
<file path=[Content_Types].xml><?xml version="1.0" encoding="utf-8"?>
<Types xmlns="http://schemas.openxmlformats.org/package/2006/content-types">
  <Default Extension="wav" ContentType="audio/x-wav"/>
  <Default Extension="png" ContentType="image/png"/>
  <Default Extension="jpeg" ContentType="image/jpeg"/>
  <Default Extension="JPG" ContentType="image/.jp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38.svg" ContentType="image/svg+xml"/>
  <Override PartName="/ppt/media/image40.svg" ContentType="image/svg+xml"/>
  <Override PartName="/ppt/media/image42.svg" ContentType="image/svg+xml"/>
  <Override PartName="/ppt/media/image4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4"/>
  </p:notesMasterIdLst>
  <p:sldIdLst>
    <p:sldId id="256" r:id="rId3"/>
    <p:sldId id="315" r:id="rId5"/>
    <p:sldId id="361" r:id="rId6"/>
    <p:sldId id="316" r:id="rId7"/>
    <p:sldId id="317" r:id="rId8"/>
    <p:sldId id="318" r:id="rId9"/>
    <p:sldId id="337" r:id="rId10"/>
    <p:sldId id="320" r:id="rId11"/>
    <p:sldId id="321" r:id="rId12"/>
    <p:sldId id="322" r:id="rId13"/>
    <p:sldId id="323" r:id="rId14"/>
    <p:sldId id="325" r:id="rId15"/>
    <p:sldId id="328" r:id="rId16"/>
    <p:sldId id="339" r:id="rId17"/>
    <p:sldId id="329" r:id="rId18"/>
    <p:sldId id="326" r:id="rId19"/>
    <p:sldId id="327" r:id="rId20"/>
    <p:sldId id="330" r:id="rId21"/>
    <p:sldId id="355" r:id="rId22"/>
    <p:sldId id="356" r:id="rId23"/>
    <p:sldId id="331" r:id="rId24"/>
    <p:sldId id="332" r:id="rId25"/>
    <p:sldId id="338" r:id="rId26"/>
    <p:sldId id="354" r:id="rId27"/>
    <p:sldId id="383" r:id="rId28"/>
  </p:sldIdLst>
  <p:sldSz cx="9144000" cy="5143500" type="screen16x9"/>
  <p:notesSz cx="6858000" cy="9144000"/>
  <p:embeddedFontLst>
    <p:embeddedFont>
      <p:font typeface="Atma"/>
      <p:regular r:id="rId32"/>
    </p:embeddedFont>
    <p:embeddedFont>
      <p:font typeface="Baloo Tammudu 2"/>
      <p:regular r:id="rId33"/>
    </p:embeddedFont>
    <p:embeddedFont>
      <p:font typeface="Dancing Script" pitchFamily="2" charset="-93"/>
      <p:regular r:id="rId34"/>
      <p:bold r:id="rId35"/>
    </p:embeddedFont>
    <p:embeddedFont>
      <p:font typeface="Comfortaa" pitchFamily="2" charset="0"/>
      <p:regular r:id="rId36"/>
      <p:bold r:id="rId37"/>
    </p:embeddedFont>
    <p:embeddedFont>
      <p:font typeface="Itim" panose="00000500000000000000" pitchFamily="2" charset="-34"/>
      <p:regular r:id="rId38"/>
    </p:embeddedFont>
    <p:embeddedFont>
      <p:font typeface="Pacifico" panose="00000500000000000000" pitchFamily="2" charset="-93"/>
      <p:regular r:id="rId39"/>
    </p:embeddedFont>
    <p:embeddedFont>
      <p:font typeface="Baloo Tammudu 2" charset="-93"/>
      <p:regular r:id="rId40"/>
    </p:embeddedFont>
    <p:embeddedFont>
      <p:font typeface="Atma" charset="0"/>
      <p:regular r:id="rId41"/>
    </p:embeddedFont>
    <p:embeddedFont>
      <p:font typeface="Calibri" panose="020F050202020403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9EB1"/>
    <a:srgbClr val="97C98B"/>
    <a:srgbClr val="5E8381"/>
    <a:srgbClr val="503325"/>
    <a:srgbClr val="D5B296"/>
    <a:srgbClr val="901816"/>
    <a:srgbClr val="648199"/>
    <a:srgbClr val="4A746D"/>
    <a:srgbClr val="CCEFFC"/>
    <a:srgbClr val="BBC8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57" autoAdjust="0"/>
    <p:restoredTop sz="91453" autoAdjust="0"/>
  </p:normalViewPr>
  <p:slideViewPr>
    <p:cSldViewPr snapToGrid="0">
      <p:cViewPr varScale="1">
        <p:scale>
          <a:sx n="72" d="100"/>
          <a:sy n="72" d="100"/>
        </p:scale>
        <p:origin x="1092"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5" Type="http://schemas.openxmlformats.org/officeDocument/2006/relationships/font" Target="fonts/font14.fntdata"/><Relationship Id="rId44" Type="http://schemas.openxmlformats.org/officeDocument/2006/relationships/font" Target="fonts/font13.fntdata"/><Relationship Id="rId43" Type="http://schemas.openxmlformats.org/officeDocument/2006/relationships/font" Target="fonts/font12.fntdata"/><Relationship Id="rId42" Type="http://schemas.openxmlformats.org/officeDocument/2006/relationships/font" Target="fonts/font11.fntdata"/><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notesMaster" Target="notesMasters/notesMaster1.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13"/>
        <p:cNvGrpSpPr/>
        <p:nvPr/>
      </p:nvGrpSpPr>
      <p:grpSpPr>
        <a:xfrm>
          <a:off x="0" y="0"/>
          <a:ext cx="0" cy="0"/>
          <a:chOff x="0" y="0"/>
          <a:chExt cx="0" cy="0"/>
        </a:xfrm>
      </p:grpSpPr>
      <p:sp>
        <p:nvSpPr>
          <p:cNvPr id="2014" name="Google Shape;201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3"/>
        <p:cNvGrpSpPr/>
        <p:nvPr/>
      </p:nvGrpSpPr>
      <p:grpSpPr>
        <a:xfrm>
          <a:off x="0" y="0"/>
          <a:ext cx="0" cy="0"/>
          <a:chOff x="0" y="0"/>
          <a:chExt cx="0" cy="0"/>
        </a:xfrm>
      </p:grpSpPr>
      <p:sp>
        <p:nvSpPr>
          <p:cNvPr id="4084" name="Google Shape;4084;g1557c5ba4f9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5" name="Google Shape;4085;g1557c5ba4f9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3"/>
        <p:cNvGrpSpPr/>
        <p:nvPr/>
      </p:nvGrpSpPr>
      <p:grpSpPr>
        <a:xfrm>
          <a:off x="0" y="0"/>
          <a:ext cx="0" cy="0"/>
          <a:chOff x="0" y="0"/>
          <a:chExt cx="0" cy="0"/>
        </a:xfrm>
      </p:grpSpPr>
      <p:sp>
        <p:nvSpPr>
          <p:cNvPr id="4084" name="Google Shape;4084;g1557c5ba4f9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5" name="Google Shape;4085;g1557c5ba4f9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3"/>
        <p:cNvGrpSpPr/>
        <p:nvPr/>
      </p:nvGrpSpPr>
      <p:grpSpPr>
        <a:xfrm>
          <a:off x="0" y="0"/>
          <a:ext cx="0" cy="0"/>
          <a:chOff x="0" y="0"/>
          <a:chExt cx="0" cy="0"/>
        </a:xfrm>
      </p:grpSpPr>
      <p:sp>
        <p:nvSpPr>
          <p:cNvPr id="4084" name="Google Shape;4084;g1557c5ba4f9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5" name="Google Shape;4085;g1557c5ba4f9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450"/>
        <p:cNvGrpSpPr/>
        <p:nvPr/>
      </p:nvGrpSpPr>
      <p:grpSpPr>
        <a:xfrm>
          <a:off x="0" y="0"/>
          <a:ext cx="0" cy="0"/>
          <a:chOff x="0" y="0"/>
          <a:chExt cx="0" cy="0"/>
        </a:xfrm>
      </p:grpSpPr>
      <p:sp>
        <p:nvSpPr>
          <p:cNvPr id="5451" name="Google Shape;5451;g1557c5ba4f9_0_1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2" name="Google Shape;5452;g1557c5ba4f9_0_1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42"/>
        <p:cNvGrpSpPr/>
        <p:nvPr/>
      </p:nvGrpSpPr>
      <p:grpSpPr>
        <a:xfrm>
          <a:off x="0" y="0"/>
          <a:ext cx="0" cy="0"/>
          <a:chOff x="0" y="0"/>
          <a:chExt cx="0" cy="0"/>
        </a:xfrm>
      </p:grpSpPr>
      <p:sp>
        <p:nvSpPr>
          <p:cNvPr id="3243" name="Google Shape;3243;g1542f32d1f4_0_2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4" name="Google Shape;3244;g1542f32d1f4_0_2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86"/>
        <p:cNvGrpSpPr/>
        <p:nvPr/>
      </p:nvGrpSpPr>
      <p:grpSpPr>
        <a:xfrm>
          <a:off x="0" y="0"/>
          <a:ext cx="0" cy="0"/>
          <a:chOff x="0" y="0"/>
          <a:chExt cx="0" cy="0"/>
        </a:xfrm>
      </p:grpSpPr>
      <p:sp>
        <p:nvSpPr>
          <p:cNvPr id="2487" name="Google Shape;2487;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8" name="Google Shape;2488;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93"/>
        <p:cNvGrpSpPr/>
        <p:nvPr/>
      </p:nvGrpSpPr>
      <p:grpSpPr>
        <a:xfrm>
          <a:off x="0" y="0"/>
          <a:ext cx="0" cy="0"/>
          <a:chOff x="0" y="0"/>
          <a:chExt cx="0" cy="0"/>
        </a:xfrm>
      </p:grpSpPr>
      <p:sp>
        <p:nvSpPr>
          <p:cNvPr id="3794" name="Google Shape;3794;g1557c5ba4f9_0_9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5" name="Google Shape;3795;g1557c5ba4f9_0_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00"/>
        <p:cNvGrpSpPr/>
        <p:nvPr/>
      </p:nvGrpSpPr>
      <p:grpSpPr>
        <a:xfrm>
          <a:off x="0" y="0"/>
          <a:ext cx="0" cy="0"/>
          <a:chOff x="0" y="0"/>
          <a:chExt cx="0" cy="0"/>
        </a:xfrm>
      </p:grpSpPr>
      <p:sp>
        <p:nvSpPr>
          <p:cNvPr id="3801" name="Google Shape;3801;g1557c5ba4f9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2" name="Google Shape;3802;g1557c5ba4f9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14"/>
        <p:cNvGrpSpPr/>
        <p:nvPr/>
      </p:nvGrpSpPr>
      <p:grpSpPr>
        <a:xfrm>
          <a:off x="0" y="0"/>
          <a:ext cx="0" cy="0"/>
          <a:chOff x="0" y="0"/>
          <a:chExt cx="0" cy="0"/>
        </a:xfrm>
      </p:grpSpPr>
      <p:sp>
        <p:nvSpPr>
          <p:cNvPr id="3015" name="Google Shape;3015;g1557c5ba4f9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6" name="Google Shape;3016;g1557c5ba4f9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00"/>
        <p:cNvGrpSpPr/>
        <p:nvPr/>
      </p:nvGrpSpPr>
      <p:grpSpPr>
        <a:xfrm>
          <a:off x="0" y="0"/>
          <a:ext cx="0" cy="0"/>
          <a:chOff x="0" y="0"/>
          <a:chExt cx="0" cy="0"/>
        </a:xfrm>
      </p:grpSpPr>
      <p:sp>
        <p:nvSpPr>
          <p:cNvPr id="3801" name="Google Shape;3801;g1557c5ba4f9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2" name="Google Shape;3802;g1557c5ba4f9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52"/>
        <p:cNvGrpSpPr/>
        <p:nvPr/>
      </p:nvGrpSpPr>
      <p:grpSpPr>
        <a:xfrm>
          <a:off x="0" y="0"/>
          <a:ext cx="0" cy="0"/>
          <a:chOff x="0" y="0"/>
          <a:chExt cx="0" cy="0"/>
        </a:xfrm>
      </p:grpSpPr>
      <p:sp>
        <p:nvSpPr>
          <p:cNvPr id="3853" name="Google Shape;3853;g1557c5ba4f9_0_1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4" name="Google Shape;3854;g1557c5ba4f9_0_1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3"/>
        <p:cNvGrpSpPr/>
        <p:nvPr/>
      </p:nvGrpSpPr>
      <p:grpSpPr>
        <a:xfrm>
          <a:off x="0" y="0"/>
          <a:ext cx="0" cy="0"/>
          <a:chOff x="0" y="0"/>
          <a:chExt cx="0" cy="0"/>
        </a:xfrm>
      </p:grpSpPr>
      <p:sp>
        <p:nvSpPr>
          <p:cNvPr id="4084" name="Google Shape;4084;g1557c5ba4f9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5" name="Google Shape;4085;g1557c5ba4f9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3"/>
        <p:cNvGrpSpPr/>
        <p:nvPr/>
      </p:nvGrpSpPr>
      <p:grpSpPr>
        <a:xfrm>
          <a:off x="0" y="0"/>
          <a:ext cx="0" cy="0"/>
          <a:chOff x="0" y="0"/>
          <a:chExt cx="0" cy="0"/>
        </a:xfrm>
      </p:grpSpPr>
      <p:sp>
        <p:nvSpPr>
          <p:cNvPr id="4084" name="Google Shape;4084;g1557c5ba4f9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5" name="Google Shape;4085;g1557c5ba4f9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p:nvPr/>
        </p:nvSpPr>
        <p:spPr>
          <a:xfrm>
            <a:off x="-923552" y="-1307545"/>
            <a:ext cx="3030475" cy="2856642"/>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10;p2"/>
          <p:cNvSpPr/>
          <p:nvPr/>
        </p:nvSpPr>
        <p:spPr>
          <a:xfrm>
            <a:off x="5777657" y="-1789034"/>
            <a:ext cx="4051224" cy="381963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1;p2"/>
          <p:cNvSpPr/>
          <p:nvPr/>
        </p:nvSpPr>
        <p:spPr>
          <a:xfrm>
            <a:off x="-749600" y="2300343"/>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 name="Google Shape;12;p2"/>
          <p:cNvGrpSpPr/>
          <p:nvPr/>
        </p:nvGrpSpPr>
        <p:grpSpPr>
          <a:xfrm>
            <a:off x="0" y="4496125"/>
            <a:ext cx="9144000" cy="647400"/>
            <a:chOff x="0" y="4496125"/>
            <a:chExt cx="9144000" cy="647400"/>
          </a:xfrm>
        </p:grpSpPr>
        <p:sp>
          <p:nvSpPr>
            <p:cNvPr id="13" name="Google Shape;13;p2"/>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 name="Google Shape;15;p2"/>
          <p:cNvSpPr/>
          <p:nvPr/>
        </p:nvSpPr>
        <p:spPr>
          <a:xfrm>
            <a:off x="6164148" y="3054540"/>
            <a:ext cx="4331326" cy="3099134"/>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txBox="1">
            <a:spLocks noGrp="1"/>
          </p:cNvSpPr>
          <p:nvPr>
            <p:ph type="ctrTitle"/>
          </p:nvPr>
        </p:nvSpPr>
        <p:spPr>
          <a:xfrm>
            <a:off x="1632625" y="974250"/>
            <a:ext cx="5878500" cy="21864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None/>
              <a:defRPr sz="5500"/>
            </a:lvl1pPr>
            <a:lvl2pPr lvl="1" algn="ctr">
              <a:spcBef>
                <a:spcPts val="0"/>
              </a:spcBef>
              <a:spcAft>
                <a:spcPts val="0"/>
              </a:spcAft>
              <a:buClr>
                <a:schemeClr val="dk2"/>
              </a:buClr>
              <a:buSzPts val="5200"/>
              <a:buNone/>
              <a:defRPr sz="5200">
                <a:solidFill>
                  <a:schemeClr val="dk2"/>
                </a:solidFill>
              </a:defRPr>
            </a:lvl2pPr>
            <a:lvl3pPr lvl="2" algn="ctr">
              <a:spcBef>
                <a:spcPts val="0"/>
              </a:spcBef>
              <a:spcAft>
                <a:spcPts val="0"/>
              </a:spcAft>
              <a:buClr>
                <a:schemeClr val="dk2"/>
              </a:buClr>
              <a:buSzPts val="5200"/>
              <a:buNone/>
              <a:defRPr sz="5200">
                <a:solidFill>
                  <a:schemeClr val="dk2"/>
                </a:solidFill>
              </a:defRPr>
            </a:lvl3pPr>
            <a:lvl4pPr lvl="3" algn="ctr">
              <a:spcBef>
                <a:spcPts val="0"/>
              </a:spcBef>
              <a:spcAft>
                <a:spcPts val="0"/>
              </a:spcAft>
              <a:buClr>
                <a:schemeClr val="dk2"/>
              </a:buClr>
              <a:buSzPts val="5200"/>
              <a:buNone/>
              <a:defRPr sz="5200">
                <a:solidFill>
                  <a:schemeClr val="dk2"/>
                </a:solidFill>
              </a:defRPr>
            </a:lvl4pPr>
            <a:lvl5pPr lvl="4" algn="ctr">
              <a:spcBef>
                <a:spcPts val="0"/>
              </a:spcBef>
              <a:spcAft>
                <a:spcPts val="0"/>
              </a:spcAft>
              <a:buClr>
                <a:schemeClr val="dk2"/>
              </a:buClr>
              <a:buSzPts val="5200"/>
              <a:buNone/>
              <a:defRPr sz="5200">
                <a:solidFill>
                  <a:schemeClr val="dk2"/>
                </a:solidFill>
              </a:defRPr>
            </a:lvl5pPr>
            <a:lvl6pPr lvl="5" algn="ctr">
              <a:spcBef>
                <a:spcPts val="0"/>
              </a:spcBef>
              <a:spcAft>
                <a:spcPts val="0"/>
              </a:spcAft>
              <a:buClr>
                <a:schemeClr val="dk2"/>
              </a:buClr>
              <a:buSzPts val="5200"/>
              <a:buNone/>
              <a:defRPr sz="5200">
                <a:solidFill>
                  <a:schemeClr val="dk2"/>
                </a:solidFill>
              </a:defRPr>
            </a:lvl6pPr>
            <a:lvl7pPr lvl="6" algn="ctr">
              <a:spcBef>
                <a:spcPts val="0"/>
              </a:spcBef>
              <a:spcAft>
                <a:spcPts val="0"/>
              </a:spcAft>
              <a:buClr>
                <a:schemeClr val="dk2"/>
              </a:buClr>
              <a:buSzPts val="5200"/>
              <a:buNone/>
              <a:defRPr sz="5200">
                <a:solidFill>
                  <a:schemeClr val="dk2"/>
                </a:solidFill>
              </a:defRPr>
            </a:lvl7pPr>
            <a:lvl8pPr lvl="7" algn="ctr">
              <a:spcBef>
                <a:spcPts val="0"/>
              </a:spcBef>
              <a:spcAft>
                <a:spcPts val="0"/>
              </a:spcAft>
              <a:buClr>
                <a:schemeClr val="dk2"/>
              </a:buClr>
              <a:buSzPts val="5200"/>
              <a:buNone/>
              <a:defRPr sz="5200">
                <a:solidFill>
                  <a:schemeClr val="dk2"/>
                </a:solidFill>
              </a:defRPr>
            </a:lvl8pPr>
            <a:lvl9pPr lvl="8" algn="ctr">
              <a:spcBef>
                <a:spcPts val="0"/>
              </a:spcBef>
              <a:spcAft>
                <a:spcPts val="0"/>
              </a:spcAft>
              <a:buClr>
                <a:schemeClr val="dk2"/>
              </a:buClr>
              <a:buSzPts val="5200"/>
              <a:buNone/>
              <a:defRPr sz="5200">
                <a:solidFill>
                  <a:schemeClr val="dk2"/>
                </a:solidFill>
              </a:defRPr>
            </a:lvl9pPr>
          </a:lstStyle>
          <a:p/>
        </p:txBody>
      </p:sp>
      <p:sp>
        <p:nvSpPr>
          <p:cNvPr id="17" name="Google Shape;17;p2"/>
          <p:cNvSpPr txBox="1">
            <a:spLocks noGrp="1"/>
          </p:cNvSpPr>
          <p:nvPr>
            <p:ph type="subTitle" idx="1"/>
          </p:nvPr>
        </p:nvSpPr>
        <p:spPr>
          <a:xfrm>
            <a:off x="1632750" y="3160835"/>
            <a:ext cx="5878500" cy="4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CUSTOM_11_1">
    <p:spTree>
      <p:nvGrpSpPr>
        <p:cNvPr id="1" name="Shape 1726"/>
        <p:cNvGrpSpPr/>
        <p:nvPr/>
      </p:nvGrpSpPr>
      <p:grpSpPr>
        <a:xfrm>
          <a:off x="0" y="0"/>
          <a:ext cx="0" cy="0"/>
          <a:chOff x="0" y="0"/>
          <a:chExt cx="0" cy="0"/>
        </a:xfrm>
      </p:grpSpPr>
      <p:sp>
        <p:nvSpPr>
          <p:cNvPr id="1727" name="Google Shape;1727;p31"/>
          <p:cNvSpPr/>
          <p:nvPr/>
        </p:nvSpPr>
        <p:spPr>
          <a:xfrm rot="10800000" flipH="1">
            <a:off x="5006736" y="2467223"/>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8" name="Google Shape;1728;p31"/>
          <p:cNvSpPr/>
          <p:nvPr/>
        </p:nvSpPr>
        <p:spPr>
          <a:xfrm rot="10800000" flipH="1">
            <a:off x="-1627324" y="2752790"/>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9" name="Google Shape;1729;p31"/>
          <p:cNvSpPr/>
          <p:nvPr/>
        </p:nvSpPr>
        <p:spPr>
          <a:xfrm rot="-9596423" flipH="1">
            <a:off x="6077244" y="-1774852"/>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0" name="Google Shape;1730;p31"/>
          <p:cNvSpPr/>
          <p:nvPr/>
        </p:nvSpPr>
        <p:spPr>
          <a:xfrm rot="10800000" flipH="1">
            <a:off x="-2004125" y="-2135708"/>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731" name="Google Shape;1731;p31"/>
          <p:cNvGrpSpPr/>
          <p:nvPr/>
        </p:nvGrpSpPr>
        <p:grpSpPr>
          <a:xfrm>
            <a:off x="0" y="4496125"/>
            <a:ext cx="9144000" cy="647400"/>
            <a:chOff x="0" y="4496125"/>
            <a:chExt cx="9144000" cy="647400"/>
          </a:xfrm>
        </p:grpSpPr>
        <p:sp>
          <p:nvSpPr>
            <p:cNvPr id="1732" name="Google Shape;1732;p31"/>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3" name="Google Shape;1733;p31"/>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34" name="Google Shape;1734;p31"/>
          <p:cNvSpPr txBox="1">
            <a:spLocks noGrp="1"/>
          </p:cNvSpPr>
          <p:nvPr>
            <p:ph type="title"/>
          </p:nvPr>
        </p:nvSpPr>
        <p:spPr>
          <a:xfrm>
            <a:off x="3306000" y="2532775"/>
            <a:ext cx="2532000" cy="7713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solidFill>
                  <a:schemeClr val="l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735" name="Google Shape;1735;p31"/>
          <p:cNvSpPr txBox="1">
            <a:spLocks noGrp="1"/>
          </p:cNvSpPr>
          <p:nvPr>
            <p:ph type="title" idx="2" hasCustomPrompt="1"/>
          </p:nvPr>
        </p:nvSpPr>
        <p:spPr>
          <a:xfrm>
            <a:off x="4071953" y="1733700"/>
            <a:ext cx="1000200" cy="63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36" name="Google Shape;1736;p31"/>
          <p:cNvSpPr txBox="1">
            <a:spLocks noGrp="1"/>
          </p:cNvSpPr>
          <p:nvPr>
            <p:ph type="subTitle" idx="1"/>
          </p:nvPr>
        </p:nvSpPr>
        <p:spPr>
          <a:xfrm>
            <a:off x="3306002" y="3303725"/>
            <a:ext cx="2532000" cy="56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1737"/>
        <p:cNvGrpSpPr/>
        <p:nvPr/>
      </p:nvGrpSpPr>
      <p:grpSpPr>
        <a:xfrm>
          <a:off x="0" y="0"/>
          <a:ext cx="0" cy="0"/>
          <a:chOff x="0" y="0"/>
          <a:chExt cx="0" cy="0"/>
        </a:xfrm>
      </p:grpSpPr>
      <p:sp>
        <p:nvSpPr>
          <p:cNvPr id="1738" name="Google Shape;1738;p32"/>
          <p:cNvSpPr/>
          <p:nvPr/>
        </p:nvSpPr>
        <p:spPr>
          <a:xfrm rot="10800000" flipH="1">
            <a:off x="5006736" y="2467223"/>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9" name="Google Shape;1739;p32"/>
          <p:cNvSpPr/>
          <p:nvPr/>
        </p:nvSpPr>
        <p:spPr>
          <a:xfrm rot="10800000" flipH="1">
            <a:off x="-1627324" y="2752790"/>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0" name="Google Shape;1740;p32"/>
          <p:cNvSpPr/>
          <p:nvPr/>
        </p:nvSpPr>
        <p:spPr>
          <a:xfrm rot="-9596423" flipH="1">
            <a:off x="6077244" y="-1774852"/>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1" name="Google Shape;1741;p32"/>
          <p:cNvSpPr/>
          <p:nvPr/>
        </p:nvSpPr>
        <p:spPr>
          <a:xfrm rot="10800000" flipH="1">
            <a:off x="-2004125" y="-2135708"/>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742" name="Google Shape;1742;p32"/>
          <p:cNvGrpSpPr/>
          <p:nvPr/>
        </p:nvGrpSpPr>
        <p:grpSpPr>
          <a:xfrm>
            <a:off x="0" y="4496125"/>
            <a:ext cx="9144000" cy="647400"/>
            <a:chOff x="0" y="4496125"/>
            <a:chExt cx="9144000" cy="647400"/>
          </a:xfrm>
        </p:grpSpPr>
        <p:sp>
          <p:nvSpPr>
            <p:cNvPr id="1743" name="Google Shape;1743;p32"/>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4" name="Google Shape;1744;p32"/>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45" name="Google Shape;1745;p32"/>
          <p:cNvGrpSpPr/>
          <p:nvPr/>
        </p:nvGrpSpPr>
        <p:grpSpPr>
          <a:xfrm rot="1063801">
            <a:off x="6131051" y="-450145"/>
            <a:ext cx="1570468" cy="1800987"/>
            <a:chOff x="3056825" y="-2290075"/>
            <a:chExt cx="1465250" cy="1680325"/>
          </a:xfrm>
        </p:grpSpPr>
        <p:sp>
          <p:nvSpPr>
            <p:cNvPr id="1746" name="Google Shape;1746;p32"/>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7" name="Google Shape;1747;p32"/>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8" name="Google Shape;1748;p32"/>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9" name="Google Shape;1749;p3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0" name="Google Shape;1750;p32"/>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1" name="Google Shape;1751;p32"/>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2" name="Google Shape;1752;p32"/>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3" name="Google Shape;1753;p32"/>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4" name="Google Shape;1754;p32"/>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5" name="Google Shape;1755;p32"/>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6" name="Google Shape;1756;p32"/>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7" name="Google Shape;1757;p32"/>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8" name="Google Shape;1758;p32"/>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9" name="Google Shape;1759;p32"/>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0" name="Google Shape;1760;p3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61" name="Google Shape;1761;p32"/>
          <p:cNvGrpSpPr/>
          <p:nvPr/>
        </p:nvGrpSpPr>
        <p:grpSpPr>
          <a:xfrm>
            <a:off x="7096951" y="1579617"/>
            <a:ext cx="841496" cy="855191"/>
            <a:chOff x="5967275" y="1212450"/>
            <a:chExt cx="1139775" cy="1158325"/>
          </a:xfrm>
        </p:grpSpPr>
        <p:sp>
          <p:nvSpPr>
            <p:cNvPr id="1762" name="Google Shape;1762;p32"/>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3" name="Google Shape;1763;p32"/>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4" name="Google Shape;1764;p32"/>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5" name="Google Shape;1765;p32"/>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6" name="Google Shape;1766;p32"/>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7" name="Google Shape;1767;p32"/>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8" name="Google Shape;1768;p32"/>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69" name="Google Shape;1769;p32"/>
          <p:cNvGrpSpPr/>
          <p:nvPr/>
        </p:nvGrpSpPr>
        <p:grpSpPr>
          <a:xfrm rot="8538506">
            <a:off x="4621075" y="-566981"/>
            <a:ext cx="1391476" cy="1735045"/>
            <a:chOff x="2386975" y="3180875"/>
            <a:chExt cx="1391500" cy="1735075"/>
          </a:xfrm>
        </p:grpSpPr>
        <p:sp>
          <p:nvSpPr>
            <p:cNvPr id="1770" name="Google Shape;1770;p32"/>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1" name="Google Shape;1771;p32"/>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2" name="Google Shape;1772;p32"/>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3" name="Google Shape;1773;p32"/>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4" name="Google Shape;1774;p32"/>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5" name="Google Shape;1775;p32"/>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6" name="Google Shape;1776;p32"/>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7" name="Google Shape;1777;p32"/>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8" name="Google Shape;1778;p32"/>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9" name="Google Shape;1779;p32"/>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0" name="Google Shape;1780;p32"/>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1" name="Google Shape;1781;p32"/>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2" name="Google Shape;1782;p32"/>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3" name="Google Shape;1783;p32"/>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4" name="Google Shape;1784;p32"/>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5" name="Google Shape;1785;p32"/>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6" name="Google Shape;1786;p32"/>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7" name="Google Shape;1787;p32"/>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8" name="Google Shape;1788;p32"/>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9" name="Google Shape;1789;p32"/>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0" name="Google Shape;1790;p32"/>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1" name="Google Shape;1791;p32"/>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92" name="Google Shape;1792;p32"/>
          <p:cNvGrpSpPr/>
          <p:nvPr/>
        </p:nvGrpSpPr>
        <p:grpSpPr>
          <a:xfrm rot="-5400000" flipH="1">
            <a:off x="1156459" y="686286"/>
            <a:ext cx="1723720" cy="2159011"/>
            <a:chOff x="610625" y="938625"/>
            <a:chExt cx="1230350" cy="1541050"/>
          </a:xfrm>
        </p:grpSpPr>
        <p:sp>
          <p:nvSpPr>
            <p:cNvPr id="1793" name="Google Shape;1793;p3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4" name="Google Shape;1794;p32"/>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5" name="Google Shape;1795;p32"/>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6" name="Google Shape;1796;p32"/>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7" name="Google Shape;1797;p3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8" name="Google Shape;1798;p32"/>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9" name="Google Shape;1799;p32"/>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0" name="Google Shape;1800;p32"/>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1" name="Google Shape;1801;p32"/>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2" name="Google Shape;1802;p32"/>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3" name="Google Shape;1803;p32"/>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4" name="Google Shape;1804;p32"/>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5" name="Google Shape;1805;p32"/>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6" name="Google Shape;1806;p32"/>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7" name="Google Shape;1807;p32"/>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8" name="Google Shape;1808;p32"/>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9" name="Google Shape;1809;p32"/>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0" name="Google Shape;1810;p32"/>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11" name="Google Shape;1811;p32"/>
          <p:cNvGrpSpPr/>
          <p:nvPr/>
        </p:nvGrpSpPr>
        <p:grpSpPr>
          <a:xfrm rot="-9044330">
            <a:off x="2371634" y="-595463"/>
            <a:ext cx="1077529" cy="2269717"/>
            <a:chOff x="4458800" y="2953350"/>
            <a:chExt cx="842025" cy="1773650"/>
          </a:xfrm>
        </p:grpSpPr>
        <p:sp>
          <p:nvSpPr>
            <p:cNvPr id="1812" name="Google Shape;1812;p32"/>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3" name="Google Shape;1813;p32"/>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4" name="Google Shape;1814;p32"/>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5" name="Google Shape;1815;p32"/>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6" name="Google Shape;1816;p32"/>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7" name="Google Shape;1817;p32"/>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8" name="Google Shape;1818;p32"/>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9" name="Google Shape;1819;p32"/>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0" name="Google Shape;1820;p32"/>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1" name="Google Shape;1821;p32"/>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2" name="Google Shape;1822;p32"/>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3" name="Google Shape;1823;p32"/>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4" name="Google Shape;1824;p32"/>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5" name="Google Shape;1825;p32"/>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6" name="Google Shape;1826;p32"/>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7" name="Google Shape;1827;p32"/>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8" name="Google Shape;1828;p32"/>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9" name="Google Shape;1829;p32"/>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0" name="Google Shape;1830;p32"/>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1" name="Google Shape;1831;p32"/>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2" name="Google Shape;1832;p32"/>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833" name="Google Shape;1833;p32"/>
          <p:cNvSpPr/>
          <p:nvPr/>
        </p:nvSpPr>
        <p:spPr>
          <a:xfrm>
            <a:off x="1835100" y="369900"/>
            <a:ext cx="5473800" cy="44037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4" name="Google Shape;1834;p32"/>
          <p:cNvSpPr txBox="1"/>
          <p:nvPr/>
        </p:nvSpPr>
        <p:spPr>
          <a:xfrm>
            <a:off x="2929350" y="3502825"/>
            <a:ext cx="32853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200">
                <a:solidFill>
                  <a:schemeClr val="lt2"/>
                </a:solidFill>
                <a:latin typeface="Baloo Tammudu 2"/>
                <a:ea typeface="Baloo Tammudu 2"/>
                <a:cs typeface="Baloo Tammudu 2"/>
                <a:sym typeface="Baloo Tammudu 2"/>
              </a:rPr>
              <a:t>CREDITS: This presentation template was created by </a:t>
            </a:r>
            <a:r>
              <a:rPr lang="en-GB" sz="1200" b="1">
                <a:solidFill>
                  <a:schemeClr val="lt2"/>
                </a:solidFill>
                <a:uFill>
                  <a:noFill/>
                </a:uFill>
                <a:latin typeface="Baloo Tammudu 2"/>
                <a:ea typeface="Baloo Tammudu 2"/>
                <a:cs typeface="Baloo Tammudu 2"/>
                <a:sym typeface="Baloo Tammudu 2"/>
                <a:hlinkClick r:id="rId2"/>
              </a:rPr>
              <a:t>Slidesgo</a:t>
            </a:r>
            <a:r>
              <a:rPr lang="en-GB" sz="1200">
                <a:solidFill>
                  <a:schemeClr val="lt2"/>
                </a:solidFill>
                <a:latin typeface="Baloo Tammudu 2"/>
                <a:ea typeface="Baloo Tammudu 2"/>
                <a:cs typeface="Baloo Tammudu 2"/>
                <a:sym typeface="Baloo Tammudu 2"/>
              </a:rPr>
              <a:t>, including icons by </a:t>
            </a:r>
            <a:r>
              <a:rPr lang="en-GB" sz="1200" b="1">
                <a:solidFill>
                  <a:schemeClr val="lt2"/>
                </a:solidFill>
                <a:uFill>
                  <a:noFill/>
                </a:uFill>
                <a:latin typeface="Baloo Tammudu 2"/>
                <a:ea typeface="Baloo Tammudu 2"/>
                <a:cs typeface="Baloo Tammudu 2"/>
                <a:sym typeface="Baloo Tammudu 2"/>
                <a:hlinkClick r:id="rId3"/>
              </a:rPr>
              <a:t>Flaticon</a:t>
            </a:r>
            <a:r>
              <a:rPr lang="en-GB" sz="1200">
                <a:solidFill>
                  <a:schemeClr val="lt2"/>
                </a:solidFill>
                <a:latin typeface="Baloo Tammudu 2"/>
                <a:ea typeface="Baloo Tammudu 2"/>
                <a:cs typeface="Baloo Tammudu 2"/>
                <a:sym typeface="Baloo Tammudu 2"/>
              </a:rPr>
              <a:t>, infographics and images by </a:t>
            </a:r>
            <a:r>
              <a:rPr lang="en-GB" sz="1200" b="1">
                <a:solidFill>
                  <a:schemeClr val="lt2"/>
                </a:solidFill>
                <a:uFill>
                  <a:noFill/>
                </a:uFill>
                <a:latin typeface="Baloo Tammudu 2"/>
                <a:ea typeface="Baloo Tammudu 2"/>
                <a:cs typeface="Baloo Tammudu 2"/>
                <a:sym typeface="Baloo Tammudu 2"/>
                <a:hlinkClick r:id="rId4"/>
              </a:rPr>
              <a:t>Freepik</a:t>
            </a:r>
            <a:endParaRPr sz="1200" b="1">
              <a:solidFill>
                <a:schemeClr val="lt2"/>
              </a:solidFill>
              <a:latin typeface="Baloo Tammudu 2"/>
              <a:ea typeface="Baloo Tammudu 2"/>
              <a:cs typeface="Baloo Tammudu 2"/>
              <a:sym typeface="Baloo Tammudu 2"/>
            </a:endParaRPr>
          </a:p>
        </p:txBody>
      </p:sp>
      <p:sp>
        <p:nvSpPr>
          <p:cNvPr id="1835" name="Google Shape;1835;p32"/>
          <p:cNvSpPr txBox="1">
            <a:spLocks noGrp="1"/>
          </p:cNvSpPr>
          <p:nvPr>
            <p:ph type="title"/>
          </p:nvPr>
        </p:nvSpPr>
        <p:spPr>
          <a:xfrm>
            <a:off x="2929350" y="539400"/>
            <a:ext cx="32853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36" name="Google Shape;1836;p32"/>
          <p:cNvSpPr txBox="1">
            <a:spLocks noGrp="1"/>
          </p:cNvSpPr>
          <p:nvPr>
            <p:ph type="subTitle" idx="1"/>
          </p:nvPr>
        </p:nvSpPr>
        <p:spPr>
          <a:xfrm>
            <a:off x="2929350" y="2240712"/>
            <a:ext cx="3285300" cy="104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837"/>
        <p:cNvGrpSpPr/>
        <p:nvPr/>
      </p:nvGrpSpPr>
      <p:grpSpPr>
        <a:xfrm>
          <a:off x="0" y="0"/>
          <a:ext cx="0" cy="0"/>
          <a:chOff x="0" y="0"/>
          <a:chExt cx="0" cy="0"/>
        </a:xfrm>
      </p:grpSpPr>
      <p:sp>
        <p:nvSpPr>
          <p:cNvPr id="1838" name="Google Shape;1838;p33"/>
          <p:cNvSpPr/>
          <p:nvPr/>
        </p:nvSpPr>
        <p:spPr>
          <a:xfrm rot="10800000">
            <a:off x="6739556" y="-1732849"/>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9" name="Google Shape;1839;p33"/>
          <p:cNvSpPr/>
          <p:nvPr/>
        </p:nvSpPr>
        <p:spPr>
          <a:xfrm rot="10800000">
            <a:off x="-1578602" y="-1371984"/>
            <a:ext cx="4331326" cy="3099134"/>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0" name="Google Shape;1840;p33"/>
          <p:cNvSpPr/>
          <p:nvPr/>
        </p:nvSpPr>
        <p:spPr>
          <a:xfrm rot="10800000">
            <a:off x="-1438557" y="2872744"/>
            <a:ext cx="4051224" cy="381963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1" name="Google Shape;1841;p33"/>
          <p:cNvSpPr/>
          <p:nvPr/>
        </p:nvSpPr>
        <p:spPr>
          <a:xfrm rot="10800000">
            <a:off x="7343399" y="3510618"/>
            <a:ext cx="3030475" cy="2856642"/>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842" name="Google Shape;1842;p33"/>
          <p:cNvGrpSpPr/>
          <p:nvPr/>
        </p:nvGrpSpPr>
        <p:grpSpPr>
          <a:xfrm rot="1063801">
            <a:off x="8036633" y="335580"/>
            <a:ext cx="1570468" cy="1800987"/>
            <a:chOff x="3056825" y="-2290075"/>
            <a:chExt cx="1465250" cy="1680325"/>
          </a:xfrm>
        </p:grpSpPr>
        <p:sp>
          <p:nvSpPr>
            <p:cNvPr id="1843" name="Google Shape;1843;p33"/>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4" name="Google Shape;1844;p33"/>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5" name="Google Shape;1845;p33"/>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6" name="Google Shape;1846;p33"/>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7" name="Google Shape;1847;p33"/>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8" name="Google Shape;1848;p33"/>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9" name="Google Shape;1849;p33"/>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0" name="Google Shape;1850;p33"/>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1" name="Google Shape;1851;p33"/>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2" name="Google Shape;1852;p33"/>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3" name="Google Shape;1853;p33"/>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4" name="Google Shape;1854;p33"/>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5" name="Google Shape;1855;p33"/>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6" name="Google Shape;1856;p33"/>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7" name="Google Shape;1857;p33"/>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58" name="Google Shape;1858;p33"/>
          <p:cNvGrpSpPr/>
          <p:nvPr/>
        </p:nvGrpSpPr>
        <p:grpSpPr>
          <a:xfrm rot="-5400000">
            <a:off x="7493627" y="-188300"/>
            <a:ext cx="1288450" cy="1640350"/>
            <a:chOff x="659300" y="3268175"/>
            <a:chExt cx="1288450" cy="1640350"/>
          </a:xfrm>
        </p:grpSpPr>
        <p:sp>
          <p:nvSpPr>
            <p:cNvPr id="1859" name="Google Shape;1859;p33"/>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0" name="Google Shape;1860;p33"/>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1" name="Google Shape;1861;p33"/>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2" name="Google Shape;1862;p33"/>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3" name="Google Shape;1863;p33"/>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4" name="Google Shape;1864;p33"/>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5" name="Google Shape;1865;p33"/>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6" name="Google Shape;1866;p33"/>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7" name="Google Shape;1867;p33"/>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8" name="Google Shape;1868;p33"/>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9" name="Google Shape;1869;p33"/>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0" name="Google Shape;1870;p33"/>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1" name="Google Shape;1871;p33"/>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2" name="Google Shape;1872;p33"/>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3" name="Google Shape;1873;p33"/>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4" name="Google Shape;1874;p33"/>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5" name="Google Shape;1875;p33"/>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6" name="Google Shape;1876;p33"/>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7" name="Google Shape;1877;p33"/>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8" name="Google Shape;1878;p33"/>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9" name="Google Shape;1879;p33"/>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0" name="Google Shape;1880;p33"/>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1" name="Google Shape;1881;p33"/>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82" name="Google Shape;1882;p33"/>
          <p:cNvGrpSpPr/>
          <p:nvPr/>
        </p:nvGrpSpPr>
        <p:grpSpPr>
          <a:xfrm rot="3087821" flipH="1">
            <a:off x="-33390" y="3004984"/>
            <a:ext cx="842011" cy="1773620"/>
            <a:chOff x="4458800" y="2953350"/>
            <a:chExt cx="842025" cy="1773650"/>
          </a:xfrm>
        </p:grpSpPr>
        <p:sp>
          <p:nvSpPr>
            <p:cNvPr id="1883" name="Google Shape;1883;p33"/>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4" name="Google Shape;1884;p33"/>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5" name="Google Shape;1885;p33"/>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6" name="Google Shape;1886;p33"/>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7" name="Google Shape;1887;p33"/>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8" name="Google Shape;1888;p33"/>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9" name="Google Shape;1889;p33"/>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0" name="Google Shape;1890;p33"/>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1" name="Google Shape;1891;p33"/>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2" name="Google Shape;1892;p33"/>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3" name="Google Shape;1893;p33"/>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4" name="Google Shape;1894;p33"/>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5" name="Google Shape;1895;p33"/>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6" name="Google Shape;1896;p33"/>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7" name="Google Shape;1897;p33"/>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8" name="Google Shape;1898;p33"/>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9" name="Google Shape;1899;p33"/>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0" name="Google Shape;1900;p33"/>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1" name="Google Shape;1901;p33"/>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2" name="Google Shape;1902;p33"/>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3" name="Google Shape;1903;p33"/>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04" name="Google Shape;1904;p33"/>
          <p:cNvGrpSpPr/>
          <p:nvPr/>
        </p:nvGrpSpPr>
        <p:grpSpPr>
          <a:xfrm rot="-2166787" flipH="1">
            <a:off x="-328502" y="3806510"/>
            <a:ext cx="1565546" cy="1952095"/>
            <a:chOff x="2386975" y="3180875"/>
            <a:chExt cx="1391500" cy="1735075"/>
          </a:xfrm>
        </p:grpSpPr>
        <p:sp>
          <p:nvSpPr>
            <p:cNvPr id="1905" name="Google Shape;1905;p33"/>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6" name="Google Shape;1906;p33"/>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7" name="Google Shape;1907;p33"/>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8" name="Google Shape;1908;p33"/>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9" name="Google Shape;1909;p33"/>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0" name="Google Shape;1910;p33"/>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1" name="Google Shape;1911;p33"/>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2" name="Google Shape;1912;p33"/>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3" name="Google Shape;1913;p33"/>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4" name="Google Shape;1914;p33"/>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5" name="Google Shape;1915;p33"/>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6" name="Google Shape;1916;p33"/>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7" name="Google Shape;1917;p33"/>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8" name="Google Shape;1918;p33"/>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9" name="Google Shape;1919;p33"/>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0" name="Google Shape;1920;p33"/>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1" name="Google Shape;1921;p33"/>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2" name="Google Shape;1922;p33"/>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3" name="Google Shape;1923;p33"/>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4" name="Google Shape;1924;p33"/>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5" name="Google Shape;1925;p33"/>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6" name="Google Shape;1926;p33"/>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27" name="Google Shape;1927;p33"/>
          <p:cNvSpPr/>
          <p:nvPr/>
        </p:nvSpPr>
        <p:spPr>
          <a:xfrm>
            <a:off x="579750" y="369900"/>
            <a:ext cx="7984500" cy="44037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928"/>
        <p:cNvGrpSpPr/>
        <p:nvPr/>
      </p:nvGrpSpPr>
      <p:grpSpPr>
        <a:xfrm>
          <a:off x="0" y="0"/>
          <a:ext cx="0" cy="0"/>
          <a:chOff x="0" y="0"/>
          <a:chExt cx="0" cy="0"/>
        </a:xfrm>
      </p:grpSpPr>
      <p:sp>
        <p:nvSpPr>
          <p:cNvPr id="1929" name="Google Shape;1929;p34"/>
          <p:cNvSpPr/>
          <p:nvPr/>
        </p:nvSpPr>
        <p:spPr>
          <a:xfrm rot="10800000" flipH="1">
            <a:off x="5351999" y="2449423"/>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0" name="Google Shape;1930;p34"/>
          <p:cNvSpPr/>
          <p:nvPr/>
        </p:nvSpPr>
        <p:spPr>
          <a:xfrm rot="10800000" flipH="1">
            <a:off x="-1279774" y="2752790"/>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1" name="Google Shape;1931;p34"/>
          <p:cNvSpPr/>
          <p:nvPr/>
        </p:nvSpPr>
        <p:spPr>
          <a:xfrm rot="-9596423" flipH="1">
            <a:off x="6424794" y="-1774852"/>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2" name="Google Shape;1932;p34"/>
          <p:cNvSpPr/>
          <p:nvPr/>
        </p:nvSpPr>
        <p:spPr>
          <a:xfrm rot="10800000" flipH="1">
            <a:off x="-1656575" y="-2135708"/>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933" name="Google Shape;1933;p34"/>
          <p:cNvGrpSpPr/>
          <p:nvPr/>
        </p:nvGrpSpPr>
        <p:grpSpPr>
          <a:xfrm flipH="1">
            <a:off x="176426" y="3895730"/>
            <a:ext cx="841496" cy="855191"/>
            <a:chOff x="5967275" y="1212450"/>
            <a:chExt cx="1139775" cy="1158325"/>
          </a:xfrm>
        </p:grpSpPr>
        <p:sp>
          <p:nvSpPr>
            <p:cNvPr id="1934" name="Google Shape;1934;p34"/>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5" name="Google Shape;1935;p34"/>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6" name="Google Shape;1936;p34"/>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7" name="Google Shape;1937;p34"/>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8" name="Google Shape;1938;p34"/>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9" name="Google Shape;1939;p34"/>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0" name="Google Shape;1940;p34"/>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41" name="Google Shape;1941;p34"/>
          <p:cNvGrpSpPr/>
          <p:nvPr/>
        </p:nvGrpSpPr>
        <p:grpSpPr>
          <a:xfrm>
            <a:off x="7686352" y="3503150"/>
            <a:ext cx="1288450" cy="1640350"/>
            <a:chOff x="659300" y="3268175"/>
            <a:chExt cx="1288450" cy="1640350"/>
          </a:xfrm>
        </p:grpSpPr>
        <p:sp>
          <p:nvSpPr>
            <p:cNvPr id="1942" name="Google Shape;1942;p34"/>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3" name="Google Shape;1943;p34"/>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4" name="Google Shape;1944;p34"/>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5" name="Google Shape;1945;p34"/>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6" name="Google Shape;1946;p34"/>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7" name="Google Shape;1947;p34"/>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8" name="Google Shape;1948;p34"/>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9" name="Google Shape;1949;p34"/>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0" name="Google Shape;1950;p34"/>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1" name="Google Shape;1951;p34"/>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2" name="Google Shape;1952;p34"/>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3" name="Google Shape;1953;p34"/>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4" name="Google Shape;1954;p34"/>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5" name="Google Shape;1955;p34"/>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6" name="Google Shape;1956;p34"/>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7" name="Google Shape;1957;p34"/>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8" name="Google Shape;1958;p34"/>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9" name="Google Shape;1959;p34"/>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0" name="Google Shape;1960;p34"/>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1" name="Google Shape;1961;p34"/>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2" name="Google Shape;1962;p34"/>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3" name="Google Shape;1963;p34"/>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4" name="Google Shape;1964;p34"/>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65" name="Google Shape;1965;p34"/>
          <p:cNvSpPr/>
          <p:nvPr/>
        </p:nvSpPr>
        <p:spPr>
          <a:xfrm>
            <a:off x="579750" y="369900"/>
            <a:ext cx="7984500" cy="44037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966" name="Google Shape;1966;p34"/>
          <p:cNvGrpSpPr/>
          <p:nvPr/>
        </p:nvGrpSpPr>
        <p:grpSpPr>
          <a:xfrm rot="9044330" flipH="1">
            <a:off x="7791809" y="-229600"/>
            <a:ext cx="1077529" cy="2269717"/>
            <a:chOff x="4458800" y="2953350"/>
            <a:chExt cx="842025" cy="1773650"/>
          </a:xfrm>
        </p:grpSpPr>
        <p:sp>
          <p:nvSpPr>
            <p:cNvPr id="1967" name="Google Shape;1967;p34"/>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8" name="Google Shape;1968;p34"/>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9" name="Google Shape;1969;p34"/>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0" name="Google Shape;1970;p34"/>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1" name="Google Shape;1971;p34"/>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2" name="Google Shape;1972;p34"/>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3" name="Google Shape;1973;p34"/>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4" name="Google Shape;1974;p34"/>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5" name="Google Shape;1975;p34"/>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6" name="Google Shape;1976;p34"/>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7" name="Google Shape;1977;p34"/>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8" name="Google Shape;1978;p34"/>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9" name="Google Shape;1979;p34"/>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0" name="Google Shape;1980;p34"/>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1" name="Google Shape;1981;p34"/>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2" name="Google Shape;1982;p34"/>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3" name="Google Shape;1983;p34"/>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4" name="Google Shape;1984;p34"/>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5" name="Google Shape;1985;p34"/>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6" name="Google Shape;1986;p34"/>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7" name="Google Shape;1987;p34"/>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88" name="Google Shape;1988;p34"/>
          <p:cNvGrpSpPr/>
          <p:nvPr/>
        </p:nvGrpSpPr>
        <p:grpSpPr>
          <a:xfrm flipH="1">
            <a:off x="-57890" y="-348126"/>
            <a:ext cx="1723720" cy="2159011"/>
            <a:chOff x="610625" y="938625"/>
            <a:chExt cx="1230350" cy="1541050"/>
          </a:xfrm>
        </p:grpSpPr>
        <p:sp>
          <p:nvSpPr>
            <p:cNvPr id="1989" name="Google Shape;1989;p34"/>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0" name="Google Shape;1990;p34"/>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1" name="Google Shape;1991;p34"/>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2" name="Google Shape;1992;p34"/>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3" name="Google Shape;1993;p34"/>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4" name="Google Shape;1994;p34"/>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5" name="Google Shape;1995;p34"/>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6" name="Google Shape;1996;p34"/>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7" name="Google Shape;1997;p34"/>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8" name="Google Shape;1998;p34"/>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9" name="Google Shape;1999;p34"/>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0" name="Google Shape;2000;p34"/>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1" name="Google Shape;2001;p34"/>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2" name="Google Shape;2002;p34"/>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3" name="Google Shape;2003;p34"/>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4" name="Google Shape;2004;p34"/>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5" name="Google Shape;2005;p34"/>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6" name="Google Shape;2006;p34"/>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0F09BF1-C09E-4FDF-9E32-1AC8E345CBB3}" type="datetimeFigureOut">
              <a:rPr lang="en-US" smtClean="0"/>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9E4A39CF-AB4D-43F5-B22E-93D02796B1F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8"/>
        <p:cNvGrpSpPr/>
        <p:nvPr/>
      </p:nvGrpSpPr>
      <p:grpSpPr>
        <a:xfrm>
          <a:off x="0" y="0"/>
          <a:ext cx="0" cy="0"/>
          <a:chOff x="0" y="0"/>
          <a:chExt cx="0" cy="0"/>
        </a:xfrm>
      </p:grpSpPr>
      <p:sp>
        <p:nvSpPr>
          <p:cNvPr id="19" name="Google Shape;19;p3"/>
          <p:cNvSpPr/>
          <p:nvPr/>
        </p:nvSpPr>
        <p:spPr>
          <a:xfrm flipH="1">
            <a:off x="6580421" y="-1481301"/>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3"/>
          <p:cNvSpPr/>
          <p:nvPr/>
        </p:nvSpPr>
        <p:spPr>
          <a:xfrm flipH="1">
            <a:off x="-1371825" y="-2423672"/>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3"/>
          <p:cNvSpPr/>
          <p:nvPr/>
        </p:nvSpPr>
        <p:spPr>
          <a:xfrm rot="1203577" flipH="1">
            <a:off x="-1604001" y="3577761"/>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3"/>
          <p:cNvSpPr/>
          <p:nvPr/>
        </p:nvSpPr>
        <p:spPr>
          <a:xfrm flipH="1">
            <a:off x="6757563" y="3216906"/>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3" name="Google Shape;23;p3"/>
          <p:cNvGrpSpPr/>
          <p:nvPr/>
        </p:nvGrpSpPr>
        <p:grpSpPr>
          <a:xfrm>
            <a:off x="0" y="4496125"/>
            <a:ext cx="9144000" cy="647400"/>
            <a:chOff x="0" y="4496125"/>
            <a:chExt cx="9144000" cy="647400"/>
          </a:xfrm>
        </p:grpSpPr>
        <p:sp>
          <p:nvSpPr>
            <p:cNvPr id="24" name="Google Shape;24;p3"/>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3"/>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6" name="Google Shape;26;p3"/>
          <p:cNvSpPr txBox="1">
            <a:spLocks noGrp="1"/>
          </p:cNvSpPr>
          <p:nvPr>
            <p:ph type="title"/>
          </p:nvPr>
        </p:nvSpPr>
        <p:spPr>
          <a:xfrm>
            <a:off x="2746940" y="2484938"/>
            <a:ext cx="3650100" cy="7713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5000">
                <a:solidFill>
                  <a:schemeClr val="lt1"/>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27" name="Google Shape;27;p3"/>
          <p:cNvSpPr txBox="1">
            <a:spLocks noGrp="1"/>
          </p:cNvSpPr>
          <p:nvPr>
            <p:ph type="title" idx="2" hasCustomPrompt="1"/>
          </p:nvPr>
        </p:nvSpPr>
        <p:spPr>
          <a:xfrm>
            <a:off x="2821440" y="1685875"/>
            <a:ext cx="1000200" cy="63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 name="Google Shape;28;p3"/>
          <p:cNvSpPr txBox="1">
            <a:spLocks noGrp="1"/>
          </p:cNvSpPr>
          <p:nvPr>
            <p:ph type="subTitle" idx="1"/>
          </p:nvPr>
        </p:nvSpPr>
        <p:spPr>
          <a:xfrm>
            <a:off x="2746940" y="3255888"/>
            <a:ext cx="3650100" cy="3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0"/>
        <p:cNvGrpSpPr/>
        <p:nvPr/>
      </p:nvGrpSpPr>
      <p:grpSpPr>
        <a:xfrm>
          <a:off x="0" y="0"/>
          <a:ext cx="0" cy="0"/>
          <a:chOff x="0" y="0"/>
          <a:chExt cx="0" cy="0"/>
        </a:xfrm>
      </p:grpSpPr>
      <p:sp>
        <p:nvSpPr>
          <p:cNvPr id="361" name="Google Shape;361;p9"/>
          <p:cNvSpPr/>
          <p:nvPr/>
        </p:nvSpPr>
        <p:spPr>
          <a:xfrm rot="10800000" flipH="1">
            <a:off x="-749600" y="-1860849"/>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9"/>
          <p:cNvSpPr/>
          <p:nvPr/>
        </p:nvSpPr>
        <p:spPr>
          <a:xfrm rot="10800000" flipH="1">
            <a:off x="6164148" y="-1789034"/>
            <a:ext cx="4331326" cy="3099134"/>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363;p9"/>
          <p:cNvSpPr/>
          <p:nvPr/>
        </p:nvSpPr>
        <p:spPr>
          <a:xfrm rot="10800000" flipH="1">
            <a:off x="5777657" y="2334044"/>
            <a:ext cx="4051224" cy="381963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364;p9"/>
          <p:cNvSpPr/>
          <p:nvPr/>
        </p:nvSpPr>
        <p:spPr>
          <a:xfrm rot="10800000" flipH="1">
            <a:off x="-923552" y="2815543"/>
            <a:ext cx="3030475" cy="2856642"/>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65" name="Google Shape;365;p9"/>
          <p:cNvGrpSpPr/>
          <p:nvPr/>
        </p:nvGrpSpPr>
        <p:grpSpPr>
          <a:xfrm>
            <a:off x="0" y="4496125"/>
            <a:ext cx="9144000" cy="647400"/>
            <a:chOff x="0" y="4496125"/>
            <a:chExt cx="9144000" cy="647400"/>
          </a:xfrm>
        </p:grpSpPr>
        <p:sp>
          <p:nvSpPr>
            <p:cNvPr id="366" name="Google Shape;366;p9"/>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367;p9"/>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68" name="Google Shape;368;p9"/>
          <p:cNvSpPr txBox="1">
            <a:spLocks noGrp="1"/>
          </p:cNvSpPr>
          <p:nvPr>
            <p:ph type="title"/>
          </p:nvPr>
        </p:nvSpPr>
        <p:spPr>
          <a:xfrm>
            <a:off x="2165388" y="1153925"/>
            <a:ext cx="4820100" cy="82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369" name="Google Shape;369;p9"/>
          <p:cNvSpPr txBox="1">
            <a:spLocks noGrp="1"/>
          </p:cNvSpPr>
          <p:nvPr>
            <p:ph type="subTitle" idx="1"/>
          </p:nvPr>
        </p:nvSpPr>
        <p:spPr>
          <a:xfrm>
            <a:off x="2165388" y="1976600"/>
            <a:ext cx="4820100" cy="9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44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470"/>
        <p:cNvGrpSpPr/>
        <p:nvPr/>
      </p:nvGrpSpPr>
      <p:grpSpPr>
        <a:xfrm>
          <a:off x="0" y="0"/>
          <a:ext cx="0" cy="0"/>
          <a:chOff x="0" y="0"/>
          <a:chExt cx="0" cy="0"/>
        </a:xfrm>
      </p:grpSpPr>
      <p:sp>
        <p:nvSpPr>
          <p:cNvPr id="471" name="Google Shape;471;p14"/>
          <p:cNvSpPr/>
          <p:nvPr/>
        </p:nvSpPr>
        <p:spPr>
          <a:xfrm>
            <a:off x="5351999" y="-2423672"/>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14"/>
          <p:cNvSpPr/>
          <p:nvPr/>
        </p:nvSpPr>
        <p:spPr>
          <a:xfrm>
            <a:off x="-1279774" y="-1481301"/>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14"/>
          <p:cNvSpPr/>
          <p:nvPr/>
        </p:nvSpPr>
        <p:spPr>
          <a:xfrm rot="-1203577">
            <a:off x="6424794" y="3577761"/>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14"/>
          <p:cNvSpPr/>
          <p:nvPr/>
        </p:nvSpPr>
        <p:spPr>
          <a:xfrm>
            <a:off x="-1656575" y="3216906"/>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75" name="Google Shape;475;p14"/>
          <p:cNvGrpSpPr/>
          <p:nvPr/>
        </p:nvGrpSpPr>
        <p:grpSpPr>
          <a:xfrm>
            <a:off x="0" y="4496125"/>
            <a:ext cx="9144000" cy="647400"/>
            <a:chOff x="0" y="4496125"/>
            <a:chExt cx="9144000" cy="647400"/>
          </a:xfrm>
        </p:grpSpPr>
        <p:sp>
          <p:nvSpPr>
            <p:cNvPr id="476" name="Google Shape;476;p14"/>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14"/>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78" name="Google Shape;478;p14"/>
          <p:cNvSpPr txBox="1">
            <a:spLocks noGrp="1"/>
          </p:cNvSpPr>
          <p:nvPr>
            <p:ph type="title"/>
          </p:nvPr>
        </p:nvSpPr>
        <p:spPr>
          <a:xfrm>
            <a:off x="2394600" y="1331922"/>
            <a:ext cx="4354800" cy="138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
        <p:nvSpPr>
          <p:cNvPr id="479" name="Google Shape;479;p14"/>
          <p:cNvSpPr txBox="1">
            <a:spLocks noGrp="1"/>
          </p:cNvSpPr>
          <p:nvPr>
            <p:ph type="subTitle" idx="1"/>
          </p:nvPr>
        </p:nvSpPr>
        <p:spPr>
          <a:xfrm>
            <a:off x="2394600" y="2716663"/>
            <a:ext cx="4354800" cy="801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815"/>
        <p:cNvGrpSpPr/>
        <p:nvPr/>
      </p:nvGrpSpPr>
      <p:grpSpPr>
        <a:xfrm>
          <a:off x="0" y="0"/>
          <a:ext cx="0" cy="0"/>
          <a:chOff x="0" y="0"/>
          <a:chExt cx="0" cy="0"/>
        </a:xfrm>
      </p:grpSpPr>
      <p:sp>
        <p:nvSpPr>
          <p:cNvPr id="816" name="Google Shape;816;p20"/>
          <p:cNvSpPr/>
          <p:nvPr/>
        </p:nvSpPr>
        <p:spPr>
          <a:xfrm flipH="1">
            <a:off x="6580421" y="-1481301"/>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 name="Google Shape;817;p20"/>
          <p:cNvSpPr/>
          <p:nvPr/>
        </p:nvSpPr>
        <p:spPr>
          <a:xfrm flipH="1">
            <a:off x="-1371825" y="-2423672"/>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 name="Google Shape;818;p20"/>
          <p:cNvSpPr/>
          <p:nvPr/>
        </p:nvSpPr>
        <p:spPr>
          <a:xfrm rot="1203577" flipH="1">
            <a:off x="-1604001" y="3577761"/>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 name="Google Shape;819;p20"/>
          <p:cNvSpPr/>
          <p:nvPr/>
        </p:nvSpPr>
        <p:spPr>
          <a:xfrm flipH="1">
            <a:off x="6757563" y="3216906"/>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20" name="Google Shape;820;p20"/>
          <p:cNvGrpSpPr/>
          <p:nvPr/>
        </p:nvGrpSpPr>
        <p:grpSpPr>
          <a:xfrm rot="-2166950" flipH="1">
            <a:off x="7735171" y="-328104"/>
            <a:ext cx="1391454" cy="1735017"/>
            <a:chOff x="2386975" y="3180875"/>
            <a:chExt cx="1391500" cy="1735075"/>
          </a:xfrm>
        </p:grpSpPr>
        <p:sp>
          <p:nvSpPr>
            <p:cNvPr id="821" name="Google Shape;821;p20"/>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 name="Google Shape;822;p20"/>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 name="Google Shape;823;p20"/>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4" name="Google Shape;824;p20"/>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 name="Google Shape;825;p20"/>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 name="Google Shape;826;p20"/>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 name="Google Shape;827;p20"/>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 name="Google Shape;828;p20"/>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 name="Google Shape;829;p20"/>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 name="Google Shape;830;p20"/>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 name="Google Shape;831;p20"/>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 name="Google Shape;832;p20"/>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 name="Google Shape;833;p20"/>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 name="Google Shape;834;p20"/>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 name="Google Shape;835;p20"/>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 name="Google Shape;836;p20"/>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 name="Google Shape;837;p20"/>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 name="Google Shape;838;p20"/>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 name="Google Shape;839;p20"/>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 name="Google Shape;840;p20"/>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 name="Google Shape;841;p20"/>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 name="Google Shape;842;p20"/>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43" name="Google Shape;843;p20"/>
          <p:cNvGrpSpPr/>
          <p:nvPr/>
        </p:nvGrpSpPr>
        <p:grpSpPr>
          <a:xfrm rot="-1063801" flipH="1">
            <a:off x="1258" y="-169120"/>
            <a:ext cx="1570468" cy="1800987"/>
            <a:chOff x="3056825" y="-2290075"/>
            <a:chExt cx="1465250" cy="1680325"/>
          </a:xfrm>
        </p:grpSpPr>
        <p:sp>
          <p:nvSpPr>
            <p:cNvPr id="844" name="Google Shape;844;p20"/>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 name="Google Shape;845;p20"/>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 name="Google Shape;846;p20"/>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 name="Google Shape;847;p2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 name="Google Shape;848;p20"/>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 name="Google Shape;849;p20"/>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 name="Google Shape;850;p20"/>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 name="Google Shape;851;p20"/>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 name="Google Shape;852;p20"/>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 name="Google Shape;853;p20"/>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 name="Google Shape;854;p20"/>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 name="Google Shape;855;p20"/>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 name="Google Shape;856;p20"/>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 name="Google Shape;857;p20"/>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 name="Google Shape;858;p2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59" name="Google Shape;859;p20"/>
          <p:cNvSpPr/>
          <p:nvPr/>
        </p:nvSpPr>
        <p:spPr>
          <a:xfrm>
            <a:off x="579750" y="369900"/>
            <a:ext cx="7984500" cy="44037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60" name="Google Shape;860;p20"/>
          <p:cNvGrpSpPr/>
          <p:nvPr/>
        </p:nvGrpSpPr>
        <p:grpSpPr>
          <a:xfrm>
            <a:off x="8010143" y="3748917"/>
            <a:ext cx="841496" cy="855191"/>
            <a:chOff x="5967275" y="1212450"/>
            <a:chExt cx="1139775" cy="1158325"/>
          </a:xfrm>
        </p:grpSpPr>
        <p:sp>
          <p:nvSpPr>
            <p:cNvPr id="861" name="Google Shape;861;p20"/>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 name="Google Shape;862;p20"/>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 name="Google Shape;863;p20"/>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 name="Google Shape;864;p20"/>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 name="Google Shape;865;p20"/>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 name="Google Shape;866;p20"/>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 name="Google Shape;867;p20"/>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68" name="Google Shape;868;p20"/>
          <p:cNvGrpSpPr/>
          <p:nvPr/>
        </p:nvGrpSpPr>
        <p:grpSpPr>
          <a:xfrm rot="-3626901" flipH="1">
            <a:off x="292972" y="4071883"/>
            <a:ext cx="670823" cy="1064441"/>
            <a:chOff x="4491600" y="1128725"/>
            <a:chExt cx="911950" cy="1447225"/>
          </a:xfrm>
        </p:grpSpPr>
        <p:sp>
          <p:nvSpPr>
            <p:cNvPr id="869" name="Google Shape;869;p20"/>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 name="Google Shape;870;p20"/>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71" name="Google Shape;871;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72" name="Google Shape;872;p20"/>
          <p:cNvSpPr txBox="1">
            <a:spLocks noGrp="1"/>
          </p:cNvSpPr>
          <p:nvPr>
            <p:ph type="subTitle" idx="1"/>
          </p:nvPr>
        </p:nvSpPr>
        <p:spPr>
          <a:xfrm>
            <a:off x="1117962" y="1799325"/>
            <a:ext cx="3264600" cy="251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873" name="Google Shape;873;p20"/>
          <p:cNvSpPr txBox="1">
            <a:spLocks noGrp="1"/>
          </p:cNvSpPr>
          <p:nvPr>
            <p:ph type="subTitle" idx="2"/>
          </p:nvPr>
        </p:nvSpPr>
        <p:spPr>
          <a:xfrm>
            <a:off x="4761441" y="1799325"/>
            <a:ext cx="3264600" cy="2517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042"/>
        <p:cNvGrpSpPr/>
        <p:nvPr/>
      </p:nvGrpSpPr>
      <p:grpSpPr>
        <a:xfrm>
          <a:off x="0" y="0"/>
          <a:ext cx="0" cy="0"/>
          <a:chOff x="0" y="0"/>
          <a:chExt cx="0" cy="0"/>
        </a:xfrm>
      </p:grpSpPr>
      <p:sp>
        <p:nvSpPr>
          <p:cNvPr id="1043" name="Google Shape;1043;p23"/>
          <p:cNvSpPr/>
          <p:nvPr/>
        </p:nvSpPr>
        <p:spPr>
          <a:xfrm rot="10800000" flipH="1">
            <a:off x="5351999" y="2449423"/>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 name="Google Shape;1044;p23"/>
          <p:cNvSpPr/>
          <p:nvPr/>
        </p:nvSpPr>
        <p:spPr>
          <a:xfrm rot="10800000" flipH="1">
            <a:off x="-1279774" y="2752790"/>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 name="Google Shape;1045;p23"/>
          <p:cNvSpPr/>
          <p:nvPr/>
        </p:nvSpPr>
        <p:spPr>
          <a:xfrm rot="-9596423" flipH="1">
            <a:off x="6424794" y="-1774852"/>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 name="Google Shape;1046;p23"/>
          <p:cNvSpPr/>
          <p:nvPr/>
        </p:nvSpPr>
        <p:spPr>
          <a:xfrm rot="10800000" flipH="1">
            <a:off x="-1656575" y="-2135708"/>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47" name="Google Shape;1047;p23"/>
          <p:cNvGrpSpPr/>
          <p:nvPr/>
        </p:nvGrpSpPr>
        <p:grpSpPr>
          <a:xfrm flipH="1">
            <a:off x="176426" y="3895730"/>
            <a:ext cx="841496" cy="855191"/>
            <a:chOff x="5967275" y="1212450"/>
            <a:chExt cx="1139775" cy="1158325"/>
          </a:xfrm>
        </p:grpSpPr>
        <p:sp>
          <p:nvSpPr>
            <p:cNvPr id="1048" name="Google Shape;1048;p23"/>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 name="Google Shape;1049;p23"/>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 name="Google Shape;1050;p23"/>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 name="Google Shape;1051;p23"/>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 name="Google Shape;1052;p23"/>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 name="Google Shape;1053;p23"/>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 name="Google Shape;1054;p23"/>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55" name="Google Shape;1055;p23"/>
          <p:cNvGrpSpPr/>
          <p:nvPr/>
        </p:nvGrpSpPr>
        <p:grpSpPr>
          <a:xfrm>
            <a:off x="7686352" y="3503150"/>
            <a:ext cx="1288450" cy="1640350"/>
            <a:chOff x="659300" y="3268175"/>
            <a:chExt cx="1288450" cy="1640350"/>
          </a:xfrm>
        </p:grpSpPr>
        <p:sp>
          <p:nvSpPr>
            <p:cNvPr id="1056" name="Google Shape;1056;p23"/>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 name="Google Shape;1057;p23"/>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 name="Google Shape;1058;p23"/>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 name="Google Shape;1059;p23"/>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 name="Google Shape;1060;p23"/>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 name="Google Shape;1061;p23"/>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 name="Google Shape;1062;p23"/>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 name="Google Shape;1063;p23"/>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 name="Google Shape;1064;p23"/>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 name="Google Shape;1065;p23"/>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 name="Google Shape;1066;p23"/>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 name="Google Shape;1067;p23"/>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 name="Google Shape;1068;p23"/>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 name="Google Shape;1069;p23"/>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 name="Google Shape;1070;p23"/>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 name="Google Shape;1071;p23"/>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 name="Google Shape;1072;p23"/>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 name="Google Shape;1073;p23"/>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 name="Google Shape;1074;p23"/>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 name="Google Shape;1075;p23"/>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 name="Google Shape;1076;p23"/>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 name="Google Shape;1077;p23"/>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 name="Google Shape;1078;p23"/>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79" name="Google Shape;1079;p23"/>
          <p:cNvSpPr/>
          <p:nvPr/>
        </p:nvSpPr>
        <p:spPr>
          <a:xfrm>
            <a:off x="579750" y="369900"/>
            <a:ext cx="7984500" cy="44037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80" name="Google Shape;1080;p23"/>
          <p:cNvGrpSpPr/>
          <p:nvPr/>
        </p:nvGrpSpPr>
        <p:grpSpPr>
          <a:xfrm rot="9044330" flipH="1">
            <a:off x="7791809" y="-229600"/>
            <a:ext cx="1077529" cy="2269717"/>
            <a:chOff x="4458800" y="2953350"/>
            <a:chExt cx="842025" cy="1773650"/>
          </a:xfrm>
        </p:grpSpPr>
        <p:sp>
          <p:nvSpPr>
            <p:cNvPr id="1081" name="Google Shape;1081;p23"/>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 name="Google Shape;1082;p23"/>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 name="Google Shape;1083;p23"/>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 name="Google Shape;1084;p23"/>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 name="Google Shape;1085;p23"/>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 name="Google Shape;1086;p23"/>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 name="Google Shape;1087;p23"/>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 name="Google Shape;1088;p23"/>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 name="Google Shape;1089;p23"/>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 name="Google Shape;1090;p23"/>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 name="Google Shape;1091;p23"/>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 name="Google Shape;1092;p23"/>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 name="Google Shape;1093;p23"/>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 name="Google Shape;1094;p23"/>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 name="Google Shape;1095;p23"/>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 name="Google Shape;1096;p23"/>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7" name="Google Shape;1097;p23"/>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8" name="Google Shape;1098;p23"/>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9" name="Google Shape;1099;p23"/>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0" name="Google Shape;1100;p23"/>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 name="Google Shape;1101;p23"/>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02" name="Google Shape;1102;p23"/>
          <p:cNvGrpSpPr/>
          <p:nvPr/>
        </p:nvGrpSpPr>
        <p:grpSpPr>
          <a:xfrm flipH="1">
            <a:off x="-57890" y="-348126"/>
            <a:ext cx="1723720" cy="2159011"/>
            <a:chOff x="610625" y="938625"/>
            <a:chExt cx="1230350" cy="1541050"/>
          </a:xfrm>
        </p:grpSpPr>
        <p:sp>
          <p:nvSpPr>
            <p:cNvPr id="1103" name="Google Shape;1103;p23"/>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4" name="Google Shape;1104;p23"/>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 name="Google Shape;1105;p23"/>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 name="Google Shape;1106;p23"/>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 name="Google Shape;1107;p23"/>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8" name="Google Shape;1108;p23"/>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9" name="Google Shape;1109;p23"/>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0" name="Google Shape;1110;p23"/>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1" name="Google Shape;1111;p23"/>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2" name="Google Shape;1112;p23"/>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3" name="Google Shape;1113;p23"/>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4" name="Google Shape;1114;p23"/>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5" name="Google Shape;1115;p23"/>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6" name="Google Shape;1116;p23"/>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7" name="Google Shape;1117;p23"/>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8" name="Google Shape;1118;p23"/>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9" name="Google Shape;1119;p23"/>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0" name="Google Shape;1120;p23"/>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21" name="Google Shape;11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22" name="Google Shape;1122;p23"/>
          <p:cNvSpPr txBox="1">
            <a:spLocks noGrp="1"/>
          </p:cNvSpPr>
          <p:nvPr>
            <p:ph type="title" idx="2"/>
          </p:nvPr>
        </p:nvSpPr>
        <p:spPr>
          <a:xfrm>
            <a:off x="872400" y="2704575"/>
            <a:ext cx="2086800" cy="48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23" name="Google Shape;1123;p23"/>
          <p:cNvSpPr txBox="1">
            <a:spLocks noGrp="1"/>
          </p:cNvSpPr>
          <p:nvPr>
            <p:ph type="subTitle" idx="1"/>
          </p:nvPr>
        </p:nvSpPr>
        <p:spPr>
          <a:xfrm>
            <a:off x="872400" y="3136150"/>
            <a:ext cx="2086800" cy="7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124" name="Google Shape;1124;p23"/>
          <p:cNvSpPr txBox="1">
            <a:spLocks noGrp="1"/>
          </p:cNvSpPr>
          <p:nvPr>
            <p:ph type="title" idx="3"/>
          </p:nvPr>
        </p:nvSpPr>
        <p:spPr>
          <a:xfrm>
            <a:off x="3528600" y="2704500"/>
            <a:ext cx="2086800" cy="48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25" name="Google Shape;1125;p23"/>
          <p:cNvSpPr txBox="1">
            <a:spLocks noGrp="1"/>
          </p:cNvSpPr>
          <p:nvPr>
            <p:ph type="subTitle" idx="4"/>
          </p:nvPr>
        </p:nvSpPr>
        <p:spPr>
          <a:xfrm>
            <a:off x="3528596" y="3136150"/>
            <a:ext cx="2086800" cy="7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126" name="Google Shape;1126;p23"/>
          <p:cNvSpPr txBox="1">
            <a:spLocks noGrp="1"/>
          </p:cNvSpPr>
          <p:nvPr>
            <p:ph type="title" idx="5"/>
          </p:nvPr>
        </p:nvSpPr>
        <p:spPr>
          <a:xfrm>
            <a:off x="6184799" y="2704500"/>
            <a:ext cx="2086800" cy="48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27" name="Google Shape;1127;p23"/>
          <p:cNvSpPr txBox="1">
            <a:spLocks noGrp="1"/>
          </p:cNvSpPr>
          <p:nvPr>
            <p:ph type="subTitle" idx="6"/>
          </p:nvPr>
        </p:nvSpPr>
        <p:spPr>
          <a:xfrm>
            <a:off x="6184799" y="3136150"/>
            <a:ext cx="2086800" cy="7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320"/>
        <p:cNvGrpSpPr/>
        <p:nvPr/>
      </p:nvGrpSpPr>
      <p:grpSpPr>
        <a:xfrm>
          <a:off x="0" y="0"/>
          <a:ext cx="0" cy="0"/>
          <a:chOff x="0" y="0"/>
          <a:chExt cx="0" cy="0"/>
        </a:xfrm>
      </p:grpSpPr>
      <p:grpSp>
        <p:nvGrpSpPr>
          <p:cNvPr id="1321" name="Google Shape;1321;p26"/>
          <p:cNvGrpSpPr/>
          <p:nvPr/>
        </p:nvGrpSpPr>
        <p:grpSpPr>
          <a:xfrm rot="-1952464" flipH="1">
            <a:off x="47122" y="2136611"/>
            <a:ext cx="842019" cy="1773637"/>
            <a:chOff x="4458800" y="2953350"/>
            <a:chExt cx="842025" cy="1773650"/>
          </a:xfrm>
        </p:grpSpPr>
        <p:sp>
          <p:nvSpPr>
            <p:cNvPr id="1322" name="Google Shape;1322;p26"/>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26"/>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4" name="Google Shape;1324;p26"/>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5" name="Google Shape;1325;p26"/>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6" name="Google Shape;1326;p26"/>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7" name="Google Shape;1327;p26"/>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8" name="Google Shape;1328;p26"/>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9" name="Google Shape;1329;p26"/>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0" name="Google Shape;1330;p26"/>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1" name="Google Shape;1331;p26"/>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2" name="Google Shape;1332;p26"/>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3" name="Google Shape;1333;p26"/>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4" name="Google Shape;1334;p26"/>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5" name="Google Shape;1335;p26"/>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6" name="Google Shape;1336;p26"/>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7" name="Google Shape;1337;p26"/>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8" name="Google Shape;1338;p26"/>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9" name="Google Shape;1339;p26"/>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0" name="Google Shape;1340;p26"/>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1" name="Google Shape;1341;p26"/>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2" name="Google Shape;1342;p26"/>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43" name="Google Shape;1343;p26"/>
          <p:cNvSpPr/>
          <p:nvPr/>
        </p:nvSpPr>
        <p:spPr>
          <a:xfrm rot="10800000" flipH="1">
            <a:off x="-1457624" y="2752790"/>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44" name="Google Shape;1344;p26"/>
          <p:cNvGrpSpPr/>
          <p:nvPr/>
        </p:nvGrpSpPr>
        <p:grpSpPr>
          <a:xfrm flipH="1">
            <a:off x="-423640" y="2873399"/>
            <a:ext cx="1723720" cy="2159011"/>
            <a:chOff x="610625" y="938625"/>
            <a:chExt cx="1230350" cy="1541050"/>
          </a:xfrm>
        </p:grpSpPr>
        <p:sp>
          <p:nvSpPr>
            <p:cNvPr id="1345" name="Google Shape;1345;p26"/>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6" name="Google Shape;1346;p26"/>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7" name="Google Shape;1347;p26"/>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8" name="Google Shape;1348;p26"/>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9" name="Google Shape;1349;p26"/>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0" name="Google Shape;1350;p26"/>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1" name="Google Shape;1351;p26"/>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2" name="Google Shape;1352;p26"/>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3" name="Google Shape;1353;p26"/>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4" name="Google Shape;1354;p26"/>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5" name="Google Shape;1355;p26"/>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6" name="Google Shape;1356;p26"/>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7" name="Google Shape;1357;p26"/>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8" name="Google Shape;1358;p26"/>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9" name="Google Shape;1359;p26"/>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0" name="Google Shape;1360;p26"/>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1" name="Google Shape;1361;p26"/>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2" name="Google Shape;1362;p26"/>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63" name="Google Shape;1363;p26"/>
          <p:cNvSpPr/>
          <p:nvPr/>
        </p:nvSpPr>
        <p:spPr>
          <a:xfrm rot="10800000" flipH="1">
            <a:off x="5174149" y="2449423"/>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64" name="Google Shape;1364;p26"/>
          <p:cNvGrpSpPr/>
          <p:nvPr/>
        </p:nvGrpSpPr>
        <p:grpSpPr>
          <a:xfrm rot="-6033699" flipH="1">
            <a:off x="7395337" y="3682215"/>
            <a:ext cx="1849326" cy="2305942"/>
            <a:chOff x="2386975" y="3180875"/>
            <a:chExt cx="1391500" cy="1735075"/>
          </a:xfrm>
        </p:grpSpPr>
        <p:sp>
          <p:nvSpPr>
            <p:cNvPr id="1365" name="Google Shape;1365;p26"/>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6" name="Google Shape;1366;p26"/>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7" name="Google Shape;1367;p26"/>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8" name="Google Shape;1368;p26"/>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9" name="Google Shape;1369;p26"/>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0" name="Google Shape;1370;p26"/>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1" name="Google Shape;1371;p26"/>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2" name="Google Shape;1372;p26"/>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3" name="Google Shape;1373;p26"/>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4" name="Google Shape;1374;p26"/>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5" name="Google Shape;1375;p26"/>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6" name="Google Shape;1376;p26"/>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7" name="Google Shape;1377;p26"/>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8" name="Google Shape;1378;p26"/>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9" name="Google Shape;1379;p26"/>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0" name="Google Shape;1380;p26"/>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1" name="Google Shape;1381;p26"/>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2" name="Google Shape;1382;p26"/>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3" name="Google Shape;1383;p26"/>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4" name="Google Shape;1384;p26"/>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5" name="Google Shape;1385;p26"/>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6" name="Google Shape;1386;p26"/>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87" name="Google Shape;1387;p26"/>
          <p:cNvSpPr/>
          <p:nvPr/>
        </p:nvSpPr>
        <p:spPr>
          <a:xfrm rot="10800000" flipH="1">
            <a:off x="-1834425" y="-2135708"/>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88" name="Google Shape;1388;p26"/>
          <p:cNvGrpSpPr/>
          <p:nvPr/>
        </p:nvGrpSpPr>
        <p:grpSpPr>
          <a:xfrm>
            <a:off x="68877" y="-87625"/>
            <a:ext cx="1288450" cy="1640350"/>
            <a:chOff x="659300" y="3268175"/>
            <a:chExt cx="1288450" cy="1640350"/>
          </a:xfrm>
        </p:grpSpPr>
        <p:sp>
          <p:nvSpPr>
            <p:cNvPr id="1389" name="Google Shape;1389;p26"/>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 name="Google Shape;1390;p26"/>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 name="Google Shape;1391;p26"/>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 name="Google Shape;1392;p26"/>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3" name="Google Shape;1393;p26"/>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 name="Google Shape;1394;p26"/>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 name="Google Shape;1395;p26"/>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 name="Google Shape;1396;p26"/>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 name="Google Shape;1397;p26"/>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 name="Google Shape;1398;p26"/>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 name="Google Shape;1399;p26"/>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 name="Google Shape;1400;p26"/>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 name="Google Shape;1401;p26"/>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 name="Google Shape;1402;p26"/>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 name="Google Shape;1403;p26"/>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 name="Google Shape;1404;p26"/>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 name="Google Shape;1405;p26"/>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 name="Google Shape;1406;p26"/>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 name="Google Shape;1407;p26"/>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 name="Google Shape;1408;p26"/>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 name="Google Shape;1409;p26"/>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 name="Google Shape;1410;p26"/>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 name="Google Shape;1411;p26"/>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12" name="Google Shape;1412;p26"/>
          <p:cNvSpPr/>
          <p:nvPr/>
        </p:nvSpPr>
        <p:spPr>
          <a:xfrm rot="-9596423" flipH="1">
            <a:off x="6246944" y="-1774852"/>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13" name="Google Shape;1413;p26"/>
          <p:cNvGrpSpPr/>
          <p:nvPr/>
        </p:nvGrpSpPr>
        <p:grpSpPr>
          <a:xfrm rot="-5400000">
            <a:off x="8192968" y="1017717"/>
            <a:ext cx="841496" cy="855191"/>
            <a:chOff x="5967275" y="1212450"/>
            <a:chExt cx="1139775" cy="1158325"/>
          </a:xfrm>
        </p:grpSpPr>
        <p:sp>
          <p:nvSpPr>
            <p:cNvPr id="1414" name="Google Shape;1414;p26"/>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 name="Google Shape;1415;p26"/>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 name="Google Shape;1416;p26"/>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 name="Google Shape;1417;p26"/>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 name="Google Shape;1418;p26"/>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9" name="Google Shape;1419;p26"/>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 name="Google Shape;1420;p26"/>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21" name="Google Shape;1421;p26"/>
          <p:cNvGrpSpPr/>
          <p:nvPr/>
        </p:nvGrpSpPr>
        <p:grpSpPr>
          <a:xfrm rot="-8599770" flipH="1">
            <a:off x="8174369" y="53118"/>
            <a:ext cx="670816" cy="1064354"/>
            <a:chOff x="4491600" y="1128725"/>
            <a:chExt cx="911950" cy="1447225"/>
          </a:xfrm>
        </p:grpSpPr>
        <p:sp>
          <p:nvSpPr>
            <p:cNvPr id="1422" name="Google Shape;1422;p26"/>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 name="Google Shape;1423;p26"/>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24" name="Google Shape;1424;p26"/>
          <p:cNvSpPr/>
          <p:nvPr/>
        </p:nvSpPr>
        <p:spPr>
          <a:xfrm>
            <a:off x="579750" y="369900"/>
            <a:ext cx="7984500" cy="44037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 name="Google Shape;1425;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26" name="Google Shape;1426;p26"/>
          <p:cNvSpPr txBox="1">
            <a:spLocks noGrp="1"/>
          </p:cNvSpPr>
          <p:nvPr>
            <p:ph type="title" idx="2"/>
          </p:nvPr>
        </p:nvSpPr>
        <p:spPr>
          <a:xfrm>
            <a:off x="951025" y="1798650"/>
            <a:ext cx="20721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427" name="Google Shape;1427;p26"/>
          <p:cNvSpPr txBox="1">
            <a:spLocks noGrp="1"/>
          </p:cNvSpPr>
          <p:nvPr>
            <p:ph type="subTitle" idx="1"/>
          </p:nvPr>
        </p:nvSpPr>
        <p:spPr>
          <a:xfrm>
            <a:off x="951025" y="2138900"/>
            <a:ext cx="2072100" cy="50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428" name="Google Shape;1428;p26"/>
          <p:cNvSpPr txBox="1">
            <a:spLocks noGrp="1"/>
          </p:cNvSpPr>
          <p:nvPr>
            <p:ph type="title" idx="3"/>
          </p:nvPr>
        </p:nvSpPr>
        <p:spPr>
          <a:xfrm>
            <a:off x="3535945" y="1798650"/>
            <a:ext cx="20721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429" name="Google Shape;1429;p26"/>
          <p:cNvSpPr txBox="1">
            <a:spLocks noGrp="1"/>
          </p:cNvSpPr>
          <p:nvPr>
            <p:ph type="subTitle" idx="4"/>
          </p:nvPr>
        </p:nvSpPr>
        <p:spPr>
          <a:xfrm>
            <a:off x="3536000" y="2138900"/>
            <a:ext cx="2072100" cy="50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430" name="Google Shape;1430;p26"/>
          <p:cNvSpPr txBox="1">
            <a:spLocks noGrp="1"/>
          </p:cNvSpPr>
          <p:nvPr>
            <p:ph type="title" idx="5"/>
          </p:nvPr>
        </p:nvSpPr>
        <p:spPr>
          <a:xfrm>
            <a:off x="951025" y="3232075"/>
            <a:ext cx="20721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431" name="Google Shape;1431;p26"/>
          <p:cNvSpPr txBox="1">
            <a:spLocks noGrp="1"/>
          </p:cNvSpPr>
          <p:nvPr>
            <p:ph type="subTitle" idx="6"/>
          </p:nvPr>
        </p:nvSpPr>
        <p:spPr>
          <a:xfrm>
            <a:off x="951025" y="3572325"/>
            <a:ext cx="2072100" cy="50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432" name="Google Shape;1432;p26"/>
          <p:cNvSpPr txBox="1">
            <a:spLocks noGrp="1"/>
          </p:cNvSpPr>
          <p:nvPr>
            <p:ph type="title" idx="7"/>
          </p:nvPr>
        </p:nvSpPr>
        <p:spPr>
          <a:xfrm>
            <a:off x="3535945" y="3232075"/>
            <a:ext cx="20721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433" name="Google Shape;1433;p26"/>
          <p:cNvSpPr txBox="1">
            <a:spLocks noGrp="1"/>
          </p:cNvSpPr>
          <p:nvPr>
            <p:ph type="subTitle" idx="8"/>
          </p:nvPr>
        </p:nvSpPr>
        <p:spPr>
          <a:xfrm>
            <a:off x="3535945" y="3572325"/>
            <a:ext cx="2072100" cy="50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434" name="Google Shape;1434;p26"/>
          <p:cNvSpPr txBox="1">
            <a:spLocks noGrp="1"/>
          </p:cNvSpPr>
          <p:nvPr>
            <p:ph type="title" idx="9"/>
          </p:nvPr>
        </p:nvSpPr>
        <p:spPr>
          <a:xfrm>
            <a:off x="6120872" y="1798650"/>
            <a:ext cx="20721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435" name="Google Shape;1435;p26"/>
          <p:cNvSpPr txBox="1">
            <a:spLocks noGrp="1"/>
          </p:cNvSpPr>
          <p:nvPr>
            <p:ph type="subTitle" idx="13"/>
          </p:nvPr>
        </p:nvSpPr>
        <p:spPr>
          <a:xfrm>
            <a:off x="6120872" y="2138900"/>
            <a:ext cx="2072100" cy="50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436" name="Google Shape;1436;p26"/>
          <p:cNvSpPr txBox="1">
            <a:spLocks noGrp="1"/>
          </p:cNvSpPr>
          <p:nvPr>
            <p:ph type="title" idx="14"/>
          </p:nvPr>
        </p:nvSpPr>
        <p:spPr>
          <a:xfrm>
            <a:off x="6120872" y="3232075"/>
            <a:ext cx="20721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437" name="Google Shape;1437;p26"/>
          <p:cNvSpPr txBox="1">
            <a:spLocks noGrp="1"/>
          </p:cNvSpPr>
          <p:nvPr>
            <p:ph type="subTitle" idx="15"/>
          </p:nvPr>
        </p:nvSpPr>
        <p:spPr>
          <a:xfrm>
            <a:off x="6120872" y="3572325"/>
            <a:ext cx="2072100" cy="50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CUSTOM_11">
    <p:spTree>
      <p:nvGrpSpPr>
        <p:cNvPr id="1" name="Shape 1715"/>
        <p:cNvGrpSpPr/>
        <p:nvPr/>
      </p:nvGrpSpPr>
      <p:grpSpPr>
        <a:xfrm>
          <a:off x="0" y="0"/>
          <a:ext cx="0" cy="0"/>
          <a:chOff x="0" y="0"/>
          <a:chExt cx="0" cy="0"/>
        </a:xfrm>
      </p:grpSpPr>
      <p:sp>
        <p:nvSpPr>
          <p:cNvPr id="1716" name="Google Shape;1716;p30"/>
          <p:cNvSpPr/>
          <p:nvPr/>
        </p:nvSpPr>
        <p:spPr>
          <a:xfrm rot="10800000">
            <a:off x="-1371825" y="2449423"/>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717" name="Google Shape;1717;p30"/>
          <p:cNvGrpSpPr/>
          <p:nvPr/>
        </p:nvGrpSpPr>
        <p:grpSpPr>
          <a:xfrm>
            <a:off x="0" y="4496125"/>
            <a:ext cx="9144000" cy="647400"/>
            <a:chOff x="0" y="4496125"/>
            <a:chExt cx="9144000" cy="647400"/>
          </a:xfrm>
        </p:grpSpPr>
        <p:sp>
          <p:nvSpPr>
            <p:cNvPr id="1718" name="Google Shape;1718;p30"/>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9" name="Google Shape;1719;p30"/>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20" name="Google Shape;1720;p30"/>
          <p:cNvSpPr/>
          <p:nvPr/>
        </p:nvSpPr>
        <p:spPr>
          <a:xfrm rot="10800000">
            <a:off x="6580421" y="2752790"/>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1" name="Google Shape;1721;p30"/>
          <p:cNvSpPr/>
          <p:nvPr/>
        </p:nvSpPr>
        <p:spPr>
          <a:xfrm rot="9596423">
            <a:off x="-1604001" y="-1774852"/>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2" name="Google Shape;1722;p30"/>
          <p:cNvSpPr/>
          <p:nvPr/>
        </p:nvSpPr>
        <p:spPr>
          <a:xfrm rot="10800000">
            <a:off x="6757563" y="-2135708"/>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3" name="Google Shape;1723;p30"/>
          <p:cNvSpPr txBox="1">
            <a:spLocks noGrp="1"/>
          </p:cNvSpPr>
          <p:nvPr>
            <p:ph type="title"/>
          </p:nvPr>
        </p:nvSpPr>
        <p:spPr>
          <a:xfrm>
            <a:off x="3848950" y="1869500"/>
            <a:ext cx="2660400" cy="771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5000">
                <a:solidFill>
                  <a:schemeClr val="l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724" name="Google Shape;1724;p30"/>
          <p:cNvSpPr txBox="1">
            <a:spLocks noGrp="1"/>
          </p:cNvSpPr>
          <p:nvPr>
            <p:ph type="title" idx="2" hasCustomPrompt="1"/>
          </p:nvPr>
        </p:nvSpPr>
        <p:spPr>
          <a:xfrm>
            <a:off x="2646115" y="2254963"/>
            <a:ext cx="1000200" cy="63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25" name="Google Shape;1725;p30"/>
          <p:cNvSpPr txBox="1">
            <a:spLocks noGrp="1"/>
          </p:cNvSpPr>
          <p:nvPr>
            <p:ph type="subTitle" idx="1"/>
          </p:nvPr>
        </p:nvSpPr>
        <p:spPr>
          <a:xfrm>
            <a:off x="3848950" y="2640450"/>
            <a:ext cx="2660400" cy="6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A60B">
            <a:alpha val="372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500"/>
              <a:buFont typeface="Atma"/>
              <a:buNone/>
              <a:defRPr sz="3500">
                <a:solidFill>
                  <a:schemeClr val="dk2"/>
                </a:solidFill>
                <a:latin typeface="Atma"/>
                <a:ea typeface="Atma"/>
                <a:cs typeface="Atma"/>
                <a:sym typeface="Atma"/>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1pPr>
            <a:lvl2pPr marL="914400" lvl="1"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2pPr>
            <a:lvl3pPr marL="1371600" lvl="2"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3pPr>
            <a:lvl4pPr marL="1828800" lvl="3"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4pPr>
            <a:lvl5pPr marL="2286000" lvl="4"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5pPr>
            <a:lvl6pPr marL="2743200" lvl="5"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6pPr>
            <a:lvl7pPr marL="3200400" lvl="6"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7pPr>
            <a:lvl8pPr marL="3657600" lvl="7"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8pPr>
            <a:lvl9pPr marL="4114800" lvl="8" indent="-317500">
              <a:lnSpc>
                <a:spcPct val="115000"/>
              </a:lnSpc>
              <a:spcBef>
                <a:spcPts val="1600"/>
              </a:spcBef>
              <a:spcAft>
                <a:spcPts val="160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4.xml"/><Relationship Id="rId7" Type="http://schemas.microsoft.com/office/2007/relationships/hdphoto" Target="../media/image26.wdp"/><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18.png"/><Relationship Id="rId2" Type="http://schemas.microsoft.com/office/2007/relationships/media" Target="../media/audio3.wav"/><Relationship Id="rId1" Type="http://schemas.openxmlformats.org/officeDocument/2006/relationships/audio" Target="../media/audio3.wav"/></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4.xml"/><Relationship Id="rId7" Type="http://schemas.openxmlformats.org/officeDocument/2006/relationships/image" Target="../media/image30.png"/><Relationship Id="rId6" Type="http://schemas.openxmlformats.org/officeDocument/2006/relationships/image" Target="../media/image29.jpeg"/><Relationship Id="rId5" Type="http://schemas.microsoft.com/office/2007/relationships/hdphoto" Target="../media/image28.wdp"/><Relationship Id="rId4" Type="http://schemas.openxmlformats.org/officeDocument/2006/relationships/image" Target="../media/image27.png"/><Relationship Id="rId3" Type="http://schemas.openxmlformats.org/officeDocument/2006/relationships/image" Target="../media/image18.png"/><Relationship Id="rId2" Type="http://schemas.microsoft.com/office/2007/relationships/media" Target="../media/media2.mp3"/><Relationship Id="rId1" Type="http://schemas.openxmlformats.org/officeDocument/2006/relationships/audio" Target="../media/media2.mp3"/></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4.xml"/><Relationship Id="rId4" Type="http://schemas.openxmlformats.org/officeDocument/2006/relationships/image" Target="../media/image31.jpeg"/><Relationship Id="rId3" Type="http://schemas.openxmlformats.org/officeDocument/2006/relationships/image" Target="../media/image18.png"/><Relationship Id="rId2" Type="http://schemas.microsoft.com/office/2007/relationships/media" Target="../media/media3.mp3"/><Relationship Id="rId1" Type="http://schemas.openxmlformats.org/officeDocument/2006/relationships/audio" Target="../media/media3.mp3"/></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audio" Target="../media/audio4.wav"/><Relationship Id="rId5" Type="http://schemas.openxmlformats.org/officeDocument/2006/relationships/image" Target="../media/image36.jpe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4.svg"/><Relationship Id="rId7" Type="http://schemas.openxmlformats.org/officeDocument/2006/relationships/image" Target="../media/image43.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 Id="rId3" Type="http://schemas.openxmlformats.org/officeDocument/2006/relationships/image" Target="../media/image39.png"/><Relationship Id="rId2" Type="http://schemas.openxmlformats.org/officeDocument/2006/relationships/image" Target="../media/image38.svg"/><Relationship Id="rId10" Type="http://schemas.openxmlformats.org/officeDocument/2006/relationships/notesSlide" Target="../notesSlides/notesSlide19.xml"/><Relationship Id="rId1" Type="http://schemas.openxmlformats.org/officeDocument/2006/relationships/image" Target="../media/image37.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4.svg"/><Relationship Id="rId7" Type="http://schemas.openxmlformats.org/officeDocument/2006/relationships/image" Target="../media/image43.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 Id="rId3" Type="http://schemas.openxmlformats.org/officeDocument/2006/relationships/image" Target="../media/image39.png"/><Relationship Id="rId2" Type="http://schemas.openxmlformats.org/officeDocument/2006/relationships/image" Target="../media/image38.svg"/><Relationship Id="rId10" Type="http://schemas.openxmlformats.org/officeDocument/2006/relationships/notesSlide" Target="../notesSlides/notesSlide20.xml"/><Relationship Id="rId1"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microsoft.com/office/2007/relationships/hdphoto" Target="../media/image2.wdp"/><Relationship Id="rId12" Type="http://schemas.openxmlformats.org/officeDocument/2006/relationships/notesSlide" Target="../notesSlides/notesSlide4.xml"/><Relationship Id="rId11" Type="http://schemas.openxmlformats.org/officeDocument/2006/relationships/slideLayout" Target="../slideLayouts/slideLayout8.xml"/><Relationship Id="rId10" Type="http://schemas.openxmlformats.org/officeDocument/2006/relationships/image" Target="../media/image10.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microsoft.com/office/2007/relationships/hdphoto" Target="../media/image2.wdp"/><Relationship Id="rId18" Type="http://schemas.openxmlformats.org/officeDocument/2006/relationships/notesSlide" Target="../notesSlides/notesSlide5.xml"/><Relationship Id="rId17" Type="http://schemas.openxmlformats.org/officeDocument/2006/relationships/slideLayout" Target="../slideLayouts/slideLayout8.xml"/><Relationship Id="rId16" Type="http://schemas.openxmlformats.org/officeDocument/2006/relationships/image" Target="../media/image16.jpeg"/><Relationship Id="rId15" Type="http://schemas.openxmlformats.org/officeDocument/2006/relationships/image" Target="../media/image15.jpeg"/><Relationship Id="rId14" Type="http://schemas.openxmlformats.org/officeDocument/2006/relationships/image" Target="../media/image14.jpeg"/><Relationship Id="rId13" Type="http://schemas.openxmlformats.org/officeDocument/2006/relationships/image" Target="../media/image13.jpeg"/><Relationship Id="rId12" Type="http://schemas.openxmlformats.org/officeDocument/2006/relationships/image" Target="../media/image12.jpeg"/><Relationship Id="rId11" Type="http://schemas.openxmlformats.org/officeDocument/2006/relationships/image" Target="../media/image11.jpeg"/><Relationship Id="rId10" Type="http://schemas.openxmlformats.org/officeDocument/2006/relationships/image" Target="../media/image10.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9" Type="http://schemas.openxmlformats.org/officeDocument/2006/relationships/image" Target="../media/image18.png"/><Relationship Id="rId8" Type="http://schemas.microsoft.com/office/2007/relationships/media" Target="../media/audio1.wav"/><Relationship Id="rId7" Type="http://schemas.openxmlformats.org/officeDocument/2006/relationships/audio" Target="../media/audio1.wav"/><Relationship Id="rId6" Type="http://schemas.openxmlformats.org/officeDocument/2006/relationships/image" Target="../media/image12.jpeg"/><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6.jpeg"/><Relationship Id="rId2" Type="http://schemas.openxmlformats.org/officeDocument/2006/relationships/image" Target="../media/image11.jpeg"/><Relationship Id="rId12" Type="http://schemas.openxmlformats.org/officeDocument/2006/relationships/notesSlide" Target="../notesSlides/notesSlide6.xml"/><Relationship Id="rId11" Type="http://schemas.openxmlformats.org/officeDocument/2006/relationships/slideLayout" Target="../slideLayouts/slideLayout4.xml"/><Relationship Id="rId10" Type="http://schemas.openxmlformats.org/officeDocument/2006/relationships/image" Target="../media/image13.jpeg"/><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4.xml"/><Relationship Id="rId5" Type="http://schemas.microsoft.com/office/2007/relationships/hdphoto" Target="../media/image20.wdp"/><Relationship Id="rId4" Type="http://schemas.openxmlformats.org/officeDocument/2006/relationships/image" Target="../media/image19.png"/><Relationship Id="rId3" Type="http://schemas.openxmlformats.org/officeDocument/2006/relationships/image" Target="../media/image18.png"/><Relationship Id="rId2" Type="http://schemas.microsoft.com/office/2007/relationships/media" Target="../media/audio2.wav"/><Relationship Id="rId1" Type="http://schemas.openxmlformats.org/officeDocument/2006/relationships/audio" Target="../media/audio2.wav"/></Relationships>
</file>

<file path=ppt/slides/_rels/slide9.xml.rels><?xml version="1.0" encoding="UTF-8" standalone="yes"?>
<Relationships xmlns="http://schemas.openxmlformats.org/package/2006/relationships"><Relationship Id="rId9" Type="http://schemas.microsoft.com/office/2007/relationships/hdphoto" Target="../media/image26.wdp"/><Relationship Id="rId8" Type="http://schemas.openxmlformats.org/officeDocument/2006/relationships/image" Target="../media/image25.png"/><Relationship Id="rId7" Type="http://schemas.openxmlformats.org/officeDocument/2006/relationships/image" Target="../media/image24.jpeg"/><Relationship Id="rId6" Type="http://schemas.openxmlformats.org/officeDocument/2006/relationships/image" Target="../media/image23.jpeg"/><Relationship Id="rId5" Type="http://schemas.microsoft.com/office/2007/relationships/hdphoto" Target="../media/image22.wdp"/><Relationship Id="rId4" Type="http://schemas.openxmlformats.org/officeDocument/2006/relationships/image" Target="../media/image21.png"/><Relationship Id="rId3" Type="http://schemas.openxmlformats.org/officeDocument/2006/relationships/image" Target="../media/image18.png"/><Relationship Id="rId2" Type="http://schemas.microsoft.com/office/2007/relationships/media" Target="../media/media1.mp3"/><Relationship Id="rId11" Type="http://schemas.openxmlformats.org/officeDocument/2006/relationships/notesSlide" Target="../notesSlides/notesSlide8.xml"/><Relationship Id="rId10" Type="http://schemas.openxmlformats.org/officeDocument/2006/relationships/slideLayout" Target="../slideLayouts/slideLayout4.xml"/><Relationship Id="rId1" Type="http://schemas.openxmlformats.org/officeDocument/2006/relationships/audio" Target="../media/media1.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grpSp>
        <p:nvGrpSpPr>
          <p:cNvPr id="2133" name="Google Shape;2133;p38"/>
          <p:cNvGrpSpPr/>
          <p:nvPr/>
        </p:nvGrpSpPr>
        <p:grpSpPr>
          <a:xfrm rot="3626901">
            <a:off x="7640517" y="3423333"/>
            <a:ext cx="670823" cy="1064441"/>
            <a:chOff x="4491600" y="1128725"/>
            <a:chExt cx="911950" cy="1447225"/>
          </a:xfrm>
        </p:grpSpPr>
        <p:sp>
          <p:nvSpPr>
            <p:cNvPr id="2134" name="Google Shape;2134;p38"/>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5" name="Google Shape;2135;p38"/>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36" name="Google Shape;2136;p38"/>
          <p:cNvGrpSpPr/>
          <p:nvPr/>
        </p:nvGrpSpPr>
        <p:grpSpPr>
          <a:xfrm>
            <a:off x="1260144" y="932754"/>
            <a:ext cx="6623713" cy="3435411"/>
            <a:chOff x="1260013" y="631275"/>
            <a:chExt cx="6623713" cy="3734175"/>
          </a:xfrm>
        </p:grpSpPr>
        <p:sp>
          <p:nvSpPr>
            <p:cNvPr id="2137" name="Google Shape;2137;p38"/>
            <p:cNvSpPr/>
            <p:nvPr/>
          </p:nvSpPr>
          <p:spPr>
            <a:xfrm>
              <a:off x="1372975" y="631275"/>
              <a:ext cx="6397800" cy="3330300"/>
            </a:xfrm>
            <a:prstGeom prst="round2SameRect">
              <a:avLst>
                <a:gd name="adj1" fmla="val 16667"/>
                <a:gd name="adj2" fmla="val 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8" name="Google Shape;2138;p38"/>
            <p:cNvSpPr/>
            <p:nvPr/>
          </p:nvSpPr>
          <p:spPr>
            <a:xfrm>
              <a:off x="1502750" y="741725"/>
              <a:ext cx="6138300" cy="3219900"/>
            </a:xfrm>
            <a:prstGeom prst="round2SameRect">
              <a:avLst>
                <a:gd name="adj1" fmla="val 13724"/>
                <a:gd name="adj2" fmla="val 0"/>
              </a:avLst>
            </a:pr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9" name="Google Shape;2139;p38"/>
            <p:cNvSpPr/>
            <p:nvPr/>
          </p:nvSpPr>
          <p:spPr>
            <a:xfrm>
              <a:off x="1544700" y="780225"/>
              <a:ext cx="6054600" cy="3181500"/>
            </a:xfrm>
            <a:prstGeom prst="round2SameRect">
              <a:avLst>
                <a:gd name="adj1" fmla="val 12823"/>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0" name="Google Shape;2140;p38"/>
            <p:cNvSpPr/>
            <p:nvPr/>
          </p:nvSpPr>
          <p:spPr>
            <a:xfrm>
              <a:off x="1365775" y="3608625"/>
              <a:ext cx="6397910" cy="700286"/>
            </a:xfrm>
            <a:custGeom>
              <a:avLst/>
              <a:gdLst/>
              <a:ahLst/>
              <a:cxnLst/>
              <a:rect l="l" t="t" r="r" b="b"/>
              <a:pathLst>
                <a:path w="68956" h="13285" extrusionOk="0">
                  <a:moveTo>
                    <a:pt x="0" y="0"/>
                  </a:moveTo>
                  <a:lnTo>
                    <a:pt x="0" y="13285"/>
                  </a:lnTo>
                  <a:lnTo>
                    <a:pt x="68955" y="13285"/>
                  </a:lnTo>
                  <a:lnTo>
                    <a:pt x="68955" y="0"/>
                  </a:lnTo>
                  <a:cubicBezTo>
                    <a:pt x="60944" y="2237"/>
                    <a:pt x="50376" y="4337"/>
                    <a:pt x="37890" y="4657"/>
                  </a:cubicBezTo>
                  <a:cubicBezTo>
                    <a:pt x="36746" y="4687"/>
                    <a:pt x="35617" y="4701"/>
                    <a:pt x="34502" y="4701"/>
                  </a:cubicBezTo>
                  <a:cubicBezTo>
                    <a:pt x="20329" y="4701"/>
                    <a:pt x="8507" y="2370"/>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pp</a:t>
              </a:r>
              <a:endParaRPr lang="en-US"/>
            </a:p>
          </p:txBody>
        </p:sp>
        <p:grpSp>
          <p:nvGrpSpPr>
            <p:cNvPr id="2141" name="Google Shape;2141;p38"/>
            <p:cNvGrpSpPr/>
            <p:nvPr/>
          </p:nvGrpSpPr>
          <p:grpSpPr>
            <a:xfrm>
              <a:off x="1260013" y="3960150"/>
              <a:ext cx="6623713" cy="405300"/>
              <a:chOff x="1260013" y="3960150"/>
              <a:chExt cx="6623713" cy="405300"/>
            </a:xfrm>
          </p:grpSpPr>
          <p:sp>
            <p:nvSpPr>
              <p:cNvPr id="2142" name="Google Shape;2142;p38"/>
              <p:cNvSpPr/>
              <p:nvPr/>
            </p:nvSpPr>
            <p:spPr>
              <a:xfrm>
                <a:off x="1260013" y="3960150"/>
                <a:ext cx="6623700" cy="405300"/>
              </a:xfrm>
              <a:prstGeom prst="roundRect">
                <a:avLst>
                  <a:gd name="adj" fmla="val 1263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3" name="Google Shape;2143;p38"/>
              <p:cNvSpPr/>
              <p:nvPr/>
            </p:nvSpPr>
            <p:spPr>
              <a:xfrm rot="10800000" flipH="1">
                <a:off x="1260025" y="4262250"/>
                <a:ext cx="6623700" cy="103200"/>
              </a:xfrm>
              <a:prstGeom prst="round2SameRect">
                <a:avLst>
                  <a:gd name="adj1" fmla="val 50000"/>
                  <a:gd name="adj2" fmla="val 0"/>
                </a:avLst>
              </a:pr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4" name="Google Shape;2144;p38"/>
              <p:cNvSpPr/>
              <p:nvPr/>
            </p:nvSpPr>
            <p:spPr>
              <a:xfrm>
                <a:off x="1260025" y="3960150"/>
                <a:ext cx="6623700" cy="103200"/>
              </a:xfrm>
              <a:prstGeom prst="round2SameRect">
                <a:avLst>
                  <a:gd name="adj1" fmla="val 50000"/>
                  <a:gd name="adj2" fmla="val 0"/>
                </a:avLst>
              </a:prstGeom>
              <a:solidFill>
                <a:srgbClr val="FEF7EA">
                  <a:alpha val="3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pp</a:t>
                </a:r>
                <a:endParaRPr lang="en-US"/>
              </a:p>
            </p:txBody>
          </p:sp>
        </p:grpSp>
      </p:grpSp>
      <p:grpSp>
        <p:nvGrpSpPr>
          <p:cNvPr id="24" name="Group 23"/>
          <p:cNvGrpSpPr/>
          <p:nvPr/>
        </p:nvGrpSpPr>
        <p:grpSpPr>
          <a:xfrm>
            <a:off x="7290656" y="1818161"/>
            <a:ext cx="2337975" cy="3362896"/>
            <a:chOff x="7290656" y="1818043"/>
            <a:chExt cx="2298303" cy="3363013"/>
          </a:xfrm>
        </p:grpSpPr>
        <p:sp>
          <p:nvSpPr>
            <p:cNvPr id="2145" name="Google Shape;2145;p38"/>
            <p:cNvSpPr/>
            <p:nvPr/>
          </p:nvSpPr>
          <p:spPr>
            <a:xfrm>
              <a:off x="7290656" y="2453446"/>
              <a:ext cx="295193" cy="316391"/>
            </a:xfrm>
            <a:custGeom>
              <a:avLst/>
              <a:gdLst/>
              <a:ahLst/>
              <a:cxnLst/>
              <a:rect l="l" t="t" r="r" b="b"/>
              <a:pathLst>
                <a:path w="5069" h="5433" extrusionOk="0">
                  <a:moveTo>
                    <a:pt x="5068" y="3744"/>
                  </a:moveTo>
                  <a:cubicBezTo>
                    <a:pt x="4498" y="2420"/>
                    <a:pt x="3904" y="1484"/>
                    <a:pt x="3425" y="868"/>
                  </a:cubicBezTo>
                  <a:cubicBezTo>
                    <a:pt x="2945" y="274"/>
                    <a:pt x="2672" y="0"/>
                    <a:pt x="2466" y="69"/>
                  </a:cubicBezTo>
                  <a:cubicBezTo>
                    <a:pt x="2238" y="160"/>
                    <a:pt x="2238" y="685"/>
                    <a:pt x="2261" y="936"/>
                  </a:cubicBezTo>
                  <a:cubicBezTo>
                    <a:pt x="2169" y="845"/>
                    <a:pt x="1850" y="502"/>
                    <a:pt x="1348" y="457"/>
                  </a:cubicBezTo>
                  <a:cubicBezTo>
                    <a:pt x="1211" y="457"/>
                    <a:pt x="709" y="411"/>
                    <a:pt x="503" y="753"/>
                  </a:cubicBezTo>
                  <a:cubicBezTo>
                    <a:pt x="343" y="1005"/>
                    <a:pt x="457" y="1324"/>
                    <a:pt x="480" y="1370"/>
                  </a:cubicBezTo>
                  <a:cubicBezTo>
                    <a:pt x="457" y="1393"/>
                    <a:pt x="206" y="1507"/>
                    <a:pt x="138" y="1781"/>
                  </a:cubicBezTo>
                  <a:cubicBezTo>
                    <a:pt x="69" y="1986"/>
                    <a:pt x="161" y="2237"/>
                    <a:pt x="343" y="2374"/>
                  </a:cubicBezTo>
                  <a:cubicBezTo>
                    <a:pt x="184" y="2420"/>
                    <a:pt x="47" y="2557"/>
                    <a:pt x="24" y="2716"/>
                  </a:cubicBezTo>
                  <a:cubicBezTo>
                    <a:pt x="1" y="2899"/>
                    <a:pt x="69" y="3082"/>
                    <a:pt x="252" y="3173"/>
                  </a:cubicBezTo>
                  <a:cubicBezTo>
                    <a:pt x="229" y="3196"/>
                    <a:pt x="115" y="3333"/>
                    <a:pt x="138" y="3515"/>
                  </a:cubicBezTo>
                  <a:cubicBezTo>
                    <a:pt x="161" y="3698"/>
                    <a:pt x="321" y="3881"/>
                    <a:pt x="572" y="3903"/>
                  </a:cubicBezTo>
                  <a:cubicBezTo>
                    <a:pt x="891" y="4314"/>
                    <a:pt x="1599" y="5090"/>
                    <a:pt x="2763" y="5364"/>
                  </a:cubicBezTo>
                  <a:cubicBezTo>
                    <a:pt x="2991" y="5410"/>
                    <a:pt x="3219" y="5433"/>
                    <a:pt x="3448" y="5433"/>
                  </a:cubicBezTo>
                  <a:cubicBezTo>
                    <a:pt x="3973" y="4862"/>
                    <a:pt x="4520" y="4314"/>
                    <a:pt x="5068" y="3744"/>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6" name="Google Shape;2146;p38"/>
            <p:cNvSpPr/>
            <p:nvPr/>
          </p:nvSpPr>
          <p:spPr>
            <a:xfrm>
              <a:off x="7435545" y="2581038"/>
              <a:ext cx="23993" cy="154265"/>
            </a:xfrm>
            <a:custGeom>
              <a:avLst/>
              <a:gdLst/>
              <a:ahLst/>
              <a:cxnLst/>
              <a:rect l="l" t="t" r="r" b="b"/>
              <a:pathLst>
                <a:path w="412" h="2649" extrusionOk="0">
                  <a:moveTo>
                    <a:pt x="320" y="0"/>
                  </a:moveTo>
                  <a:cubicBezTo>
                    <a:pt x="206" y="913"/>
                    <a:pt x="229" y="1781"/>
                    <a:pt x="412" y="2648"/>
                  </a:cubicBezTo>
                  <a:cubicBezTo>
                    <a:pt x="24" y="1849"/>
                    <a:pt x="1" y="845"/>
                    <a:pt x="32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7" name="Google Shape;2147;p38"/>
            <p:cNvSpPr/>
            <p:nvPr/>
          </p:nvSpPr>
          <p:spPr>
            <a:xfrm>
              <a:off x="7484754" y="2591695"/>
              <a:ext cx="25332" cy="154206"/>
            </a:xfrm>
            <a:custGeom>
              <a:avLst/>
              <a:gdLst/>
              <a:ahLst/>
              <a:cxnLst/>
              <a:rect l="l" t="t" r="r" b="b"/>
              <a:pathLst>
                <a:path w="435" h="2648" extrusionOk="0">
                  <a:moveTo>
                    <a:pt x="343" y="0"/>
                  </a:moveTo>
                  <a:lnTo>
                    <a:pt x="343" y="0"/>
                  </a:lnTo>
                  <a:cubicBezTo>
                    <a:pt x="0" y="845"/>
                    <a:pt x="46" y="1826"/>
                    <a:pt x="434" y="2648"/>
                  </a:cubicBezTo>
                  <a:cubicBezTo>
                    <a:pt x="252" y="1758"/>
                    <a:pt x="229" y="89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8" name="Google Shape;2148;p38"/>
            <p:cNvSpPr/>
            <p:nvPr/>
          </p:nvSpPr>
          <p:spPr>
            <a:xfrm>
              <a:off x="7374398" y="2518552"/>
              <a:ext cx="125788" cy="176510"/>
            </a:xfrm>
            <a:custGeom>
              <a:avLst/>
              <a:gdLst/>
              <a:ahLst/>
              <a:cxnLst/>
              <a:rect l="l" t="t" r="r" b="b"/>
              <a:pathLst>
                <a:path w="2160" h="3031" extrusionOk="0">
                  <a:moveTo>
                    <a:pt x="1690" y="1"/>
                  </a:moveTo>
                  <a:cubicBezTo>
                    <a:pt x="1754" y="171"/>
                    <a:pt x="1658" y="362"/>
                    <a:pt x="1515" y="461"/>
                  </a:cubicBezTo>
                  <a:lnTo>
                    <a:pt x="1515" y="461"/>
                  </a:lnTo>
                  <a:cubicBezTo>
                    <a:pt x="1512" y="460"/>
                    <a:pt x="1510" y="458"/>
                    <a:pt x="1507" y="457"/>
                  </a:cubicBezTo>
                  <a:lnTo>
                    <a:pt x="1507" y="466"/>
                  </a:lnTo>
                  <a:lnTo>
                    <a:pt x="1507" y="466"/>
                  </a:lnTo>
                  <a:cubicBezTo>
                    <a:pt x="1500" y="471"/>
                    <a:pt x="1492" y="476"/>
                    <a:pt x="1485" y="480"/>
                  </a:cubicBezTo>
                  <a:cubicBezTo>
                    <a:pt x="1462" y="480"/>
                    <a:pt x="1462" y="503"/>
                    <a:pt x="1485" y="526"/>
                  </a:cubicBezTo>
                  <a:cubicBezTo>
                    <a:pt x="1622" y="594"/>
                    <a:pt x="1827" y="685"/>
                    <a:pt x="1850" y="868"/>
                  </a:cubicBezTo>
                  <a:cubicBezTo>
                    <a:pt x="1790" y="1032"/>
                    <a:pt x="1585" y="1089"/>
                    <a:pt x="1386" y="1109"/>
                  </a:cubicBezTo>
                  <a:lnTo>
                    <a:pt x="1386" y="1109"/>
                  </a:lnTo>
                  <a:cubicBezTo>
                    <a:pt x="1353" y="1106"/>
                    <a:pt x="1320" y="1105"/>
                    <a:pt x="1285" y="1105"/>
                  </a:cubicBezTo>
                  <a:cubicBezTo>
                    <a:pt x="1218" y="1105"/>
                    <a:pt x="1148" y="1109"/>
                    <a:pt x="1074" y="1119"/>
                  </a:cubicBezTo>
                  <a:cubicBezTo>
                    <a:pt x="1051" y="1142"/>
                    <a:pt x="1028" y="1165"/>
                    <a:pt x="1028" y="1188"/>
                  </a:cubicBezTo>
                  <a:cubicBezTo>
                    <a:pt x="1028" y="1233"/>
                    <a:pt x="1051" y="1256"/>
                    <a:pt x="1097" y="1256"/>
                  </a:cubicBezTo>
                  <a:cubicBezTo>
                    <a:pt x="1173" y="1256"/>
                    <a:pt x="1260" y="1256"/>
                    <a:pt x="1343" y="1242"/>
                  </a:cubicBezTo>
                  <a:lnTo>
                    <a:pt x="1343" y="1242"/>
                  </a:lnTo>
                  <a:cubicBezTo>
                    <a:pt x="1552" y="1255"/>
                    <a:pt x="1769" y="1330"/>
                    <a:pt x="1850" y="1507"/>
                  </a:cubicBezTo>
                  <a:cubicBezTo>
                    <a:pt x="1895" y="1758"/>
                    <a:pt x="1485" y="1941"/>
                    <a:pt x="1256" y="1986"/>
                  </a:cubicBezTo>
                  <a:cubicBezTo>
                    <a:pt x="1211" y="1986"/>
                    <a:pt x="1188" y="2078"/>
                    <a:pt x="1234" y="2101"/>
                  </a:cubicBezTo>
                  <a:cubicBezTo>
                    <a:pt x="2124" y="2674"/>
                    <a:pt x="905" y="2991"/>
                    <a:pt x="253" y="2991"/>
                  </a:cubicBezTo>
                  <a:cubicBezTo>
                    <a:pt x="152" y="2991"/>
                    <a:pt x="65" y="2983"/>
                    <a:pt x="1" y="2968"/>
                  </a:cubicBezTo>
                  <a:lnTo>
                    <a:pt x="1" y="2968"/>
                  </a:lnTo>
                  <a:cubicBezTo>
                    <a:pt x="115" y="3010"/>
                    <a:pt x="272" y="3031"/>
                    <a:pt x="444" y="3031"/>
                  </a:cubicBezTo>
                  <a:cubicBezTo>
                    <a:pt x="1162" y="3031"/>
                    <a:pt x="2149" y="2676"/>
                    <a:pt x="1451" y="2083"/>
                  </a:cubicBezTo>
                  <a:lnTo>
                    <a:pt x="1451" y="2083"/>
                  </a:lnTo>
                  <a:cubicBezTo>
                    <a:pt x="2159" y="1856"/>
                    <a:pt x="2145" y="1329"/>
                    <a:pt x="1644" y="1159"/>
                  </a:cubicBezTo>
                  <a:lnTo>
                    <a:pt x="1644" y="1159"/>
                  </a:lnTo>
                  <a:cubicBezTo>
                    <a:pt x="1787" y="1108"/>
                    <a:pt x="1925" y="1027"/>
                    <a:pt x="1941" y="868"/>
                  </a:cubicBezTo>
                  <a:cubicBezTo>
                    <a:pt x="1920" y="662"/>
                    <a:pt x="1732" y="567"/>
                    <a:pt x="1561" y="483"/>
                  </a:cubicBezTo>
                  <a:lnTo>
                    <a:pt x="1561" y="483"/>
                  </a:lnTo>
                  <a:cubicBezTo>
                    <a:pt x="1626" y="428"/>
                    <a:pt x="1677" y="370"/>
                    <a:pt x="1713" y="297"/>
                  </a:cubicBezTo>
                  <a:cubicBezTo>
                    <a:pt x="1736" y="183"/>
                    <a:pt x="1736" y="92"/>
                    <a:pt x="16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9" name="Google Shape;2149;p38"/>
            <p:cNvSpPr/>
            <p:nvPr/>
          </p:nvSpPr>
          <p:spPr>
            <a:xfrm>
              <a:off x="7361121" y="2584183"/>
              <a:ext cx="105056" cy="18169"/>
            </a:xfrm>
            <a:custGeom>
              <a:avLst/>
              <a:gdLst/>
              <a:ahLst/>
              <a:cxnLst/>
              <a:rect l="l" t="t" r="r" b="b"/>
              <a:pathLst>
                <a:path w="1804" h="312" extrusionOk="0">
                  <a:moveTo>
                    <a:pt x="1169" y="0"/>
                  </a:moveTo>
                  <a:cubicBezTo>
                    <a:pt x="758" y="0"/>
                    <a:pt x="345" y="102"/>
                    <a:pt x="1" y="312"/>
                  </a:cubicBezTo>
                  <a:cubicBezTo>
                    <a:pt x="617" y="198"/>
                    <a:pt x="1188" y="129"/>
                    <a:pt x="1804" y="83"/>
                  </a:cubicBezTo>
                  <a:cubicBezTo>
                    <a:pt x="1600" y="28"/>
                    <a:pt x="1385" y="0"/>
                    <a:pt x="1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0" name="Google Shape;2150;p38"/>
            <p:cNvSpPr/>
            <p:nvPr/>
          </p:nvSpPr>
          <p:spPr>
            <a:xfrm>
              <a:off x="7358500" y="2632693"/>
              <a:ext cx="103717" cy="17529"/>
            </a:xfrm>
            <a:custGeom>
              <a:avLst/>
              <a:gdLst/>
              <a:ahLst/>
              <a:cxnLst/>
              <a:rect l="l" t="t" r="r" b="b"/>
              <a:pathLst>
                <a:path w="1781" h="301" extrusionOk="0">
                  <a:moveTo>
                    <a:pt x="1154" y="1"/>
                  </a:moveTo>
                  <a:cubicBezTo>
                    <a:pt x="752" y="1"/>
                    <a:pt x="342" y="107"/>
                    <a:pt x="0" y="300"/>
                  </a:cubicBezTo>
                  <a:cubicBezTo>
                    <a:pt x="594" y="186"/>
                    <a:pt x="1164" y="118"/>
                    <a:pt x="1780" y="95"/>
                  </a:cubicBezTo>
                  <a:cubicBezTo>
                    <a:pt x="1582" y="31"/>
                    <a:pt x="1369" y="1"/>
                    <a:pt x="11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1" name="Google Shape;2151;p38"/>
            <p:cNvSpPr/>
            <p:nvPr/>
          </p:nvSpPr>
          <p:spPr>
            <a:xfrm>
              <a:off x="7362460" y="2532820"/>
              <a:ext cx="99757" cy="16364"/>
            </a:xfrm>
            <a:custGeom>
              <a:avLst/>
              <a:gdLst/>
              <a:ahLst/>
              <a:cxnLst/>
              <a:rect l="l" t="t" r="r" b="b"/>
              <a:pathLst>
                <a:path w="1713" h="281" extrusionOk="0">
                  <a:moveTo>
                    <a:pt x="879" y="1"/>
                  </a:moveTo>
                  <a:cubicBezTo>
                    <a:pt x="563" y="1"/>
                    <a:pt x="248" y="92"/>
                    <a:pt x="1" y="281"/>
                  </a:cubicBezTo>
                  <a:cubicBezTo>
                    <a:pt x="310" y="194"/>
                    <a:pt x="612" y="154"/>
                    <a:pt x="919" y="154"/>
                  </a:cubicBezTo>
                  <a:cubicBezTo>
                    <a:pt x="1178" y="154"/>
                    <a:pt x="1441" y="183"/>
                    <a:pt x="1712" y="235"/>
                  </a:cubicBezTo>
                  <a:cubicBezTo>
                    <a:pt x="1470" y="81"/>
                    <a:pt x="1174" y="1"/>
                    <a:pt x="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3" name="Google Shape;2153;p38"/>
            <p:cNvSpPr/>
            <p:nvPr/>
          </p:nvSpPr>
          <p:spPr>
            <a:xfrm>
              <a:off x="7404972" y="2679397"/>
              <a:ext cx="57245" cy="109074"/>
            </a:xfrm>
            <a:custGeom>
              <a:avLst/>
              <a:gdLst/>
              <a:ahLst/>
              <a:cxnLst/>
              <a:rect l="l" t="t" r="r" b="b"/>
              <a:pathLst>
                <a:path w="983" h="1873" extrusionOk="0">
                  <a:moveTo>
                    <a:pt x="982" y="1667"/>
                  </a:moveTo>
                  <a:cubicBezTo>
                    <a:pt x="914" y="1712"/>
                    <a:pt x="686" y="1872"/>
                    <a:pt x="389" y="1827"/>
                  </a:cubicBezTo>
                  <a:cubicBezTo>
                    <a:pt x="184" y="1804"/>
                    <a:pt x="69" y="1712"/>
                    <a:pt x="1" y="1667"/>
                  </a:cubicBezTo>
                  <a:lnTo>
                    <a:pt x="1" y="274"/>
                  </a:lnTo>
                  <a:cubicBezTo>
                    <a:pt x="69" y="252"/>
                    <a:pt x="161" y="252"/>
                    <a:pt x="252" y="229"/>
                  </a:cubicBezTo>
                  <a:cubicBezTo>
                    <a:pt x="549" y="183"/>
                    <a:pt x="800" y="92"/>
                    <a:pt x="982" y="1"/>
                  </a:cubicBezTo>
                  <a:cubicBezTo>
                    <a:pt x="982" y="548"/>
                    <a:pt x="982" y="1119"/>
                    <a:pt x="982" y="1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 name="Group 20"/>
            <p:cNvGrpSpPr/>
            <p:nvPr/>
          </p:nvGrpSpPr>
          <p:grpSpPr>
            <a:xfrm>
              <a:off x="7339865" y="1818043"/>
              <a:ext cx="2249094" cy="3363013"/>
              <a:chOff x="6832568" y="1697393"/>
              <a:chExt cx="2249094" cy="3363013"/>
            </a:xfrm>
          </p:grpSpPr>
          <p:sp>
            <p:nvSpPr>
              <p:cNvPr id="2152" name="Google Shape;2152;p38"/>
              <p:cNvSpPr/>
              <p:nvPr/>
            </p:nvSpPr>
            <p:spPr>
              <a:xfrm>
                <a:off x="6895054" y="2245035"/>
                <a:ext cx="66504" cy="146286"/>
              </a:xfrm>
              <a:custGeom>
                <a:avLst/>
                <a:gdLst/>
                <a:ahLst/>
                <a:cxnLst/>
                <a:rect l="l" t="t" r="r" b="b"/>
                <a:pathLst>
                  <a:path w="1142" h="2512" extrusionOk="0">
                    <a:moveTo>
                      <a:pt x="1096" y="2512"/>
                    </a:moveTo>
                    <a:cubicBezTo>
                      <a:pt x="1027" y="2443"/>
                      <a:pt x="913" y="2375"/>
                      <a:pt x="799" y="2306"/>
                    </a:cubicBezTo>
                    <a:cubicBezTo>
                      <a:pt x="502" y="2124"/>
                      <a:pt x="183" y="2124"/>
                      <a:pt x="46" y="2146"/>
                    </a:cubicBezTo>
                    <a:lnTo>
                      <a:pt x="46" y="686"/>
                    </a:lnTo>
                    <a:cubicBezTo>
                      <a:pt x="0" y="297"/>
                      <a:pt x="297" y="1"/>
                      <a:pt x="594" y="1"/>
                    </a:cubicBezTo>
                    <a:cubicBezTo>
                      <a:pt x="868" y="24"/>
                      <a:pt x="1142" y="320"/>
                      <a:pt x="1096" y="6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54" name="Google Shape;2154;p38"/>
              <p:cNvGrpSpPr/>
              <p:nvPr/>
            </p:nvGrpSpPr>
            <p:grpSpPr>
              <a:xfrm>
                <a:off x="6832568" y="1697393"/>
                <a:ext cx="2249094" cy="3363013"/>
                <a:chOff x="6832568" y="1697393"/>
                <a:chExt cx="2249094" cy="3363013"/>
              </a:xfrm>
            </p:grpSpPr>
            <p:sp>
              <p:nvSpPr>
                <p:cNvPr id="2155" name="Google Shape;2155;p38"/>
                <p:cNvSpPr/>
                <p:nvPr/>
              </p:nvSpPr>
              <p:spPr>
                <a:xfrm>
                  <a:off x="7128984" y="4822400"/>
                  <a:ext cx="1175124" cy="238006"/>
                </a:xfrm>
                <a:custGeom>
                  <a:avLst/>
                  <a:gdLst/>
                  <a:ahLst/>
                  <a:cxnLst/>
                  <a:rect l="l" t="t" r="r" b="b"/>
                  <a:pathLst>
                    <a:path w="20179" h="4087" extrusionOk="0">
                      <a:moveTo>
                        <a:pt x="20178" y="2032"/>
                      </a:moveTo>
                      <a:cubicBezTo>
                        <a:pt x="20178" y="3174"/>
                        <a:pt x="15659" y="4087"/>
                        <a:pt x="10089" y="4087"/>
                      </a:cubicBezTo>
                      <a:cubicBezTo>
                        <a:pt x="4520" y="4087"/>
                        <a:pt x="1" y="3174"/>
                        <a:pt x="1" y="2032"/>
                      </a:cubicBezTo>
                      <a:cubicBezTo>
                        <a:pt x="1" y="914"/>
                        <a:pt x="4520" y="1"/>
                        <a:pt x="10089" y="1"/>
                      </a:cubicBezTo>
                      <a:cubicBezTo>
                        <a:pt x="15659" y="1"/>
                        <a:pt x="20178" y="914"/>
                        <a:pt x="20178" y="203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6" name="Google Shape;2156;p38"/>
                <p:cNvSpPr/>
                <p:nvPr/>
              </p:nvSpPr>
              <p:spPr>
                <a:xfrm>
                  <a:off x="7695261" y="3926513"/>
                  <a:ext cx="448002" cy="1030235"/>
                </a:xfrm>
                <a:custGeom>
                  <a:avLst/>
                  <a:gdLst/>
                  <a:ahLst/>
                  <a:cxnLst/>
                  <a:rect l="l" t="t" r="r" b="b"/>
                  <a:pathLst>
                    <a:path w="7693" h="17691" extrusionOk="0">
                      <a:moveTo>
                        <a:pt x="4999" y="1"/>
                      </a:moveTo>
                      <a:cubicBezTo>
                        <a:pt x="4725" y="4817"/>
                        <a:pt x="4428" y="9633"/>
                        <a:pt x="4154" y="14472"/>
                      </a:cubicBezTo>
                      <a:cubicBezTo>
                        <a:pt x="6528" y="15294"/>
                        <a:pt x="7692" y="15956"/>
                        <a:pt x="7624" y="16458"/>
                      </a:cubicBezTo>
                      <a:cubicBezTo>
                        <a:pt x="7532" y="17165"/>
                        <a:pt x="5181" y="17576"/>
                        <a:pt x="548" y="17690"/>
                      </a:cubicBezTo>
                      <a:cubicBezTo>
                        <a:pt x="228" y="14175"/>
                        <a:pt x="46" y="10455"/>
                        <a:pt x="0" y="6529"/>
                      </a:cubicBezTo>
                      <a:cubicBezTo>
                        <a:pt x="0" y="4703"/>
                        <a:pt x="0" y="2945"/>
                        <a:pt x="69" y="1210"/>
                      </a:cubicBezTo>
                      <a:cubicBezTo>
                        <a:pt x="1712" y="822"/>
                        <a:pt x="3355" y="412"/>
                        <a:pt x="499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7" name="Google Shape;2157;p38"/>
                <p:cNvSpPr/>
                <p:nvPr/>
              </p:nvSpPr>
              <p:spPr>
                <a:xfrm>
                  <a:off x="7176853" y="3943809"/>
                  <a:ext cx="422728" cy="1020918"/>
                </a:xfrm>
                <a:custGeom>
                  <a:avLst/>
                  <a:gdLst/>
                  <a:ahLst/>
                  <a:cxnLst/>
                  <a:rect l="l" t="t" r="r" b="b"/>
                  <a:pathLst>
                    <a:path w="7259" h="17531" extrusionOk="0">
                      <a:moveTo>
                        <a:pt x="1415" y="0"/>
                      </a:moveTo>
                      <a:lnTo>
                        <a:pt x="3378" y="14358"/>
                      </a:lnTo>
                      <a:cubicBezTo>
                        <a:pt x="1096" y="15362"/>
                        <a:pt x="0" y="16115"/>
                        <a:pt x="92" y="16640"/>
                      </a:cubicBezTo>
                      <a:cubicBezTo>
                        <a:pt x="229" y="17325"/>
                        <a:pt x="2625" y="17530"/>
                        <a:pt x="7236" y="17302"/>
                      </a:cubicBezTo>
                      <a:cubicBezTo>
                        <a:pt x="7259" y="13764"/>
                        <a:pt x="7167" y="10044"/>
                        <a:pt x="6894" y="6118"/>
                      </a:cubicBezTo>
                      <a:cubicBezTo>
                        <a:pt x="6779" y="4314"/>
                        <a:pt x="6620" y="2557"/>
                        <a:pt x="6437" y="845"/>
                      </a:cubicBezTo>
                      <a:cubicBezTo>
                        <a:pt x="4748" y="571"/>
                        <a:pt x="3082" y="274"/>
                        <a:pt x="141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8" name="Google Shape;2158;p38"/>
                <p:cNvSpPr/>
                <p:nvPr/>
              </p:nvSpPr>
              <p:spPr>
                <a:xfrm>
                  <a:off x="7204748" y="3506464"/>
                  <a:ext cx="836138" cy="583631"/>
                </a:xfrm>
                <a:custGeom>
                  <a:avLst/>
                  <a:gdLst/>
                  <a:ahLst/>
                  <a:cxnLst/>
                  <a:rect l="l" t="t" r="r" b="b"/>
                  <a:pathLst>
                    <a:path w="14358" h="10022" extrusionOk="0">
                      <a:moveTo>
                        <a:pt x="2991" y="1"/>
                      </a:moveTo>
                      <a:cubicBezTo>
                        <a:pt x="1986" y="2580"/>
                        <a:pt x="1005" y="5182"/>
                        <a:pt x="1" y="7784"/>
                      </a:cubicBezTo>
                      <a:cubicBezTo>
                        <a:pt x="754" y="8264"/>
                        <a:pt x="1941" y="8926"/>
                        <a:pt x="3539" y="9268"/>
                      </a:cubicBezTo>
                      <a:cubicBezTo>
                        <a:pt x="4794" y="9542"/>
                        <a:pt x="5867" y="9542"/>
                        <a:pt x="6666" y="9473"/>
                      </a:cubicBezTo>
                      <a:cubicBezTo>
                        <a:pt x="6894" y="8560"/>
                        <a:pt x="7122" y="7670"/>
                        <a:pt x="7350" y="6780"/>
                      </a:cubicBezTo>
                      <a:cubicBezTo>
                        <a:pt x="7533" y="7739"/>
                        <a:pt x="7693" y="8720"/>
                        <a:pt x="7875" y="9702"/>
                      </a:cubicBezTo>
                      <a:cubicBezTo>
                        <a:pt x="8880" y="9884"/>
                        <a:pt x="10386" y="10021"/>
                        <a:pt x="12121" y="9656"/>
                      </a:cubicBezTo>
                      <a:cubicBezTo>
                        <a:pt x="12806" y="9496"/>
                        <a:pt x="13399" y="9291"/>
                        <a:pt x="13924" y="9085"/>
                      </a:cubicBezTo>
                      <a:cubicBezTo>
                        <a:pt x="14175" y="7762"/>
                        <a:pt x="14358" y="5844"/>
                        <a:pt x="13993" y="3584"/>
                      </a:cubicBezTo>
                      <a:cubicBezTo>
                        <a:pt x="13787" y="2398"/>
                        <a:pt x="13468" y="1370"/>
                        <a:pt x="13148" y="526"/>
                      </a:cubicBezTo>
                      <a:cubicBezTo>
                        <a:pt x="9770" y="343"/>
                        <a:pt x="6369" y="161"/>
                        <a:pt x="299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9" name="Google Shape;2159;p38"/>
                <p:cNvSpPr/>
                <p:nvPr/>
              </p:nvSpPr>
              <p:spPr>
                <a:xfrm>
                  <a:off x="8532681" y="2597299"/>
                  <a:ext cx="498492" cy="458659"/>
                </a:xfrm>
                <a:custGeom>
                  <a:avLst/>
                  <a:gdLst/>
                  <a:ahLst/>
                  <a:cxnLst/>
                  <a:rect l="l" t="t" r="r" b="b"/>
                  <a:pathLst>
                    <a:path w="8560" h="7876" extrusionOk="0">
                      <a:moveTo>
                        <a:pt x="206" y="4383"/>
                      </a:moveTo>
                      <a:cubicBezTo>
                        <a:pt x="206" y="4383"/>
                        <a:pt x="1027" y="4155"/>
                        <a:pt x="1027" y="4155"/>
                      </a:cubicBezTo>
                      <a:cubicBezTo>
                        <a:pt x="1027" y="4155"/>
                        <a:pt x="2191" y="3835"/>
                        <a:pt x="2214" y="3835"/>
                      </a:cubicBezTo>
                      <a:cubicBezTo>
                        <a:pt x="2442" y="2991"/>
                        <a:pt x="3104" y="845"/>
                        <a:pt x="3926" y="252"/>
                      </a:cubicBezTo>
                      <a:cubicBezTo>
                        <a:pt x="4017" y="183"/>
                        <a:pt x="4268" y="0"/>
                        <a:pt x="4428" y="69"/>
                      </a:cubicBezTo>
                      <a:cubicBezTo>
                        <a:pt x="4611" y="183"/>
                        <a:pt x="4542" y="617"/>
                        <a:pt x="4497" y="1005"/>
                      </a:cubicBezTo>
                      <a:cubicBezTo>
                        <a:pt x="4451" y="1301"/>
                        <a:pt x="4360" y="1712"/>
                        <a:pt x="4177" y="2169"/>
                      </a:cubicBezTo>
                      <a:cubicBezTo>
                        <a:pt x="4702" y="1644"/>
                        <a:pt x="5227" y="1370"/>
                        <a:pt x="5592" y="1210"/>
                      </a:cubicBezTo>
                      <a:cubicBezTo>
                        <a:pt x="6117" y="959"/>
                        <a:pt x="7236" y="594"/>
                        <a:pt x="7510" y="959"/>
                      </a:cubicBezTo>
                      <a:cubicBezTo>
                        <a:pt x="7601" y="1073"/>
                        <a:pt x="7578" y="1256"/>
                        <a:pt x="7555" y="1279"/>
                      </a:cubicBezTo>
                      <a:cubicBezTo>
                        <a:pt x="7510" y="1530"/>
                        <a:pt x="7213" y="1644"/>
                        <a:pt x="6916" y="1781"/>
                      </a:cubicBezTo>
                      <a:cubicBezTo>
                        <a:pt x="6642" y="1918"/>
                        <a:pt x="6300" y="2123"/>
                        <a:pt x="5889" y="2420"/>
                      </a:cubicBezTo>
                      <a:cubicBezTo>
                        <a:pt x="6117" y="2260"/>
                        <a:pt x="6893" y="1735"/>
                        <a:pt x="7784" y="1918"/>
                      </a:cubicBezTo>
                      <a:cubicBezTo>
                        <a:pt x="7966" y="1963"/>
                        <a:pt x="8308" y="2055"/>
                        <a:pt x="8331" y="2214"/>
                      </a:cubicBezTo>
                      <a:cubicBezTo>
                        <a:pt x="8377" y="2534"/>
                        <a:pt x="7395" y="2945"/>
                        <a:pt x="6391" y="3287"/>
                      </a:cubicBezTo>
                      <a:cubicBezTo>
                        <a:pt x="6711" y="3173"/>
                        <a:pt x="7738" y="2831"/>
                        <a:pt x="8331" y="3242"/>
                      </a:cubicBezTo>
                      <a:cubicBezTo>
                        <a:pt x="8400" y="3287"/>
                        <a:pt x="8560" y="3401"/>
                        <a:pt x="8537" y="3516"/>
                      </a:cubicBezTo>
                      <a:cubicBezTo>
                        <a:pt x="8537" y="3698"/>
                        <a:pt x="8149" y="3767"/>
                        <a:pt x="7578" y="3949"/>
                      </a:cubicBezTo>
                      <a:cubicBezTo>
                        <a:pt x="7304" y="4063"/>
                        <a:pt x="6962" y="4177"/>
                        <a:pt x="6597" y="4360"/>
                      </a:cubicBezTo>
                      <a:cubicBezTo>
                        <a:pt x="7806" y="4451"/>
                        <a:pt x="8080" y="4611"/>
                        <a:pt x="8103" y="4748"/>
                      </a:cubicBezTo>
                      <a:cubicBezTo>
                        <a:pt x="8126" y="4954"/>
                        <a:pt x="7464" y="5205"/>
                        <a:pt x="7213" y="5296"/>
                      </a:cubicBezTo>
                      <a:cubicBezTo>
                        <a:pt x="6642" y="5501"/>
                        <a:pt x="6117" y="5570"/>
                        <a:pt x="5775" y="5570"/>
                      </a:cubicBezTo>
                      <a:cubicBezTo>
                        <a:pt x="5638" y="5730"/>
                        <a:pt x="5433" y="5935"/>
                        <a:pt x="5159" y="6095"/>
                      </a:cubicBezTo>
                      <a:cubicBezTo>
                        <a:pt x="4405" y="6528"/>
                        <a:pt x="3629" y="6323"/>
                        <a:pt x="3424" y="6277"/>
                      </a:cubicBezTo>
                      <a:lnTo>
                        <a:pt x="1004" y="7875"/>
                      </a:lnTo>
                      <a:cubicBezTo>
                        <a:pt x="776" y="7601"/>
                        <a:pt x="411" y="7053"/>
                        <a:pt x="206" y="6300"/>
                      </a:cubicBezTo>
                      <a:cubicBezTo>
                        <a:pt x="0" y="5433"/>
                        <a:pt x="114" y="4725"/>
                        <a:pt x="206" y="4383"/>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0" name="Google Shape;2160;p38"/>
                <p:cNvSpPr/>
                <p:nvPr/>
              </p:nvSpPr>
              <p:spPr>
                <a:xfrm>
                  <a:off x="8717402" y="2746148"/>
                  <a:ext cx="87818" cy="160903"/>
                </a:xfrm>
                <a:custGeom>
                  <a:avLst/>
                  <a:gdLst/>
                  <a:ahLst/>
                  <a:cxnLst/>
                  <a:rect l="l" t="t" r="r" b="b"/>
                  <a:pathLst>
                    <a:path w="1508" h="2763" extrusionOk="0">
                      <a:moveTo>
                        <a:pt x="1051" y="1"/>
                      </a:moveTo>
                      <a:cubicBezTo>
                        <a:pt x="1507" y="1005"/>
                        <a:pt x="982" y="2306"/>
                        <a:pt x="1" y="2763"/>
                      </a:cubicBezTo>
                      <a:cubicBezTo>
                        <a:pt x="183" y="2580"/>
                        <a:pt x="366" y="2375"/>
                        <a:pt x="503" y="2169"/>
                      </a:cubicBezTo>
                      <a:cubicBezTo>
                        <a:pt x="982" y="1553"/>
                        <a:pt x="1142" y="800"/>
                        <a:pt x="1051"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1" name="Google Shape;2161;p38"/>
                <p:cNvSpPr/>
                <p:nvPr/>
              </p:nvSpPr>
              <p:spPr>
                <a:xfrm>
                  <a:off x="8583170" y="2610577"/>
                  <a:ext cx="498492" cy="455980"/>
                </a:xfrm>
                <a:custGeom>
                  <a:avLst/>
                  <a:gdLst/>
                  <a:ahLst/>
                  <a:cxnLst/>
                  <a:rect l="l" t="t" r="r" b="b"/>
                  <a:pathLst>
                    <a:path w="8560" h="7830" extrusionOk="0">
                      <a:moveTo>
                        <a:pt x="3675" y="4680"/>
                      </a:moveTo>
                      <a:cubicBezTo>
                        <a:pt x="4132" y="4041"/>
                        <a:pt x="4314" y="3288"/>
                        <a:pt x="4223" y="2511"/>
                      </a:cubicBezTo>
                      <a:cubicBezTo>
                        <a:pt x="4337" y="2763"/>
                        <a:pt x="4383" y="3014"/>
                        <a:pt x="4383" y="3288"/>
                      </a:cubicBezTo>
                      <a:lnTo>
                        <a:pt x="4383" y="3288"/>
                      </a:lnTo>
                      <a:cubicBezTo>
                        <a:pt x="4383" y="4109"/>
                        <a:pt x="3904" y="4931"/>
                        <a:pt x="3173" y="5273"/>
                      </a:cubicBezTo>
                      <a:cubicBezTo>
                        <a:pt x="3356" y="5091"/>
                        <a:pt x="3538" y="4885"/>
                        <a:pt x="3675" y="4680"/>
                      </a:cubicBezTo>
                      <a:close/>
                      <a:moveTo>
                        <a:pt x="5159" y="6049"/>
                      </a:moveTo>
                      <a:cubicBezTo>
                        <a:pt x="5433" y="5890"/>
                        <a:pt x="5638" y="5661"/>
                        <a:pt x="5775" y="5502"/>
                      </a:cubicBezTo>
                      <a:cubicBezTo>
                        <a:pt x="6118" y="5502"/>
                        <a:pt x="6643" y="5456"/>
                        <a:pt x="7213" y="5228"/>
                      </a:cubicBezTo>
                      <a:cubicBezTo>
                        <a:pt x="7464" y="5136"/>
                        <a:pt x="8126" y="4908"/>
                        <a:pt x="8103" y="4680"/>
                      </a:cubicBezTo>
                      <a:cubicBezTo>
                        <a:pt x="8081" y="4566"/>
                        <a:pt x="7807" y="4406"/>
                        <a:pt x="6597" y="4315"/>
                      </a:cubicBezTo>
                      <a:cubicBezTo>
                        <a:pt x="6962" y="4132"/>
                        <a:pt x="7305" y="3995"/>
                        <a:pt x="7578" y="3904"/>
                      </a:cubicBezTo>
                      <a:cubicBezTo>
                        <a:pt x="8149" y="3698"/>
                        <a:pt x="8537" y="3630"/>
                        <a:pt x="8537" y="3447"/>
                      </a:cubicBezTo>
                      <a:cubicBezTo>
                        <a:pt x="8560" y="3333"/>
                        <a:pt x="8400" y="3242"/>
                        <a:pt x="8332" y="3196"/>
                      </a:cubicBezTo>
                      <a:cubicBezTo>
                        <a:pt x="7807" y="2831"/>
                        <a:pt x="6962" y="3036"/>
                        <a:pt x="6528" y="3173"/>
                      </a:cubicBezTo>
                      <a:cubicBezTo>
                        <a:pt x="7487" y="2854"/>
                        <a:pt x="8377" y="2443"/>
                        <a:pt x="8332" y="2169"/>
                      </a:cubicBezTo>
                      <a:cubicBezTo>
                        <a:pt x="8309" y="1986"/>
                        <a:pt x="7966" y="1918"/>
                        <a:pt x="7784" y="1872"/>
                      </a:cubicBezTo>
                      <a:cubicBezTo>
                        <a:pt x="6962" y="1690"/>
                        <a:pt x="6255" y="2123"/>
                        <a:pt x="5958" y="2329"/>
                      </a:cubicBezTo>
                      <a:cubicBezTo>
                        <a:pt x="6346" y="2055"/>
                        <a:pt x="6665" y="1850"/>
                        <a:pt x="6917" y="1735"/>
                      </a:cubicBezTo>
                      <a:cubicBezTo>
                        <a:pt x="7213" y="1576"/>
                        <a:pt x="7510" y="1462"/>
                        <a:pt x="7556" y="1210"/>
                      </a:cubicBezTo>
                      <a:cubicBezTo>
                        <a:pt x="7578" y="1188"/>
                        <a:pt x="7601" y="1028"/>
                        <a:pt x="7510" y="891"/>
                      </a:cubicBezTo>
                      <a:cubicBezTo>
                        <a:pt x="7236" y="526"/>
                        <a:pt x="6118" y="914"/>
                        <a:pt x="5593" y="1142"/>
                      </a:cubicBezTo>
                      <a:cubicBezTo>
                        <a:pt x="5227" y="1302"/>
                        <a:pt x="4702" y="1598"/>
                        <a:pt x="4177" y="2123"/>
                      </a:cubicBezTo>
                      <a:cubicBezTo>
                        <a:pt x="4360" y="1644"/>
                        <a:pt x="4451" y="1256"/>
                        <a:pt x="4497" y="959"/>
                      </a:cubicBezTo>
                      <a:cubicBezTo>
                        <a:pt x="4543" y="571"/>
                        <a:pt x="4611" y="115"/>
                        <a:pt x="4429" y="24"/>
                      </a:cubicBezTo>
                      <a:cubicBezTo>
                        <a:pt x="4406" y="1"/>
                        <a:pt x="4360" y="1"/>
                        <a:pt x="4337" y="1"/>
                      </a:cubicBezTo>
                      <a:cubicBezTo>
                        <a:pt x="4200" y="1"/>
                        <a:pt x="4018" y="138"/>
                        <a:pt x="3926" y="183"/>
                      </a:cubicBezTo>
                      <a:cubicBezTo>
                        <a:pt x="3105" y="800"/>
                        <a:pt x="2443" y="2945"/>
                        <a:pt x="2214" y="3767"/>
                      </a:cubicBezTo>
                      <a:cubicBezTo>
                        <a:pt x="2192" y="3767"/>
                        <a:pt x="1028" y="4086"/>
                        <a:pt x="1028" y="4086"/>
                      </a:cubicBezTo>
                      <a:cubicBezTo>
                        <a:pt x="1028" y="4086"/>
                        <a:pt x="206" y="4315"/>
                        <a:pt x="206" y="4315"/>
                      </a:cubicBezTo>
                      <a:cubicBezTo>
                        <a:pt x="115" y="4680"/>
                        <a:pt x="0" y="5387"/>
                        <a:pt x="206" y="6255"/>
                      </a:cubicBezTo>
                      <a:cubicBezTo>
                        <a:pt x="411" y="7008"/>
                        <a:pt x="777" y="7533"/>
                        <a:pt x="1005" y="7830"/>
                      </a:cubicBezTo>
                      <a:cubicBezTo>
                        <a:pt x="1804" y="7282"/>
                        <a:pt x="2625" y="6757"/>
                        <a:pt x="3424" y="6209"/>
                      </a:cubicBezTo>
                      <a:cubicBezTo>
                        <a:pt x="3630" y="6278"/>
                        <a:pt x="4406" y="6460"/>
                        <a:pt x="5159" y="6049"/>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2" name="Google Shape;2162;p38"/>
                <p:cNvSpPr/>
                <p:nvPr/>
              </p:nvSpPr>
              <p:spPr>
                <a:xfrm>
                  <a:off x="8767950" y="2756805"/>
                  <a:ext cx="70464" cy="160903"/>
                </a:xfrm>
                <a:custGeom>
                  <a:avLst/>
                  <a:gdLst/>
                  <a:ahLst/>
                  <a:cxnLst/>
                  <a:rect l="l" t="t" r="r" b="b"/>
                  <a:pathLst>
                    <a:path w="1210" h="2763" extrusionOk="0">
                      <a:moveTo>
                        <a:pt x="1210" y="777"/>
                      </a:moveTo>
                      <a:lnTo>
                        <a:pt x="1210" y="777"/>
                      </a:lnTo>
                      <a:cubicBezTo>
                        <a:pt x="1210" y="503"/>
                        <a:pt x="1164" y="252"/>
                        <a:pt x="1050" y="0"/>
                      </a:cubicBezTo>
                      <a:cubicBezTo>
                        <a:pt x="1141" y="777"/>
                        <a:pt x="959" y="1530"/>
                        <a:pt x="502" y="2169"/>
                      </a:cubicBezTo>
                      <a:cubicBezTo>
                        <a:pt x="365" y="2374"/>
                        <a:pt x="183" y="2580"/>
                        <a:pt x="0" y="2762"/>
                      </a:cubicBezTo>
                      <a:cubicBezTo>
                        <a:pt x="731" y="2420"/>
                        <a:pt x="1210" y="1598"/>
                        <a:pt x="1210" y="7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3" name="Google Shape;2163;p38"/>
                <p:cNvSpPr/>
                <p:nvPr/>
              </p:nvSpPr>
              <p:spPr>
                <a:xfrm>
                  <a:off x="6938905" y="2489622"/>
                  <a:ext cx="1717408" cy="1269465"/>
                </a:xfrm>
                <a:custGeom>
                  <a:avLst/>
                  <a:gdLst/>
                  <a:ahLst/>
                  <a:cxnLst/>
                  <a:rect l="l" t="t" r="r" b="b"/>
                  <a:pathLst>
                    <a:path w="29491" h="21799" extrusionOk="0">
                      <a:moveTo>
                        <a:pt x="2374" y="275"/>
                      </a:moveTo>
                      <a:cubicBezTo>
                        <a:pt x="1690" y="1005"/>
                        <a:pt x="1005" y="1735"/>
                        <a:pt x="297" y="2466"/>
                      </a:cubicBezTo>
                      <a:cubicBezTo>
                        <a:pt x="1" y="2762"/>
                        <a:pt x="1" y="3242"/>
                        <a:pt x="297" y="3561"/>
                      </a:cubicBezTo>
                      <a:cubicBezTo>
                        <a:pt x="2945" y="6460"/>
                        <a:pt x="5616" y="9336"/>
                        <a:pt x="8263" y="12235"/>
                      </a:cubicBezTo>
                      <a:cubicBezTo>
                        <a:pt x="7236" y="14129"/>
                        <a:pt x="6460" y="15750"/>
                        <a:pt x="5889" y="17028"/>
                      </a:cubicBezTo>
                      <a:cubicBezTo>
                        <a:pt x="5524" y="17804"/>
                        <a:pt x="5091" y="18740"/>
                        <a:pt x="5524" y="19493"/>
                      </a:cubicBezTo>
                      <a:cubicBezTo>
                        <a:pt x="5753" y="19950"/>
                        <a:pt x="6186" y="20178"/>
                        <a:pt x="6506" y="20292"/>
                      </a:cubicBezTo>
                      <a:cubicBezTo>
                        <a:pt x="6643" y="19996"/>
                        <a:pt x="6780" y="19722"/>
                        <a:pt x="6917" y="19425"/>
                      </a:cubicBezTo>
                      <a:cubicBezTo>
                        <a:pt x="7647" y="19996"/>
                        <a:pt x="8880" y="20817"/>
                        <a:pt x="10591" y="21228"/>
                      </a:cubicBezTo>
                      <a:cubicBezTo>
                        <a:pt x="12965" y="21799"/>
                        <a:pt x="14883" y="21274"/>
                        <a:pt x="15636" y="21045"/>
                      </a:cubicBezTo>
                      <a:cubicBezTo>
                        <a:pt x="16731" y="20726"/>
                        <a:pt x="17599" y="20247"/>
                        <a:pt x="18261" y="19836"/>
                      </a:cubicBezTo>
                      <a:cubicBezTo>
                        <a:pt x="18717" y="19539"/>
                        <a:pt x="18923" y="19014"/>
                        <a:pt x="18809" y="18489"/>
                      </a:cubicBezTo>
                      <a:cubicBezTo>
                        <a:pt x="18466" y="16891"/>
                        <a:pt x="18124" y="15271"/>
                        <a:pt x="17759" y="13673"/>
                      </a:cubicBezTo>
                      <a:cubicBezTo>
                        <a:pt x="21502" y="12372"/>
                        <a:pt x="25245" y="11071"/>
                        <a:pt x="28989" y="9770"/>
                      </a:cubicBezTo>
                      <a:cubicBezTo>
                        <a:pt x="29331" y="9656"/>
                        <a:pt x="29491" y="9268"/>
                        <a:pt x="29354" y="8948"/>
                      </a:cubicBezTo>
                      <a:cubicBezTo>
                        <a:pt x="28943" y="7944"/>
                        <a:pt x="28532" y="6917"/>
                        <a:pt x="28121" y="5912"/>
                      </a:cubicBezTo>
                      <a:cubicBezTo>
                        <a:pt x="28030" y="5684"/>
                        <a:pt x="27756" y="5547"/>
                        <a:pt x="27505" y="5638"/>
                      </a:cubicBezTo>
                      <a:cubicBezTo>
                        <a:pt x="23556" y="6803"/>
                        <a:pt x="19607" y="7989"/>
                        <a:pt x="15659" y="9176"/>
                      </a:cubicBezTo>
                      <a:cubicBezTo>
                        <a:pt x="13856" y="8651"/>
                        <a:pt x="11139" y="7601"/>
                        <a:pt x="8332" y="5501"/>
                      </a:cubicBezTo>
                      <a:cubicBezTo>
                        <a:pt x="5981" y="3721"/>
                        <a:pt x="4360" y="1827"/>
                        <a:pt x="3310" y="343"/>
                      </a:cubicBezTo>
                      <a:cubicBezTo>
                        <a:pt x="3082" y="46"/>
                        <a:pt x="2648" y="1"/>
                        <a:pt x="2374" y="275"/>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4" name="Google Shape;2164;p38"/>
                <p:cNvSpPr/>
                <p:nvPr/>
              </p:nvSpPr>
              <p:spPr>
                <a:xfrm>
                  <a:off x="7529059" y="3138302"/>
                  <a:ext cx="118392" cy="560978"/>
                </a:xfrm>
                <a:custGeom>
                  <a:avLst/>
                  <a:gdLst/>
                  <a:ahLst/>
                  <a:cxnLst/>
                  <a:rect l="l" t="t" r="r" b="b"/>
                  <a:pathLst>
                    <a:path w="2033" h="9633" extrusionOk="0">
                      <a:moveTo>
                        <a:pt x="2032" y="0"/>
                      </a:moveTo>
                      <a:cubicBezTo>
                        <a:pt x="617" y="2990"/>
                        <a:pt x="115" y="6346"/>
                        <a:pt x="321" y="9633"/>
                      </a:cubicBezTo>
                      <a:cubicBezTo>
                        <a:pt x="252" y="9222"/>
                        <a:pt x="206" y="8811"/>
                        <a:pt x="184" y="8400"/>
                      </a:cubicBezTo>
                      <a:cubicBezTo>
                        <a:pt x="1" y="5501"/>
                        <a:pt x="549" y="2511"/>
                        <a:pt x="2032"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5" name="Google Shape;2165;p38"/>
                <p:cNvSpPr/>
                <p:nvPr/>
              </p:nvSpPr>
              <p:spPr>
                <a:xfrm>
                  <a:off x="6946883" y="2595960"/>
                  <a:ext cx="497210" cy="531744"/>
                </a:xfrm>
                <a:custGeom>
                  <a:avLst/>
                  <a:gdLst/>
                  <a:ahLst/>
                  <a:cxnLst/>
                  <a:rect l="l" t="t" r="r" b="b"/>
                  <a:pathLst>
                    <a:path w="8538" h="9131" extrusionOk="0">
                      <a:moveTo>
                        <a:pt x="0" y="1"/>
                      </a:moveTo>
                      <a:cubicBezTo>
                        <a:pt x="2899" y="2991"/>
                        <a:pt x="5775" y="6026"/>
                        <a:pt x="8537" y="9131"/>
                      </a:cubicBezTo>
                      <a:cubicBezTo>
                        <a:pt x="5570" y="6209"/>
                        <a:pt x="2694" y="3173"/>
                        <a:pt x="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6" name="Google Shape;2166;p38"/>
                <p:cNvSpPr/>
                <p:nvPr/>
              </p:nvSpPr>
              <p:spPr>
                <a:xfrm>
                  <a:off x="7950447" y="2997373"/>
                  <a:ext cx="693928" cy="235328"/>
                </a:xfrm>
                <a:custGeom>
                  <a:avLst/>
                  <a:gdLst/>
                  <a:ahLst/>
                  <a:cxnLst/>
                  <a:rect l="l" t="t" r="r" b="b"/>
                  <a:pathLst>
                    <a:path w="11916" h="4041" extrusionOk="0">
                      <a:moveTo>
                        <a:pt x="1" y="4041"/>
                      </a:moveTo>
                      <a:cubicBezTo>
                        <a:pt x="3927" y="2557"/>
                        <a:pt x="7921" y="1211"/>
                        <a:pt x="11915" y="1"/>
                      </a:cubicBezTo>
                      <a:cubicBezTo>
                        <a:pt x="8012" y="1462"/>
                        <a:pt x="4018" y="2831"/>
                        <a:pt x="1" y="404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7" name="Google Shape;2167;p38"/>
                <p:cNvSpPr/>
                <p:nvPr/>
              </p:nvSpPr>
              <p:spPr>
                <a:xfrm>
                  <a:off x="7509142" y="2976118"/>
                  <a:ext cx="349643" cy="281857"/>
                </a:xfrm>
                <a:custGeom>
                  <a:avLst/>
                  <a:gdLst/>
                  <a:ahLst/>
                  <a:cxnLst/>
                  <a:rect l="l" t="t" r="r" b="b"/>
                  <a:pathLst>
                    <a:path w="6004" h="4840" extrusionOk="0">
                      <a:moveTo>
                        <a:pt x="2192" y="2443"/>
                      </a:moveTo>
                      <a:lnTo>
                        <a:pt x="3881" y="4086"/>
                      </a:lnTo>
                      <a:cubicBezTo>
                        <a:pt x="3972" y="4155"/>
                        <a:pt x="4086" y="4200"/>
                        <a:pt x="4200" y="4178"/>
                      </a:cubicBezTo>
                      <a:cubicBezTo>
                        <a:pt x="4315" y="4178"/>
                        <a:pt x="4406" y="4109"/>
                        <a:pt x="4474" y="4018"/>
                      </a:cubicBezTo>
                      <a:cubicBezTo>
                        <a:pt x="4908" y="3379"/>
                        <a:pt x="5205" y="2671"/>
                        <a:pt x="5296" y="1918"/>
                      </a:cubicBezTo>
                      <a:cubicBezTo>
                        <a:pt x="5365" y="1553"/>
                        <a:pt x="5365" y="1188"/>
                        <a:pt x="5319" y="822"/>
                      </a:cubicBezTo>
                      <a:lnTo>
                        <a:pt x="2123" y="640"/>
                      </a:lnTo>
                      <a:cubicBezTo>
                        <a:pt x="1849" y="936"/>
                        <a:pt x="1598" y="1233"/>
                        <a:pt x="1393" y="1576"/>
                      </a:cubicBezTo>
                      <a:cubicBezTo>
                        <a:pt x="1096" y="1986"/>
                        <a:pt x="868" y="2420"/>
                        <a:pt x="685" y="2877"/>
                      </a:cubicBezTo>
                      <a:cubicBezTo>
                        <a:pt x="685" y="2899"/>
                        <a:pt x="685" y="2922"/>
                        <a:pt x="708" y="2945"/>
                      </a:cubicBezTo>
                      <a:cubicBezTo>
                        <a:pt x="731" y="2968"/>
                        <a:pt x="754" y="2968"/>
                        <a:pt x="777" y="2968"/>
                      </a:cubicBezTo>
                      <a:close/>
                      <a:moveTo>
                        <a:pt x="4246" y="4817"/>
                      </a:moveTo>
                      <a:cubicBezTo>
                        <a:pt x="3949" y="4840"/>
                        <a:pt x="3653" y="4748"/>
                        <a:pt x="3424" y="4520"/>
                      </a:cubicBezTo>
                      <a:lnTo>
                        <a:pt x="2032" y="3173"/>
                      </a:lnTo>
                      <a:lnTo>
                        <a:pt x="1005" y="3561"/>
                      </a:lnTo>
                      <a:cubicBezTo>
                        <a:pt x="731" y="3653"/>
                        <a:pt x="457" y="3584"/>
                        <a:pt x="252" y="3402"/>
                      </a:cubicBezTo>
                      <a:cubicBezTo>
                        <a:pt x="69" y="3196"/>
                        <a:pt x="1" y="2922"/>
                        <a:pt x="115" y="2648"/>
                      </a:cubicBezTo>
                      <a:cubicBezTo>
                        <a:pt x="297" y="2146"/>
                        <a:pt x="548" y="1667"/>
                        <a:pt x="845" y="1210"/>
                      </a:cubicBezTo>
                      <a:cubicBezTo>
                        <a:pt x="1119" y="822"/>
                        <a:pt x="1439" y="434"/>
                        <a:pt x="1781" y="92"/>
                      </a:cubicBezTo>
                      <a:lnTo>
                        <a:pt x="1895" y="1"/>
                      </a:lnTo>
                      <a:lnTo>
                        <a:pt x="5890" y="206"/>
                      </a:lnTo>
                      <a:lnTo>
                        <a:pt x="5912" y="457"/>
                      </a:lnTo>
                      <a:cubicBezTo>
                        <a:pt x="6004" y="982"/>
                        <a:pt x="6004" y="1507"/>
                        <a:pt x="5935" y="2009"/>
                      </a:cubicBezTo>
                      <a:cubicBezTo>
                        <a:pt x="5821" y="2854"/>
                        <a:pt x="5501" y="3653"/>
                        <a:pt x="4999" y="4383"/>
                      </a:cubicBezTo>
                      <a:cubicBezTo>
                        <a:pt x="4817" y="4634"/>
                        <a:pt x="4543" y="4794"/>
                        <a:pt x="4246" y="4817"/>
                      </a:cubicBezTo>
                      <a:lnTo>
                        <a:pt x="4246" y="4817"/>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8" name="Google Shape;2168;p38"/>
                <p:cNvSpPr/>
                <p:nvPr/>
              </p:nvSpPr>
              <p:spPr>
                <a:xfrm>
                  <a:off x="7534416" y="3233982"/>
                  <a:ext cx="321690" cy="28011"/>
                </a:xfrm>
                <a:custGeom>
                  <a:avLst/>
                  <a:gdLst/>
                  <a:ahLst/>
                  <a:cxnLst/>
                  <a:rect l="l" t="t" r="r" b="b"/>
                  <a:pathLst>
                    <a:path w="5524" h="481" extrusionOk="0">
                      <a:moveTo>
                        <a:pt x="0" y="412"/>
                      </a:moveTo>
                      <a:lnTo>
                        <a:pt x="5524" y="1"/>
                      </a:lnTo>
                      <a:lnTo>
                        <a:pt x="5524" y="1"/>
                      </a:lnTo>
                      <a:lnTo>
                        <a:pt x="0" y="48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9" name="Google Shape;2169;p38"/>
                <p:cNvSpPr/>
                <p:nvPr/>
              </p:nvSpPr>
              <p:spPr>
                <a:xfrm>
                  <a:off x="7533077" y="3219365"/>
                  <a:ext cx="323030" cy="38610"/>
                </a:xfrm>
                <a:custGeom>
                  <a:avLst/>
                  <a:gdLst/>
                  <a:ahLst/>
                  <a:cxnLst/>
                  <a:rect l="l" t="t" r="r" b="b"/>
                  <a:pathLst>
                    <a:path w="5547" h="663" extrusionOk="0">
                      <a:moveTo>
                        <a:pt x="0" y="389"/>
                      </a:moveTo>
                      <a:lnTo>
                        <a:pt x="5524" y="1"/>
                      </a:lnTo>
                      <a:lnTo>
                        <a:pt x="5547"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0" name="Google Shape;2170;p38"/>
                <p:cNvSpPr/>
                <p:nvPr/>
              </p:nvSpPr>
              <p:spPr>
                <a:xfrm>
                  <a:off x="7531737" y="3203409"/>
                  <a:ext cx="323088" cy="38610"/>
                </a:xfrm>
                <a:custGeom>
                  <a:avLst/>
                  <a:gdLst/>
                  <a:ahLst/>
                  <a:cxnLst/>
                  <a:rect l="l" t="t" r="r" b="b"/>
                  <a:pathLst>
                    <a:path w="5548" h="663" extrusionOk="0">
                      <a:moveTo>
                        <a:pt x="1" y="412"/>
                      </a:moveTo>
                      <a:lnTo>
                        <a:pt x="5524" y="1"/>
                      </a:lnTo>
                      <a:lnTo>
                        <a:pt x="5547" y="275"/>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1" name="Google Shape;2171;p38"/>
                <p:cNvSpPr/>
                <p:nvPr/>
              </p:nvSpPr>
              <p:spPr>
                <a:xfrm>
                  <a:off x="7530398" y="3188792"/>
                  <a:ext cx="323088" cy="38610"/>
                </a:xfrm>
                <a:custGeom>
                  <a:avLst/>
                  <a:gdLst/>
                  <a:ahLst/>
                  <a:cxnLst/>
                  <a:rect l="l" t="t" r="r" b="b"/>
                  <a:pathLst>
                    <a:path w="5548" h="663" extrusionOk="0">
                      <a:moveTo>
                        <a:pt x="1" y="389"/>
                      </a:moveTo>
                      <a:lnTo>
                        <a:pt x="5525" y="1"/>
                      </a:lnTo>
                      <a:lnTo>
                        <a:pt x="5547" y="252"/>
                      </a:lnTo>
                      <a:lnTo>
                        <a:pt x="24"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2" name="Google Shape;2172;p38"/>
                <p:cNvSpPr/>
                <p:nvPr/>
              </p:nvSpPr>
              <p:spPr>
                <a:xfrm>
                  <a:off x="7529059" y="3172835"/>
                  <a:ext cx="323088" cy="38610"/>
                </a:xfrm>
                <a:custGeom>
                  <a:avLst/>
                  <a:gdLst/>
                  <a:ahLst/>
                  <a:cxnLst/>
                  <a:rect l="l" t="t" r="r" b="b"/>
                  <a:pathLst>
                    <a:path w="5548" h="663" extrusionOk="0">
                      <a:moveTo>
                        <a:pt x="1" y="412"/>
                      </a:moveTo>
                      <a:lnTo>
                        <a:pt x="5525" y="1"/>
                      </a:lnTo>
                      <a:lnTo>
                        <a:pt x="5548" y="275"/>
                      </a:lnTo>
                      <a:lnTo>
                        <a:pt x="24"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3" name="Google Shape;2173;p38"/>
                <p:cNvSpPr/>
                <p:nvPr/>
              </p:nvSpPr>
              <p:spPr>
                <a:xfrm>
                  <a:off x="7527777" y="3156879"/>
                  <a:ext cx="323030" cy="39949"/>
                </a:xfrm>
                <a:custGeom>
                  <a:avLst/>
                  <a:gdLst/>
                  <a:ahLst/>
                  <a:cxnLst/>
                  <a:rect l="l" t="t" r="r" b="b"/>
                  <a:pathLst>
                    <a:path w="5547" h="686" extrusionOk="0">
                      <a:moveTo>
                        <a:pt x="0" y="412"/>
                      </a:moveTo>
                      <a:lnTo>
                        <a:pt x="5524" y="1"/>
                      </a:lnTo>
                      <a:lnTo>
                        <a:pt x="5547" y="275"/>
                      </a:lnTo>
                      <a:lnTo>
                        <a:pt x="23" y="686"/>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38"/>
                <p:cNvSpPr/>
                <p:nvPr/>
              </p:nvSpPr>
              <p:spPr>
                <a:xfrm>
                  <a:off x="7526438" y="3142262"/>
                  <a:ext cx="323030" cy="38610"/>
                </a:xfrm>
                <a:custGeom>
                  <a:avLst/>
                  <a:gdLst/>
                  <a:ahLst/>
                  <a:cxnLst/>
                  <a:rect l="l" t="t" r="r" b="b"/>
                  <a:pathLst>
                    <a:path w="5547" h="663" extrusionOk="0">
                      <a:moveTo>
                        <a:pt x="0" y="412"/>
                      </a:moveTo>
                      <a:lnTo>
                        <a:pt x="5524" y="1"/>
                      </a:lnTo>
                      <a:lnTo>
                        <a:pt x="5547"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5" name="Google Shape;2175;p38"/>
                <p:cNvSpPr/>
                <p:nvPr/>
              </p:nvSpPr>
              <p:spPr>
                <a:xfrm>
                  <a:off x="7525099" y="3126306"/>
                  <a:ext cx="323088" cy="39949"/>
                </a:xfrm>
                <a:custGeom>
                  <a:avLst/>
                  <a:gdLst/>
                  <a:ahLst/>
                  <a:cxnLst/>
                  <a:rect l="l" t="t" r="r" b="b"/>
                  <a:pathLst>
                    <a:path w="5548" h="686" extrusionOk="0">
                      <a:moveTo>
                        <a:pt x="0" y="412"/>
                      </a:moveTo>
                      <a:lnTo>
                        <a:pt x="5547" y="1"/>
                      </a:lnTo>
                      <a:lnTo>
                        <a:pt x="5547" y="275"/>
                      </a:lnTo>
                      <a:lnTo>
                        <a:pt x="23" y="686"/>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6" name="Google Shape;2176;p38"/>
                <p:cNvSpPr/>
                <p:nvPr/>
              </p:nvSpPr>
              <p:spPr>
                <a:xfrm>
                  <a:off x="7523759" y="3111689"/>
                  <a:ext cx="323088" cy="38610"/>
                </a:xfrm>
                <a:custGeom>
                  <a:avLst/>
                  <a:gdLst/>
                  <a:ahLst/>
                  <a:cxnLst/>
                  <a:rect l="l" t="t" r="r" b="b"/>
                  <a:pathLst>
                    <a:path w="5548" h="663" extrusionOk="0">
                      <a:moveTo>
                        <a:pt x="1" y="389"/>
                      </a:moveTo>
                      <a:lnTo>
                        <a:pt x="5547" y="1"/>
                      </a:lnTo>
                      <a:lnTo>
                        <a:pt x="5547"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 name="Google Shape;2177;p38"/>
                <p:cNvSpPr/>
                <p:nvPr/>
              </p:nvSpPr>
              <p:spPr>
                <a:xfrm>
                  <a:off x="7522420" y="3095732"/>
                  <a:ext cx="324427" cy="38610"/>
                </a:xfrm>
                <a:custGeom>
                  <a:avLst/>
                  <a:gdLst/>
                  <a:ahLst/>
                  <a:cxnLst/>
                  <a:rect l="l" t="t" r="r" b="b"/>
                  <a:pathLst>
                    <a:path w="5571" h="663" extrusionOk="0">
                      <a:moveTo>
                        <a:pt x="1" y="412"/>
                      </a:moveTo>
                      <a:lnTo>
                        <a:pt x="5547" y="1"/>
                      </a:lnTo>
                      <a:lnTo>
                        <a:pt x="5570" y="275"/>
                      </a:lnTo>
                      <a:lnTo>
                        <a:pt x="24"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38"/>
                <p:cNvSpPr/>
                <p:nvPr/>
              </p:nvSpPr>
              <p:spPr>
                <a:xfrm>
                  <a:off x="7521139" y="3079834"/>
                  <a:ext cx="324369" cy="39891"/>
                </a:xfrm>
                <a:custGeom>
                  <a:avLst/>
                  <a:gdLst/>
                  <a:ahLst/>
                  <a:cxnLst/>
                  <a:rect l="l" t="t" r="r" b="b"/>
                  <a:pathLst>
                    <a:path w="5570" h="685" extrusionOk="0">
                      <a:moveTo>
                        <a:pt x="0" y="411"/>
                      </a:moveTo>
                      <a:lnTo>
                        <a:pt x="5547" y="0"/>
                      </a:lnTo>
                      <a:lnTo>
                        <a:pt x="5569" y="274"/>
                      </a:lnTo>
                      <a:lnTo>
                        <a:pt x="23" y="685"/>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38"/>
                <p:cNvSpPr/>
                <p:nvPr/>
              </p:nvSpPr>
              <p:spPr>
                <a:xfrm>
                  <a:off x="7519799" y="3065159"/>
                  <a:ext cx="324369" cy="38610"/>
                </a:xfrm>
                <a:custGeom>
                  <a:avLst/>
                  <a:gdLst/>
                  <a:ahLst/>
                  <a:cxnLst/>
                  <a:rect l="l" t="t" r="r" b="b"/>
                  <a:pathLst>
                    <a:path w="5570" h="663" extrusionOk="0">
                      <a:moveTo>
                        <a:pt x="0" y="412"/>
                      </a:moveTo>
                      <a:lnTo>
                        <a:pt x="5547" y="1"/>
                      </a:lnTo>
                      <a:lnTo>
                        <a:pt x="5570"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38"/>
                <p:cNvSpPr/>
                <p:nvPr/>
              </p:nvSpPr>
              <p:spPr>
                <a:xfrm>
                  <a:off x="7518460" y="3049261"/>
                  <a:ext cx="324369" cy="39891"/>
                </a:xfrm>
                <a:custGeom>
                  <a:avLst/>
                  <a:gdLst/>
                  <a:ahLst/>
                  <a:cxnLst/>
                  <a:rect l="l" t="t" r="r" b="b"/>
                  <a:pathLst>
                    <a:path w="5570" h="685" extrusionOk="0">
                      <a:moveTo>
                        <a:pt x="0" y="411"/>
                      </a:moveTo>
                      <a:lnTo>
                        <a:pt x="5547" y="0"/>
                      </a:lnTo>
                      <a:lnTo>
                        <a:pt x="5570" y="274"/>
                      </a:lnTo>
                      <a:lnTo>
                        <a:pt x="23" y="685"/>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38"/>
                <p:cNvSpPr/>
                <p:nvPr/>
              </p:nvSpPr>
              <p:spPr>
                <a:xfrm>
                  <a:off x="7517120" y="3034586"/>
                  <a:ext cx="324369" cy="38610"/>
                </a:xfrm>
                <a:custGeom>
                  <a:avLst/>
                  <a:gdLst/>
                  <a:ahLst/>
                  <a:cxnLst/>
                  <a:rect l="l" t="t" r="r" b="b"/>
                  <a:pathLst>
                    <a:path w="5570" h="663" extrusionOk="0">
                      <a:moveTo>
                        <a:pt x="1" y="389"/>
                      </a:moveTo>
                      <a:lnTo>
                        <a:pt x="5547" y="1"/>
                      </a:lnTo>
                      <a:lnTo>
                        <a:pt x="5570"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38"/>
                <p:cNvSpPr/>
                <p:nvPr/>
              </p:nvSpPr>
              <p:spPr>
                <a:xfrm>
                  <a:off x="7515781" y="3018687"/>
                  <a:ext cx="324427" cy="38552"/>
                </a:xfrm>
                <a:custGeom>
                  <a:avLst/>
                  <a:gdLst/>
                  <a:ahLst/>
                  <a:cxnLst/>
                  <a:rect l="l" t="t" r="r" b="b"/>
                  <a:pathLst>
                    <a:path w="5571" h="662" extrusionOk="0">
                      <a:moveTo>
                        <a:pt x="1" y="411"/>
                      </a:moveTo>
                      <a:lnTo>
                        <a:pt x="5547" y="0"/>
                      </a:lnTo>
                      <a:lnTo>
                        <a:pt x="5570" y="274"/>
                      </a:lnTo>
                      <a:lnTo>
                        <a:pt x="24" y="662"/>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38"/>
                <p:cNvSpPr/>
                <p:nvPr/>
              </p:nvSpPr>
              <p:spPr>
                <a:xfrm>
                  <a:off x="7514442" y="3004012"/>
                  <a:ext cx="324427" cy="38610"/>
                </a:xfrm>
                <a:custGeom>
                  <a:avLst/>
                  <a:gdLst/>
                  <a:ahLst/>
                  <a:cxnLst/>
                  <a:rect l="l" t="t" r="r" b="b"/>
                  <a:pathLst>
                    <a:path w="5571" h="663" extrusionOk="0">
                      <a:moveTo>
                        <a:pt x="1" y="389"/>
                      </a:moveTo>
                      <a:lnTo>
                        <a:pt x="5547" y="1"/>
                      </a:lnTo>
                      <a:lnTo>
                        <a:pt x="5570" y="252"/>
                      </a:lnTo>
                      <a:lnTo>
                        <a:pt x="24"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38"/>
                <p:cNvSpPr/>
                <p:nvPr/>
              </p:nvSpPr>
              <p:spPr>
                <a:xfrm>
                  <a:off x="7513160" y="2988114"/>
                  <a:ext cx="324369" cy="38552"/>
                </a:xfrm>
                <a:custGeom>
                  <a:avLst/>
                  <a:gdLst/>
                  <a:ahLst/>
                  <a:cxnLst/>
                  <a:rect l="l" t="t" r="r" b="b"/>
                  <a:pathLst>
                    <a:path w="5570" h="662" extrusionOk="0">
                      <a:moveTo>
                        <a:pt x="0" y="411"/>
                      </a:moveTo>
                      <a:lnTo>
                        <a:pt x="5547" y="0"/>
                      </a:lnTo>
                      <a:lnTo>
                        <a:pt x="5569" y="274"/>
                      </a:lnTo>
                      <a:lnTo>
                        <a:pt x="23" y="662"/>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38"/>
                <p:cNvSpPr/>
                <p:nvPr/>
              </p:nvSpPr>
              <p:spPr>
                <a:xfrm>
                  <a:off x="7513160" y="2977457"/>
                  <a:ext cx="323030" cy="34592"/>
                </a:xfrm>
                <a:custGeom>
                  <a:avLst/>
                  <a:gdLst/>
                  <a:ahLst/>
                  <a:cxnLst/>
                  <a:rect l="l" t="t" r="r" b="b"/>
                  <a:pathLst>
                    <a:path w="5547" h="594" extrusionOk="0">
                      <a:moveTo>
                        <a:pt x="5547" y="183"/>
                      </a:moveTo>
                      <a:lnTo>
                        <a:pt x="0" y="594"/>
                      </a:lnTo>
                      <a:lnTo>
                        <a:pt x="0" y="457"/>
                      </a:lnTo>
                      <a:lnTo>
                        <a:pt x="5524" y="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38"/>
                <p:cNvSpPr/>
                <p:nvPr/>
              </p:nvSpPr>
              <p:spPr>
                <a:xfrm>
                  <a:off x="7631436" y="2974778"/>
                  <a:ext cx="206094" cy="170221"/>
                </a:xfrm>
                <a:custGeom>
                  <a:avLst/>
                  <a:gdLst/>
                  <a:ahLst/>
                  <a:cxnLst/>
                  <a:rect l="l" t="t" r="r" b="b"/>
                  <a:pathLst>
                    <a:path w="3539" h="2923" extrusionOk="0">
                      <a:moveTo>
                        <a:pt x="1" y="1"/>
                      </a:moveTo>
                      <a:cubicBezTo>
                        <a:pt x="46" y="868"/>
                        <a:pt x="92" y="1736"/>
                        <a:pt x="115" y="2603"/>
                      </a:cubicBezTo>
                      <a:cubicBezTo>
                        <a:pt x="297" y="2649"/>
                        <a:pt x="1667" y="2922"/>
                        <a:pt x="2717" y="1987"/>
                      </a:cubicBezTo>
                      <a:cubicBezTo>
                        <a:pt x="3242" y="1530"/>
                        <a:pt x="3447" y="959"/>
                        <a:pt x="3538" y="663"/>
                      </a:cubicBezTo>
                      <a:cubicBezTo>
                        <a:pt x="2352" y="434"/>
                        <a:pt x="1187" y="206"/>
                        <a:pt x="1"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7" name="Google Shape;2187;p38"/>
                <p:cNvSpPr/>
                <p:nvPr/>
              </p:nvSpPr>
              <p:spPr>
                <a:xfrm>
                  <a:off x="7574307" y="2887076"/>
                  <a:ext cx="281799" cy="192816"/>
                </a:xfrm>
                <a:custGeom>
                  <a:avLst/>
                  <a:gdLst/>
                  <a:ahLst/>
                  <a:cxnLst/>
                  <a:rect l="l" t="t" r="r" b="b"/>
                  <a:pathLst>
                    <a:path w="4839" h="3311" extrusionOk="0">
                      <a:moveTo>
                        <a:pt x="4771" y="1461"/>
                      </a:moveTo>
                      <a:cubicBezTo>
                        <a:pt x="4839" y="2306"/>
                        <a:pt x="3858" y="3105"/>
                        <a:pt x="2556" y="3219"/>
                      </a:cubicBezTo>
                      <a:cubicBezTo>
                        <a:pt x="1255" y="3310"/>
                        <a:pt x="160" y="2717"/>
                        <a:pt x="91" y="1849"/>
                      </a:cubicBezTo>
                      <a:cubicBezTo>
                        <a:pt x="0" y="1005"/>
                        <a:pt x="1004" y="206"/>
                        <a:pt x="2283" y="114"/>
                      </a:cubicBezTo>
                      <a:cubicBezTo>
                        <a:pt x="3584" y="0"/>
                        <a:pt x="4702" y="594"/>
                        <a:pt x="4771" y="146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8" name="Google Shape;2188;p38"/>
                <p:cNvSpPr/>
                <p:nvPr/>
              </p:nvSpPr>
              <p:spPr>
                <a:xfrm>
                  <a:off x="7252617" y="3579607"/>
                  <a:ext cx="134290" cy="115713"/>
                </a:xfrm>
                <a:custGeom>
                  <a:avLst/>
                  <a:gdLst/>
                  <a:ahLst/>
                  <a:cxnLst/>
                  <a:rect l="l" t="t" r="r" b="b"/>
                  <a:pathLst>
                    <a:path w="2306" h="1987" extrusionOk="0">
                      <a:moveTo>
                        <a:pt x="2306" y="1986"/>
                      </a:moveTo>
                      <a:cubicBezTo>
                        <a:pt x="2009" y="1963"/>
                        <a:pt x="1507" y="1872"/>
                        <a:pt x="1027" y="1552"/>
                      </a:cubicBezTo>
                      <a:cubicBezTo>
                        <a:pt x="411" y="1119"/>
                        <a:pt x="0" y="343"/>
                        <a:pt x="160" y="160"/>
                      </a:cubicBezTo>
                      <a:cubicBezTo>
                        <a:pt x="206" y="114"/>
                        <a:pt x="388" y="0"/>
                        <a:pt x="1530" y="708"/>
                      </a:cubicBezTo>
                      <a:cubicBezTo>
                        <a:pt x="1804" y="1119"/>
                        <a:pt x="2055" y="1552"/>
                        <a:pt x="2306" y="1986"/>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9" name="Google Shape;2189;p38"/>
                <p:cNvSpPr/>
                <p:nvPr/>
              </p:nvSpPr>
              <p:spPr>
                <a:xfrm>
                  <a:off x="7939790" y="3167536"/>
                  <a:ext cx="280576" cy="118334"/>
                </a:xfrm>
                <a:custGeom>
                  <a:avLst/>
                  <a:gdLst/>
                  <a:ahLst/>
                  <a:cxnLst/>
                  <a:rect l="l" t="t" r="r" b="b"/>
                  <a:pathLst>
                    <a:path w="4818" h="2032" extrusionOk="0">
                      <a:moveTo>
                        <a:pt x="4817" y="594"/>
                      </a:moveTo>
                      <a:cubicBezTo>
                        <a:pt x="3402" y="1073"/>
                        <a:pt x="1987" y="1553"/>
                        <a:pt x="572" y="2032"/>
                      </a:cubicBezTo>
                      <a:cubicBezTo>
                        <a:pt x="252" y="1119"/>
                        <a:pt x="1" y="229"/>
                        <a:pt x="206" y="115"/>
                      </a:cubicBezTo>
                      <a:cubicBezTo>
                        <a:pt x="389" y="0"/>
                        <a:pt x="800" y="594"/>
                        <a:pt x="1416" y="913"/>
                      </a:cubicBezTo>
                      <a:cubicBezTo>
                        <a:pt x="2101" y="1279"/>
                        <a:pt x="3151" y="1370"/>
                        <a:pt x="4817" y="594"/>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0" name="Google Shape;2190;p38"/>
                <p:cNvSpPr/>
                <p:nvPr/>
              </p:nvSpPr>
              <p:spPr>
                <a:xfrm>
                  <a:off x="7268573" y="2020423"/>
                  <a:ext cx="1052772" cy="1046134"/>
                </a:xfrm>
                <a:custGeom>
                  <a:avLst/>
                  <a:gdLst/>
                  <a:ahLst/>
                  <a:cxnLst/>
                  <a:rect l="l" t="t" r="r" b="b"/>
                  <a:pathLst>
                    <a:path w="18078" h="17964" extrusionOk="0">
                      <a:moveTo>
                        <a:pt x="11504" y="890"/>
                      </a:moveTo>
                      <a:cubicBezTo>
                        <a:pt x="8879" y="0"/>
                        <a:pt x="6642" y="776"/>
                        <a:pt x="5889" y="1050"/>
                      </a:cubicBezTo>
                      <a:cubicBezTo>
                        <a:pt x="5182" y="1324"/>
                        <a:pt x="4269" y="1667"/>
                        <a:pt x="3424" y="2557"/>
                      </a:cubicBezTo>
                      <a:cubicBezTo>
                        <a:pt x="2443" y="3584"/>
                        <a:pt x="2123" y="4816"/>
                        <a:pt x="2054" y="5067"/>
                      </a:cubicBezTo>
                      <a:cubicBezTo>
                        <a:pt x="1735" y="6346"/>
                        <a:pt x="2100" y="6916"/>
                        <a:pt x="1530" y="8103"/>
                      </a:cubicBezTo>
                      <a:cubicBezTo>
                        <a:pt x="1278" y="8651"/>
                        <a:pt x="1187" y="8583"/>
                        <a:pt x="845" y="9245"/>
                      </a:cubicBezTo>
                      <a:cubicBezTo>
                        <a:pt x="753" y="9427"/>
                        <a:pt x="594" y="9769"/>
                        <a:pt x="434" y="10180"/>
                      </a:cubicBezTo>
                      <a:cubicBezTo>
                        <a:pt x="274" y="10614"/>
                        <a:pt x="137" y="11139"/>
                        <a:pt x="92" y="11664"/>
                      </a:cubicBezTo>
                      <a:cubicBezTo>
                        <a:pt x="0" y="13285"/>
                        <a:pt x="1005" y="14540"/>
                        <a:pt x="1370" y="14974"/>
                      </a:cubicBezTo>
                      <a:cubicBezTo>
                        <a:pt x="2716" y="16663"/>
                        <a:pt x="4565" y="17142"/>
                        <a:pt x="5958" y="17507"/>
                      </a:cubicBezTo>
                      <a:cubicBezTo>
                        <a:pt x="7738" y="17964"/>
                        <a:pt x="9199" y="17872"/>
                        <a:pt x="9952" y="17781"/>
                      </a:cubicBezTo>
                      <a:cubicBezTo>
                        <a:pt x="10956" y="17690"/>
                        <a:pt x="12486" y="17507"/>
                        <a:pt x="13969" y="16526"/>
                      </a:cubicBezTo>
                      <a:cubicBezTo>
                        <a:pt x="16457" y="14905"/>
                        <a:pt x="17165" y="12120"/>
                        <a:pt x="17347" y="11139"/>
                      </a:cubicBezTo>
                      <a:cubicBezTo>
                        <a:pt x="18078" y="7350"/>
                        <a:pt x="15978" y="4474"/>
                        <a:pt x="15521" y="3858"/>
                      </a:cubicBezTo>
                      <a:cubicBezTo>
                        <a:pt x="15133" y="3356"/>
                        <a:pt x="13878" y="1735"/>
                        <a:pt x="11687" y="959"/>
                      </a:cubicBezTo>
                      <a:cubicBezTo>
                        <a:pt x="11618" y="913"/>
                        <a:pt x="11550" y="890"/>
                        <a:pt x="11504" y="89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1" name="Google Shape;2191;p38"/>
                <p:cNvSpPr/>
                <p:nvPr/>
              </p:nvSpPr>
              <p:spPr>
                <a:xfrm>
                  <a:off x="7336359" y="1886133"/>
                  <a:ext cx="951793" cy="736498"/>
                </a:xfrm>
                <a:custGeom>
                  <a:avLst/>
                  <a:gdLst/>
                  <a:ahLst/>
                  <a:cxnLst/>
                  <a:rect l="l" t="t" r="r" b="b"/>
                  <a:pathLst>
                    <a:path w="16344" h="12647" extrusionOk="0">
                      <a:moveTo>
                        <a:pt x="0" y="6141"/>
                      </a:moveTo>
                      <a:cubicBezTo>
                        <a:pt x="1461" y="6438"/>
                        <a:pt x="3378" y="6666"/>
                        <a:pt x="5570" y="6620"/>
                      </a:cubicBezTo>
                      <a:cubicBezTo>
                        <a:pt x="7852" y="6575"/>
                        <a:pt x="9815" y="6232"/>
                        <a:pt x="11299" y="5867"/>
                      </a:cubicBezTo>
                      <a:cubicBezTo>
                        <a:pt x="11299" y="6620"/>
                        <a:pt x="11390" y="8172"/>
                        <a:pt x="12303" y="9839"/>
                      </a:cubicBezTo>
                      <a:cubicBezTo>
                        <a:pt x="13102" y="11322"/>
                        <a:pt x="14175" y="12212"/>
                        <a:pt x="14791" y="12646"/>
                      </a:cubicBezTo>
                      <a:lnTo>
                        <a:pt x="16343" y="3082"/>
                      </a:lnTo>
                      <a:cubicBezTo>
                        <a:pt x="15773" y="2671"/>
                        <a:pt x="11961" y="1"/>
                        <a:pt x="7008" y="1165"/>
                      </a:cubicBezTo>
                      <a:cubicBezTo>
                        <a:pt x="2648" y="2169"/>
                        <a:pt x="434" y="5433"/>
                        <a:pt x="0" y="614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2" name="Google Shape;2192;p38"/>
                <p:cNvSpPr/>
                <p:nvPr/>
              </p:nvSpPr>
              <p:spPr>
                <a:xfrm>
                  <a:off x="7608841" y="2921610"/>
                  <a:ext cx="57187" cy="34650"/>
                </a:xfrm>
                <a:custGeom>
                  <a:avLst/>
                  <a:gdLst/>
                  <a:ahLst/>
                  <a:cxnLst/>
                  <a:rect l="l" t="t" r="r" b="b"/>
                  <a:pathLst>
                    <a:path w="982" h="595" extrusionOk="0">
                      <a:moveTo>
                        <a:pt x="0" y="1"/>
                      </a:moveTo>
                      <a:cubicBezTo>
                        <a:pt x="252" y="298"/>
                        <a:pt x="594" y="434"/>
                        <a:pt x="982" y="320"/>
                      </a:cubicBezTo>
                      <a:cubicBezTo>
                        <a:pt x="662" y="594"/>
                        <a:pt x="115" y="412"/>
                        <a:pt x="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3" name="Google Shape;2193;p38"/>
                <p:cNvSpPr/>
                <p:nvPr/>
              </p:nvSpPr>
              <p:spPr>
                <a:xfrm>
                  <a:off x="7378871" y="2533473"/>
                  <a:ext cx="510488" cy="244645"/>
                </a:xfrm>
                <a:custGeom>
                  <a:avLst/>
                  <a:gdLst/>
                  <a:ahLst/>
                  <a:cxnLst/>
                  <a:rect l="l" t="t" r="r" b="b"/>
                  <a:pathLst>
                    <a:path w="8766" h="4201" extrusionOk="0">
                      <a:moveTo>
                        <a:pt x="7305" y="1074"/>
                      </a:moveTo>
                      <a:cubicBezTo>
                        <a:pt x="6689" y="594"/>
                        <a:pt x="5935" y="412"/>
                        <a:pt x="5205" y="138"/>
                      </a:cubicBezTo>
                      <a:lnTo>
                        <a:pt x="4977" y="138"/>
                      </a:lnTo>
                      <a:lnTo>
                        <a:pt x="4977" y="92"/>
                      </a:lnTo>
                      <a:lnTo>
                        <a:pt x="4657" y="92"/>
                      </a:lnTo>
                      <a:lnTo>
                        <a:pt x="4657" y="46"/>
                      </a:lnTo>
                      <a:lnTo>
                        <a:pt x="4246" y="46"/>
                      </a:lnTo>
                      <a:lnTo>
                        <a:pt x="4246" y="1"/>
                      </a:lnTo>
                      <a:lnTo>
                        <a:pt x="3790" y="1"/>
                      </a:lnTo>
                      <a:lnTo>
                        <a:pt x="3790" y="46"/>
                      </a:lnTo>
                      <a:lnTo>
                        <a:pt x="3356" y="46"/>
                      </a:lnTo>
                      <a:lnTo>
                        <a:pt x="3356" y="92"/>
                      </a:lnTo>
                      <a:lnTo>
                        <a:pt x="3036" y="92"/>
                      </a:lnTo>
                      <a:lnTo>
                        <a:pt x="3036" y="138"/>
                      </a:lnTo>
                      <a:lnTo>
                        <a:pt x="2854" y="138"/>
                      </a:lnTo>
                      <a:cubicBezTo>
                        <a:pt x="2169" y="389"/>
                        <a:pt x="1462" y="594"/>
                        <a:pt x="868" y="1074"/>
                      </a:cubicBezTo>
                      <a:cubicBezTo>
                        <a:pt x="685" y="1211"/>
                        <a:pt x="503" y="1348"/>
                        <a:pt x="366" y="1530"/>
                      </a:cubicBezTo>
                      <a:cubicBezTo>
                        <a:pt x="320" y="1576"/>
                        <a:pt x="229" y="1690"/>
                        <a:pt x="206" y="1781"/>
                      </a:cubicBezTo>
                      <a:cubicBezTo>
                        <a:pt x="160" y="1850"/>
                        <a:pt x="92" y="1941"/>
                        <a:pt x="69" y="2032"/>
                      </a:cubicBezTo>
                      <a:cubicBezTo>
                        <a:pt x="24" y="2192"/>
                        <a:pt x="24" y="2352"/>
                        <a:pt x="24" y="2512"/>
                      </a:cubicBezTo>
                      <a:cubicBezTo>
                        <a:pt x="24" y="2671"/>
                        <a:pt x="1" y="2877"/>
                        <a:pt x="115" y="2991"/>
                      </a:cubicBezTo>
                      <a:lnTo>
                        <a:pt x="115" y="3037"/>
                      </a:lnTo>
                      <a:lnTo>
                        <a:pt x="160" y="3037"/>
                      </a:lnTo>
                      <a:lnTo>
                        <a:pt x="160" y="3082"/>
                      </a:lnTo>
                      <a:cubicBezTo>
                        <a:pt x="320" y="3333"/>
                        <a:pt x="503" y="3447"/>
                        <a:pt x="777" y="3584"/>
                      </a:cubicBezTo>
                      <a:lnTo>
                        <a:pt x="1028" y="3584"/>
                      </a:lnTo>
                      <a:lnTo>
                        <a:pt x="1028" y="3630"/>
                      </a:lnTo>
                      <a:lnTo>
                        <a:pt x="1325" y="3630"/>
                      </a:lnTo>
                      <a:lnTo>
                        <a:pt x="1325" y="3584"/>
                      </a:lnTo>
                      <a:lnTo>
                        <a:pt x="1576" y="3584"/>
                      </a:lnTo>
                      <a:cubicBezTo>
                        <a:pt x="2078" y="3402"/>
                        <a:pt x="2580" y="3265"/>
                        <a:pt x="3082" y="3082"/>
                      </a:cubicBezTo>
                      <a:lnTo>
                        <a:pt x="3288" y="3082"/>
                      </a:lnTo>
                      <a:lnTo>
                        <a:pt x="3288" y="3037"/>
                      </a:lnTo>
                      <a:lnTo>
                        <a:pt x="3607" y="3037"/>
                      </a:lnTo>
                      <a:lnTo>
                        <a:pt x="3607" y="2991"/>
                      </a:lnTo>
                      <a:lnTo>
                        <a:pt x="4246" y="2991"/>
                      </a:lnTo>
                      <a:lnTo>
                        <a:pt x="4246" y="3037"/>
                      </a:lnTo>
                      <a:lnTo>
                        <a:pt x="4566" y="3037"/>
                      </a:lnTo>
                      <a:lnTo>
                        <a:pt x="4566" y="3082"/>
                      </a:lnTo>
                      <a:lnTo>
                        <a:pt x="4771" y="3082"/>
                      </a:lnTo>
                      <a:cubicBezTo>
                        <a:pt x="5182" y="3242"/>
                        <a:pt x="5593" y="3379"/>
                        <a:pt x="5981" y="3539"/>
                      </a:cubicBezTo>
                      <a:cubicBezTo>
                        <a:pt x="6186" y="3630"/>
                        <a:pt x="6392" y="3767"/>
                        <a:pt x="6574" y="3881"/>
                      </a:cubicBezTo>
                      <a:cubicBezTo>
                        <a:pt x="6780" y="3995"/>
                        <a:pt x="6985" y="4064"/>
                        <a:pt x="7191" y="4178"/>
                      </a:cubicBezTo>
                      <a:lnTo>
                        <a:pt x="7396" y="4178"/>
                      </a:lnTo>
                      <a:lnTo>
                        <a:pt x="7396" y="4201"/>
                      </a:lnTo>
                      <a:lnTo>
                        <a:pt x="7898" y="4201"/>
                      </a:lnTo>
                      <a:lnTo>
                        <a:pt x="7898" y="4178"/>
                      </a:lnTo>
                      <a:lnTo>
                        <a:pt x="8058" y="4178"/>
                      </a:lnTo>
                      <a:cubicBezTo>
                        <a:pt x="8286" y="4041"/>
                        <a:pt x="8537" y="3927"/>
                        <a:pt x="8652" y="3699"/>
                      </a:cubicBezTo>
                      <a:cubicBezTo>
                        <a:pt x="8743" y="3516"/>
                        <a:pt x="8766" y="3288"/>
                        <a:pt x="8766" y="3082"/>
                      </a:cubicBezTo>
                      <a:lnTo>
                        <a:pt x="8766" y="3037"/>
                      </a:lnTo>
                      <a:lnTo>
                        <a:pt x="8766" y="2991"/>
                      </a:lnTo>
                      <a:cubicBezTo>
                        <a:pt x="8674" y="2146"/>
                        <a:pt x="7990" y="1621"/>
                        <a:pt x="7305" y="1074"/>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4" name="Google Shape;2194;p38"/>
                <p:cNvSpPr/>
                <p:nvPr/>
              </p:nvSpPr>
              <p:spPr>
                <a:xfrm>
                  <a:off x="7405484" y="2431154"/>
                  <a:ext cx="202075" cy="204754"/>
                </a:xfrm>
                <a:custGeom>
                  <a:avLst/>
                  <a:gdLst/>
                  <a:ahLst/>
                  <a:cxnLst/>
                  <a:rect l="l" t="t" r="r" b="b"/>
                  <a:pathLst>
                    <a:path w="3470" h="3516" extrusionOk="0">
                      <a:moveTo>
                        <a:pt x="0" y="1758"/>
                      </a:moveTo>
                      <a:cubicBezTo>
                        <a:pt x="0" y="2739"/>
                        <a:pt x="776" y="3515"/>
                        <a:pt x="1735" y="3515"/>
                      </a:cubicBezTo>
                      <a:cubicBezTo>
                        <a:pt x="2694" y="3515"/>
                        <a:pt x="3470" y="2739"/>
                        <a:pt x="3470" y="1758"/>
                      </a:cubicBezTo>
                      <a:cubicBezTo>
                        <a:pt x="3470" y="799"/>
                        <a:pt x="2694" y="0"/>
                        <a:pt x="1735" y="0"/>
                      </a:cubicBezTo>
                      <a:cubicBezTo>
                        <a:pt x="776" y="0"/>
                        <a:pt x="0" y="799"/>
                        <a:pt x="0" y="175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5" name="Google Shape;2195;p38"/>
                <p:cNvSpPr/>
                <p:nvPr/>
              </p:nvSpPr>
              <p:spPr>
                <a:xfrm>
                  <a:off x="7453295" y="2435114"/>
                  <a:ext cx="130330" cy="178199"/>
                </a:xfrm>
                <a:custGeom>
                  <a:avLst/>
                  <a:gdLst/>
                  <a:ahLst/>
                  <a:cxnLst/>
                  <a:rect l="l" t="t" r="r" b="b"/>
                  <a:pathLst>
                    <a:path w="2238" h="3060" extrusionOk="0">
                      <a:moveTo>
                        <a:pt x="24" y="1530"/>
                      </a:moveTo>
                      <a:cubicBezTo>
                        <a:pt x="1" y="2397"/>
                        <a:pt x="572" y="3037"/>
                        <a:pt x="1142" y="3037"/>
                      </a:cubicBezTo>
                      <a:cubicBezTo>
                        <a:pt x="1781" y="3059"/>
                        <a:pt x="2238" y="2215"/>
                        <a:pt x="2238" y="1530"/>
                      </a:cubicBezTo>
                      <a:cubicBezTo>
                        <a:pt x="2238" y="845"/>
                        <a:pt x="1781" y="1"/>
                        <a:pt x="1142" y="24"/>
                      </a:cubicBezTo>
                      <a:cubicBezTo>
                        <a:pt x="549" y="24"/>
                        <a:pt x="206" y="731"/>
                        <a:pt x="184" y="777"/>
                      </a:cubicBezTo>
                      <a:cubicBezTo>
                        <a:pt x="412" y="959"/>
                        <a:pt x="640" y="1119"/>
                        <a:pt x="868" y="1302"/>
                      </a:cubicBezTo>
                      <a:lnTo>
                        <a:pt x="24" y="153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6" name="Google Shape;2196;p38"/>
                <p:cNvSpPr/>
                <p:nvPr/>
              </p:nvSpPr>
              <p:spPr>
                <a:xfrm>
                  <a:off x="7530398" y="2544130"/>
                  <a:ext cx="28011" cy="27953"/>
                </a:xfrm>
                <a:custGeom>
                  <a:avLst/>
                  <a:gdLst/>
                  <a:ahLst/>
                  <a:cxnLst/>
                  <a:rect l="l" t="t" r="r" b="b"/>
                  <a:pathLst>
                    <a:path w="481" h="480" extrusionOk="0">
                      <a:moveTo>
                        <a:pt x="434" y="92"/>
                      </a:moveTo>
                      <a:cubicBezTo>
                        <a:pt x="480" y="160"/>
                        <a:pt x="434" y="434"/>
                        <a:pt x="275" y="457"/>
                      </a:cubicBezTo>
                      <a:cubicBezTo>
                        <a:pt x="138" y="480"/>
                        <a:pt x="1" y="388"/>
                        <a:pt x="1" y="297"/>
                      </a:cubicBezTo>
                      <a:cubicBezTo>
                        <a:pt x="24" y="160"/>
                        <a:pt x="343" y="0"/>
                        <a:pt x="434" y="92"/>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7" name="Google Shape;2197;p38"/>
                <p:cNvSpPr/>
                <p:nvPr/>
              </p:nvSpPr>
              <p:spPr>
                <a:xfrm>
                  <a:off x="7764386" y="2488283"/>
                  <a:ext cx="228631" cy="219371"/>
                </a:xfrm>
                <a:custGeom>
                  <a:avLst/>
                  <a:gdLst/>
                  <a:ahLst/>
                  <a:cxnLst/>
                  <a:rect l="l" t="t" r="r" b="b"/>
                  <a:pathLst>
                    <a:path w="3926" h="3767" extrusionOk="0">
                      <a:moveTo>
                        <a:pt x="0" y="1895"/>
                      </a:moveTo>
                      <a:cubicBezTo>
                        <a:pt x="0" y="2922"/>
                        <a:pt x="867" y="3767"/>
                        <a:pt x="1963" y="3767"/>
                      </a:cubicBezTo>
                      <a:cubicBezTo>
                        <a:pt x="3036" y="3767"/>
                        <a:pt x="3926" y="2922"/>
                        <a:pt x="3926" y="1895"/>
                      </a:cubicBezTo>
                      <a:cubicBezTo>
                        <a:pt x="3926" y="845"/>
                        <a:pt x="3036" y="1"/>
                        <a:pt x="1963" y="1"/>
                      </a:cubicBezTo>
                      <a:cubicBezTo>
                        <a:pt x="867" y="1"/>
                        <a:pt x="0" y="845"/>
                        <a:pt x="0" y="1895"/>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8" name="Google Shape;2198;p38"/>
                <p:cNvSpPr/>
                <p:nvPr/>
              </p:nvSpPr>
              <p:spPr>
                <a:xfrm>
                  <a:off x="7818836" y="2492301"/>
                  <a:ext cx="147626" cy="191477"/>
                </a:xfrm>
                <a:custGeom>
                  <a:avLst/>
                  <a:gdLst/>
                  <a:ahLst/>
                  <a:cxnLst/>
                  <a:rect l="l" t="t" r="r" b="b"/>
                  <a:pathLst>
                    <a:path w="2535" h="3288" extrusionOk="0">
                      <a:moveTo>
                        <a:pt x="24" y="1644"/>
                      </a:moveTo>
                      <a:cubicBezTo>
                        <a:pt x="1" y="2557"/>
                        <a:pt x="663" y="3264"/>
                        <a:pt x="1279" y="3264"/>
                      </a:cubicBezTo>
                      <a:cubicBezTo>
                        <a:pt x="2032" y="3287"/>
                        <a:pt x="2535" y="2374"/>
                        <a:pt x="2535" y="1644"/>
                      </a:cubicBezTo>
                      <a:cubicBezTo>
                        <a:pt x="2535" y="890"/>
                        <a:pt x="2010" y="0"/>
                        <a:pt x="1279" y="23"/>
                      </a:cubicBezTo>
                      <a:cubicBezTo>
                        <a:pt x="640" y="23"/>
                        <a:pt x="229" y="776"/>
                        <a:pt x="206" y="822"/>
                      </a:cubicBezTo>
                      <a:cubicBezTo>
                        <a:pt x="457" y="1027"/>
                        <a:pt x="708" y="1210"/>
                        <a:pt x="982" y="1415"/>
                      </a:cubicBezTo>
                      <a:cubicBezTo>
                        <a:pt x="663" y="1484"/>
                        <a:pt x="343" y="1552"/>
                        <a:pt x="24" y="1644"/>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9" name="Google Shape;2199;p38"/>
                <p:cNvSpPr/>
                <p:nvPr/>
              </p:nvSpPr>
              <p:spPr>
                <a:xfrm>
                  <a:off x="7756408" y="2461728"/>
                  <a:ext cx="259262" cy="156885"/>
                </a:xfrm>
                <a:custGeom>
                  <a:avLst/>
                  <a:gdLst/>
                  <a:ahLst/>
                  <a:cxnLst/>
                  <a:rect l="l" t="t" r="r" b="b"/>
                  <a:pathLst>
                    <a:path w="4452" h="2694" extrusionOk="0">
                      <a:moveTo>
                        <a:pt x="0" y="2169"/>
                      </a:moveTo>
                      <a:cubicBezTo>
                        <a:pt x="411" y="1415"/>
                        <a:pt x="1210" y="959"/>
                        <a:pt x="2054" y="1005"/>
                      </a:cubicBezTo>
                      <a:cubicBezTo>
                        <a:pt x="2990" y="1073"/>
                        <a:pt x="3789" y="1758"/>
                        <a:pt x="4017" y="2694"/>
                      </a:cubicBezTo>
                      <a:cubicBezTo>
                        <a:pt x="4177" y="2032"/>
                        <a:pt x="4314" y="1370"/>
                        <a:pt x="4451" y="708"/>
                      </a:cubicBezTo>
                      <a:cubicBezTo>
                        <a:pt x="4131" y="502"/>
                        <a:pt x="3241" y="0"/>
                        <a:pt x="2009" y="69"/>
                      </a:cubicBezTo>
                      <a:cubicBezTo>
                        <a:pt x="1027" y="114"/>
                        <a:pt x="342" y="502"/>
                        <a:pt x="0" y="70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0" name="Google Shape;2200;p38"/>
                <p:cNvSpPr/>
                <p:nvPr/>
              </p:nvSpPr>
              <p:spPr>
                <a:xfrm>
                  <a:off x="7906596" y="2609237"/>
                  <a:ext cx="31971" cy="30632"/>
                </a:xfrm>
                <a:custGeom>
                  <a:avLst/>
                  <a:gdLst/>
                  <a:ahLst/>
                  <a:cxnLst/>
                  <a:rect l="l" t="t" r="r" b="b"/>
                  <a:pathLst>
                    <a:path w="549" h="526" extrusionOk="0">
                      <a:moveTo>
                        <a:pt x="480" y="92"/>
                      </a:moveTo>
                      <a:cubicBezTo>
                        <a:pt x="548" y="161"/>
                        <a:pt x="480" y="457"/>
                        <a:pt x="297" y="503"/>
                      </a:cubicBezTo>
                      <a:cubicBezTo>
                        <a:pt x="160" y="526"/>
                        <a:pt x="0" y="412"/>
                        <a:pt x="0" y="320"/>
                      </a:cubicBezTo>
                      <a:cubicBezTo>
                        <a:pt x="0" y="161"/>
                        <a:pt x="388" y="1"/>
                        <a:pt x="480" y="92"/>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1" name="Google Shape;2201;p38"/>
                <p:cNvSpPr/>
                <p:nvPr/>
              </p:nvSpPr>
              <p:spPr>
                <a:xfrm>
                  <a:off x="7771025" y="2340774"/>
                  <a:ext cx="271200" cy="247266"/>
                </a:xfrm>
                <a:custGeom>
                  <a:avLst/>
                  <a:gdLst/>
                  <a:ahLst/>
                  <a:cxnLst/>
                  <a:rect l="l" t="t" r="r" b="b"/>
                  <a:pathLst>
                    <a:path w="4657" h="4246" extrusionOk="0">
                      <a:moveTo>
                        <a:pt x="3812" y="4246"/>
                      </a:moveTo>
                      <a:cubicBezTo>
                        <a:pt x="3789" y="4086"/>
                        <a:pt x="3652" y="3241"/>
                        <a:pt x="2922" y="2808"/>
                      </a:cubicBezTo>
                      <a:cubicBezTo>
                        <a:pt x="2146" y="2328"/>
                        <a:pt x="936" y="2557"/>
                        <a:pt x="160" y="3447"/>
                      </a:cubicBezTo>
                      <a:cubicBezTo>
                        <a:pt x="69" y="3104"/>
                        <a:pt x="0" y="2511"/>
                        <a:pt x="114" y="1826"/>
                      </a:cubicBezTo>
                      <a:cubicBezTo>
                        <a:pt x="206" y="1141"/>
                        <a:pt x="457" y="616"/>
                        <a:pt x="616" y="297"/>
                      </a:cubicBezTo>
                      <a:cubicBezTo>
                        <a:pt x="982" y="183"/>
                        <a:pt x="1621" y="0"/>
                        <a:pt x="2397" y="23"/>
                      </a:cubicBezTo>
                      <a:cubicBezTo>
                        <a:pt x="3127" y="69"/>
                        <a:pt x="3698" y="251"/>
                        <a:pt x="4040" y="411"/>
                      </a:cubicBezTo>
                      <a:cubicBezTo>
                        <a:pt x="4223" y="776"/>
                        <a:pt x="4657" y="1803"/>
                        <a:pt x="4360" y="3036"/>
                      </a:cubicBezTo>
                      <a:cubicBezTo>
                        <a:pt x="4223" y="3561"/>
                        <a:pt x="3995" y="3972"/>
                        <a:pt x="3812" y="4246"/>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2" name="Google Shape;2202;p38"/>
                <p:cNvSpPr/>
                <p:nvPr/>
              </p:nvSpPr>
              <p:spPr>
                <a:xfrm>
                  <a:off x="7417422" y="2423176"/>
                  <a:ext cx="191477" cy="105056"/>
                </a:xfrm>
                <a:custGeom>
                  <a:avLst/>
                  <a:gdLst/>
                  <a:ahLst/>
                  <a:cxnLst/>
                  <a:rect l="l" t="t" r="r" b="b"/>
                  <a:pathLst>
                    <a:path w="3288" h="1804" extrusionOk="0">
                      <a:moveTo>
                        <a:pt x="1" y="1119"/>
                      </a:moveTo>
                      <a:cubicBezTo>
                        <a:pt x="526" y="594"/>
                        <a:pt x="1279" y="388"/>
                        <a:pt x="1964" y="594"/>
                      </a:cubicBezTo>
                      <a:cubicBezTo>
                        <a:pt x="2899" y="868"/>
                        <a:pt x="3265" y="1712"/>
                        <a:pt x="3287" y="1804"/>
                      </a:cubicBezTo>
                      <a:cubicBezTo>
                        <a:pt x="3287" y="1758"/>
                        <a:pt x="3151" y="731"/>
                        <a:pt x="2283" y="343"/>
                      </a:cubicBezTo>
                      <a:cubicBezTo>
                        <a:pt x="1507" y="0"/>
                        <a:pt x="526" y="297"/>
                        <a:pt x="1" y="111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3" name="Google Shape;2203;p38"/>
                <p:cNvSpPr/>
                <p:nvPr/>
              </p:nvSpPr>
              <p:spPr>
                <a:xfrm>
                  <a:off x="7774985" y="2456370"/>
                  <a:ext cx="226010" cy="131669"/>
                </a:xfrm>
                <a:custGeom>
                  <a:avLst/>
                  <a:gdLst/>
                  <a:ahLst/>
                  <a:cxnLst/>
                  <a:rect l="l" t="t" r="r" b="b"/>
                  <a:pathLst>
                    <a:path w="3881" h="2261" extrusionOk="0">
                      <a:moveTo>
                        <a:pt x="92" y="1462"/>
                      </a:moveTo>
                      <a:cubicBezTo>
                        <a:pt x="46" y="1507"/>
                        <a:pt x="1" y="1462"/>
                        <a:pt x="23" y="1439"/>
                      </a:cubicBezTo>
                      <a:cubicBezTo>
                        <a:pt x="160" y="1097"/>
                        <a:pt x="503" y="549"/>
                        <a:pt x="1165" y="298"/>
                      </a:cubicBezTo>
                      <a:cubicBezTo>
                        <a:pt x="1918" y="1"/>
                        <a:pt x="2603" y="252"/>
                        <a:pt x="2694" y="298"/>
                      </a:cubicBezTo>
                      <a:cubicBezTo>
                        <a:pt x="3242" y="526"/>
                        <a:pt x="3835" y="1051"/>
                        <a:pt x="3858" y="1599"/>
                      </a:cubicBezTo>
                      <a:cubicBezTo>
                        <a:pt x="3881" y="1781"/>
                        <a:pt x="3858" y="2238"/>
                        <a:pt x="3744" y="2261"/>
                      </a:cubicBezTo>
                      <a:cubicBezTo>
                        <a:pt x="3744" y="2261"/>
                        <a:pt x="3744" y="2261"/>
                        <a:pt x="3721" y="2261"/>
                      </a:cubicBezTo>
                      <a:cubicBezTo>
                        <a:pt x="3721" y="2261"/>
                        <a:pt x="3698" y="2238"/>
                        <a:pt x="3698" y="2238"/>
                      </a:cubicBezTo>
                      <a:cubicBezTo>
                        <a:pt x="3447" y="1416"/>
                        <a:pt x="2740" y="823"/>
                        <a:pt x="1895" y="731"/>
                      </a:cubicBezTo>
                      <a:cubicBezTo>
                        <a:pt x="1210" y="663"/>
                        <a:pt x="526" y="937"/>
                        <a:pt x="92" y="1462"/>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4" name="Google Shape;2204;p38"/>
                <p:cNvSpPr/>
                <p:nvPr/>
              </p:nvSpPr>
              <p:spPr>
                <a:xfrm>
                  <a:off x="7794960" y="2266291"/>
                  <a:ext cx="220711" cy="125031"/>
                </a:xfrm>
                <a:custGeom>
                  <a:avLst/>
                  <a:gdLst/>
                  <a:ahLst/>
                  <a:cxnLst/>
                  <a:rect l="l" t="t" r="r" b="b"/>
                  <a:pathLst>
                    <a:path w="3790" h="2147" extrusionOk="0">
                      <a:moveTo>
                        <a:pt x="69" y="1416"/>
                      </a:moveTo>
                      <a:cubicBezTo>
                        <a:pt x="0" y="1576"/>
                        <a:pt x="114" y="1804"/>
                        <a:pt x="228" y="1736"/>
                      </a:cubicBezTo>
                      <a:cubicBezTo>
                        <a:pt x="593" y="1507"/>
                        <a:pt x="1141" y="1302"/>
                        <a:pt x="1803" y="1348"/>
                      </a:cubicBezTo>
                      <a:cubicBezTo>
                        <a:pt x="2556" y="1393"/>
                        <a:pt x="3173" y="1736"/>
                        <a:pt x="3584" y="2055"/>
                      </a:cubicBezTo>
                      <a:cubicBezTo>
                        <a:pt x="3698" y="2147"/>
                        <a:pt x="3789" y="1941"/>
                        <a:pt x="3721" y="1781"/>
                      </a:cubicBezTo>
                      <a:cubicBezTo>
                        <a:pt x="3287" y="709"/>
                        <a:pt x="2534" y="24"/>
                        <a:pt x="1780" y="1"/>
                      </a:cubicBezTo>
                      <a:cubicBezTo>
                        <a:pt x="1073" y="1"/>
                        <a:pt x="434" y="526"/>
                        <a:pt x="69" y="1416"/>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5" name="Google Shape;2205;p38"/>
                <p:cNvSpPr/>
                <p:nvPr/>
              </p:nvSpPr>
              <p:spPr>
                <a:xfrm>
                  <a:off x="7772364" y="2440472"/>
                  <a:ext cx="46530" cy="42570"/>
                </a:xfrm>
                <a:custGeom>
                  <a:avLst/>
                  <a:gdLst/>
                  <a:ahLst/>
                  <a:cxnLst/>
                  <a:rect l="l" t="t" r="r" b="b"/>
                  <a:pathLst>
                    <a:path w="799" h="731" extrusionOk="0">
                      <a:moveTo>
                        <a:pt x="799" y="114"/>
                      </a:moveTo>
                      <a:cubicBezTo>
                        <a:pt x="434" y="160"/>
                        <a:pt x="160" y="388"/>
                        <a:pt x="46" y="730"/>
                      </a:cubicBezTo>
                      <a:cubicBezTo>
                        <a:pt x="0" y="342"/>
                        <a:pt x="434" y="0"/>
                        <a:pt x="799" y="114"/>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6" name="Google Shape;2206;p38"/>
                <p:cNvSpPr/>
                <p:nvPr/>
              </p:nvSpPr>
              <p:spPr>
                <a:xfrm>
                  <a:off x="7413462" y="2409899"/>
                  <a:ext cx="199397" cy="116994"/>
                </a:xfrm>
                <a:custGeom>
                  <a:avLst/>
                  <a:gdLst/>
                  <a:ahLst/>
                  <a:cxnLst/>
                  <a:rect l="l" t="t" r="r" b="b"/>
                  <a:pathLst>
                    <a:path w="3424" h="2009" extrusionOk="0">
                      <a:moveTo>
                        <a:pt x="3333" y="1963"/>
                      </a:moveTo>
                      <a:cubicBezTo>
                        <a:pt x="3333" y="2009"/>
                        <a:pt x="3401" y="1986"/>
                        <a:pt x="3401" y="1940"/>
                      </a:cubicBezTo>
                      <a:cubicBezTo>
                        <a:pt x="3424" y="1598"/>
                        <a:pt x="3378" y="1004"/>
                        <a:pt x="2967" y="548"/>
                      </a:cubicBezTo>
                      <a:cubicBezTo>
                        <a:pt x="2488" y="23"/>
                        <a:pt x="1826" y="0"/>
                        <a:pt x="1735" y="0"/>
                      </a:cubicBezTo>
                      <a:cubicBezTo>
                        <a:pt x="1575" y="0"/>
                        <a:pt x="1050" y="0"/>
                        <a:pt x="616" y="365"/>
                      </a:cubicBezTo>
                      <a:cubicBezTo>
                        <a:pt x="206" y="730"/>
                        <a:pt x="0" y="1301"/>
                        <a:pt x="69" y="1347"/>
                      </a:cubicBezTo>
                      <a:cubicBezTo>
                        <a:pt x="69" y="1347"/>
                        <a:pt x="91" y="1347"/>
                        <a:pt x="114" y="1324"/>
                      </a:cubicBezTo>
                      <a:cubicBezTo>
                        <a:pt x="662" y="708"/>
                        <a:pt x="1484" y="434"/>
                        <a:pt x="2191" y="662"/>
                      </a:cubicBezTo>
                      <a:cubicBezTo>
                        <a:pt x="2762" y="867"/>
                        <a:pt x="3196" y="1347"/>
                        <a:pt x="3333" y="1963"/>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7" name="Google Shape;2207;p38"/>
                <p:cNvSpPr/>
                <p:nvPr/>
              </p:nvSpPr>
              <p:spPr>
                <a:xfrm>
                  <a:off x="7600862" y="2424516"/>
                  <a:ext cx="31971" cy="38610"/>
                </a:xfrm>
                <a:custGeom>
                  <a:avLst/>
                  <a:gdLst/>
                  <a:ahLst/>
                  <a:cxnLst/>
                  <a:rect l="l" t="t" r="r" b="b"/>
                  <a:pathLst>
                    <a:path w="549" h="663" extrusionOk="0">
                      <a:moveTo>
                        <a:pt x="1" y="0"/>
                      </a:moveTo>
                      <a:cubicBezTo>
                        <a:pt x="297" y="0"/>
                        <a:pt x="548" y="365"/>
                        <a:pt x="411" y="662"/>
                      </a:cubicBezTo>
                      <a:cubicBezTo>
                        <a:pt x="411" y="365"/>
                        <a:pt x="252" y="114"/>
                        <a:pt x="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8" name="Google Shape;2208;p38"/>
                <p:cNvSpPr/>
                <p:nvPr/>
              </p:nvSpPr>
              <p:spPr>
                <a:xfrm>
                  <a:off x="7502503" y="2719592"/>
                  <a:ext cx="321748" cy="218032"/>
                </a:xfrm>
                <a:custGeom>
                  <a:avLst/>
                  <a:gdLst/>
                  <a:ahLst/>
                  <a:cxnLst/>
                  <a:rect l="l" t="t" r="r" b="b"/>
                  <a:pathLst>
                    <a:path w="5525" h="3744" extrusionOk="0">
                      <a:moveTo>
                        <a:pt x="2603" y="845"/>
                      </a:moveTo>
                      <a:cubicBezTo>
                        <a:pt x="1849" y="685"/>
                        <a:pt x="1712" y="0"/>
                        <a:pt x="1142" y="69"/>
                      </a:cubicBezTo>
                      <a:cubicBezTo>
                        <a:pt x="685" y="114"/>
                        <a:pt x="320" y="639"/>
                        <a:pt x="229" y="1073"/>
                      </a:cubicBezTo>
                      <a:cubicBezTo>
                        <a:pt x="0" y="1986"/>
                        <a:pt x="799" y="2876"/>
                        <a:pt x="1484" y="3264"/>
                      </a:cubicBezTo>
                      <a:cubicBezTo>
                        <a:pt x="2283" y="3744"/>
                        <a:pt x="3128" y="3630"/>
                        <a:pt x="3424" y="3561"/>
                      </a:cubicBezTo>
                      <a:cubicBezTo>
                        <a:pt x="3630" y="3515"/>
                        <a:pt x="4292" y="3379"/>
                        <a:pt x="4839" y="2785"/>
                      </a:cubicBezTo>
                      <a:cubicBezTo>
                        <a:pt x="5068" y="2534"/>
                        <a:pt x="5524" y="2032"/>
                        <a:pt x="5410" y="1461"/>
                      </a:cubicBezTo>
                      <a:cubicBezTo>
                        <a:pt x="5319" y="1028"/>
                        <a:pt x="4976" y="639"/>
                        <a:pt x="4566" y="503"/>
                      </a:cubicBezTo>
                      <a:cubicBezTo>
                        <a:pt x="3812" y="274"/>
                        <a:pt x="3447" y="1005"/>
                        <a:pt x="2603" y="845"/>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9" name="Google Shape;2209;p38"/>
                <p:cNvSpPr/>
                <p:nvPr/>
              </p:nvSpPr>
              <p:spPr>
                <a:xfrm>
                  <a:off x="7539716" y="2954862"/>
                  <a:ext cx="223389" cy="18635"/>
                </a:xfrm>
                <a:custGeom>
                  <a:avLst/>
                  <a:gdLst/>
                  <a:ahLst/>
                  <a:cxnLst/>
                  <a:rect l="l" t="t" r="r" b="b"/>
                  <a:pathLst>
                    <a:path w="3836" h="320" extrusionOk="0">
                      <a:moveTo>
                        <a:pt x="3835" y="0"/>
                      </a:moveTo>
                      <a:lnTo>
                        <a:pt x="1" y="320"/>
                      </a:lnTo>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0" name="Google Shape;2210;p38"/>
                <p:cNvSpPr/>
                <p:nvPr/>
              </p:nvSpPr>
              <p:spPr>
                <a:xfrm>
                  <a:off x="7499825" y="2730191"/>
                  <a:ext cx="321748" cy="218090"/>
                </a:xfrm>
                <a:custGeom>
                  <a:avLst/>
                  <a:gdLst/>
                  <a:ahLst/>
                  <a:cxnLst/>
                  <a:rect l="l" t="t" r="r" b="b"/>
                  <a:pathLst>
                    <a:path w="5525" h="3745" extrusionOk="0">
                      <a:moveTo>
                        <a:pt x="2603" y="846"/>
                      </a:moveTo>
                      <a:cubicBezTo>
                        <a:pt x="1850" y="709"/>
                        <a:pt x="1713" y="1"/>
                        <a:pt x="1142" y="69"/>
                      </a:cubicBezTo>
                      <a:cubicBezTo>
                        <a:pt x="686" y="115"/>
                        <a:pt x="320" y="640"/>
                        <a:pt x="229" y="1074"/>
                      </a:cubicBezTo>
                      <a:cubicBezTo>
                        <a:pt x="1" y="1987"/>
                        <a:pt x="800" y="2877"/>
                        <a:pt x="1484" y="3265"/>
                      </a:cubicBezTo>
                      <a:cubicBezTo>
                        <a:pt x="2283" y="3744"/>
                        <a:pt x="3128" y="3630"/>
                        <a:pt x="3425" y="3562"/>
                      </a:cubicBezTo>
                      <a:cubicBezTo>
                        <a:pt x="3630" y="3539"/>
                        <a:pt x="4292" y="3379"/>
                        <a:pt x="4840" y="2786"/>
                      </a:cubicBezTo>
                      <a:cubicBezTo>
                        <a:pt x="5068" y="2535"/>
                        <a:pt x="5525" y="2055"/>
                        <a:pt x="5410" y="1462"/>
                      </a:cubicBezTo>
                      <a:cubicBezTo>
                        <a:pt x="5319" y="1028"/>
                        <a:pt x="4977" y="640"/>
                        <a:pt x="4566" y="526"/>
                      </a:cubicBezTo>
                      <a:cubicBezTo>
                        <a:pt x="3813" y="275"/>
                        <a:pt x="3447" y="1005"/>
                        <a:pt x="2603" y="846"/>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1" name="Google Shape;2211;p38"/>
                <p:cNvSpPr/>
                <p:nvPr/>
              </p:nvSpPr>
              <p:spPr>
                <a:xfrm>
                  <a:off x="7537037" y="2965519"/>
                  <a:ext cx="223389" cy="18635"/>
                </a:xfrm>
                <a:custGeom>
                  <a:avLst/>
                  <a:gdLst/>
                  <a:ahLst/>
                  <a:cxnLst/>
                  <a:rect l="l" t="t" r="r" b="b"/>
                  <a:pathLst>
                    <a:path w="3836" h="320" extrusionOk="0">
                      <a:moveTo>
                        <a:pt x="3836" y="0"/>
                      </a:moveTo>
                      <a:cubicBezTo>
                        <a:pt x="2557" y="91"/>
                        <a:pt x="1279" y="205"/>
                        <a:pt x="1" y="320"/>
                      </a:cubicBezTo>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2" name="Google Shape;2212;p38"/>
                <p:cNvSpPr/>
                <p:nvPr/>
              </p:nvSpPr>
              <p:spPr>
                <a:xfrm>
                  <a:off x="7502503" y="2724892"/>
                  <a:ext cx="321748" cy="219371"/>
                </a:xfrm>
                <a:custGeom>
                  <a:avLst/>
                  <a:gdLst/>
                  <a:ahLst/>
                  <a:cxnLst/>
                  <a:rect l="l" t="t" r="r" b="b"/>
                  <a:pathLst>
                    <a:path w="5525" h="3767" extrusionOk="0">
                      <a:moveTo>
                        <a:pt x="2625" y="868"/>
                      </a:moveTo>
                      <a:cubicBezTo>
                        <a:pt x="1849" y="708"/>
                        <a:pt x="1712" y="1"/>
                        <a:pt x="1165" y="69"/>
                      </a:cubicBezTo>
                      <a:cubicBezTo>
                        <a:pt x="685" y="138"/>
                        <a:pt x="343" y="663"/>
                        <a:pt x="229" y="1096"/>
                      </a:cubicBezTo>
                      <a:cubicBezTo>
                        <a:pt x="0" y="1986"/>
                        <a:pt x="822" y="2899"/>
                        <a:pt x="1484" y="3288"/>
                      </a:cubicBezTo>
                      <a:cubicBezTo>
                        <a:pt x="2306" y="3767"/>
                        <a:pt x="3150" y="3653"/>
                        <a:pt x="3424" y="3584"/>
                      </a:cubicBezTo>
                      <a:cubicBezTo>
                        <a:pt x="3630" y="3539"/>
                        <a:pt x="4292" y="3402"/>
                        <a:pt x="4839" y="2808"/>
                      </a:cubicBezTo>
                      <a:cubicBezTo>
                        <a:pt x="5091" y="2534"/>
                        <a:pt x="5524" y="2055"/>
                        <a:pt x="5410" y="1461"/>
                      </a:cubicBezTo>
                      <a:cubicBezTo>
                        <a:pt x="5319" y="1051"/>
                        <a:pt x="4976" y="663"/>
                        <a:pt x="4566" y="526"/>
                      </a:cubicBezTo>
                      <a:cubicBezTo>
                        <a:pt x="3835" y="297"/>
                        <a:pt x="3447" y="1028"/>
                        <a:pt x="2625" y="86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3" name="Google Shape;2213;p38"/>
                <p:cNvSpPr/>
                <p:nvPr/>
              </p:nvSpPr>
              <p:spPr>
                <a:xfrm>
                  <a:off x="7534416" y="2848525"/>
                  <a:ext cx="216692" cy="119673"/>
                </a:xfrm>
                <a:custGeom>
                  <a:avLst/>
                  <a:gdLst/>
                  <a:ahLst/>
                  <a:cxnLst/>
                  <a:rect l="l" t="t" r="r" b="b"/>
                  <a:pathLst>
                    <a:path w="3721" h="2055" extrusionOk="0">
                      <a:moveTo>
                        <a:pt x="0" y="868"/>
                      </a:moveTo>
                      <a:cubicBezTo>
                        <a:pt x="114" y="708"/>
                        <a:pt x="365" y="457"/>
                        <a:pt x="754" y="274"/>
                      </a:cubicBezTo>
                      <a:cubicBezTo>
                        <a:pt x="868" y="229"/>
                        <a:pt x="1370" y="0"/>
                        <a:pt x="1940" y="69"/>
                      </a:cubicBezTo>
                      <a:cubicBezTo>
                        <a:pt x="3059" y="183"/>
                        <a:pt x="3675" y="1233"/>
                        <a:pt x="3721" y="1324"/>
                      </a:cubicBezTo>
                      <a:cubicBezTo>
                        <a:pt x="3561" y="1438"/>
                        <a:pt x="2602" y="2055"/>
                        <a:pt x="1415" y="1758"/>
                      </a:cubicBezTo>
                      <a:cubicBezTo>
                        <a:pt x="639" y="1553"/>
                        <a:pt x="183" y="1073"/>
                        <a:pt x="0" y="86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4" name="Google Shape;2214;p38"/>
                <p:cNvSpPr/>
                <p:nvPr/>
              </p:nvSpPr>
              <p:spPr>
                <a:xfrm>
                  <a:off x="7530398" y="2820630"/>
                  <a:ext cx="220711" cy="105056"/>
                </a:xfrm>
                <a:custGeom>
                  <a:avLst/>
                  <a:gdLst/>
                  <a:ahLst/>
                  <a:cxnLst/>
                  <a:rect l="l" t="t" r="r" b="b"/>
                  <a:pathLst>
                    <a:path w="3790" h="1804" extrusionOk="0">
                      <a:moveTo>
                        <a:pt x="3790" y="1803"/>
                      </a:moveTo>
                      <a:cubicBezTo>
                        <a:pt x="3721" y="1689"/>
                        <a:pt x="3242" y="867"/>
                        <a:pt x="2192" y="662"/>
                      </a:cubicBezTo>
                      <a:cubicBezTo>
                        <a:pt x="1188" y="457"/>
                        <a:pt x="434" y="982"/>
                        <a:pt x="320" y="1073"/>
                      </a:cubicBezTo>
                      <a:cubicBezTo>
                        <a:pt x="206" y="936"/>
                        <a:pt x="115" y="799"/>
                        <a:pt x="1" y="685"/>
                      </a:cubicBezTo>
                      <a:cubicBezTo>
                        <a:pt x="1439" y="0"/>
                        <a:pt x="2831" y="137"/>
                        <a:pt x="3447" y="890"/>
                      </a:cubicBezTo>
                      <a:cubicBezTo>
                        <a:pt x="3584" y="1050"/>
                        <a:pt x="3744" y="1347"/>
                        <a:pt x="3790" y="1803"/>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5" name="Google Shape;2215;p38"/>
                <p:cNvSpPr/>
                <p:nvPr/>
              </p:nvSpPr>
              <p:spPr>
                <a:xfrm>
                  <a:off x="7660670" y="2869780"/>
                  <a:ext cx="22653" cy="22653"/>
                </a:xfrm>
                <a:custGeom>
                  <a:avLst/>
                  <a:gdLst/>
                  <a:ahLst/>
                  <a:cxnLst/>
                  <a:rect l="l" t="t" r="r" b="b"/>
                  <a:pathLst>
                    <a:path w="389" h="389" extrusionOk="0">
                      <a:moveTo>
                        <a:pt x="46" y="46"/>
                      </a:moveTo>
                      <a:cubicBezTo>
                        <a:pt x="1" y="92"/>
                        <a:pt x="1" y="275"/>
                        <a:pt x="115" y="343"/>
                      </a:cubicBezTo>
                      <a:cubicBezTo>
                        <a:pt x="206" y="389"/>
                        <a:pt x="343" y="366"/>
                        <a:pt x="366" y="297"/>
                      </a:cubicBezTo>
                      <a:cubicBezTo>
                        <a:pt x="389" y="206"/>
                        <a:pt x="115" y="1"/>
                        <a:pt x="46" y="46"/>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6" name="Google Shape;2216;p38"/>
                <p:cNvSpPr/>
                <p:nvPr/>
              </p:nvSpPr>
              <p:spPr>
                <a:xfrm>
                  <a:off x="7530398" y="2833908"/>
                  <a:ext cx="232707" cy="146286"/>
                </a:xfrm>
                <a:custGeom>
                  <a:avLst/>
                  <a:gdLst/>
                  <a:ahLst/>
                  <a:cxnLst/>
                  <a:rect l="l" t="t" r="r" b="b"/>
                  <a:pathLst>
                    <a:path w="3996" h="2512" extrusionOk="0">
                      <a:moveTo>
                        <a:pt x="3995" y="2169"/>
                      </a:moveTo>
                      <a:lnTo>
                        <a:pt x="183" y="2511"/>
                      </a:lnTo>
                      <a:lnTo>
                        <a:pt x="1" y="320"/>
                      </a:lnTo>
                      <a:lnTo>
                        <a:pt x="3813" y="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7" name="Google Shape;2217;p38"/>
                <p:cNvSpPr/>
                <p:nvPr/>
              </p:nvSpPr>
              <p:spPr>
                <a:xfrm>
                  <a:off x="7578267" y="2722271"/>
                  <a:ext cx="218032" cy="91720"/>
                </a:xfrm>
                <a:custGeom>
                  <a:avLst/>
                  <a:gdLst/>
                  <a:ahLst/>
                  <a:cxnLst/>
                  <a:rect l="l" t="t" r="r" b="b"/>
                  <a:pathLst>
                    <a:path w="3744" h="1575" extrusionOk="0">
                      <a:moveTo>
                        <a:pt x="183" y="0"/>
                      </a:moveTo>
                      <a:cubicBezTo>
                        <a:pt x="137" y="114"/>
                        <a:pt x="1" y="388"/>
                        <a:pt x="115" y="708"/>
                      </a:cubicBezTo>
                      <a:cubicBezTo>
                        <a:pt x="229" y="1004"/>
                        <a:pt x="503" y="1141"/>
                        <a:pt x="708" y="1255"/>
                      </a:cubicBezTo>
                      <a:cubicBezTo>
                        <a:pt x="1416" y="1575"/>
                        <a:pt x="2123" y="1415"/>
                        <a:pt x="2397" y="1347"/>
                      </a:cubicBezTo>
                      <a:cubicBezTo>
                        <a:pt x="3036" y="1210"/>
                        <a:pt x="3493" y="867"/>
                        <a:pt x="3744" y="662"/>
                      </a:cubicBezTo>
                      <a:cubicBezTo>
                        <a:pt x="3538" y="571"/>
                        <a:pt x="3219" y="457"/>
                        <a:pt x="2831" y="434"/>
                      </a:cubicBezTo>
                      <a:cubicBezTo>
                        <a:pt x="2100" y="388"/>
                        <a:pt x="1781" y="685"/>
                        <a:pt x="1210" y="593"/>
                      </a:cubicBezTo>
                      <a:cubicBezTo>
                        <a:pt x="936" y="548"/>
                        <a:pt x="571" y="411"/>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8" name="Google Shape;2218;p38"/>
                <p:cNvSpPr/>
                <p:nvPr/>
              </p:nvSpPr>
              <p:spPr>
                <a:xfrm>
                  <a:off x="8038207" y="2627872"/>
                  <a:ext cx="65165" cy="67844"/>
                </a:xfrm>
                <a:custGeom>
                  <a:avLst/>
                  <a:gdLst/>
                  <a:ahLst/>
                  <a:cxnLst/>
                  <a:rect l="l" t="t" r="r" b="b"/>
                  <a:pathLst>
                    <a:path w="1119" h="1165" extrusionOk="0">
                      <a:moveTo>
                        <a:pt x="434" y="69"/>
                      </a:moveTo>
                      <a:cubicBezTo>
                        <a:pt x="160" y="137"/>
                        <a:pt x="0" y="822"/>
                        <a:pt x="251" y="1005"/>
                      </a:cubicBezTo>
                      <a:cubicBezTo>
                        <a:pt x="457" y="1165"/>
                        <a:pt x="959" y="1028"/>
                        <a:pt x="1027" y="685"/>
                      </a:cubicBezTo>
                      <a:cubicBezTo>
                        <a:pt x="1119" y="366"/>
                        <a:pt x="685" y="0"/>
                        <a:pt x="434" y="6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9" name="Google Shape;2219;p38"/>
                <p:cNvSpPr/>
                <p:nvPr/>
              </p:nvSpPr>
              <p:spPr>
                <a:xfrm>
                  <a:off x="8117931" y="2710275"/>
                  <a:ext cx="30632" cy="31971"/>
                </a:xfrm>
                <a:custGeom>
                  <a:avLst/>
                  <a:gdLst/>
                  <a:ahLst/>
                  <a:cxnLst/>
                  <a:rect l="l" t="t" r="r" b="b"/>
                  <a:pathLst>
                    <a:path w="526" h="549" extrusionOk="0">
                      <a:moveTo>
                        <a:pt x="206" y="23"/>
                      </a:moveTo>
                      <a:cubicBezTo>
                        <a:pt x="69" y="46"/>
                        <a:pt x="1" y="389"/>
                        <a:pt x="115" y="457"/>
                      </a:cubicBezTo>
                      <a:cubicBezTo>
                        <a:pt x="206" y="548"/>
                        <a:pt x="457" y="480"/>
                        <a:pt x="503" y="320"/>
                      </a:cubicBezTo>
                      <a:cubicBezTo>
                        <a:pt x="526" y="160"/>
                        <a:pt x="320" y="1"/>
                        <a:pt x="206" y="23"/>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0" name="Google Shape;2220;p38"/>
                <p:cNvSpPr/>
                <p:nvPr/>
              </p:nvSpPr>
              <p:spPr>
                <a:xfrm>
                  <a:off x="7366932" y="2580003"/>
                  <a:ext cx="63826" cy="67844"/>
                </a:xfrm>
                <a:custGeom>
                  <a:avLst/>
                  <a:gdLst/>
                  <a:ahLst/>
                  <a:cxnLst/>
                  <a:rect l="l" t="t" r="r" b="b"/>
                  <a:pathLst>
                    <a:path w="1096" h="1165" extrusionOk="0">
                      <a:moveTo>
                        <a:pt x="434" y="69"/>
                      </a:moveTo>
                      <a:cubicBezTo>
                        <a:pt x="137" y="138"/>
                        <a:pt x="0" y="822"/>
                        <a:pt x="229" y="1005"/>
                      </a:cubicBezTo>
                      <a:cubicBezTo>
                        <a:pt x="434" y="1165"/>
                        <a:pt x="936" y="1005"/>
                        <a:pt x="1027" y="685"/>
                      </a:cubicBezTo>
                      <a:cubicBezTo>
                        <a:pt x="1096" y="343"/>
                        <a:pt x="662" y="1"/>
                        <a:pt x="434" y="6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1" name="Google Shape;2221;p38"/>
                <p:cNvSpPr/>
                <p:nvPr/>
              </p:nvSpPr>
              <p:spPr>
                <a:xfrm>
                  <a:off x="7557011" y="2492301"/>
                  <a:ext cx="106395" cy="202075"/>
                </a:xfrm>
                <a:custGeom>
                  <a:avLst/>
                  <a:gdLst/>
                  <a:ahLst/>
                  <a:cxnLst/>
                  <a:rect l="l" t="t" r="r" b="b"/>
                  <a:pathLst>
                    <a:path w="1827" h="3470" extrusionOk="0">
                      <a:moveTo>
                        <a:pt x="1575" y="0"/>
                      </a:moveTo>
                      <a:cubicBezTo>
                        <a:pt x="1826" y="868"/>
                        <a:pt x="1758" y="1826"/>
                        <a:pt x="1393" y="2671"/>
                      </a:cubicBezTo>
                      <a:cubicBezTo>
                        <a:pt x="1370" y="2716"/>
                        <a:pt x="1301" y="2739"/>
                        <a:pt x="1256" y="2716"/>
                      </a:cubicBezTo>
                      <a:cubicBezTo>
                        <a:pt x="1027" y="2443"/>
                        <a:pt x="662" y="2328"/>
                        <a:pt x="388" y="2648"/>
                      </a:cubicBezTo>
                      <a:cubicBezTo>
                        <a:pt x="137" y="2922"/>
                        <a:pt x="343" y="3356"/>
                        <a:pt x="685" y="3470"/>
                      </a:cubicBezTo>
                      <a:cubicBezTo>
                        <a:pt x="251" y="3424"/>
                        <a:pt x="0" y="2899"/>
                        <a:pt x="274" y="2557"/>
                      </a:cubicBezTo>
                      <a:cubicBezTo>
                        <a:pt x="525" y="2146"/>
                        <a:pt x="1142" y="2191"/>
                        <a:pt x="1370" y="2580"/>
                      </a:cubicBezTo>
                      <a:cubicBezTo>
                        <a:pt x="1370" y="2580"/>
                        <a:pt x="1187" y="2580"/>
                        <a:pt x="1187" y="2580"/>
                      </a:cubicBezTo>
                      <a:cubicBezTo>
                        <a:pt x="1530" y="1781"/>
                        <a:pt x="1667" y="868"/>
                        <a:pt x="1575"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2" name="Google Shape;2222;p38"/>
                <p:cNvSpPr/>
                <p:nvPr/>
              </p:nvSpPr>
              <p:spPr>
                <a:xfrm>
                  <a:off x="7570289" y="2649128"/>
                  <a:ext cx="50548" cy="51887"/>
                </a:xfrm>
                <a:custGeom>
                  <a:avLst/>
                  <a:gdLst/>
                  <a:ahLst/>
                  <a:cxnLst/>
                  <a:rect l="l" t="t" r="r" b="b"/>
                  <a:pathLst>
                    <a:path w="868" h="891" extrusionOk="0">
                      <a:moveTo>
                        <a:pt x="868" y="708"/>
                      </a:moveTo>
                      <a:cubicBezTo>
                        <a:pt x="571" y="891"/>
                        <a:pt x="229" y="800"/>
                        <a:pt x="92" y="571"/>
                      </a:cubicBezTo>
                      <a:cubicBezTo>
                        <a:pt x="1" y="411"/>
                        <a:pt x="1" y="183"/>
                        <a:pt x="138" y="1"/>
                      </a:cubicBezTo>
                      <a:cubicBezTo>
                        <a:pt x="160" y="69"/>
                        <a:pt x="206" y="297"/>
                        <a:pt x="411" y="480"/>
                      </a:cubicBezTo>
                      <a:cubicBezTo>
                        <a:pt x="594" y="640"/>
                        <a:pt x="777" y="685"/>
                        <a:pt x="868" y="70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3" name="Google Shape;2223;p38"/>
                <p:cNvSpPr/>
                <p:nvPr/>
              </p:nvSpPr>
              <p:spPr>
                <a:xfrm>
                  <a:off x="8193695" y="2537492"/>
                  <a:ext cx="198115" cy="265901"/>
                </a:xfrm>
                <a:custGeom>
                  <a:avLst/>
                  <a:gdLst/>
                  <a:ahLst/>
                  <a:cxnLst/>
                  <a:rect l="l" t="t" r="r" b="b"/>
                  <a:pathLst>
                    <a:path w="3402" h="4566" extrusionOk="0">
                      <a:moveTo>
                        <a:pt x="69" y="1461"/>
                      </a:moveTo>
                      <a:cubicBezTo>
                        <a:pt x="389" y="525"/>
                        <a:pt x="1233" y="0"/>
                        <a:pt x="1964" y="137"/>
                      </a:cubicBezTo>
                      <a:cubicBezTo>
                        <a:pt x="2831" y="297"/>
                        <a:pt x="3128" y="1347"/>
                        <a:pt x="3151" y="1461"/>
                      </a:cubicBezTo>
                      <a:cubicBezTo>
                        <a:pt x="3402" y="2306"/>
                        <a:pt x="3014" y="3219"/>
                        <a:pt x="2352" y="3744"/>
                      </a:cubicBezTo>
                      <a:cubicBezTo>
                        <a:pt x="1324" y="4565"/>
                        <a:pt x="69" y="4109"/>
                        <a:pt x="1" y="4086"/>
                      </a:cubicBezTo>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4" name="Google Shape;2224;p38"/>
                <p:cNvSpPr/>
                <p:nvPr/>
              </p:nvSpPr>
              <p:spPr>
                <a:xfrm>
                  <a:off x="7745751" y="3935830"/>
                  <a:ext cx="291175" cy="927858"/>
                </a:xfrm>
                <a:custGeom>
                  <a:avLst/>
                  <a:gdLst/>
                  <a:ahLst/>
                  <a:cxnLst/>
                  <a:rect l="l" t="t" r="r" b="b"/>
                  <a:pathLst>
                    <a:path w="5000" h="15933" extrusionOk="0">
                      <a:moveTo>
                        <a:pt x="4817" y="15271"/>
                      </a:moveTo>
                      <a:cubicBezTo>
                        <a:pt x="4862" y="15065"/>
                        <a:pt x="4634" y="14791"/>
                        <a:pt x="4155" y="14472"/>
                      </a:cubicBezTo>
                      <a:lnTo>
                        <a:pt x="4155" y="14472"/>
                      </a:lnTo>
                      <a:cubicBezTo>
                        <a:pt x="4429" y="9656"/>
                        <a:pt x="4725" y="4839"/>
                        <a:pt x="4999" y="0"/>
                      </a:cubicBezTo>
                      <a:cubicBezTo>
                        <a:pt x="3356" y="411"/>
                        <a:pt x="1712" y="822"/>
                        <a:pt x="69" y="1233"/>
                      </a:cubicBezTo>
                      <a:cubicBezTo>
                        <a:pt x="1" y="2945"/>
                        <a:pt x="1" y="4725"/>
                        <a:pt x="1" y="6529"/>
                      </a:cubicBezTo>
                      <a:cubicBezTo>
                        <a:pt x="46" y="9770"/>
                        <a:pt x="183" y="12874"/>
                        <a:pt x="389" y="15818"/>
                      </a:cubicBezTo>
                      <a:cubicBezTo>
                        <a:pt x="3242" y="15933"/>
                        <a:pt x="4703" y="15750"/>
                        <a:pt x="4817" y="1527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5" name="Google Shape;2225;p38"/>
                <p:cNvSpPr/>
                <p:nvPr/>
              </p:nvSpPr>
              <p:spPr>
                <a:xfrm>
                  <a:off x="8221589" y="2594620"/>
                  <a:ext cx="128991" cy="131669"/>
                </a:xfrm>
                <a:custGeom>
                  <a:avLst/>
                  <a:gdLst/>
                  <a:ahLst/>
                  <a:cxnLst/>
                  <a:rect l="l" t="t" r="r" b="b"/>
                  <a:pathLst>
                    <a:path w="2215" h="2261" extrusionOk="0">
                      <a:moveTo>
                        <a:pt x="2101" y="891"/>
                      </a:moveTo>
                      <a:cubicBezTo>
                        <a:pt x="2055" y="526"/>
                        <a:pt x="1736" y="229"/>
                        <a:pt x="1393" y="138"/>
                      </a:cubicBezTo>
                      <a:cubicBezTo>
                        <a:pt x="868" y="1"/>
                        <a:pt x="206" y="389"/>
                        <a:pt x="1" y="1074"/>
                      </a:cubicBezTo>
                      <a:cubicBezTo>
                        <a:pt x="298" y="937"/>
                        <a:pt x="663" y="1028"/>
                        <a:pt x="868" y="1279"/>
                      </a:cubicBezTo>
                      <a:cubicBezTo>
                        <a:pt x="1097" y="1553"/>
                        <a:pt x="1097" y="1987"/>
                        <a:pt x="845" y="2260"/>
                      </a:cubicBezTo>
                      <a:cubicBezTo>
                        <a:pt x="1713" y="2101"/>
                        <a:pt x="2215" y="1439"/>
                        <a:pt x="2101" y="89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6" name="Google Shape;2226;p38"/>
                <p:cNvSpPr/>
                <p:nvPr/>
              </p:nvSpPr>
              <p:spPr>
                <a:xfrm>
                  <a:off x="8216290" y="2578664"/>
                  <a:ext cx="138308" cy="150305"/>
                </a:xfrm>
                <a:custGeom>
                  <a:avLst/>
                  <a:gdLst/>
                  <a:ahLst/>
                  <a:cxnLst/>
                  <a:rect l="l" t="t" r="r" b="b"/>
                  <a:pathLst>
                    <a:path w="2375" h="2581" extrusionOk="0">
                      <a:moveTo>
                        <a:pt x="2374" y="1439"/>
                      </a:moveTo>
                      <a:cubicBezTo>
                        <a:pt x="2055" y="183"/>
                        <a:pt x="503" y="229"/>
                        <a:pt x="160" y="1416"/>
                      </a:cubicBezTo>
                      <a:lnTo>
                        <a:pt x="46" y="1348"/>
                      </a:lnTo>
                      <a:cubicBezTo>
                        <a:pt x="845" y="982"/>
                        <a:pt x="1553" y="1964"/>
                        <a:pt x="936" y="2580"/>
                      </a:cubicBezTo>
                      <a:cubicBezTo>
                        <a:pt x="1393" y="1987"/>
                        <a:pt x="800" y="1165"/>
                        <a:pt x="115" y="1462"/>
                      </a:cubicBezTo>
                      <a:cubicBezTo>
                        <a:pt x="69" y="1507"/>
                        <a:pt x="1" y="1439"/>
                        <a:pt x="1" y="1393"/>
                      </a:cubicBezTo>
                      <a:cubicBezTo>
                        <a:pt x="343" y="69"/>
                        <a:pt x="2169" y="1"/>
                        <a:pt x="2374" y="143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7" name="Google Shape;2227;p38"/>
                <p:cNvSpPr/>
                <p:nvPr/>
              </p:nvSpPr>
              <p:spPr>
                <a:xfrm>
                  <a:off x="7180813" y="1697393"/>
                  <a:ext cx="1293399" cy="949114"/>
                </a:xfrm>
                <a:custGeom>
                  <a:avLst/>
                  <a:gdLst/>
                  <a:ahLst/>
                  <a:cxnLst/>
                  <a:rect l="l" t="t" r="r" b="b"/>
                  <a:pathLst>
                    <a:path w="22210" h="16298" extrusionOk="0">
                      <a:moveTo>
                        <a:pt x="16618" y="5365"/>
                      </a:moveTo>
                      <a:cubicBezTo>
                        <a:pt x="16503" y="5091"/>
                        <a:pt x="14997" y="1165"/>
                        <a:pt x="11505" y="549"/>
                      </a:cubicBezTo>
                      <a:cubicBezTo>
                        <a:pt x="8332" y="1"/>
                        <a:pt x="5593" y="2580"/>
                        <a:pt x="5433" y="2717"/>
                      </a:cubicBezTo>
                      <a:cubicBezTo>
                        <a:pt x="4155" y="3972"/>
                        <a:pt x="4086" y="5022"/>
                        <a:pt x="2329" y="6118"/>
                      </a:cubicBezTo>
                      <a:cubicBezTo>
                        <a:pt x="1119" y="6871"/>
                        <a:pt x="1" y="7099"/>
                        <a:pt x="46" y="7419"/>
                      </a:cubicBezTo>
                      <a:cubicBezTo>
                        <a:pt x="92" y="7739"/>
                        <a:pt x="1119" y="7875"/>
                        <a:pt x="2329" y="7944"/>
                      </a:cubicBezTo>
                      <a:cubicBezTo>
                        <a:pt x="1872" y="8378"/>
                        <a:pt x="1690" y="8743"/>
                        <a:pt x="1758" y="9040"/>
                      </a:cubicBezTo>
                      <a:cubicBezTo>
                        <a:pt x="2078" y="10090"/>
                        <a:pt x="6255" y="9975"/>
                        <a:pt x="14312" y="8697"/>
                      </a:cubicBezTo>
                      <a:cubicBezTo>
                        <a:pt x="14289" y="9679"/>
                        <a:pt x="14404" y="11733"/>
                        <a:pt x="15682" y="13787"/>
                      </a:cubicBezTo>
                      <a:cubicBezTo>
                        <a:pt x="16252" y="14655"/>
                        <a:pt x="16869" y="15316"/>
                        <a:pt x="17394" y="15773"/>
                      </a:cubicBezTo>
                      <a:cubicBezTo>
                        <a:pt x="17690" y="15202"/>
                        <a:pt x="18238" y="14792"/>
                        <a:pt x="18832" y="14769"/>
                      </a:cubicBezTo>
                      <a:cubicBezTo>
                        <a:pt x="19631" y="14723"/>
                        <a:pt x="20429" y="15339"/>
                        <a:pt x="20612" y="16298"/>
                      </a:cubicBezTo>
                      <a:cubicBezTo>
                        <a:pt x="22210" y="12600"/>
                        <a:pt x="21776" y="8811"/>
                        <a:pt x="19585" y="6803"/>
                      </a:cubicBezTo>
                      <a:cubicBezTo>
                        <a:pt x="19106" y="6346"/>
                        <a:pt x="18170" y="5661"/>
                        <a:pt x="16618" y="5365"/>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8" name="Google Shape;2228;p38"/>
                <p:cNvSpPr/>
                <p:nvPr/>
              </p:nvSpPr>
              <p:spPr>
                <a:xfrm>
                  <a:off x="7539716" y="1863538"/>
                  <a:ext cx="319070" cy="253963"/>
                </a:xfrm>
                <a:custGeom>
                  <a:avLst/>
                  <a:gdLst/>
                  <a:ahLst/>
                  <a:cxnLst/>
                  <a:rect l="l" t="t" r="r" b="b"/>
                  <a:pathLst>
                    <a:path w="5479" h="4361" extrusionOk="0">
                      <a:moveTo>
                        <a:pt x="2511" y="708"/>
                      </a:moveTo>
                      <a:cubicBezTo>
                        <a:pt x="503" y="1895"/>
                        <a:pt x="1" y="2375"/>
                        <a:pt x="69" y="2535"/>
                      </a:cubicBezTo>
                      <a:cubicBezTo>
                        <a:pt x="183" y="2831"/>
                        <a:pt x="2009" y="2238"/>
                        <a:pt x="2123" y="2535"/>
                      </a:cubicBezTo>
                      <a:cubicBezTo>
                        <a:pt x="2237" y="2808"/>
                        <a:pt x="777" y="3425"/>
                        <a:pt x="891" y="3790"/>
                      </a:cubicBezTo>
                      <a:cubicBezTo>
                        <a:pt x="1051" y="4361"/>
                        <a:pt x="5113" y="3858"/>
                        <a:pt x="5113" y="3448"/>
                      </a:cubicBezTo>
                      <a:cubicBezTo>
                        <a:pt x="5113" y="3265"/>
                        <a:pt x="4018" y="3219"/>
                        <a:pt x="3972" y="2831"/>
                      </a:cubicBezTo>
                      <a:cubicBezTo>
                        <a:pt x="3904" y="2352"/>
                        <a:pt x="5479" y="1850"/>
                        <a:pt x="5410" y="1621"/>
                      </a:cubicBezTo>
                      <a:cubicBezTo>
                        <a:pt x="5342" y="1348"/>
                        <a:pt x="3242" y="1873"/>
                        <a:pt x="3128" y="1553"/>
                      </a:cubicBezTo>
                      <a:cubicBezTo>
                        <a:pt x="3014" y="1211"/>
                        <a:pt x="5045" y="298"/>
                        <a:pt x="4954" y="92"/>
                      </a:cubicBezTo>
                      <a:cubicBezTo>
                        <a:pt x="4908" y="1"/>
                        <a:pt x="4269" y="138"/>
                        <a:pt x="2511" y="70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9" name="Google Shape;2229;p38"/>
                <p:cNvSpPr/>
                <p:nvPr/>
              </p:nvSpPr>
              <p:spPr>
                <a:xfrm>
                  <a:off x="8115252" y="2190527"/>
                  <a:ext cx="180878" cy="260602"/>
                </a:xfrm>
                <a:custGeom>
                  <a:avLst/>
                  <a:gdLst/>
                  <a:ahLst/>
                  <a:cxnLst/>
                  <a:rect l="l" t="t" r="r" b="b"/>
                  <a:pathLst>
                    <a:path w="3106" h="4475" extrusionOk="0">
                      <a:moveTo>
                        <a:pt x="47" y="1713"/>
                      </a:moveTo>
                      <a:cubicBezTo>
                        <a:pt x="115" y="3037"/>
                        <a:pt x="823" y="4246"/>
                        <a:pt x="1119" y="4178"/>
                      </a:cubicBezTo>
                      <a:cubicBezTo>
                        <a:pt x="1416" y="4109"/>
                        <a:pt x="1188" y="2717"/>
                        <a:pt x="1485" y="2649"/>
                      </a:cubicBezTo>
                      <a:cubicBezTo>
                        <a:pt x="1827" y="2580"/>
                        <a:pt x="2306" y="4475"/>
                        <a:pt x="2649" y="4406"/>
                      </a:cubicBezTo>
                      <a:cubicBezTo>
                        <a:pt x="3105" y="4338"/>
                        <a:pt x="3037" y="800"/>
                        <a:pt x="2649" y="754"/>
                      </a:cubicBezTo>
                      <a:cubicBezTo>
                        <a:pt x="2398" y="708"/>
                        <a:pt x="2261" y="1873"/>
                        <a:pt x="1804" y="1895"/>
                      </a:cubicBezTo>
                      <a:cubicBezTo>
                        <a:pt x="1211" y="1918"/>
                        <a:pt x="845" y="1"/>
                        <a:pt x="412" y="69"/>
                      </a:cubicBezTo>
                      <a:cubicBezTo>
                        <a:pt x="138" y="92"/>
                        <a:pt x="1" y="982"/>
                        <a:pt x="47" y="1713"/>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0" name="Google Shape;2230;p38"/>
                <p:cNvSpPr/>
                <p:nvPr/>
              </p:nvSpPr>
              <p:spPr>
                <a:xfrm>
                  <a:off x="8381095" y="2646449"/>
                  <a:ext cx="58" cy="58"/>
                </a:xfrm>
                <a:custGeom>
                  <a:avLst/>
                  <a:gdLst/>
                  <a:ahLst/>
                  <a:cxnLst/>
                  <a:rect l="l" t="t" r="r" b="b"/>
                  <a:pathLst>
                    <a:path w="1" h="1" extrusionOk="0">
                      <a:moveTo>
                        <a:pt x="1" y="1"/>
                      </a:moveTo>
                      <a:lnTo>
                        <a:pt x="1" y="1"/>
                      </a:lnTo>
                      <a:lnTo>
                        <a:pt x="1" y="1"/>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1" name="Google Shape;2231;p38"/>
                <p:cNvSpPr/>
                <p:nvPr/>
              </p:nvSpPr>
              <p:spPr>
                <a:xfrm>
                  <a:off x="8410387" y="2562707"/>
                  <a:ext cx="1339" cy="2737"/>
                </a:xfrm>
                <a:custGeom>
                  <a:avLst/>
                  <a:gdLst/>
                  <a:ahLst/>
                  <a:cxnLst/>
                  <a:rect l="l" t="t" r="r" b="b"/>
                  <a:pathLst>
                    <a:path w="23" h="47" extrusionOk="0">
                      <a:moveTo>
                        <a:pt x="23" y="1"/>
                      </a:moveTo>
                      <a:cubicBezTo>
                        <a:pt x="0" y="24"/>
                        <a:pt x="0" y="47"/>
                        <a:pt x="0" y="47"/>
                      </a:cubicBezTo>
                      <a:cubicBezTo>
                        <a:pt x="0" y="47"/>
                        <a:pt x="0" y="24"/>
                        <a:pt x="2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2" name="Google Shape;2232;p38"/>
                <p:cNvSpPr/>
                <p:nvPr/>
              </p:nvSpPr>
              <p:spPr>
                <a:xfrm>
                  <a:off x="7183492" y="1697393"/>
                  <a:ext cx="1280122" cy="852095"/>
                </a:xfrm>
                <a:custGeom>
                  <a:avLst/>
                  <a:gdLst/>
                  <a:ahLst/>
                  <a:cxnLst/>
                  <a:rect l="l" t="t" r="r" b="b"/>
                  <a:pathLst>
                    <a:path w="21982" h="14632" extrusionOk="0">
                      <a:moveTo>
                        <a:pt x="2876" y="6301"/>
                      </a:moveTo>
                      <a:cubicBezTo>
                        <a:pt x="5068" y="4908"/>
                        <a:pt x="5090" y="3402"/>
                        <a:pt x="7053" y="2169"/>
                      </a:cubicBezTo>
                      <a:cubicBezTo>
                        <a:pt x="7419" y="1941"/>
                        <a:pt x="9359" y="754"/>
                        <a:pt x="11687" y="1188"/>
                      </a:cubicBezTo>
                      <a:cubicBezTo>
                        <a:pt x="14882" y="1781"/>
                        <a:pt x="16389" y="4954"/>
                        <a:pt x="16572" y="5365"/>
                      </a:cubicBezTo>
                      <a:cubicBezTo>
                        <a:pt x="17256" y="5661"/>
                        <a:pt x="19242" y="6574"/>
                        <a:pt x="20452" y="8766"/>
                      </a:cubicBezTo>
                      <a:cubicBezTo>
                        <a:pt x="21684" y="10934"/>
                        <a:pt x="21502" y="13148"/>
                        <a:pt x="21137" y="14632"/>
                      </a:cubicBezTo>
                      <a:cubicBezTo>
                        <a:pt x="21981" y="11505"/>
                        <a:pt x="21388" y="8492"/>
                        <a:pt x="19539" y="6803"/>
                      </a:cubicBezTo>
                      <a:cubicBezTo>
                        <a:pt x="19060" y="6346"/>
                        <a:pt x="18124" y="5661"/>
                        <a:pt x="16572" y="5365"/>
                      </a:cubicBezTo>
                      <a:cubicBezTo>
                        <a:pt x="16457" y="5091"/>
                        <a:pt x="14951" y="1165"/>
                        <a:pt x="11459" y="549"/>
                      </a:cubicBezTo>
                      <a:cubicBezTo>
                        <a:pt x="8286" y="1"/>
                        <a:pt x="5547" y="2580"/>
                        <a:pt x="5387" y="2717"/>
                      </a:cubicBezTo>
                      <a:cubicBezTo>
                        <a:pt x="4109" y="3972"/>
                        <a:pt x="4040" y="5022"/>
                        <a:pt x="2283" y="6118"/>
                      </a:cubicBezTo>
                      <a:cubicBezTo>
                        <a:pt x="1301" y="6734"/>
                        <a:pt x="388" y="6985"/>
                        <a:pt x="92" y="7236"/>
                      </a:cubicBezTo>
                      <a:cubicBezTo>
                        <a:pt x="69" y="7305"/>
                        <a:pt x="23" y="7373"/>
                        <a:pt x="0" y="7419"/>
                      </a:cubicBezTo>
                      <a:cubicBezTo>
                        <a:pt x="731" y="7282"/>
                        <a:pt x="1781" y="6985"/>
                        <a:pt x="2876" y="630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3" name="Google Shape;2233;p38"/>
                <p:cNvSpPr/>
                <p:nvPr/>
              </p:nvSpPr>
              <p:spPr>
                <a:xfrm>
                  <a:off x="7309746" y="3954466"/>
                  <a:ext cx="339044" cy="915862"/>
                </a:xfrm>
                <a:custGeom>
                  <a:avLst/>
                  <a:gdLst/>
                  <a:ahLst/>
                  <a:cxnLst/>
                  <a:rect l="l" t="t" r="r" b="b"/>
                  <a:pathLst>
                    <a:path w="5822" h="15727" extrusionOk="0">
                      <a:moveTo>
                        <a:pt x="5022" y="822"/>
                      </a:moveTo>
                      <a:cubicBezTo>
                        <a:pt x="3333" y="548"/>
                        <a:pt x="1667" y="274"/>
                        <a:pt x="1" y="0"/>
                      </a:cubicBezTo>
                      <a:lnTo>
                        <a:pt x="1964" y="14357"/>
                      </a:lnTo>
                      <a:lnTo>
                        <a:pt x="1964" y="14357"/>
                      </a:lnTo>
                      <a:cubicBezTo>
                        <a:pt x="1507" y="14722"/>
                        <a:pt x="1325" y="14996"/>
                        <a:pt x="1393" y="15202"/>
                      </a:cubicBezTo>
                      <a:cubicBezTo>
                        <a:pt x="1530" y="15658"/>
                        <a:pt x="3014" y="15727"/>
                        <a:pt x="5821" y="15407"/>
                      </a:cubicBezTo>
                      <a:cubicBezTo>
                        <a:pt x="5821" y="12440"/>
                        <a:pt x="5707" y="9336"/>
                        <a:pt x="5479" y="6117"/>
                      </a:cubicBezTo>
                      <a:cubicBezTo>
                        <a:pt x="5365" y="4291"/>
                        <a:pt x="5205" y="2534"/>
                        <a:pt x="5022" y="822"/>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4" name="Google Shape;2234;p38"/>
                <p:cNvSpPr/>
                <p:nvPr/>
              </p:nvSpPr>
              <p:spPr>
                <a:xfrm>
                  <a:off x="7255238" y="3515781"/>
                  <a:ext cx="836196" cy="584912"/>
                </a:xfrm>
                <a:custGeom>
                  <a:avLst/>
                  <a:gdLst/>
                  <a:ahLst/>
                  <a:cxnLst/>
                  <a:rect l="l" t="t" r="r" b="b"/>
                  <a:pathLst>
                    <a:path w="14359" h="10044" extrusionOk="0">
                      <a:moveTo>
                        <a:pt x="2991" y="1"/>
                      </a:moveTo>
                      <a:cubicBezTo>
                        <a:pt x="1987" y="2603"/>
                        <a:pt x="1005" y="5205"/>
                        <a:pt x="1" y="7807"/>
                      </a:cubicBezTo>
                      <a:cubicBezTo>
                        <a:pt x="754" y="8286"/>
                        <a:pt x="1941" y="8925"/>
                        <a:pt x="3539" y="9268"/>
                      </a:cubicBezTo>
                      <a:cubicBezTo>
                        <a:pt x="4794" y="9542"/>
                        <a:pt x="5867" y="9542"/>
                        <a:pt x="6666" y="9473"/>
                      </a:cubicBezTo>
                      <a:cubicBezTo>
                        <a:pt x="6894" y="8583"/>
                        <a:pt x="7122" y="7693"/>
                        <a:pt x="7351" y="6780"/>
                      </a:cubicBezTo>
                      <a:cubicBezTo>
                        <a:pt x="7533" y="7761"/>
                        <a:pt x="7693" y="8743"/>
                        <a:pt x="7876" y="9701"/>
                      </a:cubicBezTo>
                      <a:cubicBezTo>
                        <a:pt x="8880" y="9907"/>
                        <a:pt x="10386" y="10044"/>
                        <a:pt x="12121" y="9679"/>
                      </a:cubicBezTo>
                      <a:cubicBezTo>
                        <a:pt x="12806" y="9519"/>
                        <a:pt x="13399" y="9313"/>
                        <a:pt x="13924" y="9108"/>
                      </a:cubicBezTo>
                      <a:cubicBezTo>
                        <a:pt x="14175" y="7784"/>
                        <a:pt x="14358" y="5844"/>
                        <a:pt x="13993" y="3607"/>
                      </a:cubicBezTo>
                      <a:cubicBezTo>
                        <a:pt x="13787" y="2397"/>
                        <a:pt x="13468" y="1370"/>
                        <a:pt x="13148" y="549"/>
                      </a:cubicBezTo>
                      <a:cubicBezTo>
                        <a:pt x="9770" y="366"/>
                        <a:pt x="6369" y="183"/>
                        <a:pt x="29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5" name="Google Shape;2235;p38"/>
                <p:cNvSpPr/>
                <p:nvPr/>
              </p:nvSpPr>
              <p:spPr>
                <a:xfrm>
                  <a:off x="7756408" y="4645657"/>
                  <a:ext cx="436005" cy="320409"/>
                </a:xfrm>
                <a:custGeom>
                  <a:avLst/>
                  <a:gdLst/>
                  <a:ahLst/>
                  <a:cxnLst/>
                  <a:rect l="l" t="t" r="r" b="b"/>
                  <a:pathLst>
                    <a:path w="7487" h="5502" extrusionOk="0">
                      <a:moveTo>
                        <a:pt x="0" y="457"/>
                      </a:moveTo>
                      <a:cubicBezTo>
                        <a:pt x="91" y="2191"/>
                        <a:pt x="228" y="3880"/>
                        <a:pt x="365" y="5501"/>
                      </a:cubicBezTo>
                      <a:lnTo>
                        <a:pt x="365" y="5501"/>
                      </a:lnTo>
                      <a:cubicBezTo>
                        <a:pt x="4999" y="5387"/>
                        <a:pt x="7350" y="4976"/>
                        <a:pt x="7441" y="4291"/>
                      </a:cubicBezTo>
                      <a:lnTo>
                        <a:pt x="7441" y="4291"/>
                      </a:lnTo>
                      <a:cubicBezTo>
                        <a:pt x="7487" y="3766"/>
                        <a:pt x="6346" y="3104"/>
                        <a:pt x="3972" y="2283"/>
                      </a:cubicBezTo>
                      <a:lnTo>
                        <a:pt x="3972" y="2283"/>
                      </a:lnTo>
                      <a:cubicBezTo>
                        <a:pt x="4017" y="1529"/>
                        <a:pt x="4063" y="753"/>
                        <a:pt x="4109" y="0"/>
                      </a:cubicBezTo>
                      <a:lnTo>
                        <a:pt x="4109" y="0"/>
                      </a:lnTo>
                      <a:cubicBezTo>
                        <a:pt x="2739" y="137"/>
                        <a:pt x="1370" y="297"/>
                        <a:pt x="0" y="4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6" name="Google Shape;2236;p38"/>
                <p:cNvSpPr/>
                <p:nvPr/>
              </p:nvSpPr>
              <p:spPr>
                <a:xfrm>
                  <a:off x="7768346" y="4778549"/>
                  <a:ext cx="425407" cy="187517"/>
                </a:xfrm>
                <a:custGeom>
                  <a:avLst/>
                  <a:gdLst/>
                  <a:ahLst/>
                  <a:cxnLst/>
                  <a:rect l="l" t="t" r="r" b="b"/>
                  <a:pathLst>
                    <a:path w="7305" h="3220" extrusionOk="0">
                      <a:moveTo>
                        <a:pt x="3767" y="1"/>
                      </a:moveTo>
                      <a:lnTo>
                        <a:pt x="3767" y="1"/>
                      </a:lnTo>
                      <a:cubicBezTo>
                        <a:pt x="4246" y="320"/>
                        <a:pt x="4474" y="594"/>
                        <a:pt x="4429" y="800"/>
                      </a:cubicBezTo>
                      <a:cubicBezTo>
                        <a:pt x="4336" y="1187"/>
                        <a:pt x="3366" y="1380"/>
                        <a:pt x="1492" y="1380"/>
                      </a:cubicBezTo>
                      <a:cubicBezTo>
                        <a:pt x="1046" y="1380"/>
                        <a:pt x="549" y="1369"/>
                        <a:pt x="1" y="1347"/>
                      </a:cubicBezTo>
                      <a:lnTo>
                        <a:pt x="1" y="1347"/>
                      </a:lnTo>
                      <a:cubicBezTo>
                        <a:pt x="69" y="1986"/>
                        <a:pt x="115" y="2603"/>
                        <a:pt x="160" y="3219"/>
                      </a:cubicBezTo>
                      <a:cubicBezTo>
                        <a:pt x="4794" y="3105"/>
                        <a:pt x="7145" y="2694"/>
                        <a:pt x="7236" y="2009"/>
                      </a:cubicBezTo>
                      <a:cubicBezTo>
                        <a:pt x="7305" y="1484"/>
                        <a:pt x="6141" y="822"/>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7" name="Google Shape;2237;p38"/>
                <p:cNvSpPr/>
                <p:nvPr/>
              </p:nvSpPr>
              <p:spPr>
                <a:xfrm>
                  <a:off x="7227343" y="4657595"/>
                  <a:ext cx="422786" cy="317730"/>
                </a:xfrm>
                <a:custGeom>
                  <a:avLst/>
                  <a:gdLst/>
                  <a:ahLst/>
                  <a:cxnLst/>
                  <a:rect l="l" t="t" r="r" b="b"/>
                  <a:pathLst>
                    <a:path w="7260" h="5456" extrusionOk="0">
                      <a:moveTo>
                        <a:pt x="3379" y="2283"/>
                      </a:moveTo>
                      <a:cubicBezTo>
                        <a:pt x="1096" y="3287"/>
                        <a:pt x="1" y="4041"/>
                        <a:pt x="92" y="4543"/>
                      </a:cubicBezTo>
                      <a:lnTo>
                        <a:pt x="92" y="4543"/>
                      </a:lnTo>
                      <a:cubicBezTo>
                        <a:pt x="229" y="5228"/>
                        <a:pt x="2626" y="5456"/>
                        <a:pt x="7236" y="5205"/>
                      </a:cubicBezTo>
                      <a:lnTo>
                        <a:pt x="7236" y="5205"/>
                      </a:lnTo>
                      <a:cubicBezTo>
                        <a:pt x="7259" y="3561"/>
                        <a:pt x="7236" y="1872"/>
                        <a:pt x="7191" y="138"/>
                      </a:cubicBezTo>
                      <a:lnTo>
                        <a:pt x="7191" y="138"/>
                      </a:lnTo>
                      <a:cubicBezTo>
                        <a:pt x="5821" y="92"/>
                        <a:pt x="4452" y="46"/>
                        <a:pt x="3082" y="1"/>
                      </a:cubicBezTo>
                      <a:lnTo>
                        <a:pt x="3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8" name="Google Shape;2238;p38"/>
                <p:cNvSpPr/>
                <p:nvPr/>
              </p:nvSpPr>
              <p:spPr>
                <a:xfrm>
                  <a:off x="7227343" y="4790546"/>
                  <a:ext cx="421447" cy="175928"/>
                </a:xfrm>
                <a:custGeom>
                  <a:avLst/>
                  <a:gdLst/>
                  <a:ahLst/>
                  <a:cxnLst/>
                  <a:rect l="l" t="t" r="r" b="b"/>
                  <a:pathLst>
                    <a:path w="7237" h="3021" extrusionOk="0">
                      <a:moveTo>
                        <a:pt x="3379" y="0"/>
                      </a:moveTo>
                      <a:lnTo>
                        <a:pt x="3379" y="0"/>
                      </a:lnTo>
                      <a:cubicBezTo>
                        <a:pt x="1096" y="1004"/>
                        <a:pt x="1" y="1758"/>
                        <a:pt x="92" y="2260"/>
                      </a:cubicBezTo>
                      <a:cubicBezTo>
                        <a:pt x="193" y="2764"/>
                        <a:pt x="1519" y="3021"/>
                        <a:pt x="4053" y="3021"/>
                      </a:cubicBezTo>
                      <a:cubicBezTo>
                        <a:pt x="4960" y="3021"/>
                        <a:pt x="6021" y="2988"/>
                        <a:pt x="7236" y="2922"/>
                      </a:cubicBezTo>
                      <a:cubicBezTo>
                        <a:pt x="7236" y="2305"/>
                        <a:pt x="7236" y="1666"/>
                        <a:pt x="7236" y="1050"/>
                      </a:cubicBezTo>
                      <a:cubicBezTo>
                        <a:pt x="6080" y="1182"/>
                        <a:pt x="5149" y="1247"/>
                        <a:pt x="4443" y="1247"/>
                      </a:cubicBezTo>
                      <a:cubicBezTo>
                        <a:pt x="3435" y="1247"/>
                        <a:pt x="2889" y="1113"/>
                        <a:pt x="2808" y="845"/>
                      </a:cubicBezTo>
                      <a:cubicBezTo>
                        <a:pt x="2740" y="639"/>
                        <a:pt x="2922" y="365"/>
                        <a:pt x="33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9" name="Google Shape;2239;p38"/>
                <p:cNvSpPr/>
                <p:nvPr/>
              </p:nvSpPr>
              <p:spPr>
                <a:xfrm>
                  <a:off x="6832568" y="2347413"/>
                  <a:ext cx="296474" cy="312431"/>
                </a:xfrm>
                <a:custGeom>
                  <a:avLst/>
                  <a:gdLst/>
                  <a:ahLst/>
                  <a:cxnLst/>
                  <a:rect l="l" t="t" r="r" b="b"/>
                  <a:pathLst>
                    <a:path w="5091" h="5365" extrusionOk="0">
                      <a:moveTo>
                        <a:pt x="3447" y="799"/>
                      </a:moveTo>
                      <a:cubicBezTo>
                        <a:pt x="3036" y="251"/>
                        <a:pt x="2740" y="0"/>
                        <a:pt x="2557" y="0"/>
                      </a:cubicBezTo>
                      <a:cubicBezTo>
                        <a:pt x="2534" y="0"/>
                        <a:pt x="2511" y="0"/>
                        <a:pt x="2488" y="0"/>
                      </a:cubicBezTo>
                      <a:cubicBezTo>
                        <a:pt x="2260" y="92"/>
                        <a:pt x="2260" y="594"/>
                        <a:pt x="2283" y="868"/>
                      </a:cubicBezTo>
                      <a:cubicBezTo>
                        <a:pt x="2192" y="754"/>
                        <a:pt x="1872" y="434"/>
                        <a:pt x="1370" y="388"/>
                      </a:cubicBezTo>
                      <a:cubicBezTo>
                        <a:pt x="1233" y="388"/>
                        <a:pt x="731" y="343"/>
                        <a:pt x="525" y="685"/>
                      </a:cubicBezTo>
                      <a:cubicBezTo>
                        <a:pt x="366" y="936"/>
                        <a:pt x="480" y="1233"/>
                        <a:pt x="503" y="1301"/>
                      </a:cubicBezTo>
                      <a:cubicBezTo>
                        <a:pt x="480" y="1324"/>
                        <a:pt x="229" y="1415"/>
                        <a:pt x="160" y="1689"/>
                      </a:cubicBezTo>
                      <a:cubicBezTo>
                        <a:pt x="92" y="1918"/>
                        <a:pt x="183" y="2146"/>
                        <a:pt x="366" y="2306"/>
                      </a:cubicBezTo>
                      <a:cubicBezTo>
                        <a:pt x="206" y="2328"/>
                        <a:pt x="69" y="2465"/>
                        <a:pt x="46" y="2625"/>
                      </a:cubicBezTo>
                      <a:cubicBezTo>
                        <a:pt x="1" y="2808"/>
                        <a:pt x="92" y="2990"/>
                        <a:pt x="274" y="3082"/>
                      </a:cubicBezTo>
                      <a:cubicBezTo>
                        <a:pt x="252" y="3127"/>
                        <a:pt x="137" y="3241"/>
                        <a:pt x="160" y="3424"/>
                      </a:cubicBezTo>
                      <a:cubicBezTo>
                        <a:pt x="183" y="3630"/>
                        <a:pt x="343" y="3789"/>
                        <a:pt x="594" y="3835"/>
                      </a:cubicBezTo>
                      <a:cubicBezTo>
                        <a:pt x="891" y="4223"/>
                        <a:pt x="1621" y="5022"/>
                        <a:pt x="2785" y="5273"/>
                      </a:cubicBezTo>
                      <a:cubicBezTo>
                        <a:pt x="3013" y="5341"/>
                        <a:pt x="3242" y="5364"/>
                        <a:pt x="3470" y="5364"/>
                      </a:cubicBezTo>
                      <a:cubicBezTo>
                        <a:pt x="3995" y="4794"/>
                        <a:pt x="4543" y="4223"/>
                        <a:pt x="5091" y="3652"/>
                      </a:cubicBezTo>
                      <a:cubicBezTo>
                        <a:pt x="4520" y="2351"/>
                        <a:pt x="3926" y="1415"/>
                        <a:pt x="3447" y="799"/>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0" name="Google Shape;2240;p38"/>
                <p:cNvSpPr/>
                <p:nvPr/>
              </p:nvSpPr>
              <p:spPr>
                <a:xfrm>
                  <a:off x="6989395" y="2505579"/>
                  <a:ext cx="1717467" cy="1264165"/>
                </a:xfrm>
                <a:custGeom>
                  <a:avLst/>
                  <a:gdLst/>
                  <a:ahLst/>
                  <a:cxnLst/>
                  <a:rect l="l" t="t" r="r" b="b"/>
                  <a:pathLst>
                    <a:path w="29492" h="21708" extrusionOk="0">
                      <a:moveTo>
                        <a:pt x="2375" y="183"/>
                      </a:moveTo>
                      <a:cubicBezTo>
                        <a:pt x="1690" y="914"/>
                        <a:pt x="1005" y="1621"/>
                        <a:pt x="298" y="2352"/>
                      </a:cubicBezTo>
                      <a:lnTo>
                        <a:pt x="298" y="2352"/>
                      </a:lnTo>
                      <a:cubicBezTo>
                        <a:pt x="1" y="2671"/>
                        <a:pt x="1" y="3150"/>
                        <a:pt x="298" y="3470"/>
                      </a:cubicBezTo>
                      <a:lnTo>
                        <a:pt x="298" y="3470"/>
                      </a:lnTo>
                      <a:cubicBezTo>
                        <a:pt x="2945" y="6346"/>
                        <a:pt x="5616" y="9245"/>
                        <a:pt x="8264" y="12121"/>
                      </a:cubicBezTo>
                      <a:lnTo>
                        <a:pt x="8264" y="12121"/>
                      </a:lnTo>
                      <a:cubicBezTo>
                        <a:pt x="7237" y="14038"/>
                        <a:pt x="6460" y="15659"/>
                        <a:pt x="5867" y="16914"/>
                      </a:cubicBezTo>
                      <a:lnTo>
                        <a:pt x="5867" y="16914"/>
                      </a:lnTo>
                      <a:cubicBezTo>
                        <a:pt x="5525" y="17713"/>
                        <a:pt x="5091" y="18626"/>
                        <a:pt x="5525" y="19402"/>
                      </a:cubicBezTo>
                      <a:lnTo>
                        <a:pt x="5525" y="19402"/>
                      </a:lnTo>
                      <a:cubicBezTo>
                        <a:pt x="5753" y="19858"/>
                        <a:pt x="6187" y="20087"/>
                        <a:pt x="6506" y="20201"/>
                      </a:cubicBezTo>
                      <a:lnTo>
                        <a:pt x="6506" y="20201"/>
                      </a:lnTo>
                      <a:cubicBezTo>
                        <a:pt x="6643" y="19904"/>
                        <a:pt x="6780" y="19607"/>
                        <a:pt x="6917" y="19311"/>
                      </a:cubicBezTo>
                      <a:lnTo>
                        <a:pt x="6917" y="19311"/>
                      </a:lnTo>
                      <a:cubicBezTo>
                        <a:pt x="7647" y="19904"/>
                        <a:pt x="8880" y="20726"/>
                        <a:pt x="10592" y="21137"/>
                      </a:cubicBezTo>
                      <a:lnTo>
                        <a:pt x="10592" y="21137"/>
                      </a:lnTo>
                      <a:cubicBezTo>
                        <a:pt x="12966" y="21707"/>
                        <a:pt x="14883" y="21160"/>
                        <a:pt x="15636" y="20931"/>
                      </a:cubicBezTo>
                      <a:lnTo>
                        <a:pt x="15636" y="20931"/>
                      </a:lnTo>
                      <a:cubicBezTo>
                        <a:pt x="16732" y="20612"/>
                        <a:pt x="17599" y="20155"/>
                        <a:pt x="18261" y="19744"/>
                      </a:cubicBezTo>
                      <a:lnTo>
                        <a:pt x="18261" y="19744"/>
                      </a:lnTo>
                      <a:cubicBezTo>
                        <a:pt x="18718" y="19448"/>
                        <a:pt x="18923" y="18923"/>
                        <a:pt x="18809" y="18398"/>
                      </a:cubicBezTo>
                      <a:lnTo>
                        <a:pt x="18809" y="18398"/>
                      </a:lnTo>
                      <a:cubicBezTo>
                        <a:pt x="18467" y="16777"/>
                        <a:pt x="18124" y="15179"/>
                        <a:pt x="17759" y="13559"/>
                      </a:cubicBezTo>
                      <a:lnTo>
                        <a:pt x="17759" y="13559"/>
                      </a:lnTo>
                      <a:cubicBezTo>
                        <a:pt x="21502" y="12280"/>
                        <a:pt x="25246" y="10979"/>
                        <a:pt x="28989" y="9678"/>
                      </a:cubicBezTo>
                      <a:lnTo>
                        <a:pt x="28989" y="9678"/>
                      </a:lnTo>
                      <a:cubicBezTo>
                        <a:pt x="29331" y="9564"/>
                        <a:pt x="29491" y="9176"/>
                        <a:pt x="29354" y="8834"/>
                      </a:cubicBezTo>
                      <a:lnTo>
                        <a:pt x="29354" y="8834"/>
                      </a:lnTo>
                      <a:cubicBezTo>
                        <a:pt x="28943" y="7830"/>
                        <a:pt x="28533" y="6825"/>
                        <a:pt x="28122" y="5821"/>
                      </a:cubicBezTo>
                      <a:lnTo>
                        <a:pt x="28122" y="5821"/>
                      </a:lnTo>
                      <a:cubicBezTo>
                        <a:pt x="28030" y="5570"/>
                        <a:pt x="27756" y="5456"/>
                        <a:pt x="27505" y="5524"/>
                      </a:cubicBezTo>
                      <a:lnTo>
                        <a:pt x="27505" y="5524"/>
                      </a:lnTo>
                      <a:cubicBezTo>
                        <a:pt x="23557" y="6711"/>
                        <a:pt x="19608" y="7898"/>
                        <a:pt x="15659" y="9062"/>
                      </a:cubicBezTo>
                      <a:lnTo>
                        <a:pt x="15659" y="9062"/>
                      </a:lnTo>
                      <a:cubicBezTo>
                        <a:pt x="13856" y="8537"/>
                        <a:pt x="11140" y="7510"/>
                        <a:pt x="8332" y="5387"/>
                      </a:cubicBezTo>
                      <a:lnTo>
                        <a:pt x="8332" y="5387"/>
                      </a:lnTo>
                      <a:cubicBezTo>
                        <a:pt x="5981" y="3630"/>
                        <a:pt x="4361" y="1712"/>
                        <a:pt x="3311" y="252"/>
                      </a:cubicBezTo>
                      <a:lnTo>
                        <a:pt x="3311" y="252"/>
                      </a:lnTo>
                      <a:cubicBezTo>
                        <a:pt x="3196" y="92"/>
                        <a:pt x="3014" y="1"/>
                        <a:pt x="2831" y="1"/>
                      </a:cubicBezTo>
                      <a:lnTo>
                        <a:pt x="2831" y="1"/>
                      </a:lnTo>
                      <a:lnTo>
                        <a:pt x="2808" y="1"/>
                      </a:lnTo>
                      <a:lnTo>
                        <a:pt x="2808" y="1"/>
                      </a:lnTo>
                      <a:cubicBezTo>
                        <a:pt x="2671" y="1"/>
                        <a:pt x="2512" y="69"/>
                        <a:pt x="2375" y="183"/>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1" name="Google Shape;2241;p38"/>
                <p:cNvSpPr/>
                <p:nvPr/>
              </p:nvSpPr>
              <p:spPr>
                <a:xfrm>
                  <a:off x="7579607" y="3148901"/>
                  <a:ext cx="118334" cy="559697"/>
                </a:xfrm>
                <a:custGeom>
                  <a:avLst/>
                  <a:gdLst/>
                  <a:ahLst/>
                  <a:cxnLst/>
                  <a:rect l="l" t="t" r="r" b="b"/>
                  <a:pathLst>
                    <a:path w="2032" h="9611" extrusionOk="0">
                      <a:moveTo>
                        <a:pt x="2032" y="1"/>
                      </a:moveTo>
                      <a:cubicBezTo>
                        <a:pt x="617" y="2991"/>
                        <a:pt x="114" y="6324"/>
                        <a:pt x="320" y="9610"/>
                      </a:cubicBezTo>
                      <a:cubicBezTo>
                        <a:pt x="251" y="9200"/>
                        <a:pt x="206" y="8789"/>
                        <a:pt x="183" y="8378"/>
                      </a:cubicBezTo>
                      <a:cubicBezTo>
                        <a:pt x="0" y="5502"/>
                        <a:pt x="548" y="2512"/>
                        <a:pt x="20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2" name="Google Shape;2242;p38"/>
                <p:cNvSpPr/>
                <p:nvPr/>
              </p:nvSpPr>
              <p:spPr>
                <a:xfrm>
                  <a:off x="7559632" y="2985435"/>
                  <a:ext cx="349643" cy="283197"/>
                </a:xfrm>
                <a:custGeom>
                  <a:avLst/>
                  <a:gdLst/>
                  <a:ahLst/>
                  <a:cxnLst/>
                  <a:rect l="l" t="t" r="r" b="b"/>
                  <a:pathLst>
                    <a:path w="6004" h="4863" extrusionOk="0">
                      <a:moveTo>
                        <a:pt x="2192" y="2443"/>
                      </a:moveTo>
                      <a:lnTo>
                        <a:pt x="3881" y="4086"/>
                      </a:lnTo>
                      <a:cubicBezTo>
                        <a:pt x="3973" y="4177"/>
                        <a:pt x="4087" y="4200"/>
                        <a:pt x="4201" y="4200"/>
                      </a:cubicBezTo>
                      <a:cubicBezTo>
                        <a:pt x="4315" y="4177"/>
                        <a:pt x="4406" y="4132"/>
                        <a:pt x="4475" y="4040"/>
                      </a:cubicBezTo>
                      <a:cubicBezTo>
                        <a:pt x="4908" y="3379"/>
                        <a:pt x="5205" y="2671"/>
                        <a:pt x="5296" y="1941"/>
                      </a:cubicBezTo>
                      <a:cubicBezTo>
                        <a:pt x="5365" y="1575"/>
                        <a:pt x="5365" y="1210"/>
                        <a:pt x="5319" y="822"/>
                      </a:cubicBezTo>
                      <a:lnTo>
                        <a:pt x="2124" y="662"/>
                      </a:lnTo>
                      <a:cubicBezTo>
                        <a:pt x="1850" y="936"/>
                        <a:pt x="1599" y="1256"/>
                        <a:pt x="1393" y="1575"/>
                      </a:cubicBezTo>
                      <a:cubicBezTo>
                        <a:pt x="1119" y="1986"/>
                        <a:pt x="868" y="2443"/>
                        <a:pt x="686" y="2899"/>
                      </a:cubicBezTo>
                      <a:cubicBezTo>
                        <a:pt x="686" y="2899"/>
                        <a:pt x="686" y="2922"/>
                        <a:pt x="709" y="2968"/>
                      </a:cubicBezTo>
                      <a:cubicBezTo>
                        <a:pt x="731" y="2991"/>
                        <a:pt x="754" y="2991"/>
                        <a:pt x="777" y="2968"/>
                      </a:cubicBezTo>
                      <a:close/>
                      <a:moveTo>
                        <a:pt x="4246" y="4839"/>
                      </a:moveTo>
                      <a:cubicBezTo>
                        <a:pt x="3950" y="4862"/>
                        <a:pt x="3653" y="4748"/>
                        <a:pt x="3425" y="4543"/>
                      </a:cubicBezTo>
                      <a:lnTo>
                        <a:pt x="2055" y="3173"/>
                      </a:lnTo>
                      <a:lnTo>
                        <a:pt x="1005" y="3561"/>
                      </a:lnTo>
                      <a:cubicBezTo>
                        <a:pt x="731" y="3675"/>
                        <a:pt x="457" y="3607"/>
                        <a:pt x="252" y="3401"/>
                      </a:cubicBezTo>
                      <a:cubicBezTo>
                        <a:pt x="69" y="3219"/>
                        <a:pt x="1" y="2922"/>
                        <a:pt x="115" y="2671"/>
                      </a:cubicBezTo>
                      <a:cubicBezTo>
                        <a:pt x="298" y="2169"/>
                        <a:pt x="549" y="1667"/>
                        <a:pt x="845" y="1233"/>
                      </a:cubicBezTo>
                      <a:cubicBezTo>
                        <a:pt x="1119" y="822"/>
                        <a:pt x="1439" y="457"/>
                        <a:pt x="1781" y="115"/>
                      </a:cubicBezTo>
                      <a:lnTo>
                        <a:pt x="1895" y="0"/>
                      </a:lnTo>
                      <a:lnTo>
                        <a:pt x="5890" y="229"/>
                      </a:lnTo>
                      <a:lnTo>
                        <a:pt x="5913" y="480"/>
                      </a:lnTo>
                      <a:cubicBezTo>
                        <a:pt x="6004" y="1005"/>
                        <a:pt x="6004" y="1507"/>
                        <a:pt x="5936" y="2032"/>
                      </a:cubicBezTo>
                      <a:cubicBezTo>
                        <a:pt x="5821" y="2876"/>
                        <a:pt x="5502" y="3675"/>
                        <a:pt x="5000" y="4406"/>
                      </a:cubicBezTo>
                      <a:cubicBezTo>
                        <a:pt x="4817" y="4634"/>
                        <a:pt x="4543" y="4794"/>
                        <a:pt x="4246" y="4839"/>
                      </a:cubicBezTo>
                      <a:cubicBezTo>
                        <a:pt x="4246" y="4839"/>
                        <a:pt x="4246" y="4839"/>
                        <a:pt x="4246" y="483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3" name="Google Shape;2243;p38"/>
                <p:cNvSpPr/>
                <p:nvPr/>
              </p:nvSpPr>
              <p:spPr>
                <a:xfrm>
                  <a:off x="8000937" y="3006691"/>
                  <a:ext cx="693928" cy="235328"/>
                </a:xfrm>
                <a:custGeom>
                  <a:avLst/>
                  <a:gdLst/>
                  <a:ahLst/>
                  <a:cxnLst/>
                  <a:rect l="l" t="t" r="r" b="b"/>
                  <a:pathLst>
                    <a:path w="11916" h="4041" extrusionOk="0">
                      <a:moveTo>
                        <a:pt x="1" y="4041"/>
                      </a:moveTo>
                      <a:cubicBezTo>
                        <a:pt x="3927" y="2580"/>
                        <a:pt x="7921" y="1210"/>
                        <a:pt x="11916" y="1"/>
                      </a:cubicBezTo>
                      <a:cubicBezTo>
                        <a:pt x="8013" y="1484"/>
                        <a:pt x="4018" y="2831"/>
                        <a:pt x="1" y="404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4" name="Google Shape;2244;p38"/>
                <p:cNvSpPr/>
                <p:nvPr/>
              </p:nvSpPr>
              <p:spPr>
                <a:xfrm>
                  <a:off x="7319063" y="2058975"/>
                  <a:ext cx="1052831" cy="1018239"/>
                </a:xfrm>
                <a:custGeom>
                  <a:avLst/>
                  <a:gdLst/>
                  <a:ahLst/>
                  <a:cxnLst/>
                  <a:rect l="l" t="t" r="r" b="b"/>
                  <a:pathLst>
                    <a:path w="18079" h="17485" extrusionOk="0">
                      <a:moveTo>
                        <a:pt x="14244" y="10637"/>
                      </a:moveTo>
                      <a:cubicBezTo>
                        <a:pt x="14175" y="10956"/>
                        <a:pt x="13673" y="11116"/>
                        <a:pt x="13468" y="10956"/>
                      </a:cubicBezTo>
                      <a:cubicBezTo>
                        <a:pt x="13216" y="10774"/>
                        <a:pt x="13376" y="10089"/>
                        <a:pt x="13650" y="10021"/>
                      </a:cubicBezTo>
                      <a:cubicBezTo>
                        <a:pt x="13901" y="9952"/>
                        <a:pt x="14335" y="10294"/>
                        <a:pt x="14244" y="10637"/>
                      </a:cubicBezTo>
                      <a:close/>
                      <a:moveTo>
                        <a:pt x="15088" y="11664"/>
                      </a:moveTo>
                      <a:cubicBezTo>
                        <a:pt x="15042" y="11824"/>
                        <a:pt x="14791" y="11892"/>
                        <a:pt x="14700" y="11824"/>
                      </a:cubicBezTo>
                      <a:cubicBezTo>
                        <a:pt x="14586" y="11732"/>
                        <a:pt x="14654" y="11413"/>
                        <a:pt x="14791" y="11367"/>
                      </a:cubicBezTo>
                      <a:cubicBezTo>
                        <a:pt x="14906" y="11344"/>
                        <a:pt x="15111" y="11504"/>
                        <a:pt x="15088" y="11664"/>
                      </a:cubicBezTo>
                      <a:close/>
                      <a:moveTo>
                        <a:pt x="6346" y="10294"/>
                      </a:moveTo>
                      <a:cubicBezTo>
                        <a:pt x="6323" y="10340"/>
                        <a:pt x="6255" y="10363"/>
                        <a:pt x="6209" y="10340"/>
                      </a:cubicBezTo>
                      <a:cubicBezTo>
                        <a:pt x="5981" y="10043"/>
                        <a:pt x="5616" y="9952"/>
                        <a:pt x="5342" y="10249"/>
                      </a:cubicBezTo>
                      <a:cubicBezTo>
                        <a:pt x="5319" y="10294"/>
                        <a:pt x="5319" y="10317"/>
                        <a:pt x="5296" y="10340"/>
                      </a:cubicBezTo>
                      <a:cubicBezTo>
                        <a:pt x="5296" y="10317"/>
                        <a:pt x="5319" y="10317"/>
                        <a:pt x="5319" y="10294"/>
                      </a:cubicBezTo>
                      <a:cubicBezTo>
                        <a:pt x="5342" y="10363"/>
                        <a:pt x="5387" y="10591"/>
                        <a:pt x="5593" y="10797"/>
                      </a:cubicBezTo>
                      <a:cubicBezTo>
                        <a:pt x="5775" y="10956"/>
                        <a:pt x="5958" y="11002"/>
                        <a:pt x="6049" y="11002"/>
                      </a:cubicBezTo>
                      <a:cubicBezTo>
                        <a:pt x="5798" y="11162"/>
                        <a:pt x="5479" y="11116"/>
                        <a:pt x="5319" y="10934"/>
                      </a:cubicBezTo>
                      <a:cubicBezTo>
                        <a:pt x="5113" y="10751"/>
                        <a:pt x="5022" y="10409"/>
                        <a:pt x="5228" y="10157"/>
                      </a:cubicBezTo>
                      <a:cubicBezTo>
                        <a:pt x="5433" y="9815"/>
                        <a:pt x="5935" y="9792"/>
                        <a:pt x="6209" y="10043"/>
                      </a:cubicBezTo>
                      <a:cubicBezTo>
                        <a:pt x="6506" y="9267"/>
                        <a:pt x="6597" y="8423"/>
                        <a:pt x="6529" y="7601"/>
                      </a:cubicBezTo>
                      <a:cubicBezTo>
                        <a:pt x="6780" y="8468"/>
                        <a:pt x="6711" y="9450"/>
                        <a:pt x="6346" y="10294"/>
                      </a:cubicBezTo>
                      <a:close/>
                      <a:moveTo>
                        <a:pt x="2717" y="9815"/>
                      </a:moveTo>
                      <a:cubicBezTo>
                        <a:pt x="2625" y="10135"/>
                        <a:pt x="2123" y="10272"/>
                        <a:pt x="1918" y="10112"/>
                      </a:cubicBezTo>
                      <a:cubicBezTo>
                        <a:pt x="1690" y="9929"/>
                        <a:pt x="1827" y="9244"/>
                        <a:pt x="2123" y="9176"/>
                      </a:cubicBezTo>
                      <a:cubicBezTo>
                        <a:pt x="2352" y="9107"/>
                        <a:pt x="2785" y="9473"/>
                        <a:pt x="2717" y="9815"/>
                      </a:cubicBezTo>
                      <a:close/>
                      <a:moveTo>
                        <a:pt x="15522" y="3378"/>
                      </a:moveTo>
                      <a:cubicBezTo>
                        <a:pt x="15134" y="2876"/>
                        <a:pt x="13878" y="1256"/>
                        <a:pt x="11687" y="457"/>
                      </a:cubicBezTo>
                      <a:cubicBezTo>
                        <a:pt x="11619" y="434"/>
                        <a:pt x="11550" y="411"/>
                        <a:pt x="11505" y="388"/>
                      </a:cubicBezTo>
                      <a:cubicBezTo>
                        <a:pt x="10614" y="92"/>
                        <a:pt x="9770" y="0"/>
                        <a:pt x="8994" y="0"/>
                      </a:cubicBezTo>
                      <a:cubicBezTo>
                        <a:pt x="7533" y="0"/>
                        <a:pt x="6392" y="388"/>
                        <a:pt x="5890" y="571"/>
                      </a:cubicBezTo>
                      <a:cubicBezTo>
                        <a:pt x="5182" y="822"/>
                        <a:pt x="4269" y="1187"/>
                        <a:pt x="3424" y="2054"/>
                      </a:cubicBezTo>
                      <a:cubicBezTo>
                        <a:pt x="2443" y="3104"/>
                        <a:pt x="2123" y="4337"/>
                        <a:pt x="2055" y="4588"/>
                      </a:cubicBezTo>
                      <a:cubicBezTo>
                        <a:pt x="1735" y="5866"/>
                        <a:pt x="2101" y="6437"/>
                        <a:pt x="1530" y="7624"/>
                      </a:cubicBezTo>
                      <a:cubicBezTo>
                        <a:pt x="1279" y="8149"/>
                        <a:pt x="1187" y="8080"/>
                        <a:pt x="845" y="8765"/>
                      </a:cubicBezTo>
                      <a:cubicBezTo>
                        <a:pt x="754" y="8925"/>
                        <a:pt x="594" y="9267"/>
                        <a:pt x="434" y="9701"/>
                      </a:cubicBezTo>
                      <a:cubicBezTo>
                        <a:pt x="274" y="10135"/>
                        <a:pt x="138" y="10637"/>
                        <a:pt x="92" y="11162"/>
                      </a:cubicBezTo>
                      <a:cubicBezTo>
                        <a:pt x="1" y="12782"/>
                        <a:pt x="1005" y="14038"/>
                        <a:pt x="1370" y="14494"/>
                      </a:cubicBezTo>
                      <a:cubicBezTo>
                        <a:pt x="2717" y="16183"/>
                        <a:pt x="4566" y="16663"/>
                        <a:pt x="5958" y="17028"/>
                      </a:cubicBezTo>
                      <a:cubicBezTo>
                        <a:pt x="7738" y="17484"/>
                        <a:pt x="9199" y="17393"/>
                        <a:pt x="9952" y="17302"/>
                      </a:cubicBezTo>
                      <a:cubicBezTo>
                        <a:pt x="10957" y="17188"/>
                        <a:pt x="12486" y="17028"/>
                        <a:pt x="13970" y="16046"/>
                      </a:cubicBezTo>
                      <a:cubicBezTo>
                        <a:pt x="16458" y="14403"/>
                        <a:pt x="17165" y="11618"/>
                        <a:pt x="17348" y="10660"/>
                      </a:cubicBezTo>
                      <a:cubicBezTo>
                        <a:pt x="18078" y="6848"/>
                        <a:pt x="15978" y="3972"/>
                        <a:pt x="15522" y="3378"/>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5" name="Google Shape;2245;p38"/>
                <p:cNvSpPr/>
                <p:nvPr/>
              </p:nvSpPr>
              <p:spPr>
                <a:xfrm>
                  <a:off x="8088697" y="2638529"/>
                  <a:ext cx="65165" cy="67844"/>
                </a:xfrm>
                <a:custGeom>
                  <a:avLst/>
                  <a:gdLst/>
                  <a:ahLst/>
                  <a:cxnLst/>
                  <a:rect l="l" t="t" r="r" b="b"/>
                  <a:pathLst>
                    <a:path w="1119" h="1165" extrusionOk="0">
                      <a:moveTo>
                        <a:pt x="434" y="69"/>
                      </a:moveTo>
                      <a:cubicBezTo>
                        <a:pt x="160" y="137"/>
                        <a:pt x="0" y="822"/>
                        <a:pt x="252" y="1004"/>
                      </a:cubicBezTo>
                      <a:cubicBezTo>
                        <a:pt x="457" y="1164"/>
                        <a:pt x="959" y="1004"/>
                        <a:pt x="1028" y="685"/>
                      </a:cubicBezTo>
                      <a:cubicBezTo>
                        <a:pt x="1119" y="342"/>
                        <a:pt x="685" y="0"/>
                        <a:pt x="434" y="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6" name="Google Shape;2246;p38"/>
                <p:cNvSpPr/>
                <p:nvPr/>
              </p:nvSpPr>
              <p:spPr>
                <a:xfrm>
                  <a:off x="8168421" y="2719592"/>
                  <a:ext cx="30632" cy="31971"/>
                </a:xfrm>
                <a:custGeom>
                  <a:avLst/>
                  <a:gdLst/>
                  <a:ahLst/>
                  <a:cxnLst/>
                  <a:rect l="l" t="t" r="r" b="b"/>
                  <a:pathLst>
                    <a:path w="526" h="549" extrusionOk="0">
                      <a:moveTo>
                        <a:pt x="206" y="23"/>
                      </a:moveTo>
                      <a:cubicBezTo>
                        <a:pt x="69" y="69"/>
                        <a:pt x="1" y="388"/>
                        <a:pt x="115" y="480"/>
                      </a:cubicBezTo>
                      <a:cubicBezTo>
                        <a:pt x="206" y="548"/>
                        <a:pt x="457" y="480"/>
                        <a:pt x="503" y="320"/>
                      </a:cubicBezTo>
                      <a:cubicBezTo>
                        <a:pt x="526" y="160"/>
                        <a:pt x="321" y="0"/>
                        <a:pt x="206" y="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7" name="Google Shape;2247;p38"/>
                <p:cNvSpPr/>
                <p:nvPr/>
              </p:nvSpPr>
              <p:spPr>
                <a:xfrm>
                  <a:off x="7417422" y="2589321"/>
                  <a:ext cx="63884" cy="67844"/>
                </a:xfrm>
                <a:custGeom>
                  <a:avLst/>
                  <a:gdLst/>
                  <a:ahLst/>
                  <a:cxnLst/>
                  <a:rect l="l" t="t" r="r" b="b"/>
                  <a:pathLst>
                    <a:path w="1097" h="1165" extrusionOk="0">
                      <a:moveTo>
                        <a:pt x="434" y="69"/>
                      </a:moveTo>
                      <a:cubicBezTo>
                        <a:pt x="138" y="137"/>
                        <a:pt x="1" y="822"/>
                        <a:pt x="229" y="1005"/>
                      </a:cubicBezTo>
                      <a:cubicBezTo>
                        <a:pt x="434" y="1165"/>
                        <a:pt x="936" y="1028"/>
                        <a:pt x="1028" y="708"/>
                      </a:cubicBezTo>
                      <a:cubicBezTo>
                        <a:pt x="1096" y="366"/>
                        <a:pt x="663" y="0"/>
                        <a:pt x="434" y="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8" name="Google Shape;2248;p38"/>
                <p:cNvSpPr/>
                <p:nvPr/>
              </p:nvSpPr>
              <p:spPr>
                <a:xfrm>
                  <a:off x="7611519" y="2501619"/>
                  <a:ext cx="102377" cy="194097"/>
                </a:xfrm>
                <a:custGeom>
                  <a:avLst/>
                  <a:gdLst/>
                  <a:ahLst/>
                  <a:cxnLst/>
                  <a:rect l="l" t="t" r="r" b="b"/>
                  <a:pathLst>
                    <a:path w="1758" h="3333" extrusionOk="0">
                      <a:moveTo>
                        <a:pt x="1187" y="2442"/>
                      </a:moveTo>
                      <a:cubicBezTo>
                        <a:pt x="913" y="2191"/>
                        <a:pt x="411" y="2214"/>
                        <a:pt x="206" y="2556"/>
                      </a:cubicBezTo>
                      <a:cubicBezTo>
                        <a:pt x="0" y="2808"/>
                        <a:pt x="91" y="3150"/>
                        <a:pt x="297" y="3333"/>
                      </a:cubicBezTo>
                      <a:cubicBezTo>
                        <a:pt x="274" y="3333"/>
                        <a:pt x="274" y="3310"/>
                        <a:pt x="251" y="3264"/>
                      </a:cubicBezTo>
                      <a:cubicBezTo>
                        <a:pt x="160" y="3127"/>
                        <a:pt x="160" y="2922"/>
                        <a:pt x="274" y="2739"/>
                      </a:cubicBezTo>
                      <a:cubicBezTo>
                        <a:pt x="297" y="2716"/>
                        <a:pt x="297" y="2693"/>
                        <a:pt x="320" y="2648"/>
                      </a:cubicBezTo>
                      <a:cubicBezTo>
                        <a:pt x="594" y="2351"/>
                        <a:pt x="959" y="2442"/>
                        <a:pt x="1187" y="2739"/>
                      </a:cubicBezTo>
                      <a:cubicBezTo>
                        <a:pt x="1233" y="2762"/>
                        <a:pt x="1301" y="2739"/>
                        <a:pt x="1324" y="2693"/>
                      </a:cubicBezTo>
                      <a:cubicBezTo>
                        <a:pt x="1689" y="1849"/>
                        <a:pt x="1758" y="867"/>
                        <a:pt x="1507" y="0"/>
                      </a:cubicBezTo>
                      <a:cubicBezTo>
                        <a:pt x="1575" y="822"/>
                        <a:pt x="1484" y="1666"/>
                        <a:pt x="1187" y="24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9" name="Google Shape;2249;p38"/>
                <p:cNvSpPr/>
                <p:nvPr/>
              </p:nvSpPr>
              <p:spPr>
                <a:xfrm>
                  <a:off x="7620779" y="2658446"/>
                  <a:ext cx="50606" cy="50548"/>
                </a:xfrm>
                <a:custGeom>
                  <a:avLst/>
                  <a:gdLst/>
                  <a:ahLst/>
                  <a:cxnLst/>
                  <a:rect l="l" t="t" r="r" b="b"/>
                  <a:pathLst>
                    <a:path w="869" h="868" extrusionOk="0">
                      <a:moveTo>
                        <a:pt x="92" y="571"/>
                      </a:moveTo>
                      <a:cubicBezTo>
                        <a:pt x="115" y="617"/>
                        <a:pt x="115" y="640"/>
                        <a:pt x="138" y="640"/>
                      </a:cubicBezTo>
                      <a:cubicBezTo>
                        <a:pt x="298" y="822"/>
                        <a:pt x="617" y="868"/>
                        <a:pt x="868" y="708"/>
                      </a:cubicBezTo>
                      <a:cubicBezTo>
                        <a:pt x="777" y="708"/>
                        <a:pt x="594" y="662"/>
                        <a:pt x="412" y="503"/>
                      </a:cubicBezTo>
                      <a:cubicBezTo>
                        <a:pt x="206" y="297"/>
                        <a:pt x="161" y="69"/>
                        <a:pt x="138" y="0"/>
                      </a:cubicBezTo>
                      <a:cubicBezTo>
                        <a:pt x="138" y="23"/>
                        <a:pt x="115" y="23"/>
                        <a:pt x="115" y="46"/>
                      </a:cubicBezTo>
                      <a:cubicBezTo>
                        <a:pt x="1" y="229"/>
                        <a:pt x="1" y="434"/>
                        <a:pt x="92" y="57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0" name="Google Shape;2250;p38"/>
                <p:cNvSpPr/>
                <p:nvPr/>
              </p:nvSpPr>
              <p:spPr>
                <a:xfrm>
                  <a:off x="7990338" y="3176854"/>
                  <a:ext cx="280518" cy="118334"/>
                </a:xfrm>
                <a:custGeom>
                  <a:avLst/>
                  <a:gdLst/>
                  <a:ahLst/>
                  <a:cxnLst/>
                  <a:rect l="l" t="t" r="r" b="b"/>
                  <a:pathLst>
                    <a:path w="4817" h="2032" extrusionOk="0">
                      <a:moveTo>
                        <a:pt x="4816" y="617"/>
                      </a:moveTo>
                      <a:cubicBezTo>
                        <a:pt x="3401" y="1096"/>
                        <a:pt x="1986" y="1552"/>
                        <a:pt x="571" y="2032"/>
                      </a:cubicBezTo>
                      <a:cubicBezTo>
                        <a:pt x="251" y="1119"/>
                        <a:pt x="0" y="229"/>
                        <a:pt x="206" y="114"/>
                      </a:cubicBezTo>
                      <a:cubicBezTo>
                        <a:pt x="388" y="0"/>
                        <a:pt x="799" y="594"/>
                        <a:pt x="1416" y="936"/>
                      </a:cubicBezTo>
                      <a:cubicBezTo>
                        <a:pt x="2100" y="1278"/>
                        <a:pt x="3150" y="1370"/>
                        <a:pt x="4816" y="617"/>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1" name="Google Shape;2251;p38"/>
                <p:cNvSpPr/>
                <p:nvPr/>
              </p:nvSpPr>
              <p:spPr>
                <a:xfrm>
                  <a:off x="7386849" y="1896790"/>
                  <a:ext cx="951793" cy="735100"/>
                </a:xfrm>
                <a:custGeom>
                  <a:avLst/>
                  <a:gdLst/>
                  <a:ahLst/>
                  <a:cxnLst/>
                  <a:rect l="l" t="t" r="r" b="b"/>
                  <a:pathLst>
                    <a:path w="16344" h="12623" extrusionOk="0">
                      <a:moveTo>
                        <a:pt x="1" y="6118"/>
                      </a:moveTo>
                      <a:cubicBezTo>
                        <a:pt x="1461" y="6414"/>
                        <a:pt x="3379" y="6666"/>
                        <a:pt x="5570" y="6620"/>
                      </a:cubicBezTo>
                      <a:cubicBezTo>
                        <a:pt x="7853" y="6574"/>
                        <a:pt x="9816" y="6232"/>
                        <a:pt x="11299" y="5844"/>
                      </a:cubicBezTo>
                      <a:cubicBezTo>
                        <a:pt x="11299" y="6597"/>
                        <a:pt x="11390" y="8149"/>
                        <a:pt x="12304" y="9838"/>
                      </a:cubicBezTo>
                      <a:cubicBezTo>
                        <a:pt x="13102" y="11322"/>
                        <a:pt x="14175" y="12212"/>
                        <a:pt x="14791" y="12623"/>
                      </a:cubicBezTo>
                      <a:cubicBezTo>
                        <a:pt x="15294" y="9450"/>
                        <a:pt x="15819" y="6255"/>
                        <a:pt x="16344" y="3082"/>
                      </a:cubicBezTo>
                      <a:cubicBezTo>
                        <a:pt x="15773" y="2671"/>
                        <a:pt x="11961" y="1"/>
                        <a:pt x="7008" y="1165"/>
                      </a:cubicBezTo>
                      <a:cubicBezTo>
                        <a:pt x="2648" y="2169"/>
                        <a:pt x="434" y="5433"/>
                        <a:pt x="1" y="6118"/>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2" name="Google Shape;2252;p38"/>
                <p:cNvSpPr/>
                <p:nvPr/>
              </p:nvSpPr>
              <p:spPr>
                <a:xfrm>
                  <a:off x="7814876" y="2498940"/>
                  <a:ext cx="228689" cy="219371"/>
                </a:xfrm>
                <a:custGeom>
                  <a:avLst/>
                  <a:gdLst/>
                  <a:ahLst/>
                  <a:cxnLst/>
                  <a:rect l="l" t="t" r="r" b="b"/>
                  <a:pathLst>
                    <a:path w="3927" h="3767" extrusionOk="0">
                      <a:moveTo>
                        <a:pt x="1963" y="3767"/>
                      </a:moveTo>
                      <a:cubicBezTo>
                        <a:pt x="3036" y="3767"/>
                        <a:pt x="3926" y="2922"/>
                        <a:pt x="3926" y="1872"/>
                      </a:cubicBezTo>
                      <a:cubicBezTo>
                        <a:pt x="3926" y="845"/>
                        <a:pt x="3036" y="0"/>
                        <a:pt x="1963" y="0"/>
                      </a:cubicBezTo>
                      <a:cubicBezTo>
                        <a:pt x="868" y="0"/>
                        <a:pt x="0" y="845"/>
                        <a:pt x="0" y="1872"/>
                      </a:cubicBezTo>
                      <a:cubicBezTo>
                        <a:pt x="0" y="2922"/>
                        <a:pt x="868" y="3767"/>
                        <a:pt x="1963" y="37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3" name="Google Shape;2253;p38"/>
                <p:cNvSpPr/>
                <p:nvPr/>
              </p:nvSpPr>
              <p:spPr>
                <a:xfrm>
                  <a:off x="7659330" y="2932267"/>
                  <a:ext cx="57245" cy="34592"/>
                </a:xfrm>
                <a:custGeom>
                  <a:avLst/>
                  <a:gdLst/>
                  <a:ahLst/>
                  <a:cxnLst/>
                  <a:rect l="l" t="t" r="r" b="b"/>
                  <a:pathLst>
                    <a:path w="983" h="594" extrusionOk="0">
                      <a:moveTo>
                        <a:pt x="1" y="0"/>
                      </a:moveTo>
                      <a:cubicBezTo>
                        <a:pt x="252" y="297"/>
                        <a:pt x="594" y="434"/>
                        <a:pt x="982" y="320"/>
                      </a:cubicBezTo>
                      <a:cubicBezTo>
                        <a:pt x="663" y="594"/>
                        <a:pt x="115" y="388"/>
                        <a:pt x="1" y="0"/>
                      </a:cubicBezTo>
                      <a:close/>
                    </a:path>
                  </a:pathLst>
                </a:custGeom>
                <a:solidFill>
                  <a:srgbClr val="D7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4" name="Google Shape;2254;p38"/>
                <p:cNvSpPr/>
                <p:nvPr/>
              </p:nvSpPr>
              <p:spPr>
                <a:xfrm>
                  <a:off x="7455974" y="2441753"/>
                  <a:ext cx="202134" cy="204754"/>
                </a:xfrm>
                <a:custGeom>
                  <a:avLst/>
                  <a:gdLst/>
                  <a:ahLst/>
                  <a:cxnLst/>
                  <a:rect l="l" t="t" r="r" b="b"/>
                  <a:pathLst>
                    <a:path w="3471" h="3516" extrusionOk="0">
                      <a:moveTo>
                        <a:pt x="1735" y="3516"/>
                      </a:moveTo>
                      <a:cubicBezTo>
                        <a:pt x="2694" y="3516"/>
                        <a:pt x="3470" y="2717"/>
                        <a:pt x="3470" y="1758"/>
                      </a:cubicBezTo>
                      <a:cubicBezTo>
                        <a:pt x="3470" y="777"/>
                        <a:pt x="2694" y="1"/>
                        <a:pt x="1735" y="1"/>
                      </a:cubicBezTo>
                      <a:cubicBezTo>
                        <a:pt x="777" y="1"/>
                        <a:pt x="1" y="777"/>
                        <a:pt x="1" y="1758"/>
                      </a:cubicBezTo>
                      <a:cubicBezTo>
                        <a:pt x="1" y="2717"/>
                        <a:pt x="777" y="3516"/>
                        <a:pt x="1735" y="3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5" name="Google Shape;2255;p38"/>
                <p:cNvSpPr/>
                <p:nvPr/>
              </p:nvSpPr>
              <p:spPr>
                <a:xfrm>
                  <a:off x="7503843" y="2445771"/>
                  <a:ext cx="130330" cy="178141"/>
                </a:xfrm>
                <a:custGeom>
                  <a:avLst/>
                  <a:gdLst/>
                  <a:ahLst/>
                  <a:cxnLst/>
                  <a:rect l="l" t="t" r="r" b="b"/>
                  <a:pathLst>
                    <a:path w="2238" h="3059" extrusionOk="0">
                      <a:moveTo>
                        <a:pt x="23" y="1530"/>
                      </a:moveTo>
                      <a:cubicBezTo>
                        <a:pt x="0" y="2374"/>
                        <a:pt x="571" y="3013"/>
                        <a:pt x="1142" y="3036"/>
                      </a:cubicBezTo>
                      <a:cubicBezTo>
                        <a:pt x="1781" y="3059"/>
                        <a:pt x="2237" y="2192"/>
                        <a:pt x="2237" y="1530"/>
                      </a:cubicBezTo>
                      <a:cubicBezTo>
                        <a:pt x="2237" y="822"/>
                        <a:pt x="1781" y="0"/>
                        <a:pt x="1142" y="0"/>
                      </a:cubicBezTo>
                      <a:cubicBezTo>
                        <a:pt x="548" y="23"/>
                        <a:pt x="206" y="708"/>
                        <a:pt x="183" y="754"/>
                      </a:cubicBezTo>
                      <a:lnTo>
                        <a:pt x="868" y="1301"/>
                      </a:lnTo>
                      <a:cubicBezTo>
                        <a:pt x="594" y="1370"/>
                        <a:pt x="297" y="1438"/>
                        <a:pt x="23" y="15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6" name="Google Shape;2256;p38"/>
                <p:cNvSpPr/>
                <p:nvPr/>
              </p:nvSpPr>
              <p:spPr>
                <a:xfrm>
                  <a:off x="7580946" y="2554787"/>
                  <a:ext cx="27953" cy="27953"/>
                </a:xfrm>
                <a:custGeom>
                  <a:avLst/>
                  <a:gdLst/>
                  <a:ahLst/>
                  <a:cxnLst/>
                  <a:rect l="l" t="t" r="r" b="b"/>
                  <a:pathLst>
                    <a:path w="480" h="480" extrusionOk="0">
                      <a:moveTo>
                        <a:pt x="434" y="91"/>
                      </a:moveTo>
                      <a:cubicBezTo>
                        <a:pt x="479" y="160"/>
                        <a:pt x="434" y="434"/>
                        <a:pt x="274" y="457"/>
                      </a:cubicBezTo>
                      <a:cubicBezTo>
                        <a:pt x="137" y="479"/>
                        <a:pt x="0" y="365"/>
                        <a:pt x="0" y="274"/>
                      </a:cubicBezTo>
                      <a:cubicBezTo>
                        <a:pt x="23" y="137"/>
                        <a:pt x="343" y="0"/>
                        <a:pt x="434" y="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7" name="Google Shape;2257;p38"/>
                <p:cNvSpPr/>
                <p:nvPr/>
              </p:nvSpPr>
              <p:spPr>
                <a:xfrm>
                  <a:off x="7869384" y="2502900"/>
                  <a:ext cx="147567" cy="190137"/>
                </a:xfrm>
                <a:custGeom>
                  <a:avLst/>
                  <a:gdLst/>
                  <a:ahLst/>
                  <a:cxnLst/>
                  <a:rect l="l" t="t" r="r" b="b"/>
                  <a:pathLst>
                    <a:path w="2534" h="3265" extrusionOk="0">
                      <a:moveTo>
                        <a:pt x="23" y="1621"/>
                      </a:moveTo>
                      <a:cubicBezTo>
                        <a:pt x="0" y="2557"/>
                        <a:pt x="662" y="3242"/>
                        <a:pt x="1278" y="3265"/>
                      </a:cubicBezTo>
                      <a:cubicBezTo>
                        <a:pt x="2032" y="3265"/>
                        <a:pt x="2534" y="2352"/>
                        <a:pt x="2534" y="1621"/>
                      </a:cubicBezTo>
                      <a:cubicBezTo>
                        <a:pt x="2534" y="891"/>
                        <a:pt x="2009" y="1"/>
                        <a:pt x="1278" y="1"/>
                      </a:cubicBezTo>
                      <a:cubicBezTo>
                        <a:pt x="639" y="24"/>
                        <a:pt x="229" y="777"/>
                        <a:pt x="206" y="823"/>
                      </a:cubicBezTo>
                      <a:cubicBezTo>
                        <a:pt x="457" y="1005"/>
                        <a:pt x="708" y="1211"/>
                        <a:pt x="982" y="1393"/>
                      </a:cubicBezTo>
                      <a:cubicBezTo>
                        <a:pt x="662" y="1484"/>
                        <a:pt x="343" y="1553"/>
                        <a:pt x="23" y="16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8" name="Google Shape;2258;p38"/>
                <p:cNvSpPr/>
                <p:nvPr/>
              </p:nvSpPr>
              <p:spPr>
                <a:xfrm>
                  <a:off x="7957086" y="2619894"/>
                  <a:ext cx="31971" cy="30632"/>
                </a:xfrm>
                <a:custGeom>
                  <a:avLst/>
                  <a:gdLst/>
                  <a:ahLst/>
                  <a:cxnLst/>
                  <a:rect l="l" t="t" r="r" b="b"/>
                  <a:pathLst>
                    <a:path w="549" h="526" extrusionOk="0">
                      <a:moveTo>
                        <a:pt x="480" y="92"/>
                      </a:moveTo>
                      <a:cubicBezTo>
                        <a:pt x="549" y="160"/>
                        <a:pt x="480" y="457"/>
                        <a:pt x="297" y="480"/>
                      </a:cubicBezTo>
                      <a:cubicBezTo>
                        <a:pt x="161" y="525"/>
                        <a:pt x="1" y="389"/>
                        <a:pt x="1" y="297"/>
                      </a:cubicBezTo>
                      <a:cubicBezTo>
                        <a:pt x="1" y="160"/>
                        <a:pt x="389" y="0"/>
                        <a:pt x="480" y="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9" name="Google Shape;2259;p38"/>
                <p:cNvSpPr/>
                <p:nvPr/>
              </p:nvSpPr>
              <p:spPr>
                <a:xfrm>
                  <a:off x="7825533" y="2465688"/>
                  <a:ext cx="226010" cy="131669"/>
                </a:xfrm>
                <a:custGeom>
                  <a:avLst/>
                  <a:gdLst/>
                  <a:ahLst/>
                  <a:cxnLst/>
                  <a:rect l="l" t="t" r="r" b="b"/>
                  <a:pathLst>
                    <a:path w="3881" h="2261" extrusionOk="0">
                      <a:moveTo>
                        <a:pt x="91" y="1484"/>
                      </a:moveTo>
                      <a:cubicBezTo>
                        <a:pt x="46" y="1530"/>
                        <a:pt x="0" y="1484"/>
                        <a:pt x="23" y="1439"/>
                      </a:cubicBezTo>
                      <a:cubicBezTo>
                        <a:pt x="160" y="1119"/>
                        <a:pt x="502" y="571"/>
                        <a:pt x="1164" y="297"/>
                      </a:cubicBezTo>
                      <a:cubicBezTo>
                        <a:pt x="1917" y="1"/>
                        <a:pt x="2602" y="275"/>
                        <a:pt x="2693" y="320"/>
                      </a:cubicBezTo>
                      <a:cubicBezTo>
                        <a:pt x="3241" y="526"/>
                        <a:pt x="3812" y="1051"/>
                        <a:pt x="3857" y="1621"/>
                      </a:cubicBezTo>
                      <a:cubicBezTo>
                        <a:pt x="3880" y="1804"/>
                        <a:pt x="3857" y="2260"/>
                        <a:pt x="3743" y="2260"/>
                      </a:cubicBezTo>
                      <a:cubicBezTo>
                        <a:pt x="3743" y="2260"/>
                        <a:pt x="3743" y="2260"/>
                        <a:pt x="3721" y="2260"/>
                      </a:cubicBezTo>
                      <a:cubicBezTo>
                        <a:pt x="3721" y="2260"/>
                        <a:pt x="3698" y="2260"/>
                        <a:pt x="3698" y="2238"/>
                      </a:cubicBezTo>
                      <a:cubicBezTo>
                        <a:pt x="3447" y="1416"/>
                        <a:pt x="2739" y="822"/>
                        <a:pt x="1895" y="754"/>
                      </a:cubicBezTo>
                      <a:cubicBezTo>
                        <a:pt x="1210" y="686"/>
                        <a:pt x="525" y="959"/>
                        <a:pt x="91" y="14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0" name="Google Shape;2260;p38"/>
                <p:cNvSpPr/>
                <p:nvPr/>
              </p:nvSpPr>
              <p:spPr>
                <a:xfrm>
                  <a:off x="7845449" y="2276948"/>
                  <a:ext cx="220711" cy="125031"/>
                </a:xfrm>
                <a:custGeom>
                  <a:avLst/>
                  <a:gdLst/>
                  <a:ahLst/>
                  <a:cxnLst/>
                  <a:rect l="l" t="t" r="r" b="b"/>
                  <a:pathLst>
                    <a:path w="3790" h="2147" extrusionOk="0">
                      <a:moveTo>
                        <a:pt x="1804" y="1324"/>
                      </a:moveTo>
                      <a:cubicBezTo>
                        <a:pt x="2557" y="1370"/>
                        <a:pt x="3173" y="1735"/>
                        <a:pt x="3584" y="2055"/>
                      </a:cubicBezTo>
                      <a:cubicBezTo>
                        <a:pt x="3698" y="2146"/>
                        <a:pt x="3789" y="1941"/>
                        <a:pt x="3721" y="1758"/>
                      </a:cubicBezTo>
                      <a:cubicBezTo>
                        <a:pt x="3287" y="708"/>
                        <a:pt x="2534" y="23"/>
                        <a:pt x="1781" y="1"/>
                      </a:cubicBezTo>
                      <a:lnTo>
                        <a:pt x="1758" y="1"/>
                      </a:lnTo>
                      <a:cubicBezTo>
                        <a:pt x="1050" y="1"/>
                        <a:pt x="434" y="526"/>
                        <a:pt x="69" y="1416"/>
                      </a:cubicBezTo>
                      <a:cubicBezTo>
                        <a:pt x="0" y="1576"/>
                        <a:pt x="115" y="1804"/>
                        <a:pt x="229" y="1735"/>
                      </a:cubicBezTo>
                      <a:cubicBezTo>
                        <a:pt x="594" y="1507"/>
                        <a:pt x="1142" y="1279"/>
                        <a:pt x="1804" y="132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1" name="Google Shape;2261;p38"/>
                <p:cNvSpPr/>
                <p:nvPr/>
              </p:nvSpPr>
              <p:spPr>
                <a:xfrm>
                  <a:off x="7822854" y="2449731"/>
                  <a:ext cx="46588" cy="43967"/>
                </a:xfrm>
                <a:custGeom>
                  <a:avLst/>
                  <a:gdLst/>
                  <a:ahLst/>
                  <a:cxnLst/>
                  <a:rect l="l" t="t" r="r" b="b"/>
                  <a:pathLst>
                    <a:path w="800" h="755" extrusionOk="0">
                      <a:moveTo>
                        <a:pt x="799" y="115"/>
                      </a:moveTo>
                      <a:cubicBezTo>
                        <a:pt x="434" y="183"/>
                        <a:pt x="160" y="389"/>
                        <a:pt x="46" y="754"/>
                      </a:cubicBezTo>
                      <a:cubicBezTo>
                        <a:pt x="0" y="366"/>
                        <a:pt x="434" y="1"/>
                        <a:pt x="799"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2" name="Google Shape;2262;p38"/>
                <p:cNvSpPr/>
                <p:nvPr/>
              </p:nvSpPr>
              <p:spPr>
                <a:xfrm>
                  <a:off x="7463952" y="2419158"/>
                  <a:ext cx="199455" cy="118392"/>
                </a:xfrm>
                <a:custGeom>
                  <a:avLst/>
                  <a:gdLst/>
                  <a:ahLst/>
                  <a:cxnLst/>
                  <a:rect l="l" t="t" r="r" b="b"/>
                  <a:pathLst>
                    <a:path w="3425" h="2033" extrusionOk="0">
                      <a:moveTo>
                        <a:pt x="3333" y="1987"/>
                      </a:moveTo>
                      <a:cubicBezTo>
                        <a:pt x="3333" y="2032"/>
                        <a:pt x="3402" y="2009"/>
                        <a:pt x="3402" y="1964"/>
                      </a:cubicBezTo>
                      <a:cubicBezTo>
                        <a:pt x="3424" y="1621"/>
                        <a:pt x="3379" y="1028"/>
                        <a:pt x="2968" y="549"/>
                      </a:cubicBezTo>
                      <a:cubicBezTo>
                        <a:pt x="2488" y="24"/>
                        <a:pt x="1827" y="24"/>
                        <a:pt x="1735" y="24"/>
                      </a:cubicBezTo>
                      <a:cubicBezTo>
                        <a:pt x="1575" y="1"/>
                        <a:pt x="1050" y="24"/>
                        <a:pt x="617" y="389"/>
                      </a:cubicBezTo>
                      <a:cubicBezTo>
                        <a:pt x="206" y="731"/>
                        <a:pt x="1" y="1302"/>
                        <a:pt x="69" y="1348"/>
                      </a:cubicBezTo>
                      <a:cubicBezTo>
                        <a:pt x="69" y="1370"/>
                        <a:pt x="92" y="1348"/>
                        <a:pt x="115" y="1348"/>
                      </a:cubicBezTo>
                      <a:cubicBezTo>
                        <a:pt x="662" y="731"/>
                        <a:pt x="1484" y="457"/>
                        <a:pt x="2192" y="686"/>
                      </a:cubicBezTo>
                      <a:cubicBezTo>
                        <a:pt x="2762" y="868"/>
                        <a:pt x="3196" y="1348"/>
                        <a:pt x="3333" y="198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3" name="Google Shape;2263;p38"/>
                <p:cNvSpPr/>
                <p:nvPr/>
              </p:nvSpPr>
              <p:spPr>
                <a:xfrm>
                  <a:off x="7651352" y="2433775"/>
                  <a:ext cx="31971" cy="38610"/>
                </a:xfrm>
                <a:custGeom>
                  <a:avLst/>
                  <a:gdLst/>
                  <a:ahLst/>
                  <a:cxnLst/>
                  <a:rect l="l" t="t" r="r" b="b"/>
                  <a:pathLst>
                    <a:path w="549" h="663" extrusionOk="0">
                      <a:moveTo>
                        <a:pt x="1" y="1"/>
                      </a:moveTo>
                      <a:cubicBezTo>
                        <a:pt x="298" y="24"/>
                        <a:pt x="549" y="389"/>
                        <a:pt x="412" y="663"/>
                      </a:cubicBezTo>
                      <a:cubicBezTo>
                        <a:pt x="412" y="366"/>
                        <a:pt x="252" y="13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4" name="Google Shape;2264;p38"/>
                <p:cNvSpPr/>
                <p:nvPr/>
              </p:nvSpPr>
              <p:spPr>
                <a:xfrm>
                  <a:off x="7479908" y="2249054"/>
                  <a:ext cx="212732" cy="115713"/>
                </a:xfrm>
                <a:custGeom>
                  <a:avLst/>
                  <a:gdLst/>
                  <a:ahLst/>
                  <a:cxnLst/>
                  <a:rect l="l" t="t" r="r" b="b"/>
                  <a:pathLst>
                    <a:path w="3653" h="1987" extrusionOk="0">
                      <a:moveTo>
                        <a:pt x="3401" y="1918"/>
                      </a:moveTo>
                      <a:cubicBezTo>
                        <a:pt x="3493" y="1986"/>
                        <a:pt x="3652" y="1826"/>
                        <a:pt x="3630" y="1689"/>
                      </a:cubicBezTo>
                      <a:cubicBezTo>
                        <a:pt x="3470" y="822"/>
                        <a:pt x="2991" y="206"/>
                        <a:pt x="2306" y="46"/>
                      </a:cubicBezTo>
                      <a:cubicBezTo>
                        <a:pt x="2214" y="23"/>
                        <a:pt x="2078" y="0"/>
                        <a:pt x="1963" y="0"/>
                      </a:cubicBezTo>
                      <a:cubicBezTo>
                        <a:pt x="1324" y="0"/>
                        <a:pt x="640" y="411"/>
                        <a:pt x="92" y="1096"/>
                      </a:cubicBezTo>
                      <a:cubicBezTo>
                        <a:pt x="0" y="1233"/>
                        <a:pt x="46" y="1415"/>
                        <a:pt x="183" y="1370"/>
                      </a:cubicBezTo>
                      <a:cubicBezTo>
                        <a:pt x="640" y="1187"/>
                        <a:pt x="1279" y="1050"/>
                        <a:pt x="1986" y="1187"/>
                      </a:cubicBezTo>
                      <a:cubicBezTo>
                        <a:pt x="2648" y="1301"/>
                        <a:pt x="3105" y="1621"/>
                        <a:pt x="3401" y="191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5" name="Google Shape;2265;p38"/>
                <p:cNvSpPr/>
                <p:nvPr/>
              </p:nvSpPr>
              <p:spPr>
                <a:xfrm>
                  <a:off x="7711218" y="2880438"/>
                  <a:ext cx="22653" cy="22653"/>
                </a:xfrm>
                <a:custGeom>
                  <a:avLst/>
                  <a:gdLst/>
                  <a:ahLst/>
                  <a:cxnLst/>
                  <a:rect l="l" t="t" r="r" b="b"/>
                  <a:pathLst>
                    <a:path w="389" h="389" extrusionOk="0">
                      <a:moveTo>
                        <a:pt x="46" y="46"/>
                      </a:moveTo>
                      <a:cubicBezTo>
                        <a:pt x="0" y="92"/>
                        <a:pt x="0" y="274"/>
                        <a:pt x="114" y="343"/>
                      </a:cubicBezTo>
                      <a:cubicBezTo>
                        <a:pt x="205" y="388"/>
                        <a:pt x="342" y="343"/>
                        <a:pt x="365" y="297"/>
                      </a:cubicBezTo>
                      <a:cubicBezTo>
                        <a:pt x="388" y="206"/>
                        <a:pt x="114" y="0"/>
                        <a:pt x="46" y="4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6" name="Google Shape;2266;p38"/>
                <p:cNvSpPr/>
                <p:nvPr/>
              </p:nvSpPr>
              <p:spPr>
                <a:xfrm>
                  <a:off x="8244184" y="2554787"/>
                  <a:ext cx="198115" cy="259204"/>
                </a:xfrm>
                <a:custGeom>
                  <a:avLst/>
                  <a:gdLst/>
                  <a:ahLst/>
                  <a:cxnLst/>
                  <a:rect l="l" t="t" r="r" b="b"/>
                  <a:pathLst>
                    <a:path w="3402" h="4451" extrusionOk="0">
                      <a:moveTo>
                        <a:pt x="69" y="1324"/>
                      </a:moveTo>
                      <a:lnTo>
                        <a:pt x="1" y="3972"/>
                      </a:lnTo>
                      <a:cubicBezTo>
                        <a:pt x="69" y="3994"/>
                        <a:pt x="1325" y="4451"/>
                        <a:pt x="2352" y="3629"/>
                      </a:cubicBezTo>
                      <a:cubicBezTo>
                        <a:pt x="3014" y="3104"/>
                        <a:pt x="3402" y="2191"/>
                        <a:pt x="3151" y="1324"/>
                      </a:cubicBezTo>
                      <a:cubicBezTo>
                        <a:pt x="3128" y="1210"/>
                        <a:pt x="2831" y="183"/>
                        <a:pt x="1964" y="23"/>
                      </a:cubicBezTo>
                      <a:cubicBezTo>
                        <a:pt x="1873" y="0"/>
                        <a:pt x="1804" y="0"/>
                        <a:pt x="1713" y="0"/>
                      </a:cubicBezTo>
                      <a:cubicBezTo>
                        <a:pt x="1051" y="0"/>
                        <a:pt x="343" y="502"/>
                        <a:pt x="69" y="1324"/>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7" name="Google Shape;2267;p38"/>
                <p:cNvSpPr/>
                <p:nvPr/>
              </p:nvSpPr>
              <p:spPr>
                <a:xfrm>
                  <a:off x="7231361" y="1734606"/>
                  <a:ext cx="1293399" cy="921219"/>
                </a:xfrm>
                <a:custGeom>
                  <a:avLst/>
                  <a:gdLst/>
                  <a:ahLst/>
                  <a:cxnLst/>
                  <a:rect l="l" t="t" r="r" b="b"/>
                  <a:pathLst>
                    <a:path w="22210" h="15819" extrusionOk="0">
                      <a:moveTo>
                        <a:pt x="1758" y="8560"/>
                      </a:moveTo>
                      <a:cubicBezTo>
                        <a:pt x="2077" y="9610"/>
                        <a:pt x="6254" y="9496"/>
                        <a:pt x="14312" y="8218"/>
                      </a:cubicBezTo>
                      <a:cubicBezTo>
                        <a:pt x="14289" y="9199"/>
                        <a:pt x="14403" y="11277"/>
                        <a:pt x="15681" y="13331"/>
                      </a:cubicBezTo>
                      <a:cubicBezTo>
                        <a:pt x="16252" y="14198"/>
                        <a:pt x="16868" y="14860"/>
                        <a:pt x="17393" y="15317"/>
                      </a:cubicBezTo>
                      <a:cubicBezTo>
                        <a:pt x="17690" y="14723"/>
                        <a:pt x="18238" y="14335"/>
                        <a:pt x="18831" y="14289"/>
                      </a:cubicBezTo>
                      <a:cubicBezTo>
                        <a:pt x="19630" y="14244"/>
                        <a:pt x="20429" y="14883"/>
                        <a:pt x="20611" y="15819"/>
                      </a:cubicBezTo>
                      <a:cubicBezTo>
                        <a:pt x="22209" y="12121"/>
                        <a:pt x="21775" y="8332"/>
                        <a:pt x="19584" y="6323"/>
                      </a:cubicBezTo>
                      <a:cubicBezTo>
                        <a:pt x="19105" y="5890"/>
                        <a:pt x="18169" y="5205"/>
                        <a:pt x="16617" y="4885"/>
                      </a:cubicBezTo>
                      <a:cubicBezTo>
                        <a:pt x="16503" y="4634"/>
                        <a:pt x="14996" y="686"/>
                        <a:pt x="11504" y="92"/>
                      </a:cubicBezTo>
                      <a:cubicBezTo>
                        <a:pt x="11207" y="24"/>
                        <a:pt x="10888" y="1"/>
                        <a:pt x="10591" y="1"/>
                      </a:cubicBezTo>
                      <a:cubicBezTo>
                        <a:pt x="7806" y="1"/>
                        <a:pt x="5569" y="2124"/>
                        <a:pt x="5433" y="2261"/>
                      </a:cubicBezTo>
                      <a:cubicBezTo>
                        <a:pt x="4154" y="3493"/>
                        <a:pt x="4086" y="4543"/>
                        <a:pt x="2328" y="5639"/>
                      </a:cubicBezTo>
                      <a:cubicBezTo>
                        <a:pt x="1119" y="6392"/>
                        <a:pt x="0" y="6620"/>
                        <a:pt x="46" y="6963"/>
                      </a:cubicBezTo>
                      <a:cubicBezTo>
                        <a:pt x="91" y="7282"/>
                        <a:pt x="1119" y="7419"/>
                        <a:pt x="2328" y="7465"/>
                      </a:cubicBezTo>
                      <a:cubicBezTo>
                        <a:pt x="1872" y="7921"/>
                        <a:pt x="1689" y="8286"/>
                        <a:pt x="1758" y="856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8" name="Google Shape;2268;p38"/>
                <p:cNvSpPr/>
                <p:nvPr/>
              </p:nvSpPr>
              <p:spPr>
                <a:xfrm>
                  <a:off x="7590205" y="1872856"/>
                  <a:ext cx="319070" cy="255302"/>
                </a:xfrm>
                <a:custGeom>
                  <a:avLst/>
                  <a:gdLst/>
                  <a:ahLst/>
                  <a:cxnLst/>
                  <a:rect l="l" t="t" r="r" b="b"/>
                  <a:pathLst>
                    <a:path w="5479" h="4384" extrusionOk="0">
                      <a:moveTo>
                        <a:pt x="2512" y="731"/>
                      </a:moveTo>
                      <a:cubicBezTo>
                        <a:pt x="503" y="1895"/>
                        <a:pt x="1" y="2375"/>
                        <a:pt x="69" y="2557"/>
                      </a:cubicBezTo>
                      <a:cubicBezTo>
                        <a:pt x="184" y="2854"/>
                        <a:pt x="2010" y="2238"/>
                        <a:pt x="2124" y="2557"/>
                      </a:cubicBezTo>
                      <a:cubicBezTo>
                        <a:pt x="2238" y="2831"/>
                        <a:pt x="777" y="3447"/>
                        <a:pt x="891" y="3812"/>
                      </a:cubicBezTo>
                      <a:cubicBezTo>
                        <a:pt x="1051" y="4383"/>
                        <a:pt x="5114" y="3858"/>
                        <a:pt x="5114" y="3470"/>
                      </a:cubicBezTo>
                      <a:cubicBezTo>
                        <a:pt x="5114" y="3265"/>
                        <a:pt x="4018" y="3242"/>
                        <a:pt x="3973" y="2854"/>
                      </a:cubicBezTo>
                      <a:cubicBezTo>
                        <a:pt x="3904" y="2375"/>
                        <a:pt x="5479" y="1872"/>
                        <a:pt x="5411" y="1644"/>
                      </a:cubicBezTo>
                      <a:cubicBezTo>
                        <a:pt x="5342" y="1370"/>
                        <a:pt x="3242" y="1895"/>
                        <a:pt x="3128" y="1553"/>
                      </a:cubicBezTo>
                      <a:cubicBezTo>
                        <a:pt x="3014" y="1233"/>
                        <a:pt x="5045" y="297"/>
                        <a:pt x="4954" y="115"/>
                      </a:cubicBezTo>
                      <a:cubicBezTo>
                        <a:pt x="4908" y="1"/>
                        <a:pt x="4269" y="138"/>
                        <a:pt x="2512" y="73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9" name="Google Shape;2269;p38"/>
                <p:cNvSpPr/>
                <p:nvPr/>
              </p:nvSpPr>
              <p:spPr>
                <a:xfrm>
                  <a:off x="8165800" y="2201184"/>
                  <a:ext cx="180820" cy="259262"/>
                </a:xfrm>
                <a:custGeom>
                  <a:avLst/>
                  <a:gdLst/>
                  <a:ahLst/>
                  <a:cxnLst/>
                  <a:rect l="l" t="t" r="r" b="b"/>
                  <a:pathLst>
                    <a:path w="3105" h="4452" extrusionOk="0">
                      <a:moveTo>
                        <a:pt x="46" y="1712"/>
                      </a:moveTo>
                      <a:cubicBezTo>
                        <a:pt x="114" y="3036"/>
                        <a:pt x="822" y="4246"/>
                        <a:pt x="1119" y="4178"/>
                      </a:cubicBezTo>
                      <a:cubicBezTo>
                        <a:pt x="1415" y="4109"/>
                        <a:pt x="1187" y="2717"/>
                        <a:pt x="1484" y="2648"/>
                      </a:cubicBezTo>
                      <a:cubicBezTo>
                        <a:pt x="1826" y="2580"/>
                        <a:pt x="2306" y="4451"/>
                        <a:pt x="2648" y="4406"/>
                      </a:cubicBezTo>
                      <a:cubicBezTo>
                        <a:pt x="3105" y="4337"/>
                        <a:pt x="3036" y="777"/>
                        <a:pt x="2648" y="731"/>
                      </a:cubicBezTo>
                      <a:cubicBezTo>
                        <a:pt x="2397" y="708"/>
                        <a:pt x="2260" y="1872"/>
                        <a:pt x="1803" y="1895"/>
                      </a:cubicBezTo>
                      <a:cubicBezTo>
                        <a:pt x="1210" y="1918"/>
                        <a:pt x="845" y="1"/>
                        <a:pt x="411" y="46"/>
                      </a:cubicBezTo>
                      <a:cubicBezTo>
                        <a:pt x="137" y="92"/>
                        <a:pt x="0" y="982"/>
                        <a:pt x="46" y="171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0" name="Google Shape;2270;p38"/>
                <p:cNvSpPr/>
                <p:nvPr/>
              </p:nvSpPr>
              <p:spPr>
                <a:xfrm>
                  <a:off x="7572968" y="2739509"/>
                  <a:ext cx="311091" cy="188798"/>
                </a:xfrm>
                <a:custGeom>
                  <a:avLst/>
                  <a:gdLst/>
                  <a:ahLst/>
                  <a:cxnLst/>
                  <a:rect l="l" t="t" r="r" b="b"/>
                  <a:pathLst>
                    <a:path w="5342" h="3242" extrusionOk="0">
                      <a:moveTo>
                        <a:pt x="5227" y="1370"/>
                      </a:moveTo>
                      <a:cubicBezTo>
                        <a:pt x="5182" y="1051"/>
                        <a:pt x="4953" y="754"/>
                        <a:pt x="4657" y="571"/>
                      </a:cubicBezTo>
                      <a:cubicBezTo>
                        <a:pt x="4405" y="777"/>
                        <a:pt x="3972" y="1096"/>
                        <a:pt x="3356" y="1233"/>
                      </a:cubicBezTo>
                      <a:cubicBezTo>
                        <a:pt x="3082" y="1302"/>
                        <a:pt x="2374" y="1462"/>
                        <a:pt x="1666" y="1119"/>
                      </a:cubicBezTo>
                      <a:cubicBezTo>
                        <a:pt x="1461" y="1028"/>
                        <a:pt x="1187" y="891"/>
                        <a:pt x="1073" y="571"/>
                      </a:cubicBezTo>
                      <a:cubicBezTo>
                        <a:pt x="982" y="343"/>
                        <a:pt x="1050" y="138"/>
                        <a:pt x="1096" y="1"/>
                      </a:cubicBezTo>
                      <a:cubicBezTo>
                        <a:pt x="1073" y="1"/>
                        <a:pt x="1050" y="1"/>
                        <a:pt x="1027" y="1"/>
                      </a:cubicBezTo>
                      <a:cubicBezTo>
                        <a:pt x="571" y="46"/>
                        <a:pt x="206" y="571"/>
                        <a:pt x="92" y="1005"/>
                      </a:cubicBezTo>
                      <a:cubicBezTo>
                        <a:pt x="0" y="1393"/>
                        <a:pt x="114" y="1804"/>
                        <a:pt x="320" y="2169"/>
                      </a:cubicBezTo>
                      <a:cubicBezTo>
                        <a:pt x="1689" y="1599"/>
                        <a:pt x="2990" y="1735"/>
                        <a:pt x="3584" y="2466"/>
                      </a:cubicBezTo>
                      <a:cubicBezTo>
                        <a:pt x="3698" y="2603"/>
                        <a:pt x="3858" y="2854"/>
                        <a:pt x="3926" y="3242"/>
                      </a:cubicBezTo>
                      <a:cubicBezTo>
                        <a:pt x="4154" y="3128"/>
                        <a:pt x="4428" y="2968"/>
                        <a:pt x="4679" y="2694"/>
                      </a:cubicBezTo>
                      <a:cubicBezTo>
                        <a:pt x="4908" y="2443"/>
                        <a:pt x="5341" y="1964"/>
                        <a:pt x="5227" y="137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1" name="Google Shape;2271;p38"/>
                <p:cNvSpPr/>
                <p:nvPr/>
              </p:nvSpPr>
              <p:spPr>
                <a:xfrm>
                  <a:off x="7607501" y="2859182"/>
                  <a:ext cx="191477" cy="93060"/>
                </a:xfrm>
                <a:custGeom>
                  <a:avLst/>
                  <a:gdLst/>
                  <a:ahLst/>
                  <a:cxnLst/>
                  <a:rect l="l" t="t" r="r" b="b"/>
                  <a:pathLst>
                    <a:path w="3288" h="1598" extrusionOk="0">
                      <a:moveTo>
                        <a:pt x="1735" y="160"/>
                      </a:moveTo>
                      <a:cubicBezTo>
                        <a:pt x="937" y="0"/>
                        <a:pt x="297" y="320"/>
                        <a:pt x="1" y="502"/>
                      </a:cubicBezTo>
                      <a:cubicBezTo>
                        <a:pt x="229" y="753"/>
                        <a:pt x="503" y="959"/>
                        <a:pt x="754" y="1118"/>
                      </a:cubicBezTo>
                      <a:cubicBezTo>
                        <a:pt x="1553" y="1598"/>
                        <a:pt x="2397" y="1484"/>
                        <a:pt x="2671" y="1415"/>
                      </a:cubicBezTo>
                      <a:cubicBezTo>
                        <a:pt x="2785" y="1392"/>
                        <a:pt x="3014" y="1347"/>
                        <a:pt x="3288" y="1210"/>
                      </a:cubicBezTo>
                      <a:cubicBezTo>
                        <a:pt x="3105" y="959"/>
                        <a:pt x="2626" y="342"/>
                        <a:pt x="1735" y="1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2" name="Google Shape;2272;p38"/>
                <p:cNvSpPr/>
                <p:nvPr/>
              </p:nvSpPr>
              <p:spPr>
                <a:xfrm>
                  <a:off x="7591545" y="2832568"/>
                  <a:ext cx="210112" cy="97078"/>
                </a:xfrm>
                <a:custGeom>
                  <a:avLst/>
                  <a:gdLst/>
                  <a:ahLst/>
                  <a:cxnLst/>
                  <a:rect l="l" t="t" r="r" b="b"/>
                  <a:pathLst>
                    <a:path w="3608" h="1667" extrusionOk="0">
                      <a:moveTo>
                        <a:pt x="1" y="571"/>
                      </a:moveTo>
                      <a:cubicBezTo>
                        <a:pt x="92" y="708"/>
                        <a:pt x="183" y="822"/>
                        <a:pt x="275" y="959"/>
                      </a:cubicBezTo>
                      <a:cubicBezTo>
                        <a:pt x="571" y="777"/>
                        <a:pt x="1211" y="457"/>
                        <a:pt x="2009" y="617"/>
                      </a:cubicBezTo>
                      <a:cubicBezTo>
                        <a:pt x="2900" y="799"/>
                        <a:pt x="3379" y="1416"/>
                        <a:pt x="3562" y="1667"/>
                      </a:cubicBezTo>
                      <a:cubicBezTo>
                        <a:pt x="3562" y="1667"/>
                        <a:pt x="3584" y="1667"/>
                        <a:pt x="3607" y="1644"/>
                      </a:cubicBezTo>
                      <a:cubicBezTo>
                        <a:pt x="3539" y="1256"/>
                        <a:pt x="3379" y="1005"/>
                        <a:pt x="3265" y="868"/>
                      </a:cubicBezTo>
                      <a:cubicBezTo>
                        <a:pt x="2671" y="137"/>
                        <a:pt x="1370" y="1"/>
                        <a:pt x="1" y="571"/>
                      </a:cubicBezTo>
                      <a:close/>
                    </a:path>
                  </a:pathLst>
                </a:custGeom>
                <a:solidFill>
                  <a:srgbClr val="FEF7EA">
                    <a:alpha val="3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3" name="Google Shape;2273;p38"/>
                <p:cNvSpPr/>
                <p:nvPr/>
              </p:nvSpPr>
              <p:spPr>
                <a:xfrm>
                  <a:off x="7630096" y="2739509"/>
                  <a:ext cx="214072" cy="85140"/>
                </a:xfrm>
                <a:custGeom>
                  <a:avLst/>
                  <a:gdLst/>
                  <a:ahLst/>
                  <a:cxnLst/>
                  <a:rect l="l" t="t" r="r" b="b"/>
                  <a:pathLst>
                    <a:path w="3676" h="1462" extrusionOk="0">
                      <a:moveTo>
                        <a:pt x="92" y="571"/>
                      </a:moveTo>
                      <a:cubicBezTo>
                        <a:pt x="206" y="891"/>
                        <a:pt x="480" y="1028"/>
                        <a:pt x="685" y="1119"/>
                      </a:cubicBezTo>
                      <a:cubicBezTo>
                        <a:pt x="1393" y="1462"/>
                        <a:pt x="2101" y="1302"/>
                        <a:pt x="2375" y="1233"/>
                      </a:cubicBezTo>
                      <a:cubicBezTo>
                        <a:pt x="2991" y="1096"/>
                        <a:pt x="3424" y="777"/>
                        <a:pt x="3676" y="571"/>
                      </a:cubicBezTo>
                      <a:cubicBezTo>
                        <a:pt x="3607" y="526"/>
                        <a:pt x="3516" y="480"/>
                        <a:pt x="3424" y="434"/>
                      </a:cubicBezTo>
                      <a:cubicBezTo>
                        <a:pt x="2671" y="206"/>
                        <a:pt x="2306" y="937"/>
                        <a:pt x="1484" y="777"/>
                      </a:cubicBezTo>
                      <a:cubicBezTo>
                        <a:pt x="1096" y="686"/>
                        <a:pt x="868" y="480"/>
                        <a:pt x="663" y="297"/>
                      </a:cubicBezTo>
                      <a:cubicBezTo>
                        <a:pt x="549" y="229"/>
                        <a:pt x="434" y="138"/>
                        <a:pt x="297" y="24"/>
                      </a:cubicBezTo>
                      <a:cubicBezTo>
                        <a:pt x="252" y="1"/>
                        <a:pt x="183" y="1"/>
                        <a:pt x="115" y="1"/>
                      </a:cubicBezTo>
                      <a:cubicBezTo>
                        <a:pt x="69" y="138"/>
                        <a:pt x="1" y="343"/>
                        <a:pt x="92"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4" name="Google Shape;2274;p38"/>
                <p:cNvSpPr/>
                <p:nvPr/>
              </p:nvSpPr>
              <p:spPr>
                <a:xfrm>
                  <a:off x="7001391" y="2528174"/>
                  <a:ext cx="166203" cy="178199"/>
                </a:xfrm>
                <a:custGeom>
                  <a:avLst/>
                  <a:gdLst/>
                  <a:ahLst/>
                  <a:cxnLst/>
                  <a:rect l="l" t="t" r="r" b="b"/>
                  <a:pathLst>
                    <a:path w="2854" h="3060" extrusionOk="0">
                      <a:moveTo>
                        <a:pt x="2853" y="1"/>
                      </a:moveTo>
                      <a:cubicBezTo>
                        <a:pt x="2192" y="1256"/>
                        <a:pt x="1210" y="2260"/>
                        <a:pt x="0" y="2968"/>
                      </a:cubicBezTo>
                      <a:cubicBezTo>
                        <a:pt x="23" y="3013"/>
                        <a:pt x="46" y="3036"/>
                        <a:pt x="92" y="3059"/>
                      </a:cubicBezTo>
                      <a:cubicBezTo>
                        <a:pt x="1370" y="2488"/>
                        <a:pt x="2420" y="1347"/>
                        <a:pt x="28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5" name="Google Shape;2275;p38"/>
                <p:cNvSpPr/>
                <p:nvPr/>
              </p:nvSpPr>
              <p:spPr>
                <a:xfrm>
                  <a:off x="8531341" y="2843225"/>
                  <a:ext cx="99757" cy="243306"/>
                </a:xfrm>
                <a:custGeom>
                  <a:avLst/>
                  <a:gdLst/>
                  <a:ahLst/>
                  <a:cxnLst/>
                  <a:rect l="l" t="t" r="r" b="b"/>
                  <a:pathLst>
                    <a:path w="1713" h="4178" extrusionOk="0">
                      <a:moveTo>
                        <a:pt x="114" y="0"/>
                      </a:moveTo>
                      <a:cubicBezTo>
                        <a:pt x="92" y="23"/>
                        <a:pt x="46" y="23"/>
                        <a:pt x="0" y="46"/>
                      </a:cubicBezTo>
                      <a:cubicBezTo>
                        <a:pt x="251" y="1507"/>
                        <a:pt x="822" y="2922"/>
                        <a:pt x="1644" y="4177"/>
                      </a:cubicBezTo>
                      <a:cubicBezTo>
                        <a:pt x="1667" y="4154"/>
                        <a:pt x="1689" y="4154"/>
                        <a:pt x="1712" y="4154"/>
                      </a:cubicBezTo>
                      <a:cubicBezTo>
                        <a:pt x="1689" y="4086"/>
                        <a:pt x="1644" y="3995"/>
                        <a:pt x="1598" y="3926"/>
                      </a:cubicBezTo>
                      <a:cubicBezTo>
                        <a:pt x="982" y="2671"/>
                        <a:pt x="502" y="1347"/>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6" name="Google Shape;2276;p38"/>
                <p:cNvSpPr/>
                <p:nvPr/>
              </p:nvSpPr>
              <p:spPr>
                <a:xfrm>
                  <a:off x="7018687" y="2629212"/>
                  <a:ext cx="475896" cy="509149"/>
                </a:xfrm>
                <a:custGeom>
                  <a:avLst/>
                  <a:gdLst/>
                  <a:ahLst/>
                  <a:cxnLst/>
                  <a:rect l="l" t="t" r="r" b="b"/>
                  <a:pathLst>
                    <a:path w="8172" h="8743" extrusionOk="0">
                      <a:moveTo>
                        <a:pt x="8172" y="8742"/>
                      </a:moveTo>
                      <a:cubicBezTo>
                        <a:pt x="5547" y="5775"/>
                        <a:pt x="2785" y="2853"/>
                        <a:pt x="23" y="0"/>
                      </a:cubicBezTo>
                      <a:cubicBezTo>
                        <a:pt x="23" y="0"/>
                        <a:pt x="0" y="23"/>
                        <a:pt x="0" y="23"/>
                      </a:cubicBezTo>
                      <a:cubicBezTo>
                        <a:pt x="2579" y="3036"/>
                        <a:pt x="5341" y="5958"/>
                        <a:pt x="8172" y="87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7" name="Google Shape;2277;p38"/>
                <p:cNvSpPr/>
                <p:nvPr/>
              </p:nvSpPr>
              <p:spPr>
                <a:xfrm>
                  <a:off x="7681926" y="2984096"/>
                  <a:ext cx="206094" cy="171560"/>
                </a:xfrm>
                <a:custGeom>
                  <a:avLst/>
                  <a:gdLst/>
                  <a:ahLst/>
                  <a:cxnLst/>
                  <a:rect l="l" t="t" r="r" b="b"/>
                  <a:pathLst>
                    <a:path w="3539" h="2946" extrusionOk="0">
                      <a:moveTo>
                        <a:pt x="2717" y="2009"/>
                      </a:moveTo>
                      <a:cubicBezTo>
                        <a:pt x="3242" y="1530"/>
                        <a:pt x="3448" y="959"/>
                        <a:pt x="3539" y="663"/>
                      </a:cubicBezTo>
                      <a:cubicBezTo>
                        <a:pt x="2352" y="457"/>
                        <a:pt x="1188" y="229"/>
                        <a:pt x="1" y="1"/>
                      </a:cubicBezTo>
                      <a:lnTo>
                        <a:pt x="115" y="2626"/>
                      </a:lnTo>
                      <a:cubicBezTo>
                        <a:pt x="298" y="2648"/>
                        <a:pt x="1667" y="2945"/>
                        <a:pt x="2717" y="2009"/>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8" name="Google Shape;2278;p38"/>
                <p:cNvSpPr/>
                <p:nvPr/>
              </p:nvSpPr>
              <p:spPr>
                <a:xfrm>
                  <a:off x="7681926" y="2984096"/>
                  <a:ext cx="206094" cy="171560"/>
                </a:xfrm>
                <a:custGeom>
                  <a:avLst/>
                  <a:gdLst/>
                  <a:ahLst/>
                  <a:cxnLst/>
                  <a:rect l="l" t="t" r="r" b="b"/>
                  <a:pathLst>
                    <a:path w="3539" h="2946" extrusionOk="0">
                      <a:moveTo>
                        <a:pt x="1" y="1"/>
                      </a:moveTo>
                      <a:cubicBezTo>
                        <a:pt x="47" y="868"/>
                        <a:pt x="92" y="1758"/>
                        <a:pt x="115" y="2626"/>
                      </a:cubicBezTo>
                      <a:cubicBezTo>
                        <a:pt x="298" y="2648"/>
                        <a:pt x="1667" y="2945"/>
                        <a:pt x="2717" y="2009"/>
                      </a:cubicBezTo>
                      <a:cubicBezTo>
                        <a:pt x="3242" y="1530"/>
                        <a:pt x="3448" y="959"/>
                        <a:pt x="3539" y="663"/>
                      </a:cubicBezTo>
                      <a:cubicBezTo>
                        <a:pt x="2352" y="457"/>
                        <a:pt x="1188" y="229"/>
                        <a:pt x="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9" name="Google Shape;2279;p38"/>
                <p:cNvSpPr/>
                <p:nvPr/>
              </p:nvSpPr>
              <p:spPr>
                <a:xfrm>
                  <a:off x="8266838" y="2589321"/>
                  <a:ext cx="138250" cy="150246"/>
                </a:xfrm>
                <a:custGeom>
                  <a:avLst/>
                  <a:gdLst/>
                  <a:ahLst/>
                  <a:cxnLst/>
                  <a:rect l="l" t="t" r="r" b="b"/>
                  <a:pathLst>
                    <a:path w="2374" h="2580" extrusionOk="0">
                      <a:moveTo>
                        <a:pt x="2374" y="1416"/>
                      </a:moveTo>
                      <a:cubicBezTo>
                        <a:pt x="2031" y="183"/>
                        <a:pt x="502" y="229"/>
                        <a:pt x="160" y="1416"/>
                      </a:cubicBezTo>
                      <a:lnTo>
                        <a:pt x="46" y="1324"/>
                      </a:lnTo>
                      <a:cubicBezTo>
                        <a:pt x="845" y="982"/>
                        <a:pt x="1552" y="1941"/>
                        <a:pt x="936" y="2580"/>
                      </a:cubicBezTo>
                      <a:cubicBezTo>
                        <a:pt x="1392" y="1986"/>
                        <a:pt x="799" y="1165"/>
                        <a:pt x="114" y="1461"/>
                      </a:cubicBezTo>
                      <a:cubicBezTo>
                        <a:pt x="46" y="1484"/>
                        <a:pt x="0" y="1438"/>
                        <a:pt x="0" y="1370"/>
                      </a:cubicBezTo>
                      <a:cubicBezTo>
                        <a:pt x="342" y="46"/>
                        <a:pt x="2168" y="0"/>
                        <a:pt x="2374" y="1416"/>
                      </a:cubicBezTo>
                      <a:close/>
                    </a:path>
                  </a:pathLst>
                </a:custGeom>
                <a:solidFill>
                  <a:srgbClr val="D7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0" name="Google Shape;2280;p38"/>
                <p:cNvSpPr/>
                <p:nvPr/>
              </p:nvSpPr>
              <p:spPr>
                <a:xfrm>
                  <a:off x="7324363" y="3596903"/>
                  <a:ext cx="67844" cy="85081"/>
                </a:xfrm>
                <a:custGeom>
                  <a:avLst/>
                  <a:gdLst/>
                  <a:ahLst/>
                  <a:cxnLst/>
                  <a:rect l="l" t="t" r="r" b="b"/>
                  <a:pathLst>
                    <a:path w="1165" h="1461" extrusionOk="0">
                      <a:moveTo>
                        <a:pt x="1165" y="571"/>
                      </a:moveTo>
                      <a:cubicBezTo>
                        <a:pt x="1165" y="571"/>
                        <a:pt x="457" y="23"/>
                        <a:pt x="275" y="0"/>
                      </a:cubicBezTo>
                      <a:cubicBezTo>
                        <a:pt x="92" y="0"/>
                        <a:pt x="1" y="708"/>
                        <a:pt x="754" y="1461"/>
                      </a:cubicBezTo>
                      <a:cubicBezTo>
                        <a:pt x="1119" y="730"/>
                        <a:pt x="1165" y="571"/>
                        <a:pt x="1165" y="57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grpSp>
        <p:nvGrpSpPr>
          <p:cNvPr id="2281" name="Google Shape;2281;p38"/>
          <p:cNvGrpSpPr/>
          <p:nvPr/>
        </p:nvGrpSpPr>
        <p:grpSpPr>
          <a:xfrm>
            <a:off x="-19853" y="2017440"/>
            <a:ext cx="2029151" cy="3126060"/>
            <a:chOff x="62104" y="1734606"/>
            <a:chExt cx="2085628" cy="3325801"/>
          </a:xfrm>
        </p:grpSpPr>
        <p:sp>
          <p:nvSpPr>
            <p:cNvPr id="2282" name="Google Shape;2282;p38"/>
            <p:cNvSpPr/>
            <p:nvPr/>
          </p:nvSpPr>
          <p:spPr>
            <a:xfrm>
              <a:off x="640320" y="4822400"/>
              <a:ext cx="1175066" cy="238006"/>
            </a:xfrm>
            <a:custGeom>
              <a:avLst/>
              <a:gdLst/>
              <a:ahLst/>
              <a:cxnLst/>
              <a:rect l="l" t="t" r="r" b="b"/>
              <a:pathLst>
                <a:path w="20178" h="4087" extrusionOk="0">
                  <a:moveTo>
                    <a:pt x="10089" y="1"/>
                  </a:moveTo>
                  <a:cubicBezTo>
                    <a:pt x="4520" y="1"/>
                    <a:pt x="0" y="914"/>
                    <a:pt x="0" y="2032"/>
                  </a:cubicBezTo>
                  <a:cubicBezTo>
                    <a:pt x="0" y="3174"/>
                    <a:pt x="4520" y="4087"/>
                    <a:pt x="10089" y="4087"/>
                  </a:cubicBezTo>
                  <a:cubicBezTo>
                    <a:pt x="15658" y="4087"/>
                    <a:pt x="20178" y="3174"/>
                    <a:pt x="20178" y="2032"/>
                  </a:cubicBezTo>
                  <a:cubicBezTo>
                    <a:pt x="20178" y="914"/>
                    <a:pt x="15658" y="1"/>
                    <a:pt x="1008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3" name="Google Shape;2283;p38"/>
            <p:cNvSpPr/>
            <p:nvPr/>
          </p:nvSpPr>
          <p:spPr>
            <a:xfrm>
              <a:off x="1327493" y="3926513"/>
              <a:ext cx="448002" cy="1030235"/>
            </a:xfrm>
            <a:custGeom>
              <a:avLst/>
              <a:gdLst/>
              <a:ahLst/>
              <a:cxnLst/>
              <a:rect l="l" t="t" r="r" b="b"/>
              <a:pathLst>
                <a:path w="7693" h="17691" extrusionOk="0">
                  <a:moveTo>
                    <a:pt x="5000" y="1"/>
                  </a:moveTo>
                  <a:cubicBezTo>
                    <a:pt x="3356" y="412"/>
                    <a:pt x="1713" y="822"/>
                    <a:pt x="69" y="1210"/>
                  </a:cubicBezTo>
                  <a:cubicBezTo>
                    <a:pt x="1" y="2945"/>
                    <a:pt x="1" y="4703"/>
                    <a:pt x="1" y="6529"/>
                  </a:cubicBezTo>
                  <a:cubicBezTo>
                    <a:pt x="47" y="10455"/>
                    <a:pt x="252" y="14175"/>
                    <a:pt x="549" y="17690"/>
                  </a:cubicBezTo>
                  <a:cubicBezTo>
                    <a:pt x="5182" y="17576"/>
                    <a:pt x="7533" y="17165"/>
                    <a:pt x="7625" y="16458"/>
                  </a:cubicBezTo>
                  <a:cubicBezTo>
                    <a:pt x="7693" y="15956"/>
                    <a:pt x="6529" y="15294"/>
                    <a:pt x="4155" y="14472"/>
                  </a:cubicBezTo>
                  <a:cubicBezTo>
                    <a:pt x="4429" y="9633"/>
                    <a:pt x="4726" y="4817"/>
                    <a:pt x="500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4" name="Google Shape;2284;p38"/>
            <p:cNvSpPr/>
            <p:nvPr/>
          </p:nvSpPr>
          <p:spPr>
            <a:xfrm>
              <a:off x="1284981" y="3834793"/>
              <a:ext cx="390873" cy="356282"/>
            </a:xfrm>
            <a:custGeom>
              <a:avLst/>
              <a:gdLst/>
              <a:ahLst/>
              <a:cxnLst/>
              <a:rect l="l" t="t" r="r" b="b"/>
              <a:pathLst>
                <a:path w="6712" h="6118" extrusionOk="0">
                  <a:moveTo>
                    <a:pt x="5273" y="1"/>
                  </a:moveTo>
                  <a:lnTo>
                    <a:pt x="0" y="2831"/>
                  </a:lnTo>
                  <a:cubicBezTo>
                    <a:pt x="229" y="3927"/>
                    <a:pt x="480" y="5022"/>
                    <a:pt x="731" y="6118"/>
                  </a:cubicBezTo>
                  <a:cubicBezTo>
                    <a:pt x="982" y="5616"/>
                    <a:pt x="1370" y="4977"/>
                    <a:pt x="1986" y="4360"/>
                  </a:cubicBezTo>
                  <a:cubicBezTo>
                    <a:pt x="3767" y="2648"/>
                    <a:pt x="6072" y="2603"/>
                    <a:pt x="6711" y="2603"/>
                  </a:cubicBezTo>
                  <a:cubicBezTo>
                    <a:pt x="6232" y="1735"/>
                    <a:pt x="5752" y="868"/>
                    <a:pt x="527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5" name="Google Shape;2285;p38"/>
            <p:cNvSpPr/>
            <p:nvPr/>
          </p:nvSpPr>
          <p:spPr>
            <a:xfrm>
              <a:off x="809143" y="3942469"/>
              <a:ext cx="421388" cy="1014163"/>
            </a:xfrm>
            <a:custGeom>
              <a:avLst/>
              <a:gdLst/>
              <a:ahLst/>
              <a:cxnLst/>
              <a:rect l="l" t="t" r="r" b="b"/>
              <a:pathLst>
                <a:path w="7236" h="17415" extrusionOk="0">
                  <a:moveTo>
                    <a:pt x="6985" y="1"/>
                  </a:moveTo>
                  <a:lnTo>
                    <a:pt x="1415" y="23"/>
                  </a:lnTo>
                  <a:cubicBezTo>
                    <a:pt x="2077" y="4817"/>
                    <a:pt x="2739" y="9610"/>
                    <a:pt x="3401" y="14381"/>
                  </a:cubicBezTo>
                  <a:cubicBezTo>
                    <a:pt x="1096" y="15385"/>
                    <a:pt x="0" y="16138"/>
                    <a:pt x="91" y="16663"/>
                  </a:cubicBezTo>
                  <a:cubicBezTo>
                    <a:pt x="210" y="17170"/>
                    <a:pt x="1542" y="17414"/>
                    <a:pt x="4097" y="17414"/>
                  </a:cubicBezTo>
                  <a:cubicBezTo>
                    <a:pt x="4992" y="17414"/>
                    <a:pt x="6039" y="17384"/>
                    <a:pt x="7236" y="17325"/>
                  </a:cubicBezTo>
                  <a:cubicBezTo>
                    <a:pt x="7030" y="13764"/>
                    <a:pt x="6893" y="10021"/>
                    <a:pt x="6893" y="6141"/>
                  </a:cubicBezTo>
                  <a:cubicBezTo>
                    <a:pt x="6893" y="4041"/>
                    <a:pt x="6939" y="2009"/>
                    <a:pt x="698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6" name="Google Shape;2286;p38"/>
            <p:cNvSpPr/>
            <p:nvPr/>
          </p:nvSpPr>
          <p:spPr>
            <a:xfrm>
              <a:off x="797146" y="3572968"/>
              <a:ext cx="903924" cy="493542"/>
            </a:xfrm>
            <a:custGeom>
              <a:avLst/>
              <a:gdLst/>
              <a:ahLst/>
              <a:cxnLst/>
              <a:rect l="l" t="t" r="r" b="b"/>
              <a:pathLst>
                <a:path w="15522" h="8475" extrusionOk="0">
                  <a:moveTo>
                    <a:pt x="2397" y="0"/>
                  </a:moveTo>
                  <a:cubicBezTo>
                    <a:pt x="1804" y="1393"/>
                    <a:pt x="1233" y="2785"/>
                    <a:pt x="640" y="4177"/>
                  </a:cubicBezTo>
                  <a:cubicBezTo>
                    <a:pt x="434" y="4679"/>
                    <a:pt x="206" y="5182"/>
                    <a:pt x="1" y="5661"/>
                  </a:cubicBezTo>
                  <a:cubicBezTo>
                    <a:pt x="1370" y="7030"/>
                    <a:pt x="2694" y="7647"/>
                    <a:pt x="3538" y="7966"/>
                  </a:cubicBezTo>
                  <a:cubicBezTo>
                    <a:pt x="4561" y="8329"/>
                    <a:pt x="5575" y="8474"/>
                    <a:pt x="6607" y="8474"/>
                  </a:cubicBezTo>
                  <a:cubicBezTo>
                    <a:pt x="8433" y="8474"/>
                    <a:pt x="10318" y="8020"/>
                    <a:pt x="12418" y="7510"/>
                  </a:cubicBezTo>
                  <a:cubicBezTo>
                    <a:pt x="13719" y="7213"/>
                    <a:pt x="14769" y="6871"/>
                    <a:pt x="15522" y="6620"/>
                  </a:cubicBezTo>
                  <a:cubicBezTo>
                    <a:pt x="14791" y="4930"/>
                    <a:pt x="14061" y="3264"/>
                    <a:pt x="13331" y="1575"/>
                  </a:cubicBezTo>
                  <a:cubicBezTo>
                    <a:pt x="9679" y="1050"/>
                    <a:pt x="6049" y="525"/>
                    <a:pt x="239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7" name="Google Shape;2287;p38"/>
            <p:cNvSpPr/>
            <p:nvPr/>
          </p:nvSpPr>
          <p:spPr>
            <a:xfrm>
              <a:off x="1783414" y="2384916"/>
              <a:ext cx="364318" cy="425115"/>
            </a:xfrm>
            <a:custGeom>
              <a:avLst/>
              <a:gdLst/>
              <a:ahLst/>
              <a:cxnLst/>
              <a:rect l="l" t="t" r="r" b="b"/>
              <a:pathLst>
                <a:path w="6256" h="7300" extrusionOk="0">
                  <a:moveTo>
                    <a:pt x="4457" y="0"/>
                  </a:moveTo>
                  <a:cubicBezTo>
                    <a:pt x="4093" y="0"/>
                    <a:pt x="3492" y="499"/>
                    <a:pt x="3196" y="794"/>
                  </a:cubicBezTo>
                  <a:cubicBezTo>
                    <a:pt x="2968" y="1023"/>
                    <a:pt x="2649" y="1411"/>
                    <a:pt x="2398" y="1958"/>
                  </a:cubicBezTo>
                  <a:cubicBezTo>
                    <a:pt x="2398" y="1548"/>
                    <a:pt x="2352" y="1228"/>
                    <a:pt x="2283" y="977"/>
                  </a:cubicBezTo>
                  <a:cubicBezTo>
                    <a:pt x="2215" y="680"/>
                    <a:pt x="2147" y="292"/>
                    <a:pt x="1964" y="269"/>
                  </a:cubicBezTo>
                  <a:cubicBezTo>
                    <a:pt x="1957" y="268"/>
                    <a:pt x="1951" y="268"/>
                    <a:pt x="1945" y="268"/>
                  </a:cubicBezTo>
                  <a:cubicBezTo>
                    <a:pt x="1814" y="268"/>
                    <a:pt x="1688" y="479"/>
                    <a:pt x="1644" y="566"/>
                  </a:cubicBezTo>
                  <a:cubicBezTo>
                    <a:pt x="1188" y="1251"/>
                    <a:pt x="1302" y="3122"/>
                    <a:pt x="1370" y="3830"/>
                  </a:cubicBezTo>
                  <a:cubicBezTo>
                    <a:pt x="914" y="4172"/>
                    <a:pt x="457" y="4492"/>
                    <a:pt x="1" y="4834"/>
                  </a:cubicBezTo>
                  <a:cubicBezTo>
                    <a:pt x="47" y="5131"/>
                    <a:pt x="161" y="5725"/>
                    <a:pt x="572" y="6318"/>
                  </a:cubicBezTo>
                  <a:cubicBezTo>
                    <a:pt x="937" y="6843"/>
                    <a:pt x="1393" y="7163"/>
                    <a:pt x="1644" y="7299"/>
                  </a:cubicBezTo>
                  <a:lnTo>
                    <a:pt x="3037" y="5337"/>
                  </a:lnTo>
                  <a:cubicBezTo>
                    <a:pt x="3196" y="5337"/>
                    <a:pt x="3858" y="5245"/>
                    <a:pt x="4315" y="4697"/>
                  </a:cubicBezTo>
                  <a:cubicBezTo>
                    <a:pt x="4498" y="4492"/>
                    <a:pt x="4589" y="4264"/>
                    <a:pt x="4634" y="4104"/>
                  </a:cubicBezTo>
                  <a:cubicBezTo>
                    <a:pt x="4908" y="3990"/>
                    <a:pt x="5296" y="3807"/>
                    <a:pt x="5662" y="3465"/>
                  </a:cubicBezTo>
                  <a:cubicBezTo>
                    <a:pt x="5821" y="3328"/>
                    <a:pt x="6255" y="2940"/>
                    <a:pt x="6187" y="2780"/>
                  </a:cubicBezTo>
                  <a:cubicBezTo>
                    <a:pt x="6167" y="2742"/>
                    <a:pt x="6107" y="2711"/>
                    <a:pt x="5973" y="2711"/>
                  </a:cubicBezTo>
                  <a:cubicBezTo>
                    <a:pt x="5788" y="2711"/>
                    <a:pt x="5463" y="2768"/>
                    <a:pt x="4908" y="2940"/>
                  </a:cubicBezTo>
                  <a:cubicBezTo>
                    <a:pt x="5137" y="2689"/>
                    <a:pt x="5365" y="2483"/>
                    <a:pt x="5548" y="2324"/>
                  </a:cubicBezTo>
                  <a:cubicBezTo>
                    <a:pt x="5913" y="2004"/>
                    <a:pt x="6209" y="1844"/>
                    <a:pt x="6164" y="1707"/>
                  </a:cubicBezTo>
                  <a:cubicBezTo>
                    <a:pt x="6141" y="1616"/>
                    <a:pt x="5981" y="1570"/>
                    <a:pt x="5913" y="1548"/>
                  </a:cubicBezTo>
                  <a:cubicBezTo>
                    <a:pt x="5850" y="1533"/>
                    <a:pt x="5787" y="1527"/>
                    <a:pt x="5723" y="1527"/>
                  </a:cubicBezTo>
                  <a:cubicBezTo>
                    <a:pt x="5295" y="1527"/>
                    <a:pt x="4852" y="1821"/>
                    <a:pt x="4594" y="2025"/>
                  </a:cubicBezTo>
                  <a:lnTo>
                    <a:pt x="4594" y="2025"/>
                  </a:lnTo>
                  <a:cubicBezTo>
                    <a:pt x="5196" y="1513"/>
                    <a:pt x="5742" y="960"/>
                    <a:pt x="5616" y="771"/>
                  </a:cubicBezTo>
                  <a:cubicBezTo>
                    <a:pt x="5579" y="698"/>
                    <a:pt x="5476" y="677"/>
                    <a:pt x="5368" y="677"/>
                  </a:cubicBezTo>
                  <a:cubicBezTo>
                    <a:pt x="5275" y="677"/>
                    <a:pt x="5177" y="692"/>
                    <a:pt x="5114" y="703"/>
                  </a:cubicBezTo>
                  <a:cubicBezTo>
                    <a:pt x="4361" y="817"/>
                    <a:pt x="3927" y="1456"/>
                    <a:pt x="3790" y="1662"/>
                  </a:cubicBezTo>
                  <a:cubicBezTo>
                    <a:pt x="4018" y="1296"/>
                    <a:pt x="4224" y="1045"/>
                    <a:pt x="4383" y="863"/>
                  </a:cubicBezTo>
                  <a:cubicBezTo>
                    <a:pt x="4589" y="657"/>
                    <a:pt x="4771" y="475"/>
                    <a:pt x="4749" y="269"/>
                  </a:cubicBezTo>
                  <a:cubicBezTo>
                    <a:pt x="4726" y="246"/>
                    <a:pt x="4703" y="110"/>
                    <a:pt x="4612" y="41"/>
                  </a:cubicBezTo>
                  <a:cubicBezTo>
                    <a:pt x="4568" y="13"/>
                    <a:pt x="4515" y="0"/>
                    <a:pt x="44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8" name="Google Shape;2288;p38"/>
            <p:cNvSpPr/>
            <p:nvPr/>
          </p:nvSpPr>
          <p:spPr>
            <a:xfrm>
              <a:off x="1930982" y="2516236"/>
              <a:ext cx="38610" cy="142268"/>
            </a:xfrm>
            <a:custGeom>
              <a:avLst/>
              <a:gdLst/>
              <a:ahLst/>
              <a:cxnLst/>
              <a:rect l="l" t="t" r="r" b="b"/>
              <a:pathLst>
                <a:path w="663" h="2443" extrusionOk="0">
                  <a:moveTo>
                    <a:pt x="1" y="0"/>
                  </a:moveTo>
                  <a:cubicBezTo>
                    <a:pt x="320" y="571"/>
                    <a:pt x="411" y="1210"/>
                    <a:pt x="252" y="1826"/>
                  </a:cubicBezTo>
                  <a:cubicBezTo>
                    <a:pt x="183" y="2032"/>
                    <a:pt x="115" y="2237"/>
                    <a:pt x="23" y="2442"/>
                  </a:cubicBezTo>
                  <a:cubicBezTo>
                    <a:pt x="640" y="1803"/>
                    <a:pt x="662" y="639"/>
                    <a:pt x="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9" name="Google Shape;2289;p38"/>
            <p:cNvSpPr/>
            <p:nvPr/>
          </p:nvSpPr>
          <p:spPr>
            <a:xfrm>
              <a:off x="1187961" y="2636666"/>
              <a:ext cx="721823" cy="539256"/>
            </a:xfrm>
            <a:custGeom>
              <a:avLst/>
              <a:gdLst/>
              <a:ahLst/>
              <a:cxnLst/>
              <a:rect l="l" t="t" r="r" b="b"/>
              <a:pathLst>
                <a:path w="12395" h="9260" extrusionOk="0">
                  <a:moveTo>
                    <a:pt x="10465" y="1"/>
                  </a:moveTo>
                  <a:cubicBezTo>
                    <a:pt x="10389" y="1"/>
                    <a:pt x="10314" y="18"/>
                    <a:pt x="10249" y="55"/>
                  </a:cubicBezTo>
                  <a:lnTo>
                    <a:pt x="251" y="5967"/>
                  </a:lnTo>
                  <a:cubicBezTo>
                    <a:pt x="69" y="6081"/>
                    <a:pt x="0" y="6332"/>
                    <a:pt x="114" y="6537"/>
                  </a:cubicBezTo>
                  <a:cubicBezTo>
                    <a:pt x="548" y="7382"/>
                    <a:pt x="1005" y="8203"/>
                    <a:pt x="1461" y="9048"/>
                  </a:cubicBezTo>
                  <a:cubicBezTo>
                    <a:pt x="1461" y="9048"/>
                    <a:pt x="1781" y="9208"/>
                    <a:pt x="2123" y="9253"/>
                  </a:cubicBezTo>
                  <a:cubicBezTo>
                    <a:pt x="2156" y="9258"/>
                    <a:pt x="2192" y="9260"/>
                    <a:pt x="2229" y="9260"/>
                  </a:cubicBezTo>
                  <a:cubicBezTo>
                    <a:pt x="4165" y="9260"/>
                    <a:pt x="11454" y="3578"/>
                    <a:pt x="12394" y="2840"/>
                  </a:cubicBezTo>
                  <a:lnTo>
                    <a:pt x="10888" y="237"/>
                  </a:lnTo>
                  <a:cubicBezTo>
                    <a:pt x="10795" y="82"/>
                    <a:pt x="10627" y="1"/>
                    <a:pt x="1046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0" name="Google Shape;2290;p38"/>
            <p:cNvSpPr/>
            <p:nvPr/>
          </p:nvSpPr>
          <p:spPr>
            <a:xfrm>
              <a:off x="1263725" y="2742188"/>
              <a:ext cx="627424" cy="386855"/>
            </a:xfrm>
            <a:custGeom>
              <a:avLst/>
              <a:gdLst/>
              <a:ahLst/>
              <a:cxnLst/>
              <a:rect l="l" t="t" r="r" b="b"/>
              <a:pathLst>
                <a:path w="10774" h="6643" extrusionOk="0">
                  <a:moveTo>
                    <a:pt x="10774" y="0"/>
                  </a:moveTo>
                  <a:cubicBezTo>
                    <a:pt x="7282" y="2055"/>
                    <a:pt x="3401" y="4451"/>
                    <a:pt x="0" y="6643"/>
                  </a:cubicBezTo>
                  <a:cubicBezTo>
                    <a:pt x="3515" y="4588"/>
                    <a:pt x="7373" y="2192"/>
                    <a:pt x="1077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1" name="Google Shape;2291;p38"/>
            <p:cNvSpPr/>
            <p:nvPr/>
          </p:nvSpPr>
          <p:spPr>
            <a:xfrm>
              <a:off x="1185283" y="2736888"/>
              <a:ext cx="388195" cy="461512"/>
            </a:xfrm>
            <a:custGeom>
              <a:avLst/>
              <a:gdLst/>
              <a:ahLst/>
              <a:cxnLst/>
              <a:rect l="l" t="t" r="r" b="b"/>
              <a:pathLst>
                <a:path w="6666" h="7925" extrusionOk="0">
                  <a:moveTo>
                    <a:pt x="5281" y="1"/>
                  </a:moveTo>
                  <a:cubicBezTo>
                    <a:pt x="4630" y="1"/>
                    <a:pt x="3831" y="165"/>
                    <a:pt x="3196" y="434"/>
                  </a:cubicBezTo>
                  <a:cubicBezTo>
                    <a:pt x="2899" y="571"/>
                    <a:pt x="1598" y="1119"/>
                    <a:pt x="982" y="2442"/>
                  </a:cubicBezTo>
                  <a:cubicBezTo>
                    <a:pt x="1" y="4679"/>
                    <a:pt x="1530" y="7784"/>
                    <a:pt x="2968" y="7920"/>
                  </a:cubicBezTo>
                  <a:cubicBezTo>
                    <a:pt x="3000" y="7923"/>
                    <a:pt x="3033" y="7925"/>
                    <a:pt x="3065" y="7925"/>
                  </a:cubicBezTo>
                  <a:cubicBezTo>
                    <a:pt x="3526" y="7925"/>
                    <a:pt x="3924" y="7629"/>
                    <a:pt x="4223" y="7373"/>
                  </a:cubicBezTo>
                  <a:cubicBezTo>
                    <a:pt x="3858" y="6346"/>
                    <a:pt x="3493" y="5341"/>
                    <a:pt x="3128" y="4337"/>
                  </a:cubicBezTo>
                  <a:cubicBezTo>
                    <a:pt x="6209" y="1849"/>
                    <a:pt x="6666" y="845"/>
                    <a:pt x="6437" y="411"/>
                  </a:cubicBezTo>
                  <a:cubicBezTo>
                    <a:pt x="6299" y="125"/>
                    <a:pt x="5846" y="1"/>
                    <a:pt x="528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2" name="Google Shape;2292;p38"/>
            <p:cNvSpPr/>
            <p:nvPr/>
          </p:nvSpPr>
          <p:spPr>
            <a:xfrm>
              <a:off x="882228" y="2896394"/>
              <a:ext cx="719144" cy="853667"/>
            </a:xfrm>
            <a:custGeom>
              <a:avLst/>
              <a:gdLst/>
              <a:ahLst/>
              <a:cxnLst/>
              <a:rect l="l" t="t" r="r" b="b"/>
              <a:pathLst>
                <a:path w="12349" h="14659" extrusionOk="0">
                  <a:moveTo>
                    <a:pt x="7282" y="0"/>
                  </a:moveTo>
                  <a:cubicBezTo>
                    <a:pt x="5935" y="251"/>
                    <a:pt x="4474" y="594"/>
                    <a:pt x="2968" y="1027"/>
                  </a:cubicBezTo>
                  <a:cubicBezTo>
                    <a:pt x="2100" y="1278"/>
                    <a:pt x="1279" y="1552"/>
                    <a:pt x="503" y="1826"/>
                  </a:cubicBezTo>
                  <a:lnTo>
                    <a:pt x="0" y="12851"/>
                  </a:lnTo>
                  <a:cubicBezTo>
                    <a:pt x="880" y="13378"/>
                    <a:pt x="3247" y="14658"/>
                    <a:pt x="6387" y="14658"/>
                  </a:cubicBezTo>
                  <a:cubicBezTo>
                    <a:pt x="6916" y="14658"/>
                    <a:pt x="7466" y="14622"/>
                    <a:pt x="8035" y="14540"/>
                  </a:cubicBezTo>
                  <a:cubicBezTo>
                    <a:pt x="9929" y="14243"/>
                    <a:pt x="11413" y="13536"/>
                    <a:pt x="12349" y="12965"/>
                  </a:cubicBezTo>
                  <a:cubicBezTo>
                    <a:pt x="12235" y="10888"/>
                    <a:pt x="11801" y="7669"/>
                    <a:pt x="10066" y="4200"/>
                  </a:cubicBezTo>
                  <a:cubicBezTo>
                    <a:pt x="9176" y="2465"/>
                    <a:pt x="8172" y="1073"/>
                    <a:pt x="728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3" name="Google Shape;2293;p38"/>
            <p:cNvSpPr/>
            <p:nvPr/>
          </p:nvSpPr>
          <p:spPr>
            <a:xfrm>
              <a:off x="1055011" y="2792677"/>
              <a:ext cx="281857" cy="199921"/>
            </a:xfrm>
            <a:custGeom>
              <a:avLst/>
              <a:gdLst/>
              <a:ahLst/>
              <a:cxnLst/>
              <a:rect l="l" t="t" r="r" b="b"/>
              <a:pathLst>
                <a:path w="4840" h="3433" extrusionOk="0">
                  <a:moveTo>
                    <a:pt x="4383" y="1"/>
                  </a:moveTo>
                  <a:lnTo>
                    <a:pt x="297" y="571"/>
                  </a:lnTo>
                  <a:cubicBezTo>
                    <a:pt x="183" y="1325"/>
                    <a:pt x="92" y="2078"/>
                    <a:pt x="1" y="2808"/>
                  </a:cubicBezTo>
                  <a:cubicBezTo>
                    <a:pt x="310" y="2990"/>
                    <a:pt x="1197" y="3432"/>
                    <a:pt x="2341" y="3432"/>
                  </a:cubicBezTo>
                  <a:cubicBezTo>
                    <a:pt x="2634" y="3432"/>
                    <a:pt x="2944" y="3403"/>
                    <a:pt x="3265" y="3333"/>
                  </a:cubicBezTo>
                  <a:cubicBezTo>
                    <a:pt x="3949" y="3173"/>
                    <a:pt x="4497" y="2877"/>
                    <a:pt x="4840" y="2626"/>
                  </a:cubicBezTo>
                  <a:cubicBezTo>
                    <a:pt x="4680" y="1758"/>
                    <a:pt x="4543" y="891"/>
                    <a:pt x="438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4" name="Google Shape;2294;p38"/>
            <p:cNvSpPr/>
            <p:nvPr/>
          </p:nvSpPr>
          <p:spPr>
            <a:xfrm>
              <a:off x="1078946" y="3104875"/>
              <a:ext cx="473276" cy="646292"/>
            </a:xfrm>
            <a:custGeom>
              <a:avLst/>
              <a:gdLst/>
              <a:ahLst/>
              <a:cxnLst/>
              <a:rect l="l" t="t" r="r" b="b"/>
              <a:pathLst>
                <a:path w="8127" h="11098" extrusionOk="0">
                  <a:moveTo>
                    <a:pt x="1720" y="0"/>
                  </a:moveTo>
                  <a:cubicBezTo>
                    <a:pt x="1231" y="0"/>
                    <a:pt x="820" y="374"/>
                    <a:pt x="777" y="871"/>
                  </a:cubicBezTo>
                  <a:lnTo>
                    <a:pt x="46" y="9613"/>
                  </a:lnTo>
                  <a:cubicBezTo>
                    <a:pt x="1" y="10115"/>
                    <a:pt x="366" y="10572"/>
                    <a:pt x="891" y="10617"/>
                  </a:cubicBezTo>
                  <a:lnTo>
                    <a:pt x="6323" y="11097"/>
                  </a:lnTo>
                  <a:cubicBezTo>
                    <a:pt x="6339" y="11097"/>
                    <a:pt x="6354" y="11098"/>
                    <a:pt x="6370" y="11098"/>
                  </a:cubicBezTo>
                  <a:cubicBezTo>
                    <a:pt x="6875" y="11098"/>
                    <a:pt x="7306" y="10739"/>
                    <a:pt x="7350" y="10229"/>
                  </a:cubicBezTo>
                  <a:lnTo>
                    <a:pt x="8081" y="1487"/>
                  </a:lnTo>
                  <a:cubicBezTo>
                    <a:pt x="8126" y="962"/>
                    <a:pt x="7738" y="506"/>
                    <a:pt x="7236" y="460"/>
                  </a:cubicBezTo>
                  <a:lnTo>
                    <a:pt x="1804" y="4"/>
                  </a:lnTo>
                  <a:cubicBezTo>
                    <a:pt x="1776" y="1"/>
                    <a:pt x="1748" y="0"/>
                    <a:pt x="172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5" name="Google Shape;2295;p38"/>
            <p:cNvSpPr/>
            <p:nvPr/>
          </p:nvSpPr>
          <p:spPr>
            <a:xfrm>
              <a:off x="1084245" y="3172661"/>
              <a:ext cx="54566" cy="26846"/>
            </a:xfrm>
            <a:custGeom>
              <a:avLst/>
              <a:gdLst/>
              <a:ahLst/>
              <a:cxnLst/>
              <a:rect l="l" t="t" r="r" b="b"/>
              <a:pathLst>
                <a:path w="937" h="461" extrusionOk="0">
                  <a:moveTo>
                    <a:pt x="156" y="0"/>
                  </a:moveTo>
                  <a:cubicBezTo>
                    <a:pt x="78" y="0"/>
                    <a:pt x="21" y="84"/>
                    <a:pt x="1" y="186"/>
                  </a:cubicBezTo>
                  <a:cubicBezTo>
                    <a:pt x="1" y="278"/>
                    <a:pt x="69" y="369"/>
                    <a:pt x="161" y="392"/>
                  </a:cubicBezTo>
                  <a:lnTo>
                    <a:pt x="891" y="460"/>
                  </a:lnTo>
                  <a:lnTo>
                    <a:pt x="937" y="72"/>
                  </a:lnTo>
                  <a:cubicBezTo>
                    <a:pt x="686" y="49"/>
                    <a:pt x="435" y="27"/>
                    <a:pt x="183" y="4"/>
                  </a:cubicBezTo>
                  <a:cubicBezTo>
                    <a:pt x="174" y="1"/>
                    <a:pt x="165" y="0"/>
                    <a:pt x="15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6" name="Google Shape;2296;p38"/>
            <p:cNvSpPr/>
            <p:nvPr/>
          </p:nvSpPr>
          <p:spPr>
            <a:xfrm>
              <a:off x="1081624" y="3212726"/>
              <a:ext cx="53227" cy="26672"/>
            </a:xfrm>
            <a:custGeom>
              <a:avLst/>
              <a:gdLst/>
              <a:ahLst/>
              <a:cxnLst/>
              <a:rect l="l" t="t" r="r" b="b"/>
              <a:pathLst>
                <a:path w="914" h="458" extrusionOk="0">
                  <a:moveTo>
                    <a:pt x="183" y="1"/>
                  </a:moveTo>
                  <a:cubicBezTo>
                    <a:pt x="91" y="1"/>
                    <a:pt x="0" y="92"/>
                    <a:pt x="0" y="206"/>
                  </a:cubicBezTo>
                  <a:cubicBezTo>
                    <a:pt x="0" y="297"/>
                    <a:pt x="46" y="389"/>
                    <a:pt x="137" y="389"/>
                  </a:cubicBezTo>
                  <a:lnTo>
                    <a:pt x="890" y="457"/>
                  </a:lnTo>
                  <a:lnTo>
                    <a:pt x="913" y="69"/>
                  </a:lnTo>
                  <a:cubicBezTo>
                    <a:pt x="662" y="46"/>
                    <a:pt x="434" y="23"/>
                    <a:pt x="18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7" name="Google Shape;2297;p38"/>
            <p:cNvSpPr/>
            <p:nvPr/>
          </p:nvSpPr>
          <p:spPr>
            <a:xfrm>
              <a:off x="1077606" y="3253957"/>
              <a:ext cx="54566" cy="26613"/>
            </a:xfrm>
            <a:custGeom>
              <a:avLst/>
              <a:gdLst/>
              <a:ahLst/>
              <a:cxnLst/>
              <a:rect l="l" t="t" r="r" b="b"/>
              <a:pathLst>
                <a:path w="937" h="457" extrusionOk="0">
                  <a:moveTo>
                    <a:pt x="183" y="0"/>
                  </a:moveTo>
                  <a:cubicBezTo>
                    <a:pt x="92" y="0"/>
                    <a:pt x="1" y="69"/>
                    <a:pt x="1" y="183"/>
                  </a:cubicBezTo>
                  <a:cubicBezTo>
                    <a:pt x="1" y="297"/>
                    <a:pt x="69" y="388"/>
                    <a:pt x="160" y="388"/>
                  </a:cubicBezTo>
                  <a:lnTo>
                    <a:pt x="891" y="457"/>
                  </a:lnTo>
                  <a:lnTo>
                    <a:pt x="937" y="69"/>
                  </a:lnTo>
                  <a:cubicBezTo>
                    <a:pt x="685" y="46"/>
                    <a:pt x="434" y="23"/>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8" name="Google Shape;2298;p38"/>
            <p:cNvSpPr/>
            <p:nvPr/>
          </p:nvSpPr>
          <p:spPr>
            <a:xfrm>
              <a:off x="1073646" y="3293790"/>
              <a:ext cx="54566" cy="26672"/>
            </a:xfrm>
            <a:custGeom>
              <a:avLst/>
              <a:gdLst/>
              <a:ahLst/>
              <a:cxnLst/>
              <a:rect l="l" t="t" r="r" b="b"/>
              <a:pathLst>
                <a:path w="937" h="458" extrusionOk="0">
                  <a:moveTo>
                    <a:pt x="206" y="1"/>
                  </a:moveTo>
                  <a:cubicBezTo>
                    <a:pt x="92" y="1"/>
                    <a:pt x="23" y="92"/>
                    <a:pt x="23" y="206"/>
                  </a:cubicBezTo>
                  <a:cubicBezTo>
                    <a:pt x="0" y="298"/>
                    <a:pt x="69" y="389"/>
                    <a:pt x="160" y="412"/>
                  </a:cubicBezTo>
                  <a:lnTo>
                    <a:pt x="890" y="457"/>
                  </a:lnTo>
                  <a:lnTo>
                    <a:pt x="936" y="69"/>
                  </a:lnTo>
                  <a:cubicBezTo>
                    <a:pt x="685" y="47"/>
                    <a:pt x="434" y="24"/>
                    <a:pt x="206"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9" name="Google Shape;2299;p38"/>
            <p:cNvSpPr/>
            <p:nvPr/>
          </p:nvSpPr>
          <p:spPr>
            <a:xfrm>
              <a:off x="1070967" y="3335020"/>
              <a:ext cx="53227" cy="26613"/>
            </a:xfrm>
            <a:custGeom>
              <a:avLst/>
              <a:gdLst/>
              <a:ahLst/>
              <a:cxnLst/>
              <a:rect l="l" t="t" r="r" b="b"/>
              <a:pathLst>
                <a:path w="914" h="457" extrusionOk="0">
                  <a:moveTo>
                    <a:pt x="183" y="0"/>
                  </a:moveTo>
                  <a:cubicBezTo>
                    <a:pt x="92" y="0"/>
                    <a:pt x="1" y="92"/>
                    <a:pt x="1" y="183"/>
                  </a:cubicBezTo>
                  <a:cubicBezTo>
                    <a:pt x="1" y="297"/>
                    <a:pt x="69" y="388"/>
                    <a:pt x="160" y="388"/>
                  </a:cubicBezTo>
                  <a:lnTo>
                    <a:pt x="891" y="457"/>
                  </a:lnTo>
                  <a:lnTo>
                    <a:pt x="914" y="69"/>
                  </a:lnTo>
                  <a:cubicBezTo>
                    <a:pt x="685" y="46"/>
                    <a:pt x="434" y="23"/>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0" name="Google Shape;2300;p38"/>
            <p:cNvSpPr/>
            <p:nvPr/>
          </p:nvSpPr>
          <p:spPr>
            <a:xfrm>
              <a:off x="1067007" y="3376017"/>
              <a:ext cx="54508" cy="25507"/>
            </a:xfrm>
            <a:custGeom>
              <a:avLst/>
              <a:gdLst/>
              <a:ahLst/>
              <a:cxnLst/>
              <a:rect l="l" t="t" r="r" b="b"/>
              <a:pathLst>
                <a:path w="936" h="438" extrusionOk="0">
                  <a:moveTo>
                    <a:pt x="155" y="1"/>
                  </a:moveTo>
                  <a:cubicBezTo>
                    <a:pt x="78" y="1"/>
                    <a:pt x="21" y="84"/>
                    <a:pt x="0" y="187"/>
                  </a:cubicBezTo>
                  <a:cubicBezTo>
                    <a:pt x="0" y="278"/>
                    <a:pt x="69" y="369"/>
                    <a:pt x="160" y="392"/>
                  </a:cubicBezTo>
                  <a:lnTo>
                    <a:pt x="890" y="438"/>
                  </a:lnTo>
                  <a:lnTo>
                    <a:pt x="936" y="50"/>
                  </a:lnTo>
                  <a:cubicBezTo>
                    <a:pt x="685" y="27"/>
                    <a:pt x="434" y="27"/>
                    <a:pt x="183" y="4"/>
                  </a:cubicBezTo>
                  <a:cubicBezTo>
                    <a:pt x="173" y="2"/>
                    <a:pt x="164" y="1"/>
                    <a:pt x="155"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1" name="Google Shape;2301;p38"/>
            <p:cNvSpPr/>
            <p:nvPr/>
          </p:nvSpPr>
          <p:spPr>
            <a:xfrm>
              <a:off x="1064329" y="3416083"/>
              <a:ext cx="53227" cy="26672"/>
            </a:xfrm>
            <a:custGeom>
              <a:avLst/>
              <a:gdLst/>
              <a:ahLst/>
              <a:cxnLst/>
              <a:rect l="l" t="t" r="r" b="b"/>
              <a:pathLst>
                <a:path w="914" h="458" extrusionOk="0">
                  <a:moveTo>
                    <a:pt x="183" y="1"/>
                  </a:moveTo>
                  <a:cubicBezTo>
                    <a:pt x="92" y="1"/>
                    <a:pt x="0" y="92"/>
                    <a:pt x="0" y="183"/>
                  </a:cubicBezTo>
                  <a:cubicBezTo>
                    <a:pt x="0" y="298"/>
                    <a:pt x="46" y="389"/>
                    <a:pt x="137" y="389"/>
                  </a:cubicBezTo>
                  <a:lnTo>
                    <a:pt x="891" y="457"/>
                  </a:lnTo>
                  <a:lnTo>
                    <a:pt x="913" y="69"/>
                  </a:lnTo>
                  <a:cubicBezTo>
                    <a:pt x="662" y="46"/>
                    <a:pt x="434" y="24"/>
                    <a:pt x="18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2" name="Google Shape;2302;p38"/>
            <p:cNvSpPr/>
            <p:nvPr/>
          </p:nvSpPr>
          <p:spPr>
            <a:xfrm>
              <a:off x="1060310" y="3457080"/>
              <a:ext cx="54566" cy="26846"/>
            </a:xfrm>
            <a:custGeom>
              <a:avLst/>
              <a:gdLst/>
              <a:ahLst/>
              <a:cxnLst/>
              <a:rect l="l" t="t" r="r" b="b"/>
              <a:pathLst>
                <a:path w="937" h="461" extrusionOk="0">
                  <a:moveTo>
                    <a:pt x="155" y="1"/>
                  </a:moveTo>
                  <a:cubicBezTo>
                    <a:pt x="74" y="1"/>
                    <a:pt x="1" y="85"/>
                    <a:pt x="1" y="187"/>
                  </a:cubicBezTo>
                  <a:cubicBezTo>
                    <a:pt x="1" y="278"/>
                    <a:pt x="69" y="370"/>
                    <a:pt x="161" y="392"/>
                  </a:cubicBezTo>
                  <a:lnTo>
                    <a:pt x="891" y="461"/>
                  </a:lnTo>
                  <a:lnTo>
                    <a:pt x="937" y="50"/>
                  </a:lnTo>
                  <a:cubicBezTo>
                    <a:pt x="686" y="50"/>
                    <a:pt x="435" y="27"/>
                    <a:pt x="184" y="4"/>
                  </a:cubicBezTo>
                  <a:cubicBezTo>
                    <a:pt x="174" y="2"/>
                    <a:pt x="165" y="1"/>
                    <a:pt x="155"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3" name="Google Shape;2303;p38"/>
            <p:cNvSpPr/>
            <p:nvPr/>
          </p:nvSpPr>
          <p:spPr>
            <a:xfrm>
              <a:off x="1056350" y="3497204"/>
              <a:ext cx="54566" cy="26613"/>
            </a:xfrm>
            <a:custGeom>
              <a:avLst/>
              <a:gdLst/>
              <a:ahLst/>
              <a:cxnLst/>
              <a:rect l="l" t="t" r="r" b="b"/>
              <a:pathLst>
                <a:path w="937" h="457" extrusionOk="0">
                  <a:moveTo>
                    <a:pt x="206" y="0"/>
                  </a:moveTo>
                  <a:cubicBezTo>
                    <a:pt x="92" y="0"/>
                    <a:pt x="23" y="91"/>
                    <a:pt x="23" y="206"/>
                  </a:cubicBezTo>
                  <a:cubicBezTo>
                    <a:pt x="1" y="297"/>
                    <a:pt x="69" y="388"/>
                    <a:pt x="160" y="388"/>
                  </a:cubicBezTo>
                  <a:lnTo>
                    <a:pt x="914" y="457"/>
                  </a:lnTo>
                  <a:lnTo>
                    <a:pt x="936" y="69"/>
                  </a:lnTo>
                  <a:cubicBezTo>
                    <a:pt x="685" y="46"/>
                    <a:pt x="434" y="23"/>
                    <a:pt x="20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4" name="Google Shape;2304;p38"/>
            <p:cNvSpPr/>
            <p:nvPr/>
          </p:nvSpPr>
          <p:spPr>
            <a:xfrm>
              <a:off x="1053672" y="3538377"/>
              <a:ext cx="53227" cy="26672"/>
            </a:xfrm>
            <a:custGeom>
              <a:avLst/>
              <a:gdLst/>
              <a:ahLst/>
              <a:cxnLst/>
              <a:rect l="l" t="t" r="r" b="b"/>
              <a:pathLst>
                <a:path w="914" h="458" extrusionOk="0">
                  <a:moveTo>
                    <a:pt x="183" y="1"/>
                  </a:moveTo>
                  <a:cubicBezTo>
                    <a:pt x="92" y="1"/>
                    <a:pt x="1" y="69"/>
                    <a:pt x="1" y="183"/>
                  </a:cubicBezTo>
                  <a:cubicBezTo>
                    <a:pt x="1" y="297"/>
                    <a:pt x="69" y="389"/>
                    <a:pt x="161" y="389"/>
                  </a:cubicBezTo>
                  <a:lnTo>
                    <a:pt x="891" y="457"/>
                  </a:lnTo>
                  <a:lnTo>
                    <a:pt x="914" y="69"/>
                  </a:lnTo>
                  <a:cubicBezTo>
                    <a:pt x="686" y="46"/>
                    <a:pt x="435" y="24"/>
                    <a:pt x="18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5" name="Google Shape;2305;p38"/>
            <p:cNvSpPr/>
            <p:nvPr/>
          </p:nvSpPr>
          <p:spPr>
            <a:xfrm>
              <a:off x="1049712" y="3578268"/>
              <a:ext cx="54566" cy="26613"/>
            </a:xfrm>
            <a:custGeom>
              <a:avLst/>
              <a:gdLst/>
              <a:ahLst/>
              <a:cxnLst/>
              <a:rect l="l" t="t" r="r" b="b"/>
              <a:pathLst>
                <a:path w="937" h="457" extrusionOk="0">
                  <a:moveTo>
                    <a:pt x="183" y="0"/>
                  </a:moveTo>
                  <a:cubicBezTo>
                    <a:pt x="92" y="0"/>
                    <a:pt x="23" y="92"/>
                    <a:pt x="0" y="206"/>
                  </a:cubicBezTo>
                  <a:cubicBezTo>
                    <a:pt x="0" y="297"/>
                    <a:pt x="69" y="389"/>
                    <a:pt x="160" y="411"/>
                  </a:cubicBezTo>
                  <a:lnTo>
                    <a:pt x="891" y="457"/>
                  </a:lnTo>
                  <a:lnTo>
                    <a:pt x="936" y="69"/>
                  </a:lnTo>
                  <a:cubicBezTo>
                    <a:pt x="685" y="46"/>
                    <a:pt x="434" y="23"/>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6" name="Google Shape;2306;p38"/>
            <p:cNvSpPr/>
            <p:nvPr/>
          </p:nvSpPr>
          <p:spPr>
            <a:xfrm>
              <a:off x="1047033" y="3619498"/>
              <a:ext cx="53227" cy="26613"/>
            </a:xfrm>
            <a:custGeom>
              <a:avLst/>
              <a:gdLst/>
              <a:ahLst/>
              <a:cxnLst/>
              <a:rect l="l" t="t" r="r" b="b"/>
              <a:pathLst>
                <a:path w="914" h="457" extrusionOk="0">
                  <a:moveTo>
                    <a:pt x="183" y="0"/>
                  </a:moveTo>
                  <a:cubicBezTo>
                    <a:pt x="92" y="0"/>
                    <a:pt x="1" y="91"/>
                    <a:pt x="1" y="183"/>
                  </a:cubicBezTo>
                  <a:cubicBezTo>
                    <a:pt x="1" y="297"/>
                    <a:pt x="46" y="388"/>
                    <a:pt x="138" y="388"/>
                  </a:cubicBezTo>
                  <a:lnTo>
                    <a:pt x="891" y="457"/>
                  </a:lnTo>
                  <a:lnTo>
                    <a:pt x="914" y="69"/>
                  </a:lnTo>
                  <a:cubicBezTo>
                    <a:pt x="663" y="46"/>
                    <a:pt x="434" y="23"/>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7" name="Google Shape;2307;p38"/>
            <p:cNvSpPr/>
            <p:nvPr/>
          </p:nvSpPr>
          <p:spPr>
            <a:xfrm>
              <a:off x="947334" y="1879902"/>
              <a:ext cx="868051" cy="749368"/>
            </a:xfrm>
            <a:custGeom>
              <a:avLst/>
              <a:gdLst/>
              <a:ahLst/>
              <a:cxnLst/>
              <a:rect l="l" t="t" r="r" b="b"/>
              <a:pathLst>
                <a:path w="14906" h="12868" extrusionOk="0">
                  <a:moveTo>
                    <a:pt x="5752" y="0"/>
                  </a:moveTo>
                  <a:cubicBezTo>
                    <a:pt x="4676" y="0"/>
                    <a:pt x="3856" y="430"/>
                    <a:pt x="3425" y="656"/>
                  </a:cubicBezTo>
                  <a:cubicBezTo>
                    <a:pt x="3174" y="793"/>
                    <a:pt x="1736" y="1592"/>
                    <a:pt x="1165" y="2961"/>
                  </a:cubicBezTo>
                  <a:cubicBezTo>
                    <a:pt x="1" y="5860"/>
                    <a:pt x="3584" y="9375"/>
                    <a:pt x="4292" y="10060"/>
                  </a:cubicBezTo>
                  <a:cubicBezTo>
                    <a:pt x="4973" y="10741"/>
                    <a:pt x="7145" y="12867"/>
                    <a:pt x="9953" y="12867"/>
                  </a:cubicBezTo>
                  <a:cubicBezTo>
                    <a:pt x="9968" y="12867"/>
                    <a:pt x="9983" y="12867"/>
                    <a:pt x="9998" y="12867"/>
                  </a:cubicBezTo>
                  <a:cubicBezTo>
                    <a:pt x="10272" y="12867"/>
                    <a:pt x="12555" y="12844"/>
                    <a:pt x="12851" y="11863"/>
                  </a:cubicBezTo>
                  <a:cubicBezTo>
                    <a:pt x="12920" y="11680"/>
                    <a:pt x="12897" y="11498"/>
                    <a:pt x="12851" y="11361"/>
                  </a:cubicBezTo>
                  <a:cubicBezTo>
                    <a:pt x="13080" y="11361"/>
                    <a:pt x="13879" y="11338"/>
                    <a:pt x="14381" y="10767"/>
                  </a:cubicBezTo>
                  <a:cubicBezTo>
                    <a:pt x="14495" y="10630"/>
                    <a:pt x="14906" y="10174"/>
                    <a:pt x="14746" y="9809"/>
                  </a:cubicBezTo>
                  <a:cubicBezTo>
                    <a:pt x="14626" y="9585"/>
                    <a:pt x="14350" y="9440"/>
                    <a:pt x="13997" y="9440"/>
                  </a:cubicBezTo>
                  <a:cubicBezTo>
                    <a:pt x="13882" y="9440"/>
                    <a:pt x="13757" y="9455"/>
                    <a:pt x="13628" y="9489"/>
                  </a:cubicBezTo>
                  <a:cubicBezTo>
                    <a:pt x="13719" y="9443"/>
                    <a:pt x="14289" y="9170"/>
                    <a:pt x="14267" y="8850"/>
                  </a:cubicBezTo>
                  <a:cubicBezTo>
                    <a:pt x="14244" y="8622"/>
                    <a:pt x="13924" y="8485"/>
                    <a:pt x="13787" y="8416"/>
                  </a:cubicBezTo>
                  <a:cubicBezTo>
                    <a:pt x="12418" y="7777"/>
                    <a:pt x="11345" y="7412"/>
                    <a:pt x="10934" y="7184"/>
                  </a:cubicBezTo>
                  <a:cubicBezTo>
                    <a:pt x="9177" y="6248"/>
                    <a:pt x="10660" y="3098"/>
                    <a:pt x="8515" y="1112"/>
                  </a:cubicBezTo>
                  <a:cubicBezTo>
                    <a:pt x="7510" y="176"/>
                    <a:pt x="6301" y="39"/>
                    <a:pt x="6118" y="17"/>
                  </a:cubicBezTo>
                  <a:cubicBezTo>
                    <a:pt x="5993" y="5"/>
                    <a:pt x="5871" y="0"/>
                    <a:pt x="575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8" name="Google Shape;2308;p38"/>
            <p:cNvSpPr/>
            <p:nvPr/>
          </p:nvSpPr>
          <p:spPr>
            <a:xfrm>
              <a:off x="1129435" y="1968594"/>
              <a:ext cx="400191" cy="276500"/>
            </a:xfrm>
            <a:custGeom>
              <a:avLst/>
              <a:gdLst/>
              <a:ahLst/>
              <a:cxnLst/>
              <a:rect l="l" t="t" r="r" b="b"/>
              <a:pathLst>
                <a:path w="6872" h="4748" extrusionOk="0">
                  <a:moveTo>
                    <a:pt x="2224" y="0"/>
                  </a:moveTo>
                  <a:cubicBezTo>
                    <a:pt x="1445" y="0"/>
                    <a:pt x="662" y="214"/>
                    <a:pt x="1" y="662"/>
                  </a:cubicBezTo>
                  <a:cubicBezTo>
                    <a:pt x="597" y="409"/>
                    <a:pt x="1248" y="282"/>
                    <a:pt x="1892" y="282"/>
                  </a:cubicBezTo>
                  <a:cubicBezTo>
                    <a:pt x="3516" y="282"/>
                    <a:pt x="5093" y="1095"/>
                    <a:pt x="5616" y="2762"/>
                  </a:cubicBezTo>
                  <a:cubicBezTo>
                    <a:pt x="5890" y="3515"/>
                    <a:pt x="6324" y="4200"/>
                    <a:pt x="6871" y="4748"/>
                  </a:cubicBezTo>
                  <a:cubicBezTo>
                    <a:pt x="6460" y="4086"/>
                    <a:pt x="6095" y="3401"/>
                    <a:pt x="5890" y="2671"/>
                  </a:cubicBezTo>
                  <a:cubicBezTo>
                    <a:pt x="5487" y="952"/>
                    <a:pt x="3866" y="0"/>
                    <a:pt x="222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9" name="Google Shape;2309;p38"/>
            <p:cNvSpPr/>
            <p:nvPr/>
          </p:nvSpPr>
          <p:spPr>
            <a:xfrm>
              <a:off x="1213177" y="2100147"/>
              <a:ext cx="509149" cy="337821"/>
            </a:xfrm>
            <a:custGeom>
              <a:avLst/>
              <a:gdLst/>
              <a:ahLst/>
              <a:cxnLst/>
              <a:rect l="l" t="t" r="r" b="b"/>
              <a:pathLst>
                <a:path w="8743" h="5801" extrusionOk="0">
                  <a:moveTo>
                    <a:pt x="1" y="1"/>
                  </a:moveTo>
                  <a:cubicBezTo>
                    <a:pt x="1239" y="3097"/>
                    <a:pt x="4251" y="5801"/>
                    <a:pt x="7651" y="5801"/>
                  </a:cubicBezTo>
                  <a:cubicBezTo>
                    <a:pt x="8011" y="5801"/>
                    <a:pt x="8376" y="5770"/>
                    <a:pt x="8743" y="5707"/>
                  </a:cubicBezTo>
                  <a:lnTo>
                    <a:pt x="8743" y="5707"/>
                  </a:lnTo>
                  <a:cubicBezTo>
                    <a:pt x="8693" y="5708"/>
                    <a:pt x="8643" y="5708"/>
                    <a:pt x="8593" y="5708"/>
                  </a:cubicBezTo>
                  <a:cubicBezTo>
                    <a:pt x="4787" y="5708"/>
                    <a:pt x="1894" y="3133"/>
                    <a:pt x="1"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0" name="Google Shape;2310;p38"/>
            <p:cNvSpPr/>
            <p:nvPr/>
          </p:nvSpPr>
          <p:spPr>
            <a:xfrm>
              <a:off x="1186622" y="2195885"/>
              <a:ext cx="490513" cy="353661"/>
            </a:xfrm>
            <a:custGeom>
              <a:avLst/>
              <a:gdLst/>
              <a:ahLst/>
              <a:cxnLst/>
              <a:rect l="l" t="t" r="r" b="b"/>
              <a:pathLst>
                <a:path w="8423" h="6073" extrusionOk="0">
                  <a:moveTo>
                    <a:pt x="0" y="0"/>
                  </a:moveTo>
                  <a:lnTo>
                    <a:pt x="0" y="0"/>
                  </a:lnTo>
                  <a:cubicBezTo>
                    <a:pt x="181" y="3730"/>
                    <a:pt x="3295" y="6072"/>
                    <a:pt x="6881" y="6072"/>
                  </a:cubicBezTo>
                  <a:cubicBezTo>
                    <a:pt x="6916" y="6072"/>
                    <a:pt x="6950" y="6072"/>
                    <a:pt x="6985" y="6072"/>
                  </a:cubicBezTo>
                  <a:cubicBezTo>
                    <a:pt x="7464" y="6049"/>
                    <a:pt x="7944" y="6026"/>
                    <a:pt x="8423" y="5935"/>
                  </a:cubicBezTo>
                  <a:cubicBezTo>
                    <a:pt x="7944" y="5935"/>
                    <a:pt x="7464" y="5935"/>
                    <a:pt x="6985" y="5889"/>
                  </a:cubicBezTo>
                  <a:cubicBezTo>
                    <a:pt x="5250" y="5729"/>
                    <a:pt x="3470" y="5159"/>
                    <a:pt x="2169" y="3972"/>
                  </a:cubicBezTo>
                  <a:cubicBezTo>
                    <a:pt x="1005" y="2945"/>
                    <a:pt x="297" y="1530"/>
                    <a:pt x="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1" name="Google Shape;2311;p38"/>
            <p:cNvSpPr/>
            <p:nvPr/>
          </p:nvSpPr>
          <p:spPr>
            <a:xfrm>
              <a:off x="832553" y="1992470"/>
              <a:ext cx="863217" cy="679661"/>
            </a:xfrm>
            <a:custGeom>
              <a:avLst/>
              <a:gdLst/>
              <a:ahLst/>
              <a:cxnLst/>
              <a:rect l="l" t="t" r="r" b="b"/>
              <a:pathLst>
                <a:path w="14823" h="11671" extrusionOk="0">
                  <a:moveTo>
                    <a:pt x="3296" y="1"/>
                  </a:moveTo>
                  <a:cubicBezTo>
                    <a:pt x="2291" y="321"/>
                    <a:pt x="1356" y="845"/>
                    <a:pt x="1059" y="1713"/>
                  </a:cubicBezTo>
                  <a:cubicBezTo>
                    <a:pt x="1" y="4805"/>
                    <a:pt x="7394" y="11670"/>
                    <a:pt x="11923" y="11670"/>
                  </a:cubicBezTo>
                  <a:cubicBezTo>
                    <a:pt x="12475" y="11670"/>
                    <a:pt x="12984" y="11568"/>
                    <a:pt x="13430" y="11345"/>
                  </a:cubicBezTo>
                  <a:cubicBezTo>
                    <a:pt x="14115" y="11003"/>
                    <a:pt x="14549" y="10409"/>
                    <a:pt x="14822" y="9930"/>
                  </a:cubicBezTo>
                  <a:lnTo>
                    <a:pt x="14822" y="9930"/>
                  </a:lnTo>
                  <a:cubicBezTo>
                    <a:pt x="14403" y="10018"/>
                    <a:pt x="13687" y="10135"/>
                    <a:pt x="12797" y="10135"/>
                  </a:cubicBezTo>
                  <a:cubicBezTo>
                    <a:pt x="11604" y="10135"/>
                    <a:pt x="10097" y="9925"/>
                    <a:pt x="8568" y="9154"/>
                  </a:cubicBezTo>
                  <a:cubicBezTo>
                    <a:pt x="5350" y="7488"/>
                    <a:pt x="3364" y="3950"/>
                    <a:pt x="329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2" name="Google Shape;2312;p38"/>
            <p:cNvSpPr/>
            <p:nvPr/>
          </p:nvSpPr>
          <p:spPr>
            <a:xfrm>
              <a:off x="112594" y="2028343"/>
              <a:ext cx="636741" cy="852968"/>
            </a:xfrm>
            <a:custGeom>
              <a:avLst/>
              <a:gdLst/>
              <a:ahLst/>
              <a:cxnLst/>
              <a:rect l="l" t="t" r="r" b="b"/>
              <a:pathLst>
                <a:path w="10934" h="14647" extrusionOk="0">
                  <a:moveTo>
                    <a:pt x="5472" y="1"/>
                  </a:moveTo>
                  <a:cubicBezTo>
                    <a:pt x="5426" y="1"/>
                    <a:pt x="5389" y="1"/>
                    <a:pt x="5364" y="1"/>
                  </a:cubicBezTo>
                  <a:cubicBezTo>
                    <a:pt x="4817" y="1"/>
                    <a:pt x="3744" y="47"/>
                    <a:pt x="2717" y="800"/>
                  </a:cubicBezTo>
                  <a:cubicBezTo>
                    <a:pt x="2557" y="914"/>
                    <a:pt x="1598" y="1645"/>
                    <a:pt x="1187" y="2946"/>
                  </a:cubicBezTo>
                  <a:cubicBezTo>
                    <a:pt x="320" y="5730"/>
                    <a:pt x="3173" y="7716"/>
                    <a:pt x="2146" y="9405"/>
                  </a:cubicBezTo>
                  <a:cubicBezTo>
                    <a:pt x="1895" y="9816"/>
                    <a:pt x="1142" y="10683"/>
                    <a:pt x="274" y="11893"/>
                  </a:cubicBezTo>
                  <a:cubicBezTo>
                    <a:pt x="183" y="12030"/>
                    <a:pt x="1" y="12304"/>
                    <a:pt x="92" y="12509"/>
                  </a:cubicBezTo>
                  <a:cubicBezTo>
                    <a:pt x="197" y="12736"/>
                    <a:pt x="582" y="12763"/>
                    <a:pt x="808" y="12763"/>
                  </a:cubicBezTo>
                  <a:cubicBezTo>
                    <a:pt x="878" y="12763"/>
                    <a:pt x="932" y="12761"/>
                    <a:pt x="959" y="12761"/>
                  </a:cubicBezTo>
                  <a:cubicBezTo>
                    <a:pt x="434" y="12898"/>
                    <a:pt x="137" y="13263"/>
                    <a:pt x="160" y="13582"/>
                  </a:cubicBezTo>
                  <a:cubicBezTo>
                    <a:pt x="183" y="13993"/>
                    <a:pt x="777" y="14176"/>
                    <a:pt x="936" y="14221"/>
                  </a:cubicBezTo>
                  <a:cubicBezTo>
                    <a:pt x="1115" y="14283"/>
                    <a:pt x="1293" y="14307"/>
                    <a:pt x="1461" y="14307"/>
                  </a:cubicBezTo>
                  <a:cubicBezTo>
                    <a:pt x="1982" y="14307"/>
                    <a:pt x="2419" y="14074"/>
                    <a:pt x="2557" y="13970"/>
                  </a:cubicBezTo>
                  <a:cubicBezTo>
                    <a:pt x="2603" y="14107"/>
                    <a:pt x="2671" y="14290"/>
                    <a:pt x="2808" y="14427"/>
                  </a:cubicBezTo>
                  <a:cubicBezTo>
                    <a:pt x="2982" y="14585"/>
                    <a:pt x="3222" y="14647"/>
                    <a:pt x="3491" y="14647"/>
                  </a:cubicBezTo>
                  <a:cubicBezTo>
                    <a:pt x="4387" y="14647"/>
                    <a:pt x="5605" y="13961"/>
                    <a:pt x="5798" y="13856"/>
                  </a:cubicBezTo>
                  <a:cubicBezTo>
                    <a:pt x="8263" y="12441"/>
                    <a:pt x="9085" y="9497"/>
                    <a:pt x="9336" y="8561"/>
                  </a:cubicBezTo>
                  <a:cubicBezTo>
                    <a:pt x="9610" y="7602"/>
                    <a:pt x="10934" y="2786"/>
                    <a:pt x="8469" y="869"/>
                  </a:cubicBezTo>
                  <a:cubicBezTo>
                    <a:pt x="7390" y="39"/>
                    <a:pt x="5933" y="1"/>
                    <a:pt x="547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3" name="Google Shape;2313;p38"/>
            <p:cNvSpPr/>
            <p:nvPr/>
          </p:nvSpPr>
          <p:spPr>
            <a:xfrm>
              <a:off x="204547" y="2096944"/>
              <a:ext cx="280285" cy="406014"/>
            </a:xfrm>
            <a:custGeom>
              <a:avLst/>
              <a:gdLst/>
              <a:ahLst/>
              <a:cxnLst/>
              <a:rect l="l" t="t" r="r" b="b"/>
              <a:pathLst>
                <a:path w="4813" h="6972" extrusionOk="0">
                  <a:moveTo>
                    <a:pt x="4540" y="0"/>
                  </a:moveTo>
                  <a:cubicBezTo>
                    <a:pt x="2156" y="0"/>
                    <a:pt x="0" y="2271"/>
                    <a:pt x="704" y="4689"/>
                  </a:cubicBezTo>
                  <a:cubicBezTo>
                    <a:pt x="910" y="5420"/>
                    <a:pt x="932" y="6196"/>
                    <a:pt x="910" y="6972"/>
                  </a:cubicBezTo>
                  <a:cubicBezTo>
                    <a:pt x="1092" y="6219"/>
                    <a:pt x="1138" y="5420"/>
                    <a:pt x="1001" y="4621"/>
                  </a:cubicBezTo>
                  <a:cubicBezTo>
                    <a:pt x="476" y="2247"/>
                    <a:pt x="2553" y="261"/>
                    <a:pt x="4813" y="10"/>
                  </a:cubicBezTo>
                  <a:cubicBezTo>
                    <a:pt x="4721" y="3"/>
                    <a:pt x="4630" y="0"/>
                    <a:pt x="454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4" name="Google Shape;2314;p38"/>
            <p:cNvSpPr/>
            <p:nvPr/>
          </p:nvSpPr>
          <p:spPr>
            <a:xfrm>
              <a:off x="184398" y="2219820"/>
              <a:ext cx="304453" cy="542343"/>
            </a:xfrm>
            <a:custGeom>
              <a:avLst/>
              <a:gdLst/>
              <a:ahLst/>
              <a:cxnLst/>
              <a:rect l="l" t="t" r="r" b="b"/>
              <a:pathLst>
                <a:path w="5228" h="9313" extrusionOk="0">
                  <a:moveTo>
                    <a:pt x="4702" y="0"/>
                  </a:moveTo>
                  <a:lnTo>
                    <a:pt x="4702" y="0"/>
                  </a:lnTo>
                  <a:cubicBezTo>
                    <a:pt x="4656" y="3698"/>
                    <a:pt x="3378" y="7418"/>
                    <a:pt x="0" y="9313"/>
                  </a:cubicBezTo>
                  <a:cubicBezTo>
                    <a:pt x="3652" y="7943"/>
                    <a:pt x="5227" y="3629"/>
                    <a:pt x="4702"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5" name="Google Shape;2315;p38"/>
            <p:cNvSpPr/>
            <p:nvPr/>
          </p:nvSpPr>
          <p:spPr>
            <a:xfrm>
              <a:off x="277399" y="2288886"/>
              <a:ext cx="353661" cy="543740"/>
            </a:xfrm>
            <a:custGeom>
              <a:avLst/>
              <a:gdLst/>
              <a:ahLst/>
              <a:cxnLst/>
              <a:rect l="l" t="t" r="r" b="b"/>
              <a:pathLst>
                <a:path w="6073" h="9337" extrusionOk="0">
                  <a:moveTo>
                    <a:pt x="4338" y="1"/>
                  </a:moveTo>
                  <a:cubicBezTo>
                    <a:pt x="4840" y="1462"/>
                    <a:pt x="4931" y="3037"/>
                    <a:pt x="4452" y="4520"/>
                  </a:cubicBezTo>
                  <a:cubicBezTo>
                    <a:pt x="3904" y="6209"/>
                    <a:pt x="2649" y="7579"/>
                    <a:pt x="1233" y="8583"/>
                  </a:cubicBezTo>
                  <a:cubicBezTo>
                    <a:pt x="845" y="8857"/>
                    <a:pt x="435" y="9108"/>
                    <a:pt x="1" y="9337"/>
                  </a:cubicBezTo>
                  <a:cubicBezTo>
                    <a:pt x="480" y="9200"/>
                    <a:pt x="914" y="8971"/>
                    <a:pt x="1325" y="8743"/>
                  </a:cubicBezTo>
                  <a:cubicBezTo>
                    <a:pt x="4497" y="6986"/>
                    <a:pt x="6072" y="3333"/>
                    <a:pt x="4338"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6" name="Google Shape;2316;p38"/>
            <p:cNvSpPr/>
            <p:nvPr/>
          </p:nvSpPr>
          <p:spPr>
            <a:xfrm>
              <a:off x="276118" y="2022461"/>
              <a:ext cx="615486" cy="876903"/>
            </a:xfrm>
            <a:custGeom>
              <a:avLst/>
              <a:gdLst/>
              <a:ahLst/>
              <a:cxnLst/>
              <a:rect l="l" t="t" r="r" b="b"/>
              <a:pathLst>
                <a:path w="10569" h="15058" extrusionOk="0">
                  <a:moveTo>
                    <a:pt x="6205" y="0"/>
                  </a:moveTo>
                  <a:cubicBezTo>
                    <a:pt x="5813" y="0"/>
                    <a:pt x="5402" y="58"/>
                    <a:pt x="4999" y="148"/>
                  </a:cubicBezTo>
                  <a:cubicBezTo>
                    <a:pt x="6939" y="3594"/>
                    <a:pt x="6985" y="7680"/>
                    <a:pt x="5022" y="10716"/>
                  </a:cubicBezTo>
                  <a:cubicBezTo>
                    <a:pt x="3401" y="13227"/>
                    <a:pt x="959" y="14208"/>
                    <a:pt x="0" y="14528"/>
                  </a:cubicBezTo>
                  <a:cubicBezTo>
                    <a:pt x="446" y="14783"/>
                    <a:pt x="1070" y="15057"/>
                    <a:pt x="1762" y="15057"/>
                  </a:cubicBezTo>
                  <a:cubicBezTo>
                    <a:pt x="1813" y="15057"/>
                    <a:pt x="1865" y="15056"/>
                    <a:pt x="1917" y="15053"/>
                  </a:cubicBezTo>
                  <a:cubicBezTo>
                    <a:pt x="6528" y="14756"/>
                    <a:pt x="10568" y="2933"/>
                    <a:pt x="7806" y="513"/>
                  </a:cubicBezTo>
                  <a:cubicBezTo>
                    <a:pt x="7377" y="139"/>
                    <a:pt x="6812" y="0"/>
                    <a:pt x="620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7" name="Google Shape;2317;p38"/>
            <p:cNvSpPr/>
            <p:nvPr/>
          </p:nvSpPr>
          <p:spPr>
            <a:xfrm>
              <a:off x="581793" y="1948386"/>
              <a:ext cx="1052831" cy="1012183"/>
            </a:xfrm>
            <a:custGeom>
              <a:avLst/>
              <a:gdLst/>
              <a:ahLst/>
              <a:cxnLst/>
              <a:rect l="l" t="t" r="r" b="b"/>
              <a:pathLst>
                <a:path w="18079" h="17381" extrusionOk="0">
                  <a:moveTo>
                    <a:pt x="9103" y="0"/>
                  </a:moveTo>
                  <a:cubicBezTo>
                    <a:pt x="8336" y="0"/>
                    <a:pt x="7478" y="109"/>
                    <a:pt x="6575" y="416"/>
                  </a:cubicBezTo>
                  <a:cubicBezTo>
                    <a:pt x="6529" y="416"/>
                    <a:pt x="6460" y="438"/>
                    <a:pt x="6392" y="461"/>
                  </a:cubicBezTo>
                  <a:cubicBezTo>
                    <a:pt x="4201" y="1260"/>
                    <a:pt x="2945" y="2881"/>
                    <a:pt x="2557" y="3383"/>
                  </a:cubicBezTo>
                  <a:cubicBezTo>
                    <a:pt x="2101" y="3999"/>
                    <a:pt x="1" y="6875"/>
                    <a:pt x="731" y="10664"/>
                  </a:cubicBezTo>
                  <a:cubicBezTo>
                    <a:pt x="914" y="11646"/>
                    <a:pt x="1621" y="14430"/>
                    <a:pt x="4109" y="16051"/>
                  </a:cubicBezTo>
                  <a:cubicBezTo>
                    <a:pt x="5593" y="17032"/>
                    <a:pt x="7122" y="17215"/>
                    <a:pt x="8127" y="17306"/>
                  </a:cubicBezTo>
                  <a:cubicBezTo>
                    <a:pt x="8434" y="17344"/>
                    <a:pt x="8860" y="17381"/>
                    <a:pt x="9377" y="17381"/>
                  </a:cubicBezTo>
                  <a:cubicBezTo>
                    <a:pt x="10126" y="17381"/>
                    <a:pt x="11068" y="17303"/>
                    <a:pt x="12121" y="17032"/>
                  </a:cubicBezTo>
                  <a:cubicBezTo>
                    <a:pt x="13513" y="16667"/>
                    <a:pt x="15362" y="16188"/>
                    <a:pt x="16709" y="14499"/>
                  </a:cubicBezTo>
                  <a:cubicBezTo>
                    <a:pt x="17074" y="14065"/>
                    <a:pt x="18079" y="12810"/>
                    <a:pt x="17987" y="11189"/>
                  </a:cubicBezTo>
                  <a:cubicBezTo>
                    <a:pt x="17919" y="10139"/>
                    <a:pt x="17417" y="9112"/>
                    <a:pt x="17234" y="8770"/>
                  </a:cubicBezTo>
                  <a:cubicBezTo>
                    <a:pt x="16892" y="8108"/>
                    <a:pt x="16800" y="8153"/>
                    <a:pt x="16549" y="7628"/>
                  </a:cubicBezTo>
                  <a:cubicBezTo>
                    <a:pt x="16001" y="6441"/>
                    <a:pt x="16344" y="5871"/>
                    <a:pt x="16024" y="4593"/>
                  </a:cubicBezTo>
                  <a:cubicBezTo>
                    <a:pt x="15979" y="4342"/>
                    <a:pt x="15636" y="3109"/>
                    <a:pt x="14655" y="2082"/>
                  </a:cubicBezTo>
                  <a:cubicBezTo>
                    <a:pt x="13810" y="1192"/>
                    <a:pt x="12897" y="849"/>
                    <a:pt x="12190" y="575"/>
                  </a:cubicBezTo>
                  <a:cubicBezTo>
                    <a:pt x="11696" y="396"/>
                    <a:pt x="10564" y="0"/>
                    <a:pt x="910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8" name="Google Shape;2318;p38"/>
            <p:cNvSpPr/>
            <p:nvPr/>
          </p:nvSpPr>
          <p:spPr>
            <a:xfrm>
              <a:off x="653597" y="1992470"/>
              <a:ext cx="830839" cy="456038"/>
            </a:xfrm>
            <a:custGeom>
              <a:avLst/>
              <a:gdLst/>
              <a:ahLst/>
              <a:cxnLst/>
              <a:rect l="l" t="t" r="r" b="b"/>
              <a:pathLst>
                <a:path w="14267" h="7831" extrusionOk="0">
                  <a:moveTo>
                    <a:pt x="0" y="1"/>
                  </a:moveTo>
                  <a:lnTo>
                    <a:pt x="0" y="7830"/>
                  </a:lnTo>
                  <a:cubicBezTo>
                    <a:pt x="822" y="7442"/>
                    <a:pt x="2420" y="6575"/>
                    <a:pt x="3744" y="4749"/>
                  </a:cubicBezTo>
                  <a:cubicBezTo>
                    <a:pt x="4931" y="3151"/>
                    <a:pt x="5319" y="1576"/>
                    <a:pt x="5479" y="731"/>
                  </a:cubicBezTo>
                  <a:cubicBezTo>
                    <a:pt x="5822" y="960"/>
                    <a:pt x="7140" y="1797"/>
                    <a:pt x="8911" y="1797"/>
                  </a:cubicBezTo>
                  <a:cubicBezTo>
                    <a:pt x="9258" y="1797"/>
                    <a:pt x="9621" y="1765"/>
                    <a:pt x="9998" y="1690"/>
                  </a:cubicBezTo>
                  <a:cubicBezTo>
                    <a:pt x="11185" y="1462"/>
                    <a:pt x="12029" y="914"/>
                    <a:pt x="12486" y="549"/>
                  </a:cubicBezTo>
                  <a:cubicBezTo>
                    <a:pt x="13079" y="366"/>
                    <a:pt x="13673" y="184"/>
                    <a:pt x="14266"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9" name="Google Shape;2319;p38"/>
            <p:cNvSpPr/>
            <p:nvPr/>
          </p:nvSpPr>
          <p:spPr>
            <a:xfrm>
              <a:off x="596410" y="2444432"/>
              <a:ext cx="558357" cy="554339"/>
            </a:xfrm>
            <a:custGeom>
              <a:avLst/>
              <a:gdLst/>
              <a:ahLst/>
              <a:cxnLst/>
              <a:rect l="l" t="t" r="r" b="b"/>
              <a:pathLst>
                <a:path w="9588" h="9519" extrusionOk="0">
                  <a:moveTo>
                    <a:pt x="4338" y="1"/>
                  </a:moveTo>
                  <a:lnTo>
                    <a:pt x="4338" y="46"/>
                  </a:lnTo>
                  <a:lnTo>
                    <a:pt x="3927" y="46"/>
                  </a:lnTo>
                  <a:lnTo>
                    <a:pt x="3927" y="69"/>
                  </a:lnTo>
                  <a:lnTo>
                    <a:pt x="3676" y="69"/>
                  </a:lnTo>
                  <a:cubicBezTo>
                    <a:pt x="3242" y="229"/>
                    <a:pt x="2808" y="343"/>
                    <a:pt x="2398" y="548"/>
                  </a:cubicBezTo>
                  <a:cubicBezTo>
                    <a:pt x="1941" y="777"/>
                    <a:pt x="1462" y="1073"/>
                    <a:pt x="1142" y="1484"/>
                  </a:cubicBezTo>
                  <a:cubicBezTo>
                    <a:pt x="1005" y="1667"/>
                    <a:pt x="891" y="1872"/>
                    <a:pt x="754" y="2032"/>
                  </a:cubicBezTo>
                  <a:cubicBezTo>
                    <a:pt x="617" y="2192"/>
                    <a:pt x="549" y="2397"/>
                    <a:pt x="457" y="2603"/>
                  </a:cubicBezTo>
                  <a:cubicBezTo>
                    <a:pt x="389" y="2785"/>
                    <a:pt x="275" y="2945"/>
                    <a:pt x="229" y="3150"/>
                  </a:cubicBezTo>
                  <a:cubicBezTo>
                    <a:pt x="184" y="3333"/>
                    <a:pt x="115" y="3516"/>
                    <a:pt x="92" y="3698"/>
                  </a:cubicBezTo>
                  <a:cubicBezTo>
                    <a:pt x="24" y="4063"/>
                    <a:pt x="1" y="4429"/>
                    <a:pt x="1" y="4817"/>
                  </a:cubicBezTo>
                  <a:cubicBezTo>
                    <a:pt x="1" y="5022"/>
                    <a:pt x="47" y="5182"/>
                    <a:pt x="47" y="5387"/>
                  </a:cubicBezTo>
                  <a:cubicBezTo>
                    <a:pt x="47" y="5570"/>
                    <a:pt x="69" y="5753"/>
                    <a:pt x="138" y="5935"/>
                  </a:cubicBezTo>
                  <a:cubicBezTo>
                    <a:pt x="184" y="6118"/>
                    <a:pt x="206" y="6300"/>
                    <a:pt x="275" y="6483"/>
                  </a:cubicBezTo>
                  <a:cubicBezTo>
                    <a:pt x="343" y="6688"/>
                    <a:pt x="412" y="6871"/>
                    <a:pt x="503" y="7054"/>
                  </a:cubicBezTo>
                  <a:cubicBezTo>
                    <a:pt x="686" y="7442"/>
                    <a:pt x="960" y="7830"/>
                    <a:pt x="1279" y="8149"/>
                  </a:cubicBezTo>
                  <a:cubicBezTo>
                    <a:pt x="1622" y="8492"/>
                    <a:pt x="1964" y="8720"/>
                    <a:pt x="2375" y="8971"/>
                  </a:cubicBezTo>
                  <a:cubicBezTo>
                    <a:pt x="2740" y="9176"/>
                    <a:pt x="3128" y="9268"/>
                    <a:pt x="3493" y="9405"/>
                  </a:cubicBezTo>
                  <a:lnTo>
                    <a:pt x="3676" y="9405"/>
                  </a:lnTo>
                  <a:lnTo>
                    <a:pt x="3676" y="9450"/>
                  </a:lnTo>
                  <a:lnTo>
                    <a:pt x="3927" y="9450"/>
                  </a:lnTo>
                  <a:lnTo>
                    <a:pt x="3927" y="9473"/>
                  </a:lnTo>
                  <a:lnTo>
                    <a:pt x="4338" y="9473"/>
                  </a:lnTo>
                  <a:lnTo>
                    <a:pt x="4338" y="9519"/>
                  </a:lnTo>
                  <a:lnTo>
                    <a:pt x="5205" y="9519"/>
                  </a:lnTo>
                  <a:lnTo>
                    <a:pt x="5205" y="9473"/>
                  </a:lnTo>
                  <a:lnTo>
                    <a:pt x="5616" y="9473"/>
                  </a:lnTo>
                  <a:lnTo>
                    <a:pt x="5616" y="9450"/>
                  </a:lnTo>
                  <a:lnTo>
                    <a:pt x="5867" y="9450"/>
                  </a:lnTo>
                  <a:lnTo>
                    <a:pt x="5867" y="9405"/>
                  </a:lnTo>
                  <a:lnTo>
                    <a:pt x="6072" y="9405"/>
                  </a:lnTo>
                  <a:cubicBezTo>
                    <a:pt x="7008" y="9062"/>
                    <a:pt x="7990" y="8697"/>
                    <a:pt x="8538" y="7830"/>
                  </a:cubicBezTo>
                  <a:cubicBezTo>
                    <a:pt x="8675" y="7647"/>
                    <a:pt x="8812" y="7464"/>
                    <a:pt x="8926" y="7282"/>
                  </a:cubicBezTo>
                  <a:cubicBezTo>
                    <a:pt x="9040" y="7099"/>
                    <a:pt x="9108" y="6917"/>
                    <a:pt x="9177" y="6734"/>
                  </a:cubicBezTo>
                  <a:cubicBezTo>
                    <a:pt x="9337" y="6392"/>
                    <a:pt x="9405" y="6004"/>
                    <a:pt x="9473" y="5616"/>
                  </a:cubicBezTo>
                  <a:cubicBezTo>
                    <a:pt x="9588" y="4885"/>
                    <a:pt x="9542" y="4086"/>
                    <a:pt x="9382" y="3402"/>
                  </a:cubicBezTo>
                  <a:cubicBezTo>
                    <a:pt x="9268" y="3013"/>
                    <a:pt x="9154" y="2648"/>
                    <a:pt x="8948" y="2306"/>
                  </a:cubicBezTo>
                  <a:cubicBezTo>
                    <a:pt x="8834" y="2123"/>
                    <a:pt x="8743" y="1918"/>
                    <a:pt x="8606" y="1735"/>
                  </a:cubicBezTo>
                  <a:cubicBezTo>
                    <a:pt x="8446" y="1553"/>
                    <a:pt x="8264" y="1370"/>
                    <a:pt x="8081" y="1187"/>
                  </a:cubicBezTo>
                  <a:cubicBezTo>
                    <a:pt x="7784" y="891"/>
                    <a:pt x="7374" y="617"/>
                    <a:pt x="6985" y="457"/>
                  </a:cubicBezTo>
                  <a:cubicBezTo>
                    <a:pt x="6620" y="297"/>
                    <a:pt x="6232" y="206"/>
                    <a:pt x="5867" y="69"/>
                  </a:cubicBezTo>
                  <a:lnTo>
                    <a:pt x="5616" y="69"/>
                  </a:lnTo>
                  <a:lnTo>
                    <a:pt x="5616" y="46"/>
                  </a:lnTo>
                  <a:lnTo>
                    <a:pt x="5205" y="46"/>
                  </a:lnTo>
                  <a:lnTo>
                    <a:pt x="520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0" name="Google Shape;2320;p38"/>
            <p:cNvSpPr/>
            <p:nvPr/>
          </p:nvSpPr>
          <p:spPr>
            <a:xfrm>
              <a:off x="1020478" y="2385964"/>
              <a:ext cx="510488" cy="244645"/>
            </a:xfrm>
            <a:custGeom>
              <a:avLst/>
              <a:gdLst/>
              <a:ahLst/>
              <a:cxnLst/>
              <a:rect l="l" t="t" r="r" b="b"/>
              <a:pathLst>
                <a:path w="8766" h="4201" extrusionOk="0">
                  <a:moveTo>
                    <a:pt x="4246" y="0"/>
                  </a:moveTo>
                  <a:lnTo>
                    <a:pt x="4246" y="46"/>
                  </a:lnTo>
                  <a:lnTo>
                    <a:pt x="3926" y="46"/>
                  </a:lnTo>
                  <a:lnTo>
                    <a:pt x="3926" y="92"/>
                  </a:lnTo>
                  <a:lnTo>
                    <a:pt x="3675" y="92"/>
                  </a:lnTo>
                  <a:cubicBezTo>
                    <a:pt x="3310" y="206"/>
                    <a:pt x="2945" y="297"/>
                    <a:pt x="2579" y="434"/>
                  </a:cubicBezTo>
                  <a:cubicBezTo>
                    <a:pt x="2191" y="594"/>
                    <a:pt x="1849" y="799"/>
                    <a:pt x="1507" y="1027"/>
                  </a:cubicBezTo>
                  <a:cubicBezTo>
                    <a:pt x="1119" y="1278"/>
                    <a:pt x="753" y="1575"/>
                    <a:pt x="457" y="1940"/>
                  </a:cubicBezTo>
                  <a:cubicBezTo>
                    <a:pt x="206" y="2260"/>
                    <a:pt x="0" y="2557"/>
                    <a:pt x="0" y="2990"/>
                  </a:cubicBezTo>
                  <a:lnTo>
                    <a:pt x="0" y="3036"/>
                  </a:lnTo>
                  <a:lnTo>
                    <a:pt x="0" y="3082"/>
                  </a:lnTo>
                  <a:cubicBezTo>
                    <a:pt x="0" y="3310"/>
                    <a:pt x="23" y="3492"/>
                    <a:pt x="137" y="3675"/>
                  </a:cubicBezTo>
                  <a:cubicBezTo>
                    <a:pt x="274" y="3903"/>
                    <a:pt x="457" y="4040"/>
                    <a:pt x="708" y="4154"/>
                  </a:cubicBezTo>
                  <a:lnTo>
                    <a:pt x="936" y="4154"/>
                  </a:lnTo>
                  <a:lnTo>
                    <a:pt x="936" y="4200"/>
                  </a:lnTo>
                  <a:lnTo>
                    <a:pt x="1256" y="4200"/>
                  </a:lnTo>
                  <a:lnTo>
                    <a:pt x="1256" y="4154"/>
                  </a:lnTo>
                  <a:lnTo>
                    <a:pt x="1461" y="4154"/>
                  </a:lnTo>
                  <a:cubicBezTo>
                    <a:pt x="1895" y="3995"/>
                    <a:pt x="2260" y="3789"/>
                    <a:pt x="2671" y="3584"/>
                  </a:cubicBezTo>
                  <a:cubicBezTo>
                    <a:pt x="2876" y="3492"/>
                    <a:pt x="3059" y="3401"/>
                    <a:pt x="3264" y="3310"/>
                  </a:cubicBezTo>
                  <a:cubicBezTo>
                    <a:pt x="3470" y="3219"/>
                    <a:pt x="3675" y="3173"/>
                    <a:pt x="3881" y="3082"/>
                  </a:cubicBezTo>
                  <a:lnTo>
                    <a:pt x="4086" y="3082"/>
                  </a:lnTo>
                  <a:lnTo>
                    <a:pt x="4086" y="3036"/>
                  </a:lnTo>
                  <a:lnTo>
                    <a:pt x="4383" y="3036"/>
                  </a:lnTo>
                  <a:lnTo>
                    <a:pt x="4383" y="2990"/>
                  </a:lnTo>
                  <a:lnTo>
                    <a:pt x="5296" y="2990"/>
                  </a:lnTo>
                  <a:lnTo>
                    <a:pt x="5296" y="3036"/>
                  </a:lnTo>
                  <a:lnTo>
                    <a:pt x="5547" y="3036"/>
                  </a:lnTo>
                  <a:lnTo>
                    <a:pt x="5547" y="3082"/>
                  </a:lnTo>
                  <a:lnTo>
                    <a:pt x="5752" y="3082"/>
                  </a:lnTo>
                  <a:cubicBezTo>
                    <a:pt x="6254" y="3264"/>
                    <a:pt x="6757" y="3401"/>
                    <a:pt x="7259" y="3584"/>
                  </a:cubicBezTo>
                  <a:lnTo>
                    <a:pt x="7921" y="3584"/>
                  </a:lnTo>
                  <a:cubicBezTo>
                    <a:pt x="8217" y="3470"/>
                    <a:pt x="8400" y="3333"/>
                    <a:pt x="8583" y="3082"/>
                  </a:cubicBezTo>
                  <a:lnTo>
                    <a:pt x="8628" y="3082"/>
                  </a:lnTo>
                  <a:lnTo>
                    <a:pt x="8628" y="3036"/>
                  </a:lnTo>
                  <a:lnTo>
                    <a:pt x="8628" y="2990"/>
                  </a:lnTo>
                  <a:lnTo>
                    <a:pt x="8674" y="2990"/>
                  </a:lnTo>
                  <a:cubicBezTo>
                    <a:pt x="8674" y="2899"/>
                    <a:pt x="8697" y="2831"/>
                    <a:pt x="8719" y="2739"/>
                  </a:cubicBezTo>
                  <a:cubicBezTo>
                    <a:pt x="8719" y="2671"/>
                    <a:pt x="8765" y="2557"/>
                    <a:pt x="8742" y="2465"/>
                  </a:cubicBezTo>
                  <a:cubicBezTo>
                    <a:pt x="8742" y="2374"/>
                    <a:pt x="8719" y="2328"/>
                    <a:pt x="8719" y="2214"/>
                  </a:cubicBezTo>
                  <a:cubicBezTo>
                    <a:pt x="8697" y="2123"/>
                    <a:pt x="8651" y="2055"/>
                    <a:pt x="8628" y="1986"/>
                  </a:cubicBezTo>
                  <a:cubicBezTo>
                    <a:pt x="8560" y="1781"/>
                    <a:pt x="8491" y="1644"/>
                    <a:pt x="8331" y="1484"/>
                  </a:cubicBezTo>
                  <a:cubicBezTo>
                    <a:pt x="8172" y="1324"/>
                    <a:pt x="8012" y="1141"/>
                    <a:pt x="7829" y="1027"/>
                  </a:cubicBezTo>
                  <a:cubicBezTo>
                    <a:pt x="7510" y="799"/>
                    <a:pt x="7190" y="594"/>
                    <a:pt x="6825" y="434"/>
                  </a:cubicBezTo>
                  <a:cubicBezTo>
                    <a:pt x="6483" y="274"/>
                    <a:pt x="6140" y="206"/>
                    <a:pt x="5798" y="92"/>
                  </a:cubicBezTo>
                  <a:lnTo>
                    <a:pt x="5547" y="92"/>
                  </a:lnTo>
                  <a:lnTo>
                    <a:pt x="5547" y="46"/>
                  </a:lnTo>
                  <a:lnTo>
                    <a:pt x="5204" y="46"/>
                  </a:lnTo>
                  <a:lnTo>
                    <a:pt x="5204" y="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1" name="Google Shape;2321;p38"/>
            <p:cNvSpPr/>
            <p:nvPr/>
          </p:nvSpPr>
          <p:spPr>
            <a:xfrm>
              <a:off x="1302277" y="2282248"/>
              <a:ext cx="202075" cy="204754"/>
            </a:xfrm>
            <a:custGeom>
              <a:avLst/>
              <a:gdLst/>
              <a:ahLst/>
              <a:cxnLst/>
              <a:rect l="l" t="t" r="r" b="b"/>
              <a:pathLst>
                <a:path w="3470" h="3516" extrusionOk="0">
                  <a:moveTo>
                    <a:pt x="1735" y="1"/>
                  </a:moveTo>
                  <a:cubicBezTo>
                    <a:pt x="776" y="1"/>
                    <a:pt x="0" y="800"/>
                    <a:pt x="0" y="1758"/>
                  </a:cubicBezTo>
                  <a:cubicBezTo>
                    <a:pt x="0" y="2740"/>
                    <a:pt x="776" y="3516"/>
                    <a:pt x="1735" y="3516"/>
                  </a:cubicBezTo>
                  <a:cubicBezTo>
                    <a:pt x="2694" y="3516"/>
                    <a:pt x="3470" y="2740"/>
                    <a:pt x="3470" y="1758"/>
                  </a:cubicBezTo>
                  <a:cubicBezTo>
                    <a:pt x="3470" y="800"/>
                    <a:pt x="2694" y="1"/>
                    <a:pt x="1735"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2" name="Google Shape;2322;p38"/>
            <p:cNvSpPr/>
            <p:nvPr/>
          </p:nvSpPr>
          <p:spPr>
            <a:xfrm>
              <a:off x="1324872" y="2287547"/>
              <a:ext cx="131611" cy="175579"/>
            </a:xfrm>
            <a:custGeom>
              <a:avLst/>
              <a:gdLst/>
              <a:ahLst/>
              <a:cxnLst/>
              <a:rect l="l" t="t" r="r" b="b"/>
              <a:pathLst>
                <a:path w="2260" h="3015" extrusionOk="0">
                  <a:moveTo>
                    <a:pt x="1093" y="1"/>
                  </a:moveTo>
                  <a:cubicBezTo>
                    <a:pt x="467" y="1"/>
                    <a:pt x="0" y="832"/>
                    <a:pt x="0" y="1508"/>
                  </a:cubicBezTo>
                  <a:cubicBezTo>
                    <a:pt x="0" y="2183"/>
                    <a:pt x="445" y="3015"/>
                    <a:pt x="1092" y="3015"/>
                  </a:cubicBezTo>
                  <a:cubicBezTo>
                    <a:pt x="1101" y="3015"/>
                    <a:pt x="1110" y="3014"/>
                    <a:pt x="1119" y="3014"/>
                  </a:cubicBezTo>
                  <a:cubicBezTo>
                    <a:pt x="1666" y="3014"/>
                    <a:pt x="2260" y="2375"/>
                    <a:pt x="2214" y="1508"/>
                  </a:cubicBezTo>
                  <a:cubicBezTo>
                    <a:pt x="1940" y="1439"/>
                    <a:pt x="1666" y="1371"/>
                    <a:pt x="1393" y="1279"/>
                  </a:cubicBezTo>
                  <a:cubicBezTo>
                    <a:pt x="1621" y="1097"/>
                    <a:pt x="1849" y="937"/>
                    <a:pt x="2077" y="754"/>
                  </a:cubicBezTo>
                  <a:cubicBezTo>
                    <a:pt x="2055" y="709"/>
                    <a:pt x="1689" y="1"/>
                    <a:pt x="1119" y="1"/>
                  </a:cubicBezTo>
                  <a:cubicBezTo>
                    <a:pt x="1110" y="1"/>
                    <a:pt x="1102" y="1"/>
                    <a:pt x="109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3" name="Google Shape;2323;p38"/>
            <p:cNvSpPr/>
            <p:nvPr/>
          </p:nvSpPr>
          <p:spPr>
            <a:xfrm>
              <a:off x="1280963" y="2260817"/>
              <a:ext cx="230028" cy="142443"/>
            </a:xfrm>
            <a:custGeom>
              <a:avLst/>
              <a:gdLst/>
              <a:ahLst/>
              <a:cxnLst/>
              <a:rect l="l" t="t" r="r" b="b"/>
              <a:pathLst>
                <a:path w="3950" h="2446" extrusionOk="0">
                  <a:moveTo>
                    <a:pt x="2020" y="0"/>
                  </a:moveTo>
                  <a:cubicBezTo>
                    <a:pt x="1022" y="0"/>
                    <a:pt x="284" y="424"/>
                    <a:pt x="1" y="620"/>
                  </a:cubicBezTo>
                  <a:cubicBezTo>
                    <a:pt x="138" y="1236"/>
                    <a:pt x="275" y="1830"/>
                    <a:pt x="389" y="2446"/>
                  </a:cubicBezTo>
                  <a:cubicBezTo>
                    <a:pt x="594" y="1579"/>
                    <a:pt x="1325" y="939"/>
                    <a:pt x="2147" y="894"/>
                  </a:cubicBezTo>
                  <a:cubicBezTo>
                    <a:pt x="2183" y="892"/>
                    <a:pt x="2220" y="890"/>
                    <a:pt x="2257" y="890"/>
                  </a:cubicBezTo>
                  <a:cubicBezTo>
                    <a:pt x="2947" y="890"/>
                    <a:pt x="3603" y="1295"/>
                    <a:pt x="3950" y="1967"/>
                  </a:cubicBezTo>
                  <a:lnTo>
                    <a:pt x="3950" y="620"/>
                  </a:lnTo>
                  <a:cubicBezTo>
                    <a:pt x="3653" y="415"/>
                    <a:pt x="3037" y="72"/>
                    <a:pt x="2169" y="4"/>
                  </a:cubicBezTo>
                  <a:cubicBezTo>
                    <a:pt x="2119" y="2"/>
                    <a:pt x="2069" y="0"/>
                    <a:pt x="202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4" name="Google Shape;2324;p38"/>
            <p:cNvSpPr/>
            <p:nvPr/>
          </p:nvSpPr>
          <p:spPr>
            <a:xfrm>
              <a:off x="1350088" y="2399009"/>
              <a:ext cx="28011" cy="23119"/>
            </a:xfrm>
            <a:custGeom>
              <a:avLst/>
              <a:gdLst/>
              <a:ahLst/>
              <a:cxnLst/>
              <a:rect l="l" t="t" r="r" b="b"/>
              <a:pathLst>
                <a:path w="481" h="397" extrusionOk="0">
                  <a:moveTo>
                    <a:pt x="141" y="0"/>
                  </a:moveTo>
                  <a:cubicBezTo>
                    <a:pt x="109" y="0"/>
                    <a:pt x="83" y="9"/>
                    <a:pt x="69" y="27"/>
                  </a:cubicBezTo>
                  <a:cubicBezTo>
                    <a:pt x="1" y="96"/>
                    <a:pt x="47" y="370"/>
                    <a:pt x="229" y="393"/>
                  </a:cubicBezTo>
                  <a:cubicBezTo>
                    <a:pt x="241" y="395"/>
                    <a:pt x="254" y="396"/>
                    <a:pt x="266" y="396"/>
                  </a:cubicBezTo>
                  <a:cubicBezTo>
                    <a:pt x="371" y="396"/>
                    <a:pt x="480" y="314"/>
                    <a:pt x="480" y="233"/>
                  </a:cubicBezTo>
                  <a:cubicBezTo>
                    <a:pt x="480" y="124"/>
                    <a:pt x="264" y="0"/>
                    <a:pt x="14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5" name="Google Shape;2325;p38"/>
            <p:cNvSpPr/>
            <p:nvPr/>
          </p:nvSpPr>
          <p:spPr>
            <a:xfrm>
              <a:off x="916761" y="2339434"/>
              <a:ext cx="228689" cy="219371"/>
            </a:xfrm>
            <a:custGeom>
              <a:avLst/>
              <a:gdLst/>
              <a:ahLst/>
              <a:cxnLst/>
              <a:rect l="l" t="t" r="r" b="b"/>
              <a:pathLst>
                <a:path w="3927" h="3767" extrusionOk="0">
                  <a:moveTo>
                    <a:pt x="1964" y="0"/>
                  </a:moveTo>
                  <a:cubicBezTo>
                    <a:pt x="868" y="0"/>
                    <a:pt x="1" y="845"/>
                    <a:pt x="1" y="1895"/>
                  </a:cubicBezTo>
                  <a:cubicBezTo>
                    <a:pt x="1" y="2922"/>
                    <a:pt x="868" y="3767"/>
                    <a:pt x="1964" y="3767"/>
                  </a:cubicBezTo>
                  <a:cubicBezTo>
                    <a:pt x="3037" y="3767"/>
                    <a:pt x="3927" y="2922"/>
                    <a:pt x="3927" y="1895"/>
                  </a:cubicBezTo>
                  <a:cubicBezTo>
                    <a:pt x="3927" y="845"/>
                    <a:pt x="3037" y="0"/>
                    <a:pt x="196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6" name="Google Shape;2326;p38"/>
            <p:cNvSpPr/>
            <p:nvPr/>
          </p:nvSpPr>
          <p:spPr>
            <a:xfrm>
              <a:off x="942035" y="2344734"/>
              <a:ext cx="148907" cy="188856"/>
            </a:xfrm>
            <a:custGeom>
              <a:avLst/>
              <a:gdLst/>
              <a:ahLst/>
              <a:cxnLst/>
              <a:rect l="l" t="t" r="r" b="b"/>
              <a:pathLst>
                <a:path w="2557" h="3243" extrusionOk="0">
                  <a:moveTo>
                    <a:pt x="1229" y="0"/>
                  </a:moveTo>
                  <a:cubicBezTo>
                    <a:pt x="535" y="0"/>
                    <a:pt x="1" y="877"/>
                    <a:pt x="1" y="1621"/>
                  </a:cubicBezTo>
                  <a:cubicBezTo>
                    <a:pt x="1" y="2343"/>
                    <a:pt x="513" y="3242"/>
                    <a:pt x="1229" y="3242"/>
                  </a:cubicBezTo>
                  <a:cubicBezTo>
                    <a:pt x="1238" y="3242"/>
                    <a:pt x="1247" y="3242"/>
                    <a:pt x="1256" y="3242"/>
                  </a:cubicBezTo>
                  <a:cubicBezTo>
                    <a:pt x="1895" y="3242"/>
                    <a:pt x="2557" y="2534"/>
                    <a:pt x="2511" y="1621"/>
                  </a:cubicBezTo>
                  <a:cubicBezTo>
                    <a:pt x="2192" y="1530"/>
                    <a:pt x="1895" y="1461"/>
                    <a:pt x="1575" y="1393"/>
                  </a:cubicBezTo>
                  <a:cubicBezTo>
                    <a:pt x="1827" y="1188"/>
                    <a:pt x="2100" y="1005"/>
                    <a:pt x="2352" y="800"/>
                  </a:cubicBezTo>
                  <a:cubicBezTo>
                    <a:pt x="2329" y="754"/>
                    <a:pt x="1918" y="1"/>
                    <a:pt x="1256" y="1"/>
                  </a:cubicBezTo>
                  <a:cubicBezTo>
                    <a:pt x="1247" y="0"/>
                    <a:pt x="1238" y="0"/>
                    <a:pt x="1229"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7" name="Google Shape;2327;p38"/>
            <p:cNvSpPr/>
            <p:nvPr/>
          </p:nvSpPr>
          <p:spPr>
            <a:xfrm>
              <a:off x="892826" y="2316432"/>
              <a:ext cx="259262" cy="153333"/>
            </a:xfrm>
            <a:custGeom>
              <a:avLst/>
              <a:gdLst/>
              <a:ahLst/>
              <a:cxnLst/>
              <a:rect l="l" t="t" r="r" b="b"/>
              <a:pathLst>
                <a:path w="4452" h="2633" extrusionOk="0">
                  <a:moveTo>
                    <a:pt x="2237" y="1"/>
                  </a:moveTo>
                  <a:cubicBezTo>
                    <a:pt x="1121" y="1"/>
                    <a:pt x="300" y="454"/>
                    <a:pt x="1" y="646"/>
                  </a:cubicBezTo>
                  <a:cubicBezTo>
                    <a:pt x="138" y="1308"/>
                    <a:pt x="298" y="1970"/>
                    <a:pt x="435" y="2632"/>
                  </a:cubicBezTo>
                  <a:cubicBezTo>
                    <a:pt x="663" y="1696"/>
                    <a:pt x="1485" y="1012"/>
                    <a:pt x="2420" y="943"/>
                  </a:cubicBezTo>
                  <a:cubicBezTo>
                    <a:pt x="2458" y="941"/>
                    <a:pt x="2496" y="940"/>
                    <a:pt x="2533" y="940"/>
                  </a:cubicBezTo>
                  <a:cubicBezTo>
                    <a:pt x="3315" y="940"/>
                    <a:pt x="4060" y="1389"/>
                    <a:pt x="4452" y="2107"/>
                  </a:cubicBezTo>
                  <a:lnTo>
                    <a:pt x="4452" y="646"/>
                  </a:lnTo>
                  <a:cubicBezTo>
                    <a:pt x="4132" y="441"/>
                    <a:pt x="3425" y="53"/>
                    <a:pt x="2466" y="7"/>
                  </a:cubicBezTo>
                  <a:cubicBezTo>
                    <a:pt x="2388" y="3"/>
                    <a:pt x="2312" y="1"/>
                    <a:pt x="2237"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8" name="Google Shape;2328;p38"/>
            <p:cNvSpPr/>
            <p:nvPr/>
          </p:nvSpPr>
          <p:spPr>
            <a:xfrm>
              <a:off x="971269" y="2464174"/>
              <a:ext cx="30632" cy="25682"/>
            </a:xfrm>
            <a:custGeom>
              <a:avLst/>
              <a:gdLst/>
              <a:ahLst/>
              <a:cxnLst/>
              <a:rect l="l" t="t" r="r" b="b"/>
              <a:pathLst>
                <a:path w="526" h="441" extrusionOk="0">
                  <a:moveTo>
                    <a:pt x="144" y="0"/>
                  </a:moveTo>
                  <a:cubicBezTo>
                    <a:pt x="110" y="0"/>
                    <a:pt x="83" y="8"/>
                    <a:pt x="69" y="27"/>
                  </a:cubicBezTo>
                  <a:cubicBezTo>
                    <a:pt x="1" y="95"/>
                    <a:pt x="46" y="392"/>
                    <a:pt x="252" y="438"/>
                  </a:cubicBezTo>
                  <a:cubicBezTo>
                    <a:pt x="264" y="440"/>
                    <a:pt x="276" y="441"/>
                    <a:pt x="288" y="441"/>
                  </a:cubicBezTo>
                  <a:cubicBezTo>
                    <a:pt x="412" y="441"/>
                    <a:pt x="526" y="338"/>
                    <a:pt x="526" y="255"/>
                  </a:cubicBezTo>
                  <a:cubicBezTo>
                    <a:pt x="526" y="128"/>
                    <a:pt x="279" y="0"/>
                    <a:pt x="14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9" name="Google Shape;2329;p38"/>
            <p:cNvSpPr/>
            <p:nvPr/>
          </p:nvSpPr>
          <p:spPr>
            <a:xfrm>
              <a:off x="1274324" y="2134156"/>
              <a:ext cx="234046" cy="245228"/>
            </a:xfrm>
            <a:custGeom>
              <a:avLst/>
              <a:gdLst/>
              <a:ahLst/>
              <a:cxnLst/>
              <a:rect l="l" t="t" r="r" b="b"/>
              <a:pathLst>
                <a:path w="4019" h="4211" extrusionOk="0">
                  <a:moveTo>
                    <a:pt x="2076" y="0"/>
                  </a:moveTo>
                  <a:cubicBezTo>
                    <a:pt x="2010" y="0"/>
                    <a:pt x="1942" y="3"/>
                    <a:pt x="1873" y="10"/>
                  </a:cubicBezTo>
                  <a:cubicBezTo>
                    <a:pt x="823" y="102"/>
                    <a:pt x="275" y="923"/>
                    <a:pt x="206" y="1037"/>
                  </a:cubicBezTo>
                  <a:cubicBezTo>
                    <a:pt x="92" y="1425"/>
                    <a:pt x="1" y="2019"/>
                    <a:pt x="69" y="2726"/>
                  </a:cubicBezTo>
                  <a:cubicBezTo>
                    <a:pt x="115" y="3366"/>
                    <a:pt x="298" y="3868"/>
                    <a:pt x="435" y="4210"/>
                  </a:cubicBezTo>
                  <a:cubicBezTo>
                    <a:pt x="457" y="4142"/>
                    <a:pt x="549" y="3183"/>
                    <a:pt x="1325" y="2772"/>
                  </a:cubicBezTo>
                  <a:cubicBezTo>
                    <a:pt x="1549" y="2657"/>
                    <a:pt x="1799" y="2600"/>
                    <a:pt x="2057" y="2600"/>
                  </a:cubicBezTo>
                  <a:cubicBezTo>
                    <a:pt x="2665" y="2600"/>
                    <a:pt x="3311" y="2916"/>
                    <a:pt x="3744" y="3525"/>
                  </a:cubicBezTo>
                  <a:cubicBezTo>
                    <a:pt x="3858" y="3160"/>
                    <a:pt x="4018" y="2407"/>
                    <a:pt x="3790" y="1517"/>
                  </a:cubicBezTo>
                  <a:cubicBezTo>
                    <a:pt x="3653" y="1015"/>
                    <a:pt x="3447" y="627"/>
                    <a:pt x="3265" y="353"/>
                  </a:cubicBezTo>
                  <a:cubicBezTo>
                    <a:pt x="3101" y="250"/>
                    <a:pt x="2660" y="0"/>
                    <a:pt x="207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0" name="Google Shape;2330;p38"/>
            <p:cNvSpPr/>
            <p:nvPr/>
          </p:nvSpPr>
          <p:spPr>
            <a:xfrm>
              <a:off x="1292959" y="2242240"/>
              <a:ext cx="198115" cy="127826"/>
            </a:xfrm>
            <a:custGeom>
              <a:avLst/>
              <a:gdLst/>
              <a:ahLst/>
              <a:cxnLst/>
              <a:rect l="l" t="t" r="r" b="b"/>
              <a:pathLst>
                <a:path w="3402" h="2195" extrusionOk="0">
                  <a:moveTo>
                    <a:pt x="2038" y="1"/>
                  </a:moveTo>
                  <a:cubicBezTo>
                    <a:pt x="1647" y="1"/>
                    <a:pt x="1238" y="110"/>
                    <a:pt x="913" y="323"/>
                  </a:cubicBezTo>
                  <a:cubicBezTo>
                    <a:pt x="0" y="916"/>
                    <a:pt x="69" y="2126"/>
                    <a:pt x="69" y="2194"/>
                  </a:cubicBezTo>
                  <a:cubicBezTo>
                    <a:pt x="393" y="1286"/>
                    <a:pt x="1169" y="705"/>
                    <a:pt x="1948" y="705"/>
                  </a:cubicBezTo>
                  <a:cubicBezTo>
                    <a:pt x="1991" y="705"/>
                    <a:pt x="2035" y="707"/>
                    <a:pt x="2078" y="711"/>
                  </a:cubicBezTo>
                  <a:cubicBezTo>
                    <a:pt x="2785" y="756"/>
                    <a:pt x="3264" y="1258"/>
                    <a:pt x="3379" y="1395"/>
                  </a:cubicBezTo>
                  <a:cubicBezTo>
                    <a:pt x="3401" y="1144"/>
                    <a:pt x="3401" y="825"/>
                    <a:pt x="3219" y="528"/>
                  </a:cubicBezTo>
                  <a:cubicBezTo>
                    <a:pt x="2990" y="173"/>
                    <a:pt x="2529" y="1"/>
                    <a:pt x="2038"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1" name="Google Shape;2331;p38"/>
            <p:cNvSpPr/>
            <p:nvPr/>
          </p:nvSpPr>
          <p:spPr>
            <a:xfrm>
              <a:off x="867611" y="2194138"/>
              <a:ext cx="269861" cy="245053"/>
            </a:xfrm>
            <a:custGeom>
              <a:avLst/>
              <a:gdLst/>
              <a:ahLst/>
              <a:cxnLst/>
              <a:rect l="l" t="t" r="r" b="b"/>
              <a:pathLst>
                <a:path w="4634" h="4208" extrusionOk="0">
                  <a:moveTo>
                    <a:pt x="2505" y="0"/>
                  </a:moveTo>
                  <a:cubicBezTo>
                    <a:pt x="2425" y="0"/>
                    <a:pt x="2343" y="2"/>
                    <a:pt x="2260" y="7"/>
                  </a:cubicBezTo>
                  <a:cubicBezTo>
                    <a:pt x="1530" y="30"/>
                    <a:pt x="959" y="213"/>
                    <a:pt x="594" y="373"/>
                  </a:cubicBezTo>
                  <a:cubicBezTo>
                    <a:pt x="434" y="738"/>
                    <a:pt x="0" y="1765"/>
                    <a:pt x="297" y="2998"/>
                  </a:cubicBezTo>
                  <a:cubicBezTo>
                    <a:pt x="411" y="3522"/>
                    <a:pt x="639" y="3933"/>
                    <a:pt x="822" y="4207"/>
                  </a:cubicBezTo>
                  <a:cubicBezTo>
                    <a:pt x="845" y="4047"/>
                    <a:pt x="1005" y="3203"/>
                    <a:pt x="1712" y="2769"/>
                  </a:cubicBezTo>
                  <a:cubicBezTo>
                    <a:pt x="1986" y="2605"/>
                    <a:pt x="2308" y="2524"/>
                    <a:pt x="2644" y="2524"/>
                  </a:cubicBezTo>
                  <a:cubicBezTo>
                    <a:pt x="3289" y="2524"/>
                    <a:pt x="3987" y="2823"/>
                    <a:pt x="4497" y="3408"/>
                  </a:cubicBezTo>
                  <a:cubicBezTo>
                    <a:pt x="4565" y="3066"/>
                    <a:pt x="4634" y="2473"/>
                    <a:pt x="4543" y="1788"/>
                  </a:cubicBezTo>
                  <a:cubicBezTo>
                    <a:pt x="4428" y="1103"/>
                    <a:pt x="4200" y="578"/>
                    <a:pt x="4018" y="258"/>
                  </a:cubicBezTo>
                  <a:cubicBezTo>
                    <a:pt x="3692" y="157"/>
                    <a:pt x="3166" y="0"/>
                    <a:pt x="2505"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2" name="Google Shape;2332;p38"/>
            <p:cNvSpPr/>
            <p:nvPr/>
          </p:nvSpPr>
          <p:spPr>
            <a:xfrm>
              <a:off x="899524" y="2296865"/>
              <a:ext cx="229970" cy="103775"/>
            </a:xfrm>
            <a:custGeom>
              <a:avLst/>
              <a:gdLst/>
              <a:ahLst/>
              <a:cxnLst/>
              <a:rect l="l" t="t" r="r" b="b"/>
              <a:pathLst>
                <a:path w="3949" h="1782" extrusionOk="0">
                  <a:moveTo>
                    <a:pt x="1893" y="0"/>
                  </a:moveTo>
                  <a:cubicBezTo>
                    <a:pt x="1080" y="0"/>
                    <a:pt x="235" y="416"/>
                    <a:pt x="69" y="1028"/>
                  </a:cubicBezTo>
                  <a:cubicBezTo>
                    <a:pt x="23" y="1188"/>
                    <a:pt x="0" y="1439"/>
                    <a:pt x="160" y="1781"/>
                  </a:cubicBezTo>
                  <a:cubicBezTo>
                    <a:pt x="297" y="1576"/>
                    <a:pt x="662" y="1051"/>
                    <a:pt x="1324" y="800"/>
                  </a:cubicBezTo>
                  <a:cubicBezTo>
                    <a:pt x="1564" y="718"/>
                    <a:pt x="1815" y="677"/>
                    <a:pt x="2069" y="677"/>
                  </a:cubicBezTo>
                  <a:cubicBezTo>
                    <a:pt x="2729" y="677"/>
                    <a:pt x="3404" y="950"/>
                    <a:pt x="3949" y="1462"/>
                  </a:cubicBezTo>
                  <a:cubicBezTo>
                    <a:pt x="3880" y="1325"/>
                    <a:pt x="3447" y="343"/>
                    <a:pt x="2442" y="69"/>
                  </a:cubicBezTo>
                  <a:cubicBezTo>
                    <a:pt x="2267" y="22"/>
                    <a:pt x="2081" y="0"/>
                    <a:pt x="189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3" name="Google Shape;2333;p38"/>
            <p:cNvSpPr/>
            <p:nvPr/>
          </p:nvSpPr>
          <p:spPr>
            <a:xfrm>
              <a:off x="1299598" y="2286091"/>
              <a:ext cx="192816" cy="93292"/>
            </a:xfrm>
            <a:custGeom>
              <a:avLst/>
              <a:gdLst/>
              <a:ahLst/>
              <a:cxnLst/>
              <a:rect l="l" t="t" r="r" b="b"/>
              <a:pathLst>
                <a:path w="3311" h="1602" extrusionOk="0">
                  <a:moveTo>
                    <a:pt x="1690" y="0"/>
                  </a:moveTo>
                  <a:cubicBezTo>
                    <a:pt x="1460" y="0"/>
                    <a:pt x="1235" y="46"/>
                    <a:pt x="1028" y="140"/>
                  </a:cubicBezTo>
                  <a:cubicBezTo>
                    <a:pt x="137" y="528"/>
                    <a:pt x="1" y="1555"/>
                    <a:pt x="1" y="1601"/>
                  </a:cubicBezTo>
                  <a:cubicBezTo>
                    <a:pt x="46" y="1510"/>
                    <a:pt x="389" y="665"/>
                    <a:pt x="1324" y="391"/>
                  </a:cubicBezTo>
                  <a:cubicBezTo>
                    <a:pt x="1507" y="338"/>
                    <a:pt x="1692" y="313"/>
                    <a:pt x="1875" y="313"/>
                  </a:cubicBezTo>
                  <a:cubicBezTo>
                    <a:pt x="2405" y="313"/>
                    <a:pt x="2920" y="526"/>
                    <a:pt x="3310" y="916"/>
                  </a:cubicBezTo>
                  <a:cubicBezTo>
                    <a:pt x="2929" y="320"/>
                    <a:pt x="2296" y="0"/>
                    <a:pt x="169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4" name="Google Shape;2334;p38"/>
            <p:cNvSpPr/>
            <p:nvPr/>
          </p:nvSpPr>
          <p:spPr>
            <a:xfrm>
              <a:off x="840997" y="2316140"/>
              <a:ext cx="293330" cy="123051"/>
            </a:xfrm>
            <a:custGeom>
              <a:avLst/>
              <a:gdLst/>
              <a:ahLst/>
              <a:cxnLst/>
              <a:rect l="l" t="t" r="r" b="b"/>
              <a:pathLst>
                <a:path w="5037" h="2113" extrusionOk="0">
                  <a:moveTo>
                    <a:pt x="3107" y="1"/>
                  </a:moveTo>
                  <a:cubicBezTo>
                    <a:pt x="2876" y="1"/>
                    <a:pt x="2610" y="38"/>
                    <a:pt x="2329" y="149"/>
                  </a:cubicBezTo>
                  <a:cubicBezTo>
                    <a:pt x="1576" y="469"/>
                    <a:pt x="1279" y="1154"/>
                    <a:pt x="1211" y="1313"/>
                  </a:cubicBezTo>
                  <a:cubicBezTo>
                    <a:pt x="1211" y="1336"/>
                    <a:pt x="1188" y="1336"/>
                    <a:pt x="1188" y="1336"/>
                  </a:cubicBezTo>
                  <a:cubicBezTo>
                    <a:pt x="800" y="1359"/>
                    <a:pt x="434" y="1382"/>
                    <a:pt x="46" y="1405"/>
                  </a:cubicBezTo>
                  <a:cubicBezTo>
                    <a:pt x="1" y="1427"/>
                    <a:pt x="1" y="1450"/>
                    <a:pt x="24" y="1496"/>
                  </a:cubicBezTo>
                  <a:cubicBezTo>
                    <a:pt x="138" y="1587"/>
                    <a:pt x="320" y="1724"/>
                    <a:pt x="526" y="1838"/>
                  </a:cubicBezTo>
                  <a:cubicBezTo>
                    <a:pt x="823" y="1998"/>
                    <a:pt x="1096" y="2067"/>
                    <a:pt x="1279" y="2112"/>
                  </a:cubicBezTo>
                  <a:cubicBezTo>
                    <a:pt x="1302" y="2112"/>
                    <a:pt x="1325" y="2089"/>
                    <a:pt x="1325" y="2089"/>
                  </a:cubicBezTo>
                  <a:cubicBezTo>
                    <a:pt x="1599" y="1268"/>
                    <a:pt x="2306" y="674"/>
                    <a:pt x="3151" y="583"/>
                  </a:cubicBezTo>
                  <a:cubicBezTo>
                    <a:pt x="3216" y="576"/>
                    <a:pt x="3282" y="573"/>
                    <a:pt x="3347" y="573"/>
                  </a:cubicBezTo>
                  <a:cubicBezTo>
                    <a:pt x="3960" y="573"/>
                    <a:pt x="4541" y="859"/>
                    <a:pt x="4954" y="1313"/>
                  </a:cubicBezTo>
                  <a:cubicBezTo>
                    <a:pt x="4963" y="1331"/>
                    <a:pt x="4978" y="1338"/>
                    <a:pt x="4992" y="1338"/>
                  </a:cubicBezTo>
                  <a:cubicBezTo>
                    <a:pt x="5016" y="1338"/>
                    <a:pt x="5036" y="1319"/>
                    <a:pt x="5022" y="1291"/>
                  </a:cubicBezTo>
                  <a:cubicBezTo>
                    <a:pt x="4863" y="948"/>
                    <a:pt x="4543" y="400"/>
                    <a:pt x="3881" y="149"/>
                  </a:cubicBezTo>
                  <a:cubicBezTo>
                    <a:pt x="3781" y="106"/>
                    <a:pt x="3493" y="1"/>
                    <a:pt x="3107"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5" name="Google Shape;2335;p38"/>
            <p:cNvSpPr/>
            <p:nvPr/>
          </p:nvSpPr>
          <p:spPr>
            <a:xfrm>
              <a:off x="898825" y="2157334"/>
              <a:ext cx="206152" cy="68426"/>
            </a:xfrm>
            <a:custGeom>
              <a:avLst/>
              <a:gdLst/>
              <a:ahLst/>
              <a:cxnLst/>
              <a:rect l="l" t="t" r="r" b="b"/>
              <a:pathLst>
                <a:path w="3540" h="1175" extrusionOk="0">
                  <a:moveTo>
                    <a:pt x="1838" y="0"/>
                  </a:moveTo>
                  <a:cubicBezTo>
                    <a:pt x="1131" y="0"/>
                    <a:pt x="446" y="388"/>
                    <a:pt x="58" y="1005"/>
                  </a:cubicBezTo>
                  <a:cubicBezTo>
                    <a:pt x="0" y="1082"/>
                    <a:pt x="72" y="1175"/>
                    <a:pt x="165" y="1175"/>
                  </a:cubicBezTo>
                  <a:cubicBezTo>
                    <a:pt x="182" y="1175"/>
                    <a:pt x="200" y="1172"/>
                    <a:pt x="218" y="1164"/>
                  </a:cubicBezTo>
                  <a:cubicBezTo>
                    <a:pt x="583" y="1005"/>
                    <a:pt x="1153" y="799"/>
                    <a:pt x="1838" y="799"/>
                  </a:cubicBezTo>
                  <a:cubicBezTo>
                    <a:pt x="2477" y="799"/>
                    <a:pt x="3002" y="936"/>
                    <a:pt x="3345" y="1073"/>
                  </a:cubicBezTo>
                  <a:cubicBezTo>
                    <a:pt x="3362" y="1080"/>
                    <a:pt x="3379" y="1083"/>
                    <a:pt x="3395" y="1083"/>
                  </a:cubicBezTo>
                  <a:cubicBezTo>
                    <a:pt x="3483" y="1083"/>
                    <a:pt x="3539" y="987"/>
                    <a:pt x="3482" y="890"/>
                  </a:cubicBezTo>
                  <a:cubicBezTo>
                    <a:pt x="3116" y="365"/>
                    <a:pt x="2500" y="23"/>
                    <a:pt x="1838"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6" name="Google Shape;2336;p38"/>
            <p:cNvSpPr/>
            <p:nvPr/>
          </p:nvSpPr>
          <p:spPr>
            <a:xfrm>
              <a:off x="1089603" y="2296923"/>
              <a:ext cx="47520" cy="37270"/>
            </a:xfrm>
            <a:custGeom>
              <a:avLst/>
              <a:gdLst/>
              <a:ahLst/>
              <a:cxnLst/>
              <a:rect l="l" t="t" r="r" b="b"/>
              <a:pathLst>
                <a:path w="816" h="640" extrusionOk="0">
                  <a:moveTo>
                    <a:pt x="156" y="0"/>
                  </a:moveTo>
                  <a:cubicBezTo>
                    <a:pt x="104" y="0"/>
                    <a:pt x="52" y="8"/>
                    <a:pt x="0" y="23"/>
                  </a:cubicBezTo>
                  <a:cubicBezTo>
                    <a:pt x="388" y="68"/>
                    <a:pt x="639" y="297"/>
                    <a:pt x="776" y="639"/>
                  </a:cubicBezTo>
                  <a:cubicBezTo>
                    <a:pt x="816" y="303"/>
                    <a:pt x="495" y="0"/>
                    <a:pt x="15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7" name="Google Shape;2337;p38"/>
            <p:cNvSpPr/>
            <p:nvPr/>
          </p:nvSpPr>
          <p:spPr>
            <a:xfrm>
              <a:off x="1296919" y="2260992"/>
              <a:ext cx="239346" cy="116354"/>
            </a:xfrm>
            <a:custGeom>
              <a:avLst/>
              <a:gdLst/>
              <a:ahLst/>
              <a:cxnLst/>
              <a:rect l="l" t="t" r="r" b="b"/>
              <a:pathLst>
                <a:path w="4110" h="1998" extrusionOk="0">
                  <a:moveTo>
                    <a:pt x="1690" y="1"/>
                  </a:moveTo>
                  <a:cubicBezTo>
                    <a:pt x="960" y="1"/>
                    <a:pt x="549" y="434"/>
                    <a:pt x="457" y="548"/>
                  </a:cubicBezTo>
                  <a:cubicBezTo>
                    <a:pt x="24" y="1005"/>
                    <a:pt x="1" y="1621"/>
                    <a:pt x="24" y="1964"/>
                  </a:cubicBezTo>
                  <a:cubicBezTo>
                    <a:pt x="24" y="1986"/>
                    <a:pt x="35" y="1998"/>
                    <a:pt x="49" y="1998"/>
                  </a:cubicBezTo>
                  <a:cubicBezTo>
                    <a:pt x="64" y="1998"/>
                    <a:pt x="81" y="1986"/>
                    <a:pt x="92" y="1964"/>
                  </a:cubicBezTo>
                  <a:cubicBezTo>
                    <a:pt x="229" y="1347"/>
                    <a:pt x="640" y="868"/>
                    <a:pt x="1211" y="663"/>
                  </a:cubicBezTo>
                  <a:cubicBezTo>
                    <a:pt x="1373" y="616"/>
                    <a:pt x="1542" y="592"/>
                    <a:pt x="1713" y="592"/>
                  </a:cubicBezTo>
                  <a:cubicBezTo>
                    <a:pt x="2289" y="592"/>
                    <a:pt x="2888" y="855"/>
                    <a:pt x="3311" y="1347"/>
                  </a:cubicBezTo>
                  <a:lnTo>
                    <a:pt x="3356" y="1347"/>
                  </a:lnTo>
                  <a:cubicBezTo>
                    <a:pt x="3493" y="1233"/>
                    <a:pt x="3676" y="1073"/>
                    <a:pt x="3858" y="845"/>
                  </a:cubicBezTo>
                  <a:cubicBezTo>
                    <a:pt x="3972" y="663"/>
                    <a:pt x="4041" y="480"/>
                    <a:pt x="4109" y="343"/>
                  </a:cubicBezTo>
                  <a:cubicBezTo>
                    <a:pt x="4109" y="325"/>
                    <a:pt x="4095" y="291"/>
                    <a:pt x="4077" y="291"/>
                  </a:cubicBezTo>
                  <a:cubicBezTo>
                    <a:pt x="4073" y="291"/>
                    <a:pt x="4068" y="293"/>
                    <a:pt x="4064" y="297"/>
                  </a:cubicBezTo>
                  <a:cubicBezTo>
                    <a:pt x="3744" y="412"/>
                    <a:pt x="3425" y="526"/>
                    <a:pt x="3128" y="640"/>
                  </a:cubicBezTo>
                  <a:cubicBezTo>
                    <a:pt x="3105" y="640"/>
                    <a:pt x="3082" y="640"/>
                    <a:pt x="3082" y="617"/>
                  </a:cubicBezTo>
                  <a:cubicBezTo>
                    <a:pt x="2945" y="503"/>
                    <a:pt x="2420" y="1"/>
                    <a:pt x="169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8" name="Google Shape;2338;p38"/>
            <p:cNvSpPr/>
            <p:nvPr/>
          </p:nvSpPr>
          <p:spPr>
            <a:xfrm>
              <a:off x="1277003" y="2275609"/>
              <a:ext cx="31971" cy="38610"/>
            </a:xfrm>
            <a:custGeom>
              <a:avLst/>
              <a:gdLst/>
              <a:ahLst/>
              <a:cxnLst/>
              <a:rect l="l" t="t" r="r" b="b"/>
              <a:pathLst>
                <a:path w="549" h="663" extrusionOk="0">
                  <a:moveTo>
                    <a:pt x="548" y="1"/>
                  </a:moveTo>
                  <a:cubicBezTo>
                    <a:pt x="229" y="1"/>
                    <a:pt x="1" y="366"/>
                    <a:pt x="137" y="663"/>
                  </a:cubicBezTo>
                  <a:cubicBezTo>
                    <a:pt x="137" y="366"/>
                    <a:pt x="274" y="115"/>
                    <a:pt x="548"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9" name="Google Shape;2339;p38"/>
            <p:cNvSpPr/>
            <p:nvPr/>
          </p:nvSpPr>
          <p:spPr>
            <a:xfrm>
              <a:off x="1273625" y="2108300"/>
              <a:ext cx="201202" cy="87644"/>
            </a:xfrm>
            <a:custGeom>
              <a:avLst/>
              <a:gdLst/>
              <a:ahLst/>
              <a:cxnLst/>
              <a:rect l="l" t="t" r="r" b="b"/>
              <a:pathLst>
                <a:path w="3455" h="1505" extrusionOk="0">
                  <a:moveTo>
                    <a:pt x="1920" y="1"/>
                  </a:moveTo>
                  <a:cubicBezTo>
                    <a:pt x="1748" y="1"/>
                    <a:pt x="1575" y="22"/>
                    <a:pt x="1405" y="66"/>
                  </a:cubicBezTo>
                  <a:cubicBezTo>
                    <a:pt x="766" y="249"/>
                    <a:pt x="264" y="728"/>
                    <a:pt x="36" y="1344"/>
                  </a:cubicBezTo>
                  <a:cubicBezTo>
                    <a:pt x="1" y="1431"/>
                    <a:pt x="59" y="1505"/>
                    <a:pt x="139" y="1505"/>
                  </a:cubicBezTo>
                  <a:cubicBezTo>
                    <a:pt x="164" y="1505"/>
                    <a:pt x="191" y="1498"/>
                    <a:pt x="218" y="1481"/>
                  </a:cubicBezTo>
                  <a:cubicBezTo>
                    <a:pt x="515" y="1253"/>
                    <a:pt x="994" y="979"/>
                    <a:pt x="1611" y="842"/>
                  </a:cubicBezTo>
                  <a:cubicBezTo>
                    <a:pt x="1942" y="762"/>
                    <a:pt x="2255" y="734"/>
                    <a:pt x="2538" y="734"/>
                  </a:cubicBezTo>
                  <a:cubicBezTo>
                    <a:pt x="2820" y="734"/>
                    <a:pt x="3071" y="762"/>
                    <a:pt x="3277" y="797"/>
                  </a:cubicBezTo>
                  <a:cubicBezTo>
                    <a:pt x="3285" y="798"/>
                    <a:pt x="3294" y="799"/>
                    <a:pt x="3302" y="799"/>
                  </a:cubicBezTo>
                  <a:cubicBezTo>
                    <a:pt x="3401" y="799"/>
                    <a:pt x="3454" y="677"/>
                    <a:pt x="3391" y="614"/>
                  </a:cubicBezTo>
                  <a:cubicBezTo>
                    <a:pt x="2992" y="215"/>
                    <a:pt x="2462" y="1"/>
                    <a:pt x="192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0" name="Google Shape;2340;p38"/>
            <p:cNvSpPr/>
            <p:nvPr/>
          </p:nvSpPr>
          <p:spPr>
            <a:xfrm>
              <a:off x="1085584" y="2574413"/>
              <a:ext cx="320409" cy="207375"/>
            </a:xfrm>
            <a:custGeom>
              <a:avLst/>
              <a:gdLst/>
              <a:ahLst/>
              <a:cxnLst/>
              <a:rect l="l" t="t" r="r" b="b"/>
              <a:pathLst>
                <a:path w="5502" h="3561" extrusionOk="0">
                  <a:moveTo>
                    <a:pt x="4285" y="1"/>
                  </a:moveTo>
                  <a:cubicBezTo>
                    <a:pt x="3798" y="1"/>
                    <a:pt x="3639" y="629"/>
                    <a:pt x="2899" y="781"/>
                  </a:cubicBezTo>
                  <a:cubicBezTo>
                    <a:pt x="2817" y="797"/>
                    <a:pt x="2739" y="805"/>
                    <a:pt x="2665" y="805"/>
                  </a:cubicBezTo>
                  <a:cubicBezTo>
                    <a:pt x="2098" y="805"/>
                    <a:pt x="1739" y="395"/>
                    <a:pt x="1243" y="395"/>
                  </a:cubicBezTo>
                  <a:cubicBezTo>
                    <a:pt x="1153" y="395"/>
                    <a:pt x="1060" y="408"/>
                    <a:pt x="959" y="439"/>
                  </a:cubicBezTo>
                  <a:cubicBezTo>
                    <a:pt x="548" y="576"/>
                    <a:pt x="206" y="964"/>
                    <a:pt x="115" y="1398"/>
                  </a:cubicBezTo>
                  <a:cubicBezTo>
                    <a:pt x="1" y="1991"/>
                    <a:pt x="434" y="2471"/>
                    <a:pt x="685" y="2722"/>
                  </a:cubicBezTo>
                  <a:cubicBezTo>
                    <a:pt x="1233" y="3315"/>
                    <a:pt x="1895" y="3452"/>
                    <a:pt x="2101" y="3498"/>
                  </a:cubicBezTo>
                  <a:cubicBezTo>
                    <a:pt x="2212" y="3526"/>
                    <a:pt x="2418" y="3561"/>
                    <a:pt x="2678" y="3561"/>
                  </a:cubicBezTo>
                  <a:cubicBezTo>
                    <a:pt x="3057" y="3561"/>
                    <a:pt x="3553" y="3485"/>
                    <a:pt x="4041" y="3201"/>
                  </a:cubicBezTo>
                  <a:cubicBezTo>
                    <a:pt x="4703" y="2813"/>
                    <a:pt x="5502" y="1923"/>
                    <a:pt x="5296" y="1010"/>
                  </a:cubicBezTo>
                  <a:cubicBezTo>
                    <a:pt x="5182" y="576"/>
                    <a:pt x="4840" y="51"/>
                    <a:pt x="4360" y="5"/>
                  </a:cubicBezTo>
                  <a:cubicBezTo>
                    <a:pt x="4334" y="2"/>
                    <a:pt x="4309" y="1"/>
                    <a:pt x="4285"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1" name="Google Shape;2341;p38"/>
            <p:cNvSpPr/>
            <p:nvPr/>
          </p:nvSpPr>
          <p:spPr>
            <a:xfrm>
              <a:off x="1146731" y="2806013"/>
              <a:ext cx="222050" cy="18635"/>
            </a:xfrm>
            <a:custGeom>
              <a:avLst/>
              <a:gdLst/>
              <a:ahLst/>
              <a:cxnLst/>
              <a:rect l="l" t="t" r="r" b="b"/>
              <a:pathLst>
                <a:path w="3813" h="320" extrusionOk="0">
                  <a:moveTo>
                    <a:pt x="1" y="0"/>
                  </a:moveTo>
                  <a:lnTo>
                    <a:pt x="3812" y="320"/>
                  </a:lnTo>
                  <a:cubicBezTo>
                    <a:pt x="2534" y="205"/>
                    <a:pt x="1279" y="91"/>
                    <a:pt x="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2" name="Google Shape;2342;p38"/>
            <p:cNvSpPr/>
            <p:nvPr/>
          </p:nvSpPr>
          <p:spPr>
            <a:xfrm>
              <a:off x="1088263" y="2585070"/>
              <a:ext cx="320409" cy="207782"/>
            </a:xfrm>
            <a:custGeom>
              <a:avLst/>
              <a:gdLst/>
              <a:ahLst/>
              <a:cxnLst/>
              <a:rect l="l" t="t" r="r" b="b"/>
              <a:pathLst>
                <a:path w="5502" h="3568" extrusionOk="0">
                  <a:moveTo>
                    <a:pt x="4284" y="0"/>
                  </a:moveTo>
                  <a:cubicBezTo>
                    <a:pt x="3777" y="0"/>
                    <a:pt x="3640" y="650"/>
                    <a:pt x="2899" y="781"/>
                  </a:cubicBezTo>
                  <a:cubicBezTo>
                    <a:pt x="2817" y="797"/>
                    <a:pt x="2739" y="804"/>
                    <a:pt x="2664" y="804"/>
                  </a:cubicBezTo>
                  <a:cubicBezTo>
                    <a:pt x="2107" y="804"/>
                    <a:pt x="1750" y="408"/>
                    <a:pt x="1265" y="408"/>
                  </a:cubicBezTo>
                  <a:cubicBezTo>
                    <a:pt x="1169" y="408"/>
                    <a:pt x="1068" y="424"/>
                    <a:pt x="959" y="462"/>
                  </a:cubicBezTo>
                  <a:cubicBezTo>
                    <a:pt x="548" y="576"/>
                    <a:pt x="183" y="964"/>
                    <a:pt x="114" y="1397"/>
                  </a:cubicBezTo>
                  <a:cubicBezTo>
                    <a:pt x="0" y="1991"/>
                    <a:pt x="434" y="2470"/>
                    <a:pt x="685" y="2721"/>
                  </a:cubicBezTo>
                  <a:cubicBezTo>
                    <a:pt x="1210" y="3315"/>
                    <a:pt x="1895" y="3474"/>
                    <a:pt x="2100" y="3497"/>
                  </a:cubicBezTo>
                  <a:cubicBezTo>
                    <a:pt x="2216" y="3526"/>
                    <a:pt x="2434" y="3567"/>
                    <a:pt x="2708" y="3567"/>
                  </a:cubicBezTo>
                  <a:cubicBezTo>
                    <a:pt x="3084" y="3567"/>
                    <a:pt x="3566" y="3491"/>
                    <a:pt x="4040" y="3201"/>
                  </a:cubicBezTo>
                  <a:cubicBezTo>
                    <a:pt x="4702" y="2813"/>
                    <a:pt x="5501" y="1922"/>
                    <a:pt x="5296" y="1009"/>
                  </a:cubicBezTo>
                  <a:cubicBezTo>
                    <a:pt x="5182" y="576"/>
                    <a:pt x="4816" y="51"/>
                    <a:pt x="4360" y="5"/>
                  </a:cubicBezTo>
                  <a:cubicBezTo>
                    <a:pt x="4334" y="2"/>
                    <a:pt x="4308" y="0"/>
                    <a:pt x="428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3" name="Google Shape;2343;p38"/>
            <p:cNvSpPr/>
            <p:nvPr/>
          </p:nvSpPr>
          <p:spPr>
            <a:xfrm>
              <a:off x="1149410" y="2816612"/>
              <a:ext cx="222050" cy="18693"/>
            </a:xfrm>
            <a:custGeom>
              <a:avLst/>
              <a:gdLst/>
              <a:ahLst/>
              <a:cxnLst/>
              <a:rect l="l" t="t" r="r" b="b"/>
              <a:pathLst>
                <a:path w="3813" h="321" extrusionOk="0">
                  <a:moveTo>
                    <a:pt x="0" y="1"/>
                  </a:moveTo>
                  <a:lnTo>
                    <a:pt x="0" y="1"/>
                  </a:lnTo>
                  <a:cubicBezTo>
                    <a:pt x="704" y="65"/>
                    <a:pt x="1414" y="121"/>
                    <a:pt x="2128" y="179"/>
                  </a:cubicBezTo>
                  <a:lnTo>
                    <a:pt x="2128" y="179"/>
                  </a:lnTo>
                  <a:lnTo>
                    <a:pt x="0" y="1"/>
                  </a:lnTo>
                  <a:close/>
                  <a:moveTo>
                    <a:pt x="2128" y="179"/>
                  </a:moveTo>
                  <a:lnTo>
                    <a:pt x="3812" y="320"/>
                  </a:lnTo>
                  <a:cubicBezTo>
                    <a:pt x="3250" y="270"/>
                    <a:pt x="2688" y="224"/>
                    <a:pt x="2128" y="17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4" name="Google Shape;2344;p38"/>
            <p:cNvSpPr/>
            <p:nvPr/>
          </p:nvSpPr>
          <p:spPr>
            <a:xfrm>
              <a:off x="1085584" y="2579887"/>
              <a:ext cx="320409" cy="208598"/>
            </a:xfrm>
            <a:custGeom>
              <a:avLst/>
              <a:gdLst/>
              <a:ahLst/>
              <a:cxnLst/>
              <a:rect l="l" t="t" r="r" b="b"/>
              <a:pathLst>
                <a:path w="5502" h="3582" extrusionOk="0">
                  <a:moveTo>
                    <a:pt x="4307" y="1"/>
                  </a:moveTo>
                  <a:cubicBezTo>
                    <a:pt x="3780" y="1"/>
                    <a:pt x="3629" y="647"/>
                    <a:pt x="2899" y="802"/>
                  </a:cubicBezTo>
                  <a:cubicBezTo>
                    <a:pt x="2815" y="818"/>
                    <a:pt x="2735" y="825"/>
                    <a:pt x="2659" y="825"/>
                  </a:cubicBezTo>
                  <a:cubicBezTo>
                    <a:pt x="2082" y="825"/>
                    <a:pt x="1734" y="415"/>
                    <a:pt x="1242" y="415"/>
                  </a:cubicBezTo>
                  <a:cubicBezTo>
                    <a:pt x="1153" y="415"/>
                    <a:pt x="1060" y="428"/>
                    <a:pt x="959" y="459"/>
                  </a:cubicBezTo>
                  <a:cubicBezTo>
                    <a:pt x="548" y="596"/>
                    <a:pt x="183" y="984"/>
                    <a:pt x="115" y="1395"/>
                  </a:cubicBezTo>
                  <a:cubicBezTo>
                    <a:pt x="1" y="1989"/>
                    <a:pt x="434" y="2468"/>
                    <a:pt x="685" y="2742"/>
                  </a:cubicBezTo>
                  <a:cubicBezTo>
                    <a:pt x="1210" y="3335"/>
                    <a:pt x="1872" y="3472"/>
                    <a:pt x="2078" y="3518"/>
                  </a:cubicBezTo>
                  <a:cubicBezTo>
                    <a:pt x="2198" y="3546"/>
                    <a:pt x="2409" y="3581"/>
                    <a:pt x="2673" y="3581"/>
                  </a:cubicBezTo>
                  <a:cubicBezTo>
                    <a:pt x="3057" y="3581"/>
                    <a:pt x="3553" y="3506"/>
                    <a:pt x="4041" y="3221"/>
                  </a:cubicBezTo>
                  <a:cubicBezTo>
                    <a:pt x="4703" y="2833"/>
                    <a:pt x="5502" y="1920"/>
                    <a:pt x="5296" y="1030"/>
                  </a:cubicBezTo>
                  <a:cubicBezTo>
                    <a:pt x="5182" y="596"/>
                    <a:pt x="4817" y="71"/>
                    <a:pt x="4360" y="3"/>
                  </a:cubicBezTo>
                  <a:cubicBezTo>
                    <a:pt x="4342" y="1"/>
                    <a:pt x="4324" y="1"/>
                    <a:pt x="4307"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5" name="Google Shape;2345;p38"/>
            <p:cNvSpPr/>
            <p:nvPr/>
          </p:nvSpPr>
          <p:spPr>
            <a:xfrm>
              <a:off x="1157388" y="2702879"/>
              <a:ext cx="218032" cy="103833"/>
            </a:xfrm>
            <a:custGeom>
              <a:avLst/>
              <a:gdLst/>
              <a:ahLst/>
              <a:cxnLst/>
              <a:rect l="l" t="t" r="r" b="b"/>
              <a:pathLst>
                <a:path w="3744" h="1783" extrusionOk="0">
                  <a:moveTo>
                    <a:pt x="2004" y="1"/>
                  </a:moveTo>
                  <a:cubicBezTo>
                    <a:pt x="1932" y="1"/>
                    <a:pt x="1857" y="5"/>
                    <a:pt x="1781" y="13"/>
                  </a:cubicBezTo>
                  <a:cubicBezTo>
                    <a:pt x="662" y="128"/>
                    <a:pt x="69" y="1178"/>
                    <a:pt x="0" y="1269"/>
                  </a:cubicBezTo>
                  <a:cubicBezTo>
                    <a:pt x="130" y="1361"/>
                    <a:pt x="782" y="1782"/>
                    <a:pt x="1668" y="1782"/>
                  </a:cubicBezTo>
                  <a:cubicBezTo>
                    <a:pt x="1876" y="1782"/>
                    <a:pt x="2098" y="1759"/>
                    <a:pt x="2328" y="1703"/>
                  </a:cubicBezTo>
                  <a:cubicBezTo>
                    <a:pt x="3104" y="1497"/>
                    <a:pt x="3561" y="1018"/>
                    <a:pt x="3744" y="812"/>
                  </a:cubicBezTo>
                  <a:cubicBezTo>
                    <a:pt x="3607" y="653"/>
                    <a:pt x="3356" y="401"/>
                    <a:pt x="2968" y="219"/>
                  </a:cubicBezTo>
                  <a:cubicBezTo>
                    <a:pt x="2868" y="179"/>
                    <a:pt x="2491" y="1"/>
                    <a:pt x="2004"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6" name="Google Shape;2346;p38"/>
            <p:cNvSpPr/>
            <p:nvPr/>
          </p:nvSpPr>
          <p:spPr>
            <a:xfrm>
              <a:off x="1157388" y="2685758"/>
              <a:ext cx="220711" cy="91021"/>
            </a:xfrm>
            <a:custGeom>
              <a:avLst/>
              <a:gdLst/>
              <a:ahLst/>
              <a:cxnLst/>
              <a:rect l="l" t="t" r="r" b="b"/>
              <a:pathLst>
                <a:path w="3790" h="1563" extrusionOk="0">
                  <a:moveTo>
                    <a:pt x="1986" y="0"/>
                  </a:moveTo>
                  <a:cubicBezTo>
                    <a:pt x="1281" y="0"/>
                    <a:pt x="687" y="229"/>
                    <a:pt x="343" y="650"/>
                  </a:cubicBezTo>
                  <a:cubicBezTo>
                    <a:pt x="228" y="810"/>
                    <a:pt x="46" y="1106"/>
                    <a:pt x="0" y="1563"/>
                  </a:cubicBezTo>
                  <a:cubicBezTo>
                    <a:pt x="69" y="1449"/>
                    <a:pt x="571" y="627"/>
                    <a:pt x="1621" y="422"/>
                  </a:cubicBezTo>
                  <a:cubicBezTo>
                    <a:pt x="1783" y="388"/>
                    <a:pt x="1938" y="374"/>
                    <a:pt x="2084" y="374"/>
                  </a:cubicBezTo>
                  <a:cubicBezTo>
                    <a:pt x="2845" y="374"/>
                    <a:pt x="3378" y="756"/>
                    <a:pt x="3493" y="832"/>
                  </a:cubicBezTo>
                  <a:cubicBezTo>
                    <a:pt x="3584" y="695"/>
                    <a:pt x="3698" y="559"/>
                    <a:pt x="3789" y="444"/>
                  </a:cubicBezTo>
                  <a:cubicBezTo>
                    <a:pt x="3165" y="142"/>
                    <a:pt x="2541" y="0"/>
                    <a:pt x="198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7" name="Google Shape;2347;p38"/>
            <p:cNvSpPr/>
            <p:nvPr/>
          </p:nvSpPr>
          <p:spPr>
            <a:xfrm>
              <a:off x="1226688" y="2724077"/>
              <a:ext cx="22479" cy="18228"/>
            </a:xfrm>
            <a:custGeom>
              <a:avLst/>
              <a:gdLst/>
              <a:ahLst/>
              <a:cxnLst/>
              <a:rect l="l" t="t" r="r" b="b"/>
              <a:pathLst>
                <a:path w="386" h="313" extrusionOk="0">
                  <a:moveTo>
                    <a:pt x="294" y="1"/>
                  </a:moveTo>
                  <a:cubicBezTo>
                    <a:pt x="184" y="1"/>
                    <a:pt x="0" y="164"/>
                    <a:pt x="20" y="243"/>
                  </a:cubicBezTo>
                  <a:cubicBezTo>
                    <a:pt x="35" y="287"/>
                    <a:pt x="88" y="312"/>
                    <a:pt x="148" y="312"/>
                  </a:cubicBezTo>
                  <a:cubicBezTo>
                    <a:pt x="181" y="312"/>
                    <a:pt x="216" y="305"/>
                    <a:pt x="248" y="289"/>
                  </a:cubicBezTo>
                  <a:cubicBezTo>
                    <a:pt x="385" y="220"/>
                    <a:pt x="385" y="37"/>
                    <a:pt x="340" y="15"/>
                  </a:cubicBezTo>
                  <a:cubicBezTo>
                    <a:pt x="327" y="5"/>
                    <a:pt x="311" y="1"/>
                    <a:pt x="294"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8" name="Google Shape;2348;p38"/>
            <p:cNvSpPr/>
            <p:nvPr/>
          </p:nvSpPr>
          <p:spPr>
            <a:xfrm>
              <a:off x="1145392" y="2685001"/>
              <a:ext cx="234046" cy="146286"/>
            </a:xfrm>
            <a:custGeom>
              <a:avLst/>
              <a:gdLst/>
              <a:ahLst/>
              <a:cxnLst/>
              <a:rect l="l" t="t" r="r" b="b"/>
              <a:pathLst>
                <a:path w="4019" h="2512" extrusionOk="0">
                  <a:moveTo>
                    <a:pt x="183" y="1"/>
                  </a:moveTo>
                  <a:lnTo>
                    <a:pt x="1" y="2169"/>
                  </a:lnTo>
                  <a:lnTo>
                    <a:pt x="3835" y="2512"/>
                  </a:lnTo>
                  <a:lnTo>
                    <a:pt x="4018" y="320"/>
                  </a:lnTo>
                  <a:lnTo>
                    <a:pt x="183" y="1"/>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9" name="Google Shape;2349;p38"/>
            <p:cNvSpPr/>
            <p:nvPr/>
          </p:nvSpPr>
          <p:spPr>
            <a:xfrm>
              <a:off x="1113479" y="2573364"/>
              <a:ext cx="216751" cy="84383"/>
            </a:xfrm>
            <a:custGeom>
              <a:avLst/>
              <a:gdLst/>
              <a:ahLst/>
              <a:cxnLst/>
              <a:rect l="l" t="t" r="r" b="b"/>
              <a:pathLst>
                <a:path w="3722" h="1449" extrusionOk="0">
                  <a:moveTo>
                    <a:pt x="3562" y="1"/>
                  </a:moveTo>
                  <a:cubicBezTo>
                    <a:pt x="3151" y="411"/>
                    <a:pt x="2786" y="548"/>
                    <a:pt x="2512" y="594"/>
                  </a:cubicBezTo>
                  <a:cubicBezTo>
                    <a:pt x="2435" y="606"/>
                    <a:pt x="2363" y="612"/>
                    <a:pt x="2293" y="612"/>
                  </a:cubicBezTo>
                  <a:cubicBezTo>
                    <a:pt x="1885" y="612"/>
                    <a:pt x="1581" y="429"/>
                    <a:pt x="1062" y="429"/>
                  </a:cubicBezTo>
                  <a:cubicBezTo>
                    <a:pt x="1014" y="429"/>
                    <a:pt x="965" y="431"/>
                    <a:pt x="914" y="434"/>
                  </a:cubicBezTo>
                  <a:cubicBezTo>
                    <a:pt x="526" y="457"/>
                    <a:pt x="206" y="571"/>
                    <a:pt x="1" y="663"/>
                  </a:cubicBezTo>
                  <a:cubicBezTo>
                    <a:pt x="252" y="868"/>
                    <a:pt x="686" y="1210"/>
                    <a:pt x="1325" y="1347"/>
                  </a:cubicBezTo>
                  <a:cubicBezTo>
                    <a:pt x="1486" y="1384"/>
                    <a:pt x="1767" y="1448"/>
                    <a:pt x="2100" y="1448"/>
                  </a:cubicBezTo>
                  <a:cubicBezTo>
                    <a:pt x="2381" y="1448"/>
                    <a:pt x="2700" y="1402"/>
                    <a:pt x="3014" y="1256"/>
                  </a:cubicBezTo>
                  <a:cubicBezTo>
                    <a:pt x="3242" y="1142"/>
                    <a:pt x="3516" y="1005"/>
                    <a:pt x="3607" y="708"/>
                  </a:cubicBezTo>
                  <a:cubicBezTo>
                    <a:pt x="3722" y="389"/>
                    <a:pt x="3607" y="115"/>
                    <a:pt x="3562"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0" name="Google Shape;2350;p38"/>
            <p:cNvSpPr/>
            <p:nvPr/>
          </p:nvSpPr>
          <p:spPr>
            <a:xfrm>
              <a:off x="806813" y="2482518"/>
              <a:ext cx="63476" cy="58876"/>
            </a:xfrm>
            <a:custGeom>
              <a:avLst/>
              <a:gdLst/>
              <a:ahLst/>
              <a:cxnLst/>
              <a:rect l="l" t="t" r="r" b="b"/>
              <a:pathLst>
                <a:path w="1090" h="1011" extrusionOk="0">
                  <a:moveTo>
                    <a:pt x="596" y="0"/>
                  </a:moveTo>
                  <a:cubicBezTo>
                    <a:pt x="360" y="0"/>
                    <a:pt x="0" y="332"/>
                    <a:pt x="63" y="625"/>
                  </a:cubicBezTo>
                  <a:cubicBezTo>
                    <a:pt x="112" y="871"/>
                    <a:pt x="397" y="1011"/>
                    <a:pt x="630" y="1011"/>
                  </a:cubicBezTo>
                  <a:cubicBezTo>
                    <a:pt x="721" y="1011"/>
                    <a:pt x="804" y="989"/>
                    <a:pt x="862" y="944"/>
                  </a:cubicBezTo>
                  <a:cubicBezTo>
                    <a:pt x="1090" y="762"/>
                    <a:pt x="953" y="77"/>
                    <a:pt x="656" y="8"/>
                  </a:cubicBezTo>
                  <a:cubicBezTo>
                    <a:pt x="637" y="3"/>
                    <a:pt x="617" y="0"/>
                    <a:pt x="59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1" name="Google Shape;2351;p38"/>
            <p:cNvSpPr/>
            <p:nvPr/>
          </p:nvSpPr>
          <p:spPr>
            <a:xfrm>
              <a:off x="760109" y="2562591"/>
              <a:ext cx="30457" cy="27836"/>
            </a:xfrm>
            <a:custGeom>
              <a:avLst/>
              <a:gdLst/>
              <a:ahLst/>
              <a:cxnLst/>
              <a:rect l="l" t="t" r="r" b="b"/>
              <a:pathLst>
                <a:path w="523" h="478" extrusionOk="0">
                  <a:moveTo>
                    <a:pt x="294" y="1"/>
                  </a:moveTo>
                  <a:cubicBezTo>
                    <a:pt x="177" y="1"/>
                    <a:pt x="0" y="150"/>
                    <a:pt x="43" y="300"/>
                  </a:cubicBezTo>
                  <a:cubicBezTo>
                    <a:pt x="59" y="411"/>
                    <a:pt x="185" y="478"/>
                    <a:pt x="291" y="478"/>
                  </a:cubicBezTo>
                  <a:cubicBezTo>
                    <a:pt x="338" y="478"/>
                    <a:pt x="380" y="465"/>
                    <a:pt x="408" y="437"/>
                  </a:cubicBezTo>
                  <a:cubicBezTo>
                    <a:pt x="522" y="368"/>
                    <a:pt x="454" y="26"/>
                    <a:pt x="317" y="3"/>
                  </a:cubicBezTo>
                  <a:cubicBezTo>
                    <a:pt x="310" y="2"/>
                    <a:pt x="302" y="1"/>
                    <a:pt x="294"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2" name="Google Shape;2352;p38"/>
            <p:cNvSpPr/>
            <p:nvPr/>
          </p:nvSpPr>
          <p:spPr>
            <a:xfrm>
              <a:off x="1479369" y="2434590"/>
              <a:ext cx="63534" cy="58759"/>
            </a:xfrm>
            <a:custGeom>
              <a:avLst/>
              <a:gdLst/>
              <a:ahLst/>
              <a:cxnLst/>
              <a:rect l="l" t="t" r="r" b="b"/>
              <a:pathLst>
                <a:path w="1091" h="1009" extrusionOk="0">
                  <a:moveTo>
                    <a:pt x="588" y="1"/>
                  </a:moveTo>
                  <a:cubicBezTo>
                    <a:pt x="338" y="1"/>
                    <a:pt x="1" y="313"/>
                    <a:pt x="63" y="626"/>
                  </a:cubicBezTo>
                  <a:cubicBezTo>
                    <a:pt x="114" y="860"/>
                    <a:pt x="408" y="1008"/>
                    <a:pt x="634" y="1008"/>
                  </a:cubicBezTo>
                  <a:cubicBezTo>
                    <a:pt x="717" y="1008"/>
                    <a:pt x="791" y="988"/>
                    <a:pt x="839" y="946"/>
                  </a:cubicBezTo>
                  <a:cubicBezTo>
                    <a:pt x="1091" y="763"/>
                    <a:pt x="954" y="78"/>
                    <a:pt x="657" y="10"/>
                  </a:cubicBezTo>
                  <a:cubicBezTo>
                    <a:pt x="635" y="4"/>
                    <a:pt x="612" y="1"/>
                    <a:pt x="588"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3" name="Google Shape;2353;p38"/>
            <p:cNvSpPr/>
            <p:nvPr/>
          </p:nvSpPr>
          <p:spPr>
            <a:xfrm>
              <a:off x="1245090" y="2343394"/>
              <a:ext cx="107735" cy="202134"/>
            </a:xfrm>
            <a:custGeom>
              <a:avLst/>
              <a:gdLst/>
              <a:ahLst/>
              <a:cxnLst/>
              <a:rect l="l" t="t" r="r" b="b"/>
              <a:pathLst>
                <a:path w="1850" h="3471" extrusionOk="0">
                  <a:moveTo>
                    <a:pt x="252" y="1"/>
                  </a:moveTo>
                  <a:lnTo>
                    <a:pt x="252" y="1"/>
                  </a:lnTo>
                  <a:cubicBezTo>
                    <a:pt x="1" y="868"/>
                    <a:pt x="92" y="1827"/>
                    <a:pt x="457" y="2671"/>
                  </a:cubicBezTo>
                  <a:cubicBezTo>
                    <a:pt x="473" y="2704"/>
                    <a:pt x="501" y="2736"/>
                    <a:pt x="540" y="2736"/>
                  </a:cubicBezTo>
                  <a:cubicBezTo>
                    <a:pt x="556" y="2736"/>
                    <a:pt x="574" y="2730"/>
                    <a:pt x="594" y="2717"/>
                  </a:cubicBezTo>
                  <a:cubicBezTo>
                    <a:pt x="725" y="2560"/>
                    <a:pt x="894" y="2455"/>
                    <a:pt x="1066" y="2455"/>
                  </a:cubicBezTo>
                  <a:cubicBezTo>
                    <a:pt x="1193" y="2455"/>
                    <a:pt x="1322" y="2513"/>
                    <a:pt x="1439" y="2649"/>
                  </a:cubicBezTo>
                  <a:cubicBezTo>
                    <a:pt x="1690" y="2922"/>
                    <a:pt x="1507" y="3356"/>
                    <a:pt x="1142" y="3470"/>
                  </a:cubicBezTo>
                  <a:cubicBezTo>
                    <a:pt x="1576" y="3425"/>
                    <a:pt x="1850" y="2900"/>
                    <a:pt x="1576" y="2557"/>
                  </a:cubicBezTo>
                  <a:cubicBezTo>
                    <a:pt x="1455" y="2361"/>
                    <a:pt x="1252" y="2269"/>
                    <a:pt x="1044" y="2269"/>
                  </a:cubicBezTo>
                  <a:cubicBezTo>
                    <a:pt x="879" y="2269"/>
                    <a:pt x="711" y="2327"/>
                    <a:pt x="582" y="2438"/>
                  </a:cubicBezTo>
                  <a:lnTo>
                    <a:pt x="582" y="2438"/>
                  </a:lnTo>
                  <a:cubicBezTo>
                    <a:pt x="285" y="1674"/>
                    <a:pt x="187" y="817"/>
                    <a:pt x="252"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4" name="Google Shape;2354;p38"/>
            <p:cNvSpPr/>
            <p:nvPr/>
          </p:nvSpPr>
          <p:spPr>
            <a:xfrm>
              <a:off x="1288941" y="2500279"/>
              <a:ext cx="50606" cy="46879"/>
            </a:xfrm>
            <a:custGeom>
              <a:avLst/>
              <a:gdLst/>
              <a:ahLst/>
              <a:cxnLst/>
              <a:rect l="l" t="t" r="r" b="b"/>
              <a:pathLst>
                <a:path w="869" h="805" extrusionOk="0">
                  <a:moveTo>
                    <a:pt x="709" y="0"/>
                  </a:moveTo>
                  <a:cubicBezTo>
                    <a:pt x="709" y="69"/>
                    <a:pt x="663" y="297"/>
                    <a:pt x="457" y="480"/>
                  </a:cubicBezTo>
                  <a:cubicBezTo>
                    <a:pt x="275" y="639"/>
                    <a:pt x="69" y="685"/>
                    <a:pt x="1" y="708"/>
                  </a:cubicBezTo>
                  <a:cubicBezTo>
                    <a:pt x="101" y="775"/>
                    <a:pt x="214" y="805"/>
                    <a:pt x="324" y="805"/>
                  </a:cubicBezTo>
                  <a:cubicBezTo>
                    <a:pt x="512" y="805"/>
                    <a:pt x="690" y="715"/>
                    <a:pt x="777" y="571"/>
                  </a:cubicBezTo>
                  <a:cubicBezTo>
                    <a:pt x="868" y="411"/>
                    <a:pt x="845" y="183"/>
                    <a:pt x="709"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5" name="Google Shape;2355;p38"/>
            <p:cNvSpPr/>
            <p:nvPr/>
          </p:nvSpPr>
          <p:spPr>
            <a:xfrm>
              <a:off x="494091" y="2421895"/>
              <a:ext cx="196776" cy="239812"/>
            </a:xfrm>
            <a:custGeom>
              <a:avLst/>
              <a:gdLst/>
              <a:ahLst/>
              <a:cxnLst/>
              <a:rect l="l" t="t" r="r" b="b"/>
              <a:pathLst>
                <a:path w="3379" h="4118" extrusionOk="0">
                  <a:moveTo>
                    <a:pt x="1667" y="1"/>
                  </a:moveTo>
                  <a:cubicBezTo>
                    <a:pt x="1590" y="1"/>
                    <a:pt x="1513" y="8"/>
                    <a:pt x="1438" y="22"/>
                  </a:cubicBezTo>
                  <a:cubicBezTo>
                    <a:pt x="571" y="182"/>
                    <a:pt x="251" y="1209"/>
                    <a:pt x="229" y="1323"/>
                  </a:cubicBezTo>
                  <a:cubicBezTo>
                    <a:pt x="0" y="2191"/>
                    <a:pt x="388" y="3104"/>
                    <a:pt x="1028" y="3629"/>
                  </a:cubicBezTo>
                  <a:cubicBezTo>
                    <a:pt x="1509" y="4014"/>
                    <a:pt x="2045" y="4118"/>
                    <a:pt x="2483" y="4118"/>
                  </a:cubicBezTo>
                  <a:cubicBezTo>
                    <a:pt x="2981" y="4118"/>
                    <a:pt x="3354" y="3983"/>
                    <a:pt x="3379" y="3971"/>
                  </a:cubicBezTo>
                  <a:lnTo>
                    <a:pt x="3333" y="1323"/>
                  </a:lnTo>
                  <a:cubicBezTo>
                    <a:pt x="3027" y="507"/>
                    <a:pt x="2319" y="1"/>
                    <a:pt x="1667"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6" name="Google Shape;2356;p38"/>
            <p:cNvSpPr/>
            <p:nvPr/>
          </p:nvSpPr>
          <p:spPr>
            <a:xfrm>
              <a:off x="535264" y="2478674"/>
              <a:ext cx="129049" cy="125322"/>
            </a:xfrm>
            <a:custGeom>
              <a:avLst/>
              <a:gdLst/>
              <a:ahLst/>
              <a:cxnLst/>
              <a:rect l="l" t="t" r="r" b="b"/>
              <a:pathLst>
                <a:path w="2216" h="2152" extrusionOk="0">
                  <a:moveTo>
                    <a:pt x="1033" y="0"/>
                  </a:moveTo>
                  <a:cubicBezTo>
                    <a:pt x="954" y="0"/>
                    <a:pt x="876" y="10"/>
                    <a:pt x="800" y="29"/>
                  </a:cubicBezTo>
                  <a:cubicBezTo>
                    <a:pt x="457" y="120"/>
                    <a:pt x="138" y="417"/>
                    <a:pt x="92" y="759"/>
                  </a:cubicBezTo>
                  <a:cubicBezTo>
                    <a:pt x="1" y="1307"/>
                    <a:pt x="480" y="1992"/>
                    <a:pt x="1348" y="2152"/>
                  </a:cubicBezTo>
                  <a:cubicBezTo>
                    <a:pt x="1097" y="1855"/>
                    <a:pt x="1097" y="1444"/>
                    <a:pt x="1325" y="1170"/>
                  </a:cubicBezTo>
                  <a:cubicBezTo>
                    <a:pt x="1466" y="998"/>
                    <a:pt x="1681" y="901"/>
                    <a:pt x="1906" y="901"/>
                  </a:cubicBezTo>
                  <a:cubicBezTo>
                    <a:pt x="2009" y="901"/>
                    <a:pt x="2114" y="922"/>
                    <a:pt x="2215" y="965"/>
                  </a:cubicBezTo>
                  <a:cubicBezTo>
                    <a:pt x="2019" y="356"/>
                    <a:pt x="1518" y="0"/>
                    <a:pt x="103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7" name="Google Shape;2357;p38"/>
            <p:cNvSpPr/>
            <p:nvPr/>
          </p:nvSpPr>
          <p:spPr>
            <a:xfrm>
              <a:off x="529964" y="2478500"/>
              <a:ext cx="139415" cy="128175"/>
            </a:xfrm>
            <a:custGeom>
              <a:avLst/>
              <a:gdLst/>
              <a:ahLst/>
              <a:cxnLst/>
              <a:rect l="l" t="t" r="r" b="b"/>
              <a:pathLst>
                <a:path w="2394" h="2201" extrusionOk="0">
                  <a:moveTo>
                    <a:pt x="1130" y="0"/>
                  </a:moveTo>
                  <a:cubicBezTo>
                    <a:pt x="607" y="0"/>
                    <a:pt x="103" y="343"/>
                    <a:pt x="1" y="1059"/>
                  </a:cubicBezTo>
                  <a:cubicBezTo>
                    <a:pt x="171" y="434"/>
                    <a:pt x="635" y="132"/>
                    <a:pt x="1104" y="132"/>
                  </a:cubicBezTo>
                  <a:cubicBezTo>
                    <a:pt x="1538" y="132"/>
                    <a:pt x="1977" y="392"/>
                    <a:pt x="2187" y="896"/>
                  </a:cubicBezTo>
                  <a:lnTo>
                    <a:pt x="2187" y="896"/>
                  </a:lnTo>
                  <a:cubicBezTo>
                    <a:pt x="2125" y="881"/>
                    <a:pt x="2064" y="874"/>
                    <a:pt x="2004" y="874"/>
                  </a:cubicBezTo>
                  <a:cubicBezTo>
                    <a:pt x="1372" y="874"/>
                    <a:pt x="910" y="1672"/>
                    <a:pt x="1439" y="2200"/>
                  </a:cubicBezTo>
                  <a:cubicBezTo>
                    <a:pt x="1049" y="1693"/>
                    <a:pt x="1425" y="1019"/>
                    <a:pt x="1970" y="1019"/>
                  </a:cubicBezTo>
                  <a:cubicBezTo>
                    <a:pt x="2063" y="1019"/>
                    <a:pt x="2161" y="1039"/>
                    <a:pt x="2260" y="1082"/>
                  </a:cubicBezTo>
                  <a:cubicBezTo>
                    <a:pt x="2273" y="1086"/>
                    <a:pt x="2286" y="1088"/>
                    <a:pt x="2298" y="1088"/>
                  </a:cubicBezTo>
                  <a:cubicBezTo>
                    <a:pt x="2351" y="1088"/>
                    <a:pt x="2393" y="1051"/>
                    <a:pt x="2375" y="1013"/>
                  </a:cubicBezTo>
                  <a:cubicBezTo>
                    <a:pt x="2203" y="349"/>
                    <a:pt x="1657" y="0"/>
                    <a:pt x="113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8" name="Google Shape;2358;p38"/>
            <p:cNvSpPr/>
            <p:nvPr/>
          </p:nvSpPr>
          <p:spPr>
            <a:xfrm>
              <a:off x="394393" y="1740720"/>
              <a:ext cx="1264165" cy="733004"/>
            </a:xfrm>
            <a:custGeom>
              <a:avLst/>
              <a:gdLst/>
              <a:ahLst/>
              <a:cxnLst/>
              <a:rect l="l" t="t" r="r" b="b"/>
              <a:pathLst>
                <a:path w="21708" h="12587" extrusionOk="0">
                  <a:moveTo>
                    <a:pt x="14227" y="1"/>
                  </a:moveTo>
                  <a:cubicBezTo>
                    <a:pt x="13987" y="1"/>
                    <a:pt x="13748" y="11"/>
                    <a:pt x="13513" y="33"/>
                  </a:cubicBezTo>
                  <a:cubicBezTo>
                    <a:pt x="11550" y="215"/>
                    <a:pt x="10158" y="1128"/>
                    <a:pt x="9496" y="1631"/>
                  </a:cubicBezTo>
                  <a:cubicBezTo>
                    <a:pt x="9146" y="1570"/>
                    <a:pt x="8694" y="1519"/>
                    <a:pt x="8169" y="1519"/>
                  </a:cubicBezTo>
                  <a:cubicBezTo>
                    <a:pt x="7906" y="1519"/>
                    <a:pt x="7624" y="1532"/>
                    <a:pt x="7327" y="1562"/>
                  </a:cubicBezTo>
                  <a:cubicBezTo>
                    <a:pt x="6802" y="1631"/>
                    <a:pt x="5638" y="1768"/>
                    <a:pt x="4406" y="2475"/>
                  </a:cubicBezTo>
                  <a:cubicBezTo>
                    <a:pt x="4246" y="2589"/>
                    <a:pt x="2694" y="3502"/>
                    <a:pt x="1758" y="5237"/>
                  </a:cubicBezTo>
                  <a:cubicBezTo>
                    <a:pt x="1" y="8569"/>
                    <a:pt x="1941" y="12290"/>
                    <a:pt x="2100" y="12587"/>
                  </a:cubicBezTo>
                  <a:cubicBezTo>
                    <a:pt x="2123" y="12564"/>
                    <a:pt x="2397" y="11856"/>
                    <a:pt x="3150" y="11719"/>
                  </a:cubicBezTo>
                  <a:cubicBezTo>
                    <a:pt x="3243" y="11700"/>
                    <a:pt x="3332" y="11691"/>
                    <a:pt x="3416" y="11691"/>
                  </a:cubicBezTo>
                  <a:cubicBezTo>
                    <a:pt x="4025" y="11691"/>
                    <a:pt x="4431" y="12133"/>
                    <a:pt x="4451" y="12153"/>
                  </a:cubicBezTo>
                  <a:cubicBezTo>
                    <a:pt x="5387" y="11582"/>
                    <a:pt x="6985" y="10441"/>
                    <a:pt x="8240" y="8432"/>
                  </a:cubicBezTo>
                  <a:cubicBezTo>
                    <a:pt x="9176" y="6972"/>
                    <a:pt x="9610" y="5579"/>
                    <a:pt x="9815" y="4621"/>
                  </a:cubicBezTo>
                  <a:cubicBezTo>
                    <a:pt x="10318" y="4986"/>
                    <a:pt x="11116" y="5442"/>
                    <a:pt x="12189" y="5648"/>
                  </a:cubicBezTo>
                  <a:cubicBezTo>
                    <a:pt x="12652" y="5749"/>
                    <a:pt x="13098" y="5791"/>
                    <a:pt x="13519" y="5791"/>
                  </a:cubicBezTo>
                  <a:cubicBezTo>
                    <a:pt x="15194" y="5791"/>
                    <a:pt x="16481" y="5127"/>
                    <a:pt x="16937" y="4872"/>
                  </a:cubicBezTo>
                  <a:cubicBezTo>
                    <a:pt x="17325" y="5123"/>
                    <a:pt x="17804" y="5511"/>
                    <a:pt x="18261" y="6104"/>
                  </a:cubicBezTo>
                  <a:cubicBezTo>
                    <a:pt x="19219" y="7360"/>
                    <a:pt x="19379" y="8729"/>
                    <a:pt x="19402" y="9323"/>
                  </a:cubicBezTo>
                  <a:cubicBezTo>
                    <a:pt x="20087" y="9186"/>
                    <a:pt x="20612" y="8661"/>
                    <a:pt x="20749" y="8022"/>
                  </a:cubicBezTo>
                  <a:cubicBezTo>
                    <a:pt x="20908" y="7200"/>
                    <a:pt x="20338" y="6584"/>
                    <a:pt x="20269" y="6538"/>
                  </a:cubicBezTo>
                  <a:lnTo>
                    <a:pt x="20269" y="6538"/>
                  </a:lnTo>
                  <a:cubicBezTo>
                    <a:pt x="20438" y="6608"/>
                    <a:pt x="20640" y="6670"/>
                    <a:pt x="20824" y="6670"/>
                  </a:cubicBezTo>
                  <a:cubicBezTo>
                    <a:pt x="20940" y="6670"/>
                    <a:pt x="21049" y="6645"/>
                    <a:pt x="21137" y="6584"/>
                  </a:cubicBezTo>
                  <a:cubicBezTo>
                    <a:pt x="21707" y="6150"/>
                    <a:pt x="21068" y="3936"/>
                    <a:pt x="19904" y="2475"/>
                  </a:cubicBezTo>
                  <a:cubicBezTo>
                    <a:pt x="18514" y="798"/>
                    <a:pt x="16298" y="1"/>
                    <a:pt x="142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9" name="Google Shape;2359;p38"/>
            <p:cNvSpPr/>
            <p:nvPr/>
          </p:nvSpPr>
          <p:spPr>
            <a:xfrm>
              <a:off x="1028456" y="1780553"/>
              <a:ext cx="507809" cy="162825"/>
            </a:xfrm>
            <a:custGeom>
              <a:avLst/>
              <a:gdLst/>
              <a:ahLst/>
              <a:cxnLst/>
              <a:rect l="l" t="t" r="r" b="b"/>
              <a:pathLst>
                <a:path w="8720" h="2796" extrusionOk="0">
                  <a:moveTo>
                    <a:pt x="3496" y="1"/>
                  </a:moveTo>
                  <a:cubicBezTo>
                    <a:pt x="2264" y="1"/>
                    <a:pt x="1033" y="369"/>
                    <a:pt x="0" y="1152"/>
                  </a:cubicBezTo>
                  <a:cubicBezTo>
                    <a:pt x="1072" y="640"/>
                    <a:pt x="2172" y="394"/>
                    <a:pt x="3250" y="394"/>
                  </a:cubicBezTo>
                  <a:cubicBezTo>
                    <a:pt x="5250" y="394"/>
                    <a:pt x="7177" y="1239"/>
                    <a:pt x="8719" y="2795"/>
                  </a:cubicBezTo>
                  <a:cubicBezTo>
                    <a:pt x="7568" y="1004"/>
                    <a:pt x="5531" y="1"/>
                    <a:pt x="3496"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0" name="Google Shape;2360;p38"/>
            <p:cNvSpPr/>
            <p:nvPr/>
          </p:nvSpPr>
          <p:spPr>
            <a:xfrm>
              <a:off x="1040394" y="1873787"/>
              <a:ext cx="408111" cy="100164"/>
            </a:xfrm>
            <a:custGeom>
              <a:avLst/>
              <a:gdLst/>
              <a:ahLst/>
              <a:cxnLst/>
              <a:rect l="l" t="t" r="r" b="b"/>
              <a:pathLst>
                <a:path w="7008" h="1720" extrusionOk="0">
                  <a:moveTo>
                    <a:pt x="2947" y="0"/>
                  </a:moveTo>
                  <a:cubicBezTo>
                    <a:pt x="1908" y="0"/>
                    <a:pt x="872" y="278"/>
                    <a:pt x="1" y="852"/>
                  </a:cubicBezTo>
                  <a:cubicBezTo>
                    <a:pt x="868" y="552"/>
                    <a:pt x="1759" y="404"/>
                    <a:pt x="2643" y="404"/>
                  </a:cubicBezTo>
                  <a:cubicBezTo>
                    <a:pt x="4178" y="404"/>
                    <a:pt x="5690" y="850"/>
                    <a:pt x="7008" y="1719"/>
                  </a:cubicBezTo>
                  <a:cubicBezTo>
                    <a:pt x="5991" y="594"/>
                    <a:pt x="4467" y="0"/>
                    <a:pt x="2947"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1" name="Google Shape;2361;p38"/>
            <p:cNvSpPr/>
            <p:nvPr/>
          </p:nvSpPr>
          <p:spPr>
            <a:xfrm>
              <a:off x="571195" y="1921656"/>
              <a:ext cx="312431" cy="327514"/>
            </a:xfrm>
            <a:custGeom>
              <a:avLst/>
              <a:gdLst/>
              <a:ahLst/>
              <a:cxnLst/>
              <a:rect l="l" t="t" r="r" b="b"/>
              <a:pathLst>
                <a:path w="5365" h="5624" extrusionOk="0">
                  <a:moveTo>
                    <a:pt x="2331" y="1"/>
                  </a:moveTo>
                  <a:cubicBezTo>
                    <a:pt x="2323" y="1"/>
                    <a:pt x="2314" y="3"/>
                    <a:pt x="2306" y="7"/>
                  </a:cubicBezTo>
                  <a:cubicBezTo>
                    <a:pt x="1781" y="418"/>
                    <a:pt x="1005" y="1148"/>
                    <a:pt x="571" y="2290"/>
                  </a:cubicBezTo>
                  <a:cubicBezTo>
                    <a:pt x="0" y="3819"/>
                    <a:pt x="229" y="5577"/>
                    <a:pt x="571" y="5622"/>
                  </a:cubicBezTo>
                  <a:cubicBezTo>
                    <a:pt x="575" y="5623"/>
                    <a:pt x="580" y="5623"/>
                    <a:pt x="584" y="5623"/>
                  </a:cubicBezTo>
                  <a:cubicBezTo>
                    <a:pt x="769" y="5623"/>
                    <a:pt x="1088" y="5165"/>
                    <a:pt x="1689" y="3317"/>
                  </a:cubicBezTo>
                  <a:cubicBezTo>
                    <a:pt x="1689" y="3294"/>
                    <a:pt x="1706" y="3283"/>
                    <a:pt x="1724" y="3283"/>
                  </a:cubicBezTo>
                  <a:cubicBezTo>
                    <a:pt x="1741" y="3283"/>
                    <a:pt x="1758" y="3294"/>
                    <a:pt x="1758" y="3317"/>
                  </a:cubicBezTo>
                  <a:lnTo>
                    <a:pt x="1758" y="5554"/>
                  </a:lnTo>
                  <a:cubicBezTo>
                    <a:pt x="1758" y="5582"/>
                    <a:pt x="1784" y="5601"/>
                    <a:pt x="1809" y="5601"/>
                  </a:cubicBezTo>
                  <a:cubicBezTo>
                    <a:pt x="1825" y="5601"/>
                    <a:pt x="1840" y="5594"/>
                    <a:pt x="1849" y="5577"/>
                  </a:cubicBezTo>
                  <a:cubicBezTo>
                    <a:pt x="2237" y="4915"/>
                    <a:pt x="2602" y="4253"/>
                    <a:pt x="2990" y="3568"/>
                  </a:cubicBezTo>
                  <a:cubicBezTo>
                    <a:pt x="2999" y="3551"/>
                    <a:pt x="3014" y="3543"/>
                    <a:pt x="3029" y="3543"/>
                  </a:cubicBezTo>
                  <a:cubicBezTo>
                    <a:pt x="3052" y="3543"/>
                    <a:pt x="3073" y="3563"/>
                    <a:pt x="3059" y="3591"/>
                  </a:cubicBezTo>
                  <a:cubicBezTo>
                    <a:pt x="3013" y="4139"/>
                    <a:pt x="2945" y="4686"/>
                    <a:pt x="2876" y="5234"/>
                  </a:cubicBezTo>
                  <a:cubicBezTo>
                    <a:pt x="2876" y="5250"/>
                    <a:pt x="2899" y="5266"/>
                    <a:pt x="2921" y="5266"/>
                  </a:cubicBezTo>
                  <a:cubicBezTo>
                    <a:pt x="2929" y="5266"/>
                    <a:pt x="2938" y="5264"/>
                    <a:pt x="2945" y="5257"/>
                  </a:cubicBezTo>
                  <a:cubicBezTo>
                    <a:pt x="3333" y="5006"/>
                    <a:pt x="3744" y="4664"/>
                    <a:pt x="4132" y="4184"/>
                  </a:cubicBezTo>
                  <a:cubicBezTo>
                    <a:pt x="5364" y="2632"/>
                    <a:pt x="5319" y="806"/>
                    <a:pt x="5273" y="99"/>
                  </a:cubicBezTo>
                  <a:cubicBezTo>
                    <a:pt x="5273" y="82"/>
                    <a:pt x="5250" y="66"/>
                    <a:pt x="5229" y="66"/>
                  </a:cubicBezTo>
                  <a:cubicBezTo>
                    <a:pt x="5220" y="66"/>
                    <a:pt x="5211" y="69"/>
                    <a:pt x="5204" y="76"/>
                  </a:cubicBezTo>
                  <a:cubicBezTo>
                    <a:pt x="4634" y="738"/>
                    <a:pt x="4063" y="1400"/>
                    <a:pt x="3493" y="2061"/>
                  </a:cubicBezTo>
                  <a:cubicBezTo>
                    <a:pt x="3486" y="2068"/>
                    <a:pt x="3477" y="2071"/>
                    <a:pt x="3468" y="2071"/>
                  </a:cubicBezTo>
                  <a:cubicBezTo>
                    <a:pt x="3447" y="2071"/>
                    <a:pt x="3424" y="2055"/>
                    <a:pt x="3424" y="2039"/>
                  </a:cubicBezTo>
                  <a:lnTo>
                    <a:pt x="3219" y="829"/>
                  </a:lnTo>
                  <a:cubicBezTo>
                    <a:pt x="3219" y="802"/>
                    <a:pt x="3203" y="791"/>
                    <a:pt x="3185" y="791"/>
                  </a:cubicBezTo>
                  <a:cubicBezTo>
                    <a:pt x="3173" y="791"/>
                    <a:pt x="3160" y="797"/>
                    <a:pt x="3150" y="806"/>
                  </a:cubicBezTo>
                  <a:cubicBezTo>
                    <a:pt x="2831" y="1034"/>
                    <a:pt x="2511" y="1285"/>
                    <a:pt x="2214" y="1537"/>
                  </a:cubicBezTo>
                  <a:cubicBezTo>
                    <a:pt x="2202" y="1543"/>
                    <a:pt x="2190" y="1545"/>
                    <a:pt x="2179" y="1545"/>
                  </a:cubicBezTo>
                  <a:cubicBezTo>
                    <a:pt x="2147" y="1545"/>
                    <a:pt x="2123" y="1524"/>
                    <a:pt x="2123" y="1491"/>
                  </a:cubicBezTo>
                  <a:cubicBezTo>
                    <a:pt x="2214" y="1012"/>
                    <a:pt x="2306" y="532"/>
                    <a:pt x="2374" y="53"/>
                  </a:cubicBezTo>
                  <a:cubicBezTo>
                    <a:pt x="2393" y="34"/>
                    <a:pt x="2366" y="1"/>
                    <a:pt x="2331"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2" name="Google Shape;2362;p38"/>
            <p:cNvSpPr/>
            <p:nvPr/>
          </p:nvSpPr>
          <p:spPr>
            <a:xfrm>
              <a:off x="1108180" y="1917929"/>
              <a:ext cx="216751" cy="73318"/>
            </a:xfrm>
            <a:custGeom>
              <a:avLst/>
              <a:gdLst/>
              <a:ahLst/>
              <a:cxnLst/>
              <a:rect l="l" t="t" r="r" b="b"/>
              <a:pathLst>
                <a:path w="3722" h="1259" extrusionOk="0">
                  <a:moveTo>
                    <a:pt x="2160" y="1"/>
                  </a:moveTo>
                  <a:cubicBezTo>
                    <a:pt x="1029" y="1"/>
                    <a:pt x="267" y="741"/>
                    <a:pt x="24" y="1007"/>
                  </a:cubicBezTo>
                  <a:cubicBezTo>
                    <a:pt x="1" y="1030"/>
                    <a:pt x="24" y="1076"/>
                    <a:pt x="69" y="1076"/>
                  </a:cubicBezTo>
                  <a:cubicBezTo>
                    <a:pt x="279" y="1067"/>
                    <a:pt x="471" y="1063"/>
                    <a:pt x="648" y="1063"/>
                  </a:cubicBezTo>
                  <a:cubicBezTo>
                    <a:pt x="1437" y="1063"/>
                    <a:pt x="1921" y="1138"/>
                    <a:pt x="2238" y="1212"/>
                  </a:cubicBezTo>
                  <a:cubicBezTo>
                    <a:pt x="2294" y="1227"/>
                    <a:pt x="2413" y="1259"/>
                    <a:pt x="2506" y="1259"/>
                  </a:cubicBezTo>
                  <a:cubicBezTo>
                    <a:pt x="2562" y="1259"/>
                    <a:pt x="2608" y="1247"/>
                    <a:pt x="2626" y="1212"/>
                  </a:cubicBezTo>
                  <a:cubicBezTo>
                    <a:pt x="2694" y="1121"/>
                    <a:pt x="2489" y="870"/>
                    <a:pt x="2283" y="665"/>
                  </a:cubicBezTo>
                  <a:cubicBezTo>
                    <a:pt x="2260" y="642"/>
                    <a:pt x="2283" y="596"/>
                    <a:pt x="2329" y="596"/>
                  </a:cubicBezTo>
                  <a:lnTo>
                    <a:pt x="3653" y="596"/>
                  </a:lnTo>
                  <a:cubicBezTo>
                    <a:pt x="3698" y="596"/>
                    <a:pt x="3721" y="528"/>
                    <a:pt x="3676" y="505"/>
                  </a:cubicBezTo>
                  <a:cubicBezTo>
                    <a:pt x="3402" y="322"/>
                    <a:pt x="2922" y="48"/>
                    <a:pt x="2260" y="3"/>
                  </a:cubicBezTo>
                  <a:cubicBezTo>
                    <a:pt x="2227" y="1"/>
                    <a:pt x="2193" y="1"/>
                    <a:pt x="216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3" name="Google Shape;2363;p38"/>
            <p:cNvSpPr/>
            <p:nvPr/>
          </p:nvSpPr>
          <p:spPr>
            <a:xfrm>
              <a:off x="1138753" y="1808156"/>
              <a:ext cx="208772" cy="59458"/>
            </a:xfrm>
            <a:custGeom>
              <a:avLst/>
              <a:gdLst/>
              <a:ahLst/>
              <a:cxnLst/>
              <a:rect l="l" t="t" r="r" b="b"/>
              <a:pathLst>
                <a:path w="3585" h="1021" extrusionOk="0">
                  <a:moveTo>
                    <a:pt x="2134" y="0"/>
                  </a:moveTo>
                  <a:cubicBezTo>
                    <a:pt x="1901" y="0"/>
                    <a:pt x="1654" y="25"/>
                    <a:pt x="1416" y="85"/>
                  </a:cubicBezTo>
                  <a:cubicBezTo>
                    <a:pt x="708" y="244"/>
                    <a:pt x="252" y="678"/>
                    <a:pt x="24" y="952"/>
                  </a:cubicBezTo>
                  <a:cubicBezTo>
                    <a:pt x="1" y="975"/>
                    <a:pt x="24" y="1020"/>
                    <a:pt x="69" y="1020"/>
                  </a:cubicBezTo>
                  <a:cubicBezTo>
                    <a:pt x="1233" y="975"/>
                    <a:pt x="2420" y="952"/>
                    <a:pt x="3584" y="906"/>
                  </a:cubicBezTo>
                  <a:lnTo>
                    <a:pt x="2763" y="678"/>
                  </a:lnTo>
                  <a:cubicBezTo>
                    <a:pt x="2717" y="655"/>
                    <a:pt x="2717" y="610"/>
                    <a:pt x="2763" y="587"/>
                  </a:cubicBezTo>
                  <a:cubicBezTo>
                    <a:pt x="3105" y="450"/>
                    <a:pt x="3196" y="358"/>
                    <a:pt x="3196" y="313"/>
                  </a:cubicBezTo>
                  <a:cubicBezTo>
                    <a:pt x="3180" y="151"/>
                    <a:pt x="2703" y="0"/>
                    <a:pt x="213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4" name="Google Shape;2364;p38"/>
            <p:cNvSpPr/>
            <p:nvPr/>
          </p:nvSpPr>
          <p:spPr>
            <a:xfrm>
              <a:off x="576494" y="2287605"/>
              <a:ext cx="126312" cy="229970"/>
            </a:xfrm>
            <a:custGeom>
              <a:avLst/>
              <a:gdLst/>
              <a:ahLst/>
              <a:cxnLst/>
              <a:rect l="l" t="t" r="r" b="b"/>
              <a:pathLst>
                <a:path w="2169" h="3949" extrusionOk="0">
                  <a:moveTo>
                    <a:pt x="2169" y="0"/>
                  </a:moveTo>
                  <a:lnTo>
                    <a:pt x="2169" y="0"/>
                  </a:lnTo>
                  <a:cubicBezTo>
                    <a:pt x="1576" y="479"/>
                    <a:pt x="1119" y="1119"/>
                    <a:pt x="754" y="1781"/>
                  </a:cubicBezTo>
                  <a:cubicBezTo>
                    <a:pt x="389" y="2465"/>
                    <a:pt x="92" y="3173"/>
                    <a:pt x="1" y="3949"/>
                  </a:cubicBezTo>
                  <a:cubicBezTo>
                    <a:pt x="229" y="3629"/>
                    <a:pt x="389" y="3287"/>
                    <a:pt x="571" y="2967"/>
                  </a:cubicBezTo>
                  <a:cubicBezTo>
                    <a:pt x="1073" y="2032"/>
                    <a:pt x="1712" y="936"/>
                    <a:pt x="2169"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5" name="Google Shape;2365;p38"/>
            <p:cNvSpPr/>
            <p:nvPr/>
          </p:nvSpPr>
          <p:spPr>
            <a:xfrm>
              <a:off x="544581" y="2270309"/>
              <a:ext cx="51887" cy="259262"/>
            </a:xfrm>
            <a:custGeom>
              <a:avLst/>
              <a:gdLst/>
              <a:ahLst/>
              <a:cxnLst/>
              <a:rect l="l" t="t" r="r" b="b"/>
              <a:pathLst>
                <a:path w="891" h="4452" extrusionOk="0">
                  <a:moveTo>
                    <a:pt x="161" y="0"/>
                  </a:moveTo>
                  <a:cubicBezTo>
                    <a:pt x="1" y="754"/>
                    <a:pt x="24" y="1530"/>
                    <a:pt x="138" y="2283"/>
                  </a:cubicBezTo>
                  <a:cubicBezTo>
                    <a:pt x="275" y="3036"/>
                    <a:pt x="480" y="3789"/>
                    <a:pt x="891" y="4451"/>
                  </a:cubicBezTo>
                  <a:cubicBezTo>
                    <a:pt x="845" y="4063"/>
                    <a:pt x="800" y="3675"/>
                    <a:pt x="731" y="3310"/>
                  </a:cubicBezTo>
                  <a:cubicBezTo>
                    <a:pt x="549" y="2283"/>
                    <a:pt x="389" y="1028"/>
                    <a:pt x="16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6" name="Google Shape;2366;p38"/>
            <p:cNvSpPr/>
            <p:nvPr/>
          </p:nvSpPr>
          <p:spPr>
            <a:xfrm>
              <a:off x="809143" y="2982523"/>
              <a:ext cx="541003" cy="700451"/>
            </a:xfrm>
            <a:custGeom>
              <a:avLst/>
              <a:gdLst/>
              <a:ahLst/>
              <a:cxnLst/>
              <a:rect l="l" t="t" r="r" b="b"/>
              <a:pathLst>
                <a:path w="9290" h="12028" extrusionOk="0">
                  <a:moveTo>
                    <a:pt x="3032" y="1"/>
                  </a:moveTo>
                  <a:cubicBezTo>
                    <a:pt x="2589" y="1"/>
                    <a:pt x="2125" y="120"/>
                    <a:pt x="1758" y="347"/>
                  </a:cubicBezTo>
                  <a:cubicBezTo>
                    <a:pt x="1552" y="461"/>
                    <a:pt x="1073" y="804"/>
                    <a:pt x="662" y="1899"/>
                  </a:cubicBezTo>
                  <a:cubicBezTo>
                    <a:pt x="0" y="3702"/>
                    <a:pt x="365" y="5392"/>
                    <a:pt x="525" y="6008"/>
                  </a:cubicBezTo>
                  <a:cubicBezTo>
                    <a:pt x="1210" y="8838"/>
                    <a:pt x="3310" y="10345"/>
                    <a:pt x="3994" y="10778"/>
                  </a:cubicBezTo>
                  <a:cubicBezTo>
                    <a:pt x="4788" y="11279"/>
                    <a:pt x="5960" y="12027"/>
                    <a:pt x="7008" y="12027"/>
                  </a:cubicBezTo>
                  <a:cubicBezTo>
                    <a:pt x="7346" y="12027"/>
                    <a:pt x="7671" y="11949"/>
                    <a:pt x="7966" y="11760"/>
                  </a:cubicBezTo>
                  <a:cubicBezTo>
                    <a:pt x="9153" y="10984"/>
                    <a:pt x="9290" y="8701"/>
                    <a:pt x="8400" y="7765"/>
                  </a:cubicBezTo>
                  <a:cubicBezTo>
                    <a:pt x="7943" y="7286"/>
                    <a:pt x="7601" y="7514"/>
                    <a:pt x="6779" y="7058"/>
                  </a:cubicBezTo>
                  <a:cubicBezTo>
                    <a:pt x="5432" y="6305"/>
                    <a:pt x="4519" y="4684"/>
                    <a:pt x="4337" y="3223"/>
                  </a:cubicBezTo>
                  <a:cubicBezTo>
                    <a:pt x="4154" y="1717"/>
                    <a:pt x="4816" y="1055"/>
                    <a:pt x="4268" y="461"/>
                  </a:cubicBezTo>
                  <a:cubicBezTo>
                    <a:pt x="3992" y="149"/>
                    <a:pt x="3525" y="1"/>
                    <a:pt x="3032"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7" name="Google Shape;2367;p38"/>
            <p:cNvSpPr/>
            <p:nvPr/>
          </p:nvSpPr>
          <p:spPr>
            <a:xfrm>
              <a:off x="1263725" y="3445201"/>
              <a:ext cx="45249" cy="203997"/>
            </a:xfrm>
            <a:custGeom>
              <a:avLst/>
              <a:gdLst/>
              <a:ahLst/>
              <a:cxnLst/>
              <a:rect l="l" t="t" r="r" b="b"/>
              <a:pathLst>
                <a:path w="777" h="3503" extrusionOk="0">
                  <a:moveTo>
                    <a:pt x="530" y="1"/>
                  </a:moveTo>
                  <a:cubicBezTo>
                    <a:pt x="439" y="1"/>
                    <a:pt x="314" y="150"/>
                    <a:pt x="229" y="300"/>
                  </a:cubicBezTo>
                  <a:cubicBezTo>
                    <a:pt x="160" y="711"/>
                    <a:pt x="92" y="1190"/>
                    <a:pt x="46" y="1692"/>
                  </a:cubicBezTo>
                  <a:cubicBezTo>
                    <a:pt x="0" y="2308"/>
                    <a:pt x="23" y="2856"/>
                    <a:pt x="69" y="3335"/>
                  </a:cubicBezTo>
                  <a:cubicBezTo>
                    <a:pt x="177" y="3462"/>
                    <a:pt x="257" y="3503"/>
                    <a:pt x="308" y="3503"/>
                  </a:cubicBezTo>
                  <a:cubicBezTo>
                    <a:pt x="322" y="3503"/>
                    <a:pt x="333" y="3500"/>
                    <a:pt x="343" y="3495"/>
                  </a:cubicBezTo>
                  <a:cubicBezTo>
                    <a:pt x="685" y="3427"/>
                    <a:pt x="731" y="2194"/>
                    <a:pt x="731" y="1487"/>
                  </a:cubicBezTo>
                  <a:cubicBezTo>
                    <a:pt x="753" y="893"/>
                    <a:pt x="776" y="49"/>
                    <a:pt x="548" y="3"/>
                  </a:cubicBezTo>
                  <a:cubicBezTo>
                    <a:pt x="542" y="1"/>
                    <a:pt x="536" y="1"/>
                    <a:pt x="53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8" name="Google Shape;2368;p38"/>
            <p:cNvSpPr/>
            <p:nvPr/>
          </p:nvSpPr>
          <p:spPr>
            <a:xfrm>
              <a:off x="1122796" y="3396167"/>
              <a:ext cx="125031" cy="293796"/>
            </a:xfrm>
            <a:custGeom>
              <a:avLst/>
              <a:gdLst/>
              <a:ahLst/>
              <a:cxnLst/>
              <a:rect l="l" t="t" r="r" b="b"/>
              <a:pathLst>
                <a:path w="2147" h="5045" extrusionOk="0">
                  <a:moveTo>
                    <a:pt x="2146" y="0"/>
                  </a:moveTo>
                  <a:lnTo>
                    <a:pt x="2146" y="0"/>
                  </a:lnTo>
                  <a:cubicBezTo>
                    <a:pt x="1051" y="1142"/>
                    <a:pt x="115" y="2945"/>
                    <a:pt x="937" y="4497"/>
                  </a:cubicBezTo>
                  <a:cubicBezTo>
                    <a:pt x="1051" y="4702"/>
                    <a:pt x="1188" y="4885"/>
                    <a:pt x="1347" y="5045"/>
                  </a:cubicBezTo>
                  <a:cubicBezTo>
                    <a:pt x="1" y="3516"/>
                    <a:pt x="982" y="1347"/>
                    <a:pt x="214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9" name="Google Shape;2369;p38"/>
            <p:cNvSpPr/>
            <p:nvPr/>
          </p:nvSpPr>
          <p:spPr>
            <a:xfrm>
              <a:off x="1178644" y="3441357"/>
              <a:ext cx="160903" cy="230028"/>
            </a:xfrm>
            <a:custGeom>
              <a:avLst/>
              <a:gdLst/>
              <a:ahLst/>
              <a:cxnLst/>
              <a:rect l="l" t="t" r="r" b="b"/>
              <a:pathLst>
                <a:path w="2763" h="3950" extrusionOk="0">
                  <a:moveTo>
                    <a:pt x="1438" y="0"/>
                  </a:moveTo>
                  <a:cubicBezTo>
                    <a:pt x="1347" y="69"/>
                    <a:pt x="0" y="1210"/>
                    <a:pt x="252" y="2717"/>
                  </a:cubicBezTo>
                  <a:cubicBezTo>
                    <a:pt x="343" y="3287"/>
                    <a:pt x="594" y="3698"/>
                    <a:pt x="799" y="3949"/>
                  </a:cubicBezTo>
                  <a:cubicBezTo>
                    <a:pt x="1461" y="3744"/>
                    <a:pt x="2100" y="3538"/>
                    <a:pt x="2762" y="3333"/>
                  </a:cubicBezTo>
                  <a:cubicBezTo>
                    <a:pt x="2694" y="3310"/>
                    <a:pt x="1849" y="2831"/>
                    <a:pt x="1758" y="1872"/>
                  </a:cubicBezTo>
                  <a:cubicBezTo>
                    <a:pt x="1667" y="1119"/>
                    <a:pt x="2078" y="389"/>
                    <a:pt x="2762"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0" name="Google Shape;2370;p38"/>
            <p:cNvSpPr/>
            <p:nvPr/>
          </p:nvSpPr>
          <p:spPr>
            <a:xfrm>
              <a:off x="1277003" y="3935830"/>
              <a:ext cx="448002" cy="1030235"/>
            </a:xfrm>
            <a:custGeom>
              <a:avLst/>
              <a:gdLst/>
              <a:ahLst/>
              <a:cxnLst/>
              <a:rect l="l" t="t" r="r" b="b"/>
              <a:pathLst>
                <a:path w="7693" h="17691" extrusionOk="0">
                  <a:moveTo>
                    <a:pt x="4999" y="0"/>
                  </a:moveTo>
                  <a:lnTo>
                    <a:pt x="4999" y="0"/>
                  </a:lnTo>
                  <a:cubicBezTo>
                    <a:pt x="3356" y="411"/>
                    <a:pt x="1712" y="822"/>
                    <a:pt x="69" y="1233"/>
                  </a:cubicBezTo>
                  <a:cubicBezTo>
                    <a:pt x="1" y="2945"/>
                    <a:pt x="1" y="4725"/>
                    <a:pt x="1" y="6529"/>
                  </a:cubicBezTo>
                  <a:cubicBezTo>
                    <a:pt x="46" y="10454"/>
                    <a:pt x="252" y="14198"/>
                    <a:pt x="548" y="17690"/>
                  </a:cubicBezTo>
                  <a:cubicBezTo>
                    <a:pt x="5182" y="17576"/>
                    <a:pt x="7533" y="17165"/>
                    <a:pt x="7624" y="16480"/>
                  </a:cubicBezTo>
                  <a:cubicBezTo>
                    <a:pt x="7693" y="15955"/>
                    <a:pt x="6529" y="15293"/>
                    <a:pt x="4155" y="14472"/>
                  </a:cubicBezTo>
                  <a:cubicBezTo>
                    <a:pt x="4429" y="9656"/>
                    <a:pt x="4725" y="4839"/>
                    <a:pt x="4999" y="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1" name="Google Shape;2371;p38"/>
            <p:cNvSpPr/>
            <p:nvPr/>
          </p:nvSpPr>
          <p:spPr>
            <a:xfrm>
              <a:off x="1287660" y="4619043"/>
              <a:ext cx="272540" cy="244645"/>
            </a:xfrm>
            <a:custGeom>
              <a:avLst/>
              <a:gdLst/>
              <a:ahLst/>
              <a:cxnLst/>
              <a:rect l="l" t="t" r="r" b="b"/>
              <a:pathLst>
                <a:path w="4680" h="4201" extrusionOk="0">
                  <a:moveTo>
                    <a:pt x="0" y="457"/>
                  </a:moveTo>
                  <a:cubicBezTo>
                    <a:pt x="46" y="1690"/>
                    <a:pt x="137" y="2899"/>
                    <a:pt x="228" y="4086"/>
                  </a:cubicBezTo>
                  <a:lnTo>
                    <a:pt x="228" y="4086"/>
                  </a:lnTo>
                  <a:cubicBezTo>
                    <a:pt x="3059" y="4201"/>
                    <a:pt x="4520" y="4018"/>
                    <a:pt x="4634" y="3539"/>
                  </a:cubicBezTo>
                  <a:lnTo>
                    <a:pt x="4634" y="3539"/>
                  </a:lnTo>
                  <a:cubicBezTo>
                    <a:pt x="4679" y="3333"/>
                    <a:pt x="4451" y="3059"/>
                    <a:pt x="3972" y="2740"/>
                  </a:cubicBezTo>
                  <a:lnTo>
                    <a:pt x="3972" y="2740"/>
                  </a:lnTo>
                  <a:cubicBezTo>
                    <a:pt x="4017" y="1827"/>
                    <a:pt x="4086" y="914"/>
                    <a:pt x="4131" y="1"/>
                  </a:cubicBezTo>
                  <a:lnTo>
                    <a:pt x="41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2" name="Google Shape;2372;p38"/>
            <p:cNvSpPr/>
            <p:nvPr/>
          </p:nvSpPr>
          <p:spPr>
            <a:xfrm>
              <a:off x="1300937" y="4778549"/>
              <a:ext cx="424067" cy="187517"/>
            </a:xfrm>
            <a:custGeom>
              <a:avLst/>
              <a:gdLst/>
              <a:ahLst/>
              <a:cxnLst/>
              <a:rect l="l" t="t" r="r" b="b"/>
              <a:pathLst>
                <a:path w="7282" h="3220" extrusionOk="0">
                  <a:moveTo>
                    <a:pt x="3744" y="1"/>
                  </a:moveTo>
                  <a:lnTo>
                    <a:pt x="3744" y="1"/>
                  </a:lnTo>
                  <a:cubicBezTo>
                    <a:pt x="4223" y="320"/>
                    <a:pt x="4451" y="594"/>
                    <a:pt x="4406" y="800"/>
                  </a:cubicBezTo>
                  <a:cubicBezTo>
                    <a:pt x="4313" y="1187"/>
                    <a:pt x="3343" y="1380"/>
                    <a:pt x="1481" y="1380"/>
                  </a:cubicBezTo>
                  <a:cubicBezTo>
                    <a:pt x="1038" y="1380"/>
                    <a:pt x="545" y="1369"/>
                    <a:pt x="0" y="1347"/>
                  </a:cubicBezTo>
                  <a:lnTo>
                    <a:pt x="0" y="1347"/>
                  </a:lnTo>
                  <a:cubicBezTo>
                    <a:pt x="46" y="1986"/>
                    <a:pt x="92" y="2603"/>
                    <a:pt x="137" y="3219"/>
                  </a:cubicBezTo>
                  <a:cubicBezTo>
                    <a:pt x="4771" y="3105"/>
                    <a:pt x="7122" y="2694"/>
                    <a:pt x="7213" y="2009"/>
                  </a:cubicBezTo>
                  <a:cubicBezTo>
                    <a:pt x="7282" y="1484"/>
                    <a:pt x="6118" y="822"/>
                    <a:pt x="37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3" name="Google Shape;2373;p38"/>
            <p:cNvSpPr/>
            <p:nvPr/>
          </p:nvSpPr>
          <p:spPr>
            <a:xfrm>
              <a:off x="840997" y="3953126"/>
              <a:ext cx="325767" cy="704527"/>
            </a:xfrm>
            <a:custGeom>
              <a:avLst/>
              <a:gdLst/>
              <a:ahLst/>
              <a:cxnLst/>
              <a:rect l="l" t="t" r="r" b="b"/>
              <a:pathLst>
                <a:path w="5594" h="12098" extrusionOk="0">
                  <a:moveTo>
                    <a:pt x="5570" y="0"/>
                  </a:moveTo>
                  <a:cubicBezTo>
                    <a:pt x="3721" y="0"/>
                    <a:pt x="1850" y="0"/>
                    <a:pt x="1" y="23"/>
                  </a:cubicBezTo>
                  <a:lnTo>
                    <a:pt x="1644" y="11961"/>
                  </a:lnTo>
                  <a:lnTo>
                    <a:pt x="5593" y="12098"/>
                  </a:lnTo>
                  <a:cubicBezTo>
                    <a:pt x="5525" y="10157"/>
                    <a:pt x="5479" y="8172"/>
                    <a:pt x="5479" y="6140"/>
                  </a:cubicBezTo>
                  <a:cubicBezTo>
                    <a:pt x="5479" y="4040"/>
                    <a:pt x="5525" y="1986"/>
                    <a:pt x="5570" y="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4" name="Google Shape;2374;p38"/>
            <p:cNvSpPr/>
            <p:nvPr/>
          </p:nvSpPr>
          <p:spPr>
            <a:xfrm>
              <a:off x="918100" y="4649617"/>
              <a:ext cx="256583" cy="220711"/>
            </a:xfrm>
            <a:custGeom>
              <a:avLst/>
              <a:gdLst/>
              <a:ahLst/>
              <a:cxnLst/>
              <a:rect l="l" t="t" r="r" b="b"/>
              <a:pathLst>
                <a:path w="4406" h="3790" extrusionOk="0">
                  <a:moveTo>
                    <a:pt x="663" y="2420"/>
                  </a:moveTo>
                  <a:cubicBezTo>
                    <a:pt x="206" y="2785"/>
                    <a:pt x="1" y="3059"/>
                    <a:pt x="69" y="3265"/>
                  </a:cubicBezTo>
                  <a:lnTo>
                    <a:pt x="69" y="3265"/>
                  </a:lnTo>
                  <a:cubicBezTo>
                    <a:pt x="206" y="3721"/>
                    <a:pt x="1644" y="3790"/>
                    <a:pt x="4406" y="3470"/>
                  </a:cubicBezTo>
                  <a:lnTo>
                    <a:pt x="4406" y="3470"/>
                  </a:lnTo>
                  <a:cubicBezTo>
                    <a:pt x="4337" y="2374"/>
                    <a:pt x="4292" y="1256"/>
                    <a:pt x="4269" y="138"/>
                  </a:cubicBezTo>
                  <a:lnTo>
                    <a:pt x="4269" y="138"/>
                  </a:lnTo>
                  <a:lnTo>
                    <a:pt x="320" y="1"/>
                  </a:lnTo>
                  <a:cubicBezTo>
                    <a:pt x="434" y="822"/>
                    <a:pt x="548" y="1621"/>
                    <a:pt x="663" y="24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5" name="Google Shape;2375;p38"/>
            <p:cNvSpPr/>
            <p:nvPr/>
          </p:nvSpPr>
          <p:spPr>
            <a:xfrm>
              <a:off x="758595" y="4790546"/>
              <a:ext cx="421447" cy="175928"/>
            </a:xfrm>
            <a:custGeom>
              <a:avLst/>
              <a:gdLst/>
              <a:ahLst/>
              <a:cxnLst/>
              <a:rect l="l" t="t" r="r" b="b"/>
              <a:pathLst>
                <a:path w="7237" h="3021" extrusionOk="0">
                  <a:moveTo>
                    <a:pt x="3402" y="0"/>
                  </a:moveTo>
                  <a:lnTo>
                    <a:pt x="3402" y="0"/>
                  </a:lnTo>
                  <a:cubicBezTo>
                    <a:pt x="1096" y="1004"/>
                    <a:pt x="1" y="1758"/>
                    <a:pt x="92" y="2260"/>
                  </a:cubicBezTo>
                  <a:cubicBezTo>
                    <a:pt x="210" y="2764"/>
                    <a:pt x="1528" y="3021"/>
                    <a:pt x="4056" y="3021"/>
                  </a:cubicBezTo>
                  <a:cubicBezTo>
                    <a:pt x="4961" y="3021"/>
                    <a:pt x="6021" y="2988"/>
                    <a:pt x="7236" y="2922"/>
                  </a:cubicBezTo>
                  <a:cubicBezTo>
                    <a:pt x="7191" y="2305"/>
                    <a:pt x="7168" y="1689"/>
                    <a:pt x="7145" y="1050"/>
                  </a:cubicBezTo>
                  <a:cubicBezTo>
                    <a:pt x="6008" y="1182"/>
                    <a:pt x="5095" y="1247"/>
                    <a:pt x="4405" y="1247"/>
                  </a:cubicBezTo>
                  <a:cubicBezTo>
                    <a:pt x="3419" y="1247"/>
                    <a:pt x="2889" y="1113"/>
                    <a:pt x="2808" y="845"/>
                  </a:cubicBezTo>
                  <a:cubicBezTo>
                    <a:pt x="2740" y="639"/>
                    <a:pt x="2945" y="365"/>
                    <a:pt x="3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6" name="Google Shape;2376;p38"/>
            <p:cNvSpPr/>
            <p:nvPr/>
          </p:nvSpPr>
          <p:spPr>
            <a:xfrm>
              <a:off x="746657" y="3583567"/>
              <a:ext cx="903924" cy="493250"/>
            </a:xfrm>
            <a:custGeom>
              <a:avLst/>
              <a:gdLst/>
              <a:ahLst/>
              <a:cxnLst/>
              <a:rect l="l" t="t" r="r" b="b"/>
              <a:pathLst>
                <a:path w="15522" h="8470" extrusionOk="0">
                  <a:moveTo>
                    <a:pt x="2397" y="1"/>
                  </a:moveTo>
                  <a:cubicBezTo>
                    <a:pt x="1803" y="1393"/>
                    <a:pt x="1233" y="2785"/>
                    <a:pt x="639" y="4155"/>
                  </a:cubicBezTo>
                  <a:cubicBezTo>
                    <a:pt x="434" y="4657"/>
                    <a:pt x="206" y="5159"/>
                    <a:pt x="0" y="5661"/>
                  </a:cubicBezTo>
                  <a:cubicBezTo>
                    <a:pt x="1370" y="7031"/>
                    <a:pt x="2694" y="7647"/>
                    <a:pt x="3538" y="7944"/>
                  </a:cubicBezTo>
                  <a:cubicBezTo>
                    <a:pt x="4572" y="8319"/>
                    <a:pt x="5597" y="8469"/>
                    <a:pt x="6642" y="8469"/>
                  </a:cubicBezTo>
                  <a:cubicBezTo>
                    <a:pt x="8457" y="8469"/>
                    <a:pt x="10331" y="8017"/>
                    <a:pt x="12417" y="7510"/>
                  </a:cubicBezTo>
                  <a:cubicBezTo>
                    <a:pt x="13718" y="7191"/>
                    <a:pt x="14768" y="6871"/>
                    <a:pt x="15521" y="6620"/>
                  </a:cubicBezTo>
                  <a:cubicBezTo>
                    <a:pt x="14791" y="4931"/>
                    <a:pt x="14061" y="3242"/>
                    <a:pt x="13330" y="1576"/>
                  </a:cubicBezTo>
                  <a:cubicBezTo>
                    <a:pt x="9678" y="1051"/>
                    <a:pt x="6049" y="526"/>
                    <a:pt x="2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7" name="Google Shape;2377;p38"/>
            <p:cNvSpPr/>
            <p:nvPr/>
          </p:nvSpPr>
          <p:spPr>
            <a:xfrm>
              <a:off x="1732925" y="2395282"/>
              <a:ext cx="364260" cy="425407"/>
            </a:xfrm>
            <a:custGeom>
              <a:avLst/>
              <a:gdLst/>
              <a:ahLst/>
              <a:cxnLst/>
              <a:rect l="l" t="t" r="r" b="b"/>
              <a:pathLst>
                <a:path w="6255" h="7305" extrusionOk="0">
                  <a:moveTo>
                    <a:pt x="2534" y="2237"/>
                  </a:moveTo>
                  <a:lnTo>
                    <a:pt x="2534" y="2237"/>
                  </a:lnTo>
                  <a:cubicBezTo>
                    <a:pt x="2877" y="2556"/>
                    <a:pt x="3036" y="3013"/>
                    <a:pt x="3036" y="3469"/>
                  </a:cubicBezTo>
                  <a:cubicBezTo>
                    <a:pt x="3036" y="3903"/>
                    <a:pt x="2854" y="4360"/>
                    <a:pt x="2557" y="4679"/>
                  </a:cubicBezTo>
                  <a:cubicBezTo>
                    <a:pt x="2648" y="4497"/>
                    <a:pt x="2717" y="4291"/>
                    <a:pt x="2785" y="4086"/>
                  </a:cubicBezTo>
                  <a:cubicBezTo>
                    <a:pt x="2945" y="3469"/>
                    <a:pt x="2854" y="2830"/>
                    <a:pt x="2534" y="2237"/>
                  </a:cubicBezTo>
                  <a:close/>
                  <a:moveTo>
                    <a:pt x="4452" y="0"/>
                  </a:moveTo>
                  <a:cubicBezTo>
                    <a:pt x="4109" y="0"/>
                    <a:pt x="3493" y="502"/>
                    <a:pt x="3196" y="799"/>
                  </a:cubicBezTo>
                  <a:cubicBezTo>
                    <a:pt x="2968" y="1027"/>
                    <a:pt x="2648" y="1415"/>
                    <a:pt x="2397" y="1963"/>
                  </a:cubicBezTo>
                  <a:cubicBezTo>
                    <a:pt x="2397" y="1552"/>
                    <a:pt x="2352" y="1210"/>
                    <a:pt x="2283" y="981"/>
                  </a:cubicBezTo>
                  <a:cubicBezTo>
                    <a:pt x="2215" y="662"/>
                    <a:pt x="2146" y="297"/>
                    <a:pt x="1964" y="274"/>
                  </a:cubicBezTo>
                  <a:cubicBezTo>
                    <a:pt x="1956" y="273"/>
                    <a:pt x="1949" y="272"/>
                    <a:pt x="1942" y="272"/>
                  </a:cubicBezTo>
                  <a:cubicBezTo>
                    <a:pt x="1813" y="272"/>
                    <a:pt x="1687" y="461"/>
                    <a:pt x="1644" y="548"/>
                  </a:cubicBezTo>
                  <a:cubicBezTo>
                    <a:pt x="1188" y="1255"/>
                    <a:pt x="1302" y="3104"/>
                    <a:pt x="1370" y="3812"/>
                  </a:cubicBezTo>
                  <a:cubicBezTo>
                    <a:pt x="914" y="4154"/>
                    <a:pt x="457" y="4497"/>
                    <a:pt x="1" y="4839"/>
                  </a:cubicBezTo>
                  <a:cubicBezTo>
                    <a:pt x="46" y="5136"/>
                    <a:pt x="160" y="5729"/>
                    <a:pt x="571" y="6323"/>
                  </a:cubicBezTo>
                  <a:cubicBezTo>
                    <a:pt x="936" y="6848"/>
                    <a:pt x="1393" y="7144"/>
                    <a:pt x="1644" y="7304"/>
                  </a:cubicBezTo>
                  <a:cubicBezTo>
                    <a:pt x="2101" y="6642"/>
                    <a:pt x="2580" y="6003"/>
                    <a:pt x="3036" y="5341"/>
                  </a:cubicBezTo>
                  <a:cubicBezTo>
                    <a:pt x="3196" y="5318"/>
                    <a:pt x="3858" y="5250"/>
                    <a:pt x="4315" y="4702"/>
                  </a:cubicBezTo>
                  <a:cubicBezTo>
                    <a:pt x="4497" y="4474"/>
                    <a:pt x="4588" y="4268"/>
                    <a:pt x="4634" y="4109"/>
                  </a:cubicBezTo>
                  <a:cubicBezTo>
                    <a:pt x="4908" y="3994"/>
                    <a:pt x="5296" y="3812"/>
                    <a:pt x="5661" y="3469"/>
                  </a:cubicBezTo>
                  <a:cubicBezTo>
                    <a:pt x="5821" y="3310"/>
                    <a:pt x="6255" y="2922"/>
                    <a:pt x="6186" y="2785"/>
                  </a:cubicBezTo>
                  <a:cubicBezTo>
                    <a:pt x="6167" y="2738"/>
                    <a:pt x="6110" y="2706"/>
                    <a:pt x="5981" y="2706"/>
                  </a:cubicBezTo>
                  <a:cubicBezTo>
                    <a:pt x="5798" y="2706"/>
                    <a:pt x="5471" y="2770"/>
                    <a:pt x="4908" y="2944"/>
                  </a:cubicBezTo>
                  <a:cubicBezTo>
                    <a:pt x="5136" y="2693"/>
                    <a:pt x="5365" y="2488"/>
                    <a:pt x="5547" y="2328"/>
                  </a:cubicBezTo>
                  <a:cubicBezTo>
                    <a:pt x="5912" y="2009"/>
                    <a:pt x="6209" y="1849"/>
                    <a:pt x="6163" y="1689"/>
                  </a:cubicBezTo>
                  <a:cubicBezTo>
                    <a:pt x="6141" y="1598"/>
                    <a:pt x="5981" y="1575"/>
                    <a:pt x="5912" y="1552"/>
                  </a:cubicBezTo>
                  <a:cubicBezTo>
                    <a:pt x="5853" y="1539"/>
                    <a:pt x="5792" y="1532"/>
                    <a:pt x="5731" y="1532"/>
                  </a:cubicBezTo>
                  <a:cubicBezTo>
                    <a:pt x="5274" y="1532"/>
                    <a:pt x="4784" y="1876"/>
                    <a:pt x="4543" y="2077"/>
                  </a:cubicBezTo>
                  <a:cubicBezTo>
                    <a:pt x="5159" y="1552"/>
                    <a:pt x="5730" y="981"/>
                    <a:pt x="5616" y="753"/>
                  </a:cubicBezTo>
                  <a:cubicBezTo>
                    <a:pt x="5581" y="696"/>
                    <a:pt x="5490" y="679"/>
                    <a:pt x="5390" y="679"/>
                  </a:cubicBezTo>
                  <a:cubicBezTo>
                    <a:pt x="5290" y="679"/>
                    <a:pt x="5182" y="696"/>
                    <a:pt x="5113" y="708"/>
                  </a:cubicBezTo>
                  <a:cubicBezTo>
                    <a:pt x="4429" y="799"/>
                    <a:pt x="3995" y="1347"/>
                    <a:pt x="3835" y="1575"/>
                  </a:cubicBezTo>
                  <a:cubicBezTo>
                    <a:pt x="4041" y="1255"/>
                    <a:pt x="4246" y="1027"/>
                    <a:pt x="4383" y="845"/>
                  </a:cubicBezTo>
                  <a:cubicBezTo>
                    <a:pt x="4588" y="639"/>
                    <a:pt x="4771" y="479"/>
                    <a:pt x="4748" y="251"/>
                  </a:cubicBezTo>
                  <a:cubicBezTo>
                    <a:pt x="4725" y="251"/>
                    <a:pt x="4703" y="91"/>
                    <a:pt x="4611" y="23"/>
                  </a:cubicBezTo>
                  <a:cubicBezTo>
                    <a:pt x="4566" y="0"/>
                    <a:pt x="4520" y="0"/>
                    <a:pt x="4452" y="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8" name="Google Shape;2378;p38"/>
            <p:cNvSpPr/>
            <p:nvPr/>
          </p:nvSpPr>
          <p:spPr>
            <a:xfrm>
              <a:off x="1880492" y="2526835"/>
              <a:ext cx="29292" cy="140987"/>
            </a:xfrm>
            <a:custGeom>
              <a:avLst/>
              <a:gdLst/>
              <a:ahLst/>
              <a:cxnLst/>
              <a:rect l="l" t="t" r="r" b="b"/>
              <a:pathLst>
                <a:path w="503" h="2421" extrusionOk="0">
                  <a:moveTo>
                    <a:pt x="0" y="1"/>
                  </a:moveTo>
                  <a:cubicBezTo>
                    <a:pt x="320" y="571"/>
                    <a:pt x="411" y="1210"/>
                    <a:pt x="251" y="1827"/>
                  </a:cubicBezTo>
                  <a:cubicBezTo>
                    <a:pt x="183" y="2032"/>
                    <a:pt x="114" y="2238"/>
                    <a:pt x="23" y="2420"/>
                  </a:cubicBezTo>
                  <a:cubicBezTo>
                    <a:pt x="320" y="2101"/>
                    <a:pt x="502" y="1644"/>
                    <a:pt x="502" y="1210"/>
                  </a:cubicBezTo>
                  <a:cubicBezTo>
                    <a:pt x="502" y="754"/>
                    <a:pt x="343" y="297"/>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9" name="Google Shape;2379;p38"/>
            <p:cNvSpPr/>
            <p:nvPr/>
          </p:nvSpPr>
          <p:spPr>
            <a:xfrm>
              <a:off x="1339489" y="2800656"/>
              <a:ext cx="465298" cy="348304"/>
            </a:xfrm>
            <a:custGeom>
              <a:avLst/>
              <a:gdLst/>
              <a:ahLst/>
              <a:cxnLst/>
              <a:rect l="l" t="t" r="r" b="b"/>
              <a:pathLst>
                <a:path w="7990" h="5981" extrusionOk="0">
                  <a:moveTo>
                    <a:pt x="7327" y="1"/>
                  </a:moveTo>
                  <a:cubicBezTo>
                    <a:pt x="4976" y="1507"/>
                    <a:pt x="2443" y="3059"/>
                    <a:pt x="0" y="4520"/>
                  </a:cubicBezTo>
                  <a:cubicBezTo>
                    <a:pt x="183" y="5022"/>
                    <a:pt x="366" y="5502"/>
                    <a:pt x="525" y="5981"/>
                  </a:cubicBezTo>
                  <a:cubicBezTo>
                    <a:pt x="2831" y="4794"/>
                    <a:pt x="6277" y="2238"/>
                    <a:pt x="7989" y="937"/>
                  </a:cubicBezTo>
                  <a:cubicBezTo>
                    <a:pt x="7761" y="617"/>
                    <a:pt x="7533" y="297"/>
                    <a:pt x="7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0" name="Google Shape;2380;p38"/>
            <p:cNvSpPr/>
            <p:nvPr/>
          </p:nvSpPr>
          <p:spPr>
            <a:xfrm>
              <a:off x="1137413" y="2981417"/>
              <a:ext cx="121012" cy="203473"/>
            </a:xfrm>
            <a:custGeom>
              <a:avLst/>
              <a:gdLst/>
              <a:ahLst/>
              <a:cxnLst/>
              <a:rect l="l" t="t" r="r" b="b"/>
              <a:pathLst>
                <a:path w="2078" h="3494" extrusionOk="0">
                  <a:moveTo>
                    <a:pt x="617" y="1"/>
                  </a:moveTo>
                  <a:lnTo>
                    <a:pt x="252" y="206"/>
                  </a:lnTo>
                  <a:cubicBezTo>
                    <a:pt x="69" y="343"/>
                    <a:pt x="1" y="572"/>
                    <a:pt x="115" y="777"/>
                  </a:cubicBezTo>
                  <a:cubicBezTo>
                    <a:pt x="549" y="1622"/>
                    <a:pt x="1005" y="2466"/>
                    <a:pt x="1462" y="3311"/>
                  </a:cubicBezTo>
                  <a:cubicBezTo>
                    <a:pt x="1462" y="3311"/>
                    <a:pt x="1758" y="3448"/>
                    <a:pt x="2078" y="3493"/>
                  </a:cubicBezTo>
                  <a:cubicBezTo>
                    <a:pt x="1827" y="3288"/>
                    <a:pt x="1599" y="3014"/>
                    <a:pt x="1393" y="2672"/>
                  </a:cubicBezTo>
                  <a:cubicBezTo>
                    <a:pt x="937" y="1941"/>
                    <a:pt x="617" y="960"/>
                    <a:pt x="617" y="1"/>
                  </a:cubicBezTo>
                  <a:close/>
                </a:path>
              </a:pathLst>
            </a:custGeom>
            <a:solidFill>
              <a:srgbClr val="D8D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1" name="Google Shape;2381;p38"/>
            <p:cNvSpPr/>
            <p:nvPr/>
          </p:nvSpPr>
          <p:spPr>
            <a:xfrm>
              <a:off x="1766177" y="2796696"/>
              <a:ext cx="39891" cy="58526"/>
            </a:xfrm>
            <a:custGeom>
              <a:avLst/>
              <a:gdLst/>
              <a:ahLst/>
              <a:cxnLst/>
              <a:rect l="l" t="t" r="r" b="b"/>
              <a:pathLst>
                <a:path w="685" h="1005" extrusionOk="0">
                  <a:moveTo>
                    <a:pt x="92" y="0"/>
                  </a:moveTo>
                  <a:cubicBezTo>
                    <a:pt x="46" y="23"/>
                    <a:pt x="23" y="46"/>
                    <a:pt x="0" y="69"/>
                  </a:cubicBezTo>
                  <a:cubicBezTo>
                    <a:pt x="206" y="365"/>
                    <a:pt x="434" y="685"/>
                    <a:pt x="662" y="1005"/>
                  </a:cubicBezTo>
                  <a:cubicBezTo>
                    <a:pt x="662" y="1005"/>
                    <a:pt x="685" y="982"/>
                    <a:pt x="685" y="982"/>
                  </a:cubicBezTo>
                  <a:cubicBezTo>
                    <a:pt x="480" y="662"/>
                    <a:pt x="297" y="320"/>
                    <a:pt x="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2" name="Google Shape;2382;p38"/>
            <p:cNvSpPr/>
            <p:nvPr/>
          </p:nvSpPr>
          <p:spPr>
            <a:xfrm>
              <a:off x="1687734" y="2675741"/>
              <a:ext cx="82461" cy="121012"/>
            </a:xfrm>
            <a:custGeom>
              <a:avLst/>
              <a:gdLst/>
              <a:ahLst/>
              <a:cxnLst/>
              <a:rect l="l" t="t" r="r" b="b"/>
              <a:pathLst>
                <a:path w="1416" h="2078" extrusionOk="0">
                  <a:moveTo>
                    <a:pt x="46" y="0"/>
                  </a:moveTo>
                  <a:cubicBezTo>
                    <a:pt x="23" y="0"/>
                    <a:pt x="23" y="23"/>
                    <a:pt x="1" y="23"/>
                  </a:cubicBezTo>
                  <a:cubicBezTo>
                    <a:pt x="411" y="731"/>
                    <a:pt x="845" y="1415"/>
                    <a:pt x="1302" y="2077"/>
                  </a:cubicBezTo>
                  <a:cubicBezTo>
                    <a:pt x="1347" y="2077"/>
                    <a:pt x="1370" y="2054"/>
                    <a:pt x="1416" y="2032"/>
                  </a:cubicBezTo>
                  <a:cubicBezTo>
                    <a:pt x="982" y="1347"/>
                    <a:pt x="526" y="662"/>
                    <a:pt x="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3" name="Google Shape;2383;p38"/>
            <p:cNvSpPr/>
            <p:nvPr/>
          </p:nvSpPr>
          <p:spPr>
            <a:xfrm>
              <a:off x="1338150" y="2759483"/>
              <a:ext cx="490572" cy="304453"/>
            </a:xfrm>
            <a:custGeom>
              <a:avLst/>
              <a:gdLst/>
              <a:ahLst/>
              <a:cxnLst/>
              <a:rect l="l" t="t" r="r" b="b"/>
              <a:pathLst>
                <a:path w="8424" h="5228" extrusionOk="0">
                  <a:moveTo>
                    <a:pt x="8423" y="0"/>
                  </a:moveTo>
                  <a:lnTo>
                    <a:pt x="8423" y="0"/>
                  </a:lnTo>
                  <a:cubicBezTo>
                    <a:pt x="8081" y="183"/>
                    <a:pt x="7738" y="388"/>
                    <a:pt x="7419" y="594"/>
                  </a:cubicBezTo>
                  <a:cubicBezTo>
                    <a:pt x="7373" y="616"/>
                    <a:pt x="7350" y="639"/>
                    <a:pt x="7305" y="639"/>
                  </a:cubicBezTo>
                  <a:cubicBezTo>
                    <a:pt x="4908" y="2077"/>
                    <a:pt x="2397" y="3629"/>
                    <a:pt x="0" y="5159"/>
                  </a:cubicBezTo>
                  <a:cubicBezTo>
                    <a:pt x="23" y="5181"/>
                    <a:pt x="23" y="5204"/>
                    <a:pt x="23" y="5227"/>
                  </a:cubicBezTo>
                  <a:cubicBezTo>
                    <a:pt x="2466" y="3766"/>
                    <a:pt x="4999" y="2214"/>
                    <a:pt x="7350" y="708"/>
                  </a:cubicBezTo>
                  <a:cubicBezTo>
                    <a:pt x="7373" y="685"/>
                    <a:pt x="7396" y="662"/>
                    <a:pt x="7442" y="639"/>
                  </a:cubicBezTo>
                  <a:cubicBezTo>
                    <a:pt x="7761" y="434"/>
                    <a:pt x="8103" y="206"/>
                    <a:pt x="84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4" name="Google Shape;2384;p38"/>
            <p:cNvSpPr/>
            <p:nvPr/>
          </p:nvSpPr>
          <p:spPr>
            <a:xfrm>
              <a:off x="1213177" y="3136963"/>
              <a:ext cx="5416" cy="2737"/>
            </a:xfrm>
            <a:custGeom>
              <a:avLst/>
              <a:gdLst/>
              <a:ahLst/>
              <a:cxnLst/>
              <a:rect l="l" t="t" r="r" b="b"/>
              <a:pathLst>
                <a:path w="93" h="47" extrusionOk="0">
                  <a:moveTo>
                    <a:pt x="1" y="46"/>
                  </a:moveTo>
                  <a:lnTo>
                    <a:pt x="1" y="46"/>
                  </a:lnTo>
                  <a:cubicBezTo>
                    <a:pt x="24" y="23"/>
                    <a:pt x="69" y="23"/>
                    <a:pt x="92" y="1"/>
                  </a:cubicBezTo>
                  <a:cubicBezTo>
                    <a:pt x="92" y="1"/>
                    <a:pt x="92" y="1"/>
                    <a:pt x="92" y="1"/>
                  </a:cubicBezTo>
                  <a:cubicBezTo>
                    <a:pt x="69" y="23"/>
                    <a:pt x="24" y="23"/>
                    <a:pt x="1" y="46"/>
                  </a:cubicBezTo>
                  <a:close/>
                </a:path>
              </a:pathLst>
            </a:custGeom>
            <a:solidFill>
              <a:srgbClr val="D8D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385" name="Google Shape;2385;p38"/>
            <p:cNvGrpSpPr/>
            <p:nvPr/>
          </p:nvGrpSpPr>
          <p:grpSpPr>
            <a:xfrm>
              <a:off x="1173344" y="2646449"/>
              <a:ext cx="685892" cy="540071"/>
              <a:chOff x="1173344" y="2646449"/>
              <a:chExt cx="685892" cy="540071"/>
            </a:xfrm>
          </p:grpSpPr>
          <p:sp>
            <p:nvSpPr>
              <p:cNvPr id="2386" name="Google Shape;2386;p38"/>
              <p:cNvSpPr/>
              <p:nvPr/>
            </p:nvSpPr>
            <p:spPr>
              <a:xfrm>
                <a:off x="1690413" y="2646449"/>
                <a:ext cx="138308" cy="147626"/>
              </a:xfrm>
              <a:custGeom>
                <a:avLst/>
                <a:gdLst/>
                <a:ahLst/>
                <a:cxnLst/>
                <a:rect l="l" t="t" r="r" b="b"/>
                <a:pathLst>
                  <a:path w="2375" h="2535" extrusionOk="0">
                    <a:moveTo>
                      <a:pt x="959" y="1"/>
                    </a:moveTo>
                    <a:cubicBezTo>
                      <a:pt x="890" y="1"/>
                      <a:pt x="822" y="24"/>
                      <a:pt x="753" y="69"/>
                    </a:cubicBezTo>
                    <a:cubicBezTo>
                      <a:pt x="502" y="206"/>
                      <a:pt x="251" y="366"/>
                      <a:pt x="0" y="503"/>
                    </a:cubicBezTo>
                    <a:cubicBezTo>
                      <a:pt x="480" y="1165"/>
                      <a:pt x="936" y="1850"/>
                      <a:pt x="1370" y="2535"/>
                    </a:cubicBezTo>
                    <a:cubicBezTo>
                      <a:pt x="1689" y="2329"/>
                      <a:pt x="2032" y="2124"/>
                      <a:pt x="2374" y="1941"/>
                    </a:cubicBezTo>
                    <a:lnTo>
                      <a:pt x="1393" y="252"/>
                    </a:lnTo>
                    <a:cubicBezTo>
                      <a:pt x="1301" y="92"/>
                      <a:pt x="1141" y="1"/>
                      <a:pt x="9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7" name="Google Shape;2387;p38"/>
              <p:cNvSpPr/>
              <p:nvPr/>
            </p:nvSpPr>
            <p:spPr>
              <a:xfrm>
                <a:off x="1771476" y="2759483"/>
                <a:ext cx="87760" cy="94399"/>
              </a:xfrm>
              <a:custGeom>
                <a:avLst/>
                <a:gdLst/>
                <a:ahLst/>
                <a:cxnLst/>
                <a:rect l="l" t="t" r="r" b="b"/>
                <a:pathLst>
                  <a:path w="1507" h="1621" extrusionOk="0">
                    <a:moveTo>
                      <a:pt x="982" y="0"/>
                    </a:moveTo>
                    <a:cubicBezTo>
                      <a:pt x="662" y="206"/>
                      <a:pt x="320" y="434"/>
                      <a:pt x="1" y="639"/>
                    </a:cubicBezTo>
                    <a:cubicBezTo>
                      <a:pt x="206" y="959"/>
                      <a:pt x="389" y="1301"/>
                      <a:pt x="594" y="1621"/>
                    </a:cubicBezTo>
                    <a:cubicBezTo>
                      <a:pt x="1028" y="1278"/>
                      <a:pt x="1347" y="1027"/>
                      <a:pt x="1507" y="913"/>
                    </a:cubicBezTo>
                    <a:lnTo>
                      <a:pt x="9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8" name="Google Shape;2388;p38"/>
              <p:cNvSpPr/>
              <p:nvPr/>
            </p:nvSpPr>
            <p:spPr>
              <a:xfrm>
                <a:off x="1173344" y="2677023"/>
                <a:ext cx="590212" cy="509498"/>
              </a:xfrm>
              <a:custGeom>
                <a:avLst/>
                <a:gdLst/>
                <a:ahLst/>
                <a:cxnLst/>
                <a:rect l="l" t="t" r="r" b="b"/>
                <a:pathLst>
                  <a:path w="10135" h="8749" extrusionOk="0">
                    <a:moveTo>
                      <a:pt x="8834" y="1"/>
                    </a:moveTo>
                    <a:cubicBezTo>
                      <a:pt x="7829" y="594"/>
                      <a:pt x="6825" y="1188"/>
                      <a:pt x="5821" y="1781"/>
                    </a:cubicBezTo>
                    <a:cubicBezTo>
                      <a:pt x="3880" y="2923"/>
                      <a:pt x="1940" y="4087"/>
                      <a:pt x="0" y="5228"/>
                    </a:cubicBezTo>
                    <a:cubicBezTo>
                      <a:pt x="0" y="6187"/>
                      <a:pt x="320" y="7168"/>
                      <a:pt x="776" y="7899"/>
                    </a:cubicBezTo>
                    <a:cubicBezTo>
                      <a:pt x="982" y="8241"/>
                      <a:pt x="1210" y="8515"/>
                      <a:pt x="1461" y="8720"/>
                    </a:cubicBezTo>
                    <a:cubicBezTo>
                      <a:pt x="1484" y="8720"/>
                      <a:pt x="1484" y="8743"/>
                      <a:pt x="1507" y="8743"/>
                    </a:cubicBezTo>
                    <a:cubicBezTo>
                      <a:pt x="1537" y="8747"/>
                      <a:pt x="1569" y="8748"/>
                      <a:pt x="1602" y="8748"/>
                    </a:cubicBezTo>
                    <a:cubicBezTo>
                      <a:pt x="1999" y="8748"/>
                      <a:pt x="2621" y="8504"/>
                      <a:pt x="3378" y="8104"/>
                    </a:cubicBezTo>
                    <a:cubicBezTo>
                      <a:pt x="3219" y="7625"/>
                      <a:pt x="3036" y="7145"/>
                      <a:pt x="2853" y="6643"/>
                    </a:cubicBezTo>
                    <a:cubicBezTo>
                      <a:pt x="2853" y="6620"/>
                      <a:pt x="2853" y="6597"/>
                      <a:pt x="2830" y="6575"/>
                    </a:cubicBezTo>
                    <a:cubicBezTo>
                      <a:pt x="5227" y="5045"/>
                      <a:pt x="7738" y="3493"/>
                      <a:pt x="10135" y="2055"/>
                    </a:cubicBezTo>
                    <a:cubicBezTo>
                      <a:pt x="9678" y="1393"/>
                      <a:pt x="9244" y="709"/>
                      <a:pt x="8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89" name="Google Shape;2389;p38"/>
            <p:cNvGrpSpPr/>
            <p:nvPr/>
          </p:nvGrpSpPr>
          <p:grpSpPr>
            <a:xfrm>
              <a:off x="1174695" y="2646303"/>
              <a:ext cx="685892" cy="540071"/>
              <a:chOff x="1325744" y="2798849"/>
              <a:chExt cx="685892" cy="540071"/>
            </a:xfrm>
          </p:grpSpPr>
          <p:sp>
            <p:nvSpPr>
              <p:cNvPr id="2390" name="Google Shape;2390;p38"/>
              <p:cNvSpPr/>
              <p:nvPr/>
            </p:nvSpPr>
            <p:spPr>
              <a:xfrm>
                <a:off x="1842813" y="2798849"/>
                <a:ext cx="138308" cy="147626"/>
              </a:xfrm>
              <a:custGeom>
                <a:avLst/>
                <a:gdLst/>
                <a:ahLst/>
                <a:cxnLst/>
                <a:rect l="l" t="t" r="r" b="b"/>
                <a:pathLst>
                  <a:path w="2375" h="2535" extrusionOk="0">
                    <a:moveTo>
                      <a:pt x="959" y="1"/>
                    </a:moveTo>
                    <a:cubicBezTo>
                      <a:pt x="890" y="1"/>
                      <a:pt x="822" y="24"/>
                      <a:pt x="753" y="69"/>
                    </a:cubicBezTo>
                    <a:cubicBezTo>
                      <a:pt x="502" y="206"/>
                      <a:pt x="251" y="366"/>
                      <a:pt x="0" y="503"/>
                    </a:cubicBezTo>
                    <a:cubicBezTo>
                      <a:pt x="480" y="1165"/>
                      <a:pt x="936" y="1850"/>
                      <a:pt x="1370" y="2535"/>
                    </a:cubicBezTo>
                    <a:cubicBezTo>
                      <a:pt x="1689" y="2329"/>
                      <a:pt x="2032" y="2124"/>
                      <a:pt x="2374" y="1941"/>
                    </a:cubicBezTo>
                    <a:lnTo>
                      <a:pt x="1393" y="252"/>
                    </a:lnTo>
                    <a:cubicBezTo>
                      <a:pt x="1301" y="92"/>
                      <a:pt x="1141" y="1"/>
                      <a:pt x="95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1" name="Google Shape;2391;p38"/>
              <p:cNvSpPr/>
              <p:nvPr/>
            </p:nvSpPr>
            <p:spPr>
              <a:xfrm>
                <a:off x="1923876" y="2911883"/>
                <a:ext cx="87760" cy="94399"/>
              </a:xfrm>
              <a:custGeom>
                <a:avLst/>
                <a:gdLst/>
                <a:ahLst/>
                <a:cxnLst/>
                <a:rect l="l" t="t" r="r" b="b"/>
                <a:pathLst>
                  <a:path w="1507" h="1621" extrusionOk="0">
                    <a:moveTo>
                      <a:pt x="982" y="0"/>
                    </a:moveTo>
                    <a:cubicBezTo>
                      <a:pt x="662" y="206"/>
                      <a:pt x="320" y="434"/>
                      <a:pt x="1" y="639"/>
                    </a:cubicBezTo>
                    <a:cubicBezTo>
                      <a:pt x="206" y="959"/>
                      <a:pt x="389" y="1301"/>
                      <a:pt x="594" y="1621"/>
                    </a:cubicBezTo>
                    <a:cubicBezTo>
                      <a:pt x="1028" y="1278"/>
                      <a:pt x="1347" y="1027"/>
                      <a:pt x="1507" y="913"/>
                    </a:cubicBezTo>
                    <a:lnTo>
                      <a:pt x="982"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2" name="Google Shape;2392;p38"/>
              <p:cNvSpPr/>
              <p:nvPr/>
            </p:nvSpPr>
            <p:spPr>
              <a:xfrm>
                <a:off x="1491889" y="2953056"/>
                <a:ext cx="465298" cy="348304"/>
              </a:xfrm>
              <a:custGeom>
                <a:avLst/>
                <a:gdLst/>
                <a:ahLst/>
                <a:cxnLst/>
                <a:rect l="l" t="t" r="r" b="b"/>
                <a:pathLst>
                  <a:path w="7990" h="5981" extrusionOk="0">
                    <a:moveTo>
                      <a:pt x="7327" y="1"/>
                    </a:moveTo>
                    <a:cubicBezTo>
                      <a:pt x="4976" y="1507"/>
                      <a:pt x="2443" y="3059"/>
                      <a:pt x="0" y="4520"/>
                    </a:cubicBezTo>
                    <a:cubicBezTo>
                      <a:pt x="183" y="5022"/>
                      <a:pt x="366" y="5502"/>
                      <a:pt x="525" y="5981"/>
                    </a:cubicBezTo>
                    <a:cubicBezTo>
                      <a:pt x="2831" y="4794"/>
                      <a:pt x="6277" y="2238"/>
                      <a:pt x="7989" y="937"/>
                    </a:cubicBezTo>
                    <a:cubicBezTo>
                      <a:pt x="7761" y="617"/>
                      <a:pt x="7533" y="297"/>
                      <a:pt x="73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3" name="Google Shape;2393;p38"/>
              <p:cNvSpPr/>
              <p:nvPr/>
            </p:nvSpPr>
            <p:spPr>
              <a:xfrm>
                <a:off x="1325744" y="2829423"/>
                <a:ext cx="590212" cy="509498"/>
              </a:xfrm>
              <a:custGeom>
                <a:avLst/>
                <a:gdLst/>
                <a:ahLst/>
                <a:cxnLst/>
                <a:rect l="l" t="t" r="r" b="b"/>
                <a:pathLst>
                  <a:path w="10135" h="8749" extrusionOk="0">
                    <a:moveTo>
                      <a:pt x="8834" y="1"/>
                    </a:moveTo>
                    <a:cubicBezTo>
                      <a:pt x="7829" y="594"/>
                      <a:pt x="6825" y="1188"/>
                      <a:pt x="5821" y="1781"/>
                    </a:cubicBezTo>
                    <a:cubicBezTo>
                      <a:pt x="3880" y="2923"/>
                      <a:pt x="1940" y="4087"/>
                      <a:pt x="0" y="5228"/>
                    </a:cubicBezTo>
                    <a:cubicBezTo>
                      <a:pt x="0" y="6187"/>
                      <a:pt x="320" y="7168"/>
                      <a:pt x="776" y="7899"/>
                    </a:cubicBezTo>
                    <a:cubicBezTo>
                      <a:pt x="982" y="8241"/>
                      <a:pt x="1210" y="8515"/>
                      <a:pt x="1461" y="8720"/>
                    </a:cubicBezTo>
                    <a:cubicBezTo>
                      <a:pt x="1484" y="8720"/>
                      <a:pt x="1484" y="8743"/>
                      <a:pt x="1507" y="8743"/>
                    </a:cubicBezTo>
                    <a:cubicBezTo>
                      <a:pt x="1537" y="8747"/>
                      <a:pt x="1569" y="8748"/>
                      <a:pt x="1602" y="8748"/>
                    </a:cubicBezTo>
                    <a:cubicBezTo>
                      <a:pt x="1999" y="8748"/>
                      <a:pt x="2621" y="8504"/>
                      <a:pt x="3378" y="8104"/>
                    </a:cubicBezTo>
                    <a:cubicBezTo>
                      <a:pt x="3219" y="7625"/>
                      <a:pt x="3036" y="7145"/>
                      <a:pt x="2853" y="6643"/>
                    </a:cubicBezTo>
                    <a:cubicBezTo>
                      <a:pt x="2853" y="6620"/>
                      <a:pt x="2853" y="6597"/>
                      <a:pt x="2830" y="6575"/>
                    </a:cubicBezTo>
                    <a:cubicBezTo>
                      <a:pt x="5227" y="5045"/>
                      <a:pt x="7738" y="3493"/>
                      <a:pt x="10135" y="2055"/>
                    </a:cubicBezTo>
                    <a:cubicBezTo>
                      <a:pt x="9678" y="1393"/>
                      <a:pt x="9244" y="709"/>
                      <a:pt x="883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94" name="Google Shape;2394;p38"/>
            <p:cNvSpPr/>
            <p:nvPr/>
          </p:nvSpPr>
          <p:spPr>
            <a:xfrm>
              <a:off x="831738" y="2905653"/>
              <a:ext cx="719144" cy="881387"/>
            </a:xfrm>
            <a:custGeom>
              <a:avLst/>
              <a:gdLst/>
              <a:ahLst/>
              <a:cxnLst/>
              <a:rect l="l" t="t" r="r" b="b"/>
              <a:pathLst>
                <a:path w="12349" h="15135" extrusionOk="0">
                  <a:moveTo>
                    <a:pt x="7281" y="1"/>
                  </a:moveTo>
                  <a:cubicBezTo>
                    <a:pt x="8171" y="1074"/>
                    <a:pt x="9176" y="2466"/>
                    <a:pt x="10066" y="4224"/>
                  </a:cubicBezTo>
                  <a:cubicBezTo>
                    <a:pt x="11801" y="7693"/>
                    <a:pt x="12234" y="10911"/>
                    <a:pt x="12349" y="12988"/>
                  </a:cubicBezTo>
                  <a:cubicBezTo>
                    <a:pt x="11413" y="13559"/>
                    <a:pt x="9929" y="14267"/>
                    <a:pt x="8035" y="14541"/>
                  </a:cubicBezTo>
                  <a:cubicBezTo>
                    <a:pt x="4086" y="15134"/>
                    <a:pt x="1027" y="13491"/>
                    <a:pt x="0" y="12874"/>
                  </a:cubicBezTo>
                  <a:lnTo>
                    <a:pt x="502" y="1850"/>
                  </a:lnTo>
                  <a:cubicBezTo>
                    <a:pt x="1278" y="1576"/>
                    <a:pt x="2100" y="1302"/>
                    <a:pt x="2967" y="1051"/>
                  </a:cubicBezTo>
                  <a:cubicBezTo>
                    <a:pt x="4474" y="617"/>
                    <a:pt x="5935" y="275"/>
                    <a:pt x="7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5" name="Google Shape;2395;p38"/>
            <p:cNvSpPr/>
            <p:nvPr/>
          </p:nvSpPr>
          <p:spPr>
            <a:xfrm>
              <a:off x="831738" y="2904303"/>
              <a:ext cx="719144" cy="881387"/>
            </a:xfrm>
            <a:custGeom>
              <a:avLst/>
              <a:gdLst/>
              <a:ahLst/>
              <a:cxnLst/>
              <a:rect l="l" t="t" r="r" b="b"/>
              <a:pathLst>
                <a:path w="12349" h="15135" extrusionOk="0">
                  <a:moveTo>
                    <a:pt x="7281" y="1"/>
                  </a:moveTo>
                  <a:cubicBezTo>
                    <a:pt x="8171" y="1074"/>
                    <a:pt x="9176" y="2466"/>
                    <a:pt x="10066" y="4224"/>
                  </a:cubicBezTo>
                  <a:cubicBezTo>
                    <a:pt x="11801" y="7693"/>
                    <a:pt x="12234" y="10911"/>
                    <a:pt x="12349" y="12988"/>
                  </a:cubicBezTo>
                  <a:cubicBezTo>
                    <a:pt x="11413" y="13559"/>
                    <a:pt x="9929" y="14267"/>
                    <a:pt x="8035" y="14541"/>
                  </a:cubicBezTo>
                  <a:cubicBezTo>
                    <a:pt x="4086" y="15134"/>
                    <a:pt x="1027" y="13491"/>
                    <a:pt x="0" y="12874"/>
                  </a:cubicBezTo>
                  <a:lnTo>
                    <a:pt x="502" y="1850"/>
                  </a:lnTo>
                  <a:cubicBezTo>
                    <a:pt x="1278" y="1576"/>
                    <a:pt x="2100" y="1302"/>
                    <a:pt x="2967" y="1051"/>
                  </a:cubicBezTo>
                  <a:cubicBezTo>
                    <a:pt x="4474" y="617"/>
                    <a:pt x="5935" y="275"/>
                    <a:pt x="728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6" name="Google Shape;2396;p38"/>
            <p:cNvSpPr/>
            <p:nvPr/>
          </p:nvSpPr>
          <p:spPr>
            <a:xfrm>
              <a:off x="1219874" y="2990735"/>
              <a:ext cx="253905" cy="671333"/>
            </a:xfrm>
            <a:custGeom>
              <a:avLst/>
              <a:gdLst/>
              <a:ahLst/>
              <a:cxnLst/>
              <a:rect l="l" t="t" r="r" b="b"/>
              <a:pathLst>
                <a:path w="4360" h="11528" extrusionOk="0">
                  <a:moveTo>
                    <a:pt x="0" y="1"/>
                  </a:moveTo>
                  <a:cubicBezTo>
                    <a:pt x="2602" y="3265"/>
                    <a:pt x="4131" y="7373"/>
                    <a:pt x="4360" y="11527"/>
                  </a:cubicBezTo>
                  <a:cubicBezTo>
                    <a:pt x="4291" y="11003"/>
                    <a:pt x="4223" y="10500"/>
                    <a:pt x="4131" y="9975"/>
                  </a:cubicBezTo>
                  <a:cubicBezTo>
                    <a:pt x="3538" y="6392"/>
                    <a:pt x="2100" y="2968"/>
                    <a:pt x="0" y="1"/>
                  </a:cubicBezTo>
                  <a:close/>
                </a:path>
              </a:pathLst>
            </a:custGeom>
            <a:solidFill>
              <a:srgbClr val="4C4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7" name="Google Shape;2397;p38"/>
            <p:cNvSpPr/>
            <p:nvPr/>
          </p:nvSpPr>
          <p:spPr>
            <a:xfrm>
              <a:off x="1009821" y="2905653"/>
              <a:ext cx="356282" cy="296474"/>
            </a:xfrm>
            <a:custGeom>
              <a:avLst/>
              <a:gdLst/>
              <a:ahLst/>
              <a:cxnLst/>
              <a:rect l="l" t="t" r="r" b="b"/>
              <a:pathLst>
                <a:path w="6118" h="5091" extrusionOk="0">
                  <a:moveTo>
                    <a:pt x="3721" y="1"/>
                  </a:moveTo>
                  <a:cubicBezTo>
                    <a:pt x="4474" y="389"/>
                    <a:pt x="5182" y="937"/>
                    <a:pt x="5753" y="1621"/>
                  </a:cubicBezTo>
                  <a:cubicBezTo>
                    <a:pt x="5912" y="1804"/>
                    <a:pt x="6118" y="2010"/>
                    <a:pt x="6095" y="2306"/>
                  </a:cubicBezTo>
                  <a:cubicBezTo>
                    <a:pt x="6072" y="2649"/>
                    <a:pt x="5730" y="2923"/>
                    <a:pt x="5387" y="2854"/>
                  </a:cubicBezTo>
                  <a:cubicBezTo>
                    <a:pt x="4954" y="2808"/>
                    <a:pt x="4543" y="2763"/>
                    <a:pt x="4109" y="2717"/>
                  </a:cubicBezTo>
                  <a:lnTo>
                    <a:pt x="4383" y="2603"/>
                  </a:lnTo>
                  <a:cubicBezTo>
                    <a:pt x="4064" y="3105"/>
                    <a:pt x="3744" y="3630"/>
                    <a:pt x="3424" y="4132"/>
                  </a:cubicBezTo>
                  <a:lnTo>
                    <a:pt x="3310" y="4338"/>
                  </a:lnTo>
                  <a:cubicBezTo>
                    <a:pt x="2991" y="4931"/>
                    <a:pt x="2169" y="5091"/>
                    <a:pt x="1690" y="4589"/>
                  </a:cubicBezTo>
                  <a:cubicBezTo>
                    <a:pt x="640" y="3630"/>
                    <a:pt x="1" y="2238"/>
                    <a:pt x="1" y="800"/>
                  </a:cubicBezTo>
                  <a:cubicBezTo>
                    <a:pt x="1233" y="503"/>
                    <a:pt x="2489" y="229"/>
                    <a:pt x="3721" y="1"/>
                  </a:cubicBezTo>
                  <a:close/>
                  <a:moveTo>
                    <a:pt x="3721" y="1"/>
                  </a:moveTo>
                  <a:cubicBezTo>
                    <a:pt x="2557" y="435"/>
                    <a:pt x="1461" y="823"/>
                    <a:pt x="297" y="1211"/>
                  </a:cubicBezTo>
                  <a:lnTo>
                    <a:pt x="480" y="960"/>
                  </a:lnTo>
                  <a:cubicBezTo>
                    <a:pt x="617" y="2192"/>
                    <a:pt x="1210" y="3311"/>
                    <a:pt x="2101" y="4132"/>
                  </a:cubicBezTo>
                  <a:cubicBezTo>
                    <a:pt x="2329" y="4361"/>
                    <a:pt x="2648" y="4246"/>
                    <a:pt x="2785" y="3995"/>
                  </a:cubicBezTo>
                  <a:cubicBezTo>
                    <a:pt x="3151" y="3425"/>
                    <a:pt x="3539" y="2854"/>
                    <a:pt x="3904" y="2283"/>
                  </a:cubicBezTo>
                  <a:lnTo>
                    <a:pt x="4018" y="2146"/>
                  </a:lnTo>
                  <a:cubicBezTo>
                    <a:pt x="4497" y="2215"/>
                    <a:pt x="4977" y="2283"/>
                    <a:pt x="5456" y="2375"/>
                  </a:cubicBezTo>
                  <a:cubicBezTo>
                    <a:pt x="5570" y="2420"/>
                    <a:pt x="5684" y="2329"/>
                    <a:pt x="5661" y="2192"/>
                  </a:cubicBezTo>
                  <a:cubicBezTo>
                    <a:pt x="5638" y="2078"/>
                    <a:pt x="5524" y="1941"/>
                    <a:pt x="5456" y="1827"/>
                  </a:cubicBezTo>
                  <a:cubicBezTo>
                    <a:pt x="4977" y="1142"/>
                    <a:pt x="4383" y="526"/>
                    <a:pt x="37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8" name="Google Shape;2398;p38"/>
            <p:cNvSpPr/>
            <p:nvPr/>
          </p:nvSpPr>
          <p:spPr>
            <a:xfrm>
              <a:off x="1051051" y="2906993"/>
              <a:ext cx="198115" cy="146286"/>
            </a:xfrm>
            <a:custGeom>
              <a:avLst/>
              <a:gdLst/>
              <a:ahLst/>
              <a:cxnLst/>
              <a:rect l="l" t="t" r="r" b="b"/>
              <a:pathLst>
                <a:path w="3402" h="2512" extrusionOk="0">
                  <a:moveTo>
                    <a:pt x="0" y="800"/>
                  </a:moveTo>
                  <a:cubicBezTo>
                    <a:pt x="92" y="1256"/>
                    <a:pt x="183" y="1690"/>
                    <a:pt x="274" y="2146"/>
                  </a:cubicBezTo>
                  <a:cubicBezTo>
                    <a:pt x="731" y="2306"/>
                    <a:pt x="1507" y="2512"/>
                    <a:pt x="2420" y="2420"/>
                  </a:cubicBezTo>
                  <a:cubicBezTo>
                    <a:pt x="2808" y="2375"/>
                    <a:pt x="3127" y="2283"/>
                    <a:pt x="3401" y="2192"/>
                  </a:cubicBezTo>
                  <a:lnTo>
                    <a:pt x="3401" y="1"/>
                  </a:lnTo>
                  <a:cubicBezTo>
                    <a:pt x="2306" y="206"/>
                    <a:pt x="1164" y="480"/>
                    <a:pt x="0" y="80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9" name="Google Shape;2399;p38"/>
            <p:cNvSpPr/>
            <p:nvPr/>
          </p:nvSpPr>
          <p:spPr>
            <a:xfrm>
              <a:off x="1028456" y="3113028"/>
              <a:ext cx="473218" cy="650077"/>
            </a:xfrm>
            <a:custGeom>
              <a:avLst/>
              <a:gdLst/>
              <a:ahLst/>
              <a:cxnLst/>
              <a:rect l="l" t="t" r="r" b="b"/>
              <a:pathLst>
                <a:path w="8126" h="11163" extrusionOk="0">
                  <a:moveTo>
                    <a:pt x="6323" y="11117"/>
                  </a:moveTo>
                  <a:lnTo>
                    <a:pt x="890" y="10660"/>
                  </a:lnTo>
                  <a:cubicBezTo>
                    <a:pt x="365" y="10614"/>
                    <a:pt x="0" y="10158"/>
                    <a:pt x="46" y="9633"/>
                  </a:cubicBezTo>
                  <a:lnTo>
                    <a:pt x="776" y="891"/>
                  </a:lnTo>
                  <a:cubicBezTo>
                    <a:pt x="822" y="389"/>
                    <a:pt x="1278" y="1"/>
                    <a:pt x="1803" y="46"/>
                  </a:cubicBezTo>
                  <a:lnTo>
                    <a:pt x="7236" y="503"/>
                  </a:lnTo>
                  <a:cubicBezTo>
                    <a:pt x="7738" y="548"/>
                    <a:pt x="8126" y="1005"/>
                    <a:pt x="8080" y="1507"/>
                  </a:cubicBezTo>
                  <a:lnTo>
                    <a:pt x="7350" y="10249"/>
                  </a:lnTo>
                  <a:cubicBezTo>
                    <a:pt x="7304" y="10774"/>
                    <a:pt x="6848" y="11162"/>
                    <a:pt x="6323" y="11117"/>
                  </a:cubicBezTo>
                  <a:close/>
                </a:path>
              </a:pathLst>
            </a:custGeom>
            <a:solidFill>
              <a:srgbClr val="ED8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0" name="Google Shape;2400;p38"/>
            <p:cNvSpPr/>
            <p:nvPr/>
          </p:nvSpPr>
          <p:spPr>
            <a:xfrm>
              <a:off x="1230473" y="3236661"/>
              <a:ext cx="192816" cy="114374"/>
            </a:xfrm>
            <a:custGeom>
              <a:avLst/>
              <a:gdLst/>
              <a:ahLst/>
              <a:cxnLst/>
              <a:rect l="l" t="t" r="r" b="b"/>
              <a:pathLst>
                <a:path w="3311" h="1964" extrusionOk="0">
                  <a:moveTo>
                    <a:pt x="3151" y="1963"/>
                  </a:moveTo>
                  <a:lnTo>
                    <a:pt x="1" y="1712"/>
                  </a:lnTo>
                  <a:lnTo>
                    <a:pt x="138" y="0"/>
                  </a:lnTo>
                  <a:lnTo>
                    <a:pt x="3310" y="274"/>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1" name="Google Shape;2401;p38"/>
            <p:cNvSpPr/>
            <p:nvPr/>
          </p:nvSpPr>
          <p:spPr>
            <a:xfrm>
              <a:off x="1078946" y="3102429"/>
              <a:ext cx="473276" cy="650019"/>
            </a:xfrm>
            <a:custGeom>
              <a:avLst/>
              <a:gdLst/>
              <a:ahLst/>
              <a:cxnLst/>
              <a:rect l="l" t="t" r="r" b="b"/>
              <a:pathLst>
                <a:path w="8127" h="11162" extrusionOk="0">
                  <a:moveTo>
                    <a:pt x="7236" y="502"/>
                  </a:moveTo>
                  <a:lnTo>
                    <a:pt x="1804" y="46"/>
                  </a:lnTo>
                  <a:cubicBezTo>
                    <a:pt x="1279" y="0"/>
                    <a:pt x="822" y="388"/>
                    <a:pt x="777" y="913"/>
                  </a:cubicBezTo>
                  <a:lnTo>
                    <a:pt x="23" y="9655"/>
                  </a:lnTo>
                  <a:cubicBezTo>
                    <a:pt x="1" y="10157"/>
                    <a:pt x="366" y="10614"/>
                    <a:pt x="891" y="10659"/>
                  </a:cubicBezTo>
                  <a:lnTo>
                    <a:pt x="6323" y="11139"/>
                  </a:lnTo>
                  <a:cubicBezTo>
                    <a:pt x="6848" y="11162"/>
                    <a:pt x="7305" y="10796"/>
                    <a:pt x="7350" y="10271"/>
                  </a:cubicBezTo>
                  <a:lnTo>
                    <a:pt x="8081" y="1529"/>
                  </a:lnTo>
                  <a:cubicBezTo>
                    <a:pt x="8126" y="1004"/>
                    <a:pt x="7738" y="548"/>
                    <a:pt x="7236" y="5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2" name="Google Shape;2402;p38"/>
            <p:cNvSpPr/>
            <p:nvPr/>
          </p:nvSpPr>
          <p:spPr>
            <a:xfrm>
              <a:off x="1028456" y="3114367"/>
              <a:ext cx="473218" cy="648738"/>
            </a:xfrm>
            <a:custGeom>
              <a:avLst/>
              <a:gdLst/>
              <a:ahLst/>
              <a:cxnLst/>
              <a:rect l="l" t="t" r="r" b="b"/>
              <a:pathLst>
                <a:path w="8126" h="11140" extrusionOk="0">
                  <a:moveTo>
                    <a:pt x="7236" y="480"/>
                  </a:moveTo>
                  <a:lnTo>
                    <a:pt x="1803" y="23"/>
                  </a:lnTo>
                  <a:cubicBezTo>
                    <a:pt x="1758" y="23"/>
                    <a:pt x="1735" y="0"/>
                    <a:pt x="1712" y="0"/>
                  </a:cubicBezTo>
                  <a:cubicBezTo>
                    <a:pt x="1233" y="0"/>
                    <a:pt x="822" y="389"/>
                    <a:pt x="776" y="868"/>
                  </a:cubicBezTo>
                  <a:lnTo>
                    <a:pt x="46" y="9610"/>
                  </a:lnTo>
                  <a:cubicBezTo>
                    <a:pt x="0" y="10135"/>
                    <a:pt x="365" y="10591"/>
                    <a:pt x="890" y="10637"/>
                  </a:cubicBezTo>
                  <a:lnTo>
                    <a:pt x="6323" y="11094"/>
                  </a:lnTo>
                  <a:cubicBezTo>
                    <a:pt x="6848" y="11139"/>
                    <a:pt x="7304" y="10751"/>
                    <a:pt x="7350" y="10226"/>
                  </a:cubicBezTo>
                  <a:lnTo>
                    <a:pt x="8080" y="1484"/>
                  </a:lnTo>
                  <a:cubicBezTo>
                    <a:pt x="8126" y="982"/>
                    <a:pt x="7738" y="525"/>
                    <a:pt x="7236" y="48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3" name="Google Shape;2403;p38"/>
            <p:cNvSpPr/>
            <p:nvPr/>
          </p:nvSpPr>
          <p:spPr>
            <a:xfrm>
              <a:off x="1179983" y="3247260"/>
              <a:ext cx="192758" cy="114374"/>
            </a:xfrm>
            <a:custGeom>
              <a:avLst/>
              <a:gdLst/>
              <a:ahLst/>
              <a:cxnLst/>
              <a:rect l="l" t="t" r="r" b="b"/>
              <a:pathLst>
                <a:path w="3310" h="1964" extrusionOk="0">
                  <a:moveTo>
                    <a:pt x="3150" y="1964"/>
                  </a:moveTo>
                  <a:lnTo>
                    <a:pt x="0" y="1690"/>
                  </a:lnTo>
                  <a:lnTo>
                    <a:pt x="137" y="1"/>
                  </a:lnTo>
                  <a:lnTo>
                    <a:pt x="3310" y="2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4" name="Google Shape;2404;p38"/>
            <p:cNvSpPr/>
            <p:nvPr/>
          </p:nvSpPr>
          <p:spPr>
            <a:xfrm>
              <a:off x="1033755" y="3182153"/>
              <a:ext cx="54566" cy="26672"/>
            </a:xfrm>
            <a:custGeom>
              <a:avLst/>
              <a:gdLst/>
              <a:ahLst/>
              <a:cxnLst/>
              <a:rect l="l" t="t" r="r" b="b"/>
              <a:pathLst>
                <a:path w="937" h="458" extrusionOk="0">
                  <a:moveTo>
                    <a:pt x="891" y="457"/>
                  </a:moveTo>
                  <a:lnTo>
                    <a:pt x="160" y="389"/>
                  </a:lnTo>
                  <a:cubicBezTo>
                    <a:pt x="69" y="389"/>
                    <a:pt x="0" y="297"/>
                    <a:pt x="0" y="206"/>
                  </a:cubicBezTo>
                  <a:cubicBezTo>
                    <a:pt x="23" y="92"/>
                    <a:pt x="92" y="1"/>
                    <a:pt x="183" y="1"/>
                  </a:cubicBezTo>
                  <a:cubicBezTo>
                    <a:pt x="434" y="23"/>
                    <a:pt x="685" y="46"/>
                    <a:pt x="936"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5" name="Google Shape;2405;p38"/>
            <p:cNvSpPr/>
            <p:nvPr/>
          </p:nvSpPr>
          <p:spPr>
            <a:xfrm>
              <a:off x="1031076" y="3223383"/>
              <a:ext cx="53227" cy="26613"/>
            </a:xfrm>
            <a:custGeom>
              <a:avLst/>
              <a:gdLst/>
              <a:ahLst/>
              <a:cxnLst/>
              <a:rect l="l" t="t" r="r" b="b"/>
              <a:pathLst>
                <a:path w="914" h="457" extrusionOk="0">
                  <a:moveTo>
                    <a:pt x="891" y="457"/>
                  </a:moveTo>
                  <a:lnTo>
                    <a:pt x="138" y="388"/>
                  </a:lnTo>
                  <a:cubicBezTo>
                    <a:pt x="46" y="388"/>
                    <a:pt x="1" y="297"/>
                    <a:pt x="1" y="183"/>
                  </a:cubicBezTo>
                  <a:cubicBezTo>
                    <a:pt x="1" y="69"/>
                    <a:pt x="92" y="0"/>
                    <a:pt x="183" y="0"/>
                  </a:cubicBezTo>
                  <a:cubicBezTo>
                    <a:pt x="435" y="23"/>
                    <a:pt x="663" y="46"/>
                    <a:pt x="914"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6" name="Google Shape;2406;p38"/>
            <p:cNvSpPr/>
            <p:nvPr/>
          </p:nvSpPr>
          <p:spPr>
            <a:xfrm>
              <a:off x="1027116" y="3263216"/>
              <a:ext cx="54566" cy="26672"/>
            </a:xfrm>
            <a:custGeom>
              <a:avLst/>
              <a:gdLst/>
              <a:ahLst/>
              <a:cxnLst/>
              <a:rect l="l" t="t" r="r" b="b"/>
              <a:pathLst>
                <a:path w="937" h="458" extrusionOk="0">
                  <a:moveTo>
                    <a:pt x="891" y="457"/>
                  </a:moveTo>
                  <a:lnTo>
                    <a:pt x="160" y="412"/>
                  </a:lnTo>
                  <a:cubicBezTo>
                    <a:pt x="69" y="389"/>
                    <a:pt x="0" y="298"/>
                    <a:pt x="0" y="206"/>
                  </a:cubicBezTo>
                  <a:cubicBezTo>
                    <a:pt x="0" y="92"/>
                    <a:pt x="92" y="1"/>
                    <a:pt x="183" y="1"/>
                  </a:cubicBezTo>
                  <a:cubicBezTo>
                    <a:pt x="434" y="24"/>
                    <a:pt x="685" y="47"/>
                    <a:pt x="936"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7" name="Google Shape;2407;p38"/>
            <p:cNvSpPr/>
            <p:nvPr/>
          </p:nvSpPr>
          <p:spPr>
            <a:xfrm>
              <a:off x="1023098" y="3304447"/>
              <a:ext cx="54566" cy="26613"/>
            </a:xfrm>
            <a:custGeom>
              <a:avLst/>
              <a:gdLst/>
              <a:ahLst/>
              <a:cxnLst/>
              <a:rect l="l" t="t" r="r" b="b"/>
              <a:pathLst>
                <a:path w="937" h="457" extrusionOk="0">
                  <a:moveTo>
                    <a:pt x="891" y="457"/>
                  </a:moveTo>
                  <a:lnTo>
                    <a:pt x="161" y="389"/>
                  </a:lnTo>
                  <a:cubicBezTo>
                    <a:pt x="69" y="389"/>
                    <a:pt x="1" y="297"/>
                    <a:pt x="24" y="183"/>
                  </a:cubicBezTo>
                  <a:cubicBezTo>
                    <a:pt x="24" y="92"/>
                    <a:pt x="92" y="0"/>
                    <a:pt x="206" y="0"/>
                  </a:cubicBezTo>
                  <a:cubicBezTo>
                    <a:pt x="435" y="23"/>
                    <a:pt x="686" y="46"/>
                    <a:pt x="937"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8" name="Google Shape;2408;p38"/>
            <p:cNvSpPr/>
            <p:nvPr/>
          </p:nvSpPr>
          <p:spPr>
            <a:xfrm>
              <a:off x="1020478" y="3344338"/>
              <a:ext cx="53227" cy="26613"/>
            </a:xfrm>
            <a:custGeom>
              <a:avLst/>
              <a:gdLst/>
              <a:ahLst/>
              <a:cxnLst/>
              <a:rect l="l" t="t" r="r" b="b"/>
              <a:pathLst>
                <a:path w="914" h="457" extrusionOk="0">
                  <a:moveTo>
                    <a:pt x="890" y="457"/>
                  </a:moveTo>
                  <a:lnTo>
                    <a:pt x="160" y="411"/>
                  </a:lnTo>
                  <a:cubicBezTo>
                    <a:pt x="69" y="388"/>
                    <a:pt x="0" y="297"/>
                    <a:pt x="0" y="206"/>
                  </a:cubicBezTo>
                  <a:cubicBezTo>
                    <a:pt x="0" y="92"/>
                    <a:pt x="92" y="0"/>
                    <a:pt x="183" y="23"/>
                  </a:cubicBezTo>
                  <a:cubicBezTo>
                    <a:pt x="434" y="46"/>
                    <a:pt x="685" y="46"/>
                    <a:pt x="913"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9" name="Google Shape;2409;p38"/>
            <p:cNvSpPr/>
            <p:nvPr/>
          </p:nvSpPr>
          <p:spPr>
            <a:xfrm>
              <a:off x="1016459" y="3385510"/>
              <a:ext cx="54566" cy="26672"/>
            </a:xfrm>
            <a:custGeom>
              <a:avLst/>
              <a:gdLst/>
              <a:ahLst/>
              <a:cxnLst/>
              <a:rect l="l" t="t" r="r" b="b"/>
              <a:pathLst>
                <a:path w="937" h="458" extrusionOk="0">
                  <a:moveTo>
                    <a:pt x="891" y="457"/>
                  </a:moveTo>
                  <a:lnTo>
                    <a:pt x="161" y="389"/>
                  </a:lnTo>
                  <a:cubicBezTo>
                    <a:pt x="69" y="389"/>
                    <a:pt x="1" y="298"/>
                    <a:pt x="1" y="183"/>
                  </a:cubicBezTo>
                  <a:cubicBezTo>
                    <a:pt x="24" y="92"/>
                    <a:pt x="92" y="1"/>
                    <a:pt x="183" y="1"/>
                  </a:cubicBezTo>
                  <a:cubicBezTo>
                    <a:pt x="434" y="24"/>
                    <a:pt x="686" y="46"/>
                    <a:pt x="937"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0" name="Google Shape;2410;p38"/>
            <p:cNvSpPr/>
            <p:nvPr/>
          </p:nvSpPr>
          <p:spPr>
            <a:xfrm>
              <a:off x="1013839" y="3425401"/>
              <a:ext cx="53227" cy="27953"/>
            </a:xfrm>
            <a:custGeom>
              <a:avLst/>
              <a:gdLst/>
              <a:ahLst/>
              <a:cxnLst/>
              <a:rect l="l" t="t" r="r" b="b"/>
              <a:pathLst>
                <a:path w="914" h="480" extrusionOk="0">
                  <a:moveTo>
                    <a:pt x="890" y="480"/>
                  </a:moveTo>
                  <a:lnTo>
                    <a:pt x="137" y="411"/>
                  </a:lnTo>
                  <a:cubicBezTo>
                    <a:pt x="46" y="389"/>
                    <a:pt x="0" y="297"/>
                    <a:pt x="0" y="206"/>
                  </a:cubicBezTo>
                  <a:cubicBezTo>
                    <a:pt x="0" y="92"/>
                    <a:pt x="91" y="1"/>
                    <a:pt x="183" y="23"/>
                  </a:cubicBezTo>
                  <a:cubicBezTo>
                    <a:pt x="434" y="46"/>
                    <a:pt x="662" y="69"/>
                    <a:pt x="913" y="92"/>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1" name="Google Shape;2411;p38"/>
            <p:cNvSpPr/>
            <p:nvPr/>
          </p:nvSpPr>
          <p:spPr>
            <a:xfrm>
              <a:off x="1009821" y="3466631"/>
              <a:ext cx="54566" cy="26613"/>
            </a:xfrm>
            <a:custGeom>
              <a:avLst/>
              <a:gdLst/>
              <a:ahLst/>
              <a:cxnLst/>
              <a:rect l="l" t="t" r="r" b="b"/>
              <a:pathLst>
                <a:path w="937" h="457" extrusionOk="0">
                  <a:moveTo>
                    <a:pt x="891" y="457"/>
                  </a:moveTo>
                  <a:lnTo>
                    <a:pt x="160" y="388"/>
                  </a:lnTo>
                  <a:cubicBezTo>
                    <a:pt x="69" y="388"/>
                    <a:pt x="1" y="297"/>
                    <a:pt x="1" y="206"/>
                  </a:cubicBezTo>
                  <a:cubicBezTo>
                    <a:pt x="1" y="91"/>
                    <a:pt x="92" y="0"/>
                    <a:pt x="183" y="0"/>
                  </a:cubicBezTo>
                  <a:cubicBezTo>
                    <a:pt x="434" y="23"/>
                    <a:pt x="685" y="46"/>
                    <a:pt x="936"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2" name="Google Shape;2412;p38"/>
            <p:cNvSpPr/>
            <p:nvPr/>
          </p:nvSpPr>
          <p:spPr>
            <a:xfrm>
              <a:off x="1005861" y="3507803"/>
              <a:ext cx="54508" cy="26672"/>
            </a:xfrm>
            <a:custGeom>
              <a:avLst/>
              <a:gdLst/>
              <a:ahLst/>
              <a:cxnLst/>
              <a:rect l="l" t="t" r="r" b="b"/>
              <a:pathLst>
                <a:path w="936" h="458" extrusionOk="0">
                  <a:moveTo>
                    <a:pt x="913" y="457"/>
                  </a:moveTo>
                  <a:lnTo>
                    <a:pt x="160" y="389"/>
                  </a:lnTo>
                  <a:cubicBezTo>
                    <a:pt x="69" y="389"/>
                    <a:pt x="0" y="297"/>
                    <a:pt x="23" y="183"/>
                  </a:cubicBezTo>
                  <a:cubicBezTo>
                    <a:pt x="23" y="69"/>
                    <a:pt x="91" y="1"/>
                    <a:pt x="206" y="1"/>
                  </a:cubicBezTo>
                  <a:cubicBezTo>
                    <a:pt x="434" y="24"/>
                    <a:pt x="685" y="46"/>
                    <a:pt x="936"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3" name="Google Shape;2413;p38"/>
            <p:cNvSpPr/>
            <p:nvPr/>
          </p:nvSpPr>
          <p:spPr>
            <a:xfrm>
              <a:off x="1003182" y="3547694"/>
              <a:ext cx="53227" cy="26672"/>
            </a:xfrm>
            <a:custGeom>
              <a:avLst/>
              <a:gdLst/>
              <a:ahLst/>
              <a:cxnLst/>
              <a:rect l="l" t="t" r="r" b="b"/>
              <a:pathLst>
                <a:path w="914" h="458" extrusionOk="0">
                  <a:moveTo>
                    <a:pt x="891" y="457"/>
                  </a:moveTo>
                  <a:lnTo>
                    <a:pt x="160" y="411"/>
                  </a:lnTo>
                  <a:cubicBezTo>
                    <a:pt x="69" y="389"/>
                    <a:pt x="0" y="297"/>
                    <a:pt x="0" y="206"/>
                  </a:cubicBezTo>
                  <a:cubicBezTo>
                    <a:pt x="0" y="92"/>
                    <a:pt x="92" y="1"/>
                    <a:pt x="183" y="1"/>
                  </a:cubicBezTo>
                  <a:cubicBezTo>
                    <a:pt x="434" y="23"/>
                    <a:pt x="685" y="46"/>
                    <a:pt x="914"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4" name="Google Shape;2414;p38"/>
            <p:cNvSpPr/>
            <p:nvPr/>
          </p:nvSpPr>
          <p:spPr>
            <a:xfrm>
              <a:off x="999222" y="3588925"/>
              <a:ext cx="54508" cy="26613"/>
            </a:xfrm>
            <a:custGeom>
              <a:avLst/>
              <a:gdLst/>
              <a:ahLst/>
              <a:cxnLst/>
              <a:rect l="l" t="t" r="r" b="b"/>
              <a:pathLst>
                <a:path w="936" h="457" extrusionOk="0">
                  <a:moveTo>
                    <a:pt x="890" y="457"/>
                  </a:moveTo>
                  <a:lnTo>
                    <a:pt x="160" y="388"/>
                  </a:lnTo>
                  <a:cubicBezTo>
                    <a:pt x="68" y="388"/>
                    <a:pt x="0" y="297"/>
                    <a:pt x="0" y="183"/>
                  </a:cubicBezTo>
                  <a:cubicBezTo>
                    <a:pt x="23" y="91"/>
                    <a:pt x="91" y="0"/>
                    <a:pt x="183" y="0"/>
                  </a:cubicBezTo>
                  <a:cubicBezTo>
                    <a:pt x="434" y="23"/>
                    <a:pt x="685" y="46"/>
                    <a:pt x="936"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5" name="Google Shape;2415;p38"/>
            <p:cNvSpPr/>
            <p:nvPr/>
          </p:nvSpPr>
          <p:spPr>
            <a:xfrm>
              <a:off x="996543" y="3628757"/>
              <a:ext cx="53227" cy="26672"/>
            </a:xfrm>
            <a:custGeom>
              <a:avLst/>
              <a:gdLst/>
              <a:ahLst/>
              <a:cxnLst/>
              <a:rect l="l" t="t" r="r" b="b"/>
              <a:pathLst>
                <a:path w="914" h="458" extrusionOk="0">
                  <a:moveTo>
                    <a:pt x="891" y="457"/>
                  </a:moveTo>
                  <a:lnTo>
                    <a:pt x="137" y="412"/>
                  </a:lnTo>
                  <a:cubicBezTo>
                    <a:pt x="46" y="389"/>
                    <a:pt x="0" y="298"/>
                    <a:pt x="0" y="206"/>
                  </a:cubicBezTo>
                  <a:cubicBezTo>
                    <a:pt x="0" y="92"/>
                    <a:pt x="92" y="1"/>
                    <a:pt x="183" y="24"/>
                  </a:cubicBezTo>
                  <a:cubicBezTo>
                    <a:pt x="434" y="47"/>
                    <a:pt x="662" y="47"/>
                    <a:pt x="913"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6" name="Google Shape;2416;p38"/>
            <p:cNvSpPr/>
            <p:nvPr/>
          </p:nvSpPr>
          <p:spPr>
            <a:xfrm>
              <a:off x="896845" y="1890151"/>
              <a:ext cx="868051" cy="751057"/>
            </a:xfrm>
            <a:custGeom>
              <a:avLst/>
              <a:gdLst/>
              <a:ahLst/>
              <a:cxnLst/>
              <a:rect l="l" t="t" r="r" b="b"/>
              <a:pathLst>
                <a:path w="14906" h="12897" extrusionOk="0">
                  <a:moveTo>
                    <a:pt x="3424" y="662"/>
                  </a:moveTo>
                  <a:cubicBezTo>
                    <a:pt x="3173" y="799"/>
                    <a:pt x="1735" y="1575"/>
                    <a:pt x="1165" y="2968"/>
                  </a:cubicBezTo>
                  <a:lnTo>
                    <a:pt x="1165" y="2968"/>
                  </a:lnTo>
                  <a:cubicBezTo>
                    <a:pt x="0" y="5866"/>
                    <a:pt x="3584" y="9359"/>
                    <a:pt x="4292" y="10066"/>
                  </a:cubicBezTo>
                  <a:lnTo>
                    <a:pt x="4292" y="10066"/>
                  </a:lnTo>
                  <a:cubicBezTo>
                    <a:pt x="4976" y="10728"/>
                    <a:pt x="7168" y="12897"/>
                    <a:pt x="9998" y="12851"/>
                  </a:cubicBezTo>
                  <a:lnTo>
                    <a:pt x="9998" y="12851"/>
                  </a:lnTo>
                  <a:cubicBezTo>
                    <a:pt x="10272" y="12851"/>
                    <a:pt x="12554" y="12828"/>
                    <a:pt x="12851" y="11870"/>
                  </a:cubicBezTo>
                  <a:lnTo>
                    <a:pt x="12851" y="11870"/>
                  </a:lnTo>
                  <a:cubicBezTo>
                    <a:pt x="12920" y="11664"/>
                    <a:pt x="12897" y="11482"/>
                    <a:pt x="12851" y="11345"/>
                  </a:cubicBezTo>
                  <a:lnTo>
                    <a:pt x="12851" y="11345"/>
                  </a:lnTo>
                  <a:cubicBezTo>
                    <a:pt x="13079" y="11345"/>
                    <a:pt x="13878" y="11345"/>
                    <a:pt x="14380" y="10751"/>
                  </a:cubicBezTo>
                  <a:lnTo>
                    <a:pt x="14380" y="10751"/>
                  </a:lnTo>
                  <a:cubicBezTo>
                    <a:pt x="14495" y="10637"/>
                    <a:pt x="14905" y="10180"/>
                    <a:pt x="14746" y="9792"/>
                  </a:cubicBezTo>
                  <a:lnTo>
                    <a:pt x="14746" y="9792"/>
                  </a:lnTo>
                  <a:cubicBezTo>
                    <a:pt x="14609" y="9519"/>
                    <a:pt x="14152" y="9359"/>
                    <a:pt x="13627" y="9496"/>
                  </a:cubicBezTo>
                  <a:lnTo>
                    <a:pt x="13627" y="9496"/>
                  </a:lnTo>
                  <a:cubicBezTo>
                    <a:pt x="13718" y="9450"/>
                    <a:pt x="14289" y="9176"/>
                    <a:pt x="14266" y="8857"/>
                  </a:cubicBezTo>
                  <a:lnTo>
                    <a:pt x="14266" y="8857"/>
                  </a:lnTo>
                  <a:cubicBezTo>
                    <a:pt x="14243" y="8628"/>
                    <a:pt x="13924" y="8469"/>
                    <a:pt x="13787" y="8400"/>
                  </a:cubicBezTo>
                  <a:lnTo>
                    <a:pt x="13787" y="8400"/>
                  </a:lnTo>
                  <a:cubicBezTo>
                    <a:pt x="12417" y="7784"/>
                    <a:pt x="11345" y="7419"/>
                    <a:pt x="10934" y="7190"/>
                  </a:cubicBezTo>
                  <a:lnTo>
                    <a:pt x="10934" y="7190"/>
                  </a:lnTo>
                  <a:cubicBezTo>
                    <a:pt x="9176" y="6232"/>
                    <a:pt x="10660" y="3082"/>
                    <a:pt x="8514" y="1119"/>
                  </a:cubicBezTo>
                  <a:lnTo>
                    <a:pt x="8514" y="1119"/>
                  </a:lnTo>
                  <a:cubicBezTo>
                    <a:pt x="7510" y="183"/>
                    <a:pt x="6300" y="46"/>
                    <a:pt x="6118" y="23"/>
                  </a:cubicBezTo>
                  <a:lnTo>
                    <a:pt x="6118" y="23"/>
                  </a:lnTo>
                  <a:cubicBezTo>
                    <a:pt x="5981" y="0"/>
                    <a:pt x="5844" y="0"/>
                    <a:pt x="5707" y="0"/>
                  </a:cubicBezTo>
                  <a:lnTo>
                    <a:pt x="5707" y="0"/>
                  </a:lnTo>
                  <a:cubicBezTo>
                    <a:pt x="4657" y="0"/>
                    <a:pt x="3858" y="434"/>
                    <a:pt x="3424" y="662"/>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7" name="Google Shape;2417;p38"/>
            <p:cNvSpPr/>
            <p:nvPr/>
          </p:nvSpPr>
          <p:spPr>
            <a:xfrm>
              <a:off x="1078946" y="1979193"/>
              <a:ext cx="400133" cy="276558"/>
            </a:xfrm>
            <a:custGeom>
              <a:avLst/>
              <a:gdLst/>
              <a:ahLst/>
              <a:cxnLst/>
              <a:rect l="l" t="t" r="r" b="b"/>
              <a:pathLst>
                <a:path w="6871" h="4749" extrusionOk="0">
                  <a:moveTo>
                    <a:pt x="2224" y="1"/>
                  </a:moveTo>
                  <a:cubicBezTo>
                    <a:pt x="1445" y="1"/>
                    <a:pt x="661" y="215"/>
                    <a:pt x="1" y="663"/>
                  </a:cubicBezTo>
                  <a:cubicBezTo>
                    <a:pt x="598" y="403"/>
                    <a:pt x="1251" y="272"/>
                    <a:pt x="1896" y="272"/>
                  </a:cubicBezTo>
                  <a:cubicBezTo>
                    <a:pt x="3519" y="272"/>
                    <a:pt x="5093" y="1097"/>
                    <a:pt x="5616" y="2763"/>
                  </a:cubicBezTo>
                  <a:cubicBezTo>
                    <a:pt x="5889" y="3493"/>
                    <a:pt x="6323" y="4178"/>
                    <a:pt x="6871" y="4748"/>
                  </a:cubicBezTo>
                  <a:cubicBezTo>
                    <a:pt x="6460" y="4086"/>
                    <a:pt x="6095" y="3402"/>
                    <a:pt x="5889" y="2671"/>
                  </a:cubicBezTo>
                  <a:cubicBezTo>
                    <a:pt x="5487" y="953"/>
                    <a:pt x="3866" y="1"/>
                    <a:pt x="2224" y="1"/>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8" name="Google Shape;2418;p38"/>
            <p:cNvSpPr/>
            <p:nvPr/>
          </p:nvSpPr>
          <p:spPr>
            <a:xfrm>
              <a:off x="1162687" y="2110804"/>
              <a:ext cx="509149" cy="369559"/>
            </a:xfrm>
            <a:custGeom>
              <a:avLst/>
              <a:gdLst/>
              <a:ahLst/>
              <a:cxnLst/>
              <a:rect l="l" t="t" r="r" b="b"/>
              <a:pathLst>
                <a:path w="8743" h="6346" extrusionOk="0">
                  <a:moveTo>
                    <a:pt x="1" y="0"/>
                  </a:moveTo>
                  <a:cubicBezTo>
                    <a:pt x="1918" y="3173"/>
                    <a:pt x="4862" y="5752"/>
                    <a:pt x="8743" y="5707"/>
                  </a:cubicBezTo>
                  <a:cubicBezTo>
                    <a:pt x="4908" y="6346"/>
                    <a:pt x="1370" y="3401"/>
                    <a:pt x="1"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9" name="Google Shape;2419;p38"/>
            <p:cNvSpPr/>
            <p:nvPr/>
          </p:nvSpPr>
          <p:spPr>
            <a:xfrm>
              <a:off x="1136132" y="2206484"/>
              <a:ext cx="490513" cy="356282"/>
            </a:xfrm>
            <a:custGeom>
              <a:avLst/>
              <a:gdLst/>
              <a:ahLst/>
              <a:cxnLst/>
              <a:rect l="l" t="t" r="r" b="b"/>
              <a:pathLst>
                <a:path w="8423" h="6118" extrusionOk="0">
                  <a:moveTo>
                    <a:pt x="0" y="1"/>
                  </a:moveTo>
                  <a:cubicBezTo>
                    <a:pt x="297" y="1507"/>
                    <a:pt x="1004" y="2945"/>
                    <a:pt x="2168" y="3972"/>
                  </a:cubicBezTo>
                  <a:cubicBezTo>
                    <a:pt x="3469" y="5159"/>
                    <a:pt x="5250" y="5707"/>
                    <a:pt x="6985" y="5867"/>
                  </a:cubicBezTo>
                  <a:cubicBezTo>
                    <a:pt x="7464" y="5913"/>
                    <a:pt x="7943" y="5935"/>
                    <a:pt x="8423" y="5913"/>
                  </a:cubicBezTo>
                  <a:cubicBezTo>
                    <a:pt x="7943" y="6027"/>
                    <a:pt x="7464" y="6050"/>
                    <a:pt x="6985" y="6050"/>
                  </a:cubicBezTo>
                  <a:cubicBezTo>
                    <a:pt x="3355" y="6118"/>
                    <a:pt x="183" y="3744"/>
                    <a:pt x="0"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0" name="Google Shape;2420;p38"/>
            <p:cNvSpPr/>
            <p:nvPr/>
          </p:nvSpPr>
          <p:spPr>
            <a:xfrm>
              <a:off x="774551" y="2001788"/>
              <a:ext cx="870730" cy="781630"/>
            </a:xfrm>
            <a:custGeom>
              <a:avLst/>
              <a:gdLst/>
              <a:ahLst/>
              <a:cxnLst/>
              <a:rect l="l" t="t" r="r" b="b"/>
              <a:pathLst>
                <a:path w="14952" h="13422" extrusionOk="0">
                  <a:moveTo>
                    <a:pt x="14951" y="9953"/>
                  </a:moveTo>
                  <a:cubicBezTo>
                    <a:pt x="14677" y="10432"/>
                    <a:pt x="14244" y="11003"/>
                    <a:pt x="13559" y="11368"/>
                  </a:cubicBezTo>
                  <a:cubicBezTo>
                    <a:pt x="9450" y="13422"/>
                    <a:pt x="1" y="5205"/>
                    <a:pt x="1187" y="1713"/>
                  </a:cubicBezTo>
                  <a:cubicBezTo>
                    <a:pt x="1484" y="845"/>
                    <a:pt x="2420" y="320"/>
                    <a:pt x="3424" y="1"/>
                  </a:cubicBezTo>
                  <a:cubicBezTo>
                    <a:pt x="3493" y="3972"/>
                    <a:pt x="5479" y="7510"/>
                    <a:pt x="8697" y="9154"/>
                  </a:cubicBezTo>
                  <a:cubicBezTo>
                    <a:pt x="11368" y="10523"/>
                    <a:pt x="13970" y="10135"/>
                    <a:pt x="14951" y="9953"/>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1" name="Google Shape;2421;p38"/>
            <p:cNvSpPr/>
            <p:nvPr/>
          </p:nvSpPr>
          <p:spPr>
            <a:xfrm>
              <a:off x="62104" y="2037719"/>
              <a:ext cx="636741" cy="879989"/>
            </a:xfrm>
            <a:custGeom>
              <a:avLst/>
              <a:gdLst/>
              <a:ahLst/>
              <a:cxnLst/>
              <a:rect l="l" t="t" r="r" b="b"/>
              <a:pathLst>
                <a:path w="10934" h="15111" extrusionOk="0">
                  <a:moveTo>
                    <a:pt x="8468" y="867"/>
                  </a:moveTo>
                  <a:cubicBezTo>
                    <a:pt x="7441" y="68"/>
                    <a:pt x="6049" y="0"/>
                    <a:pt x="5524" y="0"/>
                  </a:cubicBezTo>
                  <a:cubicBezTo>
                    <a:pt x="5455" y="0"/>
                    <a:pt x="5410" y="0"/>
                    <a:pt x="5364" y="0"/>
                  </a:cubicBezTo>
                  <a:cubicBezTo>
                    <a:pt x="4816" y="23"/>
                    <a:pt x="3744" y="68"/>
                    <a:pt x="2716" y="799"/>
                  </a:cubicBezTo>
                  <a:cubicBezTo>
                    <a:pt x="2557" y="913"/>
                    <a:pt x="1598" y="1643"/>
                    <a:pt x="1187" y="2944"/>
                  </a:cubicBezTo>
                  <a:cubicBezTo>
                    <a:pt x="320" y="5752"/>
                    <a:pt x="3173" y="7715"/>
                    <a:pt x="2146" y="9427"/>
                  </a:cubicBezTo>
                  <a:cubicBezTo>
                    <a:pt x="1895" y="9815"/>
                    <a:pt x="1141" y="10682"/>
                    <a:pt x="274" y="11915"/>
                  </a:cubicBezTo>
                  <a:cubicBezTo>
                    <a:pt x="183" y="12029"/>
                    <a:pt x="0" y="12326"/>
                    <a:pt x="91" y="12531"/>
                  </a:cubicBezTo>
                  <a:cubicBezTo>
                    <a:pt x="228" y="12828"/>
                    <a:pt x="845" y="12782"/>
                    <a:pt x="959" y="12759"/>
                  </a:cubicBezTo>
                  <a:cubicBezTo>
                    <a:pt x="434" y="12896"/>
                    <a:pt x="137" y="13261"/>
                    <a:pt x="160" y="13581"/>
                  </a:cubicBezTo>
                  <a:cubicBezTo>
                    <a:pt x="183" y="13992"/>
                    <a:pt x="776" y="14197"/>
                    <a:pt x="936" y="14243"/>
                  </a:cubicBezTo>
                  <a:cubicBezTo>
                    <a:pt x="1666" y="14494"/>
                    <a:pt x="2374" y="14106"/>
                    <a:pt x="2557" y="13992"/>
                  </a:cubicBezTo>
                  <a:cubicBezTo>
                    <a:pt x="2602" y="14129"/>
                    <a:pt x="2671" y="14311"/>
                    <a:pt x="2808" y="14426"/>
                  </a:cubicBezTo>
                  <a:cubicBezTo>
                    <a:pt x="3561" y="15110"/>
                    <a:pt x="5547" y="13992"/>
                    <a:pt x="5798" y="13855"/>
                  </a:cubicBezTo>
                  <a:cubicBezTo>
                    <a:pt x="8263" y="12463"/>
                    <a:pt x="9085" y="9495"/>
                    <a:pt x="9336" y="8582"/>
                  </a:cubicBezTo>
                  <a:cubicBezTo>
                    <a:pt x="9610" y="7624"/>
                    <a:pt x="10934" y="2808"/>
                    <a:pt x="8468" y="86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2" name="Google Shape;2422;p38"/>
            <p:cNvSpPr/>
            <p:nvPr/>
          </p:nvSpPr>
          <p:spPr>
            <a:xfrm>
              <a:off x="152485" y="2097526"/>
              <a:ext cx="281857" cy="416089"/>
            </a:xfrm>
            <a:custGeom>
              <a:avLst/>
              <a:gdLst/>
              <a:ahLst/>
              <a:cxnLst/>
              <a:rect l="l" t="t" r="r" b="b"/>
              <a:pathLst>
                <a:path w="4840" h="7145" extrusionOk="0">
                  <a:moveTo>
                    <a:pt x="4839" y="160"/>
                  </a:moveTo>
                  <a:cubicBezTo>
                    <a:pt x="2351" y="0"/>
                    <a:pt x="0" y="2351"/>
                    <a:pt x="731" y="4839"/>
                  </a:cubicBezTo>
                  <a:cubicBezTo>
                    <a:pt x="936" y="5592"/>
                    <a:pt x="959" y="6368"/>
                    <a:pt x="936" y="7144"/>
                  </a:cubicBezTo>
                  <a:cubicBezTo>
                    <a:pt x="1119" y="6391"/>
                    <a:pt x="1164" y="5570"/>
                    <a:pt x="1027" y="4793"/>
                  </a:cubicBezTo>
                  <a:cubicBezTo>
                    <a:pt x="502" y="2420"/>
                    <a:pt x="2580" y="434"/>
                    <a:pt x="4839" y="16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3" name="Google Shape;2423;p38"/>
            <p:cNvSpPr/>
            <p:nvPr/>
          </p:nvSpPr>
          <p:spPr>
            <a:xfrm>
              <a:off x="133850" y="2229079"/>
              <a:ext cx="304453" cy="542401"/>
            </a:xfrm>
            <a:custGeom>
              <a:avLst/>
              <a:gdLst/>
              <a:ahLst/>
              <a:cxnLst/>
              <a:rect l="l" t="t" r="r" b="b"/>
              <a:pathLst>
                <a:path w="5228" h="9314" extrusionOk="0">
                  <a:moveTo>
                    <a:pt x="4703" y="1"/>
                  </a:moveTo>
                  <a:cubicBezTo>
                    <a:pt x="4657" y="3699"/>
                    <a:pt x="3379" y="7419"/>
                    <a:pt x="1" y="9314"/>
                  </a:cubicBezTo>
                  <a:cubicBezTo>
                    <a:pt x="3653" y="7967"/>
                    <a:pt x="5228" y="3653"/>
                    <a:pt x="4703"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4" name="Google Shape;2424;p38"/>
            <p:cNvSpPr/>
            <p:nvPr/>
          </p:nvSpPr>
          <p:spPr>
            <a:xfrm>
              <a:off x="226909" y="2298204"/>
              <a:ext cx="353661" cy="545080"/>
            </a:xfrm>
            <a:custGeom>
              <a:avLst/>
              <a:gdLst/>
              <a:ahLst/>
              <a:cxnLst/>
              <a:rect l="l" t="t" r="r" b="b"/>
              <a:pathLst>
                <a:path w="6073" h="9360" extrusionOk="0">
                  <a:moveTo>
                    <a:pt x="4337" y="1"/>
                  </a:moveTo>
                  <a:cubicBezTo>
                    <a:pt x="4839" y="1484"/>
                    <a:pt x="4931" y="3059"/>
                    <a:pt x="4451" y="4520"/>
                  </a:cubicBezTo>
                  <a:cubicBezTo>
                    <a:pt x="3904" y="6209"/>
                    <a:pt x="2648" y="7602"/>
                    <a:pt x="1233" y="8606"/>
                  </a:cubicBezTo>
                  <a:cubicBezTo>
                    <a:pt x="845" y="8880"/>
                    <a:pt x="434" y="9131"/>
                    <a:pt x="1" y="9359"/>
                  </a:cubicBezTo>
                  <a:cubicBezTo>
                    <a:pt x="480" y="9199"/>
                    <a:pt x="914" y="8994"/>
                    <a:pt x="1324" y="8743"/>
                  </a:cubicBezTo>
                  <a:cubicBezTo>
                    <a:pt x="4497" y="6985"/>
                    <a:pt x="6072" y="3356"/>
                    <a:pt x="4337"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5" name="Google Shape;2425;p38"/>
            <p:cNvSpPr/>
            <p:nvPr/>
          </p:nvSpPr>
          <p:spPr>
            <a:xfrm>
              <a:off x="225570" y="2027062"/>
              <a:ext cx="615486" cy="884007"/>
            </a:xfrm>
            <a:custGeom>
              <a:avLst/>
              <a:gdLst/>
              <a:ahLst/>
              <a:cxnLst/>
              <a:rect l="l" t="t" r="r" b="b"/>
              <a:pathLst>
                <a:path w="10569" h="15180" extrusionOk="0">
                  <a:moveTo>
                    <a:pt x="1" y="14609"/>
                  </a:moveTo>
                  <a:cubicBezTo>
                    <a:pt x="480" y="14905"/>
                    <a:pt x="1165" y="15179"/>
                    <a:pt x="1918" y="15134"/>
                  </a:cubicBezTo>
                  <a:cubicBezTo>
                    <a:pt x="6529" y="14860"/>
                    <a:pt x="10569" y="3013"/>
                    <a:pt x="7807" y="594"/>
                  </a:cubicBezTo>
                  <a:cubicBezTo>
                    <a:pt x="7099" y="0"/>
                    <a:pt x="6027" y="23"/>
                    <a:pt x="4999" y="251"/>
                  </a:cubicBezTo>
                  <a:cubicBezTo>
                    <a:pt x="6940" y="3698"/>
                    <a:pt x="6985" y="7761"/>
                    <a:pt x="5022" y="10797"/>
                  </a:cubicBezTo>
                  <a:cubicBezTo>
                    <a:pt x="3402" y="13308"/>
                    <a:pt x="959" y="14289"/>
                    <a:pt x="1" y="14609"/>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6" name="Google Shape;2426;p38"/>
            <p:cNvSpPr/>
            <p:nvPr/>
          </p:nvSpPr>
          <p:spPr>
            <a:xfrm>
              <a:off x="531304" y="1957937"/>
              <a:ext cx="1052831" cy="1019578"/>
            </a:xfrm>
            <a:custGeom>
              <a:avLst/>
              <a:gdLst/>
              <a:ahLst/>
              <a:cxnLst/>
              <a:rect l="l" t="t" r="r" b="b"/>
              <a:pathLst>
                <a:path w="18079" h="17508" extrusionOk="0">
                  <a:moveTo>
                    <a:pt x="4109" y="16069"/>
                  </a:moveTo>
                  <a:cubicBezTo>
                    <a:pt x="5593" y="17051"/>
                    <a:pt x="7122" y="17211"/>
                    <a:pt x="8126" y="17325"/>
                  </a:cubicBezTo>
                  <a:cubicBezTo>
                    <a:pt x="8880" y="17416"/>
                    <a:pt x="10340" y="17507"/>
                    <a:pt x="12121" y="17028"/>
                  </a:cubicBezTo>
                  <a:cubicBezTo>
                    <a:pt x="13513" y="16686"/>
                    <a:pt x="15362" y="16206"/>
                    <a:pt x="16709" y="14517"/>
                  </a:cubicBezTo>
                  <a:cubicBezTo>
                    <a:pt x="17074" y="14061"/>
                    <a:pt x="18078" y="12805"/>
                    <a:pt x="17987" y="11185"/>
                  </a:cubicBezTo>
                  <a:cubicBezTo>
                    <a:pt x="17918" y="10135"/>
                    <a:pt x="17416" y="9131"/>
                    <a:pt x="17234" y="8788"/>
                  </a:cubicBezTo>
                  <a:cubicBezTo>
                    <a:pt x="16891" y="8103"/>
                    <a:pt x="16800" y="8172"/>
                    <a:pt x="16549" y="7647"/>
                  </a:cubicBezTo>
                  <a:cubicBezTo>
                    <a:pt x="16001" y="6460"/>
                    <a:pt x="16343" y="5889"/>
                    <a:pt x="16024" y="4611"/>
                  </a:cubicBezTo>
                  <a:cubicBezTo>
                    <a:pt x="15978" y="4360"/>
                    <a:pt x="15636" y="3128"/>
                    <a:pt x="14654" y="2078"/>
                  </a:cubicBezTo>
                  <a:cubicBezTo>
                    <a:pt x="13810" y="1187"/>
                    <a:pt x="12897" y="845"/>
                    <a:pt x="12189" y="594"/>
                  </a:cubicBezTo>
                  <a:cubicBezTo>
                    <a:pt x="11687" y="411"/>
                    <a:pt x="10546" y="0"/>
                    <a:pt x="9085" y="0"/>
                  </a:cubicBezTo>
                  <a:cubicBezTo>
                    <a:pt x="8309" y="0"/>
                    <a:pt x="7464" y="115"/>
                    <a:pt x="6574" y="411"/>
                  </a:cubicBezTo>
                  <a:cubicBezTo>
                    <a:pt x="6529" y="434"/>
                    <a:pt x="6460" y="457"/>
                    <a:pt x="6392" y="480"/>
                  </a:cubicBezTo>
                  <a:cubicBezTo>
                    <a:pt x="4200" y="1279"/>
                    <a:pt x="2945" y="2899"/>
                    <a:pt x="2557" y="3401"/>
                  </a:cubicBezTo>
                  <a:cubicBezTo>
                    <a:pt x="2100" y="3995"/>
                    <a:pt x="1" y="6871"/>
                    <a:pt x="731" y="10683"/>
                  </a:cubicBezTo>
                  <a:cubicBezTo>
                    <a:pt x="914" y="11641"/>
                    <a:pt x="1621" y="14426"/>
                    <a:pt x="4109" y="16069"/>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7" name="Google Shape;2427;p38"/>
            <p:cNvSpPr/>
            <p:nvPr/>
          </p:nvSpPr>
          <p:spPr>
            <a:xfrm>
              <a:off x="1251729" y="2292905"/>
              <a:ext cx="202134" cy="204754"/>
            </a:xfrm>
            <a:custGeom>
              <a:avLst/>
              <a:gdLst/>
              <a:ahLst/>
              <a:cxnLst/>
              <a:rect l="l" t="t" r="r" b="b"/>
              <a:pathLst>
                <a:path w="3471" h="3516" extrusionOk="0">
                  <a:moveTo>
                    <a:pt x="1736" y="0"/>
                  </a:moveTo>
                  <a:cubicBezTo>
                    <a:pt x="777" y="0"/>
                    <a:pt x="1" y="777"/>
                    <a:pt x="1" y="1758"/>
                  </a:cubicBezTo>
                  <a:cubicBezTo>
                    <a:pt x="1" y="2717"/>
                    <a:pt x="777" y="3516"/>
                    <a:pt x="1736" y="3516"/>
                  </a:cubicBezTo>
                  <a:cubicBezTo>
                    <a:pt x="2694" y="3516"/>
                    <a:pt x="3470" y="2717"/>
                    <a:pt x="3470" y="1758"/>
                  </a:cubicBezTo>
                  <a:cubicBezTo>
                    <a:pt x="3470" y="777"/>
                    <a:pt x="2694" y="0"/>
                    <a:pt x="1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8" name="Google Shape;2428;p38"/>
            <p:cNvSpPr/>
            <p:nvPr/>
          </p:nvSpPr>
          <p:spPr>
            <a:xfrm>
              <a:off x="866271" y="2350033"/>
              <a:ext cx="228689" cy="219429"/>
            </a:xfrm>
            <a:custGeom>
              <a:avLst/>
              <a:gdLst/>
              <a:ahLst/>
              <a:cxnLst/>
              <a:rect l="l" t="t" r="r" b="b"/>
              <a:pathLst>
                <a:path w="3927" h="3768" extrusionOk="0">
                  <a:moveTo>
                    <a:pt x="1963" y="1"/>
                  </a:moveTo>
                  <a:cubicBezTo>
                    <a:pt x="868" y="1"/>
                    <a:pt x="0" y="845"/>
                    <a:pt x="0" y="1873"/>
                  </a:cubicBezTo>
                  <a:cubicBezTo>
                    <a:pt x="0" y="2923"/>
                    <a:pt x="868" y="3767"/>
                    <a:pt x="1963" y="3767"/>
                  </a:cubicBezTo>
                  <a:cubicBezTo>
                    <a:pt x="3036" y="3767"/>
                    <a:pt x="3926" y="2923"/>
                    <a:pt x="3926" y="1873"/>
                  </a:cubicBezTo>
                  <a:cubicBezTo>
                    <a:pt x="3926" y="845"/>
                    <a:pt x="3036" y="1"/>
                    <a:pt x="1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9" name="Google Shape;2429;p38"/>
            <p:cNvSpPr/>
            <p:nvPr/>
          </p:nvSpPr>
          <p:spPr>
            <a:xfrm>
              <a:off x="603107" y="2001788"/>
              <a:ext cx="830781" cy="455980"/>
            </a:xfrm>
            <a:custGeom>
              <a:avLst/>
              <a:gdLst/>
              <a:ahLst/>
              <a:cxnLst/>
              <a:rect l="l" t="t" r="r" b="b"/>
              <a:pathLst>
                <a:path w="14266" h="7830" extrusionOk="0">
                  <a:moveTo>
                    <a:pt x="0" y="7830"/>
                  </a:moveTo>
                  <a:cubicBezTo>
                    <a:pt x="822" y="7465"/>
                    <a:pt x="2420" y="6574"/>
                    <a:pt x="3743" y="4771"/>
                  </a:cubicBezTo>
                  <a:cubicBezTo>
                    <a:pt x="4930" y="3173"/>
                    <a:pt x="5318" y="1598"/>
                    <a:pt x="5478" y="731"/>
                  </a:cubicBezTo>
                  <a:cubicBezTo>
                    <a:pt x="5889" y="1028"/>
                    <a:pt x="7692" y="2146"/>
                    <a:pt x="9998" y="1713"/>
                  </a:cubicBezTo>
                  <a:cubicBezTo>
                    <a:pt x="11184" y="1484"/>
                    <a:pt x="12029" y="937"/>
                    <a:pt x="12486" y="549"/>
                  </a:cubicBezTo>
                  <a:cubicBezTo>
                    <a:pt x="13079" y="366"/>
                    <a:pt x="13672" y="183"/>
                    <a:pt x="14266" y="1"/>
                  </a:cubicBezTo>
                  <a:lnTo>
                    <a:pt x="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0" name="Google Shape;2430;p38"/>
            <p:cNvSpPr/>
            <p:nvPr/>
          </p:nvSpPr>
          <p:spPr>
            <a:xfrm>
              <a:off x="1274324" y="2296865"/>
              <a:ext cx="131669" cy="178199"/>
            </a:xfrm>
            <a:custGeom>
              <a:avLst/>
              <a:gdLst/>
              <a:ahLst/>
              <a:cxnLst/>
              <a:rect l="l" t="t" r="r" b="b"/>
              <a:pathLst>
                <a:path w="2261" h="3060" extrusionOk="0">
                  <a:moveTo>
                    <a:pt x="2215" y="1530"/>
                  </a:moveTo>
                  <a:cubicBezTo>
                    <a:pt x="2261" y="2375"/>
                    <a:pt x="1667" y="3014"/>
                    <a:pt x="1119" y="3037"/>
                  </a:cubicBezTo>
                  <a:cubicBezTo>
                    <a:pt x="457" y="3060"/>
                    <a:pt x="1" y="2192"/>
                    <a:pt x="1" y="1530"/>
                  </a:cubicBezTo>
                  <a:cubicBezTo>
                    <a:pt x="1" y="823"/>
                    <a:pt x="480" y="1"/>
                    <a:pt x="1119" y="1"/>
                  </a:cubicBezTo>
                  <a:cubicBezTo>
                    <a:pt x="1690" y="24"/>
                    <a:pt x="2055" y="709"/>
                    <a:pt x="2078" y="754"/>
                  </a:cubicBezTo>
                  <a:cubicBezTo>
                    <a:pt x="1850" y="937"/>
                    <a:pt x="1621" y="1119"/>
                    <a:pt x="1393" y="1302"/>
                  </a:cubicBezTo>
                  <a:lnTo>
                    <a:pt x="2215" y="153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1" name="Google Shape;2431;p38"/>
            <p:cNvSpPr/>
            <p:nvPr/>
          </p:nvSpPr>
          <p:spPr>
            <a:xfrm>
              <a:off x="1299598" y="2405880"/>
              <a:ext cx="27953" cy="27953"/>
            </a:xfrm>
            <a:custGeom>
              <a:avLst/>
              <a:gdLst/>
              <a:ahLst/>
              <a:cxnLst/>
              <a:rect l="l" t="t" r="r" b="b"/>
              <a:pathLst>
                <a:path w="480" h="480" extrusionOk="0">
                  <a:moveTo>
                    <a:pt x="69" y="92"/>
                  </a:moveTo>
                  <a:cubicBezTo>
                    <a:pt x="1" y="160"/>
                    <a:pt x="46" y="434"/>
                    <a:pt x="229" y="457"/>
                  </a:cubicBezTo>
                  <a:cubicBezTo>
                    <a:pt x="343" y="480"/>
                    <a:pt x="480" y="366"/>
                    <a:pt x="480" y="275"/>
                  </a:cubicBezTo>
                  <a:cubicBezTo>
                    <a:pt x="480" y="138"/>
                    <a:pt x="137" y="1"/>
                    <a:pt x="69" y="9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2" name="Google Shape;2432;p38"/>
            <p:cNvSpPr/>
            <p:nvPr/>
          </p:nvSpPr>
          <p:spPr>
            <a:xfrm>
              <a:off x="891545" y="2354051"/>
              <a:ext cx="148907" cy="190137"/>
            </a:xfrm>
            <a:custGeom>
              <a:avLst/>
              <a:gdLst/>
              <a:ahLst/>
              <a:cxnLst/>
              <a:rect l="l" t="t" r="r" b="b"/>
              <a:pathLst>
                <a:path w="2557" h="3265" extrusionOk="0">
                  <a:moveTo>
                    <a:pt x="2511" y="1621"/>
                  </a:moveTo>
                  <a:cubicBezTo>
                    <a:pt x="2557" y="2557"/>
                    <a:pt x="1895" y="3242"/>
                    <a:pt x="1256" y="3264"/>
                  </a:cubicBezTo>
                  <a:cubicBezTo>
                    <a:pt x="525" y="3264"/>
                    <a:pt x="0" y="2351"/>
                    <a:pt x="0" y="1621"/>
                  </a:cubicBezTo>
                  <a:cubicBezTo>
                    <a:pt x="0" y="891"/>
                    <a:pt x="548" y="0"/>
                    <a:pt x="1256" y="0"/>
                  </a:cubicBezTo>
                  <a:cubicBezTo>
                    <a:pt x="1917" y="23"/>
                    <a:pt x="2328" y="776"/>
                    <a:pt x="2351" y="822"/>
                  </a:cubicBezTo>
                  <a:cubicBezTo>
                    <a:pt x="2100" y="1005"/>
                    <a:pt x="1826" y="1210"/>
                    <a:pt x="1575" y="1393"/>
                  </a:cubicBezTo>
                  <a:lnTo>
                    <a:pt x="2511" y="162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3" name="Google Shape;2433;p38"/>
            <p:cNvSpPr/>
            <p:nvPr/>
          </p:nvSpPr>
          <p:spPr>
            <a:xfrm>
              <a:off x="920779" y="2471045"/>
              <a:ext cx="30632" cy="30632"/>
            </a:xfrm>
            <a:custGeom>
              <a:avLst/>
              <a:gdLst/>
              <a:ahLst/>
              <a:cxnLst/>
              <a:rect l="l" t="t" r="r" b="b"/>
              <a:pathLst>
                <a:path w="526" h="526" extrusionOk="0">
                  <a:moveTo>
                    <a:pt x="69" y="91"/>
                  </a:moveTo>
                  <a:cubicBezTo>
                    <a:pt x="0" y="160"/>
                    <a:pt x="46" y="457"/>
                    <a:pt x="251" y="502"/>
                  </a:cubicBezTo>
                  <a:cubicBezTo>
                    <a:pt x="388" y="525"/>
                    <a:pt x="525" y="411"/>
                    <a:pt x="525" y="297"/>
                  </a:cubicBezTo>
                  <a:cubicBezTo>
                    <a:pt x="525" y="160"/>
                    <a:pt x="137" y="0"/>
                    <a:pt x="69" y="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4" name="Google Shape;2434;p38"/>
            <p:cNvSpPr/>
            <p:nvPr/>
          </p:nvSpPr>
          <p:spPr>
            <a:xfrm>
              <a:off x="1242469" y="2242415"/>
              <a:ext cx="198115" cy="136969"/>
            </a:xfrm>
            <a:custGeom>
              <a:avLst/>
              <a:gdLst/>
              <a:ahLst/>
              <a:cxnLst/>
              <a:rect l="l" t="t" r="r" b="b"/>
              <a:pathLst>
                <a:path w="3402" h="2352" extrusionOk="0">
                  <a:moveTo>
                    <a:pt x="3378" y="1552"/>
                  </a:moveTo>
                  <a:cubicBezTo>
                    <a:pt x="3264" y="1415"/>
                    <a:pt x="2785" y="913"/>
                    <a:pt x="2077" y="867"/>
                  </a:cubicBezTo>
                  <a:cubicBezTo>
                    <a:pt x="1255" y="822"/>
                    <a:pt x="411" y="1415"/>
                    <a:pt x="69" y="2351"/>
                  </a:cubicBezTo>
                  <a:cubicBezTo>
                    <a:pt x="69" y="2305"/>
                    <a:pt x="0" y="1096"/>
                    <a:pt x="913" y="502"/>
                  </a:cubicBezTo>
                  <a:cubicBezTo>
                    <a:pt x="1643" y="0"/>
                    <a:pt x="2808" y="69"/>
                    <a:pt x="3218" y="708"/>
                  </a:cubicBezTo>
                  <a:cubicBezTo>
                    <a:pt x="3401" y="982"/>
                    <a:pt x="3401" y="1324"/>
                    <a:pt x="3378" y="15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5" name="Google Shape;2435;p38"/>
            <p:cNvSpPr/>
            <p:nvPr/>
          </p:nvSpPr>
          <p:spPr>
            <a:xfrm>
              <a:off x="848976" y="2296865"/>
              <a:ext cx="230028" cy="114374"/>
            </a:xfrm>
            <a:custGeom>
              <a:avLst/>
              <a:gdLst/>
              <a:ahLst/>
              <a:cxnLst/>
              <a:rect l="l" t="t" r="r" b="b"/>
              <a:pathLst>
                <a:path w="3950" h="1964" extrusionOk="0">
                  <a:moveTo>
                    <a:pt x="161" y="1964"/>
                  </a:moveTo>
                  <a:cubicBezTo>
                    <a:pt x="297" y="1758"/>
                    <a:pt x="663" y="1234"/>
                    <a:pt x="1325" y="982"/>
                  </a:cubicBezTo>
                  <a:cubicBezTo>
                    <a:pt x="2192" y="663"/>
                    <a:pt x="3219" y="937"/>
                    <a:pt x="3950" y="1644"/>
                  </a:cubicBezTo>
                  <a:cubicBezTo>
                    <a:pt x="3881" y="1485"/>
                    <a:pt x="3447" y="526"/>
                    <a:pt x="2443" y="252"/>
                  </a:cubicBezTo>
                  <a:cubicBezTo>
                    <a:pt x="1507" y="1"/>
                    <a:pt x="275" y="435"/>
                    <a:pt x="69" y="1211"/>
                  </a:cubicBezTo>
                  <a:cubicBezTo>
                    <a:pt x="24" y="1370"/>
                    <a:pt x="1" y="1622"/>
                    <a:pt x="161" y="19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6" name="Google Shape;2436;p38"/>
            <p:cNvSpPr/>
            <p:nvPr/>
          </p:nvSpPr>
          <p:spPr>
            <a:xfrm>
              <a:off x="790508" y="2316839"/>
              <a:ext cx="293796" cy="132951"/>
            </a:xfrm>
            <a:custGeom>
              <a:avLst/>
              <a:gdLst/>
              <a:ahLst/>
              <a:cxnLst/>
              <a:rect l="l" t="t" r="r" b="b"/>
              <a:pathLst>
                <a:path w="5045" h="2283" extrusionOk="0">
                  <a:moveTo>
                    <a:pt x="4954" y="1484"/>
                  </a:moveTo>
                  <a:cubicBezTo>
                    <a:pt x="4976" y="1530"/>
                    <a:pt x="5045" y="1484"/>
                    <a:pt x="5022" y="1438"/>
                  </a:cubicBezTo>
                  <a:cubicBezTo>
                    <a:pt x="4862" y="1119"/>
                    <a:pt x="4543" y="571"/>
                    <a:pt x="3881" y="297"/>
                  </a:cubicBezTo>
                  <a:cubicBezTo>
                    <a:pt x="3721" y="251"/>
                    <a:pt x="3082" y="0"/>
                    <a:pt x="2329" y="320"/>
                  </a:cubicBezTo>
                  <a:cubicBezTo>
                    <a:pt x="1575" y="639"/>
                    <a:pt x="1279" y="1301"/>
                    <a:pt x="1210" y="1484"/>
                  </a:cubicBezTo>
                  <a:cubicBezTo>
                    <a:pt x="1210" y="1507"/>
                    <a:pt x="1187" y="1507"/>
                    <a:pt x="1187" y="1507"/>
                  </a:cubicBezTo>
                  <a:cubicBezTo>
                    <a:pt x="799" y="1530"/>
                    <a:pt x="434" y="1552"/>
                    <a:pt x="46" y="1575"/>
                  </a:cubicBezTo>
                  <a:cubicBezTo>
                    <a:pt x="0" y="1575"/>
                    <a:pt x="0" y="1621"/>
                    <a:pt x="23" y="1644"/>
                  </a:cubicBezTo>
                  <a:cubicBezTo>
                    <a:pt x="137" y="1758"/>
                    <a:pt x="320" y="1895"/>
                    <a:pt x="525" y="2009"/>
                  </a:cubicBezTo>
                  <a:cubicBezTo>
                    <a:pt x="822" y="2146"/>
                    <a:pt x="1096" y="2237"/>
                    <a:pt x="1279" y="2260"/>
                  </a:cubicBezTo>
                  <a:cubicBezTo>
                    <a:pt x="1301" y="2283"/>
                    <a:pt x="1324" y="2260"/>
                    <a:pt x="1324" y="2237"/>
                  </a:cubicBezTo>
                  <a:cubicBezTo>
                    <a:pt x="1598" y="1415"/>
                    <a:pt x="2306" y="822"/>
                    <a:pt x="3150" y="754"/>
                  </a:cubicBezTo>
                  <a:cubicBezTo>
                    <a:pt x="3835" y="685"/>
                    <a:pt x="4497" y="959"/>
                    <a:pt x="4954" y="14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7" name="Google Shape;2437;p38"/>
            <p:cNvSpPr/>
            <p:nvPr/>
          </p:nvSpPr>
          <p:spPr>
            <a:xfrm>
              <a:off x="847636" y="2167932"/>
              <a:ext cx="207433" cy="70523"/>
            </a:xfrm>
            <a:custGeom>
              <a:avLst/>
              <a:gdLst/>
              <a:ahLst/>
              <a:cxnLst/>
              <a:rect l="l" t="t" r="r" b="b"/>
              <a:pathLst>
                <a:path w="3562" h="1211" extrusionOk="0">
                  <a:moveTo>
                    <a:pt x="3493" y="891"/>
                  </a:moveTo>
                  <a:cubicBezTo>
                    <a:pt x="3128" y="343"/>
                    <a:pt x="2512" y="1"/>
                    <a:pt x="1850" y="1"/>
                  </a:cubicBezTo>
                  <a:cubicBezTo>
                    <a:pt x="1850" y="1"/>
                    <a:pt x="1827" y="1"/>
                    <a:pt x="1827" y="1"/>
                  </a:cubicBezTo>
                  <a:cubicBezTo>
                    <a:pt x="1097" y="1"/>
                    <a:pt x="435" y="389"/>
                    <a:pt x="69" y="982"/>
                  </a:cubicBezTo>
                  <a:cubicBezTo>
                    <a:pt x="1" y="1096"/>
                    <a:pt x="115" y="1211"/>
                    <a:pt x="229" y="1165"/>
                  </a:cubicBezTo>
                  <a:cubicBezTo>
                    <a:pt x="594" y="982"/>
                    <a:pt x="1165" y="800"/>
                    <a:pt x="1850" y="800"/>
                  </a:cubicBezTo>
                  <a:cubicBezTo>
                    <a:pt x="2489" y="777"/>
                    <a:pt x="3014" y="937"/>
                    <a:pt x="3356" y="1074"/>
                  </a:cubicBezTo>
                  <a:cubicBezTo>
                    <a:pt x="3470" y="1119"/>
                    <a:pt x="3562" y="982"/>
                    <a:pt x="3493" y="89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8" name="Google Shape;2438;p38"/>
            <p:cNvSpPr/>
            <p:nvPr/>
          </p:nvSpPr>
          <p:spPr>
            <a:xfrm>
              <a:off x="1039055" y="2300883"/>
              <a:ext cx="47927" cy="43909"/>
            </a:xfrm>
            <a:custGeom>
              <a:avLst/>
              <a:gdLst/>
              <a:ahLst/>
              <a:cxnLst/>
              <a:rect l="l" t="t" r="r" b="b"/>
              <a:pathLst>
                <a:path w="823" h="754" extrusionOk="0">
                  <a:moveTo>
                    <a:pt x="1" y="115"/>
                  </a:moveTo>
                  <a:cubicBezTo>
                    <a:pt x="389" y="183"/>
                    <a:pt x="640" y="388"/>
                    <a:pt x="777" y="754"/>
                  </a:cubicBezTo>
                  <a:cubicBezTo>
                    <a:pt x="822" y="366"/>
                    <a:pt x="389" y="0"/>
                    <a:pt x="1"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9" name="Google Shape;2439;p38"/>
            <p:cNvSpPr/>
            <p:nvPr/>
          </p:nvSpPr>
          <p:spPr>
            <a:xfrm>
              <a:off x="1246429" y="2270309"/>
              <a:ext cx="239346" cy="118334"/>
            </a:xfrm>
            <a:custGeom>
              <a:avLst/>
              <a:gdLst/>
              <a:ahLst/>
              <a:cxnLst/>
              <a:rect l="l" t="t" r="r" b="b"/>
              <a:pathLst>
                <a:path w="4110" h="2032" extrusionOk="0">
                  <a:moveTo>
                    <a:pt x="92" y="1986"/>
                  </a:moveTo>
                  <a:cubicBezTo>
                    <a:pt x="69" y="2032"/>
                    <a:pt x="23" y="2009"/>
                    <a:pt x="23" y="1963"/>
                  </a:cubicBezTo>
                  <a:cubicBezTo>
                    <a:pt x="1" y="1621"/>
                    <a:pt x="23" y="1028"/>
                    <a:pt x="457" y="548"/>
                  </a:cubicBezTo>
                  <a:cubicBezTo>
                    <a:pt x="548" y="457"/>
                    <a:pt x="959" y="0"/>
                    <a:pt x="1690" y="23"/>
                  </a:cubicBezTo>
                  <a:cubicBezTo>
                    <a:pt x="2420" y="23"/>
                    <a:pt x="2945" y="503"/>
                    <a:pt x="3082" y="640"/>
                  </a:cubicBezTo>
                  <a:cubicBezTo>
                    <a:pt x="3082" y="640"/>
                    <a:pt x="3105" y="662"/>
                    <a:pt x="3128" y="640"/>
                  </a:cubicBezTo>
                  <a:cubicBezTo>
                    <a:pt x="3424" y="525"/>
                    <a:pt x="3744" y="411"/>
                    <a:pt x="4063" y="297"/>
                  </a:cubicBezTo>
                  <a:cubicBezTo>
                    <a:pt x="4086" y="297"/>
                    <a:pt x="4109" y="320"/>
                    <a:pt x="4109" y="366"/>
                  </a:cubicBezTo>
                  <a:cubicBezTo>
                    <a:pt x="4063" y="503"/>
                    <a:pt x="3972" y="662"/>
                    <a:pt x="3858" y="845"/>
                  </a:cubicBezTo>
                  <a:cubicBezTo>
                    <a:pt x="3675" y="1096"/>
                    <a:pt x="3493" y="1256"/>
                    <a:pt x="3356" y="1370"/>
                  </a:cubicBezTo>
                  <a:cubicBezTo>
                    <a:pt x="3333" y="1370"/>
                    <a:pt x="3310" y="1370"/>
                    <a:pt x="3310" y="1347"/>
                  </a:cubicBezTo>
                  <a:cubicBezTo>
                    <a:pt x="2762" y="731"/>
                    <a:pt x="1918" y="457"/>
                    <a:pt x="1233" y="685"/>
                  </a:cubicBezTo>
                  <a:cubicBezTo>
                    <a:pt x="640" y="868"/>
                    <a:pt x="229" y="1370"/>
                    <a:pt x="92" y="198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0" name="Google Shape;2440;p38"/>
            <p:cNvSpPr/>
            <p:nvPr/>
          </p:nvSpPr>
          <p:spPr>
            <a:xfrm>
              <a:off x="1226513" y="2284926"/>
              <a:ext cx="31913" cy="38610"/>
            </a:xfrm>
            <a:custGeom>
              <a:avLst/>
              <a:gdLst/>
              <a:ahLst/>
              <a:cxnLst/>
              <a:rect l="l" t="t" r="r" b="b"/>
              <a:pathLst>
                <a:path w="548" h="663" extrusionOk="0">
                  <a:moveTo>
                    <a:pt x="548" y="1"/>
                  </a:moveTo>
                  <a:cubicBezTo>
                    <a:pt x="228" y="23"/>
                    <a:pt x="0" y="389"/>
                    <a:pt x="137" y="662"/>
                  </a:cubicBezTo>
                  <a:cubicBezTo>
                    <a:pt x="137" y="366"/>
                    <a:pt x="274" y="137"/>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1" name="Google Shape;2441;p38"/>
            <p:cNvSpPr/>
            <p:nvPr/>
          </p:nvSpPr>
          <p:spPr>
            <a:xfrm>
              <a:off x="1222495" y="2118782"/>
              <a:ext cx="202134" cy="90439"/>
            </a:xfrm>
            <a:custGeom>
              <a:avLst/>
              <a:gdLst/>
              <a:ahLst/>
              <a:cxnLst/>
              <a:rect l="l" t="t" r="r" b="b"/>
              <a:pathLst>
                <a:path w="3471" h="1553" extrusionOk="0">
                  <a:moveTo>
                    <a:pt x="3288" y="799"/>
                  </a:moveTo>
                  <a:cubicBezTo>
                    <a:pt x="3402" y="822"/>
                    <a:pt x="3470" y="685"/>
                    <a:pt x="3402" y="594"/>
                  </a:cubicBezTo>
                  <a:cubicBezTo>
                    <a:pt x="2991" y="206"/>
                    <a:pt x="2466" y="0"/>
                    <a:pt x="1941" y="0"/>
                  </a:cubicBezTo>
                  <a:cubicBezTo>
                    <a:pt x="1758" y="0"/>
                    <a:pt x="1598" y="23"/>
                    <a:pt x="1416" y="69"/>
                  </a:cubicBezTo>
                  <a:cubicBezTo>
                    <a:pt x="777" y="251"/>
                    <a:pt x="275" y="708"/>
                    <a:pt x="46" y="1324"/>
                  </a:cubicBezTo>
                  <a:cubicBezTo>
                    <a:pt x="1" y="1438"/>
                    <a:pt x="115" y="1552"/>
                    <a:pt x="229" y="1484"/>
                  </a:cubicBezTo>
                  <a:cubicBezTo>
                    <a:pt x="526" y="1256"/>
                    <a:pt x="1005" y="982"/>
                    <a:pt x="1621" y="845"/>
                  </a:cubicBezTo>
                  <a:cubicBezTo>
                    <a:pt x="2283" y="662"/>
                    <a:pt x="2877" y="731"/>
                    <a:pt x="3288" y="7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2" name="Google Shape;2442;p38"/>
            <p:cNvSpPr/>
            <p:nvPr/>
          </p:nvSpPr>
          <p:spPr>
            <a:xfrm>
              <a:off x="1035095" y="2586642"/>
              <a:ext cx="320409" cy="219429"/>
            </a:xfrm>
            <a:custGeom>
              <a:avLst/>
              <a:gdLst/>
              <a:ahLst/>
              <a:cxnLst/>
              <a:rect l="l" t="t" r="r" b="b"/>
              <a:pathLst>
                <a:path w="5502" h="3768" extrusionOk="0">
                  <a:moveTo>
                    <a:pt x="2899" y="845"/>
                  </a:moveTo>
                  <a:cubicBezTo>
                    <a:pt x="3652" y="708"/>
                    <a:pt x="3789" y="1"/>
                    <a:pt x="4360" y="69"/>
                  </a:cubicBezTo>
                  <a:cubicBezTo>
                    <a:pt x="4816" y="115"/>
                    <a:pt x="5182" y="640"/>
                    <a:pt x="5296" y="1074"/>
                  </a:cubicBezTo>
                  <a:cubicBezTo>
                    <a:pt x="5501" y="1987"/>
                    <a:pt x="4702" y="2877"/>
                    <a:pt x="4040" y="3265"/>
                  </a:cubicBezTo>
                  <a:cubicBezTo>
                    <a:pt x="3219" y="3767"/>
                    <a:pt x="2374" y="3630"/>
                    <a:pt x="2077" y="3584"/>
                  </a:cubicBezTo>
                  <a:cubicBezTo>
                    <a:pt x="1872" y="3539"/>
                    <a:pt x="1210" y="3379"/>
                    <a:pt x="685" y="2808"/>
                  </a:cubicBezTo>
                  <a:cubicBezTo>
                    <a:pt x="434" y="2534"/>
                    <a:pt x="0" y="2055"/>
                    <a:pt x="114" y="1462"/>
                  </a:cubicBezTo>
                  <a:cubicBezTo>
                    <a:pt x="183" y="1028"/>
                    <a:pt x="548" y="663"/>
                    <a:pt x="959" y="526"/>
                  </a:cubicBezTo>
                  <a:cubicBezTo>
                    <a:pt x="1689" y="275"/>
                    <a:pt x="2055" y="1005"/>
                    <a:pt x="2899" y="8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3" name="Google Shape;2443;p38"/>
            <p:cNvSpPr/>
            <p:nvPr/>
          </p:nvSpPr>
          <p:spPr>
            <a:xfrm>
              <a:off x="1028456" y="3114367"/>
              <a:ext cx="437345" cy="648738"/>
            </a:xfrm>
            <a:custGeom>
              <a:avLst/>
              <a:gdLst/>
              <a:ahLst/>
              <a:cxnLst/>
              <a:rect l="l" t="t" r="r" b="b"/>
              <a:pathLst>
                <a:path w="7510" h="11140" extrusionOk="0">
                  <a:moveTo>
                    <a:pt x="2602" y="3972"/>
                  </a:moveTo>
                  <a:cubicBezTo>
                    <a:pt x="1918" y="2488"/>
                    <a:pt x="1826" y="1050"/>
                    <a:pt x="1895" y="23"/>
                  </a:cubicBezTo>
                  <a:lnTo>
                    <a:pt x="1803" y="23"/>
                  </a:lnTo>
                  <a:cubicBezTo>
                    <a:pt x="1758" y="23"/>
                    <a:pt x="1735" y="0"/>
                    <a:pt x="1712" y="0"/>
                  </a:cubicBezTo>
                  <a:cubicBezTo>
                    <a:pt x="1233" y="0"/>
                    <a:pt x="822" y="389"/>
                    <a:pt x="776" y="868"/>
                  </a:cubicBezTo>
                  <a:lnTo>
                    <a:pt x="46" y="9610"/>
                  </a:lnTo>
                  <a:cubicBezTo>
                    <a:pt x="0" y="10135"/>
                    <a:pt x="365" y="10591"/>
                    <a:pt x="890" y="10637"/>
                  </a:cubicBezTo>
                  <a:lnTo>
                    <a:pt x="6323" y="11094"/>
                  </a:lnTo>
                  <a:cubicBezTo>
                    <a:pt x="6848" y="11139"/>
                    <a:pt x="7304" y="10751"/>
                    <a:pt x="7350" y="10226"/>
                  </a:cubicBezTo>
                  <a:lnTo>
                    <a:pt x="7510" y="8263"/>
                  </a:lnTo>
                  <a:cubicBezTo>
                    <a:pt x="6460" y="7898"/>
                    <a:pt x="3903" y="6780"/>
                    <a:pt x="2602" y="397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4" name="Google Shape;2444;p38"/>
            <p:cNvSpPr/>
            <p:nvPr/>
          </p:nvSpPr>
          <p:spPr>
            <a:xfrm>
              <a:off x="1175965" y="2731531"/>
              <a:ext cx="22653" cy="22653"/>
            </a:xfrm>
            <a:custGeom>
              <a:avLst/>
              <a:gdLst/>
              <a:ahLst/>
              <a:cxnLst/>
              <a:rect l="l" t="t" r="r" b="b"/>
              <a:pathLst>
                <a:path w="389" h="389" extrusionOk="0">
                  <a:moveTo>
                    <a:pt x="343" y="46"/>
                  </a:moveTo>
                  <a:cubicBezTo>
                    <a:pt x="389" y="92"/>
                    <a:pt x="389" y="275"/>
                    <a:pt x="252" y="343"/>
                  </a:cubicBezTo>
                  <a:cubicBezTo>
                    <a:pt x="161" y="389"/>
                    <a:pt x="46" y="343"/>
                    <a:pt x="24" y="298"/>
                  </a:cubicBezTo>
                  <a:cubicBezTo>
                    <a:pt x="1" y="206"/>
                    <a:pt x="252" y="1"/>
                    <a:pt x="343" y="4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5" name="Google Shape;2445;p38"/>
            <p:cNvSpPr/>
            <p:nvPr/>
          </p:nvSpPr>
          <p:spPr>
            <a:xfrm>
              <a:off x="755916" y="2489622"/>
              <a:ext cx="63884" cy="67844"/>
            </a:xfrm>
            <a:custGeom>
              <a:avLst/>
              <a:gdLst/>
              <a:ahLst/>
              <a:cxnLst/>
              <a:rect l="l" t="t" r="r" b="b"/>
              <a:pathLst>
                <a:path w="1097" h="1165" extrusionOk="0">
                  <a:moveTo>
                    <a:pt x="663" y="69"/>
                  </a:moveTo>
                  <a:cubicBezTo>
                    <a:pt x="960" y="138"/>
                    <a:pt x="1097" y="822"/>
                    <a:pt x="868" y="1005"/>
                  </a:cubicBezTo>
                  <a:cubicBezTo>
                    <a:pt x="663" y="1165"/>
                    <a:pt x="138" y="1005"/>
                    <a:pt x="69" y="685"/>
                  </a:cubicBezTo>
                  <a:cubicBezTo>
                    <a:pt x="1" y="343"/>
                    <a:pt x="435" y="1"/>
                    <a:pt x="663" y="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6" name="Google Shape;2446;p38"/>
            <p:cNvSpPr/>
            <p:nvPr/>
          </p:nvSpPr>
          <p:spPr>
            <a:xfrm>
              <a:off x="709444" y="2570686"/>
              <a:ext cx="30632" cy="31971"/>
            </a:xfrm>
            <a:custGeom>
              <a:avLst/>
              <a:gdLst/>
              <a:ahLst/>
              <a:cxnLst/>
              <a:rect l="l" t="t" r="r" b="b"/>
              <a:pathLst>
                <a:path w="526" h="549" extrusionOk="0">
                  <a:moveTo>
                    <a:pt x="320" y="24"/>
                  </a:moveTo>
                  <a:cubicBezTo>
                    <a:pt x="457" y="69"/>
                    <a:pt x="525" y="389"/>
                    <a:pt x="411" y="480"/>
                  </a:cubicBezTo>
                  <a:cubicBezTo>
                    <a:pt x="320" y="549"/>
                    <a:pt x="69" y="480"/>
                    <a:pt x="46" y="320"/>
                  </a:cubicBezTo>
                  <a:cubicBezTo>
                    <a:pt x="0" y="161"/>
                    <a:pt x="206" y="1"/>
                    <a:pt x="320"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7" name="Google Shape;2447;p38"/>
            <p:cNvSpPr/>
            <p:nvPr/>
          </p:nvSpPr>
          <p:spPr>
            <a:xfrm>
              <a:off x="1428530" y="2441753"/>
              <a:ext cx="63884" cy="66563"/>
            </a:xfrm>
            <a:custGeom>
              <a:avLst/>
              <a:gdLst/>
              <a:ahLst/>
              <a:cxnLst/>
              <a:rect l="l" t="t" r="r" b="b"/>
              <a:pathLst>
                <a:path w="1097" h="1143" extrusionOk="0">
                  <a:moveTo>
                    <a:pt x="663" y="47"/>
                  </a:moveTo>
                  <a:cubicBezTo>
                    <a:pt x="959" y="115"/>
                    <a:pt x="1096" y="800"/>
                    <a:pt x="845" y="1005"/>
                  </a:cubicBezTo>
                  <a:cubicBezTo>
                    <a:pt x="663" y="1142"/>
                    <a:pt x="138" y="1005"/>
                    <a:pt x="69" y="686"/>
                  </a:cubicBezTo>
                  <a:cubicBezTo>
                    <a:pt x="1" y="343"/>
                    <a:pt x="411" y="1"/>
                    <a:pt x="663" y="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8" name="Google Shape;2448;p38"/>
            <p:cNvSpPr/>
            <p:nvPr/>
          </p:nvSpPr>
          <p:spPr>
            <a:xfrm>
              <a:off x="1194600" y="2352712"/>
              <a:ext cx="107735" cy="202134"/>
            </a:xfrm>
            <a:custGeom>
              <a:avLst/>
              <a:gdLst/>
              <a:ahLst/>
              <a:cxnLst/>
              <a:rect l="l" t="t" r="r" b="b"/>
              <a:pathLst>
                <a:path w="1850" h="3471" extrusionOk="0">
                  <a:moveTo>
                    <a:pt x="251" y="1"/>
                  </a:moveTo>
                  <a:cubicBezTo>
                    <a:pt x="0" y="868"/>
                    <a:pt x="92" y="1849"/>
                    <a:pt x="457" y="2694"/>
                  </a:cubicBezTo>
                  <a:cubicBezTo>
                    <a:pt x="480" y="2740"/>
                    <a:pt x="525" y="2762"/>
                    <a:pt x="594" y="2740"/>
                  </a:cubicBezTo>
                  <a:cubicBezTo>
                    <a:pt x="822" y="2443"/>
                    <a:pt x="1164" y="2352"/>
                    <a:pt x="1438" y="2648"/>
                  </a:cubicBezTo>
                  <a:cubicBezTo>
                    <a:pt x="1689" y="2945"/>
                    <a:pt x="1507" y="3379"/>
                    <a:pt x="1142" y="3470"/>
                  </a:cubicBezTo>
                  <a:cubicBezTo>
                    <a:pt x="1575" y="3447"/>
                    <a:pt x="1849" y="2922"/>
                    <a:pt x="1575" y="2557"/>
                  </a:cubicBezTo>
                  <a:cubicBezTo>
                    <a:pt x="1324" y="2169"/>
                    <a:pt x="708" y="2192"/>
                    <a:pt x="457" y="2580"/>
                  </a:cubicBezTo>
                  <a:cubicBezTo>
                    <a:pt x="457" y="2580"/>
                    <a:pt x="639" y="2603"/>
                    <a:pt x="639" y="2603"/>
                  </a:cubicBezTo>
                  <a:cubicBezTo>
                    <a:pt x="297" y="1781"/>
                    <a:pt x="183" y="89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9" name="Google Shape;2449;p38"/>
            <p:cNvSpPr/>
            <p:nvPr/>
          </p:nvSpPr>
          <p:spPr>
            <a:xfrm>
              <a:off x="1238451" y="2509539"/>
              <a:ext cx="50548" cy="51946"/>
            </a:xfrm>
            <a:custGeom>
              <a:avLst/>
              <a:gdLst/>
              <a:ahLst/>
              <a:cxnLst/>
              <a:rect l="l" t="t" r="r" b="b"/>
              <a:pathLst>
                <a:path w="868" h="892" extrusionOk="0">
                  <a:moveTo>
                    <a:pt x="1" y="709"/>
                  </a:moveTo>
                  <a:cubicBezTo>
                    <a:pt x="274" y="891"/>
                    <a:pt x="640" y="800"/>
                    <a:pt x="777" y="572"/>
                  </a:cubicBezTo>
                  <a:cubicBezTo>
                    <a:pt x="868" y="412"/>
                    <a:pt x="845" y="184"/>
                    <a:pt x="708" y="1"/>
                  </a:cubicBezTo>
                  <a:cubicBezTo>
                    <a:pt x="708" y="69"/>
                    <a:pt x="663" y="298"/>
                    <a:pt x="457" y="503"/>
                  </a:cubicBezTo>
                  <a:cubicBezTo>
                    <a:pt x="274" y="663"/>
                    <a:pt x="69" y="709"/>
                    <a:pt x="1" y="7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0" name="Google Shape;2450;p38"/>
            <p:cNvSpPr/>
            <p:nvPr/>
          </p:nvSpPr>
          <p:spPr>
            <a:xfrm>
              <a:off x="343903" y="1750562"/>
              <a:ext cx="1264165" cy="733819"/>
            </a:xfrm>
            <a:custGeom>
              <a:avLst/>
              <a:gdLst/>
              <a:ahLst/>
              <a:cxnLst/>
              <a:rect l="l" t="t" r="r" b="b"/>
              <a:pathLst>
                <a:path w="21708" h="12601" extrusionOk="0">
                  <a:moveTo>
                    <a:pt x="3150" y="11710"/>
                  </a:moveTo>
                  <a:cubicBezTo>
                    <a:pt x="3903" y="11573"/>
                    <a:pt x="4428" y="12121"/>
                    <a:pt x="4451" y="12144"/>
                  </a:cubicBezTo>
                  <a:cubicBezTo>
                    <a:pt x="5387" y="11596"/>
                    <a:pt x="6985" y="10455"/>
                    <a:pt x="8240" y="8446"/>
                  </a:cubicBezTo>
                  <a:cubicBezTo>
                    <a:pt x="9176" y="6962"/>
                    <a:pt x="9610" y="5570"/>
                    <a:pt x="9815" y="4634"/>
                  </a:cubicBezTo>
                  <a:cubicBezTo>
                    <a:pt x="10317" y="4977"/>
                    <a:pt x="11116" y="5433"/>
                    <a:pt x="12189" y="5661"/>
                  </a:cubicBezTo>
                  <a:cubicBezTo>
                    <a:pt x="14494" y="6141"/>
                    <a:pt x="16366" y="5205"/>
                    <a:pt x="16937" y="4863"/>
                  </a:cubicBezTo>
                  <a:cubicBezTo>
                    <a:pt x="17325" y="5136"/>
                    <a:pt x="17804" y="5524"/>
                    <a:pt x="18260" y="6095"/>
                  </a:cubicBezTo>
                  <a:cubicBezTo>
                    <a:pt x="19219" y="7373"/>
                    <a:pt x="19379" y="8743"/>
                    <a:pt x="19402" y="9336"/>
                  </a:cubicBezTo>
                  <a:cubicBezTo>
                    <a:pt x="20086" y="9199"/>
                    <a:pt x="20611" y="8674"/>
                    <a:pt x="20748" y="8035"/>
                  </a:cubicBezTo>
                  <a:cubicBezTo>
                    <a:pt x="20908" y="7191"/>
                    <a:pt x="20337" y="6597"/>
                    <a:pt x="20269" y="6529"/>
                  </a:cubicBezTo>
                  <a:cubicBezTo>
                    <a:pt x="20543" y="6643"/>
                    <a:pt x="20908" y="6757"/>
                    <a:pt x="21136" y="6597"/>
                  </a:cubicBezTo>
                  <a:cubicBezTo>
                    <a:pt x="21707" y="6164"/>
                    <a:pt x="21068" y="3950"/>
                    <a:pt x="19904" y="2489"/>
                  </a:cubicBezTo>
                  <a:cubicBezTo>
                    <a:pt x="18534" y="800"/>
                    <a:pt x="16320" y="1"/>
                    <a:pt x="14266" y="1"/>
                  </a:cubicBezTo>
                  <a:cubicBezTo>
                    <a:pt x="14015" y="1"/>
                    <a:pt x="13764" y="24"/>
                    <a:pt x="13513" y="46"/>
                  </a:cubicBezTo>
                  <a:cubicBezTo>
                    <a:pt x="11550" y="229"/>
                    <a:pt x="10157" y="1142"/>
                    <a:pt x="9495" y="1621"/>
                  </a:cubicBezTo>
                  <a:cubicBezTo>
                    <a:pt x="8970" y="1553"/>
                    <a:pt x="8217" y="1484"/>
                    <a:pt x="7327" y="1576"/>
                  </a:cubicBezTo>
                  <a:cubicBezTo>
                    <a:pt x="6802" y="1621"/>
                    <a:pt x="5638" y="1781"/>
                    <a:pt x="4405" y="2489"/>
                  </a:cubicBezTo>
                  <a:cubicBezTo>
                    <a:pt x="4246" y="2580"/>
                    <a:pt x="2694" y="3516"/>
                    <a:pt x="1758" y="5251"/>
                  </a:cubicBezTo>
                  <a:cubicBezTo>
                    <a:pt x="0" y="8583"/>
                    <a:pt x="1940" y="12281"/>
                    <a:pt x="2100" y="12600"/>
                  </a:cubicBezTo>
                  <a:cubicBezTo>
                    <a:pt x="2123" y="12555"/>
                    <a:pt x="2397" y="11870"/>
                    <a:pt x="3150" y="1171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1" name="Google Shape;2451;p38"/>
            <p:cNvSpPr/>
            <p:nvPr/>
          </p:nvSpPr>
          <p:spPr>
            <a:xfrm>
              <a:off x="526004" y="2296865"/>
              <a:ext cx="126312" cy="231368"/>
            </a:xfrm>
            <a:custGeom>
              <a:avLst/>
              <a:gdLst/>
              <a:ahLst/>
              <a:cxnLst/>
              <a:rect l="l" t="t" r="r" b="b"/>
              <a:pathLst>
                <a:path w="2169" h="3973" extrusionOk="0">
                  <a:moveTo>
                    <a:pt x="2169" y="1"/>
                  </a:moveTo>
                  <a:cubicBezTo>
                    <a:pt x="1575" y="503"/>
                    <a:pt x="1119" y="1119"/>
                    <a:pt x="753" y="1804"/>
                  </a:cubicBezTo>
                  <a:cubicBezTo>
                    <a:pt x="388" y="2466"/>
                    <a:pt x="92" y="3196"/>
                    <a:pt x="0" y="3973"/>
                  </a:cubicBezTo>
                  <a:cubicBezTo>
                    <a:pt x="228" y="3630"/>
                    <a:pt x="388" y="3311"/>
                    <a:pt x="571" y="2991"/>
                  </a:cubicBezTo>
                  <a:cubicBezTo>
                    <a:pt x="1073" y="2055"/>
                    <a:pt x="1712" y="960"/>
                    <a:pt x="2169"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2" name="Google Shape;2452;p38"/>
            <p:cNvSpPr/>
            <p:nvPr/>
          </p:nvSpPr>
          <p:spPr>
            <a:xfrm>
              <a:off x="977908" y="1735945"/>
              <a:ext cx="507867" cy="216751"/>
            </a:xfrm>
            <a:custGeom>
              <a:avLst/>
              <a:gdLst/>
              <a:ahLst/>
              <a:cxnLst/>
              <a:rect l="l" t="t" r="r" b="b"/>
              <a:pathLst>
                <a:path w="8721" h="3722" extrusionOk="0">
                  <a:moveTo>
                    <a:pt x="1" y="2101"/>
                  </a:moveTo>
                  <a:cubicBezTo>
                    <a:pt x="3059" y="640"/>
                    <a:pt x="6346" y="1325"/>
                    <a:pt x="8720" y="3721"/>
                  </a:cubicBezTo>
                  <a:cubicBezTo>
                    <a:pt x="6871" y="845"/>
                    <a:pt x="2740" y="1"/>
                    <a:pt x="1" y="210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3" name="Google Shape;2453;p38"/>
            <p:cNvSpPr/>
            <p:nvPr/>
          </p:nvSpPr>
          <p:spPr>
            <a:xfrm>
              <a:off x="494091" y="2279627"/>
              <a:ext cx="51887" cy="259262"/>
            </a:xfrm>
            <a:custGeom>
              <a:avLst/>
              <a:gdLst/>
              <a:ahLst/>
              <a:cxnLst/>
              <a:rect l="l" t="t" r="r" b="b"/>
              <a:pathLst>
                <a:path w="891" h="4452" extrusionOk="0">
                  <a:moveTo>
                    <a:pt x="160" y="0"/>
                  </a:moveTo>
                  <a:cubicBezTo>
                    <a:pt x="0" y="753"/>
                    <a:pt x="23" y="1530"/>
                    <a:pt x="137" y="2306"/>
                  </a:cubicBezTo>
                  <a:cubicBezTo>
                    <a:pt x="274" y="3059"/>
                    <a:pt x="480" y="3789"/>
                    <a:pt x="891" y="4451"/>
                  </a:cubicBezTo>
                  <a:cubicBezTo>
                    <a:pt x="845" y="4063"/>
                    <a:pt x="799" y="3698"/>
                    <a:pt x="731" y="3333"/>
                  </a:cubicBezTo>
                  <a:cubicBezTo>
                    <a:pt x="548" y="2283"/>
                    <a:pt x="388" y="1027"/>
                    <a:pt x="160"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4" name="Google Shape;2454;p38"/>
            <p:cNvSpPr/>
            <p:nvPr/>
          </p:nvSpPr>
          <p:spPr>
            <a:xfrm>
              <a:off x="989904" y="1851600"/>
              <a:ext cx="408111" cy="132951"/>
            </a:xfrm>
            <a:custGeom>
              <a:avLst/>
              <a:gdLst/>
              <a:ahLst/>
              <a:cxnLst/>
              <a:rect l="l" t="t" r="r" b="b"/>
              <a:pathLst>
                <a:path w="7008" h="2283" extrusionOk="0">
                  <a:moveTo>
                    <a:pt x="0" y="1393"/>
                  </a:moveTo>
                  <a:cubicBezTo>
                    <a:pt x="2374" y="594"/>
                    <a:pt x="4931" y="891"/>
                    <a:pt x="7008" y="2283"/>
                  </a:cubicBezTo>
                  <a:cubicBezTo>
                    <a:pt x="5296" y="389"/>
                    <a:pt x="2146" y="0"/>
                    <a:pt x="0" y="1393"/>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5" name="Google Shape;2455;p38"/>
            <p:cNvSpPr/>
            <p:nvPr/>
          </p:nvSpPr>
          <p:spPr>
            <a:xfrm>
              <a:off x="520647" y="1931323"/>
              <a:ext cx="312431" cy="329727"/>
            </a:xfrm>
            <a:custGeom>
              <a:avLst/>
              <a:gdLst/>
              <a:ahLst/>
              <a:cxnLst/>
              <a:rect l="l" t="t" r="r" b="b"/>
              <a:pathLst>
                <a:path w="5365" h="5662" extrusionOk="0">
                  <a:moveTo>
                    <a:pt x="5205" y="92"/>
                  </a:moveTo>
                  <a:cubicBezTo>
                    <a:pt x="5228" y="69"/>
                    <a:pt x="5274" y="69"/>
                    <a:pt x="5274" y="115"/>
                  </a:cubicBezTo>
                  <a:cubicBezTo>
                    <a:pt x="5319" y="823"/>
                    <a:pt x="5365" y="2649"/>
                    <a:pt x="4132" y="4201"/>
                  </a:cubicBezTo>
                  <a:cubicBezTo>
                    <a:pt x="3744" y="4680"/>
                    <a:pt x="3333" y="5023"/>
                    <a:pt x="2945" y="5274"/>
                  </a:cubicBezTo>
                  <a:cubicBezTo>
                    <a:pt x="2923" y="5296"/>
                    <a:pt x="2877" y="5274"/>
                    <a:pt x="2877" y="5228"/>
                  </a:cubicBezTo>
                  <a:cubicBezTo>
                    <a:pt x="2945" y="4680"/>
                    <a:pt x="3014" y="4155"/>
                    <a:pt x="3060" y="3607"/>
                  </a:cubicBezTo>
                  <a:cubicBezTo>
                    <a:pt x="3082" y="3562"/>
                    <a:pt x="3014" y="3539"/>
                    <a:pt x="2991" y="3585"/>
                  </a:cubicBezTo>
                  <a:cubicBezTo>
                    <a:pt x="2603" y="4246"/>
                    <a:pt x="2238" y="4908"/>
                    <a:pt x="1850" y="5593"/>
                  </a:cubicBezTo>
                  <a:cubicBezTo>
                    <a:pt x="1827" y="5616"/>
                    <a:pt x="1758" y="5616"/>
                    <a:pt x="1758" y="5570"/>
                  </a:cubicBezTo>
                  <a:lnTo>
                    <a:pt x="1758" y="3333"/>
                  </a:lnTo>
                  <a:cubicBezTo>
                    <a:pt x="1758" y="3288"/>
                    <a:pt x="1690" y="3265"/>
                    <a:pt x="1690" y="3333"/>
                  </a:cubicBezTo>
                  <a:cubicBezTo>
                    <a:pt x="1074" y="5228"/>
                    <a:pt x="754" y="5662"/>
                    <a:pt x="572" y="5639"/>
                  </a:cubicBezTo>
                  <a:cubicBezTo>
                    <a:pt x="229" y="5570"/>
                    <a:pt x="1" y="3813"/>
                    <a:pt x="572" y="2306"/>
                  </a:cubicBezTo>
                  <a:cubicBezTo>
                    <a:pt x="1005" y="1165"/>
                    <a:pt x="1781" y="435"/>
                    <a:pt x="2306" y="24"/>
                  </a:cubicBezTo>
                  <a:cubicBezTo>
                    <a:pt x="2352" y="1"/>
                    <a:pt x="2398" y="24"/>
                    <a:pt x="2375" y="69"/>
                  </a:cubicBezTo>
                  <a:cubicBezTo>
                    <a:pt x="2306" y="549"/>
                    <a:pt x="2215" y="1028"/>
                    <a:pt x="2124" y="1507"/>
                  </a:cubicBezTo>
                  <a:cubicBezTo>
                    <a:pt x="2124" y="1553"/>
                    <a:pt x="2169" y="1576"/>
                    <a:pt x="2215" y="1553"/>
                  </a:cubicBezTo>
                  <a:cubicBezTo>
                    <a:pt x="2512" y="1302"/>
                    <a:pt x="2831" y="1051"/>
                    <a:pt x="3151" y="800"/>
                  </a:cubicBezTo>
                  <a:cubicBezTo>
                    <a:pt x="3174" y="777"/>
                    <a:pt x="3219" y="800"/>
                    <a:pt x="3219" y="823"/>
                  </a:cubicBezTo>
                  <a:cubicBezTo>
                    <a:pt x="3288" y="1234"/>
                    <a:pt x="3356" y="1644"/>
                    <a:pt x="3425" y="2032"/>
                  </a:cubicBezTo>
                  <a:cubicBezTo>
                    <a:pt x="3425" y="2078"/>
                    <a:pt x="3470" y="2101"/>
                    <a:pt x="3493" y="2055"/>
                  </a:cubicBezTo>
                  <a:cubicBezTo>
                    <a:pt x="4064" y="1416"/>
                    <a:pt x="4634" y="754"/>
                    <a:pt x="5205" y="9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6" name="Google Shape;2456;p38"/>
            <p:cNvSpPr/>
            <p:nvPr/>
          </p:nvSpPr>
          <p:spPr>
            <a:xfrm>
              <a:off x="1057690" y="1926024"/>
              <a:ext cx="216692" cy="78501"/>
            </a:xfrm>
            <a:custGeom>
              <a:avLst/>
              <a:gdLst/>
              <a:ahLst/>
              <a:cxnLst/>
              <a:rect l="l" t="t" r="r" b="b"/>
              <a:pathLst>
                <a:path w="3721" h="1348" extrusionOk="0">
                  <a:moveTo>
                    <a:pt x="23" y="1051"/>
                  </a:moveTo>
                  <a:cubicBezTo>
                    <a:pt x="0" y="1073"/>
                    <a:pt x="23" y="1119"/>
                    <a:pt x="69" y="1119"/>
                  </a:cubicBezTo>
                  <a:cubicBezTo>
                    <a:pt x="1210" y="1073"/>
                    <a:pt x="1849" y="1165"/>
                    <a:pt x="2237" y="1256"/>
                  </a:cubicBezTo>
                  <a:cubicBezTo>
                    <a:pt x="2329" y="1279"/>
                    <a:pt x="2580" y="1347"/>
                    <a:pt x="2625" y="1256"/>
                  </a:cubicBezTo>
                  <a:cubicBezTo>
                    <a:pt x="2694" y="1142"/>
                    <a:pt x="2488" y="914"/>
                    <a:pt x="2283" y="685"/>
                  </a:cubicBezTo>
                  <a:cubicBezTo>
                    <a:pt x="2260" y="663"/>
                    <a:pt x="2283" y="617"/>
                    <a:pt x="2329" y="617"/>
                  </a:cubicBezTo>
                  <a:lnTo>
                    <a:pt x="3652" y="617"/>
                  </a:lnTo>
                  <a:cubicBezTo>
                    <a:pt x="3698" y="617"/>
                    <a:pt x="3721" y="571"/>
                    <a:pt x="3675" y="548"/>
                  </a:cubicBezTo>
                  <a:cubicBezTo>
                    <a:pt x="3401" y="366"/>
                    <a:pt x="2922" y="69"/>
                    <a:pt x="2260" y="46"/>
                  </a:cubicBezTo>
                  <a:cubicBezTo>
                    <a:pt x="1073" y="1"/>
                    <a:pt x="274" y="777"/>
                    <a:pt x="23" y="105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7" name="Google Shape;2457;p38"/>
            <p:cNvSpPr/>
            <p:nvPr/>
          </p:nvSpPr>
          <p:spPr>
            <a:xfrm>
              <a:off x="1088263" y="1810369"/>
              <a:ext cx="208714" cy="67844"/>
            </a:xfrm>
            <a:custGeom>
              <a:avLst/>
              <a:gdLst/>
              <a:ahLst/>
              <a:cxnLst/>
              <a:rect l="l" t="t" r="r" b="b"/>
              <a:pathLst>
                <a:path w="3584" h="1165" extrusionOk="0">
                  <a:moveTo>
                    <a:pt x="1415" y="206"/>
                  </a:moveTo>
                  <a:cubicBezTo>
                    <a:pt x="2237" y="1"/>
                    <a:pt x="3173" y="229"/>
                    <a:pt x="3196" y="435"/>
                  </a:cubicBezTo>
                  <a:cubicBezTo>
                    <a:pt x="3196" y="503"/>
                    <a:pt x="3105" y="594"/>
                    <a:pt x="2762" y="731"/>
                  </a:cubicBezTo>
                  <a:cubicBezTo>
                    <a:pt x="2717" y="731"/>
                    <a:pt x="2717" y="800"/>
                    <a:pt x="2762" y="800"/>
                  </a:cubicBezTo>
                  <a:cubicBezTo>
                    <a:pt x="3036" y="891"/>
                    <a:pt x="3310" y="960"/>
                    <a:pt x="3584" y="1028"/>
                  </a:cubicBezTo>
                  <a:cubicBezTo>
                    <a:pt x="2420" y="1074"/>
                    <a:pt x="1233" y="1119"/>
                    <a:pt x="69" y="1165"/>
                  </a:cubicBezTo>
                  <a:cubicBezTo>
                    <a:pt x="23" y="1165"/>
                    <a:pt x="0" y="1119"/>
                    <a:pt x="23" y="1097"/>
                  </a:cubicBezTo>
                  <a:cubicBezTo>
                    <a:pt x="251" y="823"/>
                    <a:pt x="708" y="389"/>
                    <a:pt x="1415" y="20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8" name="Google Shape;2458;p38"/>
            <p:cNvSpPr/>
            <p:nvPr/>
          </p:nvSpPr>
          <p:spPr>
            <a:xfrm>
              <a:off x="758595" y="2985435"/>
              <a:ext cx="541061" cy="737779"/>
            </a:xfrm>
            <a:custGeom>
              <a:avLst/>
              <a:gdLst/>
              <a:ahLst/>
              <a:cxnLst/>
              <a:rect l="l" t="t" r="r" b="b"/>
              <a:pathLst>
                <a:path w="9291" h="12669" extrusionOk="0">
                  <a:moveTo>
                    <a:pt x="1758" y="480"/>
                  </a:moveTo>
                  <a:cubicBezTo>
                    <a:pt x="1553" y="594"/>
                    <a:pt x="1073" y="936"/>
                    <a:pt x="663" y="2032"/>
                  </a:cubicBezTo>
                  <a:cubicBezTo>
                    <a:pt x="1" y="3812"/>
                    <a:pt x="366" y="5501"/>
                    <a:pt x="526" y="6140"/>
                  </a:cubicBezTo>
                  <a:cubicBezTo>
                    <a:pt x="1210" y="8971"/>
                    <a:pt x="3310" y="10454"/>
                    <a:pt x="3995" y="10911"/>
                  </a:cubicBezTo>
                  <a:cubicBezTo>
                    <a:pt x="5045" y="11573"/>
                    <a:pt x="6757" y="12668"/>
                    <a:pt x="7967" y="11870"/>
                  </a:cubicBezTo>
                  <a:cubicBezTo>
                    <a:pt x="9154" y="11094"/>
                    <a:pt x="9291" y="8834"/>
                    <a:pt x="8400" y="7875"/>
                  </a:cubicBezTo>
                  <a:cubicBezTo>
                    <a:pt x="7944" y="7396"/>
                    <a:pt x="7601" y="7647"/>
                    <a:pt x="6780" y="7190"/>
                  </a:cubicBezTo>
                  <a:cubicBezTo>
                    <a:pt x="5433" y="6437"/>
                    <a:pt x="4520" y="4817"/>
                    <a:pt x="4360" y="3356"/>
                  </a:cubicBezTo>
                  <a:cubicBezTo>
                    <a:pt x="4155" y="1849"/>
                    <a:pt x="4817" y="1187"/>
                    <a:pt x="4269" y="594"/>
                  </a:cubicBezTo>
                  <a:cubicBezTo>
                    <a:pt x="3744" y="0"/>
                    <a:pt x="2534" y="0"/>
                    <a:pt x="1758" y="4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9" name="Google Shape;2459;p38"/>
            <p:cNvSpPr/>
            <p:nvPr/>
          </p:nvSpPr>
          <p:spPr>
            <a:xfrm>
              <a:off x="1195940" y="3374911"/>
              <a:ext cx="341665" cy="275219"/>
            </a:xfrm>
            <a:custGeom>
              <a:avLst/>
              <a:gdLst/>
              <a:ahLst/>
              <a:cxnLst/>
              <a:rect l="l" t="t" r="r" b="b"/>
              <a:pathLst>
                <a:path w="5867" h="4726" extrusionOk="0">
                  <a:moveTo>
                    <a:pt x="5433" y="3104"/>
                  </a:moveTo>
                  <a:cubicBezTo>
                    <a:pt x="5501" y="3013"/>
                    <a:pt x="5866" y="2602"/>
                    <a:pt x="5775" y="2465"/>
                  </a:cubicBezTo>
                  <a:cubicBezTo>
                    <a:pt x="5729" y="2397"/>
                    <a:pt x="5592" y="2397"/>
                    <a:pt x="5478" y="2420"/>
                  </a:cubicBezTo>
                  <a:cubicBezTo>
                    <a:pt x="5204" y="2648"/>
                    <a:pt x="4862" y="2808"/>
                    <a:pt x="4497" y="2853"/>
                  </a:cubicBezTo>
                  <a:cubicBezTo>
                    <a:pt x="4885" y="2694"/>
                    <a:pt x="5250" y="2511"/>
                    <a:pt x="5570" y="2283"/>
                  </a:cubicBezTo>
                  <a:cubicBezTo>
                    <a:pt x="5729" y="2054"/>
                    <a:pt x="5729" y="1849"/>
                    <a:pt x="5661" y="1758"/>
                  </a:cubicBezTo>
                  <a:cubicBezTo>
                    <a:pt x="5638" y="1758"/>
                    <a:pt x="5570" y="1689"/>
                    <a:pt x="5410" y="1712"/>
                  </a:cubicBezTo>
                  <a:cubicBezTo>
                    <a:pt x="5113" y="2009"/>
                    <a:pt x="4702" y="2214"/>
                    <a:pt x="4269" y="2260"/>
                  </a:cubicBezTo>
                  <a:cubicBezTo>
                    <a:pt x="4725" y="2100"/>
                    <a:pt x="5113" y="1872"/>
                    <a:pt x="5478" y="1575"/>
                  </a:cubicBezTo>
                  <a:cubicBezTo>
                    <a:pt x="5661" y="1347"/>
                    <a:pt x="5638" y="1073"/>
                    <a:pt x="5524" y="982"/>
                  </a:cubicBezTo>
                  <a:cubicBezTo>
                    <a:pt x="5433" y="913"/>
                    <a:pt x="5273" y="936"/>
                    <a:pt x="5113" y="1005"/>
                  </a:cubicBezTo>
                  <a:cubicBezTo>
                    <a:pt x="5113" y="1005"/>
                    <a:pt x="5113" y="1005"/>
                    <a:pt x="5113" y="982"/>
                  </a:cubicBezTo>
                  <a:cubicBezTo>
                    <a:pt x="4816" y="1370"/>
                    <a:pt x="4337" y="1621"/>
                    <a:pt x="3835" y="1689"/>
                  </a:cubicBezTo>
                  <a:cubicBezTo>
                    <a:pt x="4314" y="1507"/>
                    <a:pt x="4725" y="1278"/>
                    <a:pt x="5113" y="959"/>
                  </a:cubicBezTo>
                  <a:cubicBezTo>
                    <a:pt x="5182" y="822"/>
                    <a:pt x="5296" y="388"/>
                    <a:pt x="5136" y="228"/>
                  </a:cubicBezTo>
                  <a:cubicBezTo>
                    <a:pt x="4953" y="69"/>
                    <a:pt x="4565" y="251"/>
                    <a:pt x="4177" y="434"/>
                  </a:cubicBezTo>
                  <a:cubicBezTo>
                    <a:pt x="3858" y="594"/>
                    <a:pt x="3401" y="822"/>
                    <a:pt x="2922" y="1256"/>
                  </a:cubicBezTo>
                  <a:cubicBezTo>
                    <a:pt x="2967" y="1027"/>
                    <a:pt x="3150" y="114"/>
                    <a:pt x="2899" y="23"/>
                  </a:cubicBezTo>
                  <a:cubicBezTo>
                    <a:pt x="2899" y="0"/>
                    <a:pt x="2876" y="0"/>
                    <a:pt x="2853" y="0"/>
                  </a:cubicBezTo>
                  <a:cubicBezTo>
                    <a:pt x="2648" y="0"/>
                    <a:pt x="2328" y="388"/>
                    <a:pt x="2191" y="548"/>
                  </a:cubicBezTo>
                  <a:cubicBezTo>
                    <a:pt x="1849" y="959"/>
                    <a:pt x="1666" y="1393"/>
                    <a:pt x="1575" y="1712"/>
                  </a:cubicBezTo>
                  <a:cubicBezTo>
                    <a:pt x="1210" y="1689"/>
                    <a:pt x="868" y="1689"/>
                    <a:pt x="525" y="1689"/>
                  </a:cubicBezTo>
                  <a:cubicBezTo>
                    <a:pt x="388" y="1895"/>
                    <a:pt x="0" y="2488"/>
                    <a:pt x="0" y="3356"/>
                  </a:cubicBezTo>
                  <a:cubicBezTo>
                    <a:pt x="0" y="3995"/>
                    <a:pt x="228" y="4474"/>
                    <a:pt x="365" y="4725"/>
                  </a:cubicBezTo>
                  <a:cubicBezTo>
                    <a:pt x="2374" y="4520"/>
                    <a:pt x="3880" y="4154"/>
                    <a:pt x="4542" y="3812"/>
                  </a:cubicBezTo>
                  <a:cubicBezTo>
                    <a:pt x="5022" y="3561"/>
                    <a:pt x="5364" y="3173"/>
                    <a:pt x="5433" y="3104"/>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0" name="Google Shape;2460;p38"/>
            <p:cNvSpPr/>
            <p:nvPr/>
          </p:nvSpPr>
          <p:spPr>
            <a:xfrm>
              <a:off x="1419213" y="3430700"/>
              <a:ext cx="74541" cy="42628"/>
            </a:xfrm>
            <a:custGeom>
              <a:avLst/>
              <a:gdLst/>
              <a:ahLst/>
              <a:cxnLst/>
              <a:rect l="l" t="t" r="r" b="b"/>
              <a:pathLst>
                <a:path w="1280" h="732" extrusionOk="0">
                  <a:moveTo>
                    <a:pt x="1279" y="24"/>
                  </a:moveTo>
                  <a:cubicBezTo>
                    <a:pt x="1279" y="24"/>
                    <a:pt x="1279" y="24"/>
                    <a:pt x="1279" y="1"/>
                  </a:cubicBezTo>
                  <a:cubicBezTo>
                    <a:pt x="891" y="320"/>
                    <a:pt x="480" y="549"/>
                    <a:pt x="1" y="731"/>
                  </a:cubicBezTo>
                  <a:cubicBezTo>
                    <a:pt x="503" y="663"/>
                    <a:pt x="982" y="412"/>
                    <a:pt x="1279" y="2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1" name="Google Shape;2461;p38"/>
            <p:cNvSpPr/>
            <p:nvPr/>
          </p:nvSpPr>
          <p:spPr>
            <a:xfrm>
              <a:off x="1444487" y="3466631"/>
              <a:ext cx="70523" cy="39891"/>
            </a:xfrm>
            <a:custGeom>
              <a:avLst/>
              <a:gdLst/>
              <a:ahLst/>
              <a:cxnLst/>
              <a:rect l="l" t="t" r="r" b="b"/>
              <a:pathLst>
                <a:path w="1211" h="685" extrusionOk="0">
                  <a:moveTo>
                    <a:pt x="1142" y="137"/>
                  </a:moveTo>
                  <a:cubicBezTo>
                    <a:pt x="1142" y="137"/>
                    <a:pt x="1119" y="137"/>
                    <a:pt x="1119" y="137"/>
                  </a:cubicBezTo>
                  <a:cubicBezTo>
                    <a:pt x="1165" y="91"/>
                    <a:pt x="1187" y="46"/>
                    <a:pt x="1210" y="0"/>
                  </a:cubicBezTo>
                  <a:cubicBezTo>
                    <a:pt x="845" y="297"/>
                    <a:pt x="434" y="525"/>
                    <a:pt x="1" y="685"/>
                  </a:cubicBezTo>
                  <a:cubicBezTo>
                    <a:pt x="434" y="639"/>
                    <a:pt x="845" y="434"/>
                    <a:pt x="1142" y="13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2" name="Google Shape;2462;p38"/>
            <p:cNvSpPr/>
            <p:nvPr/>
          </p:nvSpPr>
          <p:spPr>
            <a:xfrm>
              <a:off x="1457764" y="3507803"/>
              <a:ext cx="62544" cy="33310"/>
            </a:xfrm>
            <a:custGeom>
              <a:avLst/>
              <a:gdLst/>
              <a:ahLst/>
              <a:cxnLst/>
              <a:rect l="l" t="t" r="r" b="b"/>
              <a:pathLst>
                <a:path w="1074" h="572" extrusionOk="0">
                  <a:moveTo>
                    <a:pt x="982" y="138"/>
                  </a:moveTo>
                  <a:cubicBezTo>
                    <a:pt x="982" y="138"/>
                    <a:pt x="959" y="161"/>
                    <a:pt x="959" y="161"/>
                  </a:cubicBezTo>
                  <a:cubicBezTo>
                    <a:pt x="1005" y="92"/>
                    <a:pt x="1051" y="46"/>
                    <a:pt x="1074" y="1"/>
                  </a:cubicBezTo>
                  <a:cubicBezTo>
                    <a:pt x="754" y="229"/>
                    <a:pt x="389" y="434"/>
                    <a:pt x="1" y="571"/>
                  </a:cubicBezTo>
                  <a:cubicBezTo>
                    <a:pt x="366" y="526"/>
                    <a:pt x="708" y="366"/>
                    <a:pt x="982" y="13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3" name="Google Shape;2463;p38"/>
            <p:cNvSpPr/>
            <p:nvPr/>
          </p:nvSpPr>
          <p:spPr>
            <a:xfrm>
              <a:off x="1078946" y="3417422"/>
              <a:ext cx="109074" cy="273879"/>
            </a:xfrm>
            <a:custGeom>
              <a:avLst/>
              <a:gdLst/>
              <a:ahLst/>
              <a:cxnLst/>
              <a:rect l="l" t="t" r="r" b="b"/>
              <a:pathLst>
                <a:path w="1873" h="4703" extrusionOk="0">
                  <a:moveTo>
                    <a:pt x="1872" y="23"/>
                  </a:moveTo>
                  <a:cubicBezTo>
                    <a:pt x="1849" y="1"/>
                    <a:pt x="1849" y="1"/>
                    <a:pt x="1849" y="1"/>
                  </a:cubicBezTo>
                  <a:cubicBezTo>
                    <a:pt x="845" y="1165"/>
                    <a:pt x="46" y="2831"/>
                    <a:pt x="822" y="4292"/>
                  </a:cubicBezTo>
                  <a:cubicBezTo>
                    <a:pt x="891" y="4429"/>
                    <a:pt x="982" y="4566"/>
                    <a:pt x="1096" y="4703"/>
                  </a:cubicBezTo>
                  <a:cubicBezTo>
                    <a:pt x="1096" y="4703"/>
                    <a:pt x="1096" y="4703"/>
                    <a:pt x="1096" y="4703"/>
                  </a:cubicBezTo>
                  <a:cubicBezTo>
                    <a:pt x="1" y="3242"/>
                    <a:pt x="822" y="1324"/>
                    <a:pt x="1872" y="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4" name="Google Shape;2464;p38"/>
            <p:cNvSpPr/>
            <p:nvPr/>
          </p:nvSpPr>
          <p:spPr>
            <a:xfrm>
              <a:off x="1112198" y="2710275"/>
              <a:ext cx="198115" cy="95797"/>
            </a:xfrm>
            <a:custGeom>
              <a:avLst/>
              <a:gdLst/>
              <a:ahLst/>
              <a:cxnLst/>
              <a:rect l="l" t="t" r="r" b="b"/>
              <a:pathLst>
                <a:path w="3402" h="1645" extrusionOk="0">
                  <a:moveTo>
                    <a:pt x="1689" y="46"/>
                  </a:moveTo>
                  <a:cubicBezTo>
                    <a:pt x="776" y="138"/>
                    <a:pt x="206" y="868"/>
                    <a:pt x="0" y="1188"/>
                  </a:cubicBezTo>
                  <a:cubicBezTo>
                    <a:pt x="343" y="1370"/>
                    <a:pt x="639" y="1439"/>
                    <a:pt x="753" y="1461"/>
                  </a:cubicBezTo>
                  <a:cubicBezTo>
                    <a:pt x="1050" y="1507"/>
                    <a:pt x="1895" y="1644"/>
                    <a:pt x="2716" y="1142"/>
                  </a:cubicBezTo>
                  <a:cubicBezTo>
                    <a:pt x="2945" y="1028"/>
                    <a:pt x="3173" y="822"/>
                    <a:pt x="3401" y="594"/>
                  </a:cubicBezTo>
                  <a:cubicBezTo>
                    <a:pt x="3264" y="480"/>
                    <a:pt x="3082" y="366"/>
                    <a:pt x="2876" y="252"/>
                  </a:cubicBezTo>
                  <a:cubicBezTo>
                    <a:pt x="2762" y="206"/>
                    <a:pt x="2283" y="1"/>
                    <a:pt x="1689" y="4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5" name="Google Shape;2465;p38"/>
            <p:cNvSpPr/>
            <p:nvPr/>
          </p:nvSpPr>
          <p:spPr>
            <a:xfrm>
              <a:off x="1069628" y="2592000"/>
              <a:ext cx="208772" cy="83800"/>
            </a:xfrm>
            <a:custGeom>
              <a:avLst/>
              <a:gdLst/>
              <a:ahLst/>
              <a:cxnLst/>
              <a:rect l="l" t="t" r="r" b="b"/>
              <a:pathLst>
                <a:path w="3585" h="1439" extrusionOk="0">
                  <a:moveTo>
                    <a:pt x="2900" y="1096"/>
                  </a:moveTo>
                  <a:cubicBezTo>
                    <a:pt x="3128" y="1004"/>
                    <a:pt x="3402" y="868"/>
                    <a:pt x="3516" y="548"/>
                  </a:cubicBezTo>
                  <a:cubicBezTo>
                    <a:pt x="3584" y="343"/>
                    <a:pt x="3539" y="137"/>
                    <a:pt x="3493" y="0"/>
                  </a:cubicBezTo>
                  <a:cubicBezTo>
                    <a:pt x="3128" y="137"/>
                    <a:pt x="2922" y="639"/>
                    <a:pt x="2306" y="753"/>
                  </a:cubicBezTo>
                  <a:cubicBezTo>
                    <a:pt x="1462" y="913"/>
                    <a:pt x="1096" y="183"/>
                    <a:pt x="366" y="434"/>
                  </a:cubicBezTo>
                  <a:cubicBezTo>
                    <a:pt x="229" y="479"/>
                    <a:pt x="115" y="548"/>
                    <a:pt x="1" y="616"/>
                  </a:cubicBezTo>
                  <a:cubicBezTo>
                    <a:pt x="275" y="822"/>
                    <a:pt x="663" y="1073"/>
                    <a:pt x="1211" y="1210"/>
                  </a:cubicBezTo>
                  <a:cubicBezTo>
                    <a:pt x="1507" y="1278"/>
                    <a:pt x="2215" y="1438"/>
                    <a:pt x="2900" y="10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6" name="Google Shape;2466;p38"/>
            <p:cNvSpPr/>
            <p:nvPr/>
          </p:nvSpPr>
          <p:spPr>
            <a:xfrm>
              <a:off x="1108180" y="2682380"/>
              <a:ext cx="219371" cy="97078"/>
            </a:xfrm>
            <a:custGeom>
              <a:avLst/>
              <a:gdLst/>
              <a:ahLst/>
              <a:cxnLst/>
              <a:rect l="l" t="t" r="r" b="b"/>
              <a:pathLst>
                <a:path w="3767" h="1667" extrusionOk="0">
                  <a:moveTo>
                    <a:pt x="1598" y="639"/>
                  </a:moveTo>
                  <a:cubicBezTo>
                    <a:pt x="2603" y="457"/>
                    <a:pt x="3333" y="982"/>
                    <a:pt x="3470" y="1073"/>
                  </a:cubicBezTo>
                  <a:cubicBezTo>
                    <a:pt x="3470" y="1073"/>
                    <a:pt x="3470" y="1073"/>
                    <a:pt x="3470" y="1073"/>
                  </a:cubicBezTo>
                  <a:cubicBezTo>
                    <a:pt x="3561" y="936"/>
                    <a:pt x="3676" y="799"/>
                    <a:pt x="3767" y="685"/>
                  </a:cubicBezTo>
                  <a:cubicBezTo>
                    <a:pt x="3767" y="662"/>
                    <a:pt x="3767" y="662"/>
                    <a:pt x="3767" y="662"/>
                  </a:cubicBezTo>
                  <a:cubicBezTo>
                    <a:pt x="2352" y="0"/>
                    <a:pt x="937" y="137"/>
                    <a:pt x="320" y="890"/>
                  </a:cubicBezTo>
                  <a:cubicBezTo>
                    <a:pt x="229" y="1027"/>
                    <a:pt x="69" y="1256"/>
                    <a:pt x="1" y="1621"/>
                  </a:cubicBezTo>
                  <a:cubicBezTo>
                    <a:pt x="24" y="1644"/>
                    <a:pt x="46" y="1644"/>
                    <a:pt x="69" y="1667"/>
                  </a:cubicBezTo>
                  <a:cubicBezTo>
                    <a:pt x="275" y="1370"/>
                    <a:pt x="754" y="799"/>
                    <a:pt x="1598" y="639"/>
                  </a:cubicBezTo>
                  <a:close/>
                </a:path>
              </a:pathLst>
            </a:custGeom>
            <a:solidFill>
              <a:srgbClr val="FEF7EA">
                <a:alpha val="3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7" name="Google Shape;2467;p38"/>
            <p:cNvSpPr/>
            <p:nvPr/>
          </p:nvSpPr>
          <p:spPr>
            <a:xfrm>
              <a:off x="62104" y="2021762"/>
              <a:ext cx="414750" cy="745757"/>
            </a:xfrm>
            <a:custGeom>
              <a:avLst/>
              <a:gdLst/>
              <a:ahLst/>
              <a:cxnLst/>
              <a:rect l="l" t="t" r="r" b="b"/>
              <a:pathLst>
                <a:path w="7122" h="12806" extrusionOk="0">
                  <a:moveTo>
                    <a:pt x="3127" y="8879"/>
                  </a:moveTo>
                  <a:cubicBezTo>
                    <a:pt x="3287" y="6962"/>
                    <a:pt x="1666" y="5980"/>
                    <a:pt x="2077" y="3721"/>
                  </a:cubicBezTo>
                  <a:cubicBezTo>
                    <a:pt x="2123" y="3355"/>
                    <a:pt x="2397" y="2009"/>
                    <a:pt x="3561" y="1119"/>
                  </a:cubicBezTo>
                  <a:cubicBezTo>
                    <a:pt x="5045" y="0"/>
                    <a:pt x="6848" y="434"/>
                    <a:pt x="7122" y="502"/>
                  </a:cubicBezTo>
                  <a:lnTo>
                    <a:pt x="7122" y="502"/>
                  </a:lnTo>
                  <a:cubicBezTo>
                    <a:pt x="6460" y="297"/>
                    <a:pt x="5843" y="274"/>
                    <a:pt x="5524" y="274"/>
                  </a:cubicBezTo>
                  <a:cubicBezTo>
                    <a:pt x="5455" y="274"/>
                    <a:pt x="5410" y="274"/>
                    <a:pt x="5364" y="274"/>
                  </a:cubicBezTo>
                  <a:cubicBezTo>
                    <a:pt x="4816" y="297"/>
                    <a:pt x="3744" y="342"/>
                    <a:pt x="2716" y="1073"/>
                  </a:cubicBezTo>
                  <a:cubicBezTo>
                    <a:pt x="2557" y="1187"/>
                    <a:pt x="1598" y="1917"/>
                    <a:pt x="1187" y="3218"/>
                  </a:cubicBezTo>
                  <a:cubicBezTo>
                    <a:pt x="320" y="6026"/>
                    <a:pt x="3173" y="7989"/>
                    <a:pt x="2146" y="9701"/>
                  </a:cubicBezTo>
                  <a:cubicBezTo>
                    <a:pt x="1895" y="10089"/>
                    <a:pt x="1141" y="10956"/>
                    <a:pt x="274" y="12189"/>
                  </a:cubicBezTo>
                  <a:cubicBezTo>
                    <a:pt x="183" y="12303"/>
                    <a:pt x="0" y="12600"/>
                    <a:pt x="91" y="12805"/>
                  </a:cubicBezTo>
                  <a:cubicBezTo>
                    <a:pt x="2488" y="11230"/>
                    <a:pt x="3036" y="9838"/>
                    <a:pt x="3127" y="887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8" name="Google Shape;2468;p38"/>
            <p:cNvSpPr/>
            <p:nvPr/>
          </p:nvSpPr>
          <p:spPr>
            <a:xfrm>
              <a:off x="397072" y="1734606"/>
              <a:ext cx="1180423" cy="590270"/>
            </a:xfrm>
            <a:custGeom>
              <a:avLst/>
              <a:gdLst/>
              <a:ahLst/>
              <a:cxnLst/>
              <a:rect l="l" t="t" r="r" b="b"/>
              <a:pathLst>
                <a:path w="20270" h="10136" extrusionOk="0">
                  <a:moveTo>
                    <a:pt x="20201" y="5022"/>
                  </a:moveTo>
                  <a:cubicBezTo>
                    <a:pt x="19949" y="4269"/>
                    <a:pt x="19539" y="3425"/>
                    <a:pt x="18991" y="2763"/>
                  </a:cubicBezTo>
                  <a:cubicBezTo>
                    <a:pt x="17621" y="1074"/>
                    <a:pt x="15407" y="275"/>
                    <a:pt x="13353" y="275"/>
                  </a:cubicBezTo>
                  <a:cubicBezTo>
                    <a:pt x="13102" y="275"/>
                    <a:pt x="12851" y="298"/>
                    <a:pt x="12600" y="320"/>
                  </a:cubicBezTo>
                  <a:cubicBezTo>
                    <a:pt x="10637" y="503"/>
                    <a:pt x="9244" y="1416"/>
                    <a:pt x="8582" y="1895"/>
                  </a:cubicBezTo>
                  <a:cubicBezTo>
                    <a:pt x="8057" y="1827"/>
                    <a:pt x="7304" y="1758"/>
                    <a:pt x="6414" y="1850"/>
                  </a:cubicBezTo>
                  <a:cubicBezTo>
                    <a:pt x="5889" y="1895"/>
                    <a:pt x="4725" y="2055"/>
                    <a:pt x="3492" y="2763"/>
                  </a:cubicBezTo>
                  <a:cubicBezTo>
                    <a:pt x="3333" y="2854"/>
                    <a:pt x="1781" y="3790"/>
                    <a:pt x="845" y="5525"/>
                  </a:cubicBezTo>
                  <a:cubicBezTo>
                    <a:pt x="0" y="7122"/>
                    <a:pt x="0" y="8789"/>
                    <a:pt x="251" y="10135"/>
                  </a:cubicBezTo>
                  <a:cubicBezTo>
                    <a:pt x="251" y="9199"/>
                    <a:pt x="411" y="7716"/>
                    <a:pt x="1256" y="6209"/>
                  </a:cubicBezTo>
                  <a:cubicBezTo>
                    <a:pt x="3424" y="2329"/>
                    <a:pt x="8149" y="1941"/>
                    <a:pt x="8582" y="1895"/>
                  </a:cubicBezTo>
                  <a:cubicBezTo>
                    <a:pt x="12166" y="1"/>
                    <a:pt x="16138" y="366"/>
                    <a:pt x="18375" y="2603"/>
                  </a:cubicBezTo>
                  <a:cubicBezTo>
                    <a:pt x="19835" y="4087"/>
                    <a:pt x="20132" y="5958"/>
                    <a:pt x="20223" y="6871"/>
                  </a:cubicBezTo>
                  <a:cubicBezTo>
                    <a:pt x="20269" y="6186"/>
                    <a:pt x="20246" y="5570"/>
                    <a:pt x="20201" y="502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9" name="Google Shape;2469;p38"/>
            <p:cNvSpPr/>
            <p:nvPr/>
          </p:nvSpPr>
          <p:spPr>
            <a:xfrm>
              <a:off x="443602" y="2431154"/>
              <a:ext cx="196776" cy="260602"/>
            </a:xfrm>
            <a:custGeom>
              <a:avLst/>
              <a:gdLst/>
              <a:ahLst/>
              <a:cxnLst/>
              <a:rect l="l" t="t" r="r" b="b"/>
              <a:pathLst>
                <a:path w="3379" h="4475" extrusionOk="0">
                  <a:moveTo>
                    <a:pt x="1027" y="3630"/>
                  </a:moveTo>
                  <a:cubicBezTo>
                    <a:pt x="2054" y="4474"/>
                    <a:pt x="3333" y="3995"/>
                    <a:pt x="3378" y="3995"/>
                  </a:cubicBezTo>
                  <a:lnTo>
                    <a:pt x="3333" y="1347"/>
                  </a:lnTo>
                  <a:cubicBezTo>
                    <a:pt x="3036" y="525"/>
                    <a:pt x="2328" y="0"/>
                    <a:pt x="1666" y="0"/>
                  </a:cubicBezTo>
                  <a:cubicBezTo>
                    <a:pt x="1575" y="0"/>
                    <a:pt x="1507" y="23"/>
                    <a:pt x="1438" y="23"/>
                  </a:cubicBezTo>
                  <a:cubicBezTo>
                    <a:pt x="571" y="183"/>
                    <a:pt x="251" y="1233"/>
                    <a:pt x="228" y="1347"/>
                  </a:cubicBezTo>
                  <a:cubicBezTo>
                    <a:pt x="0" y="2214"/>
                    <a:pt x="388" y="3127"/>
                    <a:pt x="1027" y="363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0" name="Google Shape;2470;p38"/>
            <p:cNvSpPr/>
            <p:nvPr/>
          </p:nvSpPr>
          <p:spPr>
            <a:xfrm>
              <a:off x="484774" y="2482984"/>
              <a:ext cx="128991" cy="130330"/>
            </a:xfrm>
            <a:custGeom>
              <a:avLst/>
              <a:gdLst/>
              <a:ahLst/>
              <a:cxnLst/>
              <a:rect l="l" t="t" r="r" b="b"/>
              <a:pathLst>
                <a:path w="2215" h="2238" extrusionOk="0">
                  <a:moveTo>
                    <a:pt x="92" y="868"/>
                  </a:moveTo>
                  <a:cubicBezTo>
                    <a:pt x="160" y="525"/>
                    <a:pt x="457" y="206"/>
                    <a:pt x="800" y="115"/>
                  </a:cubicBezTo>
                  <a:cubicBezTo>
                    <a:pt x="1347" y="0"/>
                    <a:pt x="1986" y="366"/>
                    <a:pt x="2215" y="1073"/>
                  </a:cubicBezTo>
                  <a:cubicBezTo>
                    <a:pt x="1895" y="936"/>
                    <a:pt x="1530" y="1005"/>
                    <a:pt x="1324" y="1279"/>
                  </a:cubicBezTo>
                  <a:cubicBezTo>
                    <a:pt x="1096" y="1553"/>
                    <a:pt x="1096" y="1963"/>
                    <a:pt x="1347" y="2237"/>
                  </a:cubicBezTo>
                  <a:cubicBezTo>
                    <a:pt x="480" y="2100"/>
                    <a:pt x="1" y="1416"/>
                    <a:pt x="92" y="868"/>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1" name="Google Shape;2471;p38"/>
            <p:cNvSpPr/>
            <p:nvPr/>
          </p:nvSpPr>
          <p:spPr>
            <a:xfrm>
              <a:off x="479474" y="2467027"/>
              <a:ext cx="139589" cy="148907"/>
            </a:xfrm>
            <a:custGeom>
              <a:avLst/>
              <a:gdLst/>
              <a:ahLst/>
              <a:cxnLst/>
              <a:rect l="l" t="t" r="r" b="b"/>
              <a:pathLst>
                <a:path w="2397" h="2557" extrusionOk="0">
                  <a:moveTo>
                    <a:pt x="0" y="1416"/>
                  </a:moveTo>
                  <a:cubicBezTo>
                    <a:pt x="343" y="183"/>
                    <a:pt x="1872" y="206"/>
                    <a:pt x="2237" y="1416"/>
                  </a:cubicBezTo>
                  <a:lnTo>
                    <a:pt x="2329" y="1324"/>
                  </a:lnTo>
                  <a:cubicBezTo>
                    <a:pt x="1552" y="982"/>
                    <a:pt x="822" y="1941"/>
                    <a:pt x="1438" y="2557"/>
                  </a:cubicBezTo>
                  <a:cubicBezTo>
                    <a:pt x="982" y="1964"/>
                    <a:pt x="1575" y="1142"/>
                    <a:pt x="2260" y="1461"/>
                  </a:cubicBezTo>
                  <a:cubicBezTo>
                    <a:pt x="2329" y="1484"/>
                    <a:pt x="2397" y="1439"/>
                    <a:pt x="2374" y="1370"/>
                  </a:cubicBezTo>
                  <a:cubicBezTo>
                    <a:pt x="2032" y="46"/>
                    <a:pt x="206" y="1"/>
                    <a:pt x="0" y="14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472" name="Google Shape;2472;p38"/>
          <p:cNvSpPr txBox="1">
            <a:spLocks noGrp="1"/>
          </p:cNvSpPr>
          <p:nvPr>
            <p:ph type="ctrTitle"/>
          </p:nvPr>
        </p:nvSpPr>
        <p:spPr>
          <a:xfrm>
            <a:off x="1632750" y="1135535"/>
            <a:ext cx="5878500" cy="6168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5400" b="1">
                <a:solidFill>
                  <a:schemeClr val="dk1"/>
                </a:solidFill>
                <a:latin typeface="Dancing Script" pitchFamily="2" charset="-93"/>
              </a:rPr>
              <a:t>Tiếng việt</a:t>
            </a:r>
            <a:endParaRPr sz="5400" b="1">
              <a:solidFill>
                <a:schemeClr val="dk1"/>
              </a:solidFill>
              <a:latin typeface="Dancing Script" pitchFamily="2" charset="-93"/>
            </a:endParaRPr>
          </a:p>
        </p:txBody>
      </p:sp>
      <p:sp>
        <p:nvSpPr>
          <p:cNvPr id="2473" name="Google Shape;2473;p38"/>
          <p:cNvSpPr txBox="1">
            <a:spLocks noGrp="1"/>
          </p:cNvSpPr>
          <p:nvPr>
            <p:ph type="subTitle" idx="1"/>
          </p:nvPr>
        </p:nvSpPr>
        <p:spPr>
          <a:xfrm>
            <a:off x="1632750" y="2439258"/>
            <a:ext cx="5878500" cy="45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400">
                <a:solidFill>
                  <a:schemeClr val="dk1"/>
                </a:solidFill>
                <a:latin typeface="Comfortaa" pitchFamily="2" charset="0"/>
              </a:rPr>
              <a:t>Danh từ chung và danh từ riêng</a:t>
            </a:r>
            <a:endParaRPr lang="vi-VN" sz="2400">
              <a:solidFill>
                <a:schemeClr val="dk1"/>
              </a:solidFill>
              <a:latin typeface="Comfortaa" pitchFamily="2" charset="0"/>
            </a:endParaRPr>
          </a:p>
        </p:txBody>
      </p:sp>
      <p:sp>
        <p:nvSpPr>
          <p:cNvPr id="20" name="Google Shape;2472;p38"/>
          <p:cNvSpPr txBox="1"/>
          <p:nvPr/>
        </p:nvSpPr>
        <p:spPr>
          <a:xfrm>
            <a:off x="1632750" y="1830895"/>
            <a:ext cx="5878500" cy="6168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2"/>
              </a:buClr>
              <a:buSzPts val="5200"/>
              <a:buFont typeface="Atma"/>
              <a:buNone/>
              <a:defRPr sz="5500" b="0" i="0" u="none" strike="noStrike" cap="none">
                <a:solidFill>
                  <a:schemeClr val="dk2"/>
                </a:solidFill>
                <a:latin typeface="Atma"/>
                <a:ea typeface="Atma"/>
                <a:cs typeface="Atma"/>
                <a:sym typeface="Atma"/>
              </a:defRPr>
            </a:lvl1pPr>
            <a:lvl2pPr marR="0" lvl="1" algn="ctr" rtl="0">
              <a:lnSpc>
                <a:spcPct val="100000"/>
              </a:lnSpc>
              <a:spcBef>
                <a:spcPts val="0"/>
              </a:spcBef>
              <a:spcAft>
                <a:spcPts val="0"/>
              </a:spcAft>
              <a:buClr>
                <a:schemeClr val="dk2"/>
              </a:buClr>
              <a:buSzPts val="5200"/>
              <a:buFont typeface="Bebas Neue" panose="020B0606020202050201"/>
              <a:buNone/>
              <a:defRPr sz="52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2pPr>
            <a:lvl3pPr marR="0" lvl="2" algn="ctr" rtl="0">
              <a:lnSpc>
                <a:spcPct val="100000"/>
              </a:lnSpc>
              <a:spcBef>
                <a:spcPts val="0"/>
              </a:spcBef>
              <a:spcAft>
                <a:spcPts val="0"/>
              </a:spcAft>
              <a:buClr>
                <a:schemeClr val="dk2"/>
              </a:buClr>
              <a:buSzPts val="5200"/>
              <a:buFont typeface="Bebas Neue" panose="020B0606020202050201"/>
              <a:buNone/>
              <a:defRPr sz="52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3pPr>
            <a:lvl4pPr marR="0" lvl="3" algn="ctr" rtl="0">
              <a:lnSpc>
                <a:spcPct val="100000"/>
              </a:lnSpc>
              <a:spcBef>
                <a:spcPts val="0"/>
              </a:spcBef>
              <a:spcAft>
                <a:spcPts val="0"/>
              </a:spcAft>
              <a:buClr>
                <a:schemeClr val="dk2"/>
              </a:buClr>
              <a:buSzPts val="5200"/>
              <a:buFont typeface="Bebas Neue" panose="020B0606020202050201"/>
              <a:buNone/>
              <a:defRPr sz="52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4pPr>
            <a:lvl5pPr marR="0" lvl="4" algn="ctr" rtl="0">
              <a:lnSpc>
                <a:spcPct val="100000"/>
              </a:lnSpc>
              <a:spcBef>
                <a:spcPts val="0"/>
              </a:spcBef>
              <a:spcAft>
                <a:spcPts val="0"/>
              </a:spcAft>
              <a:buClr>
                <a:schemeClr val="dk2"/>
              </a:buClr>
              <a:buSzPts val="5200"/>
              <a:buFont typeface="Bebas Neue" panose="020B0606020202050201"/>
              <a:buNone/>
              <a:defRPr sz="52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5pPr>
            <a:lvl6pPr marR="0" lvl="5" algn="ctr" rtl="0">
              <a:lnSpc>
                <a:spcPct val="100000"/>
              </a:lnSpc>
              <a:spcBef>
                <a:spcPts val="0"/>
              </a:spcBef>
              <a:spcAft>
                <a:spcPts val="0"/>
              </a:spcAft>
              <a:buClr>
                <a:schemeClr val="dk2"/>
              </a:buClr>
              <a:buSzPts val="5200"/>
              <a:buFont typeface="Bebas Neue" panose="020B0606020202050201"/>
              <a:buNone/>
              <a:defRPr sz="52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6pPr>
            <a:lvl7pPr marR="0" lvl="6" algn="ctr" rtl="0">
              <a:lnSpc>
                <a:spcPct val="100000"/>
              </a:lnSpc>
              <a:spcBef>
                <a:spcPts val="0"/>
              </a:spcBef>
              <a:spcAft>
                <a:spcPts val="0"/>
              </a:spcAft>
              <a:buClr>
                <a:schemeClr val="dk2"/>
              </a:buClr>
              <a:buSzPts val="5200"/>
              <a:buFont typeface="Bebas Neue" panose="020B0606020202050201"/>
              <a:buNone/>
              <a:defRPr sz="52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7pPr>
            <a:lvl8pPr marR="0" lvl="7" algn="ctr" rtl="0">
              <a:lnSpc>
                <a:spcPct val="100000"/>
              </a:lnSpc>
              <a:spcBef>
                <a:spcPts val="0"/>
              </a:spcBef>
              <a:spcAft>
                <a:spcPts val="0"/>
              </a:spcAft>
              <a:buClr>
                <a:schemeClr val="dk2"/>
              </a:buClr>
              <a:buSzPts val="5200"/>
              <a:buFont typeface="Bebas Neue" panose="020B0606020202050201"/>
              <a:buNone/>
              <a:defRPr sz="52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8pPr>
            <a:lvl9pPr marR="0" lvl="8" algn="ctr" rtl="0">
              <a:lnSpc>
                <a:spcPct val="100000"/>
              </a:lnSpc>
              <a:spcBef>
                <a:spcPts val="0"/>
              </a:spcBef>
              <a:spcAft>
                <a:spcPts val="0"/>
              </a:spcAft>
              <a:buClr>
                <a:schemeClr val="dk2"/>
              </a:buClr>
              <a:buSzPts val="5200"/>
              <a:buFont typeface="Bebas Neue" panose="020B0606020202050201"/>
              <a:buNone/>
              <a:defRPr sz="52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9pPr>
          </a:lstStyle>
          <a:p>
            <a:r>
              <a:rPr lang="vi-VN" sz="4000">
                <a:solidFill>
                  <a:schemeClr val="dk1"/>
                </a:solidFill>
                <a:latin typeface="Dancing Script" pitchFamily="2" charset="-93"/>
              </a:rPr>
              <a:t>Luyện từ và câu</a:t>
            </a:r>
            <a:endParaRPr lang="vi-VN" sz="4000">
              <a:solidFill>
                <a:schemeClr val="dk1"/>
              </a:solidFill>
              <a:latin typeface="Dancing Script" pitchFamily="2" charset="-93"/>
            </a:endParaRPr>
          </a:p>
        </p:txBody>
      </p:sp>
      <p:sp>
        <p:nvSpPr>
          <p:cNvPr id="23" name="Google Shape;2473;p38"/>
          <p:cNvSpPr txBox="1"/>
          <p:nvPr/>
        </p:nvSpPr>
        <p:spPr>
          <a:xfrm>
            <a:off x="463077" y="545145"/>
            <a:ext cx="8217846" cy="1231510"/>
          </a:xfrm>
          <a:prstGeom prst="rect">
            <a:avLst/>
          </a:prstGeom>
          <a:noFill/>
          <a:ln>
            <a:noFill/>
          </a:ln>
        </p:spPr>
        <p:txBody>
          <a:bodyPr spcFirstLastPara="1" wrap="square" lIns="91425" tIns="91425" rIns="91425" bIns="91425" anchor="t" anchorCtr="0">
            <a:prstTxWarp prst="textArchUp">
              <a:avLst/>
            </a:prstTxWarp>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Baloo Tammudu 2"/>
              <a:buNone/>
              <a:defRPr sz="1600" b="0" i="0" u="none" strike="noStrike" cap="none">
                <a:solidFill>
                  <a:schemeClr val="lt2"/>
                </a:solidFill>
                <a:latin typeface="Baloo Tammudu 2"/>
                <a:ea typeface="Baloo Tammudu 2"/>
                <a:cs typeface="Baloo Tammudu 2"/>
                <a:sym typeface="Baloo Tammudu 2"/>
              </a:defRPr>
            </a:lvl1pPr>
            <a:lvl2pPr marL="914400" marR="0" lvl="1" indent="-317500" algn="ctr" rtl="0">
              <a:lnSpc>
                <a:spcPct val="100000"/>
              </a:lnSpc>
              <a:spcBef>
                <a:spcPts val="0"/>
              </a:spcBef>
              <a:spcAft>
                <a:spcPts val="0"/>
              </a:spcAft>
              <a:buClr>
                <a:schemeClr val="lt2"/>
              </a:buClr>
              <a:buSzPts val="1800"/>
              <a:buFont typeface="Baloo Tammudu 2"/>
              <a:buNone/>
              <a:defRPr sz="1800" b="0" i="0" u="none" strike="noStrike" cap="none">
                <a:solidFill>
                  <a:schemeClr val="lt2"/>
                </a:solidFill>
                <a:latin typeface="Baloo Tammudu 2"/>
                <a:ea typeface="Baloo Tammudu 2"/>
                <a:cs typeface="Baloo Tammudu 2"/>
                <a:sym typeface="Baloo Tammudu 2"/>
              </a:defRPr>
            </a:lvl2pPr>
            <a:lvl3pPr marL="1371600" marR="0" lvl="2" indent="-317500" algn="ctr" rtl="0">
              <a:lnSpc>
                <a:spcPct val="100000"/>
              </a:lnSpc>
              <a:spcBef>
                <a:spcPts val="0"/>
              </a:spcBef>
              <a:spcAft>
                <a:spcPts val="0"/>
              </a:spcAft>
              <a:buClr>
                <a:schemeClr val="lt2"/>
              </a:buClr>
              <a:buSzPts val="1800"/>
              <a:buFont typeface="Baloo Tammudu 2"/>
              <a:buNone/>
              <a:defRPr sz="1800" b="0" i="0" u="none" strike="noStrike" cap="none">
                <a:solidFill>
                  <a:schemeClr val="lt2"/>
                </a:solidFill>
                <a:latin typeface="Baloo Tammudu 2"/>
                <a:ea typeface="Baloo Tammudu 2"/>
                <a:cs typeface="Baloo Tammudu 2"/>
                <a:sym typeface="Baloo Tammudu 2"/>
              </a:defRPr>
            </a:lvl3pPr>
            <a:lvl4pPr marL="1828800" marR="0" lvl="3" indent="-317500" algn="ctr" rtl="0">
              <a:lnSpc>
                <a:spcPct val="100000"/>
              </a:lnSpc>
              <a:spcBef>
                <a:spcPts val="0"/>
              </a:spcBef>
              <a:spcAft>
                <a:spcPts val="0"/>
              </a:spcAft>
              <a:buClr>
                <a:schemeClr val="lt2"/>
              </a:buClr>
              <a:buSzPts val="1800"/>
              <a:buFont typeface="Baloo Tammudu 2"/>
              <a:buNone/>
              <a:defRPr sz="1800" b="0" i="0" u="none" strike="noStrike" cap="none">
                <a:solidFill>
                  <a:schemeClr val="lt2"/>
                </a:solidFill>
                <a:latin typeface="Baloo Tammudu 2"/>
                <a:ea typeface="Baloo Tammudu 2"/>
                <a:cs typeface="Baloo Tammudu 2"/>
                <a:sym typeface="Baloo Tammudu 2"/>
              </a:defRPr>
            </a:lvl4pPr>
            <a:lvl5pPr marL="2286000" marR="0" lvl="4" indent="-317500" algn="ctr" rtl="0">
              <a:lnSpc>
                <a:spcPct val="100000"/>
              </a:lnSpc>
              <a:spcBef>
                <a:spcPts val="0"/>
              </a:spcBef>
              <a:spcAft>
                <a:spcPts val="0"/>
              </a:spcAft>
              <a:buClr>
                <a:schemeClr val="lt2"/>
              </a:buClr>
              <a:buSzPts val="1800"/>
              <a:buFont typeface="Baloo Tammudu 2"/>
              <a:buNone/>
              <a:defRPr sz="1800" b="0" i="0" u="none" strike="noStrike" cap="none">
                <a:solidFill>
                  <a:schemeClr val="lt2"/>
                </a:solidFill>
                <a:latin typeface="Baloo Tammudu 2"/>
                <a:ea typeface="Baloo Tammudu 2"/>
                <a:cs typeface="Baloo Tammudu 2"/>
                <a:sym typeface="Baloo Tammudu 2"/>
              </a:defRPr>
            </a:lvl5pPr>
            <a:lvl6pPr marL="2743200" marR="0" lvl="5" indent="-317500" algn="ctr" rtl="0">
              <a:lnSpc>
                <a:spcPct val="100000"/>
              </a:lnSpc>
              <a:spcBef>
                <a:spcPts val="0"/>
              </a:spcBef>
              <a:spcAft>
                <a:spcPts val="0"/>
              </a:spcAft>
              <a:buClr>
                <a:schemeClr val="lt2"/>
              </a:buClr>
              <a:buSzPts val="1800"/>
              <a:buFont typeface="Baloo Tammudu 2"/>
              <a:buNone/>
              <a:defRPr sz="1800" b="0" i="0" u="none" strike="noStrike" cap="none">
                <a:solidFill>
                  <a:schemeClr val="lt2"/>
                </a:solidFill>
                <a:latin typeface="Baloo Tammudu 2"/>
                <a:ea typeface="Baloo Tammudu 2"/>
                <a:cs typeface="Baloo Tammudu 2"/>
                <a:sym typeface="Baloo Tammudu 2"/>
              </a:defRPr>
            </a:lvl6pPr>
            <a:lvl7pPr marL="3200400" marR="0" lvl="6" indent="-317500" algn="ctr" rtl="0">
              <a:lnSpc>
                <a:spcPct val="100000"/>
              </a:lnSpc>
              <a:spcBef>
                <a:spcPts val="0"/>
              </a:spcBef>
              <a:spcAft>
                <a:spcPts val="0"/>
              </a:spcAft>
              <a:buClr>
                <a:schemeClr val="lt2"/>
              </a:buClr>
              <a:buSzPts val="1800"/>
              <a:buFont typeface="Baloo Tammudu 2"/>
              <a:buNone/>
              <a:defRPr sz="1800" b="0" i="0" u="none" strike="noStrike" cap="none">
                <a:solidFill>
                  <a:schemeClr val="lt2"/>
                </a:solidFill>
                <a:latin typeface="Baloo Tammudu 2"/>
                <a:ea typeface="Baloo Tammudu 2"/>
                <a:cs typeface="Baloo Tammudu 2"/>
                <a:sym typeface="Baloo Tammudu 2"/>
              </a:defRPr>
            </a:lvl7pPr>
            <a:lvl8pPr marL="3657600" marR="0" lvl="7" indent="-317500" algn="ctr" rtl="0">
              <a:lnSpc>
                <a:spcPct val="100000"/>
              </a:lnSpc>
              <a:spcBef>
                <a:spcPts val="0"/>
              </a:spcBef>
              <a:spcAft>
                <a:spcPts val="0"/>
              </a:spcAft>
              <a:buClr>
                <a:schemeClr val="lt2"/>
              </a:buClr>
              <a:buSzPts val="1800"/>
              <a:buFont typeface="Baloo Tammudu 2"/>
              <a:buNone/>
              <a:defRPr sz="1800" b="0" i="0" u="none" strike="noStrike" cap="none">
                <a:solidFill>
                  <a:schemeClr val="lt2"/>
                </a:solidFill>
                <a:latin typeface="Baloo Tammudu 2"/>
                <a:ea typeface="Baloo Tammudu 2"/>
                <a:cs typeface="Baloo Tammudu 2"/>
                <a:sym typeface="Baloo Tammudu 2"/>
              </a:defRPr>
            </a:lvl8pPr>
            <a:lvl9pPr marL="4114800" marR="0" lvl="8" indent="-317500" algn="ctr" rtl="0">
              <a:lnSpc>
                <a:spcPct val="100000"/>
              </a:lnSpc>
              <a:spcBef>
                <a:spcPts val="0"/>
              </a:spcBef>
              <a:spcAft>
                <a:spcPts val="0"/>
              </a:spcAft>
              <a:buClr>
                <a:schemeClr val="lt2"/>
              </a:buClr>
              <a:buSzPts val="1800"/>
              <a:buFont typeface="Baloo Tammudu 2"/>
              <a:buNone/>
              <a:defRPr sz="1800" b="0" i="0" u="none" strike="noStrike" cap="none">
                <a:solidFill>
                  <a:schemeClr val="lt2"/>
                </a:solidFill>
                <a:latin typeface="Baloo Tammudu 2"/>
                <a:ea typeface="Baloo Tammudu 2"/>
                <a:cs typeface="Baloo Tammudu 2"/>
                <a:sym typeface="Baloo Tammudu 2"/>
              </a:defRPr>
            </a:lvl9pPr>
          </a:lstStyle>
          <a:p>
            <a:pPr marL="0" indent="0"/>
            <a:r>
              <a:rPr lang="vi-VN" sz="6600" b="1">
                <a:solidFill>
                  <a:schemeClr val="bg2"/>
                </a:solidFill>
                <a:latin typeface="Itim" panose="00000500000000000000" pitchFamily="2" charset="-34"/>
                <a:cs typeface="Itim" panose="00000500000000000000" pitchFamily="2" charset="-34"/>
              </a:rPr>
              <a:t>CHÀO MỪNG QUÝ THẦY CÔ ĐẾN DỰ </a:t>
            </a:r>
            <a:r>
              <a:rPr lang="en-US" altLang="vi-VN" sz="6600" b="1">
                <a:solidFill>
                  <a:schemeClr val="bg2"/>
                </a:solidFill>
                <a:latin typeface="Itim" panose="00000500000000000000" pitchFamily="2" charset="-34"/>
                <a:cs typeface="Itim" panose="00000500000000000000" pitchFamily="2" charset="-34"/>
              </a:rPr>
              <a:t>CHUYÊN ĐỀ</a:t>
            </a:r>
            <a:endParaRPr lang="en-US" altLang="vi-VN" sz="6600" b="1">
              <a:solidFill>
                <a:schemeClr val="bg2"/>
              </a:solidFill>
              <a:latin typeface="Itim" panose="00000500000000000000" pitchFamily="2" charset="-34"/>
              <a:cs typeface="Itim" panose="00000500000000000000" pitchFamily="2" charset="-3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000000">
                <a:alpha val="18000"/>
              </a:srgb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tran_thi_ly_la_mot_nha_hoat_do_200823094540">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701272" y="4652531"/>
            <a:ext cx="406400" cy="406400"/>
          </a:xfrm>
          <a:prstGeom prst="rect">
            <a:avLst/>
          </a:prstGeom>
        </p:spPr>
      </p:pic>
      <p:pic>
        <p:nvPicPr>
          <p:cNvPr id="2052" name="Picture 4" descr="Chiến tranh Việt Nam – Wikipedia tiếng Việt"/>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543255" y="-1399607"/>
            <a:ext cx="3723984" cy="4863085"/>
          </a:xfrm>
          <a:prstGeom prst="rect">
            <a:avLst/>
          </a:prstGeom>
          <a:noFill/>
          <a:effectLst>
            <a:softEdge rad="7493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5143500"/>
          </a:xfrm>
          <a:prstGeom prst="rect">
            <a:avLst/>
          </a:prstGeom>
          <a:gradFill flip="none" rotWithShape="1">
            <a:gsLst>
              <a:gs pos="0">
                <a:srgbClr val="000000"/>
              </a:gs>
              <a:gs pos="100000">
                <a:srgbClr val="000000">
                  <a:alpha val="18000"/>
                </a:srgb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Chiến tranh Việt Nam – Wikipedia tiếng Việt"/>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1236702" y="-2314281"/>
            <a:ext cx="3886420" cy="5075207"/>
          </a:xfrm>
          <a:prstGeom prst="rect">
            <a:avLst/>
          </a:prstGeom>
          <a:noFill/>
          <a:effectLst>
            <a:softEdge rad="749300"/>
          </a:effectLst>
          <a:extLst>
            <a:ext uri="{909E8E84-426E-40DD-AFC4-6F175D3DCCD1}">
              <a14:hiddenFill xmlns:a14="http://schemas.microsoft.com/office/drawing/2010/main">
                <a:solidFill>
                  <a:srgbClr val="FFFFFF"/>
                </a:solidFill>
              </a14:hiddenFill>
            </a:ext>
          </a:extLst>
        </p:spPr>
      </p:pic>
      <p:pic>
        <p:nvPicPr>
          <p:cNvPr id="4" name="Picture 4" descr="Chiến tranh Việt Nam – Wikipedia tiếng Việt"/>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1" r="-2998" b="59537"/>
          <a:stretch>
            <a:fillRect/>
          </a:stretch>
        </p:blipFill>
        <p:spPr bwMode="auto">
          <a:xfrm>
            <a:off x="3919696" y="-210480"/>
            <a:ext cx="6812229" cy="2751930"/>
          </a:xfrm>
          <a:prstGeom prst="rect">
            <a:avLst/>
          </a:prstGeom>
          <a:noFill/>
          <a:effectLst>
            <a:softEdge rad="749300"/>
          </a:effectLst>
          <a:extLst>
            <a:ext uri="{909E8E84-426E-40DD-AFC4-6F175D3DCCD1}">
              <a14:hiddenFill xmlns:a14="http://schemas.microsoft.com/office/drawing/2010/main">
                <a:solidFill>
                  <a:srgbClr val="FFFFFF"/>
                </a:solidFill>
              </a14:hiddenFill>
            </a:ext>
          </a:extLst>
        </p:spPr>
      </p:pic>
      <p:pic>
        <p:nvPicPr>
          <p:cNvPr id="2054" name="Picture 6" descr="Chiến tranh Việt Nam trong văn học Mỹ - từ sự thật đến tác phẩm - Redsvn.net"/>
          <p:cNvPicPr>
            <a:picLocks noChangeAspect="1" noChangeArrowheads="1"/>
          </p:cNvPicPr>
          <p:nvPr/>
        </p:nvPicPr>
        <p:blipFill>
          <a:blip r:embed="rId5">
            <a:alphaModFix amt="35000"/>
            <a:extLst>
              <a:ext uri="{28A0092B-C50C-407E-A947-70E740481C1C}">
                <a14:useLocalDpi xmlns:a14="http://schemas.microsoft.com/office/drawing/2010/main" val="0"/>
              </a:ext>
            </a:extLst>
          </a:blip>
          <a:srcRect/>
          <a:stretch>
            <a:fillRect/>
          </a:stretch>
        </p:blipFill>
        <p:spPr bwMode="auto">
          <a:xfrm>
            <a:off x="-121106" y="1289482"/>
            <a:ext cx="7177333" cy="4784889"/>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pic>
        <p:nvPicPr>
          <p:cNvPr id="2050" name="Picture 2" descr="Chuyện về anh hùng Trần Thị Lý - Báo Quảng Bình điện tử"/>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47" b="99058" l="0" r="98346">
                        <a14:foregroundMark x1="40150" y1="7330" x2="40150" y2="7330"/>
                        <a14:foregroundMark x1="49925" y1="4188" x2="49925" y2="4188"/>
                        <a14:foregroundMark x1="64361" y1="5340" x2="64361" y2="5340"/>
                        <a14:foregroundMark x1="60000" y1="3037" x2="60000" y2="3037"/>
                        <a14:foregroundMark x1="53233" y1="1466" x2="53233" y2="1466"/>
                        <a14:foregroundMark x1="22406" y1="24503" x2="22406" y2="24503"/>
                        <a14:foregroundMark x1="40150" y1="62932" x2="33985" y2="84188"/>
                        <a14:foregroundMark x1="33985" y1="84188" x2="63008" y2="93298"/>
                        <a14:foregroundMark x1="63008" y1="93298" x2="68120" y2="93717"/>
                        <a14:foregroundMark x1="23992" y1="50454" x2="18297" y2="54073"/>
                        <a14:foregroundMark x1="33684" y1="44293" x2="33150" y2="44632"/>
                        <a14:foregroundMark x1="61955" y1="29319" x2="61955" y2="29319"/>
                        <a14:foregroundMark x1="40451" y1="6387" x2="53985" y2="17592"/>
                        <a14:foregroundMark x1="53985" y1="17592" x2="55338" y2="27539"/>
                        <a14:foregroundMark x1="53684" y1="8063" x2="62707" y2="21990"/>
                        <a14:foregroundMark x1="62707" y1="21990" x2="61805" y2="36963"/>
                        <a14:foregroundMark x1="61805" y1="36963" x2="52932" y2="58010"/>
                        <a14:foregroundMark x1="49323" y1="71099" x2="82105" y2="75602"/>
                        <a14:foregroundMark x1="82105" y1="75602" x2="83609" y2="76335"/>
                        <a14:foregroundMark x1="75338" y1="54555" x2="87970" y2="79372"/>
                        <a14:foregroundMark x1="87970" y1="79372" x2="87368" y2="81466"/>
                        <a14:foregroundMark x1="93985" y1="56545" x2="90526" y2="99162"/>
                        <a14:foregroundMark x1="98346" y1="60209" x2="96391" y2="76126"/>
                        <a14:foregroundMark x1="17895" y1="76440" x2="33985" y2="91623"/>
                        <a14:foregroundMark x1="33985" y1="91623" x2="47519" y2="95079"/>
                        <a14:foregroundMark x1="47519" y1="95079" x2="48421" y2="95079"/>
                        <a14:foregroundMark x1="17895" y1="73508" x2="11278" y2="90785"/>
                        <a14:foregroundMark x1="11278" y1="90785" x2="29323" y2="93717"/>
                        <a14:foregroundMark x1="29323" y1="93717" x2="32481" y2="92251"/>
                        <a14:foregroundMark x1="26316" y1="32356" x2="26316" y2="32356"/>
                        <a14:foregroundMark x1="21955" y1="27330" x2="21955" y2="27330"/>
                        <a14:foregroundMark x1="21504" y1="25654" x2="21504" y2="25654"/>
                        <a14:foregroundMark x1="21955" y1="24607" x2="21955" y2="24607"/>
                        <a14:foregroundMark x1="20902" y1="26283" x2="20902" y2="26283"/>
                        <a14:foregroundMark x1="21955" y1="26178" x2="21955" y2="26178"/>
                        <a14:foregroundMark x1="21203" y1="26283" x2="21203" y2="26283"/>
                        <a14:foregroundMark x1="20902" y1="61571" x2="20902" y2="61571"/>
                        <a14:foregroundMark x1="21654" y1="52880" x2="9925" y2="62618"/>
                        <a14:foregroundMark x1="9925" y1="62618" x2="5564" y2="73613"/>
                        <a14:foregroundMark x1="18045" y1="54555" x2="9977" y2="59656"/>
                        <a14:foregroundMark x1="9925" y1="60000" x2="9186" y2="60804"/>
                        <a14:foregroundMark x1="70526" y1="44084" x2="96842" y2="54974"/>
                        <a14:foregroundMark x1="8120" y1="63560" x2="8120" y2="63560"/>
                        <a14:foregroundMark x1="7669" y1="61257" x2="7669" y2="61257"/>
                        <a14:foregroundMark x1="7669" y1="63560" x2="7669" y2="63560"/>
                        <a14:foregroundMark x1="7519" y1="62199" x2="6191" y2="65304"/>
                        <a14:foregroundMark x1="5595" y1="69215" x2="5221" y2="69891"/>
                        <a14:foregroundMark x1="7218" y1="66283" x2="5595" y2="69215"/>
                        <a14:foregroundMark x1="5263" y1="66283" x2="4100" y2="68481"/>
                        <a14:backgroundMark x1="68722" y1="41257" x2="68722" y2="41257"/>
                        <a14:backgroundMark x1="26087" y1="47630" x2="15489" y2="52251"/>
                        <a14:backgroundMark x1="15489" y1="52251" x2="14133" y2="53454"/>
                        <a14:backgroundMark x1="32782" y1="46283" x2="23308" y2="49948"/>
                        <a14:backgroundMark x1="32782" y1="44398" x2="30827" y2="45445"/>
                        <a14:backgroundMark x1="1245" y1="66151" x2="0" y2="67958"/>
                        <a14:backgroundMark x1="2774" y1="63933" x2="1750" y2="65419"/>
                        <a14:backgroundMark x1="4619" y1="61257" x2="4403" y2="61571"/>
                        <a14:backgroundMark x1="7218" y1="57487" x2="4619" y2="61257"/>
                        <a14:backgroundMark x1="3609" y1="64921" x2="3333" y2="65809"/>
                        <a14:backgroundMark x1="902" y1="71623" x2="902" y2="71623"/>
                        <a14:backgroundMark x1="1203" y1="73822" x2="1203" y2="73822"/>
                        <a14:backgroundMark x1="18045" y1="4398" x2="18045" y2="4398"/>
                        <a14:backgroundMark x1="18045" y1="4398" x2="14737" y2="21885"/>
                        <a14:backgroundMark x1="14737" y1="21885" x2="15489" y2="24293"/>
                        <a14:backgroundMark x1="37594" y1="1152" x2="44662" y2="314"/>
                        <a14:backgroundMark x1="1504" y1="68377" x2="0" y2="86492"/>
                      </a14:backgroundRemoval>
                    </a14:imgEffect>
                  </a14:imgLayer>
                </a14:imgProps>
              </a:ext>
              <a:ext uri="{28A0092B-C50C-407E-A947-70E740481C1C}">
                <a14:useLocalDpi xmlns:a14="http://schemas.microsoft.com/office/drawing/2010/main" val="0"/>
              </a:ext>
            </a:extLst>
          </a:blip>
          <a:srcRect/>
          <a:stretch>
            <a:fillRect/>
          </a:stretch>
        </p:blipFill>
        <p:spPr bwMode="auto">
          <a:xfrm>
            <a:off x="5562600" y="-30300"/>
            <a:ext cx="35814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81483" y="-1431951"/>
            <a:ext cx="3723984" cy="707886"/>
          </a:xfrm>
          <a:prstGeom prst="rect">
            <a:avLst/>
          </a:prstGeom>
          <a:noFill/>
        </p:spPr>
        <p:txBody>
          <a:bodyPr wrap="square" rtlCol="0">
            <a:spAutoFit/>
          </a:bodyPr>
          <a:lstStyle/>
          <a:p>
            <a:pPr algn="ctr"/>
            <a:r>
              <a:rPr lang="vi-VN" sz="2000">
                <a:solidFill>
                  <a:srgbClr val="854B27"/>
                </a:solidFill>
                <a:latin typeface="Pacifico" panose="00000500000000000000" pitchFamily="2" charset="-93"/>
              </a:rPr>
              <a:t>Người thầy chuẩn mực muôn đời của Việt Nam</a:t>
            </a:r>
            <a:endParaRPr lang="en-US" sz="2000">
              <a:solidFill>
                <a:srgbClr val="854B27"/>
              </a:solidFill>
              <a:latin typeface="Pacifico" panose="00000500000000000000" pitchFamily="2" charset="-93"/>
            </a:endParaRPr>
          </a:p>
        </p:txBody>
      </p:sp>
      <p:sp>
        <p:nvSpPr>
          <p:cNvPr id="21" name="TextBox 20"/>
          <p:cNvSpPr txBox="1"/>
          <p:nvPr/>
        </p:nvSpPr>
        <p:spPr>
          <a:xfrm>
            <a:off x="514675" y="750895"/>
            <a:ext cx="4762965" cy="923330"/>
          </a:xfrm>
          <a:prstGeom prst="rect">
            <a:avLst/>
          </a:prstGeom>
          <a:noFill/>
        </p:spPr>
        <p:txBody>
          <a:bodyPr wrap="square" rtlCol="0">
            <a:spAutoFit/>
          </a:bodyPr>
          <a:lstStyle/>
          <a:p>
            <a:r>
              <a:rPr lang="vi-VN" sz="5400">
                <a:solidFill>
                  <a:schemeClr val="tx1"/>
                </a:solidFill>
                <a:latin typeface="Pacifico" panose="00000500000000000000" pitchFamily="2" charset="-93"/>
              </a:rPr>
              <a:t>Trần Thị Lý</a:t>
            </a:r>
            <a:endParaRPr lang="en-US" sz="5400">
              <a:solidFill>
                <a:schemeClr val="tx1"/>
              </a:solidFill>
              <a:latin typeface="Pacifico" panose="00000500000000000000" pitchFamily="2" charset="-93"/>
            </a:endParaRPr>
          </a:p>
        </p:txBody>
      </p:sp>
      <p:sp>
        <p:nvSpPr>
          <p:cNvPr id="7" name="TextBox 6"/>
          <p:cNvSpPr txBox="1"/>
          <p:nvPr/>
        </p:nvSpPr>
        <p:spPr>
          <a:xfrm>
            <a:off x="590432" y="1763378"/>
            <a:ext cx="6024891" cy="646331"/>
          </a:xfrm>
          <a:prstGeom prst="rect">
            <a:avLst/>
          </a:prstGeom>
          <a:noFill/>
        </p:spPr>
        <p:txBody>
          <a:bodyPr wrap="square" rtlCol="0">
            <a:spAutoFit/>
          </a:bodyPr>
          <a:lstStyle/>
          <a:p>
            <a:r>
              <a:rPr lang="vi-VN" sz="3600">
                <a:solidFill>
                  <a:schemeClr val="tx1"/>
                </a:solidFill>
                <a:latin typeface="Dancing Script" pitchFamily="2" charset="-93"/>
              </a:rPr>
              <a:t>Người phụ nữ Việt Nam anh hùng</a:t>
            </a:r>
            <a:endParaRPr lang="en-US" sz="3600">
              <a:solidFill>
                <a:schemeClr val="tx1"/>
              </a:solidFill>
              <a:latin typeface="Dancing Script" pitchFamily="2" charset="-93"/>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giac_han_tham_tan_ao_vong_ngon_200823095732">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396612" y="4400826"/>
            <a:ext cx="406400" cy="406400"/>
          </a:xfrm>
          <a:prstGeom prst="rect">
            <a:avLst/>
          </a:prstGeom>
        </p:spPr>
      </p:pic>
      <p:pic>
        <p:nvPicPr>
          <p:cNvPr id="3080" name="Picture 8" descr="Ngô Quyền – Vị Tổ trung hưng đất nước | WEBSITE"/>
          <p:cNvPicPr>
            <a:picLocks noChangeAspect="1" noChangeArrowheads="1"/>
          </p:cNvPicPr>
          <p:nvPr/>
        </p:nvPicPr>
        <p:blipFill>
          <a:blip r:embed="rId4">
            <a:alphaModFix amt="20000"/>
            <a:extLst>
              <a:ext uri="{BEBA8EAE-BF5A-486C-A8C5-ECC9F3942E4B}">
                <a14:imgProps xmlns:a14="http://schemas.microsoft.com/office/drawing/2010/main">
                  <a14:imgLayer r:embed="rId5">
                    <a14:imgEffect>
                      <a14:backgroundRemoval t="7400" b="95000" l="10000" r="90000">
                        <a14:foregroundMark x1="58875" y1="7400" x2="58875" y2="7400"/>
                        <a14:foregroundMark x1="83750" y1="92400" x2="82595" y2="92363"/>
                        <a14:foregroundMark x1="52250" y1="67200" x2="52250" y2="67200"/>
                        <a14:foregroundMark x1="47875" y1="66600" x2="47875" y2="66600"/>
                        <a14:foregroundMark x1="45750" y1="68000" x2="44500" y2="68400"/>
                        <a14:foregroundMark x1="57875" y1="72600" x2="57875" y2="72600"/>
                        <a14:foregroundMark x1="64500" y1="72600" x2="64500" y2="72600"/>
                        <a14:foregroundMark x1="70625" y1="77000" x2="70625" y2="77000"/>
                        <a14:backgroundMark x1="80000" y1="77000" x2="50625" y2="78200"/>
                        <a14:backgroundMark x1="50625" y1="78200" x2="45750" y2="73600"/>
                        <a14:backgroundMark x1="45500" y1="72200" x2="31375" y2="90000"/>
                        <a14:backgroundMark x1="31375" y1="90000" x2="23000" y2="89400"/>
                        <a14:backgroundMark x1="82750" y1="88000" x2="48875" y2="87000"/>
                        <a14:backgroundMark x1="48875" y1="87000" x2="47625" y2="87200"/>
                        <a14:backgroundMark x1="74375" y1="65400" x2="75000" y2="79600"/>
                        <a14:backgroundMark x1="83250" y1="94000" x2="40625" y2="94600"/>
                        <a14:backgroundMark x1="40625" y1="94600" x2="38250" y2="88000"/>
                        <a14:backgroundMark x1="36625" y1="86400" x2="50625" y2="83800"/>
                        <a14:backgroundMark x1="40375" y1="86000" x2="48750" y2="87200"/>
                      </a14:backgroundRemoval>
                    </a14:imgEffect>
                  </a14:imgLayer>
                </a14:imgProps>
              </a:ext>
              <a:ext uri="{28A0092B-C50C-407E-A947-70E740481C1C}">
                <a14:useLocalDpi xmlns:a14="http://schemas.microsoft.com/office/drawing/2010/main" val="0"/>
              </a:ext>
            </a:extLst>
          </a:blip>
          <a:srcRect/>
          <a:stretch>
            <a:fillRect/>
          </a:stretch>
        </p:blipFill>
        <p:spPr bwMode="auto">
          <a:xfrm>
            <a:off x="2645924" y="897503"/>
            <a:ext cx="9341670" cy="5838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10" descr="3 trận thủy chiến làm nên những trang sử hào hùng trên Bạch Đằng Giang"/>
          <p:cNvSpPr>
            <a:spLocks noChangeAspect="1" noChangeArrowheads="1"/>
          </p:cNvSpPr>
          <p:nvPr/>
        </p:nvSpPr>
        <p:spPr bwMode="auto">
          <a:xfrm>
            <a:off x="4034800" y="166700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088" name="Picture 16" descr="Tổng hợp 92+ hình về làm mô hình sông bạch đằng - NEC"/>
          <p:cNvPicPr>
            <a:picLocks noChangeAspect="1" noChangeArrowheads="1"/>
          </p:cNvPicPr>
          <p:nvPr/>
        </p:nvPicPr>
        <p:blipFill rotWithShape="1">
          <a:blip r:embed="rId6">
            <a:extLst>
              <a:ext uri="{28A0092B-C50C-407E-A947-70E740481C1C}">
                <a14:useLocalDpi xmlns:a14="http://schemas.microsoft.com/office/drawing/2010/main" val="0"/>
              </a:ext>
            </a:extLst>
          </a:blip>
          <a:srcRect l="21803" r="21803"/>
          <a:stretch>
            <a:fillRect/>
          </a:stretch>
        </p:blipFill>
        <p:spPr bwMode="auto">
          <a:xfrm>
            <a:off x="186819" y="2655677"/>
            <a:ext cx="3944231" cy="223604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1026" name="Picture 2" descr="3 trận thủy chiến làm nên những trang sử hào hùng trên Bạch Đằng Gi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584" y="167854"/>
            <a:ext cx="3936466" cy="22360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07977" y="83318"/>
            <a:ext cx="3904925" cy="646331"/>
          </a:xfrm>
          <a:prstGeom prst="rect">
            <a:avLst/>
          </a:prstGeom>
          <a:noFill/>
        </p:spPr>
        <p:txBody>
          <a:bodyPr wrap="square" rtlCol="0">
            <a:spAutoFit/>
          </a:bodyPr>
          <a:lstStyle/>
          <a:p>
            <a:pPr algn="ctr"/>
            <a:r>
              <a:rPr lang="vi-VN" sz="3600">
                <a:solidFill>
                  <a:schemeClr val="accent3">
                    <a:lumMod val="50000"/>
                  </a:schemeClr>
                </a:solidFill>
                <a:latin typeface="Pacifico" panose="00000500000000000000" pitchFamily="2" charset="-93"/>
              </a:rPr>
              <a:t>Sông Bạch Đằng</a:t>
            </a:r>
            <a:endParaRPr lang="en-US" sz="3600">
              <a:solidFill>
                <a:schemeClr val="accent3">
                  <a:lumMod val="50000"/>
                </a:schemeClr>
              </a:solidFill>
              <a:latin typeface="Pacifico" panose="00000500000000000000" pitchFamily="2" charset="-93"/>
            </a:endParaRPr>
          </a:p>
        </p:txBody>
      </p:sp>
      <p:sp>
        <p:nvSpPr>
          <p:cNvPr id="8" name="TextBox 7"/>
          <p:cNvSpPr txBox="1"/>
          <p:nvPr/>
        </p:nvSpPr>
        <p:spPr>
          <a:xfrm>
            <a:off x="4824511" y="729877"/>
            <a:ext cx="3904925" cy="400110"/>
          </a:xfrm>
          <a:prstGeom prst="rect">
            <a:avLst/>
          </a:prstGeom>
          <a:noFill/>
        </p:spPr>
        <p:txBody>
          <a:bodyPr wrap="square" rtlCol="0">
            <a:spAutoFit/>
          </a:bodyPr>
          <a:lstStyle/>
          <a:p>
            <a:pPr algn="ctr"/>
            <a:r>
              <a:rPr lang="vi-VN" sz="2000" b="1">
                <a:solidFill>
                  <a:sysClr val="windowText" lastClr="000000"/>
                </a:solidFill>
                <a:latin typeface="Comfortaa" pitchFamily="2" charset="0"/>
              </a:rPr>
              <a:t>Bạch Đằng giang</a:t>
            </a:r>
            <a:endParaRPr lang="en-US" sz="2000" b="1">
              <a:solidFill>
                <a:sysClr val="windowText" lastClr="000000"/>
              </a:solidFill>
              <a:latin typeface="Comfortaa" pitchFamily="2" charset="0"/>
            </a:endParaRPr>
          </a:p>
        </p:txBody>
      </p:sp>
      <p:sp>
        <p:nvSpPr>
          <p:cNvPr id="9" name="TextBox 8"/>
          <p:cNvSpPr txBox="1"/>
          <p:nvPr/>
        </p:nvSpPr>
        <p:spPr>
          <a:xfrm>
            <a:off x="4216185" y="1318427"/>
            <a:ext cx="5122399" cy="3370538"/>
          </a:xfrm>
          <a:prstGeom prst="rect">
            <a:avLst/>
          </a:prstGeom>
          <a:noFill/>
        </p:spPr>
        <p:txBody>
          <a:bodyPr wrap="square" rtlCol="0">
            <a:spAutoFit/>
          </a:bodyPr>
          <a:lstStyle/>
          <a:p>
            <a:pPr>
              <a:lnSpc>
                <a:spcPct val="150000"/>
              </a:lnSpc>
            </a:pPr>
            <a:r>
              <a:rPr lang="vi-VN" sz="1800">
                <a:solidFill>
                  <a:sysClr val="windowText" lastClr="000000"/>
                </a:solidFill>
                <a:latin typeface="Comfortaa" pitchFamily="2" charset="0"/>
              </a:rPr>
              <a:t>Giặc Hán tham tàn ảo vọng ngông</a:t>
            </a:r>
            <a:endParaRPr lang="vi-VN" sz="1800">
              <a:solidFill>
                <a:sysClr val="windowText" lastClr="000000"/>
              </a:solidFill>
              <a:latin typeface="Comfortaa" pitchFamily="2" charset="0"/>
            </a:endParaRPr>
          </a:p>
          <a:p>
            <a:pPr>
              <a:lnSpc>
                <a:spcPct val="150000"/>
              </a:lnSpc>
            </a:pPr>
            <a:r>
              <a:rPr lang="vi-VN" sz="1800">
                <a:solidFill>
                  <a:sysClr val="windowText" lastClr="000000"/>
                </a:solidFill>
                <a:latin typeface="Comfortaa" pitchFamily="2" charset="0"/>
              </a:rPr>
              <a:t>Hoằng Thao tưởng dễ diệt dân Hồng</a:t>
            </a:r>
            <a:endParaRPr lang="vi-VN" sz="1800">
              <a:solidFill>
                <a:sysClr val="windowText" lastClr="000000"/>
              </a:solidFill>
              <a:latin typeface="Comfortaa" pitchFamily="2" charset="0"/>
            </a:endParaRPr>
          </a:p>
          <a:p>
            <a:pPr>
              <a:lnSpc>
                <a:spcPct val="150000"/>
              </a:lnSpc>
            </a:pPr>
            <a:r>
              <a:rPr lang="vi-VN" sz="1800">
                <a:solidFill>
                  <a:sysClr val="windowText" lastClr="000000"/>
                </a:solidFill>
                <a:latin typeface="Comfortaa" pitchFamily="2" charset="0"/>
              </a:rPr>
              <a:t>Đem tài trí mọn treo đầu đẳng</a:t>
            </a:r>
            <a:endParaRPr lang="vi-VN" sz="1800">
              <a:solidFill>
                <a:sysClr val="windowText" lastClr="000000"/>
              </a:solidFill>
              <a:latin typeface="Comfortaa" pitchFamily="2" charset="0"/>
            </a:endParaRPr>
          </a:p>
          <a:p>
            <a:pPr>
              <a:lnSpc>
                <a:spcPct val="150000"/>
              </a:lnSpc>
            </a:pPr>
            <a:r>
              <a:rPr lang="vi-VN" sz="1800">
                <a:solidFill>
                  <a:sysClr val="windowText" lastClr="000000"/>
                </a:solidFill>
                <a:latin typeface="Comfortaa" pitchFamily="2" charset="0"/>
              </a:rPr>
              <a:t>Bạt vía mạng hèn bỏ đáy sông</a:t>
            </a:r>
            <a:endParaRPr lang="vi-VN" sz="1800">
              <a:solidFill>
                <a:sysClr val="windowText" lastClr="000000"/>
              </a:solidFill>
              <a:latin typeface="Comfortaa" pitchFamily="2" charset="0"/>
            </a:endParaRPr>
          </a:p>
          <a:p>
            <a:pPr>
              <a:lnSpc>
                <a:spcPct val="150000"/>
              </a:lnSpc>
            </a:pPr>
            <a:r>
              <a:rPr lang="vi-VN" sz="1800">
                <a:solidFill>
                  <a:sysClr val="windowText" lastClr="000000"/>
                </a:solidFill>
                <a:latin typeface="Comfortaa" pitchFamily="2" charset="0"/>
              </a:rPr>
              <a:t>Thuở trước Ngô Quyền vung kiếm thép</a:t>
            </a:r>
            <a:endParaRPr lang="vi-VN" sz="1800">
              <a:solidFill>
                <a:sysClr val="windowText" lastClr="000000"/>
              </a:solidFill>
              <a:latin typeface="Comfortaa" pitchFamily="2" charset="0"/>
            </a:endParaRPr>
          </a:p>
          <a:p>
            <a:pPr>
              <a:lnSpc>
                <a:spcPct val="150000"/>
              </a:lnSpc>
            </a:pPr>
            <a:r>
              <a:rPr lang="vi-VN" sz="1800">
                <a:solidFill>
                  <a:sysClr val="windowText" lastClr="000000"/>
                </a:solidFill>
                <a:latin typeface="Comfortaa" pitchFamily="2" charset="0"/>
              </a:rPr>
              <a:t>Ngày sau Quốc Tuấn trỏ gươm đồng</a:t>
            </a:r>
            <a:endParaRPr lang="vi-VN" sz="1800">
              <a:solidFill>
                <a:sysClr val="windowText" lastClr="000000"/>
              </a:solidFill>
              <a:latin typeface="Comfortaa" pitchFamily="2" charset="0"/>
            </a:endParaRPr>
          </a:p>
          <a:p>
            <a:pPr>
              <a:lnSpc>
                <a:spcPct val="150000"/>
              </a:lnSpc>
            </a:pPr>
            <a:r>
              <a:rPr lang="vi-VN" sz="1800">
                <a:solidFill>
                  <a:sysClr val="windowText" lastClr="000000"/>
                </a:solidFill>
                <a:latin typeface="Comfortaa" pitchFamily="2" charset="0"/>
              </a:rPr>
              <a:t>Lừng danh đất Việt trang hùng sử</a:t>
            </a:r>
            <a:endParaRPr lang="vi-VN" sz="1800">
              <a:solidFill>
                <a:sysClr val="windowText" lastClr="000000"/>
              </a:solidFill>
              <a:latin typeface="Comfortaa" pitchFamily="2" charset="0"/>
            </a:endParaRPr>
          </a:p>
          <a:p>
            <a:pPr>
              <a:lnSpc>
                <a:spcPct val="150000"/>
              </a:lnSpc>
            </a:pPr>
            <a:r>
              <a:rPr lang="vi-VN" sz="1800">
                <a:solidFill>
                  <a:sysClr val="windowText" lastClr="000000"/>
                </a:solidFill>
                <a:latin typeface="Comfortaa" pitchFamily="2" charset="0"/>
              </a:rPr>
              <a:t>Sóng vỗ Bạch Đằng sáng cõi đông !</a:t>
            </a:r>
            <a:endParaRPr lang="vi-VN" sz="1800">
              <a:solidFill>
                <a:sysClr val="windowText" lastClr="000000"/>
              </a:solidFill>
              <a:latin typeface="Comfortaa" pitchFamily="2" charset="0"/>
            </a:endParaRPr>
          </a:p>
        </p:txBody>
      </p:sp>
      <p:sp>
        <p:nvSpPr>
          <p:cNvPr id="10" name="TextBox 9"/>
          <p:cNvSpPr txBox="1"/>
          <p:nvPr/>
        </p:nvSpPr>
        <p:spPr>
          <a:xfrm>
            <a:off x="6412260" y="4776657"/>
            <a:ext cx="2584890" cy="400110"/>
          </a:xfrm>
          <a:prstGeom prst="rect">
            <a:avLst/>
          </a:prstGeom>
          <a:noFill/>
        </p:spPr>
        <p:txBody>
          <a:bodyPr wrap="square" rtlCol="0">
            <a:spAutoFit/>
          </a:bodyPr>
          <a:lstStyle/>
          <a:p>
            <a:pPr algn="r"/>
            <a:r>
              <a:rPr lang="vi-VN" sz="2000" i="1">
                <a:solidFill>
                  <a:srgbClr val="2F4240"/>
                </a:solidFill>
                <a:latin typeface="Pacifico" panose="00000500000000000000" pitchFamily="2" charset="-93"/>
              </a:rPr>
              <a:t>Trần Bảo Kim Thư</a:t>
            </a:r>
            <a:endParaRPr lang="en-US" sz="2000" i="1">
              <a:solidFill>
                <a:srgbClr val="2F4240"/>
              </a:solidFill>
              <a:latin typeface="Pacifico" panose="00000500000000000000" pitchFamily="2" charset="-93"/>
            </a:endParaRPr>
          </a:p>
        </p:txBody>
      </p:sp>
      <p:grpSp>
        <p:nvGrpSpPr>
          <p:cNvPr id="22" name="Group 21"/>
          <p:cNvGrpSpPr/>
          <p:nvPr/>
        </p:nvGrpSpPr>
        <p:grpSpPr>
          <a:xfrm>
            <a:off x="6184648" y="1086415"/>
            <a:ext cx="751580" cy="125444"/>
            <a:chOff x="5245768" y="1192983"/>
            <a:chExt cx="751580" cy="125444"/>
          </a:xfrm>
          <a:solidFill>
            <a:schemeClr val="bg1">
              <a:lumMod val="75000"/>
            </a:schemeClr>
          </a:solidFill>
        </p:grpSpPr>
        <p:sp>
          <p:nvSpPr>
            <p:cNvPr id="11" name="Oval 10"/>
            <p:cNvSpPr/>
            <p:nvPr/>
          </p:nvSpPr>
          <p:spPr>
            <a:xfrm>
              <a:off x="5245768" y="1195564"/>
              <a:ext cx="112295" cy="12286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458863" y="1195563"/>
              <a:ext cx="112295" cy="12286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671958" y="1194273"/>
              <a:ext cx="112295" cy="12286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885053" y="1192983"/>
              <a:ext cx="112295" cy="12286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cuu_long_200823170816">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040423" y="4527164"/>
            <a:ext cx="406400" cy="406400"/>
          </a:xfrm>
          <a:prstGeom prst="rect">
            <a:avLst/>
          </a:prstGeom>
        </p:spPr>
      </p:pic>
      <p:sp>
        <p:nvSpPr>
          <p:cNvPr id="3" name="TextBox 2"/>
          <p:cNvSpPr txBox="1"/>
          <p:nvPr/>
        </p:nvSpPr>
        <p:spPr>
          <a:xfrm>
            <a:off x="4984361" y="244173"/>
            <a:ext cx="3904925" cy="646331"/>
          </a:xfrm>
          <a:prstGeom prst="rect">
            <a:avLst/>
          </a:prstGeom>
          <a:noFill/>
        </p:spPr>
        <p:txBody>
          <a:bodyPr wrap="square" rtlCol="0">
            <a:spAutoFit/>
          </a:bodyPr>
          <a:lstStyle/>
          <a:p>
            <a:pPr algn="ctr"/>
            <a:r>
              <a:rPr lang="vi-VN" sz="3600">
                <a:solidFill>
                  <a:srgbClr val="648199"/>
                </a:solidFill>
                <a:latin typeface="Pacifico" panose="00000500000000000000" pitchFamily="2" charset="-93"/>
              </a:rPr>
              <a:t>Sông Cửu Long</a:t>
            </a:r>
            <a:endParaRPr lang="en-US" sz="3600">
              <a:solidFill>
                <a:srgbClr val="648199"/>
              </a:solidFill>
              <a:latin typeface="Pacifico" panose="00000500000000000000" pitchFamily="2" charset="-93"/>
            </a:endParaRPr>
          </a:p>
        </p:txBody>
      </p:sp>
      <p:sp>
        <p:nvSpPr>
          <p:cNvPr id="8" name="TextBox 7"/>
          <p:cNvSpPr txBox="1"/>
          <p:nvPr/>
        </p:nvSpPr>
        <p:spPr>
          <a:xfrm>
            <a:off x="4984361" y="804208"/>
            <a:ext cx="3904925" cy="400110"/>
          </a:xfrm>
          <a:prstGeom prst="rect">
            <a:avLst/>
          </a:prstGeom>
          <a:noFill/>
        </p:spPr>
        <p:txBody>
          <a:bodyPr wrap="square" rtlCol="0">
            <a:spAutoFit/>
          </a:bodyPr>
          <a:lstStyle/>
          <a:p>
            <a:pPr algn="ctr"/>
            <a:r>
              <a:rPr lang="vi-VN" sz="2000" b="1">
                <a:solidFill>
                  <a:sysClr val="windowText" lastClr="000000"/>
                </a:solidFill>
                <a:latin typeface="Comfortaa" pitchFamily="2" charset="0"/>
              </a:rPr>
              <a:t>Sông Mê Kông</a:t>
            </a:r>
            <a:endParaRPr lang="en-US" sz="2000" b="1">
              <a:solidFill>
                <a:sysClr val="windowText" lastClr="000000"/>
              </a:solidFill>
              <a:latin typeface="Comfortaa" pitchFamily="2" charset="0"/>
            </a:endParaRPr>
          </a:p>
        </p:txBody>
      </p:sp>
      <p:grpSp>
        <p:nvGrpSpPr>
          <p:cNvPr id="22" name="Group 21"/>
          <p:cNvGrpSpPr/>
          <p:nvPr/>
        </p:nvGrpSpPr>
        <p:grpSpPr>
          <a:xfrm rot="5400000">
            <a:off x="10555473" y="1198331"/>
            <a:ext cx="1598146" cy="124466"/>
            <a:chOff x="5245768" y="1193961"/>
            <a:chExt cx="1598146" cy="124466"/>
          </a:xfrm>
          <a:solidFill>
            <a:schemeClr val="bg1">
              <a:lumMod val="75000"/>
            </a:schemeClr>
          </a:solidFill>
        </p:grpSpPr>
        <p:sp>
          <p:nvSpPr>
            <p:cNvPr id="11" name="Oval 10"/>
            <p:cNvSpPr/>
            <p:nvPr/>
          </p:nvSpPr>
          <p:spPr>
            <a:xfrm>
              <a:off x="5245768" y="1195564"/>
              <a:ext cx="112295" cy="12286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124683" y="1193961"/>
              <a:ext cx="112295" cy="12286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731619" y="1195564"/>
              <a:ext cx="112295" cy="12286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p:cNvGrpSpPr/>
          <p:nvPr/>
        </p:nvGrpSpPr>
        <p:grpSpPr>
          <a:xfrm>
            <a:off x="-1183978" y="-1677301"/>
            <a:ext cx="6054497" cy="8491746"/>
            <a:chOff x="420991" y="-263989"/>
            <a:chExt cx="4233207" cy="5319324"/>
          </a:xfrm>
          <a:blipFill>
            <a:blip r:embed="rId4"/>
            <a:stretch>
              <a:fillRect/>
            </a:stretch>
          </a:blipFill>
        </p:grpSpPr>
        <p:sp>
          <p:nvSpPr>
            <p:cNvPr id="109" name="Freeform: Shape 108"/>
            <p:cNvSpPr/>
            <p:nvPr/>
          </p:nvSpPr>
          <p:spPr>
            <a:xfrm rot="3509663">
              <a:off x="1419273" y="-207591"/>
              <a:ext cx="2212142" cy="3678828"/>
            </a:xfrm>
            <a:custGeom>
              <a:avLst/>
              <a:gdLst/>
              <a:ahLst/>
              <a:cxnLst/>
              <a:rect l="l" t="t" r="r" b="b"/>
              <a:pathLst>
                <a:path w="2212142" h="3678828">
                  <a:moveTo>
                    <a:pt x="313368" y="3386277"/>
                  </a:moveTo>
                  <a:cubicBezTo>
                    <a:pt x="313791" y="3385853"/>
                    <a:pt x="314425" y="3386065"/>
                    <a:pt x="315271" y="3386911"/>
                  </a:cubicBezTo>
                  <a:cubicBezTo>
                    <a:pt x="316964" y="3388603"/>
                    <a:pt x="317810" y="3391142"/>
                    <a:pt x="317810" y="3394526"/>
                  </a:cubicBezTo>
                  <a:lnTo>
                    <a:pt x="307656" y="3404680"/>
                  </a:lnTo>
                  <a:cubicBezTo>
                    <a:pt x="307656" y="3397911"/>
                    <a:pt x="309349" y="3392834"/>
                    <a:pt x="312733" y="3389450"/>
                  </a:cubicBezTo>
                  <a:cubicBezTo>
                    <a:pt x="312733" y="3387757"/>
                    <a:pt x="312945" y="3386699"/>
                    <a:pt x="313368" y="3386277"/>
                  </a:cubicBezTo>
                  <a:close/>
                  <a:moveTo>
                    <a:pt x="607189" y="2805614"/>
                  </a:moveTo>
                  <a:cubicBezTo>
                    <a:pt x="580113" y="2852998"/>
                    <a:pt x="554728" y="2898690"/>
                    <a:pt x="531037" y="2942689"/>
                  </a:cubicBezTo>
                  <a:cubicBezTo>
                    <a:pt x="507345" y="2986688"/>
                    <a:pt x="481961" y="3030687"/>
                    <a:pt x="454884" y="3074686"/>
                  </a:cubicBezTo>
                  <a:cubicBezTo>
                    <a:pt x="437961" y="3115301"/>
                    <a:pt x="419346" y="3155069"/>
                    <a:pt x="399039" y="3193992"/>
                  </a:cubicBezTo>
                  <a:cubicBezTo>
                    <a:pt x="388885" y="3213453"/>
                    <a:pt x="379155" y="3232702"/>
                    <a:pt x="369847" y="3251741"/>
                  </a:cubicBezTo>
                  <a:lnTo>
                    <a:pt x="352935" y="3287579"/>
                  </a:lnTo>
                  <a:lnTo>
                    <a:pt x="363501" y="3267606"/>
                  </a:lnTo>
                  <a:cubicBezTo>
                    <a:pt x="434577" y="3138993"/>
                    <a:pt x="509037" y="3012072"/>
                    <a:pt x="586882" y="2886844"/>
                  </a:cubicBezTo>
                  <a:cubicBezTo>
                    <a:pt x="593651" y="2880075"/>
                    <a:pt x="597881" y="2872460"/>
                    <a:pt x="599574" y="2863998"/>
                  </a:cubicBezTo>
                  <a:cubicBezTo>
                    <a:pt x="601266" y="2855537"/>
                    <a:pt x="605497" y="2847921"/>
                    <a:pt x="612266" y="2841152"/>
                  </a:cubicBezTo>
                  <a:cubicBezTo>
                    <a:pt x="602112" y="2834383"/>
                    <a:pt x="600420" y="2822537"/>
                    <a:pt x="607189" y="2805614"/>
                  </a:cubicBezTo>
                  <a:close/>
                  <a:moveTo>
                    <a:pt x="734109" y="2145627"/>
                  </a:moveTo>
                  <a:lnTo>
                    <a:pt x="734109" y="2155781"/>
                  </a:lnTo>
                  <a:cubicBezTo>
                    <a:pt x="693495" y="2233626"/>
                    <a:pt x="653726" y="2311470"/>
                    <a:pt x="614804" y="2389315"/>
                  </a:cubicBezTo>
                  <a:cubicBezTo>
                    <a:pt x="575882" y="2467160"/>
                    <a:pt x="537806" y="2545004"/>
                    <a:pt x="500576" y="2622849"/>
                  </a:cubicBezTo>
                  <a:cubicBezTo>
                    <a:pt x="500576" y="2626233"/>
                    <a:pt x="498883" y="2629618"/>
                    <a:pt x="495499" y="2633002"/>
                  </a:cubicBezTo>
                  <a:cubicBezTo>
                    <a:pt x="488730" y="2633002"/>
                    <a:pt x="488730" y="2629618"/>
                    <a:pt x="495499" y="2622849"/>
                  </a:cubicBezTo>
                  <a:cubicBezTo>
                    <a:pt x="532729" y="2545004"/>
                    <a:pt x="570805" y="2467160"/>
                    <a:pt x="609727" y="2389315"/>
                  </a:cubicBezTo>
                  <a:cubicBezTo>
                    <a:pt x="648650" y="2311470"/>
                    <a:pt x="686726" y="2233626"/>
                    <a:pt x="723956" y="2155781"/>
                  </a:cubicBezTo>
                  <a:cubicBezTo>
                    <a:pt x="730725" y="2149012"/>
                    <a:pt x="734109" y="2145627"/>
                    <a:pt x="734109" y="2145627"/>
                  </a:cubicBezTo>
                  <a:close/>
                  <a:moveTo>
                    <a:pt x="1089487" y="1597330"/>
                  </a:moveTo>
                  <a:cubicBezTo>
                    <a:pt x="1079334" y="1607484"/>
                    <a:pt x="1067488" y="1626099"/>
                    <a:pt x="1053949" y="1653175"/>
                  </a:cubicBezTo>
                  <a:cubicBezTo>
                    <a:pt x="1037027" y="1683636"/>
                    <a:pt x="1021796" y="1714943"/>
                    <a:pt x="1008258" y="1747097"/>
                  </a:cubicBezTo>
                  <a:cubicBezTo>
                    <a:pt x="994720" y="1779250"/>
                    <a:pt x="979489" y="1812249"/>
                    <a:pt x="962567" y="1846095"/>
                  </a:cubicBezTo>
                  <a:cubicBezTo>
                    <a:pt x="986258" y="1805480"/>
                    <a:pt x="1008258" y="1764019"/>
                    <a:pt x="1028565" y="1721712"/>
                  </a:cubicBezTo>
                  <a:cubicBezTo>
                    <a:pt x="1048873" y="1679405"/>
                    <a:pt x="1069180" y="1637945"/>
                    <a:pt x="1089487" y="1597330"/>
                  </a:cubicBezTo>
                  <a:close/>
                  <a:moveTo>
                    <a:pt x="1744398" y="597196"/>
                  </a:moveTo>
                  <a:cubicBezTo>
                    <a:pt x="1744398" y="603965"/>
                    <a:pt x="1742705" y="609042"/>
                    <a:pt x="1739321" y="612426"/>
                  </a:cubicBezTo>
                  <a:lnTo>
                    <a:pt x="1744398" y="637810"/>
                  </a:lnTo>
                  <a:lnTo>
                    <a:pt x="1744398" y="602273"/>
                  </a:lnTo>
                  <a:close/>
                  <a:moveTo>
                    <a:pt x="1785012" y="414430"/>
                  </a:moveTo>
                  <a:cubicBezTo>
                    <a:pt x="1778243" y="434737"/>
                    <a:pt x="1769782" y="455045"/>
                    <a:pt x="1759628" y="475352"/>
                  </a:cubicBezTo>
                  <a:cubicBezTo>
                    <a:pt x="1749474" y="495659"/>
                    <a:pt x="1739321" y="515967"/>
                    <a:pt x="1729167" y="536274"/>
                  </a:cubicBezTo>
                  <a:cubicBezTo>
                    <a:pt x="1712244" y="576889"/>
                    <a:pt x="1693629" y="619195"/>
                    <a:pt x="1673322" y="663195"/>
                  </a:cubicBezTo>
                  <a:cubicBezTo>
                    <a:pt x="1673322" y="663195"/>
                    <a:pt x="1676707" y="659810"/>
                    <a:pt x="1683476" y="653041"/>
                  </a:cubicBezTo>
                  <a:cubicBezTo>
                    <a:pt x="1683476" y="639502"/>
                    <a:pt x="1686860" y="636118"/>
                    <a:pt x="1693629" y="642887"/>
                  </a:cubicBezTo>
                  <a:cubicBezTo>
                    <a:pt x="1710552" y="602273"/>
                    <a:pt x="1730859" y="563350"/>
                    <a:pt x="1754551" y="526120"/>
                  </a:cubicBezTo>
                  <a:cubicBezTo>
                    <a:pt x="1757936" y="515967"/>
                    <a:pt x="1766397" y="500736"/>
                    <a:pt x="1779935" y="480429"/>
                  </a:cubicBezTo>
                  <a:cubicBezTo>
                    <a:pt x="1779935" y="453352"/>
                    <a:pt x="1781628" y="431353"/>
                    <a:pt x="1785012" y="414430"/>
                  </a:cubicBezTo>
                  <a:close/>
                  <a:moveTo>
                    <a:pt x="1698191" y="387885"/>
                  </a:moveTo>
                  <a:lnTo>
                    <a:pt x="1683476" y="404594"/>
                  </a:lnTo>
                  <a:lnTo>
                    <a:pt x="1663733" y="424130"/>
                  </a:lnTo>
                  <a:lnTo>
                    <a:pt x="1622554" y="531197"/>
                  </a:lnTo>
                  <a:cubicBezTo>
                    <a:pt x="1605631" y="575196"/>
                    <a:pt x="1585324" y="619195"/>
                    <a:pt x="1561632" y="663195"/>
                  </a:cubicBezTo>
                  <a:cubicBezTo>
                    <a:pt x="1561632" y="666579"/>
                    <a:pt x="1560786" y="669963"/>
                    <a:pt x="1559094" y="673348"/>
                  </a:cubicBezTo>
                  <a:cubicBezTo>
                    <a:pt x="1557401" y="676733"/>
                    <a:pt x="1556555" y="680117"/>
                    <a:pt x="1556555" y="683502"/>
                  </a:cubicBezTo>
                  <a:cubicBezTo>
                    <a:pt x="1556555" y="686886"/>
                    <a:pt x="1555709" y="690271"/>
                    <a:pt x="1554017" y="693656"/>
                  </a:cubicBezTo>
                  <a:cubicBezTo>
                    <a:pt x="1552324" y="697040"/>
                    <a:pt x="1551478" y="702117"/>
                    <a:pt x="1551478" y="708886"/>
                  </a:cubicBezTo>
                  <a:lnTo>
                    <a:pt x="1556555" y="703809"/>
                  </a:lnTo>
                  <a:cubicBezTo>
                    <a:pt x="1556555" y="697040"/>
                    <a:pt x="1559940" y="686886"/>
                    <a:pt x="1566709" y="673348"/>
                  </a:cubicBezTo>
                  <a:lnTo>
                    <a:pt x="1566709" y="683502"/>
                  </a:lnTo>
                  <a:cubicBezTo>
                    <a:pt x="1576862" y="663195"/>
                    <a:pt x="1586170" y="642887"/>
                    <a:pt x="1594631" y="622580"/>
                  </a:cubicBezTo>
                  <a:cubicBezTo>
                    <a:pt x="1603093" y="602273"/>
                    <a:pt x="1612400" y="583658"/>
                    <a:pt x="1622554" y="566735"/>
                  </a:cubicBezTo>
                  <a:cubicBezTo>
                    <a:pt x="1642861" y="508351"/>
                    <a:pt x="1667928" y="449016"/>
                    <a:pt x="1697754" y="388729"/>
                  </a:cubicBezTo>
                  <a:close/>
                  <a:moveTo>
                    <a:pt x="1922086" y="373815"/>
                  </a:moveTo>
                  <a:lnTo>
                    <a:pt x="1922086" y="378892"/>
                  </a:lnTo>
                  <a:cubicBezTo>
                    <a:pt x="1922086" y="382277"/>
                    <a:pt x="1923779" y="385661"/>
                    <a:pt x="1927163" y="389046"/>
                  </a:cubicBezTo>
                  <a:cubicBezTo>
                    <a:pt x="1927163" y="385661"/>
                    <a:pt x="1926317" y="383123"/>
                    <a:pt x="1924625" y="381431"/>
                  </a:cubicBezTo>
                  <a:cubicBezTo>
                    <a:pt x="1922933" y="379739"/>
                    <a:pt x="1922086" y="377200"/>
                    <a:pt x="1922086" y="373815"/>
                  </a:cubicBezTo>
                  <a:close/>
                  <a:moveTo>
                    <a:pt x="1875639" y="183165"/>
                  </a:moveTo>
                  <a:lnTo>
                    <a:pt x="1875614" y="183240"/>
                  </a:lnTo>
                  <a:lnTo>
                    <a:pt x="1875126" y="183435"/>
                  </a:lnTo>
                  <a:cubicBezTo>
                    <a:pt x="1872588" y="185127"/>
                    <a:pt x="1869626" y="187665"/>
                    <a:pt x="1866241" y="191050"/>
                  </a:cubicBezTo>
                  <a:cubicBezTo>
                    <a:pt x="1867934" y="189358"/>
                    <a:pt x="1869203" y="187665"/>
                    <a:pt x="1870049" y="185973"/>
                  </a:cubicBezTo>
                  <a:lnTo>
                    <a:pt x="1870225" y="185270"/>
                  </a:lnTo>
                  <a:close/>
                  <a:moveTo>
                    <a:pt x="1962701" y="130128"/>
                  </a:moveTo>
                  <a:lnTo>
                    <a:pt x="1952547" y="135205"/>
                  </a:lnTo>
                  <a:lnTo>
                    <a:pt x="1962701" y="135205"/>
                  </a:lnTo>
                  <a:close/>
                  <a:moveTo>
                    <a:pt x="1962701" y="74283"/>
                  </a:moveTo>
                  <a:cubicBezTo>
                    <a:pt x="1959317" y="77668"/>
                    <a:pt x="1957624" y="84436"/>
                    <a:pt x="1957624" y="94590"/>
                  </a:cubicBezTo>
                  <a:cubicBezTo>
                    <a:pt x="1950855" y="104744"/>
                    <a:pt x="1945778" y="108128"/>
                    <a:pt x="1942394" y="104744"/>
                  </a:cubicBezTo>
                  <a:cubicBezTo>
                    <a:pt x="1945778" y="101359"/>
                    <a:pt x="1947471" y="97975"/>
                    <a:pt x="1947471" y="94590"/>
                  </a:cubicBezTo>
                  <a:cubicBezTo>
                    <a:pt x="1947471" y="91205"/>
                    <a:pt x="1950855" y="86129"/>
                    <a:pt x="1957624" y="79359"/>
                  </a:cubicBezTo>
                  <a:cubicBezTo>
                    <a:pt x="1957624" y="75975"/>
                    <a:pt x="1959317" y="74283"/>
                    <a:pt x="1962701" y="74283"/>
                  </a:cubicBezTo>
                  <a:close/>
                  <a:moveTo>
                    <a:pt x="1840223" y="34"/>
                  </a:moveTo>
                  <a:cubicBezTo>
                    <a:pt x="1848261" y="-389"/>
                    <a:pt x="1854395" y="3207"/>
                    <a:pt x="1858626" y="10822"/>
                  </a:cubicBezTo>
                  <a:cubicBezTo>
                    <a:pt x="1864972" y="22245"/>
                    <a:pt x="1866083" y="39856"/>
                    <a:pt x="1861958" y="63653"/>
                  </a:cubicBezTo>
                  <a:lnTo>
                    <a:pt x="1856868" y="86078"/>
                  </a:lnTo>
                  <a:lnTo>
                    <a:pt x="1857516" y="85071"/>
                  </a:lnTo>
                  <a:cubicBezTo>
                    <a:pt x="1876871" y="58418"/>
                    <a:pt x="1896702" y="41283"/>
                    <a:pt x="1917010" y="33668"/>
                  </a:cubicBezTo>
                  <a:cubicBezTo>
                    <a:pt x="1920394" y="30284"/>
                    <a:pt x="1928856" y="35360"/>
                    <a:pt x="1942394" y="48899"/>
                  </a:cubicBezTo>
                  <a:cubicBezTo>
                    <a:pt x="1955932" y="55668"/>
                    <a:pt x="1952547" y="77668"/>
                    <a:pt x="1932240" y="114897"/>
                  </a:cubicBezTo>
                  <a:cubicBezTo>
                    <a:pt x="1926317" y="125897"/>
                    <a:pt x="1920711" y="135311"/>
                    <a:pt x="1915423" y="143137"/>
                  </a:cubicBezTo>
                  <a:lnTo>
                    <a:pt x="1910712" y="149052"/>
                  </a:lnTo>
                  <a:lnTo>
                    <a:pt x="1894164" y="188511"/>
                  </a:lnTo>
                  <a:cubicBezTo>
                    <a:pt x="1882318" y="213896"/>
                    <a:pt x="1871318" y="240126"/>
                    <a:pt x="1861165" y="267202"/>
                  </a:cubicBezTo>
                  <a:cubicBezTo>
                    <a:pt x="1861165" y="270587"/>
                    <a:pt x="1856088" y="277356"/>
                    <a:pt x="1845934" y="287509"/>
                  </a:cubicBezTo>
                  <a:lnTo>
                    <a:pt x="1845934" y="282433"/>
                  </a:lnTo>
                  <a:cubicBezTo>
                    <a:pt x="1845934" y="282433"/>
                    <a:pt x="1845934" y="279048"/>
                    <a:pt x="1845934" y="272279"/>
                  </a:cubicBezTo>
                  <a:cubicBezTo>
                    <a:pt x="1852703" y="251972"/>
                    <a:pt x="1859472" y="231664"/>
                    <a:pt x="1866241" y="211357"/>
                  </a:cubicBezTo>
                  <a:lnTo>
                    <a:pt x="1875614" y="183240"/>
                  </a:lnTo>
                  <a:lnTo>
                    <a:pt x="1881472" y="180896"/>
                  </a:lnTo>
                  <a:lnTo>
                    <a:pt x="1875639" y="183165"/>
                  </a:lnTo>
                  <a:lnTo>
                    <a:pt x="1879678" y="171046"/>
                  </a:lnTo>
                  <a:lnTo>
                    <a:pt x="1872038" y="178018"/>
                  </a:lnTo>
                  <a:lnTo>
                    <a:pt x="1871318" y="180896"/>
                  </a:lnTo>
                  <a:lnTo>
                    <a:pt x="1870225" y="185270"/>
                  </a:lnTo>
                  <a:lnTo>
                    <a:pt x="1870049" y="185339"/>
                  </a:lnTo>
                  <a:lnTo>
                    <a:pt x="1861406" y="193588"/>
                  </a:lnTo>
                  <a:lnTo>
                    <a:pt x="1840857" y="236741"/>
                  </a:lnTo>
                  <a:cubicBezTo>
                    <a:pt x="1823934" y="270587"/>
                    <a:pt x="1810396" y="306125"/>
                    <a:pt x="1800243" y="343354"/>
                  </a:cubicBezTo>
                  <a:cubicBezTo>
                    <a:pt x="1803627" y="343354"/>
                    <a:pt x="1805320" y="345047"/>
                    <a:pt x="1805320" y="348431"/>
                  </a:cubicBezTo>
                  <a:lnTo>
                    <a:pt x="1804981" y="349785"/>
                  </a:lnTo>
                  <a:lnTo>
                    <a:pt x="1809127" y="342085"/>
                  </a:lnTo>
                  <a:cubicBezTo>
                    <a:pt x="1811666" y="337855"/>
                    <a:pt x="1813781" y="334893"/>
                    <a:pt x="1815473" y="333201"/>
                  </a:cubicBezTo>
                  <a:cubicBezTo>
                    <a:pt x="1829011" y="316278"/>
                    <a:pt x="1838319" y="304432"/>
                    <a:pt x="1843396" y="297663"/>
                  </a:cubicBezTo>
                  <a:cubicBezTo>
                    <a:pt x="1848472" y="290894"/>
                    <a:pt x="1852703" y="285817"/>
                    <a:pt x="1856088" y="282433"/>
                  </a:cubicBezTo>
                  <a:lnTo>
                    <a:pt x="1861165" y="277356"/>
                  </a:lnTo>
                  <a:lnTo>
                    <a:pt x="1871318" y="267202"/>
                  </a:lnTo>
                  <a:cubicBezTo>
                    <a:pt x="1874703" y="263818"/>
                    <a:pt x="1876395" y="261279"/>
                    <a:pt x="1876395" y="259587"/>
                  </a:cubicBezTo>
                  <a:cubicBezTo>
                    <a:pt x="1876395" y="257895"/>
                    <a:pt x="1878087" y="255356"/>
                    <a:pt x="1881472" y="251972"/>
                  </a:cubicBezTo>
                  <a:cubicBezTo>
                    <a:pt x="1881472" y="241818"/>
                    <a:pt x="1884856" y="236741"/>
                    <a:pt x="1891625" y="236741"/>
                  </a:cubicBezTo>
                  <a:lnTo>
                    <a:pt x="1891625" y="226587"/>
                  </a:lnTo>
                  <a:cubicBezTo>
                    <a:pt x="1898395" y="209665"/>
                    <a:pt x="1902625" y="199511"/>
                    <a:pt x="1904318" y="196126"/>
                  </a:cubicBezTo>
                  <a:cubicBezTo>
                    <a:pt x="1906010" y="192742"/>
                    <a:pt x="1910240" y="182588"/>
                    <a:pt x="1917010" y="165666"/>
                  </a:cubicBezTo>
                  <a:lnTo>
                    <a:pt x="1922086" y="170742"/>
                  </a:lnTo>
                  <a:cubicBezTo>
                    <a:pt x="1922086" y="174127"/>
                    <a:pt x="1925471" y="165666"/>
                    <a:pt x="1932240" y="145358"/>
                  </a:cubicBezTo>
                  <a:cubicBezTo>
                    <a:pt x="1939009" y="138589"/>
                    <a:pt x="1942394" y="134359"/>
                    <a:pt x="1942394" y="132666"/>
                  </a:cubicBezTo>
                  <a:cubicBezTo>
                    <a:pt x="1942394" y="130974"/>
                    <a:pt x="1945778" y="121666"/>
                    <a:pt x="1952547" y="104744"/>
                  </a:cubicBezTo>
                  <a:lnTo>
                    <a:pt x="1952547" y="109820"/>
                  </a:lnTo>
                  <a:lnTo>
                    <a:pt x="1957624" y="114897"/>
                  </a:lnTo>
                  <a:lnTo>
                    <a:pt x="1957624" y="104744"/>
                  </a:lnTo>
                  <a:lnTo>
                    <a:pt x="1962701" y="104744"/>
                  </a:lnTo>
                  <a:lnTo>
                    <a:pt x="1962701" y="74283"/>
                  </a:lnTo>
                  <a:cubicBezTo>
                    <a:pt x="1962701" y="77668"/>
                    <a:pt x="1966086" y="72591"/>
                    <a:pt x="1972855" y="59052"/>
                  </a:cubicBezTo>
                  <a:cubicBezTo>
                    <a:pt x="1976239" y="55668"/>
                    <a:pt x="1979624" y="53975"/>
                    <a:pt x="1983008" y="53975"/>
                  </a:cubicBezTo>
                  <a:lnTo>
                    <a:pt x="1993162" y="48899"/>
                  </a:lnTo>
                  <a:lnTo>
                    <a:pt x="1998239" y="48899"/>
                  </a:lnTo>
                  <a:cubicBezTo>
                    <a:pt x="1998239" y="52283"/>
                    <a:pt x="1999931" y="55668"/>
                    <a:pt x="2003316" y="59052"/>
                  </a:cubicBezTo>
                  <a:lnTo>
                    <a:pt x="2003316" y="69206"/>
                  </a:lnTo>
                  <a:cubicBezTo>
                    <a:pt x="1999931" y="72591"/>
                    <a:pt x="1996547" y="81052"/>
                    <a:pt x="1993162" y="94590"/>
                  </a:cubicBezTo>
                  <a:cubicBezTo>
                    <a:pt x="1996547" y="94590"/>
                    <a:pt x="1998239" y="92898"/>
                    <a:pt x="1998239" y="89513"/>
                  </a:cubicBezTo>
                  <a:cubicBezTo>
                    <a:pt x="2005008" y="92898"/>
                    <a:pt x="2009239" y="96282"/>
                    <a:pt x="2010931" y="99667"/>
                  </a:cubicBezTo>
                  <a:cubicBezTo>
                    <a:pt x="2012623" y="103051"/>
                    <a:pt x="2016854" y="113205"/>
                    <a:pt x="2023623" y="130128"/>
                  </a:cubicBezTo>
                  <a:lnTo>
                    <a:pt x="2023623" y="140281"/>
                  </a:lnTo>
                  <a:cubicBezTo>
                    <a:pt x="2023623" y="143666"/>
                    <a:pt x="2022777" y="147051"/>
                    <a:pt x="2021085" y="150435"/>
                  </a:cubicBezTo>
                  <a:cubicBezTo>
                    <a:pt x="2019392" y="153820"/>
                    <a:pt x="2018546" y="158897"/>
                    <a:pt x="2018546" y="165666"/>
                  </a:cubicBezTo>
                  <a:cubicBezTo>
                    <a:pt x="2011777" y="175819"/>
                    <a:pt x="2007546" y="182588"/>
                    <a:pt x="2005854" y="185973"/>
                  </a:cubicBezTo>
                  <a:cubicBezTo>
                    <a:pt x="2004162" y="189358"/>
                    <a:pt x="1999931" y="197819"/>
                    <a:pt x="1993162" y="211357"/>
                  </a:cubicBezTo>
                  <a:lnTo>
                    <a:pt x="1993162" y="216434"/>
                  </a:lnTo>
                  <a:cubicBezTo>
                    <a:pt x="1993162" y="219818"/>
                    <a:pt x="1992316" y="222357"/>
                    <a:pt x="1990624" y="224049"/>
                  </a:cubicBezTo>
                  <a:cubicBezTo>
                    <a:pt x="1988931" y="225741"/>
                    <a:pt x="1988085" y="228280"/>
                    <a:pt x="1988085" y="231664"/>
                  </a:cubicBezTo>
                  <a:lnTo>
                    <a:pt x="1988085" y="246895"/>
                  </a:lnTo>
                  <a:lnTo>
                    <a:pt x="1998239" y="236741"/>
                  </a:lnTo>
                  <a:cubicBezTo>
                    <a:pt x="2008392" y="226587"/>
                    <a:pt x="2013469" y="228280"/>
                    <a:pt x="2013469" y="241818"/>
                  </a:cubicBezTo>
                  <a:cubicBezTo>
                    <a:pt x="2030392" y="238433"/>
                    <a:pt x="2042238" y="248587"/>
                    <a:pt x="2049007" y="272279"/>
                  </a:cubicBezTo>
                  <a:cubicBezTo>
                    <a:pt x="2059161" y="272279"/>
                    <a:pt x="2065930" y="273971"/>
                    <a:pt x="2069314" y="277356"/>
                  </a:cubicBezTo>
                  <a:cubicBezTo>
                    <a:pt x="2096391" y="267202"/>
                    <a:pt x="2116698" y="263818"/>
                    <a:pt x="2130236" y="267202"/>
                  </a:cubicBezTo>
                  <a:lnTo>
                    <a:pt x="2145467" y="272279"/>
                  </a:lnTo>
                  <a:cubicBezTo>
                    <a:pt x="2155621" y="282433"/>
                    <a:pt x="2157313" y="302740"/>
                    <a:pt x="2150544" y="333201"/>
                  </a:cubicBezTo>
                  <a:lnTo>
                    <a:pt x="2150544" y="338278"/>
                  </a:lnTo>
                  <a:lnTo>
                    <a:pt x="2165774" y="338278"/>
                  </a:lnTo>
                  <a:cubicBezTo>
                    <a:pt x="2172543" y="361970"/>
                    <a:pt x="2174235" y="389046"/>
                    <a:pt x="2170851" y="419507"/>
                  </a:cubicBezTo>
                  <a:cubicBezTo>
                    <a:pt x="2167466" y="449968"/>
                    <a:pt x="2167466" y="478737"/>
                    <a:pt x="2170851" y="505813"/>
                  </a:cubicBezTo>
                  <a:lnTo>
                    <a:pt x="2170851" y="541350"/>
                  </a:lnTo>
                  <a:cubicBezTo>
                    <a:pt x="2170851" y="568427"/>
                    <a:pt x="2162390" y="602273"/>
                    <a:pt x="2145467" y="642887"/>
                  </a:cubicBezTo>
                  <a:lnTo>
                    <a:pt x="2130236" y="683502"/>
                  </a:lnTo>
                  <a:cubicBezTo>
                    <a:pt x="2123467" y="697040"/>
                    <a:pt x="2118390" y="705501"/>
                    <a:pt x="2115006" y="708886"/>
                  </a:cubicBezTo>
                  <a:cubicBezTo>
                    <a:pt x="2131929" y="691963"/>
                    <a:pt x="2148851" y="680963"/>
                    <a:pt x="2165774" y="675887"/>
                  </a:cubicBezTo>
                  <a:cubicBezTo>
                    <a:pt x="2182697" y="670810"/>
                    <a:pt x="2194543" y="673348"/>
                    <a:pt x="2201312" y="683502"/>
                  </a:cubicBezTo>
                  <a:cubicBezTo>
                    <a:pt x="2214850" y="700424"/>
                    <a:pt x="2215696" y="731732"/>
                    <a:pt x="2203850" y="777423"/>
                  </a:cubicBezTo>
                  <a:cubicBezTo>
                    <a:pt x="2192004" y="823114"/>
                    <a:pt x="2170851" y="871344"/>
                    <a:pt x="2140390" y="922113"/>
                  </a:cubicBezTo>
                  <a:cubicBezTo>
                    <a:pt x="2062545" y="1054110"/>
                    <a:pt x="1986393" y="1185261"/>
                    <a:pt x="1911933" y="1315566"/>
                  </a:cubicBezTo>
                  <a:cubicBezTo>
                    <a:pt x="1837473" y="1445872"/>
                    <a:pt x="1757936" y="1577023"/>
                    <a:pt x="1673322" y="1709020"/>
                  </a:cubicBezTo>
                  <a:cubicBezTo>
                    <a:pt x="1609016" y="1807172"/>
                    <a:pt x="1548094" y="1902786"/>
                    <a:pt x="1490556" y="1995861"/>
                  </a:cubicBezTo>
                  <a:cubicBezTo>
                    <a:pt x="1433019" y="2088936"/>
                    <a:pt x="1377174" y="2184550"/>
                    <a:pt x="1323021" y="2282702"/>
                  </a:cubicBezTo>
                  <a:cubicBezTo>
                    <a:pt x="1262099" y="2374084"/>
                    <a:pt x="1202023" y="2462929"/>
                    <a:pt x="1142794" y="2549235"/>
                  </a:cubicBezTo>
                  <a:cubicBezTo>
                    <a:pt x="1083564" y="2635541"/>
                    <a:pt x="1025181" y="2722693"/>
                    <a:pt x="967643" y="2810691"/>
                  </a:cubicBezTo>
                  <a:cubicBezTo>
                    <a:pt x="916875" y="2885151"/>
                    <a:pt x="866107" y="2950304"/>
                    <a:pt x="815339" y="3006149"/>
                  </a:cubicBezTo>
                  <a:cubicBezTo>
                    <a:pt x="764570" y="3061994"/>
                    <a:pt x="713802" y="3122070"/>
                    <a:pt x="663034" y="3186377"/>
                  </a:cubicBezTo>
                  <a:lnTo>
                    <a:pt x="657957" y="3186377"/>
                  </a:lnTo>
                  <a:cubicBezTo>
                    <a:pt x="657957" y="3182992"/>
                    <a:pt x="658803" y="3180454"/>
                    <a:pt x="660496" y="3178761"/>
                  </a:cubicBezTo>
                  <a:cubicBezTo>
                    <a:pt x="662188" y="3177069"/>
                    <a:pt x="663034" y="3174531"/>
                    <a:pt x="663034" y="3171146"/>
                  </a:cubicBezTo>
                  <a:cubicBezTo>
                    <a:pt x="730725" y="3066225"/>
                    <a:pt x="798416" y="2960458"/>
                    <a:pt x="866107" y="2853844"/>
                  </a:cubicBezTo>
                  <a:cubicBezTo>
                    <a:pt x="933798" y="2747231"/>
                    <a:pt x="1001489" y="2634695"/>
                    <a:pt x="1069180" y="2516236"/>
                  </a:cubicBezTo>
                  <a:lnTo>
                    <a:pt x="1114871" y="2440083"/>
                  </a:lnTo>
                  <a:lnTo>
                    <a:pt x="1114871" y="2429930"/>
                  </a:lnTo>
                  <a:cubicBezTo>
                    <a:pt x="1121641" y="2416391"/>
                    <a:pt x="1127563" y="2403699"/>
                    <a:pt x="1132640" y="2391853"/>
                  </a:cubicBezTo>
                  <a:cubicBezTo>
                    <a:pt x="1137717" y="2380007"/>
                    <a:pt x="1143640" y="2367315"/>
                    <a:pt x="1150409" y="2353777"/>
                  </a:cubicBezTo>
                  <a:cubicBezTo>
                    <a:pt x="1147025" y="2360546"/>
                    <a:pt x="1144486" y="2364777"/>
                    <a:pt x="1142794" y="2366469"/>
                  </a:cubicBezTo>
                  <a:cubicBezTo>
                    <a:pt x="1141102" y="2368162"/>
                    <a:pt x="1138563" y="2372392"/>
                    <a:pt x="1135179" y="2379161"/>
                  </a:cubicBezTo>
                  <a:cubicBezTo>
                    <a:pt x="1131794" y="2385930"/>
                    <a:pt x="1127563" y="2392700"/>
                    <a:pt x="1122487" y="2399469"/>
                  </a:cubicBezTo>
                  <a:cubicBezTo>
                    <a:pt x="1117410" y="2406238"/>
                    <a:pt x="1113179" y="2407930"/>
                    <a:pt x="1109794" y="2404545"/>
                  </a:cubicBezTo>
                  <a:cubicBezTo>
                    <a:pt x="1106410" y="2401161"/>
                    <a:pt x="1104718" y="2397776"/>
                    <a:pt x="1104718" y="2394392"/>
                  </a:cubicBezTo>
                  <a:cubicBezTo>
                    <a:pt x="1074257" y="2448544"/>
                    <a:pt x="1035334" y="2504390"/>
                    <a:pt x="987951" y="2561927"/>
                  </a:cubicBezTo>
                  <a:cubicBezTo>
                    <a:pt x="977797" y="2582234"/>
                    <a:pt x="967643" y="2597465"/>
                    <a:pt x="957490" y="2607618"/>
                  </a:cubicBezTo>
                  <a:cubicBezTo>
                    <a:pt x="940567" y="2644848"/>
                    <a:pt x="924490" y="2681232"/>
                    <a:pt x="909260" y="2716770"/>
                  </a:cubicBezTo>
                  <a:cubicBezTo>
                    <a:pt x="894029" y="2752308"/>
                    <a:pt x="877953" y="2788692"/>
                    <a:pt x="861030" y="2825922"/>
                  </a:cubicBezTo>
                  <a:lnTo>
                    <a:pt x="850877" y="2841152"/>
                  </a:lnTo>
                  <a:cubicBezTo>
                    <a:pt x="840723" y="2868229"/>
                    <a:pt x="828877" y="2885151"/>
                    <a:pt x="815339" y="2891921"/>
                  </a:cubicBezTo>
                  <a:cubicBezTo>
                    <a:pt x="808570" y="2895305"/>
                    <a:pt x="805185" y="2896997"/>
                    <a:pt x="805185" y="2896997"/>
                  </a:cubicBezTo>
                  <a:cubicBezTo>
                    <a:pt x="757801" y="2974842"/>
                    <a:pt x="710418" y="3052687"/>
                    <a:pt x="663034" y="3130531"/>
                  </a:cubicBezTo>
                  <a:cubicBezTo>
                    <a:pt x="615650" y="3208376"/>
                    <a:pt x="568266" y="3281144"/>
                    <a:pt x="520883" y="3348835"/>
                  </a:cubicBezTo>
                  <a:cubicBezTo>
                    <a:pt x="517498" y="3355604"/>
                    <a:pt x="512421" y="3358989"/>
                    <a:pt x="505652" y="3358989"/>
                  </a:cubicBezTo>
                  <a:cubicBezTo>
                    <a:pt x="505652" y="3362373"/>
                    <a:pt x="503960" y="3365758"/>
                    <a:pt x="500576" y="3369142"/>
                  </a:cubicBezTo>
                  <a:cubicBezTo>
                    <a:pt x="493806" y="3375911"/>
                    <a:pt x="487883" y="3384373"/>
                    <a:pt x="482807" y="3394526"/>
                  </a:cubicBezTo>
                  <a:cubicBezTo>
                    <a:pt x="477730" y="3404680"/>
                    <a:pt x="471807" y="3414834"/>
                    <a:pt x="465038" y="3424987"/>
                  </a:cubicBezTo>
                  <a:cubicBezTo>
                    <a:pt x="458269" y="3431756"/>
                    <a:pt x="454884" y="3431756"/>
                    <a:pt x="454884" y="3424987"/>
                  </a:cubicBezTo>
                  <a:cubicBezTo>
                    <a:pt x="454884" y="3421603"/>
                    <a:pt x="456576" y="3418218"/>
                    <a:pt x="459961" y="3414834"/>
                  </a:cubicBezTo>
                  <a:cubicBezTo>
                    <a:pt x="466730" y="3404680"/>
                    <a:pt x="473499" y="3394526"/>
                    <a:pt x="480268" y="3384373"/>
                  </a:cubicBezTo>
                  <a:cubicBezTo>
                    <a:pt x="487037" y="3374219"/>
                    <a:pt x="493806" y="3364065"/>
                    <a:pt x="500576" y="3353912"/>
                  </a:cubicBezTo>
                  <a:lnTo>
                    <a:pt x="505652" y="3353912"/>
                  </a:lnTo>
                  <a:cubicBezTo>
                    <a:pt x="505652" y="3347143"/>
                    <a:pt x="509037" y="3340374"/>
                    <a:pt x="515806" y="3333604"/>
                  </a:cubicBezTo>
                  <a:cubicBezTo>
                    <a:pt x="559805" y="3255760"/>
                    <a:pt x="603804" y="3180454"/>
                    <a:pt x="647804" y="3107686"/>
                  </a:cubicBezTo>
                  <a:cubicBezTo>
                    <a:pt x="691803" y="3034918"/>
                    <a:pt x="735802" y="2959611"/>
                    <a:pt x="779801" y="2881767"/>
                  </a:cubicBezTo>
                  <a:cubicBezTo>
                    <a:pt x="752724" y="2918997"/>
                    <a:pt x="727340" y="2956227"/>
                    <a:pt x="703648" y="2993457"/>
                  </a:cubicBezTo>
                  <a:cubicBezTo>
                    <a:pt x="679957" y="3030687"/>
                    <a:pt x="656265" y="3069609"/>
                    <a:pt x="632573" y="3110224"/>
                  </a:cubicBezTo>
                  <a:cubicBezTo>
                    <a:pt x="602112" y="3157608"/>
                    <a:pt x="571651" y="3203299"/>
                    <a:pt x="541190" y="3247298"/>
                  </a:cubicBezTo>
                  <a:cubicBezTo>
                    <a:pt x="510729" y="3291297"/>
                    <a:pt x="481961" y="3338681"/>
                    <a:pt x="454884" y="3389450"/>
                  </a:cubicBezTo>
                  <a:cubicBezTo>
                    <a:pt x="448115" y="3396219"/>
                    <a:pt x="444730" y="3397911"/>
                    <a:pt x="444730" y="3394526"/>
                  </a:cubicBezTo>
                  <a:cubicBezTo>
                    <a:pt x="444730" y="3391142"/>
                    <a:pt x="446423" y="3387757"/>
                    <a:pt x="449807" y="3384373"/>
                  </a:cubicBezTo>
                  <a:cubicBezTo>
                    <a:pt x="507345" y="3282836"/>
                    <a:pt x="566574" y="3188069"/>
                    <a:pt x="627496" y="3100070"/>
                  </a:cubicBezTo>
                  <a:cubicBezTo>
                    <a:pt x="688418" y="3012072"/>
                    <a:pt x="747648" y="2913920"/>
                    <a:pt x="805185" y="2805614"/>
                  </a:cubicBezTo>
                  <a:cubicBezTo>
                    <a:pt x="805185" y="2795461"/>
                    <a:pt x="808570" y="2787000"/>
                    <a:pt x="815339" y="2780231"/>
                  </a:cubicBezTo>
                  <a:cubicBezTo>
                    <a:pt x="791647" y="2807307"/>
                    <a:pt x="767955" y="2836075"/>
                    <a:pt x="744263" y="2866536"/>
                  </a:cubicBezTo>
                  <a:cubicBezTo>
                    <a:pt x="720571" y="2896997"/>
                    <a:pt x="696880" y="2925766"/>
                    <a:pt x="673188" y="2952842"/>
                  </a:cubicBezTo>
                  <a:cubicBezTo>
                    <a:pt x="619035" y="3050995"/>
                    <a:pt x="565728" y="3147454"/>
                    <a:pt x="513268" y="3242222"/>
                  </a:cubicBezTo>
                  <a:cubicBezTo>
                    <a:pt x="460807" y="3336989"/>
                    <a:pt x="405808" y="3431756"/>
                    <a:pt x="348271" y="3526524"/>
                  </a:cubicBezTo>
                  <a:cubicBezTo>
                    <a:pt x="341502" y="3540062"/>
                    <a:pt x="336425" y="3545139"/>
                    <a:pt x="333040" y="3541754"/>
                  </a:cubicBezTo>
                  <a:lnTo>
                    <a:pt x="333040" y="3536678"/>
                  </a:lnTo>
                  <a:cubicBezTo>
                    <a:pt x="333040" y="3529908"/>
                    <a:pt x="334733" y="3524831"/>
                    <a:pt x="338117" y="3521447"/>
                  </a:cubicBezTo>
                  <a:cubicBezTo>
                    <a:pt x="365193" y="3463910"/>
                    <a:pt x="390578" y="3407219"/>
                    <a:pt x="414269" y="3351373"/>
                  </a:cubicBezTo>
                  <a:cubicBezTo>
                    <a:pt x="437961" y="3295528"/>
                    <a:pt x="463345" y="3238837"/>
                    <a:pt x="490422" y="3181300"/>
                  </a:cubicBezTo>
                  <a:cubicBezTo>
                    <a:pt x="487037" y="3188069"/>
                    <a:pt x="481961" y="3194838"/>
                    <a:pt x="475191" y="3201607"/>
                  </a:cubicBezTo>
                  <a:lnTo>
                    <a:pt x="459961" y="3226991"/>
                  </a:lnTo>
                  <a:lnTo>
                    <a:pt x="353348" y="3440218"/>
                  </a:lnTo>
                  <a:cubicBezTo>
                    <a:pt x="333040" y="3470679"/>
                    <a:pt x="319502" y="3484217"/>
                    <a:pt x="312733" y="3480832"/>
                  </a:cubicBezTo>
                  <a:cubicBezTo>
                    <a:pt x="299195" y="3474063"/>
                    <a:pt x="300887" y="3457141"/>
                    <a:pt x="317810" y="3430064"/>
                  </a:cubicBezTo>
                  <a:cubicBezTo>
                    <a:pt x="317810" y="3430064"/>
                    <a:pt x="314425" y="3433449"/>
                    <a:pt x="307656" y="3440218"/>
                  </a:cubicBezTo>
                  <a:cubicBezTo>
                    <a:pt x="304272" y="3443602"/>
                    <a:pt x="302579" y="3445295"/>
                    <a:pt x="302579" y="3445295"/>
                  </a:cubicBezTo>
                  <a:lnTo>
                    <a:pt x="302579" y="3430064"/>
                  </a:lnTo>
                  <a:cubicBezTo>
                    <a:pt x="309349" y="3423295"/>
                    <a:pt x="319502" y="3409757"/>
                    <a:pt x="333040" y="3389450"/>
                  </a:cubicBezTo>
                  <a:cubicBezTo>
                    <a:pt x="366886" y="3321759"/>
                    <a:pt x="399885" y="3253221"/>
                    <a:pt x="432038" y="3183838"/>
                  </a:cubicBezTo>
                  <a:cubicBezTo>
                    <a:pt x="464192" y="3114455"/>
                    <a:pt x="498883" y="3045918"/>
                    <a:pt x="536113" y="2978227"/>
                  </a:cubicBezTo>
                  <a:cubicBezTo>
                    <a:pt x="495499" y="3049302"/>
                    <a:pt x="454884" y="3121224"/>
                    <a:pt x="414269" y="3193992"/>
                  </a:cubicBezTo>
                  <a:cubicBezTo>
                    <a:pt x="373655" y="3266760"/>
                    <a:pt x="333040" y="3340374"/>
                    <a:pt x="292426" y="3414834"/>
                  </a:cubicBezTo>
                  <a:cubicBezTo>
                    <a:pt x="295810" y="3414834"/>
                    <a:pt x="297503" y="3416526"/>
                    <a:pt x="297503" y="3419911"/>
                  </a:cubicBezTo>
                  <a:lnTo>
                    <a:pt x="292426" y="3430064"/>
                  </a:lnTo>
                  <a:cubicBezTo>
                    <a:pt x="289041" y="3430064"/>
                    <a:pt x="287349" y="3430064"/>
                    <a:pt x="287349" y="3430064"/>
                  </a:cubicBezTo>
                  <a:cubicBezTo>
                    <a:pt x="246734" y="3507909"/>
                    <a:pt x="206120" y="3589138"/>
                    <a:pt x="165505" y="3673752"/>
                  </a:cubicBezTo>
                  <a:cubicBezTo>
                    <a:pt x="162121" y="3677136"/>
                    <a:pt x="160428" y="3678828"/>
                    <a:pt x="160428" y="3678828"/>
                  </a:cubicBezTo>
                  <a:cubicBezTo>
                    <a:pt x="160428" y="3678828"/>
                    <a:pt x="160428" y="3675444"/>
                    <a:pt x="160428" y="3668675"/>
                  </a:cubicBezTo>
                  <a:cubicBezTo>
                    <a:pt x="192581" y="3599292"/>
                    <a:pt x="225581" y="3531178"/>
                    <a:pt x="259426" y="3464333"/>
                  </a:cubicBezTo>
                  <a:lnTo>
                    <a:pt x="333701" y="3323935"/>
                  </a:lnTo>
                  <a:lnTo>
                    <a:pt x="333040" y="3324720"/>
                  </a:lnTo>
                  <a:cubicBezTo>
                    <a:pt x="329656" y="3327258"/>
                    <a:pt x="326271" y="3326835"/>
                    <a:pt x="322887" y="3323451"/>
                  </a:cubicBezTo>
                  <a:cubicBezTo>
                    <a:pt x="319502" y="3323451"/>
                    <a:pt x="321194" y="3316682"/>
                    <a:pt x="327963" y="3303144"/>
                  </a:cubicBezTo>
                  <a:lnTo>
                    <a:pt x="353348" y="3242222"/>
                  </a:lnTo>
                  <a:cubicBezTo>
                    <a:pt x="343194" y="3255760"/>
                    <a:pt x="333040" y="3262529"/>
                    <a:pt x="322887" y="3262529"/>
                  </a:cubicBezTo>
                  <a:cubicBezTo>
                    <a:pt x="316118" y="3259144"/>
                    <a:pt x="312733" y="3248991"/>
                    <a:pt x="312733" y="3232068"/>
                  </a:cubicBezTo>
                  <a:cubicBezTo>
                    <a:pt x="285657" y="3272683"/>
                    <a:pt x="261119" y="3312451"/>
                    <a:pt x="239119" y="3351373"/>
                  </a:cubicBezTo>
                  <a:cubicBezTo>
                    <a:pt x="217120" y="3390296"/>
                    <a:pt x="192582" y="3428372"/>
                    <a:pt x="165505" y="3465602"/>
                  </a:cubicBezTo>
                  <a:lnTo>
                    <a:pt x="160428" y="3470679"/>
                  </a:lnTo>
                  <a:cubicBezTo>
                    <a:pt x="160428" y="3470679"/>
                    <a:pt x="160428" y="3465602"/>
                    <a:pt x="160428" y="3455448"/>
                  </a:cubicBezTo>
                  <a:cubicBezTo>
                    <a:pt x="194274" y="3397911"/>
                    <a:pt x="226427" y="3341220"/>
                    <a:pt x="256888" y="3285375"/>
                  </a:cubicBezTo>
                  <a:cubicBezTo>
                    <a:pt x="287349" y="3229529"/>
                    <a:pt x="319502" y="3172838"/>
                    <a:pt x="353348" y="3115301"/>
                  </a:cubicBezTo>
                  <a:cubicBezTo>
                    <a:pt x="370270" y="3067917"/>
                    <a:pt x="388039" y="3020534"/>
                    <a:pt x="406654" y="2973150"/>
                  </a:cubicBezTo>
                  <a:cubicBezTo>
                    <a:pt x="425269" y="2925766"/>
                    <a:pt x="446423" y="2876690"/>
                    <a:pt x="470115" y="2825922"/>
                  </a:cubicBezTo>
                  <a:cubicBezTo>
                    <a:pt x="507345" y="2751462"/>
                    <a:pt x="544575" y="2682078"/>
                    <a:pt x="581805" y="2617772"/>
                  </a:cubicBezTo>
                  <a:cubicBezTo>
                    <a:pt x="619035" y="2553466"/>
                    <a:pt x="657957" y="2487467"/>
                    <a:pt x="698572" y="2419776"/>
                  </a:cubicBezTo>
                  <a:cubicBezTo>
                    <a:pt x="712110" y="2392700"/>
                    <a:pt x="723956" y="2368162"/>
                    <a:pt x="734109" y="2346162"/>
                  </a:cubicBezTo>
                  <a:cubicBezTo>
                    <a:pt x="744263" y="2324162"/>
                    <a:pt x="756109" y="2299624"/>
                    <a:pt x="769647" y="2272548"/>
                  </a:cubicBezTo>
                  <a:cubicBezTo>
                    <a:pt x="762878" y="2279317"/>
                    <a:pt x="757801" y="2281009"/>
                    <a:pt x="754417" y="2277625"/>
                  </a:cubicBezTo>
                  <a:lnTo>
                    <a:pt x="749340" y="2277625"/>
                  </a:lnTo>
                  <a:cubicBezTo>
                    <a:pt x="739186" y="2297932"/>
                    <a:pt x="728186" y="2318239"/>
                    <a:pt x="716341" y="2338547"/>
                  </a:cubicBezTo>
                  <a:cubicBezTo>
                    <a:pt x="704495" y="2358854"/>
                    <a:pt x="693495" y="2380853"/>
                    <a:pt x="683341" y="2404545"/>
                  </a:cubicBezTo>
                  <a:cubicBezTo>
                    <a:pt x="578420" y="2604234"/>
                    <a:pt x="472653" y="2796307"/>
                    <a:pt x="366040" y="2980765"/>
                  </a:cubicBezTo>
                  <a:cubicBezTo>
                    <a:pt x="259426" y="3165223"/>
                    <a:pt x="151967" y="3350527"/>
                    <a:pt x="43661" y="3536678"/>
                  </a:cubicBezTo>
                  <a:cubicBezTo>
                    <a:pt x="26739" y="3563754"/>
                    <a:pt x="14893" y="3573908"/>
                    <a:pt x="8124" y="3567138"/>
                  </a:cubicBezTo>
                  <a:cubicBezTo>
                    <a:pt x="-5415" y="3560369"/>
                    <a:pt x="-2030" y="3541754"/>
                    <a:pt x="18277" y="3511293"/>
                  </a:cubicBezTo>
                  <a:cubicBezTo>
                    <a:pt x="65661" y="3419911"/>
                    <a:pt x="113045" y="3331066"/>
                    <a:pt x="160428" y="3244760"/>
                  </a:cubicBezTo>
                  <a:cubicBezTo>
                    <a:pt x="207812" y="3158454"/>
                    <a:pt x="260272" y="3071302"/>
                    <a:pt x="317810" y="2983303"/>
                  </a:cubicBezTo>
                  <a:cubicBezTo>
                    <a:pt x="355040" y="2918997"/>
                    <a:pt x="391424" y="2858075"/>
                    <a:pt x="426962" y="2800538"/>
                  </a:cubicBezTo>
                  <a:cubicBezTo>
                    <a:pt x="462499" y="2743000"/>
                    <a:pt x="498883" y="2680386"/>
                    <a:pt x="536113" y="2612695"/>
                  </a:cubicBezTo>
                  <a:cubicBezTo>
                    <a:pt x="580113" y="2538235"/>
                    <a:pt x="621573" y="2464621"/>
                    <a:pt x="660496" y="2391853"/>
                  </a:cubicBezTo>
                  <a:cubicBezTo>
                    <a:pt x="699418" y="2319085"/>
                    <a:pt x="739186" y="2243779"/>
                    <a:pt x="779801" y="2165935"/>
                  </a:cubicBezTo>
                  <a:cubicBezTo>
                    <a:pt x="783185" y="2159166"/>
                    <a:pt x="786570" y="2151550"/>
                    <a:pt x="789954" y="2143089"/>
                  </a:cubicBezTo>
                  <a:cubicBezTo>
                    <a:pt x="793339" y="2134628"/>
                    <a:pt x="796724" y="2127012"/>
                    <a:pt x="800108" y="2120243"/>
                  </a:cubicBezTo>
                  <a:cubicBezTo>
                    <a:pt x="806877" y="2113474"/>
                    <a:pt x="817031" y="2099936"/>
                    <a:pt x="830569" y="2079629"/>
                  </a:cubicBezTo>
                  <a:cubicBezTo>
                    <a:pt x="861030" y="2018707"/>
                    <a:pt x="891491" y="1958631"/>
                    <a:pt x="921952" y="1899401"/>
                  </a:cubicBezTo>
                  <a:cubicBezTo>
                    <a:pt x="952413" y="1840172"/>
                    <a:pt x="981182" y="1781788"/>
                    <a:pt x="1008258" y="1724251"/>
                  </a:cubicBezTo>
                  <a:cubicBezTo>
                    <a:pt x="967643" y="1791942"/>
                    <a:pt x="927029" y="1858787"/>
                    <a:pt x="886414" y="1924785"/>
                  </a:cubicBezTo>
                  <a:cubicBezTo>
                    <a:pt x="845800" y="1990784"/>
                    <a:pt x="803493" y="2055937"/>
                    <a:pt x="759494" y="2120243"/>
                  </a:cubicBezTo>
                  <a:cubicBezTo>
                    <a:pt x="752724" y="2130397"/>
                    <a:pt x="747648" y="2133781"/>
                    <a:pt x="744263" y="2130397"/>
                  </a:cubicBezTo>
                  <a:lnTo>
                    <a:pt x="744263" y="2125320"/>
                  </a:lnTo>
                  <a:cubicBezTo>
                    <a:pt x="744263" y="2118551"/>
                    <a:pt x="745955" y="2113474"/>
                    <a:pt x="749340" y="2110089"/>
                  </a:cubicBezTo>
                  <a:cubicBezTo>
                    <a:pt x="806877" y="2015322"/>
                    <a:pt x="861876" y="1922247"/>
                    <a:pt x="914337" y="1830864"/>
                  </a:cubicBezTo>
                  <a:cubicBezTo>
                    <a:pt x="966797" y="1739481"/>
                    <a:pt x="1021796" y="1646406"/>
                    <a:pt x="1079334" y="1551639"/>
                  </a:cubicBezTo>
                  <a:cubicBezTo>
                    <a:pt x="1079334" y="1517793"/>
                    <a:pt x="1088641" y="1474640"/>
                    <a:pt x="1107256" y="1422180"/>
                  </a:cubicBezTo>
                  <a:cubicBezTo>
                    <a:pt x="1125871" y="1369719"/>
                    <a:pt x="1148717" y="1319797"/>
                    <a:pt x="1175793" y="1272413"/>
                  </a:cubicBezTo>
                  <a:cubicBezTo>
                    <a:pt x="1185947" y="1255491"/>
                    <a:pt x="1196101" y="1239414"/>
                    <a:pt x="1206254" y="1224184"/>
                  </a:cubicBezTo>
                  <a:cubicBezTo>
                    <a:pt x="1216408" y="1208953"/>
                    <a:pt x="1226561" y="1192877"/>
                    <a:pt x="1236715" y="1175954"/>
                  </a:cubicBezTo>
                  <a:cubicBezTo>
                    <a:pt x="1233331" y="1182723"/>
                    <a:pt x="1229946" y="1190338"/>
                    <a:pt x="1226561" y="1198799"/>
                  </a:cubicBezTo>
                  <a:cubicBezTo>
                    <a:pt x="1223177" y="1207261"/>
                    <a:pt x="1219792" y="1214876"/>
                    <a:pt x="1216408" y="1221645"/>
                  </a:cubicBezTo>
                  <a:cubicBezTo>
                    <a:pt x="1229946" y="1197953"/>
                    <a:pt x="1243484" y="1177646"/>
                    <a:pt x="1257022" y="1160723"/>
                  </a:cubicBezTo>
                  <a:cubicBezTo>
                    <a:pt x="1270561" y="1143801"/>
                    <a:pt x="1285791" y="1126878"/>
                    <a:pt x="1302714" y="1109955"/>
                  </a:cubicBezTo>
                  <a:cubicBezTo>
                    <a:pt x="1302714" y="1103186"/>
                    <a:pt x="1304406" y="1099801"/>
                    <a:pt x="1307791" y="1099801"/>
                  </a:cubicBezTo>
                  <a:cubicBezTo>
                    <a:pt x="1324713" y="1049033"/>
                    <a:pt x="1346713" y="998265"/>
                    <a:pt x="1373789" y="947497"/>
                  </a:cubicBezTo>
                  <a:cubicBezTo>
                    <a:pt x="1400866" y="896728"/>
                    <a:pt x="1426250" y="845960"/>
                    <a:pt x="1449942" y="795192"/>
                  </a:cubicBezTo>
                  <a:cubicBezTo>
                    <a:pt x="1453326" y="798576"/>
                    <a:pt x="1455019" y="803653"/>
                    <a:pt x="1455019" y="810423"/>
                  </a:cubicBezTo>
                  <a:cubicBezTo>
                    <a:pt x="1461788" y="800269"/>
                    <a:pt x="1465172" y="790961"/>
                    <a:pt x="1465172" y="782500"/>
                  </a:cubicBezTo>
                  <a:cubicBezTo>
                    <a:pt x="1465172" y="774039"/>
                    <a:pt x="1468557" y="764731"/>
                    <a:pt x="1475326" y="754577"/>
                  </a:cubicBezTo>
                  <a:cubicBezTo>
                    <a:pt x="1471941" y="757962"/>
                    <a:pt x="1470249" y="764731"/>
                    <a:pt x="1470249" y="774884"/>
                  </a:cubicBezTo>
                  <a:cubicBezTo>
                    <a:pt x="1477018" y="761346"/>
                    <a:pt x="1482941" y="748654"/>
                    <a:pt x="1488018" y="736808"/>
                  </a:cubicBezTo>
                  <a:cubicBezTo>
                    <a:pt x="1493095" y="724963"/>
                    <a:pt x="1499018" y="710578"/>
                    <a:pt x="1505787" y="693656"/>
                  </a:cubicBezTo>
                  <a:cubicBezTo>
                    <a:pt x="1518479" y="642887"/>
                    <a:pt x="1536882" y="589263"/>
                    <a:pt x="1560997" y="532784"/>
                  </a:cubicBezTo>
                  <a:lnTo>
                    <a:pt x="1586721" y="476002"/>
                  </a:lnTo>
                  <a:lnTo>
                    <a:pt x="1587016" y="469006"/>
                  </a:lnTo>
                  <a:cubicBezTo>
                    <a:pt x="1588708" y="458006"/>
                    <a:pt x="1595477" y="443199"/>
                    <a:pt x="1607323" y="424583"/>
                  </a:cubicBezTo>
                  <a:cubicBezTo>
                    <a:pt x="1607323" y="417815"/>
                    <a:pt x="1608169" y="412738"/>
                    <a:pt x="1609862" y="409353"/>
                  </a:cubicBezTo>
                  <a:cubicBezTo>
                    <a:pt x="1611554" y="405969"/>
                    <a:pt x="1612400" y="402584"/>
                    <a:pt x="1612400" y="399200"/>
                  </a:cubicBezTo>
                  <a:cubicBezTo>
                    <a:pt x="1622554" y="345047"/>
                    <a:pt x="1641169" y="282433"/>
                    <a:pt x="1668245" y="211357"/>
                  </a:cubicBezTo>
                  <a:cubicBezTo>
                    <a:pt x="1668245" y="218126"/>
                    <a:pt x="1664861" y="231664"/>
                    <a:pt x="1658092" y="251972"/>
                  </a:cubicBezTo>
                  <a:cubicBezTo>
                    <a:pt x="1664861" y="241818"/>
                    <a:pt x="1669091" y="231664"/>
                    <a:pt x="1670784" y="221511"/>
                  </a:cubicBezTo>
                  <a:cubicBezTo>
                    <a:pt x="1672476" y="211357"/>
                    <a:pt x="1676707" y="201203"/>
                    <a:pt x="1683476" y="191050"/>
                  </a:cubicBezTo>
                  <a:cubicBezTo>
                    <a:pt x="1683476" y="194435"/>
                    <a:pt x="1685168" y="197819"/>
                    <a:pt x="1688553" y="201203"/>
                  </a:cubicBezTo>
                  <a:cubicBezTo>
                    <a:pt x="1698706" y="163974"/>
                    <a:pt x="1714783" y="127589"/>
                    <a:pt x="1736782" y="92052"/>
                  </a:cubicBezTo>
                  <a:cubicBezTo>
                    <a:pt x="1758782" y="56514"/>
                    <a:pt x="1783320" y="30284"/>
                    <a:pt x="1810396" y="13361"/>
                  </a:cubicBezTo>
                  <a:cubicBezTo>
                    <a:pt x="1822242" y="4900"/>
                    <a:pt x="1832184" y="457"/>
                    <a:pt x="1840223" y="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0" name="Freeform: Shape 109"/>
            <p:cNvSpPr/>
            <p:nvPr/>
          </p:nvSpPr>
          <p:spPr>
            <a:xfrm rot="3509663">
              <a:off x="1411564" y="248704"/>
              <a:ext cx="2212142" cy="3678828"/>
            </a:xfrm>
            <a:custGeom>
              <a:avLst/>
              <a:gdLst/>
              <a:ahLst/>
              <a:cxnLst/>
              <a:rect l="l" t="t" r="r" b="b"/>
              <a:pathLst>
                <a:path w="2212142" h="3678828">
                  <a:moveTo>
                    <a:pt x="313368" y="3386277"/>
                  </a:moveTo>
                  <a:cubicBezTo>
                    <a:pt x="313791" y="3385853"/>
                    <a:pt x="314425" y="3386065"/>
                    <a:pt x="315271" y="3386911"/>
                  </a:cubicBezTo>
                  <a:cubicBezTo>
                    <a:pt x="316964" y="3388603"/>
                    <a:pt x="317810" y="3391142"/>
                    <a:pt x="317810" y="3394526"/>
                  </a:cubicBezTo>
                  <a:lnTo>
                    <a:pt x="307656" y="3404680"/>
                  </a:lnTo>
                  <a:cubicBezTo>
                    <a:pt x="307656" y="3397911"/>
                    <a:pt x="309349" y="3392834"/>
                    <a:pt x="312733" y="3389450"/>
                  </a:cubicBezTo>
                  <a:cubicBezTo>
                    <a:pt x="312733" y="3387757"/>
                    <a:pt x="312945" y="3386699"/>
                    <a:pt x="313368" y="3386277"/>
                  </a:cubicBezTo>
                  <a:close/>
                  <a:moveTo>
                    <a:pt x="607189" y="2805614"/>
                  </a:moveTo>
                  <a:cubicBezTo>
                    <a:pt x="580113" y="2852998"/>
                    <a:pt x="554728" y="2898690"/>
                    <a:pt x="531037" y="2942689"/>
                  </a:cubicBezTo>
                  <a:cubicBezTo>
                    <a:pt x="507345" y="2986688"/>
                    <a:pt x="481961" y="3030687"/>
                    <a:pt x="454884" y="3074686"/>
                  </a:cubicBezTo>
                  <a:cubicBezTo>
                    <a:pt x="437961" y="3115301"/>
                    <a:pt x="419346" y="3155069"/>
                    <a:pt x="399039" y="3193992"/>
                  </a:cubicBezTo>
                  <a:cubicBezTo>
                    <a:pt x="388885" y="3213453"/>
                    <a:pt x="379155" y="3232702"/>
                    <a:pt x="369847" y="3251741"/>
                  </a:cubicBezTo>
                  <a:lnTo>
                    <a:pt x="352935" y="3287579"/>
                  </a:lnTo>
                  <a:lnTo>
                    <a:pt x="363501" y="3267606"/>
                  </a:lnTo>
                  <a:cubicBezTo>
                    <a:pt x="434577" y="3138993"/>
                    <a:pt x="509037" y="3012072"/>
                    <a:pt x="586882" y="2886844"/>
                  </a:cubicBezTo>
                  <a:cubicBezTo>
                    <a:pt x="593651" y="2880075"/>
                    <a:pt x="597881" y="2872460"/>
                    <a:pt x="599574" y="2863998"/>
                  </a:cubicBezTo>
                  <a:cubicBezTo>
                    <a:pt x="601266" y="2855537"/>
                    <a:pt x="605497" y="2847921"/>
                    <a:pt x="612266" y="2841152"/>
                  </a:cubicBezTo>
                  <a:cubicBezTo>
                    <a:pt x="602112" y="2834383"/>
                    <a:pt x="600420" y="2822537"/>
                    <a:pt x="607189" y="2805614"/>
                  </a:cubicBezTo>
                  <a:close/>
                  <a:moveTo>
                    <a:pt x="734109" y="2145627"/>
                  </a:moveTo>
                  <a:lnTo>
                    <a:pt x="734109" y="2155781"/>
                  </a:lnTo>
                  <a:cubicBezTo>
                    <a:pt x="693495" y="2233626"/>
                    <a:pt x="653726" y="2311470"/>
                    <a:pt x="614804" y="2389315"/>
                  </a:cubicBezTo>
                  <a:cubicBezTo>
                    <a:pt x="575882" y="2467160"/>
                    <a:pt x="537806" y="2545004"/>
                    <a:pt x="500576" y="2622849"/>
                  </a:cubicBezTo>
                  <a:cubicBezTo>
                    <a:pt x="500576" y="2626233"/>
                    <a:pt x="498883" y="2629618"/>
                    <a:pt x="495499" y="2633002"/>
                  </a:cubicBezTo>
                  <a:cubicBezTo>
                    <a:pt x="488730" y="2633002"/>
                    <a:pt x="488730" y="2629618"/>
                    <a:pt x="495499" y="2622849"/>
                  </a:cubicBezTo>
                  <a:cubicBezTo>
                    <a:pt x="532729" y="2545004"/>
                    <a:pt x="570805" y="2467160"/>
                    <a:pt x="609727" y="2389315"/>
                  </a:cubicBezTo>
                  <a:cubicBezTo>
                    <a:pt x="648650" y="2311470"/>
                    <a:pt x="686726" y="2233626"/>
                    <a:pt x="723956" y="2155781"/>
                  </a:cubicBezTo>
                  <a:cubicBezTo>
                    <a:pt x="730725" y="2149012"/>
                    <a:pt x="734109" y="2145627"/>
                    <a:pt x="734109" y="2145627"/>
                  </a:cubicBezTo>
                  <a:close/>
                  <a:moveTo>
                    <a:pt x="1089487" y="1597330"/>
                  </a:moveTo>
                  <a:cubicBezTo>
                    <a:pt x="1079334" y="1607484"/>
                    <a:pt x="1067488" y="1626099"/>
                    <a:pt x="1053949" y="1653175"/>
                  </a:cubicBezTo>
                  <a:cubicBezTo>
                    <a:pt x="1037027" y="1683636"/>
                    <a:pt x="1021796" y="1714943"/>
                    <a:pt x="1008258" y="1747097"/>
                  </a:cubicBezTo>
                  <a:cubicBezTo>
                    <a:pt x="994720" y="1779250"/>
                    <a:pt x="979489" y="1812249"/>
                    <a:pt x="962567" y="1846095"/>
                  </a:cubicBezTo>
                  <a:cubicBezTo>
                    <a:pt x="986258" y="1805480"/>
                    <a:pt x="1008258" y="1764019"/>
                    <a:pt x="1028565" y="1721712"/>
                  </a:cubicBezTo>
                  <a:cubicBezTo>
                    <a:pt x="1048873" y="1679405"/>
                    <a:pt x="1069180" y="1637945"/>
                    <a:pt x="1089487" y="1597330"/>
                  </a:cubicBezTo>
                  <a:close/>
                  <a:moveTo>
                    <a:pt x="1744398" y="597196"/>
                  </a:moveTo>
                  <a:cubicBezTo>
                    <a:pt x="1744398" y="603965"/>
                    <a:pt x="1742705" y="609042"/>
                    <a:pt x="1739321" y="612426"/>
                  </a:cubicBezTo>
                  <a:lnTo>
                    <a:pt x="1744398" y="637810"/>
                  </a:lnTo>
                  <a:lnTo>
                    <a:pt x="1744398" y="602273"/>
                  </a:lnTo>
                  <a:close/>
                  <a:moveTo>
                    <a:pt x="1785012" y="414430"/>
                  </a:moveTo>
                  <a:cubicBezTo>
                    <a:pt x="1778243" y="434737"/>
                    <a:pt x="1769782" y="455045"/>
                    <a:pt x="1759628" y="475352"/>
                  </a:cubicBezTo>
                  <a:cubicBezTo>
                    <a:pt x="1749474" y="495659"/>
                    <a:pt x="1739321" y="515967"/>
                    <a:pt x="1729167" y="536274"/>
                  </a:cubicBezTo>
                  <a:cubicBezTo>
                    <a:pt x="1712244" y="576889"/>
                    <a:pt x="1693629" y="619195"/>
                    <a:pt x="1673322" y="663195"/>
                  </a:cubicBezTo>
                  <a:cubicBezTo>
                    <a:pt x="1673322" y="663195"/>
                    <a:pt x="1676707" y="659810"/>
                    <a:pt x="1683476" y="653041"/>
                  </a:cubicBezTo>
                  <a:cubicBezTo>
                    <a:pt x="1683476" y="639502"/>
                    <a:pt x="1686860" y="636118"/>
                    <a:pt x="1693629" y="642887"/>
                  </a:cubicBezTo>
                  <a:cubicBezTo>
                    <a:pt x="1710552" y="602273"/>
                    <a:pt x="1730859" y="563350"/>
                    <a:pt x="1754551" y="526120"/>
                  </a:cubicBezTo>
                  <a:cubicBezTo>
                    <a:pt x="1757936" y="515967"/>
                    <a:pt x="1766397" y="500736"/>
                    <a:pt x="1779935" y="480429"/>
                  </a:cubicBezTo>
                  <a:cubicBezTo>
                    <a:pt x="1779935" y="453352"/>
                    <a:pt x="1781628" y="431353"/>
                    <a:pt x="1785012" y="414430"/>
                  </a:cubicBezTo>
                  <a:close/>
                  <a:moveTo>
                    <a:pt x="1698191" y="387885"/>
                  </a:moveTo>
                  <a:lnTo>
                    <a:pt x="1683476" y="404594"/>
                  </a:lnTo>
                  <a:lnTo>
                    <a:pt x="1663733" y="424130"/>
                  </a:lnTo>
                  <a:lnTo>
                    <a:pt x="1622554" y="531197"/>
                  </a:lnTo>
                  <a:cubicBezTo>
                    <a:pt x="1605631" y="575196"/>
                    <a:pt x="1585324" y="619195"/>
                    <a:pt x="1561632" y="663195"/>
                  </a:cubicBezTo>
                  <a:cubicBezTo>
                    <a:pt x="1561632" y="666579"/>
                    <a:pt x="1560786" y="669963"/>
                    <a:pt x="1559094" y="673348"/>
                  </a:cubicBezTo>
                  <a:cubicBezTo>
                    <a:pt x="1557401" y="676733"/>
                    <a:pt x="1556555" y="680117"/>
                    <a:pt x="1556555" y="683502"/>
                  </a:cubicBezTo>
                  <a:cubicBezTo>
                    <a:pt x="1556555" y="686886"/>
                    <a:pt x="1555709" y="690271"/>
                    <a:pt x="1554017" y="693656"/>
                  </a:cubicBezTo>
                  <a:cubicBezTo>
                    <a:pt x="1552324" y="697040"/>
                    <a:pt x="1551478" y="702117"/>
                    <a:pt x="1551478" y="708886"/>
                  </a:cubicBezTo>
                  <a:lnTo>
                    <a:pt x="1556555" y="703809"/>
                  </a:lnTo>
                  <a:cubicBezTo>
                    <a:pt x="1556555" y="697040"/>
                    <a:pt x="1559940" y="686886"/>
                    <a:pt x="1566709" y="673348"/>
                  </a:cubicBezTo>
                  <a:lnTo>
                    <a:pt x="1566709" y="683502"/>
                  </a:lnTo>
                  <a:cubicBezTo>
                    <a:pt x="1576862" y="663195"/>
                    <a:pt x="1586170" y="642887"/>
                    <a:pt x="1594631" y="622580"/>
                  </a:cubicBezTo>
                  <a:cubicBezTo>
                    <a:pt x="1603093" y="602273"/>
                    <a:pt x="1612400" y="583658"/>
                    <a:pt x="1622554" y="566735"/>
                  </a:cubicBezTo>
                  <a:cubicBezTo>
                    <a:pt x="1642861" y="508351"/>
                    <a:pt x="1667928" y="449016"/>
                    <a:pt x="1697754" y="388729"/>
                  </a:cubicBezTo>
                  <a:close/>
                  <a:moveTo>
                    <a:pt x="1922086" y="373815"/>
                  </a:moveTo>
                  <a:lnTo>
                    <a:pt x="1922086" y="378892"/>
                  </a:lnTo>
                  <a:cubicBezTo>
                    <a:pt x="1922086" y="382277"/>
                    <a:pt x="1923779" y="385661"/>
                    <a:pt x="1927163" y="389046"/>
                  </a:cubicBezTo>
                  <a:cubicBezTo>
                    <a:pt x="1927163" y="385661"/>
                    <a:pt x="1926317" y="383123"/>
                    <a:pt x="1924625" y="381431"/>
                  </a:cubicBezTo>
                  <a:cubicBezTo>
                    <a:pt x="1922933" y="379739"/>
                    <a:pt x="1922086" y="377200"/>
                    <a:pt x="1922086" y="373815"/>
                  </a:cubicBezTo>
                  <a:close/>
                  <a:moveTo>
                    <a:pt x="1875639" y="183165"/>
                  </a:moveTo>
                  <a:lnTo>
                    <a:pt x="1875614" y="183240"/>
                  </a:lnTo>
                  <a:lnTo>
                    <a:pt x="1875126" y="183435"/>
                  </a:lnTo>
                  <a:cubicBezTo>
                    <a:pt x="1872588" y="185127"/>
                    <a:pt x="1869626" y="187665"/>
                    <a:pt x="1866241" y="191050"/>
                  </a:cubicBezTo>
                  <a:cubicBezTo>
                    <a:pt x="1867934" y="189358"/>
                    <a:pt x="1869203" y="187665"/>
                    <a:pt x="1870049" y="185973"/>
                  </a:cubicBezTo>
                  <a:lnTo>
                    <a:pt x="1870225" y="185270"/>
                  </a:lnTo>
                  <a:close/>
                  <a:moveTo>
                    <a:pt x="1962701" y="130128"/>
                  </a:moveTo>
                  <a:lnTo>
                    <a:pt x="1952547" y="135205"/>
                  </a:lnTo>
                  <a:lnTo>
                    <a:pt x="1962701" y="135205"/>
                  </a:lnTo>
                  <a:close/>
                  <a:moveTo>
                    <a:pt x="1962701" y="74283"/>
                  </a:moveTo>
                  <a:cubicBezTo>
                    <a:pt x="1959317" y="77668"/>
                    <a:pt x="1957624" y="84436"/>
                    <a:pt x="1957624" y="94590"/>
                  </a:cubicBezTo>
                  <a:cubicBezTo>
                    <a:pt x="1950855" y="104744"/>
                    <a:pt x="1945778" y="108128"/>
                    <a:pt x="1942394" y="104744"/>
                  </a:cubicBezTo>
                  <a:cubicBezTo>
                    <a:pt x="1945778" y="101359"/>
                    <a:pt x="1947471" y="97975"/>
                    <a:pt x="1947471" y="94590"/>
                  </a:cubicBezTo>
                  <a:cubicBezTo>
                    <a:pt x="1947471" y="91205"/>
                    <a:pt x="1950855" y="86129"/>
                    <a:pt x="1957624" y="79359"/>
                  </a:cubicBezTo>
                  <a:cubicBezTo>
                    <a:pt x="1957624" y="75975"/>
                    <a:pt x="1959317" y="74283"/>
                    <a:pt x="1962701" y="74283"/>
                  </a:cubicBezTo>
                  <a:close/>
                  <a:moveTo>
                    <a:pt x="1840223" y="34"/>
                  </a:moveTo>
                  <a:cubicBezTo>
                    <a:pt x="1848261" y="-389"/>
                    <a:pt x="1854395" y="3207"/>
                    <a:pt x="1858626" y="10822"/>
                  </a:cubicBezTo>
                  <a:cubicBezTo>
                    <a:pt x="1864972" y="22245"/>
                    <a:pt x="1866083" y="39856"/>
                    <a:pt x="1861958" y="63653"/>
                  </a:cubicBezTo>
                  <a:lnTo>
                    <a:pt x="1856868" y="86078"/>
                  </a:lnTo>
                  <a:lnTo>
                    <a:pt x="1857516" y="85071"/>
                  </a:lnTo>
                  <a:cubicBezTo>
                    <a:pt x="1876871" y="58418"/>
                    <a:pt x="1896702" y="41283"/>
                    <a:pt x="1917010" y="33668"/>
                  </a:cubicBezTo>
                  <a:cubicBezTo>
                    <a:pt x="1920394" y="30284"/>
                    <a:pt x="1928856" y="35360"/>
                    <a:pt x="1942394" y="48899"/>
                  </a:cubicBezTo>
                  <a:cubicBezTo>
                    <a:pt x="1955932" y="55668"/>
                    <a:pt x="1952547" y="77668"/>
                    <a:pt x="1932240" y="114897"/>
                  </a:cubicBezTo>
                  <a:cubicBezTo>
                    <a:pt x="1926317" y="125897"/>
                    <a:pt x="1920711" y="135311"/>
                    <a:pt x="1915423" y="143137"/>
                  </a:cubicBezTo>
                  <a:lnTo>
                    <a:pt x="1910712" y="149052"/>
                  </a:lnTo>
                  <a:lnTo>
                    <a:pt x="1894164" y="188511"/>
                  </a:lnTo>
                  <a:cubicBezTo>
                    <a:pt x="1882318" y="213896"/>
                    <a:pt x="1871318" y="240126"/>
                    <a:pt x="1861165" y="267202"/>
                  </a:cubicBezTo>
                  <a:cubicBezTo>
                    <a:pt x="1861165" y="270587"/>
                    <a:pt x="1856088" y="277356"/>
                    <a:pt x="1845934" y="287509"/>
                  </a:cubicBezTo>
                  <a:lnTo>
                    <a:pt x="1845934" y="282433"/>
                  </a:lnTo>
                  <a:cubicBezTo>
                    <a:pt x="1845934" y="282433"/>
                    <a:pt x="1845934" y="279048"/>
                    <a:pt x="1845934" y="272279"/>
                  </a:cubicBezTo>
                  <a:cubicBezTo>
                    <a:pt x="1852703" y="251972"/>
                    <a:pt x="1859472" y="231664"/>
                    <a:pt x="1866241" y="211357"/>
                  </a:cubicBezTo>
                  <a:lnTo>
                    <a:pt x="1875614" y="183240"/>
                  </a:lnTo>
                  <a:lnTo>
                    <a:pt x="1881472" y="180896"/>
                  </a:lnTo>
                  <a:lnTo>
                    <a:pt x="1875639" y="183165"/>
                  </a:lnTo>
                  <a:lnTo>
                    <a:pt x="1879678" y="171046"/>
                  </a:lnTo>
                  <a:lnTo>
                    <a:pt x="1872038" y="178018"/>
                  </a:lnTo>
                  <a:lnTo>
                    <a:pt x="1871318" y="180896"/>
                  </a:lnTo>
                  <a:lnTo>
                    <a:pt x="1870225" y="185270"/>
                  </a:lnTo>
                  <a:lnTo>
                    <a:pt x="1870049" y="185339"/>
                  </a:lnTo>
                  <a:lnTo>
                    <a:pt x="1861406" y="193588"/>
                  </a:lnTo>
                  <a:lnTo>
                    <a:pt x="1840857" y="236741"/>
                  </a:lnTo>
                  <a:cubicBezTo>
                    <a:pt x="1823934" y="270587"/>
                    <a:pt x="1810396" y="306125"/>
                    <a:pt x="1800243" y="343354"/>
                  </a:cubicBezTo>
                  <a:cubicBezTo>
                    <a:pt x="1803627" y="343354"/>
                    <a:pt x="1805320" y="345047"/>
                    <a:pt x="1805320" y="348431"/>
                  </a:cubicBezTo>
                  <a:lnTo>
                    <a:pt x="1804981" y="349785"/>
                  </a:lnTo>
                  <a:lnTo>
                    <a:pt x="1809127" y="342085"/>
                  </a:lnTo>
                  <a:cubicBezTo>
                    <a:pt x="1811666" y="337855"/>
                    <a:pt x="1813781" y="334893"/>
                    <a:pt x="1815473" y="333201"/>
                  </a:cubicBezTo>
                  <a:cubicBezTo>
                    <a:pt x="1829011" y="316278"/>
                    <a:pt x="1838319" y="304432"/>
                    <a:pt x="1843396" y="297663"/>
                  </a:cubicBezTo>
                  <a:cubicBezTo>
                    <a:pt x="1848472" y="290894"/>
                    <a:pt x="1852703" y="285817"/>
                    <a:pt x="1856088" y="282433"/>
                  </a:cubicBezTo>
                  <a:lnTo>
                    <a:pt x="1861165" y="277356"/>
                  </a:lnTo>
                  <a:lnTo>
                    <a:pt x="1871318" y="267202"/>
                  </a:lnTo>
                  <a:cubicBezTo>
                    <a:pt x="1874703" y="263818"/>
                    <a:pt x="1876395" y="261279"/>
                    <a:pt x="1876395" y="259587"/>
                  </a:cubicBezTo>
                  <a:cubicBezTo>
                    <a:pt x="1876395" y="257895"/>
                    <a:pt x="1878087" y="255356"/>
                    <a:pt x="1881472" y="251972"/>
                  </a:cubicBezTo>
                  <a:cubicBezTo>
                    <a:pt x="1881472" y="241818"/>
                    <a:pt x="1884856" y="236741"/>
                    <a:pt x="1891625" y="236741"/>
                  </a:cubicBezTo>
                  <a:lnTo>
                    <a:pt x="1891625" y="226587"/>
                  </a:lnTo>
                  <a:cubicBezTo>
                    <a:pt x="1898395" y="209665"/>
                    <a:pt x="1902625" y="199511"/>
                    <a:pt x="1904318" y="196126"/>
                  </a:cubicBezTo>
                  <a:cubicBezTo>
                    <a:pt x="1906010" y="192742"/>
                    <a:pt x="1910240" y="182588"/>
                    <a:pt x="1917010" y="165666"/>
                  </a:cubicBezTo>
                  <a:lnTo>
                    <a:pt x="1922086" y="170742"/>
                  </a:lnTo>
                  <a:cubicBezTo>
                    <a:pt x="1922086" y="174127"/>
                    <a:pt x="1925471" y="165666"/>
                    <a:pt x="1932240" y="145358"/>
                  </a:cubicBezTo>
                  <a:cubicBezTo>
                    <a:pt x="1939009" y="138589"/>
                    <a:pt x="1942394" y="134359"/>
                    <a:pt x="1942394" y="132666"/>
                  </a:cubicBezTo>
                  <a:cubicBezTo>
                    <a:pt x="1942394" y="130974"/>
                    <a:pt x="1945778" y="121666"/>
                    <a:pt x="1952547" y="104744"/>
                  </a:cubicBezTo>
                  <a:lnTo>
                    <a:pt x="1952547" y="109820"/>
                  </a:lnTo>
                  <a:lnTo>
                    <a:pt x="1957624" y="114897"/>
                  </a:lnTo>
                  <a:lnTo>
                    <a:pt x="1957624" y="104744"/>
                  </a:lnTo>
                  <a:lnTo>
                    <a:pt x="1962701" y="104744"/>
                  </a:lnTo>
                  <a:lnTo>
                    <a:pt x="1962701" y="74283"/>
                  </a:lnTo>
                  <a:cubicBezTo>
                    <a:pt x="1962701" y="77668"/>
                    <a:pt x="1966086" y="72591"/>
                    <a:pt x="1972855" y="59052"/>
                  </a:cubicBezTo>
                  <a:cubicBezTo>
                    <a:pt x="1976239" y="55668"/>
                    <a:pt x="1979624" y="53975"/>
                    <a:pt x="1983008" y="53975"/>
                  </a:cubicBezTo>
                  <a:lnTo>
                    <a:pt x="1993162" y="48899"/>
                  </a:lnTo>
                  <a:lnTo>
                    <a:pt x="1998239" y="48899"/>
                  </a:lnTo>
                  <a:cubicBezTo>
                    <a:pt x="1998239" y="52283"/>
                    <a:pt x="1999931" y="55668"/>
                    <a:pt x="2003316" y="59052"/>
                  </a:cubicBezTo>
                  <a:lnTo>
                    <a:pt x="2003316" y="69206"/>
                  </a:lnTo>
                  <a:cubicBezTo>
                    <a:pt x="1999931" y="72591"/>
                    <a:pt x="1996547" y="81052"/>
                    <a:pt x="1993162" y="94590"/>
                  </a:cubicBezTo>
                  <a:cubicBezTo>
                    <a:pt x="1996547" y="94590"/>
                    <a:pt x="1998239" y="92898"/>
                    <a:pt x="1998239" y="89513"/>
                  </a:cubicBezTo>
                  <a:cubicBezTo>
                    <a:pt x="2005008" y="92898"/>
                    <a:pt x="2009239" y="96282"/>
                    <a:pt x="2010931" y="99667"/>
                  </a:cubicBezTo>
                  <a:cubicBezTo>
                    <a:pt x="2012623" y="103051"/>
                    <a:pt x="2016854" y="113205"/>
                    <a:pt x="2023623" y="130128"/>
                  </a:cubicBezTo>
                  <a:lnTo>
                    <a:pt x="2023623" y="140281"/>
                  </a:lnTo>
                  <a:cubicBezTo>
                    <a:pt x="2023623" y="143666"/>
                    <a:pt x="2022777" y="147051"/>
                    <a:pt x="2021085" y="150435"/>
                  </a:cubicBezTo>
                  <a:cubicBezTo>
                    <a:pt x="2019392" y="153820"/>
                    <a:pt x="2018546" y="158897"/>
                    <a:pt x="2018546" y="165666"/>
                  </a:cubicBezTo>
                  <a:cubicBezTo>
                    <a:pt x="2011777" y="175819"/>
                    <a:pt x="2007546" y="182588"/>
                    <a:pt x="2005854" y="185973"/>
                  </a:cubicBezTo>
                  <a:cubicBezTo>
                    <a:pt x="2004162" y="189358"/>
                    <a:pt x="1999931" y="197819"/>
                    <a:pt x="1993162" y="211357"/>
                  </a:cubicBezTo>
                  <a:lnTo>
                    <a:pt x="1993162" y="216434"/>
                  </a:lnTo>
                  <a:cubicBezTo>
                    <a:pt x="1993162" y="219818"/>
                    <a:pt x="1992316" y="222357"/>
                    <a:pt x="1990624" y="224049"/>
                  </a:cubicBezTo>
                  <a:cubicBezTo>
                    <a:pt x="1988931" y="225741"/>
                    <a:pt x="1988085" y="228280"/>
                    <a:pt x="1988085" y="231664"/>
                  </a:cubicBezTo>
                  <a:lnTo>
                    <a:pt x="1988085" y="246895"/>
                  </a:lnTo>
                  <a:lnTo>
                    <a:pt x="1998239" y="236741"/>
                  </a:lnTo>
                  <a:cubicBezTo>
                    <a:pt x="2008392" y="226587"/>
                    <a:pt x="2013469" y="228280"/>
                    <a:pt x="2013469" y="241818"/>
                  </a:cubicBezTo>
                  <a:cubicBezTo>
                    <a:pt x="2030392" y="238433"/>
                    <a:pt x="2042238" y="248587"/>
                    <a:pt x="2049007" y="272279"/>
                  </a:cubicBezTo>
                  <a:cubicBezTo>
                    <a:pt x="2059161" y="272279"/>
                    <a:pt x="2065930" y="273971"/>
                    <a:pt x="2069314" y="277356"/>
                  </a:cubicBezTo>
                  <a:cubicBezTo>
                    <a:pt x="2096391" y="267202"/>
                    <a:pt x="2116698" y="263818"/>
                    <a:pt x="2130236" y="267202"/>
                  </a:cubicBezTo>
                  <a:lnTo>
                    <a:pt x="2145467" y="272279"/>
                  </a:lnTo>
                  <a:cubicBezTo>
                    <a:pt x="2155621" y="282433"/>
                    <a:pt x="2157313" y="302740"/>
                    <a:pt x="2150544" y="333201"/>
                  </a:cubicBezTo>
                  <a:lnTo>
                    <a:pt x="2150544" y="338278"/>
                  </a:lnTo>
                  <a:lnTo>
                    <a:pt x="2165774" y="338278"/>
                  </a:lnTo>
                  <a:cubicBezTo>
                    <a:pt x="2172543" y="361970"/>
                    <a:pt x="2174235" y="389046"/>
                    <a:pt x="2170851" y="419507"/>
                  </a:cubicBezTo>
                  <a:cubicBezTo>
                    <a:pt x="2167466" y="449968"/>
                    <a:pt x="2167466" y="478737"/>
                    <a:pt x="2170851" y="505813"/>
                  </a:cubicBezTo>
                  <a:lnTo>
                    <a:pt x="2170851" y="541350"/>
                  </a:lnTo>
                  <a:cubicBezTo>
                    <a:pt x="2170851" y="568427"/>
                    <a:pt x="2162390" y="602273"/>
                    <a:pt x="2145467" y="642887"/>
                  </a:cubicBezTo>
                  <a:lnTo>
                    <a:pt x="2130236" y="683502"/>
                  </a:lnTo>
                  <a:cubicBezTo>
                    <a:pt x="2123467" y="697040"/>
                    <a:pt x="2118390" y="705501"/>
                    <a:pt x="2115006" y="708886"/>
                  </a:cubicBezTo>
                  <a:cubicBezTo>
                    <a:pt x="2131929" y="691963"/>
                    <a:pt x="2148851" y="680963"/>
                    <a:pt x="2165774" y="675887"/>
                  </a:cubicBezTo>
                  <a:cubicBezTo>
                    <a:pt x="2182697" y="670810"/>
                    <a:pt x="2194543" y="673348"/>
                    <a:pt x="2201312" y="683502"/>
                  </a:cubicBezTo>
                  <a:cubicBezTo>
                    <a:pt x="2214850" y="700424"/>
                    <a:pt x="2215696" y="731732"/>
                    <a:pt x="2203850" y="777423"/>
                  </a:cubicBezTo>
                  <a:cubicBezTo>
                    <a:pt x="2192004" y="823114"/>
                    <a:pt x="2170851" y="871344"/>
                    <a:pt x="2140390" y="922113"/>
                  </a:cubicBezTo>
                  <a:cubicBezTo>
                    <a:pt x="2062545" y="1054110"/>
                    <a:pt x="1986393" y="1185261"/>
                    <a:pt x="1911933" y="1315566"/>
                  </a:cubicBezTo>
                  <a:cubicBezTo>
                    <a:pt x="1837473" y="1445872"/>
                    <a:pt x="1757936" y="1577023"/>
                    <a:pt x="1673322" y="1709020"/>
                  </a:cubicBezTo>
                  <a:cubicBezTo>
                    <a:pt x="1609016" y="1807172"/>
                    <a:pt x="1548094" y="1902786"/>
                    <a:pt x="1490556" y="1995861"/>
                  </a:cubicBezTo>
                  <a:cubicBezTo>
                    <a:pt x="1433019" y="2088936"/>
                    <a:pt x="1377174" y="2184550"/>
                    <a:pt x="1323021" y="2282702"/>
                  </a:cubicBezTo>
                  <a:cubicBezTo>
                    <a:pt x="1262099" y="2374084"/>
                    <a:pt x="1202023" y="2462929"/>
                    <a:pt x="1142794" y="2549235"/>
                  </a:cubicBezTo>
                  <a:cubicBezTo>
                    <a:pt x="1083564" y="2635541"/>
                    <a:pt x="1025181" y="2722693"/>
                    <a:pt x="967643" y="2810691"/>
                  </a:cubicBezTo>
                  <a:cubicBezTo>
                    <a:pt x="916875" y="2885151"/>
                    <a:pt x="866107" y="2950304"/>
                    <a:pt x="815339" y="3006149"/>
                  </a:cubicBezTo>
                  <a:cubicBezTo>
                    <a:pt x="764570" y="3061994"/>
                    <a:pt x="713802" y="3122070"/>
                    <a:pt x="663034" y="3186377"/>
                  </a:cubicBezTo>
                  <a:lnTo>
                    <a:pt x="657957" y="3186377"/>
                  </a:lnTo>
                  <a:cubicBezTo>
                    <a:pt x="657957" y="3182992"/>
                    <a:pt x="658803" y="3180454"/>
                    <a:pt x="660496" y="3178761"/>
                  </a:cubicBezTo>
                  <a:cubicBezTo>
                    <a:pt x="662188" y="3177069"/>
                    <a:pt x="663034" y="3174531"/>
                    <a:pt x="663034" y="3171146"/>
                  </a:cubicBezTo>
                  <a:cubicBezTo>
                    <a:pt x="730725" y="3066225"/>
                    <a:pt x="798416" y="2960458"/>
                    <a:pt x="866107" y="2853844"/>
                  </a:cubicBezTo>
                  <a:cubicBezTo>
                    <a:pt x="933798" y="2747231"/>
                    <a:pt x="1001489" y="2634695"/>
                    <a:pt x="1069180" y="2516236"/>
                  </a:cubicBezTo>
                  <a:lnTo>
                    <a:pt x="1114871" y="2440083"/>
                  </a:lnTo>
                  <a:lnTo>
                    <a:pt x="1114871" y="2429930"/>
                  </a:lnTo>
                  <a:cubicBezTo>
                    <a:pt x="1121641" y="2416391"/>
                    <a:pt x="1127563" y="2403699"/>
                    <a:pt x="1132640" y="2391853"/>
                  </a:cubicBezTo>
                  <a:cubicBezTo>
                    <a:pt x="1137717" y="2380007"/>
                    <a:pt x="1143640" y="2367315"/>
                    <a:pt x="1150409" y="2353777"/>
                  </a:cubicBezTo>
                  <a:cubicBezTo>
                    <a:pt x="1147025" y="2360546"/>
                    <a:pt x="1144486" y="2364777"/>
                    <a:pt x="1142794" y="2366469"/>
                  </a:cubicBezTo>
                  <a:cubicBezTo>
                    <a:pt x="1141102" y="2368162"/>
                    <a:pt x="1138563" y="2372392"/>
                    <a:pt x="1135179" y="2379161"/>
                  </a:cubicBezTo>
                  <a:cubicBezTo>
                    <a:pt x="1131794" y="2385930"/>
                    <a:pt x="1127563" y="2392700"/>
                    <a:pt x="1122487" y="2399469"/>
                  </a:cubicBezTo>
                  <a:cubicBezTo>
                    <a:pt x="1117410" y="2406238"/>
                    <a:pt x="1113179" y="2407930"/>
                    <a:pt x="1109794" y="2404545"/>
                  </a:cubicBezTo>
                  <a:cubicBezTo>
                    <a:pt x="1106410" y="2401161"/>
                    <a:pt x="1104718" y="2397776"/>
                    <a:pt x="1104718" y="2394392"/>
                  </a:cubicBezTo>
                  <a:cubicBezTo>
                    <a:pt x="1074257" y="2448544"/>
                    <a:pt x="1035334" y="2504390"/>
                    <a:pt x="987951" y="2561927"/>
                  </a:cubicBezTo>
                  <a:cubicBezTo>
                    <a:pt x="977797" y="2582234"/>
                    <a:pt x="967643" y="2597465"/>
                    <a:pt x="957490" y="2607618"/>
                  </a:cubicBezTo>
                  <a:cubicBezTo>
                    <a:pt x="940567" y="2644848"/>
                    <a:pt x="924490" y="2681232"/>
                    <a:pt x="909260" y="2716770"/>
                  </a:cubicBezTo>
                  <a:cubicBezTo>
                    <a:pt x="894029" y="2752308"/>
                    <a:pt x="877953" y="2788692"/>
                    <a:pt x="861030" y="2825922"/>
                  </a:cubicBezTo>
                  <a:lnTo>
                    <a:pt x="850877" y="2841152"/>
                  </a:lnTo>
                  <a:cubicBezTo>
                    <a:pt x="840723" y="2868229"/>
                    <a:pt x="828877" y="2885151"/>
                    <a:pt x="815339" y="2891921"/>
                  </a:cubicBezTo>
                  <a:cubicBezTo>
                    <a:pt x="808570" y="2895305"/>
                    <a:pt x="805185" y="2896997"/>
                    <a:pt x="805185" y="2896997"/>
                  </a:cubicBezTo>
                  <a:cubicBezTo>
                    <a:pt x="757801" y="2974842"/>
                    <a:pt x="710418" y="3052687"/>
                    <a:pt x="663034" y="3130531"/>
                  </a:cubicBezTo>
                  <a:cubicBezTo>
                    <a:pt x="615650" y="3208376"/>
                    <a:pt x="568266" y="3281144"/>
                    <a:pt x="520883" y="3348835"/>
                  </a:cubicBezTo>
                  <a:cubicBezTo>
                    <a:pt x="517498" y="3355604"/>
                    <a:pt x="512421" y="3358989"/>
                    <a:pt x="505652" y="3358989"/>
                  </a:cubicBezTo>
                  <a:cubicBezTo>
                    <a:pt x="505652" y="3362373"/>
                    <a:pt x="503960" y="3365758"/>
                    <a:pt x="500576" y="3369142"/>
                  </a:cubicBezTo>
                  <a:cubicBezTo>
                    <a:pt x="493806" y="3375911"/>
                    <a:pt x="487883" y="3384373"/>
                    <a:pt x="482807" y="3394526"/>
                  </a:cubicBezTo>
                  <a:cubicBezTo>
                    <a:pt x="477730" y="3404680"/>
                    <a:pt x="471807" y="3414834"/>
                    <a:pt x="465038" y="3424987"/>
                  </a:cubicBezTo>
                  <a:cubicBezTo>
                    <a:pt x="458269" y="3431756"/>
                    <a:pt x="454884" y="3431756"/>
                    <a:pt x="454884" y="3424987"/>
                  </a:cubicBezTo>
                  <a:cubicBezTo>
                    <a:pt x="454884" y="3421603"/>
                    <a:pt x="456576" y="3418218"/>
                    <a:pt x="459961" y="3414834"/>
                  </a:cubicBezTo>
                  <a:cubicBezTo>
                    <a:pt x="466730" y="3404680"/>
                    <a:pt x="473499" y="3394526"/>
                    <a:pt x="480268" y="3384373"/>
                  </a:cubicBezTo>
                  <a:cubicBezTo>
                    <a:pt x="487037" y="3374219"/>
                    <a:pt x="493806" y="3364065"/>
                    <a:pt x="500576" y="3353912"/>
                  </a:cubicBezTo>
                  <a:lnTo>
                    <a:pt x="505652" y="3353912"/>
                  </a:lnTo>
                  <a:cubicBezTo>
                    <a:pt x="505652" y="3347143"/>
                    <a:pt x="509037" y="3340374"/>
                    <a:pt x="515806" y="3333604"/>
                  </a:cubicBezTo>
                  <a:cubicBezTo>
                    <a:pt x="559805" y="3255760"/>
                    <a:pt x="603804" y="3180454"/>
                    <a:pt x="647804" y="3107686"/>
                  </a:cubicBezTo>
                  <a:cubicBezTo>
                    <a:pt x="691803" y="3034918"/>
                    <a:pt x="735802" y="2959611"/>
                    <a:pt x="779801" y="2881767"/>
                  </a:cubicBezTo>
                  <a:cubicBezTo>
                    <a:pt x="752724" y="2918997"/>
                    <a:pt x="727340" y="2956227"/>
                    <a:pt x="703648" y="2993457"/>
                  </a:cubicBezTo>
                  <a:cubicBezTo>
                    <a:pt x="679957" y="3030687"/>
                    <a:pt x="656265" y="3069609"/>
                    <a:pt x="632573" y="3110224"/>
                  </a:cubicBezTo>
                  <a:cubicBezTo>
                    <a:pt x="602112" y="3157608"/>
                    <a:pt x="571651" y="3203299"/>
                    <a:pt x="541190" y="3247298"/>
                  </a:cubicBezTo>
                  <a:cubicBezTo>
                    <a:pt x="510729" y="3291297"/>
                    <a:pt x="481961" y="3338681"/>
                    <a:pt x="454884" y="3389450"/>
                  </a:cubicBezTo>
                  <a:cubicBezTo>
                    <a:pt x="448115" y="3396219"/>
                    <a:pt x="444730" y="3397911"/>
                    <a:pt x="444730" y="3394526"/>
                  </a:cubicBezTo>
                  <a:cubicBezTo>
                    <a:pt x="444730" y="3391142"/>
                    <a:pt x="446423" y="3387757"/>
                    <a:pt x="449807" y="3384373"/>
                  </a:cubicBezTo>
                  <a:cubicBezTo>
                    <a:pt x="507345" y="3282836"/>
                    <a:pt x="566574" y="3188069"/>
                    <a:pt x="627496" y="3100070"/>
                  </a:cubicBezTo>
                  <a:cubicBezTo>
                    <a:pt x="688418" y="3012072"/>
                    <a:pt x="747648" y="2913920"/>
                    <a:pt x="805185" y="2805614"/>
                  </a:cubicBezTo>
                  <a:cubicBezTo>
                    <a:pt x="805185" y="2795461"/>
                    <a:pt x="808570" y="2787000"/>
                    <a:pt x="815339" y="2780231"/>
                  </a:cubicBezTo>
                  <a:cubicBezTo>
                    <a:pt x="791647" y="2807307"/>
                    <a:pt x="767955" y="2836075"/>
                    <a:pt x="744263" y="2866536"/>
                  </a:cubicBezTo>
                  <a:cubicBezTo>
                    <a:pt x="720571" y="2896997"/>
                    <a:pt x="696880" y="2925766"/>
                    <a:pt x="673188" y="2952842"/>
                  </a:cubicBezTo>
                  <a:cubicBezTo>
                    <a:pt x="619035" y="3050995"/>
                    <a:pt x="565728" y="3147454"/>
                    <a:pt x="513268" y="3242222"/>
                  </a:cubicBezTo>
                  <a:cubicBezTo>
                    <a:pt x="460807" y="3336989"/>
                    <a:pt x="405808" y="3431756"/>
                    <a:pt x="348271" y="3526524"/>
                  </a:cubicBezTo>
                  <a:cubicBezTo>
                    <a:pt x="341502" y="3540062"/>
                    <a:pt x="336425" y="3545139"/>
                    <a:pt x="333040" y="3541754"/>
                  </a:cubicBezTo>
                  <a:lnTo>
                    <a:pt x="333040" y="3536678"/>
                  </a:lnTo>
                  <a:cubicBezTo>
                    <a:pt x="333040" y="3529908"/>
                    <a:pt x="334733" y="3524831"/>
                    <a:pt x="338117" y="3521447"/>
                  </a:cubicBezTo>
                  <a:cubicBezTo>
                    <a:pt x="365193" y="3463910"/>
                    <a:pt x="390578" y="3407219"/>
                    <a:pt x="414269" y="3351373"/>
                  </a:cubicBezTo>
                  <a:cubicBezTo>
                    <a:pt x="437961" y="3295528"/>
                    <a:pt x="463345" y="3238837"/>
                    <a:pt x="490422" y="3181300"/>
                  </a:cubicBezTo>
                  <a:cubicBezTo>
                    <a:pt x="487037" y="3188069"/>
                    <a:pt x="481961" y="3194838"/>
                    <a:pt x="475191" y="3201607"/>
                  </a:cubicBezTo>
                  <a:lnTo>
                    <a:pt x="459961" y="3226991"/>
                  </a:lnTo>
                  <a:lnTo>
                    <a:pt x="353348" y="3440218"/>
                  </a:lnTo>
                  <a:cubicBezTo>
                    <a:pt x="333040" y="3470679"/>
                    <a:pt x="319502" y="3484217"/>
                    <a:pt x="312733" y="3480832"/>
                  </a:cubicBezTo>
                  <a:cubicBezTo>
                    <a:pt x="299195" y="3474063"/>
                    <a:pt x="300887" y="3457141"/>
                    <a:pt x="317810" y="3430064"/>
                  </a:cubicBezTo>
                  <a:cubicBezTo>
                    <a:pt x="317810" y="3430064"/>
                    <a:pt x="314425" y="3433449"/>
                    <a:pt x="307656" y="3440218"/>
                  </a:cubicBezTo>
                  <a:cubicBezTo>
                    <a:pt x="304272" y="3443602"/>
                    <a:pt x="302579" y="3445295"/>
                    <a:pt x="302579" y="3445295"/>
                  </a:cubicBezTo>
                  <a:lnTo>
                    <a:pt x="302579" y="3430064"/>
                  </a:lnTo>
                  <a:cubicBezTo>
                    <a:pt x="309349" y="3423295"/>
                    <a:pt x="319502" y="3409757"/>
                    <a:pt x="333040" y="3389450"/>
                  </a:cubicBezTo>
                  <a:cubicBezTo>
                    <a:pt x="366886" y="3321759"/>
                    <a:pt x="399885" y="3253221"/>
                    <a:pt x="432038" y="3183838"/>
                  </a:cubicBezTo>
                  <a:cubicBezTo>
                    <a:pt x="464192" y="3114455"/>
                    <a:pt x="498883" y="3045918"/>
                    <a:pt x="536113" y="2978227"/>
                  </a:cubicBezTo>
                  <a:cubicBezTo>
                    <a:pt x="495499" y="3049302"/>
                    <a:pt x="454884" y="3121224"/>
                    <a:pt x="414269" y="3193992"/>
                  </a:cubicBezTo>
                  <a:cubicBezTo>
                    <a:pt x="373655" y="3266760"/>
                    <a:pt x="333040" y="3340374"/>
                    <a:pt x="292426" y="3414834"/>
                  </a:cubicBezTo>
                  <a:cubicBezTo>
                    <a:pt x="295810" y="3414834"/>
                    <a:pt x="297503" y="3416526"/>
                    <a:pt x="297503" y="3419911"/>
                  </a:cubicBezTo>
                  <a:lnTo>
                    <a:pt x="292426" y="3430064"/>
                  </a:lnTo>
                  <a:cubicBezTo>
                    <a:pt x="289041" y="3430064"/>
                    <a:pt x="287349" y="3430064"/>
                    <a:pt x="287349" y="3430064"/>
                  </a:cubicBezTo>
                  <a:cubicBezTo>
                    <a:pt x="246734" y="3507909"/>
                    <a:pt x="206120" y="3589138"/>
                    <a:pt x="165505" y="3673752"/>
                  </a:cubicBezTo>
                  <a:cubicBezTo>
                    <a:pt x="162121" y="3677136"/>
                    <a:pt x="160428" y="3678828"/>
                    <a:pt x="160428" y="3678828"/>
                  </a:cubicBezTo>
                  <a:cubicBezTo>
                    <a:pt x="160428" y="3678828"/>
                    <a:pt x="160428" y="3675444"/>
                    <a:pt x="160428" y="3668675"/>
                  </a:cubicBezTo>
                  <a:cubicBezTo>
                    <a:pt x="192581" y="3599292"/>
                    <a:pt x="225581" y="3531178"/>
                    <a:pt x="259426" y="3464333"/>
                  </a:cubicBezTo>
                  <a:lnTo>
                    <a:pt x="333701" y="3323935"/>
                  </a:lnTo>
                  <a:lnTo>
                    <a:pt x="333040" y="3324720"/>
                  </a:lnTo>
                  <a:cubicBezTo>
                    <a:pt x="329656" y="3327258"/>
                    <a:pt x="326271" y="3326835"/>
                    <a:pt x="322887" y="3323451"/>
                  </a:cubicBezTo>
                  <a:cubicBezTo>
                    <a:pt x="319502" y="3323451"/>
                    <a:pt x="321194" y="3316682"/>
                    <a:pt x="327963" y="3303144"/>
                  </a:cubicBezTo>
                  <a:lnTo>
                    <a:pt x="353348" y="3242222"/>
                  </a:lnTo>
                  <a:cubicBezTo>
                    <a:pt x="343194" y="3255760"/>
                    <a:pt x="333040" y="3262529"/>
                    <a:pt x="322887" y="3262529"/>
                  </a:cubicBezTo>
                  <a:cubicBezTo>
                    <a:pt x="316118" y="3259144"/>
                    <a:pt x="312733" y="3248991"/>
                    <a:pt x="312733" y="3232068"/>
                  </a:cubicBezTo>
                  <a:cubicBezTo>
                    <a:pt x="285657" y="3272683"/>
                    <a:pt x="261119" y="3312451"/>
                    <a:pt x="239119" y="3351373"/>
                  </a:cubicBezTo>
                  <a:cubicBezTo>
                    <a:pt x="217120" y="3390296"/>
                    <a:pt x="192582" y="3428372"/>
                    <a:pt x="165505" y="3465602"/>
                  </a:cubicBezTo>
                  <a:lnTo>
                    <a:pt x="160428" y="3470679"/>
                  </a:lnTo>
                  <a:cubicBezTo>
                    <a:pt x="160428" y="3470679"/>
                    <a:pt x="160428" y="3465602"/>
                    <a:pt x="160428" y="3455448"/>
                  </a:cubicBezTo>
                  <a:cubicBezTo>
                    <a:pt x="194274" y="3397911"/>
                    <a:pt x="226427" y="3341220"/>
                    <a:pt x="256888" y="3285375"/>
                  </a:cubicBezTo>
                  <a:cubicBezTo>
                    <a:pt x="287349" y="3229529"/>
                    <a:pt x="319502" y="3172838"/>
                    <a:pt x="353348" y="3115301"/>
                  </a:cubicBezTo>
                  <a:cubicBezTo>
                    <a:pt x="370270" y="3067917"/>
                    <a:pt x="388039" y="3020534"/>
                    <a:pt x="406654" y="2973150"/>
                  </a:cubicBezTo>
                  <a:cubicBezTo>
                    <a:pt x="425269" y="2925766"/>
                    <a:pt x="446423" y="2876690"/>
                    <a:pt x="470115" y="2825922"/>
                  </a:cubicBezTo>
                  <a:cubicBezTo>
                    <a:pt x="507345" y="2751462"/>
                    <a:pt x="544575" y="2682078"/>
                    <a:pt x="581805" y="2617772"/>
                  </a:cubicBezTo>
                  <a:cubicBezTo>
                    <a:pt x="619035" y="2553466"/>
                    <a:pt x="657957" y="2487467"/>
                    <a:pt x="698572" y="2419776"/>
                  </a:cubicBezTo>
                  <a:cubicBezTo>
                    <a:pt x="712110" y="2392700"/>
                    <a:pt x="723956" y="2368162"/>
                    <a:pt x="734109" y="2346162"/>
                  </a:cubicBezTo>
                  <a:cubicBezTo>
                    <a:pt x="744263" y="2324162"/>
                    <a:pt x="756109" y="2299624"/>
                    <a:pt x="769647" y="2272548"/>
                  </a:cubicBezTo>
                  <a:cubicBezTo>
                    <a:pt x="762878" y="2279317"/>
                    <a:pt x="757801" y="2281009"/>
                    <a:pt x="754417" y="2277625"/>
                  </a:cubicBezTo>
                  <a:lnTo>
                    <a:pt x="749340" y="2277625"/>
                  </a:lnTo>
                  <a:cubicBezTo>
                    <a:pt x="739186" y="2297932"/>
                    <a:pt x="728186" y="2318239"/>
                    <a:pt x="716341" y="2338547"/>
                  </a:cubicBezTo>
                  <a:cubicBezTo>
                    <a:pt x="704495" y="2358854"/>
                    <a:pt x="693495" y="2380853"/>
                    <a:pt x="683341" y="2404545"/>
                  </a:cubicBezTo>
                  <a:cubicBezTo>
                    <a:pt x="578420" y="2604234"/>
                    <a:pt x="472653" y="2796307"/>
                    <a:pt x="366040" y="2980765"/>
                  </a:cubicBezTo>
                  <a:cubicBezTo>
                    <a:pt x="259426" y="3165223"/>
                    <a:pt x="151967" y="3350527"/>
                    <a:pt x="43661" y="3536678"/>
                  </a:cubicBezTo>
                  <a:cubicBezTo>
                    <a:pt x="26739" y="3563754"/>
                    <a:pt x="14893" y="3573908"/>
                    <a:pt x="8124" y="3567138"/>
                  </a:cubicBezTo>
                  <a:cubicBezTo>
                    <a:pt x="-5415" y="3560369"/>
                    <a:pt x="-2030" y="3541754"/>
                    <a:pt x="18277" y="3511293"/>
                  </a:cubicBezTo>
                  <a:cubicBezTo>
                    <a:pt x="65661" y="3419911"/>
                    <a:pt x="113045" y="3331066"/>
                    <a:pt x="160428" y="3244760"/>
                  </a:cubicBezTo>
                  <a:cubicBezTo>
                    <a:pt x="207812" y="3158454"/>
                    <a:pt x="260272" y="3071302"/>
                    <a:pt x="317810" y="2983303"/>
                  </a:cubicBezTo>
                  <a:cubicBezTo>
                    <a:pt x="355040" y="2918997"/>
                    <a:pt x="391424" y="2858075"/>
                    <a:pt x="426962" y="2800538"/>
                  </a:cubicBezTo>
                  <a:cubicBezTo>
                    <a:pt x="462499" y="2743000"/>
                    <a:pt x="498883" y="2680386"/>
                    <a:pt x="536113" y="2612695"/>
                  </a:cubicBezTo>
                  <a:cubicBezTo>
                    <a:pt x="580113" y="2538235"/>
                    <a:pt x="621573" y="2464621"/>
                    <a:pt x="660496" y="2391853"/>
                  </a:cubicBezTo>
                  <a:cubicBezTo>
                    <a:pt x="699418" y="2319085"/>
                    <a:pt x="739186" y="2243779"/>
                    <a:pt x="779801" y="2165935"/>
                  </a:cubicBezTo>
                  <a:cubicBezTo>
                    <a:pt x="783185" y="2159166"/>
                    <a:pt x="786570" y="2151550"/>
                    <a:pt x="789954" y="2143089"/>
                  </a:cubicBezTo>
                  <a:cubicBezTo>
                    <a:pt x="793339" y="2134628"/>
                    <a:pt x="796724" y="2127012"/>
                    <a:pt x="800108" y="2120243"/>
                  </a:cubicBezTo>
                  <a:cubicBezTo>
                    <a:pt x="806877" y="2113474"/>
                    <a:pt x="817031" y="2099936"/>
                    <a:pt x="830569" y="2079629"/>
                  </a:cubicBezTo>
                  <a:cubicBezTo>
                    <a:pt x="861030" y="2018707"/>
                    <a:pt x="891491" y="1958631"/>
                    <a:pt x="921952" y="1899401"/>
                  </a:cubicBezTo>
                  <a:cubicBezTo>
                    <a:pt x="952413" y="1840172"/>
                    <a:pt x="981182" y="1781788"/>
                    <a:pt x="1008258" y="1724251"/>
                  </a:cubicBezTo>
                  <a:cubicBezTo>
                    <a:pt x="967643" y="1791942"/>
                    <a:pt x="927029" y="1858787"/>
                    <a:pt x="886414" y="1924785"/>
                  </a:cubicBezTo>
                  <a:cubicBezTo>
                    <a:pt x="845800" y="1990784"/>
                    <a:pt x="803493" y="2055937"/>
                    <a:pt x="759494" y="2120243"/>
                  </a:cubicBezTo>
                  <a:cubicBezTo>
                    <a:pt x="752724" y="2130397"/>
                    <a:pt x="747648" y="2133781"/>
                    <a:pt x="744263" y="2130397"/>
                  </a:cubicBezTo>
                  <a:lnTo>
                    <a:pt x="744263" y="2125320"/>
                  </a:lnTo>
                  <a:cubicBezTo>
                    <a:pt x="744263" y="2118551"/>
                    <a:pt x="745955" y="2113474"/>
                    <a:pt x="749340" y="2110089"/>
                  </a:cubicBezTo>
                  <a:cubicBezTo>
                    <a:pt x="806877" y="2015322"/>
                    <a:pt x="861876" y="1922247"/>
                    <a:pt x="914337" y="1830864"/>
                  </a:cubicBezTo>
                  <a:cubicBezTo>
                    <a:pt x="966797" y="1739481"/>
                    <a:pt x="1021796" y="1646406"/>
                    <a:pt x="1079334" y="1551639"/>
                  </a:cubicBezTo>
                  <a:cubicBezTo>
                    <a:pt x="1079334" y="1517793"/>
                    <a:pt x="1088641" y="1474640"/>
                    <a:pt x="1107256" y="1422180"/>
                  </a:cubicBezTo>
                  <a:cubicBezTo>
                    <a:pt x="1125871" y="1369719"/>
                    <a:pt x="1148717" y="1319797"/>
                    <a:pt x="1175793" y="1272413"/>
                  </a:cubicBezTo>
                  <a:cubicBezTo>
                    <a:pt x="1185947" y="1255491"/>
                    <a:pt x="1196101" y="1239414"/>
                    <a:pt x="1206254" y="1224184"/>
                  </a:cubicBezTo>
                  <a:cubicBezTo>
                    <a:pt x="1216408" y="1208953"/>
                    <a:pt x="1226561" y="1192877"/>
                    <a:pt x="1236715" y="1175954"/>
                  </a:cubicBezTo>
                  <a:cubicBezTo>
                    <a:pt x="1233331" y="1182723"/>
                    <a:pt x="1229946" y="1190338"/>
                    <a:pt x="1226561" y="1198799"/>
                  </a:cubicBezTo>
                  <a:cubicBezTo>
                    <a:pt x="1223177" y="1207261"/>
                    <a:pt x="1219792" y="1214876"/>
                    <a:pt x="1216408" y="1221645"/>
                  </a:cubicBezTo>
                  <a:cubicBezTo>
                    <a:pt x="1229946" y="1197953"/>
                    <a:pt x="1243484" y="1177646"/>
                    <a:pt x="1257022" y="1160723"/>
                  </a:cubicBezTo>
                  <a:cubicBezTo>
                    <a:pt x="1270561" y="1143801"/>
                    <a:pt x="1285791" y="1126878"/>
                    <a:pt x="1302714" y="1109955"/>
                  </a:cubicBezTo>
                  <a:cubicBezTo>
                    <a:pt x="1302714" y="1103186"/>
                    <a:pt x="1304406" y="1099801"/>
                    <a:pt x="1307791" y="1099801"/>
                  </a:cubicBezTo>
                  <a:cubicBezTo>
                    <a:pt x="1324713" y="1049033"/>
                    <a:pt x="1346713" y="998265"/>
                    <a:pt x="1373789" y="947497"/>
                  </a:cubicBezTo>
                  <a:cubicBezTo>
                    <a:pt x="1400866" y="896728"/>
                    <a:pt x="1426250" y="845960"/>
                    <a:pt x="1449942" y="795192"/>
                  </a:cubicBezTo>
                  <a:cubicBezTo>
                    <a:pt x="1453326" y="798576"/>
                    <a:pt x="1455019" y="803653"/>
                    <a:pt x="1455019" y="810423"/>
                  </a:cubicBezTo>
                  <a:cubicBezTo>
                    <a:pt x="1461788" y="800269"/>
                    <a:pt x="1465172" y="790961"/>
                    <a:pt x="1465172" y="782500"/>
                  </a:cubicBezTo>
                  <a:cubicBezTo>
                    <a:pt x="1465172" y="774039"/>
                    <a:pt x="1468557" y="764731"/>
                    <a:pt x="1475326" y="754577"/>
                  </a:cubicBezTo>
                  <a:cubicBezTo>
                    <a:pt x="1471941" y="757962"/>
                    <a:pt x="1470249" y="764731"/>
                    <a:pt x="1470249" y="774884"/>
                  </a:cubicBezTo>
                  <a:cubicBezTo>
                    <a:pt x="1477018" y="761346"/>
                    <a:pt x="1482941" y="748654"/>
                    <a:pt x="1488018" y="736808"/>
                  </a:cubicBezTo>
                  <a:cubicBezTo>
                    <a:pt x="1493095" y="724963"/>
                    <a:pt x="1499018" y="710578"/>
                    <a:pt x="1505787" y="693656"/>
                  </a:cubicBezTo>
                  <a:cubicBezTo>
                    <a:pt x="1518479" y="642887"/>
                    <a:pt x="1536882" y="589263"/>
                    <a:pt x="1560997" y="532784"/>
                  </a:cubicBezTo>
                  <a:lnTo>
                    <a:pt x="1586721" y="476002"/>
                  </a:lnTo>
                  <a:lnTo>
                    <a:pt x="1587016" y="469006"/>
                  </a:lnTo>
                  <a:cubicBezTo>
                    <a:pt x="1588708" y="458006"/>
                    <a:pt x="1595477" y="443199"/>
                    <a:pt x="1607323" y="424583"/>
                  </a:cubicBezTo>
                  <a:cubicBezTo>
                    <a:pt x="1607323" y="417815"/>
                    <a:pt x="1608169" y="412738"/>
                    <a:pt x="1609862" y="409353"/>
                  </a:cubicBezTo>
                  <a:cubicBezTo>
                    <a:pt x="1611554" y="405969"/>
                    <a:pt x="1612400" y="402584"/>
                    <a:pt x="1612400" y="399200"/>
                  </a:cubicBezTo>
                  <a:cubicBezTo>
                    <a:pt x="1622554" y="345047"/>
                    <a:pt x="1641169" y="282433"/>
                    <a:pt x="1668245" y="211357"/>
                  </a:cubicBezTo>
                  <a:cubicBezTo>
                    <a:pt x="1668245" y="218126"/>
                    <a:pt x="1664861" y="231664"/>
                    <a:pt x="1658092" y="251972"/>
                  </a:cubicBezTo>
                  <a:cubicBezTo>
                    <a:pt x="1664861" y="241818"/>
                    <a:pt x="1669091" y="231664"/>
                    <a:pt x="1670784" y="221511"/>
                  </a:cubicBezTo>
                  <a:cubicBezTo>
                    <a:pt x="1672476" y="211357"/>
                    <a:pt x="1676707" y="201203"/>
                    <a:pt x="1683476" y="191050"/>
                  </a:cubicBezTo>
                  <a:cubicBezTo>
                    <a:pt x="1683476" y="194435"/>
                    <a:pt x="1685168" y="197819"/>
                    <a:pt x="1688553" y="201203"/>
                  </a:cubicBezTo>
                  <a:cubicBezTo>
                    <a:pt x="1698706" y="163974"/>
                    <a:pt x="1714783" y="127589"/>
                    <a:pt x="1736782" y="92052"/>
                  </a:cubicBezTo>
                  <a:cubicBezTo>
                    <a:pt x="1758782" y="56514"/>
                    <a:pt x="1783320" y="30284"/>
                    <a:pt x="1810396" y="13361"/>
                  </a:cubicBezTo>
                  <a:cubicBezTo>
                    <a:pt x="1822242" y="4900"/>
                    <a:pt x="1832184" y="457"/>
                    <a:pt x="1840223" y="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1" name="Freeform: Shape 110"/>
            <p:cNvSpPr/>
            <p:nvPr/>
          </p:nvSpPr>
          <p:spPr>
            <a:xfrm rot="18090337" flipH="1">
              <a:off x="1403856" y="704999"/>
              <a:ext cx="2212142" cy="3678828"/>
            </a:xfrm>
            <a:custGeom>
              <a:avLst/>
              <a:gdLst/>
              <a:ahLst/>
              <a:cxnLst/>
              <a:rect l="l" t="t" r="r" b="b"/>
              <a:pathLst>
                <a:path w="2212142" h="3678828">
                  <a:moveTo>
                    <a:pt x="313368" y="3386277"/>
                  </a:moveTo>
                  <a:cubicBezTo>
                    <a:pt x="313791" y="3385853"/>
                    <a:pt x="314425" y="3386065"/>
                    <a:pt x="315271" y="3386911"/>
                  </a:cubicBezTo>
                  <a:cubicBezTo>
                    <a:pt x="316964" y="3388603"/>
                    <a:pt x="317810" y="3391142"/>
                    <a:pt x="317810" y="3394526"/>
                  </a:cubicBezTo>
                  <a:lnTo>
                    <a:pt x="307656" y="3404680"/>
                  </a:lnTo>
                  <a:cubicBezTo>
                    <a:pt x="307656" y="3397911"/>
                    <a:pt x="309349" y="3392834"/>
                    <a:pt x="312733" y="3389450"/>
                  </a:cubicBezTo>
                  <a:cubicBezTo>
                    <a:pt x="312733" y="3387757"/>
                    <a:pt x="312945" y="3386699"/>
                    <a:pt x="313368" y="3386277"/>
                  </a:cubicBezTo>
                  <a:close/>
                  <a:moveTo>
                    <a:pt x="607189" y="2805614"/>
                  </a:moveTo>
                  <a:cubicBezTo>
                    <a:pt x="580113" y="2852998"/>
                    <a:pt x="554728" y="2898690"/>
                    <a:pt x="531037" y="2942689"/>
                  </a:cubicBezTo>
                  <a:cubicBezTo>
                    <a:pt x="507345" y="2986688"/>
                    <a:pt x="481961" y="3030687"/>
                    <a:pt x="454884" y="3074686"/>
                  </a:cubicBezTo>
                  <a:cubicBezTo>
                    <a:pt x="437961" y="3115301"/>
                    <a:pt x="419346" y="3155069"/>
                    <a:pt x="399039" y="3193992"/>
                  </a:cubicBezTo>
                  <a:cubicBezTo>
                    <a:pt x="388885" y="3213453"/>
                    <a:pt x="379155" y="3232702"/>
                    <a:pt x="369847" y="3251741"/>
                  </a:cubicBezTo>
                  <a:lnTo>
                    <a:pt x="352935" y="3287579"/>
                  </a:lnTo>
                  <a:lnTo>
                    <a:pt x="363501" y="3267606"/>
                  </a:lnTo>
                  <a:cubicBezTo>
                    <a:pt x="434577" y="3138993"/>
                    <a:pt x="509037" y="3012072"/>
                    <a:pt x="586882" y="2886844"/>
                  </a:cubicBezTo>
                  <a:cubicBezTo>
                    <a:pt x="593651" y="2880075"/>
                    <a:pt x="597881" y="2872460"/>
                    <a:pt x="599574" y="2863998"/>
                  </a:cubicBezTo>
                  <a:cubicBezTo>
                    <a:pt x="601266" y="2855537"/>
                    <a:pt x="605497" y="2847921"/>
                    <a:pt x="612266" y="2841152"/>
                  </a:cubicBezTo>
                  <a:cubicBezTo>
                    <a:pt x="602112" y="2834383"/>
                    <a:pt x="600420" y="2822537"/>
                    <a:pt x="607189" y="2805614"/>
                  </a:cubicBezTo>
                  <a:close/>
                  <a:moveTo>
                    <a:pt x="734109" y="2145627"/>
                  </a:moveTo>
                  <a:lnTo>
                    <a:pt x="734109" y="2155781"/>
                  </a:lnTo>
                  <a:cubicBezTo>
                    <a:pt x="693495" y="2233626"/>
                    <a:pt x="653726" y="2311470"/>
                    <a:pt x="614804" y="2389315"/>
                  </a:cubicBezTo>
                  <a:cubicBezTo>
                    <a:pt x="575882" y="2467160"/>
                    <a:pt x="537806" y="2545004"/>
                    <a:pt x="500576" y="2622849"/>
                  </a:cubicBezTo>
                  <a:cubicBezTo>
                    <a:pt x="500576" y="2626233"/>
                    <a:pt x="498883" y="2629618"/>
                    <a:pt x="495499" y="2633002"/>
                  </a:cubicBezTo>
                  <a:cubicBezTo>
                    <a:pt x="488730" y="2633002"/>
                    <a:pt x="488730" y="2629618"/>
                    <a:pt x="495499" y="2622849"/>
                  </a:cubicBezTo>
                  <a:cubicBezTo>
                    <a:pt x="532729" y="2545004"/>
                    <a:pt x="570805" y="2467160"/>
                    <a:pt x="609727" y="2389315"/>
                  </a:cubicBezTo>
                  <a:cubicBezTo>
                    <a:pt x="648650" y="2311470"/>
                    <a:pt x="686726" y="2233626"/>
                    <a:pt x="723956" y="2155781"/>
                  </a:cubicBezTo>
                  <a:cubicBezTo>
                    <a:pt x="730725" y="2149012"/>
                    <a:pt x="734109" y="2145627"/>
                    <a:pt x="734109" y="2145627"/>
                  </a:cubicBezTo>
                  <a:close/>
                  <a:moveTo>
                    <a:pt x="1089487" y="1597330"/>
                  </a:moveTo>
                  <a:cubicBezTo>
                    <a:pt x="1079334" y="1607484"/>
                    <a:pt x="1067488" y="1626099"/>
                    <a:pt x="1053949" y="1653175"/>
                  </a:cubicBezTo>
                  <a:cubicBezTo>
                    <a:pt x="1037027" y="1683636"/>
                    <a:pt x="1021796" y="1714943"/>
                    <a:pt x="1008258" y="1747097"/>
                  </a:cubicBezTo>
                  <a:cubicBezTo>
                    <a:pt x="994720" y="1779250"/>
                    <a:pt x="979489" y="1812249"/>
                    <a:pt x="962567" y="1846095"/>
                  </a:cubicBezTo>
                  <a:cubicBezTo>
                    <a:pt x="986258" y="1805480"/>
                    <a:pt x="1008258" y="1764019"/>
                    <a:pt x="1028565" y="1721712"/>
                  </a:cubicBezTo>
                  <a:cubicBezTo>
                    <a:pt x="1048873" y="1679405"/>
                    <a:pt x="1069180" y="1637945"/>
                    <a:pt x="1089487" y="1597330"/>
                  </a:cubicBezTo>
                  <a:close/>
                  <a:moveTo>
                    <a:pt x="1744398" y="597196"/>
                  </a:moveTo>
                  <a:cubicBezTo>
                    <a:pt x="1744398" y="603965"/>
                    <a:pt x="1742705" y="609042"/>
                    <a:pt x="1739321" y="612426"/>
                  </a:cubicBezTo>
                  <a:lnTo>
                    <a:pt x="1744398" y="637810"/>
                  </a:lnTo>
                  <a:lnTo>
                    <a:pt x="1744398" y="602273"/>
                  </a:lnTo>
                  <a:close/>
                  <a:moveTo>
                    <a:pt x="1785012" y="414430"/>
                  </a:moveTo>
                  <a:cubicBezTo>
                    <a:pt x="1778243" y="434737"/>
                    <a:pt x="1769782" y="455045"/>
                    <a:pt x="1759628" y="475352"/>
                  </a:cubicBezTo>
                  <a:cubicBezTo>
                    <a:pt x="1749474" y="495659"/>
                    <a:pt x="1739321" y="515967"/>
                    <a:pt x="1729167" y="536274"/>
                  </a:cubicBezTo>
                  <a:cubicBezTo>
                    <a:pt x="1712244" y="576889"/>
                    <a:pt x="1693629" y="619195"/>
                    <a:pt x="1673322" y="663195"/>
                  </a:cubicBezTo>
                  <a:cubicBezTo>
                    <a:pt x="1673322" y="663195"/>
                    <a:pt x="1676707" y="659810"/>
                    <a:pt x="1683476" y="653041"/>
                  </a:cubicBezTo>
                  <a:cubicBezTo>
                    <a:pt x="1683476" y="639502"/>
                    <a:pt x="1686860" y="636118"/>
                    <a:pt x="1693629" y="642887"/>
                  </a:cubicBezTo>
                  <a:cubicBezTo>
                    <a:pt x="1710552" y="602273"/>
                    <a:pt x="1730859" y="563350"/>
                    <a:pt x="1754551" y="526120"/>
                  </a:cubicBezTo>
                  <a:cubicBezTo>
                    <a:pt x="1757936" y="515967"/>
                    <a:pt x="1766397" y="500736"/>
                    <a:pt x="1779935" y="480429"/>
                  </a:cubicBezTo>
                  <a:cubicBezTo>
                    <a:pt x="1779935" y="453352"/>
                    <a:pt x="1781628" y="431353"/>
                    <a:pt x="1785012" y="414430"/>
                  </a:cubicBezTo>
                  <a:close/>
                  <a:moveTo>
                    <a:pt x="1698191" y="387885"/>
                  </a:moveTo>
                  <a:lnTo>
                    <a:pt x="1683476" y="404594"/>
                  </a:lnTo>
                  <a:lnTo>
                    <a:pt x="1663733" y="424130"/>
                  </a:lnTo>
                  <a:lnTo>
                    <a:pt x="1622554" y="531197"/>
                  </a:lnTo>
                  <a:cubicBezTo>
                    <a:pt x="1605631" y="575196"/>
                    <a:pt x="1585324" y="619195"/>
                    <a:pt x="1561632" y="663195"/>
                  </a:cubicBezTo>
                  <a:cubicBezTo>
                    <a:pt x="1561632" y="666579"/>
                    <a:pt x="1560786" y="669963"/>
                    <a:pt x="1559094" y="673348"/>
                  </a:cubicBezTo>
                  <a:cubicBezTo>
                    <a:pt x="1557401" y="676733"/>
                    <a:pt x="1556555" y="680117"/>
                    <a:pt x="1556555" y="683502"/>
                  </a:cubicBezTo>
                  <a:cubicBezTo>
                    <a:pt x="1556555" y="686886"/>
                    <a:pt x="1555709" y="690271"/>
                    <a:pt x="1554017" y="693656"/>
                  </a:cubicBezTo>
                  <a:cubicBezTo>
                    <a:pt x="1552324" y="697040"/>
                    <a:pt x="1551478" y="702117"/>
                    <a:pt x="1551478" y="708886"/>
                  </a:cubicBezTo>
                  <a:lnTo>
                    <a:pt x="1556555" y="703809"/>
                  </a:lnTo>
                  <a:cubicBezTo>
                    <a:pt x="1556555" y="697040"/>
                    <a:pt x="1559940" y="686886"/>
                    <a:pt x="1566709" y="673348"/>
                  </a:cubicBezTo>
                  <a:lnTo>
                    <a:pt x="1566709" y="683502"/>
                  </a:lnTo>
                  <a:cubicBezTo>
                    <a:pt x="1576862" y="663195"/>
                    <a:pt x="1586170" y="642887"/>
                    <a:pt x="1594631" y="622580"/>
                  </a:cubicBezTo>
                  <a:cubicBezTo>
                    <a:pt x="1603093" y="602273"/>
                    <a:pt x="1612400" y="583658"/>
                    <a:pt x="1622554" y="566735"/>
                  </a:cubicBezTo>
                  <a:cubicBezTo>
                    <a:pt x="1642861" y="508351"/>
                    <a:pt x="1667928" y="449016"/>
                    <a:pt x="1697754" y="388729"/>
                  </a:cubicBezTo>
                  <a:close/>
                  <a:moveTo>
                    <a:pt x="1922086" y="373815"/>
                  </a:moveTo>
                  <a:lnTo>
                    <a:pt x="1922086" y="378892"/>
                  </a:lnTo>
                  <a:cubicBezTo>
                    <a:pt x="1922086" y="382277"/>
                    <a:pt x="1923779" y="385661"/>
                    <a:pt x="1927163" y="389046"/>
                  </a:cubicBezTo>
                  <a:cubicBezTo>
                    <a:pt x="1927163" y="385661"/>
                    <a:pt x="1926317" y="383123"/>
                    <a:pt x="1924625" y="381431"/>
                  </a:cubicBezTo>
                  <a:cubicBezTo>
                    <a:pt x="1922933" y="379739"/>
                    <a:pt x="1922086" y="377200"/>
                    <a:pt x="1922086" y="373815"/>
                  </a:cubicBezTo>
                  <a:close/>
                  <a:moveTo>
                    <a:pt x="1875639" y="183165"/>
                  </a:moveTo>
                  <a:lnTo>
                    <a:pt x="1875614" y="183240"/>
                  </a:lnTo>
                  <a:lnTo>
                    <a:pt x="1875126" y="183435"/>
                  </a:lnTo>
                  <a:cubicBezTo>
                    <a:pt x="1872588" y="185127"/>
                    <a:pt x="1869626" y="187665"/>
                    <a:pt x="1866241" y="191050"/>
                  </a:cubicBezTo>
                  <a:cubicBezTo>
                    <a:pt x="1867934" y="189358"/>
                    <a:pt x="1869203" y="187665"/>
                    <a:pt x="1870049" y="185973"/>
                  </a:cubicBezTo>
                  <a:lnTo>
                    <a:pt x="1870225" y="185270"/>
                  </a:lnTo>
                  <a:close/>
                  <a:moveTo>
                    <a:pt x="1962701" y="130128"/>
                  </a:moveTo>
                  <a:lnTo>
                    <a:pt x="1952547" y="135205"/>
                  </a:lnTo>
                  <a:lnTo>
                    <a:pt x="1962701" y="135205"/>
                  </a:lnTo>
                  <a:close/>
                  <a:moveTo>
                    <a:pt x="1962701" y="74283"/>
                  </a:moveTo>
                  <a:cubicBezTo>
                    <a:pt x="1959317" y="77668"/>
                    <a:pt x="1957624" y="84436"/>
                    <a:pt x="1957624" y="94590"/>
                  </a:cubicBezTo>
                  <a:cubicBezTo>
                    <a:pt x="1950855" y="104744"/>
                    <a:pt x="1945778" y="108128"/>
                    <a:pt x="1942394" y="104744"/>
                  </a:cubicBezTo>
                  <a:cubicBezTo>
                    <a:pt x="1945778" y="101359"/>
                    <a:pt x="1947471" y="97975"/>
                    <a:pt x="1947471" y="94590"/>
                  </a:cubicBezTo>
                  <a:cubicBezTo>
                    <a:pt x="1947471" y="91205"/>
                    <a:pt x="1950855" y="86129"/>
                    <a:pt x="1957624" y="79359"/>
                  </a:cubicBezTo>
                  <a:cubicBezTo>
                    <a:pt x="1957624" y="75975"/>
                    <a:pt x="1959317" y="74283"/>
                    <a:pt x="1962701" y="74283"/>
                  </a:cubicBezTo>
                  <a:close/>
                  <a:moveTo>
                    <a:pt x="1840223" y="34"/>
                  </a:moveTo>
                  <a:cubicBezTo>
                    <a:pt x="1848261" y="-389"/>
                    <a:pt x="1854395" y="3207"/>
                    <a:pt x="1858626" y="10822"/>
                  </a:cubicBezTo>
                  <a:cubicBezTo>
                    <a:pt x="1864972" y="22245"/>
                    <a:pt x="1866083" y="39856"/>
                    <a:pt x="1861958" y="63653"/>
                  </a:cubicBezTo>
                  <a:lnTo>
                    <a:pt x="1856868" y="86078"/>
                  </a:lnTo>
                  <a:lnTo>
                    <a:pt x="1857516" y="85071"/>
                  </a:lnTo>
                  <a:cubicBezTo>
                    <a:pt x="1876871" y="58418"/>
                    <a:pt x="1896702" y="41283"/>
                    <a:pt x="1917010" y="33668"/>
                  </a:cubicBezTo>
                  <a:cubicBezTo>
                    <a:pt x="1920394" y="30284"/>
                    <a:pt x="1928856" y="35360"/>
                    <a:pt x="1942394" y="48899"/>
                  </a:cubicBezTo>
                  <a:cubicBezTo>
                    <a:pt x="1955932" y="55668"/>
                    <a:pt x="1952547" y="77668"/>
                    <a:pt x="1932240" y="114897"/>
                  </a:cubicBezTo>
                  <a:cubicBezTo>
                    <a:pt x="1926317" y="125897"/>
                    <a:pt x="1920711" y="135311"/>
                    <a:pt x="1915423" y="143137"/>
                  </a:cubicBezTo>
                  <a:lnTo>
                    <a:pt x="1910712" y="149052"/>
                  </a:lnTo>
                  <a:lnTo>
                    <a:pt x="1894164" y="188511"/>
                  </a:lnTo>
                  <a:cubicBezTo>
                    <a:pt x="1882318" y="213896"/>
                    <a:pt x="1871318" y="240126"/>
                    <a:pt x="1861165" y="267202"/>
                  </a:cubicBezTo>
                  <a:cubicBezTo>
                    <a:pt x="1861165" y="270587"/>
                    <a:pt x="1856088" y="277356"/>
                    <a:pt x="1845934" y="287509"/>
                  </a:cubicBezTo>
                  <a:lnTo>
                    <a:pt x="1845934" y="282433"/>
                  </a:lnTo>
                  <a:cubicBezTo>
                    <a:pt x="1845934" y="282433"/>
                    <a:pt x="1845934" y="279048"/>
                    <a:pt x="1845934" y="272279"/>
                  </a:cubicBezTo>
                  <a:cubicBezTo>
                    <a:pt x="1852703" y="251972"/>
                    <a:pt x="1859472" y="231664"/>
                    <a:pt x="1866241" y="211357"/>
                  </a:cubicBezTo>
                  <a:lnTo>
                    <a:pt x="1875614" y="183240"/>
                  </a:lnTo>
                  <a:lnTo>
                    <a:pt x="1881472" y="180896"/>
                  </a:lnTo>
                  <a:lnTo>
                    <a:pt x="1875639" y="183165"/>
                  </a:lnTo>
                  <a:lnTo>
                    <a:pt x="1879678" y="171046"/>
                  </a:lnTo>
                  <a:lnTo>
                    <a:pt x="1872038" y="178018"/>
                  </a:lnTo>
                  <a:lnTo>
                    <a:pt x="1871318" y="180896"/>
                  </a:lnTo>
                  <a:lnTo>
                    <a:pt x="1870225" y="185270"/>
                  </a:lnTo>
                  <a:lnTo>
                    <a:pt x="1870049" y="185339"/>
                  </a:lnTo>
                  <a:lnTo>
                    <a:pt x="1861406" y="193588"/>
                  </a:lnTo>
                  <a:lnTo>
                    <a:pt x="1840857" y="236741"/>
                  </a:lnTo>
                  <a:cubicBezTo>
                    <a:pt x="1823934" y="270587"/>
                    <a:pt x="1810396" y="306125"/>
                    <a:pt x="1800243" y="343354"/>
                  </a:cubicBezTo>
                  <a:cubicBezTo>
                    <a:pt x="1803627" y="343354"/>
                    <a:pt x="1805320" y="345047"/>
                    <a:pt x="1805320" y="348431"/>
                  </a:cubicBezTo>
                  <a:lnTo>
                    <a:pt x="1804981" y="349785"/>
                  </a:lnTo>
                  <a:lnTo>
                    <a:pt x="1809127" y="342085"/>
                  </a:lnTo>
                  <a:cubicBezTo>
                    <a:pt x="1811666" y="337855"/>
                    <a:pt x="1813781" y="334893"/>
                    <a:pt x="1815473" y="333201"/>
                  </a:cubicBezTo>
                  <a:cubicBezTo>
                    <a:pt x="1829011" y="316278"/>
                    <a:pt x="1838319" y="304432"/>
                    <a:pt x="1843396" y="297663"/>
                  </a:cubicBezTo>
                  <a:cubicBezTo>
                    <a:pt x="1848472" y="290894"/>
                    <a:pt x="1852703" y="285817"/>
                    <a:pt x="1856088" y="282433"/>
                  </a:cubicBezTo>
                  <a:lnTo>
                    <a:pt x="1861165" y="277356"/>
                  </a:lnTo>
                  <a:lnTo>
                    <a:pt x="1871318" y="267202"/>
                  </a:lnTo>
                  <a:cubicBezTo>
                    <a:pt x="1874703" y="263818"/>
                    <a:pt x="1876395" y="261279"/>
                    <a:pt x="1876395" y="259587"/>
                  </a:cubicBezTo>
                  <a:cubicBezTo>
                    <a:pt x="1876395" y="257895"/>
                    <a:pt x="1878087" y="255356"/>
                    <a:pt x="1881472" y="251972"/>
                  </a:cubicBezTo>
                  <a:cubicBezTo>
                    <a:pt x="1881472" y="241818"/>
                    <a:pt x="1884856" y="236741"/>
                    <a:pt x="1891625" y="236741"/>
                  </a:cubicBezTo>
                  <a:lnTo>
                    <a:pt x="1891625" y="226587"/>
                  </a:lnTo>
                  <a:cubicBezTo>
                    <a:pt x="1898395" y="209665"/>
                    <a:pt x="1902625" y="199511"/>
                    <a:pt x="1904318" y="196126"/>
                  </a:cubicBezTo>
                  <a:cubicBezTo>
                    <a:pt x="1906010" y="192742"/>
                    <a:pt x="1910240" y="182588"/>
                    <a:pt x="1917010" y="165666"/>
                  </a:cubicBezTo>
                  <a:lnTo>
                    <a:pt x="1922086" y="170742"/>
                  </a:lnTo>
                  <a:cubicBezTo>
                    <a:pt x="1922086" y="174127"/>
                    <a:pt x="1925471" y="165666"/>
                    <a:pt x="1932240" y="145358"/>
                  </a:cubicBezTo>
                  <a:cubicBezTo>
                    <a:pt x="1939009" y="138589"/>
                    <a:pt x="1942394" y="134359"/>
                    <a:pt x="1942394" y="132666"/>
                  </a:cubicBezTo>
                  <a:cubicBezTo>
                    <a:pt x="1942394" y="130974"/>
                    <a:pt x="1945778" y="121666"/>
                    <a:pt x="1952547" y="104744"/>
                  </a:cubicBezTo>
                  <a:lnTo>
                    <a:pt x="1952547" y="109820"/>
                  </a:lnTo>
                  <a:lnTo>
                    <a:pt x="1957624" y="114897"/>
                  </a:lnTo>
                  <a:lnTo>
                    <a:pt x="1957624" y="104744"/>
                  </a:lnTo>
                  <a:lnTo>
                    <a:pt x="1962701" y="104744"/>
                  </a:lnTo>
                  <a:lnTo>
                    <a:pt x="1962701" y="74283"/>
                  </a:lnTo>
                  <a:cubicBezTo>
                    <a:pt x="1962701" y="77668"/>
                    <a:pt x="1966086" y="72591"/>
                    <a:pt x="1972855" y="59052"/>
                  </a:cubicBezTo>
                  <a:cubicBezTo>
                    <a:pt x="1976239" y="55668"/>
                    <a:pt x="1979624" y="53975"/>
                    <a:pt x="1983008" y="53975"/>
                  </a:cubicBezTo>
                  <a:lnTo>
                    <a:pt x="1993162" y="48899"/>
                  </a:lnTo>
                  <a:lnTo>
                    <a:pt x="1998239" y="48899"/>
                  </a:lnTo>
                  <a:cubicBezTo>
                    <a:pt x="1998239" y="52283"/>
                    <a:pt x="1999931" y="55668"/>
                    <a:pt x="2003316" y="59052"/>
                  </a:cubicBezTo>
                  <a:lnTo>
                    <a:pt x="2003316" y="69206"/>
                  </a:lnTo>
                  <a:cubicBezTo>
                    <a:pt x="1999931" y="72591"/>
                    <a:pt x="1996547" y="81052"/>
                    <a:pt x="1993162" y="94590"/>
                  </a:cubicBezTo>
                  <a:cubicBezTo>
                    <a:pt x="1996547" y="94590"/>
                    <a:pt x="1998239" y="92898"/>
                    <a:pt x="1998239" y="89513"/>
                  </a:cubicBezTo>
                  <a:cubicBezTo>
                    <a:pt x="2005008" y="92898"/>
                    <a:pt x="2009239" y="96282"/>
                    <a:pt x="2010931" y="99667"/>
                  </a:cubicBezTo>
                  <a:cubicBezTo>
                    <a:pt x="2012623" y="103051"/>
                    <a:pt x="2016854" y="113205"/>
                    <a:pt x="2023623" y="130128"/>
                  </a:cubicBezTo>
                  <a:lnTo>
                    <a:pt x="2023623" y="140281"/>
                  </a:lnTo>
                  <a:cubicBezTo>
                    <a:pt x="2023623" y="143666"/>
                    <a:pt x="2022777" y="147051"/>
                    <a:pt x="2021085" y="150435"/>
                  </a:cubicBezTo>
                  <a:cubicBezTo>
                    <a:pt x="2019392" y="153820"/>
                    <a:pt x="2018546" y="158897"/>
                    <a:pt x="2018546" y="165666"/>
                  </a:cubicBezTo>
                  <a:cubicBezTo>
                    <a:pt x="2011777" y="175819"/>
                    <a:pt x="2007546" y="182588"/>
                    <a:pt x="2005854" y="185973"/>
                  </a:cubicBezTo>
                  <a:cubicBezTo>
                    <a:pt x="2004162" y="189358"/>
                    <a:pt x="1999931" y="197819"/>
                    <a:pt x="1993162" y="211357"/>
                  </a:cubicBezTo>
                  <a:lnTo>
                    <a:pt x="1993162" y="216434"/>
                  </a:lnTo>
                  <a:cubicBezTo>
                    <a:pt x="1993162" y="219818"/>
                    <a:pt x="1992316" y="222357"/>
                    <a:pt x="1990624" y="224049"/>
                  </a:cubicBezTo>
                  <a:cubicBezTo>
                    <a:pt x="1988931" y="225741"/>
                    <a:pt x="1988085" y="228280"/>
                    <a:pt x="1988085" y="231664"/>
                  </a:cubicBezTo>
                  <a:lnTo>
                    <a:pt x="1988085" y="246895"/>
                  </a:lnTo>
                  <a:lnTo>
                    <a:pt x="1998239" y="236741"/>
                  </a:lnTo>
                  <a:cubicBezTo>
                    <a:pt x="2008392" y="226587"/>
                    <a:pt x="2013469" y="228280"/>
                    <a:pt x="2013469" y="241818"/>
                  </a:cubicBezTo>
                  <a:cubicBezTo>
                    <a:pt x="2030392" y="238433"/>
                    <a:pt x="2042238" y="248587"/>
                    <a:pt x="2049007" y="272279"/>
                  </a:cubicBezTo>
                  <a:cubicBezTo>
                    <a:pt x="2059161" y="272279"/>
                    <a:pt x="2065930" y="273971"/>
                    <a:pt x="2069314" y="277356"/>
                  </a:cubicBezTo>
                  <a:cubicBezTo>
                    <a:pt x="2096391" y="267202"/>
                    <a:pt x="2116698" y="263818"/>
                    <a:pt x="2130236" y="267202"/>
                  </a:cubicBezTo>
                  <a:lnTo>
                    <a:pt x="2145467" y="272279"/>
                  </a:lnTo>
                  <a:cubicBezTo>
                    <a:pt x="2155621" y="282433"/>
                    <a:pt x="2157313" y="302740"/>
                    <a:pt x="2150544" y="333201"/>
                  </a:cubicBezTo>
                  <a:lnTo>
                    <a:pt x="2150544" y="338278"/>
                  </a:lnTo>
                  <a:lnTo>
                    <a:pt x="2165774" y="338278"/>
                  </a:lnTo>
                  <a:cubicBezTo>
                    <a:pt x="2172543" y="361970"/>
                    <a:pt x="2174235" y="389046"/>
                    <a:pt x="2170851" y="419507"/>
                  </a:cubicBezTo>
                  <a:cubicBezTo>
                    <a:pt x="2167466" y="449968"/>
                    <a:pt x="2167466" y="478737"/>
                    <a:pt x="2170851" y="505813"/>
                  </a:cubicBezTo>
                  <a:lnTo>
                    <a:pt x="2170851" y="541350"/>
                  </a:lnTo>
                  <a:cubicBezTo>
                    <a:pt x="2170851" y="568427"/>
                    <a:pt x="2162390" y="602273"/>
                    <a:pt x="2145467" y="642887"/>
                  </a:cubicBezTo>
                  <a:lnTo>
                    <a:pt x="2130236" y="683502"/>
                  </a:lnTo>
                  <a:cubicBezTo>
                    <a:pt x="2123467" y="697040"/>
                    <a:pt x="2118390" y="705501"/>
                    <a:pt x="2115006" y="708886"/>
                  </a:cubicBezTo>
                  <a:cubicBezTo>
                    <a:pt x="2131929" y="691963"/>
                    <a:pt x="2148851" y="680963"/>
                    <a:pt x="2165774" y="675887"/>
                  </a:cubicBezTo>
                  <a:cubicBezTo>
                    <a:pt x="2182697" y="670810"/>
                    <a:pt x="2194543" y="673348"/>
                    <a:pt x="2201312" y="683502"/>
                  </a:cubicBezTo>
                  <a:cubicBezTo>
                    <a:pt x="2214850" y="700424"/>
                    <a:pt x="2215696" y="731732"/>
                    <a:pt x="2203850" y="777423"/>
                  </a:cubicBezTo>
                  <a:cubicBezTo>
                    <a:pt x="2192004" y="823114"/>
                    <a:pt x="2170851" y="871344"/>
                    <a:pt x="2140390" y="922113"/>
                  </a:cubicBezTo>
                  <a:cubicBezTo>
                    <a:pt x="2062545" y="1054110"/>
                    <a:pt x="1986393" y="1185261"/>
                    <a:pt x="1911933" y="1315566"/>
                  </a:cubicBezTo>
                  <a:cubicBezTo>
                    <a:pt x="1837473" y="1445872"/>
                    <a:pt x="1757936" y="1577023"/>
                    <a:pt x="1673322" y="1709020"/>
                  </a:cubicBezTo>
                  <a:cubicBezTo>
                    <a:pt x="1609016" y="1807172"/>
                    <a:pt x="1548094" y="1902786"/>
                    <a:pt x="1490556" y="1995861"/>
                  </a:cubicBezTo>
                  <a:cubicBezTo>
                    <a:pt x="1433019" y="2088936"/>
                    <a:pt x="1377174" y="2184550"/>
                    <a:pt x="1323021" y="2282702"/>
                  </a:cubicBezTo>
                  <a:cubicBezTo>
                    <a:pt x="1262099" y="2374084"/>
                    <a:pt x="1202023" y="2462929"/>
                    <a:pt x="1142794" y="2549235"/>
                  </a:cubicBezTo>
                  <a:cubicBezTo>
                    <a:pt x="1083564" y="2635541"/>
                    <a:pt x="1025181" y="2722693"/>
                    <a:pt x="967643" y="2810691"/>
                  </a:cubicBezTo>
                  <a:cubicBezTo>
                    <a:pt x="916875" y="2885151"/>
                    <a:pt x="866107" y="2950304"/>
                    <a:pt x="815339" y="3006149"/>
                  </a:cubicBezTo>
                  <a:cubicBezTo>
                    <a:pt x="764570" y="3061994"/>
                    <a:pt x="713802" y="3122070"/>
                    <a:pt x="663034" y="3186377"/>
                  </a:cubicBezTo>
                  <a:lnTo>
                    <a:pt x="657957" y="3186377"/>
                  </a:lnTo>
                  <a:cubicBezTo>
                    <a:pt x="657957" y="3182992"/>
                    <a:pt x="658803" y="3180454"/>
                    <a:pt x="660496" y="3178761"/>
                  </a:cubicBezTo>
                  <a:cubicBezTo>
                    <a:pt x="662188" y="3177069"/>
                    <a:pt x="663034" y="3174531"/>
                    <a:pt x="663034" y="3171146"/>
                  </a:cubicBezTo>
                  <a:cubicBezTo>
                    <a:pt x="730725" y="3066225"/>
                    <a:pt x="798416" y="2960458"/>
                    <a:pt x="866107" y="2853844"/>
                  </a:cubicBezTo>
                  <a:cubicBezTo>
                    <a:pt x="933798" y="2747231"/>
                    <a:pt x="1001489" y="2634695"/>
                    <a:pt x="1069180" y="2516236"/>
                  </a:cubicBezTo>
                  <a:lnTo>
                    <a:pt x="1114871" y="2440083"/>
                  </a:lnTo>
                  <a:lnTo>
                    <a:pt x="1114871" y="2429930"/>
                  </a:lnTo>
                  <a:cubicBezTo>
                    <a:pt x="1121641" y="2416391"/>
                    <a:pt x="1127563" y="2403699"/>
                    <a:pt x="1132640" y="2391853"/>
                  </a:cubicBezTo>
                  <a:cubicBezTo>
                    <a:pt x="1137717" y="2380007"/>
                    <a:pt x="1143640" y="2367315"/>
                    <a:pt x="1150409" y="2353777"/>
                  </a:cubicBezTo>
                  <a:cubicBezTo>
                    <a:pt x="1147025" y="2360546"/>
                    <a:pt x="1144486" y="2364777"/>
                    <a:pt x="1142794" y="2366469"/>
                  </a:cubicBezTo>
                  <a:cubicBezTo>
                    <a:pt x="1141102" y="2368162"/>
                    <a:pt x="1138563" y="2372392"/>
                    <a:pt x="1135179" y="2379161"/>
                  </a:cubicBezTo>
                  <a:cubicBezTo>
                    <a:pt x="1131794" y="2385930"/>
                    <a:pt x="1127563" y="2392700"/>
                    <a:pt x="1122487" y="2399469"/>
                  </a:cubicBezTo>
                  <a:cubicBezTo>
                    <a:pt x="1117410" y="2406238"/>
                    <a:pt x="1113179" y="2407930"/>
                    <a:pt x="1109794" y="2404545"/>
                  </a:cubicBezTo>
                  <a:cubicBezTo>
                    <a:pt x="1106410" y="2401161"/>
                    <a:pt x="1104718" y="2397776"/>
                    <a:pt x="1104718" y="2394392"/>
                  </a:cubicBezTo>
                  <a:cubicBezTo>
                    <a:pt x="1074257" y="2448544"/>
                    <a:pt x="1035334" y="2504390"/>
                    <a:pt x="987951" y="2561927"/>
                  </a:cubicBezTo>
                  <a:cubicBezTo>
                    <a:pt x="977797" y="2582234"/>
                    <a:pt x="967643" y="2597465"/>
                    <a:pt x="957490" y="2607618"/>
                  </a:cubicBezTo>
                  <a:cubicBezTo>
                    <a:pt x="940567" y="2644848"/>
                    <a:pt x="924490" y="2681232"/>
                    <a:pt x="909260" y="2716770"/>
                  </a:cubicBezTo>
                  <a:cubicBezTo>
                    <a:pt x="894029" y="2752308"/>
                    <a:pt x="877953" y="2788692"/>
                    <a:pt x="861030" y="2825922"/>
                  </a:cubicBezTo>
                  <a:lnTo>
                    <a:pt x="850877" y="2841152"/>
                  </a:lnTo>
                  <a:cubicBezTo>
                    <a:pt x="840723" y="2868229"/>
                    <a:pt x="828877" y="2885151"/>
                    <a:pt x="815339" y="2891921"/>
                  </a:cubicBezTo>
                  <a:cubicBezTo>
                    <a:pt x="808570" y="2895305"/>
                    <a:pt x="805185" y="2896997"/>
                    <a:pt x="805185" y="2896997"/>
                  </a:cubicBezTo>
                  <a:cubicBezTo>
                    <a:pt x="757801" y="2974842"/>
                    <a:pt x="710418" y="3052687"/>
                    <a:pt x="663034" y="3130531"/>
                  </a:cubicBezTo>
                  <a:cubicBezTo>
                    <a:pt x="615650" y="3208376"/>
                    <a:pt x="568266" y="3281144"/>
                    <a:pt x="520883" y="3348835"/>
                  </a:cubicBezTo>
                  <a:cubicBezTo>
                    <a:pt x="517498" y="3355604"/>
                    <a:pt x="512421" y="3358989"/>
                    <a:pt x="505652" y="3358989"/>
                  </a:cubicBezTo>
                  <a:cubicBezTo>
                    <a:pt x="505652" y="3362373"/>
                    <a:pt x="503960" y="3365758"/>
                    <a:pt x="500576" y="3369142"/>
                  </a:cubicBezTo>
                  <a:cubicBezTo>
                    <a:pt x="493806" y="3375911"/>
                    <a:pt x="487883" y="3384373"/>
                    <a:pt x="482807" y="3394526"/>
                  </a:cubicBezTo>
                  <a:cubicBezTo>
                    <a:pt x="477730" y="3404680"/>
                    <a:pt x="471807" y="3414834"/>
                    <a:pt x="465038" y="3424987"/>
                  </a:cubicBezTo>
                  <a:cubicBezTo>
                    <a:pt x="458269" y="3431756"/>
                    <a:pt x="454884" y="3431756"/>
                    <a:pt x="454884" y="3424987"/>
                  </a:cubicBezTo>
                  <a:cubicBezTo>
                    <a:pt x="454884" y="3421603"/>
                    <a:pt x="456576" y="3418218"/>
                    <a:pt x="459961" y="3414834"/>
                  </a:cubicBezTo>
                  <a:cubicBezTo>
                    <a:pt x="466730" y="3404680"/>
                    <a:pt x="473499" y="3394526"/>
                    <a:pt x="480268" y="3384373"/>
                  </a:cubicBezTo>
                  <a:cubicBezTo>
                    <a:pt x="487037" y="3374219"/>
                    <a:pt x="493806" y="3364065"/>
                    <a:pt x="500576" y="3353912"/>
                  </a:cubicBezTo>
                  <a:lnTo>
                    <a:pt x="505652" y="3353912"/>
                  </a:lnTo>
                  <a:cubicBezTo>
                    <a:pt x="505652" y="3347143"/>
                    <a:pt x="509037" y="3340374"/>
                    <a:pt x="515806" y="3333604"/>
                  </a:cubicBezTo>
                  <a:cubicBezTo>
                    <a:pt x="559805" y="3255760"/>
                    <a:pt x="603804" y="3180454"/>
                    <a:pt x="647804" y="3107686"/>
                  </a:cubicBezTo>
                  <a:cubicBezTo>
                    <a:pt x="691803" y="3034918"/>
                    <a:pt x="735802" y="2959611"/>
                    <a:pt x="779801" y="2881767"/>
                  </a:cubicBezTo>
                  <a:cubicBezTo>
                    <a:pt x="752724" y="2918997"/>
                    <a:pt x="727340" y="2956227"/>
                    <a:pt x="703648" y="2993457"/>
                  </a:cubicBezTo>
                  <a:cubicBezTo>
                    <a:pt x="679957" y="3030687"/>
                    <a:pt x="656265" y="3069609"/>
                    <a:pt x="632573" y="3110224"/>
                  </a:cubicBezTo>
                  <a:cubicBezTo>
                    <a:pt x="602112" y="3157608"/>
                    <a:pt x="571651" y="3203299"/>
                    <a:pt x="541190" y="3247298"/>
                  </a:cubicBezTo>
                  <a:cubicBezTo>
                    <a:pt x="510729" y="3291297"/>
                    <a:pt x="481961" y="3338681"/>
                    <a:pt x="454884" y="3389450"/>
                  </a:cubicBezTo>
                  <a:cubicBezTo>
                    <a:pt x="448115" y="3396219"/>
                    <a:pt x="444730" y="3397911"/>
                    <a:pt x="444730" y="3394526"/>
                  </a:cubicBezTo>
                  <a:cubicBezTo>
                    <a:pt x="444730" y="3391142"/>
                    <a:pt x="446423" y="3387757"/>
                    <a:pt x="449807" y="3384373"/>
                  </a:cubicBezTo>
                  <a:cubicBezTo>
                    <a:pt x="507345" y="3282836"/>
                    <a:pt x="566574" y="3188069"/>
                    <a:pt x="627496" y="3100070"/>
                  </a:cubicBezTo>
                  <a:cubicBezTo>
                    <a:pt x="688418" y="3012072"/>
                    <a:pt x="747648" y="2913920"/>
                    <a:pt x="805185" y="2805614"/>
                  </a:cubicBezTo>
                  <a:cubicBezTo>
                    <a:pt x="805185" y="2795461"/>
                    <a:pt x="808570" y="2787000"/>
                    <a:pt x="815339" y="2780231"/>
                  </a:cubicBezTo>
                  <a:cubicBezTo>
                    <a:pt x="791647" y="2807307"/>
                    <a:pt x="767955" y="2836075"/>
                    <a:pt x="744263" y="2866536"/>
                  </a:cubicBezTo>
                  <a:cubicBezTo>
                    <a:pt x="720571" y="2896997"/>
                    <a:pt x="696880" y="2925766"/>
                    <a:pt x="673188" y="2952842"/>
                  </a:cubicBezTo>
                  <a:cubicBezTo>
                    <a:pt x="619035" y="3050995"/>
                    <a:pt x="565728" y="3147454"/>
                    <a:pt x="513268" y="3242222"/>
                  </a:cubicBezTo>
                  <a:cubicBezTo>
                    <a:pt x="460807" y="3336989"/>
                    <a:pt x="405808" y="3431756"/>
                    <a:pt x="348271" y="3526524"/>
                  </a:cubicBezTo>
                  <a:cubicBezTo>
                    <a:pt x="341502" y="3540062"/>
                    <a:pt x="336425" y="3545139"/>
                    <a:pt x="333040" y="3541754"/>
                  </a:cubicBezTo>
                  <a:lnTo>
                    <a:pt x="333040" y="3536678"/>
                  </a:lnTo>
                  <a:cubicBezTo>
                    <a:pt x="333040" y="3529908"/>
                    <a:pt x="334733" y="3524831"/>
                    <a:pt x="338117" y="3521447"/>
                  </a:cubicBezTo>
                  <a:cubicBezTo>
                    <a:pt x="365193" y="3463910"/>
                    <a:pt x="390578" y="3407219"/>
                    <a:pt x="414269" y="3351373"/>
                  </a:cubicBezTo>
                  <a:cubicBezTo>
                    <a:pt x="437961" y="3295528"/>
                    <a:pt x="463345" y="3238837"/>
                    <a:pt x="490422" y="3181300"/>
                  </a:cubicBezTo>
                  <a:cubicBezTo>
                    <a:pt x="487037" y="3188069"/>
                    <a:pt x="481961" y="3194838"/>
                    <a:pt x="475191" y="3201607"/>
                  </a:cubicBezTo>
                  <a:lnTo>
                    <a:pt x="459961" y="3226991"/>
                  </a:lnTo>
                  <a:lnTo>
                    <a:pt x="353348" y="3440218"/>
                  </a:lnTo>
                  <a:cubicBezTo>
                    <a:pt x="333040" y="3470679"/>
                    <a:pt x="319502" y="3484217"/>
                    <a:pt x="312733" y="3480832"/>
                  </a:cubicBezTo>
                  <a:cubicBezTo>
                    <a:pt x="299195" y="3474063"/>
                    <a:pt x="300887" y="3457141"/>
                    <a:pt x="317810" y="3430064"/>
                  </a:cubicBezTo>
                  <a:cubicBezTo>
                    <a:pt x="317810" y="3430064"/>
                    <a:pt x="314425" y="3433449"/>
                    <a:pt x="307656" y="3440218"/>
                  </a:cubicBezTo>
                  <a:cubicBezTo>
                    <a:pt x="304272" y="3443602"/>
                    <a:pt x="302579" y="3445295"/>
                    <a:pt x="302579" y="3445295"/>
                  </a:cubicBezTo>
                  <a:lnTo>
                    <a:pt x="302579" y="3430064"/>
                  </a:lnTo>
                  <a:cubicBezTo>
                    <a:pt x="309349" y="3423295"/>
                    <a:pt x="319502" y="3409757"/>
                    <a:pt x="333040" y="3389450"/>
                  </a:cubicBezTo>
                  <a:cubicBezTo>
                    <a:pt x="366886" y="3321759"/>
                    <a:pt x="399885" y="3253221"/>
                    <a:pt x="432038" y="3183838"/>
                  </a:cubicBezTo>
                  <a:cubicBezTo>
                    <a:pt x="464192" y="3114455"/>
                    <a:pt x="498883" y="3045918"/>
                    <a:pt x="536113" y="2978227"/>
                  </a:cubicBezTo>
                  <a:cubicBezTo>
                    <a:pt x="495499" y="3049302"/>
                    <a:pt x="454884" y="3121224"/>
                    <a:pt x="414269" y="3193992"/>
                  </a:cubicBezTo>
                  <a:cubicBezTo>
                    <a:pt x="373655" y="3266760"/>
                    <a:pt x="333040" y="3340374"/>
                    <a:pt x="292426" y="3414834"/>
                  </a:cubicBezTo>
                  <a:cubicBezTo>
                    <a:pt x="295810" y="3414834"/>
                    <a:pt x="297503" y="3416526"/>
                    <a:pt x="297503" y="3419911"/>
                  </a:cubicBezTo>
                  <a:lnTo>
                    <a:pt x="292426" y="3430064"/>
                  </a:lnTo>
                  <a:cubicBezTo>
                    <a:pt x="289041" y="3430064"/>
                    <a:pt x="287349" y="3430064"/>
                    <a:pt x="287349" y="3430064"/>
                  </a:cubicBezTo>
                  <a:cubicBezTo>
                    <a:pt x="246734" y="3507909"/>
                    <a:pt x="206120" y="3589138"/>
                    <a:pt x="165505" y="3673752"/>
                  </a:cubicBezTo>
                  <a:cubicBezTo>
                    <a:pt x="162121" y="3677136"/>
                    <a:pt x="160428" y="3678828"/>
                    <a:pt x="160428" y="3678828"/>
                  </a:cubicBezTo>
                  <a:cubicBezTo>
                    <a:pt x="160428" y="3678828"/>
                    <a:pt x="160428" y="3675444"/>
                    <a:pt x="160428" y="3668675"/>
                  </a:cubicBezTo>
                  <a:cubicBezTo>
                    <a:pt x="192581" y="3599292"/>
                    <a:pt x="225581" y="3531178"/>
                    <a:pt x="259426" y="3464333"/>
                  </a:cubicBezTo>
                  <a:lnTo>
                    <a:pt x="333701" y="3323935"/>
                  </a:lnTo>
                  <a:lnTo>
                    <a:pt x="333040" y="3324720"/>
                  </a:lnTo>
                  <a:cubicBezTo>
                    <a:pt x="329656" y="3327258"/>
                    <a:pt x="326271" y="3326835"/>
                    <a:pt x="322887" y="3323451"/>
                  </a:cubicBezTo>
                  <a:cubicBezTo>
                    <a:pt x="319502" y="3323451"/>
                    <a:pt x="321194" y="3316682"/>
                    <a:pt x="327963" y="3303144"/>
                  </a:cubicBezTo>
                  <a:lnTo>
                    <a:pt x="353348" y="3242222"/>
                  </a:lnTo>
                  <a:cubicBezTo>
                    <a:pt x="343194" y="3255760"/>
                    <a:pt x="333040" y="3262529"/>
                    <a:pt x="322887" y="3262529"/>
                  </a:cubicBezTo>
                  <a:cubicBezTo>
                    <a:pt x="316118" y="3259144"/>
                    <a:pt x="312733" y="3248991"/>
                    <a:pt x="312733" y="3232068"/>
                  </a:cubicBezTo>
                  <a:cubicBezTo>
                    <a:pt x="285657" y="3272683"/>
                    <a:pt x="261119" y="3312451"/>
                    <a:pt x="239119" y="3351373"/>
                  </a:cubicBezTo>
                  <a:cubicBezTo>
                    <a:pt x="217120" y="3390296"/>
                    <a:pt x="192582" y="3428372"/>
                    <a:pt x="165505" y="3465602"/>
                  </a:cubicBezTo>
                  <a:lnTo>
                    <a:pt x="160428" y="3470679"/>
                  </a:lnTo>
                  <a:cubicBezTo>
                    <a:pt x="160428" y="3470679"/>
                    <a:pt x="160428" y="3465602"/>
                    <a:pt x="160428" y="3455448"/>
                  </a:cubicBezTo>
                  <a:cubicBezTo>
                    <a:pt x="194274" y="3397911"/>
                    <a:pt x="226427" y="3341220"/>
                    <a:pt x="256888" y="3285375"/>
                  </a:cubicBezTo>
                  <a:cubicBezTo>
                    <a:pt x="287349" y="3229529"/>
                    <a:pt x="319502" y="3172838"/>
                    <a:pt x="353348" y="3115301"/>
                  </a:cubicBezTo>
                  <a:cubicBezTo>
                    <a:pt x="370270" y="3067917"/>
                    <a:pt x="388039" y="3020534"/>
                    <a:pt x="406654" y="2973150"/>
                  </a:cubicBezTo>
                  <a:cubicBezTo>
                    <a:pt x="425269" y="2925766"/>
                    <a:pt x="446423" y="2876690"/>
                    <a:pt x="470115" y="2825922"/>
                  </a:cubicBezTo>
                  <a:cubicBezTo>
                    <a:pt x="507345" y="2751462"/>
                    <a:pt x="544575" y="2682078"/>
                    <a:pt x="581805" y="2617772"/>
                  </a:cubicBezTo>
                  <a:cubicBezTo>
                    <a:pt x="619035" y="2553466"/>
                    <a:pt x="657957" y="2487467"/>
                    <a:pt x="698572" y="2419776"/>
                  </a:cubicBezTo>
                  <a:cubicBezTo>
                    <a:pt x="712110" y="2392700"/>
                    <a:pt x="723956" y="2368162"/>
                    <a:pt x="734109" y="2346162"/>
                  </a:cubicBezTo>
                  <a:cubicBezTo>
                    <a:pt x="744263" y="2324162"/>
                    <a:pt x="756109" y="2299624"/>
                    <a:pt x="769647" y="2272548"/>
                  </a:cubicBezTo>
                  <a:cubicBezTo>
                    <a:pt x="762878" y="2279317"/>
                    <a:pt x="757801" y="2281009"/>
                    <a:pt x="754417" y="2277625"/>
                  </a:cubicBezTo>
                  <a:lnTo>
                    <a:pt x="749340" y="2277625"/>
                  </a:lnTo>
                  <a:cubicBezTo>
                    <a:pt x="739186" y="2297932"/>
                    <a:pt x="728186" y="2318239"/>
                    <a:pt x="716341" y="2338547"/>
                  </a:cubicBezTo>
                  <a:cubicBezTo>
                    <a:pt x="704495" y="2358854"/>
                    <a:pt x="693495" y="2380853"/>
                    <a:pt x="683341" y="2404545"/>
                  </a:cubicBezTo>
                  <a:cubicBezTo>
                    <a:pt x="578420" y="2604234"/>
                    <a:pt x="472653" y="2796307"/>
                    <a:pt x="366040" y="2980765"/>
                  </a:cubicBezTo>
                  <a:cubicBezTo>
                    <a:pt x="259426" y="3165223"/>
                    <a:pt x="151967" y="3350527"/>
                    <a:pt x="43661" y="3536678"/>
                  </a:cubicBezTo>
                  <a:cubicBezTo>
                    <a:pt x="26739" y="3563754"/>
                    <a:pt x="14893" y="3573908"/>
                    <a:pt x="8124" y="3567138"/>
                  </a:cubicBezTo>
                  <a:cubicBezTo>
                    <a:pt x="-5415" y="3560369"/>
                    <a:pt x="-2030" y="3541754"/>
                    <a:pt x="18277" y="3511293"/>
                  </a:cubicBezTo>
                  <a:cubicBezTo>
                    <a:pt x="65661" y="3419911"/>
                    <a:pt x="113045" y="3331066"/>
                    <a:pt x="160428" y="3244760"/>
                  </a:cubicBezTo>
                  <a:cubicBezTo>
                    <a:pt x="207812" y="3158454"/>
                    <a:pt x="260272" y="3071302"/>
                    <a:pt x="317810" y="2983303"/>
                  </a:cubicBezTo>
                  <a:cubicBezTo>
                    <a:pt x="355040" y="2918997"/>
                    <a:pt x="391424" y="2858075"/>
                    <a:pt x="426962" y="2800538"/>
                  </a:cubicBezTo>
                  <a:cubicBezTo>
                    <a:pt x="462499" y="2743000"/>
                    <a:pt x="498883" y="2680386"/>
                    <a:pt x="536113" y="2612695"/>
                  </a:cubicBezTo>
                  <a:cubicBezTo>
                    <a:pt x="580113" y="2538235"/>
                    <a:pt x="621573" y="2464621"/>
                    <a:pt x="660496" y="2391853"/>
                  </a:cubicBezTo>
                  <a:cubicBezTo>
                    <a:pt x="699418" y="2319085"/>
                    <a:pt x="739186" y="2243779"/>
                    <a:pt x="779801" y="2165935"/>
                  </a:cubicBezTo>
                  <a:cubicBezTo>
                    <a:pt x="783185" y="2159166"/>
                    <a:pt x="786570" y="2151550"/>
                    <a:pt x="789954" y="2143089"/>
                  </a:cubicBezTo>
                  <a:cubicBezTo>
                    <a:pt x="793339" y="2134628"/>
                    <a:pt x="796724" y="2127012"/>
                    <a:pt x="800108" y="2120243"/>
                  </a:cubicBezTo>
                  <a:cubicBezTo>
                    <a:pt x="806877" y="2113474"/>
                    <a:pt x="817031" y="2099936"/>
                    <a:pt x="830569" y="2079629"/>
                  </a:cubicBezTo>
                  <a:cubicBezTo>
                    <a:pt x="861030" y="2018707"/>
                    <a:pt x="891491" y="1958631"/>
                    <a:pt x="921952" y="1899401"/>
                  </a:cubicBezTo>
                  <a:cubicBezTo>
                    <a:pt x="952413" y="1840172"/>
                    <a:pt x="981182" y="1781788"/>
                    <a:pt x="1008258" y="1724251"/>
                  </a:cubicBezTo>
                  <a:cubicBezTo>
                    <a:pt x="967643" y="1791942"/>
                    <a:pt x="927029" y="1858787"/>
                    <a:pt x="886414" y="1924785"/>
                  </a:cubicBezTo>
                  <a:cubicBezTo>
                    <a:pt x="845800" y="1990784"/>
                    <a:pt x="803493" y="2055937"/>
                    <a:pt x="759494" y="2120243"/>
                  </a:cubicBezTo>
                  <a:cubicBezTo>
                    <a:pt x="752724" y="2130397"/>
                    <a:pt x="747648" y="2133781"/>
                    <a:pt x="744263" y="2130397"/>
                  </a:cubicBezTo>
                  <a:lnTo>
                    <a:pt x="744263" y="2125320"/>
                  </a:lnTo>
                  <a:cubicBezTo>
                    <a:pt x="744263" y="2118551"/>
                    <a:pt x="745955" y="2113474"/>
                    <a:pt x="749340" y="2110089"/>
                  </a:cubicBezTo>
                  <a:cubicBezTo>
                    <a:pt x="806877" y="2015322"/>
                    <a:pt x="861876" y="1922247"/>
                    <a:pt x="914337" y="1830864"/>
                  </a:cubicBezTo>
                  <a:cubicBezTo>
                    <a:pt x="966797" y="1739481"/>
                    <a:pt x="1021796" y="1646406"/>
                    <a:pt x="1079334" y="1551639"/>
                  </a:cubicBezTo>
                  <a:cubicBezTo>
                    <a:pt x="1079334" y="1517793"/>
                    <a:pt x="1088641" y="1474640"/>
                    <a:pt x="1107256" y="1422180"/>
                  </a:cubicBezTo>
                  <a:cubicBezTo>
                    <a:pt x="1125871" y="1369719"/>
                    <a:pt x="1148717" y="1319797"/>
                    <a:pt x="1175793" y="1272413"/>
                  </a:cubicBezTo>
                  <a:cubicBezTo>
                    <a:pt x="1185947" y="1255491"/>
                    <a:pt x="1196101" y="1239414"/>
                    <a:pt x="1206254" y="1224184"/>
                  </a:cubicBezTo>
                  <a:cubicBezTo>
                    <a:pt x="1216408" y="1208953"/>
                    <a:pt x="1226561" y="1192877"/>
                    <a:pt x="1236715" y="1175954"/>
                  </a:cubicBezTo>
                  <a:cubicBezTo>
                    <a:pt x="1233331" y="1182723"/>
                    <a:pt x="1229946" y="1190338"/>
                    <a:pt x="1226561" y="1198799"/>
                  </a:cubicBezTo>
                  <a:cubicBezTo>
                    <a:pt x="1223177" y="1207261"/>
                    <a:pt x="1219792" y="1214876"/>
                    <a:pt x="1216408" y="1221645"/>
                  </a:cubicBezTo>
                  <a:cubicBezTo>
                    <a:pt x="1229946" y="1197953"/>
                    <a:pt x="1243484" y="1177646"/>
                    <a:pt x="1257022" y="1160723"/>
                  </a:cubicBezTo>
                  <a:cubicBezTo>
                    <a:pt x="1270561" y="1143801"/>
                    <a:pt x="1285791" y="1126878"/>
                    <a:pt x="1302714" y="1109955"/>
                  </a:cubicBezTo>
                  <a:cubicBezTo>
                    <a:pt x="1302714" y="1103186"/>
                    <a:pt x="1304406" y="1099801"/>
                    <a:pt x="1307791" y="1099801"/>
                  </a:cubicBezTo>
                  <a:cubicBezTo>
                    <a:pt x="1324713" y="1049033"/>
                    <a:pt x="1346713" y="998265"/>
                    <a:pt x="1373789" y="947497"/>
                  </a:cubicBezTo>
                  <a:cubicBezTo>
                    <a:pt x="1400866" y="896728"/>
                    <a:pt x="1426250" y="845960"/>
                    <a:pt x="1449942" y="795192"/>
                  </a:cubicBezTo>
                  <a:cubicBezTo>
                    <a:pt x="1453326" y="798576"/>
                    <a:pt x="1455019" y="803653"/>
                    <a:pt x="1455019" y="810423"/>
                  </a:cubicBezTo>
                  <a:cubicBezTo>
                    <a:pt x="1461788" y="800269"/>
                    <a:pt x="1465172" y="790961"/>
                    <a:pt x="1465172" y="782500"/>
                  </a:cubicBezTo>
                  <a:cubicBezTo>
                    <a:pt x="1465172" y="774039"/>
                    <a:pt x="1468557" y="764731"/>
                    <a:pt x="1475326" y="754577"/>
                  </a:cubicBezTo>
                  <a:cubicBezTo>
                    <a:pt x="1471941" y="757962"/>
                    <a:pt x="1470249" y="764731"/>
                    <a:pt x="1470249" y="774884"/>
                  </a:cubicBezTo>
                  <a:cubicBezTo>
                    <a:pt x="1477018" y="761346"/>
                    <a:pt x="1482941" y="748654"/>
                    <a:pt x="1488018" y="736808"/>
                  </a:cubicBezTo>
                  <a:cubicBezTo>
                    <a:pt x="1493095" y="724963"/>
                    <a:pt x="1499018" y="710578"/>
                    <a:pt x="1505787" y="693656"/>
                  </a:cubicBezTo>
                  <a:cubicBezTo>
                    <a:pt x="1518479" y="642887"/>
                    <a:pt x="1536882" y="589263"/>
                    <a:pt x="1560997" y="532784"/>
                  </a:cubicBezTo>
                  <a:lnTo>
                    <a:pt x="1586721" y="476002"/>
                  </a:lnTo>
                  <a:lnTo>
                    <a:pt x="1587016" y="469006"/>
                  </a:lnTo>
                  <a:cubicBezTo>
                    <a:pt x="1588708" y="458006"/>
                    <a:pt x="1595477" y="443199"/>
                    <a:pt x="1607323" y="424583"/>
                  </a:cubicBezTo>
                  <a:cubicBezTo>
                    <a:pt x="1607323" y="417815"/>
                    <a:pt x="1608169" y="412738"/>
                    <a:pt x="1609862" y="409353"/>
                  </a:cubicBezTo>
                  <a:cubicBezTo>
                    <a:pt x="1611554" y="405969"/>
                    <a:pt x="1612400" y="402584"/>
                    <a:pt x="1612400" y="399200"/>
                  </a:cubicBezTo>
                  <a:cubicBezTo>
                    <a:pt x="1622554" y="345047"/>
                    <a:pt x="1641169" y="282433"/>
                    <a:pt x="1668245" y="211357"/>
                  </a:cubicBezTo>
                  <a:cubicBezTo>
                    <a:pt x="1668245" y="218126"/>
                    <a:pt x="1664861" y="231664"/>
                    <a:pt x="1658092" y="251972"/>
                  </a:cubicBezTo>
                  <a:cubicBezTo>
                    <a:pt x="1664861" y="241818"/>
                    <a:pt x="1669091" y="231664"/>
                    <a:pt x="1670784" y="221511"/>
                  </a:cubicBezTo>
                  <a:cubicBezTo>
                    <a:pt x="1672476" y="211357"/>
                    <a:pt x="1676707" y="201203"/>
                    <a:pt x="1683476" y="191050"/>
                  </a:cubicBezTo>
                  <a:cubicBezTo>
                    <a:pt x="1683476" y="194435"/>
                    <a:pt x="1685168" y="197819"/>
                    <a:pt x="1688553" y="201203"/>
                  </a:cubicBezTo>
                  <a:cubicBezTo>
                    <a:pt x="1698706" y="163974"/>
                    <a:pt x="1714783" y="127589"/>
                    <a:pt x="1736782" y="92052"/>
                  </a:cubicBezTo>
                  <a:cubicBezTo>
                    <a:pt x="1758782" y="56514"/>
                    <a:pt x="1783320" y="30284"/>
                    <a:pt x="1810396" y="13361"/>
                  </a:cubicBezTo>
                  <a:cubicBezTo>
                    <a:pt x="1822242" y="4900"/>
                    <a:pt x="1832184" y="457"/>
                    <a:pt x="1840223" y="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 name="Freeform: Shape 111"/>
            <p:cNvSpPr/>
            <p:nvPr/>
          </p:nvSpPr>
          <p:spPr>
            <a:xfrm rot="18090337" flipH="1">
              <a:off x="1154334" y="-37012"/>
              <a:ext cx="2212142" cy="3678828"/>
            </a:xfrm>
            <a:custGeom>
              <a:avLst/>
              <a:gdLst/>
              <a:ahLst/>
              <a:cxnLst/>
              <a:rect l="l" t="t" r="r" b="b"/>
              <a:pathLst>
                <a:path w="2212142" h="3678828">
                  <a:moveTo>
                    <a:pt x="313368" y="3386277"/>
                  </a:moveTo>
                  <a:cubicBezTo>
                    <a:pt x="313791" y="3385853"/>
                    <a:pt x="314425" y="3386065"/>
                    <a:pt x="315271" y="3386911"/>
                  </a:cubicBezTo>
                  <a:cubicBezTo>
                    <a:pt x="316964" y="3388603"/>
                    <a:pt x="317810" y="3391142"/>
                    <a:pt x="317810" y="3394526"/>
                  </a:cubicBezTo>
                  <a:lnTo>
                    <a:pt x="307656" y="3404680"/>
                  </a:lnTo>
                  <a:cubicBezTo>
                    <a:pt x="307656" y="3397911"/>
                    <a:pt x="309349" y="3392834"/>
                    <a:pt x="312733" y="3389450"/>
                  </a:cubicBezTo>
                  <a:cubicBezTo>
                    <a:pt x="312733" y="3387757"/>
                    <a:pt x="312945" y="3386699"/>
                    <a:pt x="313368" y="3386277"/>
                  </a:cubicBezTo>
                  <a:close/>
                  <a:moveTo>
                    <a:pt x="607189" y="2805614"/>
                  </a:moveTo>
                  <a:cubicBezTo>
                    <a:pt x="580113" y="2852998"/>
                    <a:pt x="554728" y="2898690"/>
                    <a:pt x="531037" y="2942689"/>
                  </a:cubicBezTo>
                  <a:cubicBezTo>
                    <a:pt x="507345" y="2986688"/>
                    <a:pt x="481961" y="3030687"/>
                    <a:pt x="454884" y="3074686"/>
                  </a:cubicBezTo>
                  <a:cubicBezTo>
                    <a:pt x="437961" y="3115301"/>
                    <a:pt x="419346" y="3155069"/>
                    <a:pt x="399039" y="3193992"/>
                  </a:cubicBezTo>
                  <a:cubicBezTo>
                    <a:pt x="388885" y="3213453"/>
                    <a:pt x="379155" y="3232702"/>
                    <a:pt x="369847" y="3251741"/>
                  </a:cubicBezTo>
                  <a:lnTo>
                    <a:pt x="352935" y="3287579"/>
                  </a:lnTo>
                  <a:lnTo>
                    <a:pt x="363501" y="3267606"/>
                  </a:lnTo>
                  <a:cubicBezTo>
                    <a:pt x="434577" y="3138993"/>
                    <a:pt x="509037" y="3012072"/>
                    <a:pt x="586882" y="2886844"/>
                  </a:cubicBezTo>
                  <a:cubicBezTo>
                    <a:pt x="593651" y="2880075"/>
                    <a:pt x="597881" y="2872460"/>
                    <a:pt x="599574" y="2863998"/>
                  </a:cubicBezTo>
                  <a:cubicBezTo>
                    <a:pt x="601266" y="2855537"/>
                    <a:pt x="605497" y="2847921"/>
                    <a:pt x="612266" y="2841152"/>
                  </a:cubicBezTo>
                  <a:cubicBezTo>
                    <a:pt x="602112" y="2834383"/>
                    <a:pt x="600420" y="2822537"/>
                    <a:pt x="607189" y="2805614"/>
                  </a:cubicBezTo>
                  <a:close/>
                  <a:moveTo>
                    <a:pt x="734109" y="2145627"/>
                  </a:moveTo>
                  <a:lnTo>
                    <a:pt x="734109" y="2155781"/>
                  </a:lnTo>
                  <a:cubicBezTo>
                    <a:pt x="693495" y="2233626"/>
                    <a:pt x="653726" y="2311470"/>
                    <a:pt x="614804" y="2389315"/>
                  </a:cubicBezTo>
                  <a:cubicBezTo>
                    <a:pt x="575882" y="2467160"/>
                    <a:pt x="537806" y="2545004"/>
                    <a:pt x="500576" y="2622849"/>
                  </a:cubicBezTo>
                  <a:cubicBezTo>
                    <a:pt x="500576" y="2626233"/>
                    <a:pt x="498883" y="2629618"/>
                    <a:pt x="495499" y="2633002"/>
                  </a:cubicBezTo>
                  <a:cubicBezTo>
                    <a:pt x="488730" y="2633002"/>
                    <a:pt x="488730" y="2629618"/>
                    <a:pt x="495499" y="2622849"/>
                  </a:cubicBezTo>
                  <a:cubicBezTo>
                    <a:pt x="532729" y="2545004"/>
                    <a:pt x="570805" y="2467160"/>
                    <a:pt x="609727" y="2389315"/>
                  </a:cubicBezTo>
                  <a:cubicBezTo>
                    <a:pt x="648650" y="2311470"/>
                    <a:pt x="686726" y="2233626"/>
                    <a:pt x="723956" y="2155781"/>
                  </a:cubicBezTo>
                  <a:cubicBezTo>
                    <a:pt x="730725" y="2149012"/>
                    <a:pt x="734109" y="2145627"/>
                    <a:pt x="734109" y="2145627"/>
                  </a:cubicBezTo>
                  <a:close/>
                  <a:moveTo>
                    <a:pt x="1089487" y="1597330"/>
                  </a:moveTo>
                  <a:cubicBezTo>
                    <a:pt x="1079334" y="1607484"/>
                    <a:pt x="1067488" y="1626099"/>
                    <a:pt x="1053949" y="1653175"/>
                  </a:cubicBezTo>
                  <a:cubicBezTo>
                    <a:pt x="1037027" y="1683636"/>
                    <a:pt x="1021796" y="1714943"/>
                    <a:pt x="1008258" y="1747097"/>
                  </a:cubicBezTo>
                  <a:cubicBezTo>
                    <a:pt x="994720" y="1779250"/>
                    <a:pt x="979489" y="1812249"/>
                    <a:pt x="962567" y="1846095"/>
                  </a:cubicBezTo>
                  <a:cubicBezTo>
                    <a:pt x="986258" y="1805480"/>
                    <a:pt x="1008258" y="1764019"/>
                    <a:pt x="1028565" y="1721712"/>
                  </a:cubicBezTo>
                  <a:cubicBezTo>
                    <a:pt x="1048873" y="1679405"/>
                    <a:pt x="1069180" y="1637945"/>
                    <a:pt x="1089487" y="1597330"/>
                  </a:cubicBezTo>
                  <a:close/>
                  <a:moveTo>
                    <a:pt x="1744398" y="597196"/>
                  </a:moveTo>
                  <a:cubicBezTo>
                    <a:pt x="1744398" y="603965"/>
                    <a:pt x="1742705" y="609042"/>
                    <a:pt x="1739321" y="612426"/>
                  </a:cubicBezTo>
                  <a:lnTo>
                    <a:pt x="1744398" y="637810"/>
                  </a:lnTo>
                  <a:lnTo>
                    <a:pt x="1744398" y="602273"/>
                  </a:lnTo>
                  <a:close/>
                  <a:moveTo>
                    <a:pt x="1785012" y="414430"/>
                  </a:moveTo>
                  <a:cubicBezTo>
                    <a:pt x="1778243" y="434737"/>
                    <a:pt x="1769782" y="455045"/>
                    <a:pt x="1759628" y="475352"/>
                  </a:cubicBezTo>
                  <a:cubicBezTo>
                    <a:pt x="1749474" y="495659"/>
                    <a:pt x="1739321" y="515967"/>
                    <a:pt x="1729167" y="536274"/>
                  </a:cubicBezTo>
                  <a:cubicBezTo>
                    <a:pt x="1712244" y="576889"/>
                    <a:pt x="1693629" y="619195"/>
                    <a:pt x="1673322" y="663195"/>
                  </a:cubicBezTo>
                  <a:cubicBezTo>
                    <a:pt x="1673322" y="663195"/>
                    <a:pt x="1676707" y="659810"/>
                    <a:pt x="1683476" y="653041"/>
                  </a:cubicBezTo>
                  <a:cubicBezTo>
                    <a:pt x="1683476" y="639502"/>
                    <a:pt x="1686860" y="636118"/>
                    <a:pt x="1693629" y="642887"/>
                  </a:cubicBezTo>
                  <a:cubicBezTo>
                    <a:pt x="1710552" y="602273"/>
                    <a:pt x="1730859" y="563350"/>
                    <a:pt x="1754551" y="526120"/>
                  </a:cubicBezTo>
                  <a:cubicBezTo>
                    <a:pt x="1757936" y="515967"/>
                    <a:pt x="1766397" y="500736"/>
                    <a:pt x="1779935" y="480429"/>
                  </a:cubicBezTo>
                  <a:cubicBezTo>
                    <a:pt x="1779935" y="453352"/>
                    <a:pt x="1781628" y="431353"/>
                    <a:pt x="1785012" y="414430"/>
                  </a:cubicBezTo>
                  <a:close/>
                  <a:moveTo>
                    <a:pt x="1698191" y="387885"/>
                  </a:moveTo>
                  <a:lnTo>
                    <a:pt x="1683476" y="404594"/>
                  </a:lnTo>
                  <a:lnTo>
                    <a:pt x="1663733" y="424130"/>
                  </a:lnTo>
                  <a:lnTo>
                    <a:pt x="1622554" y="531197"/>
                  </a:lnTo>
                  <a:cubicBezTo>
                    <a:pt x="1605631" y="575196"/>
                    <a:pt x="1585324" y="619195"/>
                    <a:pt x="1561632" y="663195"/>
                  </a:cubicBezTo>
                  <a:cubicBezTo>
                    <a:pt x="1561632" y="666579"/>
                    <a:pt x="1560786" y="669963"/>
                    <a:pt x="1559094" y="673348"/>
                  </a:cubicBezTo>
                  <a:cubicBezTo>
                    <a:pt x="1557401" y="676733"/>
                    <a:pt x="1556555" y="680117"/>
                    <a:pt x="1556555" y="683502"/>
                  </a:cubicBezTo>
                  <a:cubicBezTo>
                    <a:pt x="1556555" y="686886"/>
                    <a:pt x="1555709" y="690271"/>
                    <a:pt x="1554017" y="693656"/>
                  </a:cubicBezTo>
                  <a:cubicBezTo>
                    <a:pt x="1552324" y="697040"/>
                    <a:pt x="1551478" y="702117"/>
                    <a:pt x="1551478" y="708886"/>
                  </a:cubicBezTo>
                  <a:lnTo>
                    <a:pt x="1556555" y="703809"/>
                  </a:lnTo>
                  <a:cubicBezTo>
                    <a:pt x="1556555" y="697040"/>
                    <a:pt x="1559940" y="686886"/>
                    <a:pt x="1566709" y="673348"/>
                  </a:cubicBezTo>
                  <a:lnTo>
                    <a:pt x="1566709" y="683502"/>
                  </a:lnTo>
                  <a:cubicBezTo>
                    <a:pt x="1576862" y="663195"/>
                    <a:pt x="1586170" y="642887"/>
                    <a:pt x="1594631" y="622580"/>
                  </a:cubicBezTo>
                  <a:cubicBezTo>
                    <a:pt x="1603093" y="602273"/>
                    <a:pt x="1612400" y="583658"/>
                    <a:pt x="1622554" y="566735"/>
                  </a:cubicBezTo>
                  <a:cubicBezTo>
                    <a:pt x="1642861" y="508351"/>
                    <a:pt x="1667928" y="449016"/>
                    <a:pt x="1697754" y="388729"/>
                  </a:cubicBezTo>
                  <a:close/>
                  <a:moveTo>
                    <a:pt x="1922086" y="373815"/>
                  </a:moveTo>
                  <a:lnTo>
                    <a:pt x="1922086" y="378892"/>
                  </a:lnTo>
                  <a:cubicBezTo>
                    <a:pt x="1922086" y="382277"/>
                    <a:pt x="1923779" y="385661"/>
                    <a:pt x="1927163" y="389046"/>
                  </a:cubicBezTo>
                  <a:cubicBezTo>
                    <a:pt x="1927163" y="385661"/>
                    <a:pt x="1926317" y="383123"/>
                    <a:pt x="1924625" y="381431"/>
                  </a:cubicBezTo>
                  <a:cubicBezTo>
                    <a:pt x="1922933" y="379739"/>
                    <a:pt x="1922086" y="377200"/>
                    <a:pt x="1922086" y="373815"/>
                  </a:cubicBezTo>
                  <a:close/>
                  <a:moveTo>
                    <a:pt x="1875639" y="183165"/>
                  </a:moveTo>
                  <a:lnTo>
                    <a:pt x="1875614" y="183240"/>
                  </a:lnTo>
                  <a:lnTo>
                    <a:pt x="1875126" y="183435"/>
                  </a:lnTo>
                  <a:cubicBezTo>
                    <a:pt x="1872588" y="185127"/>
                    <a:pt x="1869626" y="187665"/>
                    <a:pt x="1866241" y="191050"/>
                  </a:cubicBezTo>
                  <a:cubicBezTo>
                    <a:pt x="1867934" y="189358"/>
                    <a:pt x="1869203" y="187665"/>
                    <a:pt x="1870049" y="185973"/>
                  </a:cubicBezTo>
                  <a:lnTo>
                    <a:pt x="1870225" y="185270"/>
                  </a:lnTo>
                  <a:close/>
                  <a:moveTo>
                    <a:pt x="1962701" y="130128"/>
                  </a:moveTo>
                  <a:lnTo>
                    <a:pt x="1952547" y="135205"/>
                  </a:lnTo>
                  <a:lnTo>
                    <a:pt x="1962701" y="135205"/>
                  </a:lnTo>
                  <a:close/>
                  <a:moveTo>
                    <a:pt x="1962701" y="74283"/>
                  </a:moveTo>
                  <a:cubicBezTo>
                    <a:pt x="1959317" y="77668"/>
                    <a:pt x="1957624" y="84436"/>
                    <a:pt x="1957624" y="94590"/>
                  </a:cubicBezTo>
                  <a:cubicBezTo>
                    <a:pt x="1950855" y="104744"/>
                    <a:pt x="1945778" y="108128"/>
                    <a:pt x="1942394" y="104744"/>
                  </a:cubicBezTo>
                  <a:cubicBezTo>
                    <a:pt x="1945778" y="101359"/>
                    <a:pt x="1947471" y="97975"/>
                    <a:pt x="1947471" y="94590"/>
                  </a:cubicBezTo>
                  <a:cubicBezTo>
                    <a:pt x="1947471" y="91205"/>
                    <a:pt x="1950855" y="86129"/>
                    <a:pt x="1957624" y="79359"/>
                  </a:cubicBezTo>
                  <a:cubicBezTo>
                    <a:pt x="1957624" y="75975"/>
                    <a:pt x="1959317" y="74283"/>
                    <a:pt x="1962701" y="74283"/>
                  </a:cubicBezTo>
                  <a:close/>
                  <a:moveTo>
                    <a:pt x="1840223" y="34"/>
                  </a:moveTo>
                  <a:cubicBezTo>
                    <a:pt x="1848261" y="-389"/>
                    <a:pt x="1854395" y="3207"/>
                    <a:pt x="1858626" y="10822"/>
                  </a:cubicBezTo>
                  <a:cubicBezTo>
                    <a:pt x="1864972" y="22245"/>
                    <a:pt x="1866083" y="39856"/>
                    <a:pt x="1861958" y="63653"/>
                  </a:cubicBezTo>
                  <a:lnTo>
                    <a:pt x="1856868" y="86078"/>
                  </a:lnTo>
                  <a:lnTo>
                    <a:pt x="1857516" y="85071"/>
                  </a:lnTo>
                  <a:cubicBezTo>
                    <a:pt x="1876871" y="58418"/>
                    <a:pt x="1896702" y="41283"/>
                    <a:pt x="1917010" y="33668"/>
                  </a:cubicBezTo>
                  <a:cubicBezTo>
                    <a:pt x="1920394" y="30284"/>
                    <a:pt x="1928856" y="35360"/>
                    <a:pt x="1942394" y="48899"/>
                  </a:cubicBezTo>
                  <a:cubicBezTo>
                    <a:pt x="1955932" y="55668"/>
                    <a:pt x="1952547" y="77668"/>
                    <a:pt x="1932240" y="114897"/>
                  </a:cubicBezTo>
                  <a:cubicBezTo>
                    <a:pt x="1926317" y="125897"/>
                    <a:pt x="1920711" y="135311"/>
                    <a:pt x="1915423" y="143137"/>
                  </a:cubicBezTo>
                  <a:lnTo>
                    <a:pt x="1910712" y="149052"/>
                  </a:lnTo>
                  <a:lnTo>
                    <a:pt x="1894164" y="188511"/>
                  </a:lnTo>
                  <a:cubicBezTo>
                    <a:pt x="1882318" y="213896"/>
                    <a:pt x="1871318" y="240126"/>
                    <a:pt x="1861165" y="267202"/>
                  </a:cubicBezTo>
                  <a:cubicBezTo>
                    <a:pt x="1861165" y="270587"/>
                    <a:pt x="1856088" y="277356"/>
                    <a:pt x="1845934" y="287509"/>
                  </a:cubicBezTo>
                  <a:lnTo>
                    <a:pt x="1845934" y="282433"/>
                  </a:lnTo>
                  <a:cubicBezTo>
                    <a:pt x="1845934" y="282433"/>
                    <a:pt x="1845934" y="279048"/>
                    <a:pt x="1845934" y="272279"/>
                  </a:cubicBezTo>
                  <a:cubicBezTo>
                    <a:pt x="1852703" y="251972"/>
                    <a:pt x="1859472" y="231664"/>
                    <a:pt x="1866241" y="211357"/>
                  </a:cubicBezTo>
                  <a:lnTo>
                    <a:pt x="1875614" y="183240"/>
                  </a:lnTo>
                  <a:lnTo>
                    <a:pt x="1881472" y="180896"/>
                  </a:lnTo>
                  <a:lnTo>
                    <a:pt x="1875639" y="183165"/>
                  </a:lnTo>
                  <a:lnTo>
                    <a:pt x="1879678" y="171046"/>
                  </a:lnTo>
                  <a:lnTo>
                    <a:pt x="1872038" y="178018"/>
                  </a:lnTo>
                  <a:lnTo>
                    <a:pt x="1871318" y="180896"/>
                  </a:lnTo>
                  <a:lnTo>
                    <a:pt x="1870225" y="185270"/>
                  </a:lnTo>
                  <a:lnTo>
                    <a:pt x="1870049" y="185339"/>
                  </a:lnTo>
                  <a:lnTo>
                    <a:pt x="1861406" y="193588"/>
                  </a:lnTo>
                  <a:lnTo>
                    <a:pt x="1840857" y="236741"/>
                  </a:lnTo>
                  <a:cubicBezTo>
                    <a:pt x="1823934" y="270587"/>
                    <a:pt x="1810396" y="306125"/>
                    <a:pt x="1800243" y="343354"/>
                  </a:cubicBezTo>
                  <a:cubicBezTo>
                    <a:pt x="1803627" y="343354"/>
                    <a:pt x="1805320" y="345047"/>
                    <a:pt x="1805320" y="348431"/>
                  </a:cubicBezTo>
                  <a:lnTo>
                    <a:pt x="1804981" y="349785"/>
                  </a:lnTo>
                  <a:lnTo>
                    <a:pt x="1809127" y="342085"/>
                  </a:lnTo>
                  <a:cubicBezTo>
                    <a:pt x="1811666" y="337855"/>
                    <a:pt x="1813781" y="334893"/>
                    <a:pt x="1815473" y="333201"/>
                  </a:cubicBezTo>
                  <a:cubicBezTo>
                    <a:pt x="1829011" y="316278"/>
                    <a:pt x="1838319" y="304432"/>
                    <a:pt x="1843396" y="297663"/>
                  </a:cubicBezTo>
                  <a:cubicBezTo>
                    <a:pt x="1848472" y="290894"/>
                    <a:pt x="1852703" y="285817"/>
                    <a:pt x="1856088" y="282433"/>
                  </a:cubicBezTo>
                  <a:lnTo>
                    <a:pt x="1861165" y="277356"/>
                  </a:lnTo>
                  <a:lnTo>
                    <a:pt x="1871318" y="267202"/>
                  </a:lnTo>
                  <a:cubicBezTo>
                    <a:pt x="1874703" y="263818"/>
                    <a:pt x="1876395" y="261279"/>
                    <a:pt x="1876395" y="259587"/>
                  </a:cubicBezTo>
                  <a:cubicBezTo>
                    <a:pt x="1876395" y="257895"/>
                    <a:pt x="1878087" y="255356"/>
                    <a:pt x="1881472" y="251972"/>
                  </a:cubicBezTo>
                  <a:cubicBezTo>
                    <a:pt x="1881472" y="241818"/>
                    <a:pt x="1884856" y="236741"/>
                    <a:pt x="1891625" y="236741"/>
                  </a:cubicBezTo>
                  <a:lnTo>
                    <a:pt x="1891625" y="226587"/>
                  </a:lnTo>
                  <a:cubicBezTo>
                    <a:pt x="1898395" y="209665"/>
                    <a:pt x="1902625" y="199511"/>
                    <a:pt x="1904318" y="196126"/>
                  </a:cubicBezTo>
                  <a:cubicBezTo>
                    <a:pt x="1906010" y="192742"/>
                    <a:pt x="1910240" y="182588"/>
                    <a:pt x="1917010" y="165666"/>
                  </a:cubicBezTo>
                  <a:lnTo>
                    <a:pt x="1922086" y="170742"/>
                  </a:lnTo>
                  <a:cubicBezTo>
                    <a:pt x="1922086" y="174127"/>
                    <a:pt x="1925471" y="165666"/>
                    <a:pt x="1932240" y="145358"/>
                  </a:cubicBezTo>
                  <a:cubicBezTo>
                    <a:pt x="1939009" y="138589"/>
                    <a:pt x="1942394" y="134359"/>
                    <a:pt x="1942394" y="132666"/>
                  </a:cubicBezTo>
                  <a:cubicBezTo>
                    <a:pt x="1942394" y="130974"/>
                    <a:pt x="1945778" y="121666"/>
                    <a:pt x="1952547" y="104744"/>
                  </a:cubicBezTo>
                  <a:lnTo>
                    <a:pt x="1952547" y="109820"/>
                  </a:lnTo>
                  <a:lnTo>
                    <a:pt x="1957624" y="114897"/>
                  </a:lnTo>
                  <a:lnTo>
                    <a:pt x="1957624" y="104744"/>
                  </a:lnTo>
                  <a:lnTo>
                    <a:pt x="1962701" y="104744"/>
                  </a:lnTo>
                  <a:lnTo>
                    <a:pt x="1962701" y="74283"/>
                  </a:lnTo>
                  <a:cubicBezTo>
                    <a:pt x="1962701" y="77668"/>
                    <a:pt x="1966086" y="72591"/>
                    <a:pt x="1972855" y="59052"/>
                  </a:cubicBezTo>
                  <a:cubicBezTo>
                    <a:pt x="1976239" y="55668"/>
                    <a:pt x="1979624" y="53975"/>
                    <a:pt x="1983008" y="53975"/>
                  </a:cubicBezTo>
                  <a:lnTo>
                    <a:pt x="1993162" y="48899"/>
                  </a:lnTo>
                  <a:lnTo>
                    <a:pt x="1998239" y="48899"/>
                  </a:lnTo>
                  <a:cubicBezTo>
                    <a:pt x="1998239" y="52283"/>
                    <a:pt x="1999931" y="55668"/>
                    <a:pt x="2003316" y="59052"/>
                  </a:cubicBezTo>
                  <a:lnTo>
                    <a:pt x="2003316" y="69206"/>
                  </a:lnTo>
                  <a:cubicBezTo>
                    <a:pt x="1999931" y="72591"/>
                    <a:pt x="1996547" y="81052"/>
                    <a:pt x="1993162" y="94590"/>
                  </a:cubicBezTo>
                  <a:cubicBezTo>
                    <a:pt x="1996547" y="94590"/>
                    <a:pt x="1998239" y="92898"/>
                    <a:pt x="1998239" y="89513"/>
                  </a:cubicBezTo>
                  <a:cubicBezTo>
                    <a:pt x="2005008" y="92898"/>
                    <a:pt x="2009239" y="96282"/>
                    <a:pt x="2010931" y="99667"/>
                  </a:cubicBezTo>
                  <a:cubicBezTo>
                    <a:pt x="2012623" y="103051"/>
                    <a:pt x="2016854" y="113205"/>
                    <a:pt x="2023623" y="130128"/>
                  </a:cubicBezTo>
                  <a:lnTo>
                    <a:pt x="2023623" y="140281"/>
                  </a:lnTo>
                  <a:cubicBezTo>
                    <a:pt x="2023623" y="143666"/>
                    <a:pt x="2022777" y="147051"/>
                    <a:pt x="2021085" y="150435"/>
                  </a:cubicBezTo>
                  <a:cubicBezTo>
                    <a:pt x="2019392" y="153820"/>
                    <a:pt x="2018546" y="158897"/>
                    <a:pt x="2018546" y="165666"/>
                  </a:cubicBezTo>
                  <a:cubicBezTo>
                    <a:pt x="2011777" y="175819"/>
                    <a:pt x="2007546" y="182588"/>
                    <a:pt x="2005854" y="185973"/>
                  </a:cubicBezTo>
                  <a:cubicBezTo>
                    <a:pt x="2004162" y="189358"/>
                    <a:pt x="1999931" y="197819"/>
                    <a:pt x="1993162" y="211357"/>
                  </a:cubicBezTo>
                  <a:lnTo>
                    <a:pt x="1993162" y="216434"/>
                  </a:lnTo>
                  <a:cubicBezTo>
                    <a:pt x="1993162" y="219818"/>
                    <a:pt x="1992316" y="222357"/>
                    <a:pt x="1990624" y="224049"/>
                  </a:cubicBezTo>
                  <a:cubicBezTo>
                    <a:pt x="1988931" y="225741"/>
                    <a:pt x="1988085" y="228280"/>
                    <a:pt x="1988085" y="231664"/>
                  </a:cubicBezTo>
                  <a:lnTo>
                    <a:pt x="1988085" y="246895"/>
                  </a:lnTo>
                  <a:lnTo>
                    <a:pt x="1998239" y="236741"/>
                  </a:lnTo>
                  <a:cubicBezTo>
                    <a:pt x="2008392" y="226587"/>
                    <a:pt x="2013469" y="228280"/>
                    <a:pt x="2013469" y="241818"/>
                  </a:cubicBezTo>
                  <a:cubicBezTo>
                    <a:pt x="2030392" y="238433"/>
                    <a:pt x="2042238" y="248587"/>
                    <a:pt x="2049007" y="272279"/>
                  </a:cubicBezTo>
                  <a:cubicBezTo>
                    <a:pt x="2059161" y="272279"/>
                    <a:pt x="2065930" y="273971"/>
                    <a:pt x="2069314" y="277356"/>
                  </a:cubicBezTo>
                  <a:cubicBezTo>
                    <a:pt x="2096391" y="267202"/>
                    <a:pt x="2116698" y="263818"/>
                    <a:pt x="2130236" y="267202"/>
                  </a:cubicBezTo>
                  <a:lnTo>
                    <a:pt x="2145467" y="272279"/>
                  </a:lnTo>
                  <a:cubicBezTo>
                    <a:pt x="2155621" y="282433"/>
                    <a:pt x="2157313" y="302740"/>
                    <a:pt x="2150544" y="333201"/>
                  </a:cubicBezTo>
                  <a:lnTo>
                    <a:pt x="2150544" y="338278"/>
                  </a:lnTo>
                  <a:lnTo>
                    <a:pt x="2165774" y="338278"/>
                  </a:lnTo>
                  <a:cubicBezTo>
                    <a:pt x="2172543" y="361970"/>
                    <a:pt x="2174235" y="389046"/>
                    <a:pt x="2170851" y="419507"/>
                  </a:cubicBezTo>
                  <a:cubicBezTo>
                    <a:pt x="2167466" y="449968"/>
                    <a:pt x="2167466" y="478737"/>
                    <a:pt x="2170851" y="505813"/>
                  </a:cubicBezTo>
                  <a:lnTo>
                    <a:pt x="2170851" y="541350"/>
                  </a:lnTo>
                  <a:cubicBezTo>
                    <a:pt x="2170851" y="568427"/>
                    <a:pt x="2162390" y="602273"/>
                    <a:pt x="2145467" y="642887"/>
                  </a:cubicBezTo>
                  <a:lnTo>
                    <a:pt x="2130236" y="683502"/>
                  </a:lnTo>
                  <a:cubicBezTo>
                    <a:pt x="2123467" y="697040"/>
                    <a:pt x="2118390" y="705501"/>
                    <a:pt x="2115006" y="708886"/>
                  </a:cubicBezTo>
                  <a:cubicBezTo>
                    <a:pt x="2131929" y="691963"/>
                    <a:pt x="2148851" y="680963"/>
                    <a:pt x="2165774" y="675887"/>
                  </a:cubicBezTo>
                  <a:cubicBezTo>
                    <a:pt x="2182697" y="670810"/>
                    <a:pt x="2194543" y="673348"/>
                    <a:pt x="2201312" y="683502"/>
                  </a:cubicBezTo>
                  <a:cubicBezTo>
                    <a:pt x="2214850" y="700424"/>
                    <a:pt x="2215696" y="731732"/>
                    <a:pt x="2203850" y="777423"/>
                  </a:cubicBezTo>
                  <a:cubicBezTo>
                    <a:pt x="2192004" y="823114"/>
                    <a:pt x="2170851" y="871344"/>
                    <a:pt x="2140390" y="922113"/>
                  </a:cubicBezTo>
                  <a:cubicBezTo>
                    <a:pt x="2062545" y="1054110"/>
                    <a:pt x="1986393" y="1185261"/>
                    <a:pt x="1911933" y="1315566"/>
                  </a:cubicBezTo>
                  <a:cubicBezTo>
                    <a:pt x="1837473" y="1445872"/>
                    <a:pt x="1757936" y="1577023"/>
                    <a:pt x="1673322" y="1709020"/>
                  </a:cubicBezTo>
                  <a:cubicBezTo>
                    <a:pt x="1609016" y="1807172"/>
                    <a:pt x="1548094" y="1902786"/>
                    <a:pt x="1490556" y="1995861"/>
                  </a:cubicBezTo>
                  <a:cubicBezTo>
                    <a:pt x="1433019" y="2088936"/>
                    <a:pt x="1377174" y="2184550"/>
                    <a:pt x="1323021" y="2282702"/>
                  </a:cubicBezTo>
                  <a:cubicBezTo>
                    <a:pt x="1262099" y="2374084"/>
                    <a:pt x="1202023" y="2462929"/>
                    <a:pt x="1142794" y="2549235"/>
                  </a:cubicBezTo>
                  <a:cubicBezTo>
                    <a:pt x="1083564" y="2635541"/>
                    <a:pt x="1025181" y="2722693"/>
                    <a:pt x="967643" y="2810691"/>
                  </a:cubicBezTo>
                  <a:cubicBezTo>
                    <a:pt x="916875" y="2885151"/>
                    <a:pt x="866107" y="2950304"/>
                    <a:pt x="815339" y="3006149"/>
                  </a:cubicBezTo>
                  <a:cubicBezTo>
                    <a:pt x="764570" y="3061994"/>
                    <a:pt x="713802" y="3122070"/>
                    <a:pt x="663034" y="3186377"/>
                  </a:cubicBezTo>
                  <a:lnTo>
                    <a:pt x="657957" y="3186377"/>
                  </a:lnTo>
                  <a:cubicBezTo>
                    <a:pt x="657957" y="3182992"/>
                    <a:pt x="658803" y="3180454"/>
                    <a:pt x="660496" y="3178761"/>
                  </a:cubicBezTo>
                  <a:cubicBezTo>
                    <a:pt x="662188" y="3177069"/>
                    <a:pt x="663034" y="3174531"/>
                    <a:pt x="663034" y="3171146"/>
                  </a:cubicBezTo>
                  <a:cubicBezTo>
                    <a:pt x="730725" y="3066225"/>
                    <a:pt x="798416" y="2960458"/>
                    <a:pt x="866107" y="2853844"/>
                  </a:cubicBezTo>
                  <a:cubicBezTo>
                    <a:pt x="933798" y="2747231"/>
                    <a:pt x="1001489" y="2634695"/>
                    <a:pt x="1069180" y="2516236"/>
                  </a:cubicBezTo>
                  <a:lnTo>
                    <a:pt x="1114871" y="2440083"/>
                  </a:lnTo>
                  <a:lnTo>
                    <a:pt x="1114871" y="2429930"/>
                  </a:lnTo>
                  <a:cubicBezTo>
                    <a:pt x="1121641" y="2416391"/>
                    <a:pt x="1127563" y="2403699"/>
                    <a:pt x="1132640" y="2391853"/>
                  </a:cubicBezTo>
                  <a:cubicBezTo>
                    <a:pt x="1137717" y="2380007"/>
                    <a:pt x="1143640" y="2367315"/>
                    <a:pt x="1150409" y="2353777"/>
                  </a:cubicBezTo>
                  <a:cubicBezTo>
                    <a:pt x="1147025" y="2360546"/>
                    <a:pt x="1144486" y="2364777"/>
                    <a:pt x="1142794" y="2366469"/>
                  </a:cubicBezTo>
                  <a:cubicBezTo>
                    <a:pt x="1141102" y="2368162"/>
                    <a:pt x="1138563" y="2372392"/>
                    <a:pt x="1135179" y="2379161"/>
                  </a:cubicBezTo>
                  <a:cubicBezTo>
                    <a:pt x="1131794" y="2385930"/>
                    <a:pt x="1127563" y="2392700"/>
                    <a:pt x="1122487" y="2399469"/>
                  </a:cubicBezTo>
                  <a:cubicBezTo>
                    <a:pt x="1117410" y="2406238"/>
                    <a:pt x="1113179" y="2407930"/>
                    <a:pt x="1109794" y="2404545"/>
                  </a:cubicBezTo>
                  <a:cubicBezTo>
                    <a:pt x="1106410" y="2401161"/>
                    <a:pt x="1104718" y="2397776"/>
                    <a:pt x="1104718" y="2394392"/>
                  </a:cubicBezTo>
                  <a:cubicBezTo>
                    <a:pt x="1074257" y="2448544"/>
                    <a:pt x="1035334" y="2504390"/>
                    <a:pt x="987951" y="2561927"/>
                  </a:cubicBezTo>
                  <a:cubicBezTo>
                    <a:pt x="977797" y="2582234"/>
                    <a:pt x="967643" y="2597465"/>
                    <a:pt x="957490" y="2607618"/>
                  </a:cubicBezTo>
                  <a:cubicBezTo>
                    <a:pt x="940567" y="2644848"/>
                    <a:pt x="924490" y="2681232"/>
                    <a:pt x="909260" y="2716770"/>
                  </a:cubicBezTo>
                  <a:cubicBezTo>
                    <a:pt x="894029" y="2752308"/>
                    <a:pt x="877953" y="2788692"/>
                    <a:pt x="861030" y="2825922"/>
                  </a:cubicBezTo>
                  <a:lnTo>
                    <a:pt x="850877" y="2841152"/>
                  </a:lnTo>
                  <a:cubicBezTo>
                    <a:pt x="840723" y="2868229"/>
                    <a:pt x="828877" y="2885151"/>
                    <a:pt x="815339" y="2891921"/>
                  </a:cubicBezTo>
                  <a:cubicBezTo>
                    <a:pt x="808570" y="2895305"/>
                    <a:pt x="805185" y="2896997"/>
                    <a:pt x="805185" y="2896997"/>
                  </a:cubicBezTo>
                  <a:cubicBezTo>
                    <a:pt x="757801" y="2974842"/>
                    <a:pt x="710418" y="3052687"/>
                    <a:pt x="663034" y="3130531"/>
                  </a:cubicBezTo>
                  <a:cubicBezTo>
                    <a:pt x="615650" y="3208376"/>
                    <a:pt x="568266" y="3281144"/>
                    <a:pt x="520883" y="3348835"/>
                  </a:cubicBezTo>
                  <a:cubicBezTo>
                    <a:pt x="517498" y="3355604"/>
                    <a:pt x="512421" y="3358989"/>
                    <a:pt x="505652" y="3358989"/>
                  </a:cubicBezTo>
                  <a:cubicBezTo>
                    <a:pt x="505652" y="3362373"/>
                    <a:pt x="503960" y="3365758"/>
                    <a:pt x="500576" y="3369142"/>
                  </a:cubicBezTo>
                  <a:cubicBezTo>
                    <a:pt x="493806" y="3375911"/>
                    <a:pt x="487883" y="3384373"/>
                    <a:pt x="482807" y="3394526"/>
                  </a:cubicBezTo>
                  <a:cubicBezTo>
                    <a:pt x="477730" y="3404680"/>
                    <a:pt x="471807" y="3414834"/>
                    <a:pt x="465038" y="3424987"/>
                  </a:cubicBezTo>
                  <a:cubicBezTo>
                    <a:pt x="458269" y="3431756"/>
                    <a:pt x="454884" y="3431756"/>
                    <a:pt x="454884" y="3424987"/>
                  </a:cubicBezTo>
                  <a:cubicBezTo>
                    <a:pt x="454884" y="3421603"/>
                    <a:pt x="456576" y="3418218"/>
                    <a:pt x="459961" y="3414834"/>
                  </a:cubicBezTo>
                  <a:cubicBezTo>
                    <a:pt x="466730" y="3404680"/>
                    <a:pt x="473499" y="3394526"/>
                    <a:pt x="480268" y="3384373"/>
                  </a:cubicBezTo>
                  <a:cubicBezTo>
                    <a:pt x="487037" y="3374219"/>
                    <a:pt x="493806" y="3364065"/>
                    <a:pt x="500576" y="3353912"/>
                  </a:cubicBezTo>
                  <a:lnTo>
                    <a:pt x="505652" y="3353912"/>
                  </a:lnTo>
                  <a:cubicBezTo>
                    <a:pt x="505652" y="3347143"/>
                    <a:pt x="509037" y="3340374"/>
                    <a:pt x="515806" y="3333604"/>
                  </a:cubicBezTo>
                  <a:cubicBezTo>
                    <a:pt x="559805" y="3255760"/>
                    <a:pt x="603804" y="3180454"/>
                    <a:pt x="647804" y="3107686"/>
                  </a:cubicBezTo>
                  <a:cubicBezTo>
                    <a:pt x="691803" y="3034918"/>
                    <a:pt x="735802" y="2959611"/>
                    <a:pt x="779801" y="2881767"/>
                  </a:cubicBezTo>
                  <a:cubicBezTo>
                    <a:pt x="752724" y="2918997"/>
                    <a:pt x="727340" y="2956227"/>
                    <a:pt x="703648" y="2993457"/>
                  </a:cubicBezTo>
                  <a:cubicBezTo>
                    <a:pt x="679957" y="3030687"/>
                    <a:pt x="656265" y="3069609"/>
                    <a:pt x="632573" y="3110224"/>
                  </a:cubicBezTo>
                  <a:cubicBezTo>
                    <a:pt x="602112" y="3157608"/>
                    <a:pt x="571651" y="3203299"/>
                    <a:pt x="541190" y="3247298"/>
                  </a:cubicBezTo>
                  <a:cubicBezTo>
                    <a:pt x="510729" y="3291297"/>
                    <a:pt x="481961" y="3338681"/>
                    <a:pt x="454884" y="3389450"/>
                  </a:cubicBezTo>
                  <a:cubicBezTo>
                    <a:pt x="448115" y="3396219"/>
                    <a:pt x="444730" y="3397911"/>
                    <a:pt x="444730" y="3394526"/>
                  </a:cubicBezTo>
                  <a:cubicBezTo>
                    <a:pt x="444730" y="3391142"/>
                    <a:pt x="446423" y="3387757"/>
                    <a:pt x="449807" y="3384373"/>
                  </a:cubicBezTo>
                  <a:cubicBezTo>
                    <a:pt x="507345" y="3282836"/>
                    <a:pt x="566574" y="3188069"/>
                    <a:pt x="627496" y="3100070"/>
                  </a:cubicBezTo>
                  <a:cubicBezTo>
                    <a:pt x="688418" y="3012072"/>
                    <a:pt x="747648" y="2913920"/>
                    <a:pt x="805185" y="2805614"/>
                  </a:cubicBezTo>
                  <a:cubicBezTo>
                    <a:pt x="805185" y="2795461"/>
                    <a:pt x="808570" y="2787000"/>
                    <a:pt x="815339" y="2780231"/>
                  </a:cubicBezTo>
                  <a:cubicBezTo>
                    <a:pt x="791647" y="2807307"/>
                    <a:pt x="767955" y="2836075"/>
                    <a:pt x="744263" y="2866536"/>
                  </a:cubicBezTo>
                  <a:cubicBezTo>
                    <a:pt x="720571" y="2896997"/>
                    <a:pt x="696880" y="2925766"/>
                    <a:pt x="673188" y="2952842"/>
                  </a:cubicBezTo>
                  <a:cubicBezTo>
                    <a:pt x="619035" y="3050995"/>
                    <a:pt x="565728" y="3147454"/>
                    <a:pt x="513268" y="3242222"/>
                  </a:cubicBezTo>
                  <a:cubicBezTo>
                    <a:pt x="460807" y="3336989"/>
                    <a:pt x="405808" y="3431756"/>
                    <a:pt x="348271" y="3526524"/>
                  </a:cubicBezTo>
                  <a:cubicBezTo>
                    <a:pt x="341502" y="3540062"/>
                    <a:pt x="336425" y="3545139"/>
                    <a:pt x="333040" y="3541754"/>
                  </a:cubicBezTo>
                  <a:lnTo>
                    <a:pt x="333040" y="3536678"/>
                  </a:lnTo>
                  <a:cubicBezTo>
                    <a:pt x="333040" y="3529908"/>
                    <a:pt x="334733" y="3524831"/>
                    <a:pt x="338117" y="3521447"/>
                  </a:cubicBezTo>
                  <a:cubicBezTo>
                    <a:pt x="365193" y="3463910"/>
                    <a:pt x="390578" y="3407219"/>
                    <a:pt x="414269" y="3351373"/>
                  </a:cubicBezTo>
                  <a:cubicBezTo>
                    <a:pt x="437961" y="3295528"/>
                    <a:pt x="463345" y="3238837"/>
                    <a:pt x="490422" y="3181300"/>
                  </a:cubicBezTo>
                  <a:cubicBezTo>
                    <a:pt x="487037" y="3188069"/>
                    <a:pt x="481961" y="3194838"/>
                    <a:pt x="475191" y="3201607"/>
                  </a:cubicBezTo>
                  <a:lnTo>
                    <a:pt x="459961" y="3226991"/>
                  </a:lnTo>
                  <a:lnTo>
                    <a:pt x="353348" y="3440218"/>
                  </a:lnTo>
                  <a:cubicBezTo>
                    <a:pt x="333040" y="3470679"/>
                    <a:pt x="319502" y="3484217"/>
                    <a:pt x="312733" y="3480832"/>
                  </a:cubicBezTo>
                  <a:cubicBezTo>
                    <a:pt x="299195" y="3474063"/>
                    <a:pt x="300887" y="3457141"/>
                    <a:pt x="317810" y="3430064"/>
                  </a:cubicBezTo>
                  <a:cubicBezTo>
                    <a:pt x="317810" y="3430064"/>
                    <a:pt x="314425" y="3433449"/>
                    <a:pt x="307656" y="3440218"/>
                  </a:cubicBezTo>
                  <a:cubicBezTo>
                    <a:pt x="304272" y="3443602"/>
                    <a:pt x="302579" y="3445295"/>
                    <a:pt x="302579" y="3445295"/>
                  </a:cubicBezTo>
                  <a:lnTo>
                    <a:pt x="302579" y="3430064"/>
                  </a:lnTo>
                  <a:cubicBezTo>
                    <a:pt x="309349" y="3423295"/>
                    <a:pt x="319502" y="3409757"/>
                    <a:pt x="333040" y="3389450"/>
                  </a:cubicBezTo>
                  <a:cubicBezTo>
                    <a:pt x="366886" y="3321759"/>
                    <a:pt x="399885" y="3253221"/>
                    <a:pt x="432038" y="3183838"/>
                  </a:cubicBezTo>
                  <a:cubicBezTo>
                    <a:pt x="464192" y="3114455"/>
                    <a:pt x="498883" y="3045918"/>
                    <a:pt x="536113" y="2978227"/>
                  </a:cubicBezTo>
                  <a:cubicBezTo>
                    <a:pt x="495499" y="3049302"/>
                    <a:pt x="454884" y="3121224"/>
                    <a:pt x="414269" y="3193992"/>
                  </a:cubicBezTo>
                  <a:cubicBezTo>
                    <a:pt x="373655" y="3266760"/>
                    <a:pt x="333040" y="3340374"/>
                    <a:pt x="292426" y="3414834"/>
                  </a:cubicBezTo>
                  <a:cubicBezTo>
                    <a:pt x="295810" y="3414834"/>
                    <a:pt x="297503" y="3416526"/>
                    <a:pt x="297503" y="3419911"/>
                  </a:cubicBezTo>
                  <a:lnTo>
                    <a:pt x="292426" y="3430064"/>
                  </a:lnTo>
                  <a:cubicBezTo>
                    <a:pt x="289041" y="3430064"/>
                    <a:pt x="287349" y="3430064"/>
                    <a:pt x="287349" y="3430064"/>
                  </a:cubicBezTo>
                  <a:cubicBezTo>
                    <a:pt x="246734" y="3507909"/>
                    <a:pt x="206120" y="3589138"/>
                    <a:pt x="165505" y="3673752"/>
                  </a:cubicBezTo>
                  <a:cubicBezTo>
                    <a:pt x="162121" y="3677136"/>
                    <a:pt x="160428" y="3678828"/>
                    <a:pt x="160428" y="3678828"/>
                  </a:cubicBezTo>
                  <a:cubicBezTo>
                    <a:pt x="160428" y="3678828"/>
                    <a:pt x="160428" y="3675444"/>
                    <a:pt x="160428" y="3668675"/>
                  </a:cubicBezTo>
                  <a:cubicBezTo>
                    <a:pt x="192581" y="3599292"/>
                    <a:pt x="225581" y="3531178"/>
                    <a:pt x="259426" y="3464333"/>
                  </a:cubicBezTo>
                  <a:lnTo>
                    <a:pt x="333701" y="3323935"/>
                  </a:lnTo>
                  <a:lnTo>
                    <a:pt x="333040" y="3324720"/>
                  </a:lnTo>
                  <a:cubicBezTo>
                    <a:pt x="329656" y="3327258"/>
                    <a:pt x="326271" y="3326835"/>
                    <a:pt x="322887" y="3323451"/>
                  </a:cubicBezTo>
                  <a:cubicBezTo>
                    <a:pt x="319502" y="3323451"/>
                    <a:pt x="321194" y="3316682"/>
                    <a:pt x="327963" y="3303144"/>
                  </a:cubicBezTo>
                  <a:lnTo>
                    <a:pt x="353348" y="3242222"/>
                  </a:lnTo>
                  <a:cubicBezTo>
                    <a:pt x="343194" y="3255760"/>
                    <a:pt x="333040" y="3262529"/>
                    <a:pt x="322887" y="3262529"/>
                  </a:cubicBezTo>
                  <a:cubicBezTo>
                    <a:pt x="316118" y="3259144"/>
                    <a:pt x="312733" y="3248991"/>
                    <a:pt x="312733" y="3232068"/>
                  </a:cubicBezTo>
                  <a:cubicBezTo>
                    <a:pt x="285657" y="3272683"/>
                    <a:pt x="261119" y="3312451"/>
                    <a:pt x="239119" y="3351373"/>
                  </a:cubicBezTo>
                  <a:cubicBezTo>
                    <a:pt x="217120" y="3390296"/>
                    <a:pt x="192582" y="3428372"/>
                    <a:pt x="165505" y="3465602"/>
                  </a:cubicBezTo>
                  <a:lnTo>
                    <a:pt x="160428" y="3470679"/>
                  </a:lnTo>
                  <a:cubicBezTo>
                    <a:pt x="160428" y="3470679"/>
                    <a:pt x="160428" y="3465602"/>
                    <a:pt x="160428" y="3455448"/>
                  </a:cubicBezTo>
                  <a:cubicBezTo>
                    <a:pt x="194274" y="3397911"/>
                    <a:pt x="226427" y="3341220"/>
                    <a:pt x="256888" y="3285375"/>
                  </a:cubicBezTo>
                  <a:cubicBezTo>
                    <a:pt x="287349" y="3229529"/>
                    <a:pt x="319502" y="3172838"/>
                    <a:pt x="353348" y="3115301"/>
                  </a:cubicBezTo>
                  <a:cubicBezTo>
                    <a:pt x="370270" y="3067917"/>
                    <a:pt x="388039" y="3020534"/>
                    <a:pt x="406654" y="2973150"/>
                  </a:cubicBezTo>
                  <a:cubicBezTo>
                    <a:pt x="425269" y="2925766"/>
                    <a:pt x="446423" y="2876690"/>
                    <a:pt x="470115" y="2825922"/>
                  </a:cubicBezTo>
                  <a:cubicBezTo>
                    <a:pt x="507345" y="2751462"/>
                    <a:pt x="544575" y="2682078"/>
                    <a:pt x="581805" y="2617772"/>
                  </a:cubicBezTo>
                  <a:cubicBezTo>
                    <a:pt x="619035" y="2553466"/>
                    <a:pt x="657957" y="2487467"/>
                    <a:pt x="698572" y="2419776"/>
                  </a:cubicBezTo>
                  <a:cubicBezTo>
                    <a:pt x="712110" y="2392700"/>
                    <a:pt x="723956" y="2368162"/>
                    <a:pt x="734109" y="2346162"/>
                  </a:cubicBezTo>
                  <a:cubicBezTo>
                    <a:pt x="744263" y="2324162"/>
                    <a:pt x="756109" y="2299624"/>
                    <a:pt x="769647" y="2272548"/>
                  </a:cubicBezTo>
                  <a:cubicBezTo>
                    <a:pt x="762878" y="2279317"/>
                    <a:pt x="757801" y="2281009"/>
                    <a:pt x="754417" y="2277625"/>
                  </a:cubicBezTo>
                  <a:lnTo>
                    <a:pt x="749340" y="2277625"/>
                  </a:lnTo>
                  <a:cubicBezTo>
                    <a:pt x="739186" y="2297932"/>
                    <a:pt x="728186" y="2318239"/>
                    <a:pt x="716341" y="2338547"/>
                  </a:cubicBezTo>
                  <a:cubicBezTo>
                    <a:pt x="704495" y="2358854"/>
                    <a:pt x="693495" y="2380853"/>
                    <a:pt x="683341" y="2404545"/>
                  </a:cubicBezTo>
                  <a:cubicBezTo>
                    <a:pt x="578420" y="2604234"/>
                    <a:pt x="472653" y="2796307"/>
                    <a:pt x="366040" y="2980765"/>
                  </a:cubicBezTo>
                  <a:cubicBezTo>
                    <a:pt x="259426" y="3165223"/>
                    <a:pt x="151967" y="3350527"/>
                    <a:pt x="43661" y="3536678"/>
                  </a:cubicBezTo>
                  <a:cubicBezTo>
                    <a:pt x="26739" y="3563754"/>
                    <a:pt x="14893" y="3573908"/>
                    <a:pt x="8124" y="3567138"/>
                  </a:cubicBezTo>
                  <a:cubicBezTo>
                    <a:pt x="-5415" y="3560369"/>
                    <a:pt x="-2030" y="3541754"/>
                    <a:pt x="18277" y="3511293"/>
                  </a:cubicBezTo>
                  <a:cubicBezTo>
                    <a:pt x="65661" y="3419911"/>
                    <a:pt x="113045" y="3331066"/>
                    <a:pt x="160428" y="3244760"/>
                  </a:cubicBezTo>
                  <a:cubicBezTo>
                    <a:pt x="207812" y="3158454"/>
                    <a:pt x="260272" y="3071302"/>
                    <a:pt x="317810" y="2983303"/>
                  </a:cubicBezTo>
                  <a:cubicBezTo>
                    <a:pt x="355040" y="2918997"/>
                    <a:pt x="391424" y="2858075"/>
                    <a:pt x="426962" y="2800538"/>
                  </a:cubicBezTo>
                  <a:cubicBezTo>
                    <a:pt x="462499" y="2743000"/>
                    <a:pt x="498883" y="2680386"/>
                    <a:pt x="536113" y="2612695"/>
                  </a:cubicBezTo>
                  <a:cubicBezTo>
                    <a:pt x="580113" y="2538235"/>
                    <a:pt x="621573" y="2464621"/>
                    <a:pt x="660496" y="2391853"/>
                  </a:cubicBezTo>
                  <a:cubicBezTo>
                    <a:pt x="699418" y="2319085"/>
                    <a:pt x="739186" y="2243779"/>
                    <a:pt x="779801" y="2165935"/>
                  </a:cubicBezTo>
                  <a:cubicBezTo>
                    <a:pt x="783185" y="2159166"/>
                    <a:pt x="786570" y="2151550"/>
                    <a:pt x="789954" y="2143089"/>
                  </a:cubicBezTo>
                  <a:cubicBezTo>
                    <a:pt x="793339" y="2134628"/>
                    <a:pt x="796724" y="2127012"/>
                    <a:pt x="800108" y="2120243"/>
                  </a:cubicBezTo>
                  <a:cubicBezTo>
                    <a:pt x="806877" y="2113474"/>
                    <a:pt x="817031" y="2099936"/>
                    <a:pt x="830569" y="2079629"/>
                  </a:cubicBezTo>
                  <a:cubicBezTo>
                    <a:pt x="861030" y="2018707"/>
                    <a:pt x="891491" y="1958631"/>
                    <a:pt x="921952" y="1899401"/>
                  </a:cubicBezTo>
                  <a:cubicBezTo>
                    <a:pt x="952413" y="1840172"/>
                    <a:pt x="981182" y="1781788"/>
                    <a:pt x="1008258" y="1724251"/>
                  </a:cubicBezTo>
                  <a:cubicBezTo>
                    <a:pt x="967643" y="1791942"/>
                    <a:pt x="927029" y="1858787"/>
                    <a:pt x="886414" y="1924785"/>
                  </a:cubicBezTo>
                  <a:cubicBezTo>
                    <a:pt x="845800" y="1990784"/>
                    <a:pt x="803493" y="2055937"/>
                    <a:pt x="759494" y="2120243"/>
                  </a:cubicBezTo>
                  <a:cubicBezTo>
                    <a:pt x="752724" y="2130397"/>
                    <a:pt x="747648" y="2133781"/>
                    <a:pt x="744263" y="2130397"/>
                  </a:cubicBezTo>
                  <a:lnTo>
                    <a:pt x="744263" y="2125320"/>
                  </a:lnTo>
                  <a:cubicBezTo>
                    <a:pt x="744263" y="2118551"/>
                    <a:pt x="745955" y="2113474"/>
                    <a:pt x="749340" y="2110089"/>
                  </a:cubicBezTo>
                  <a:cubicBezTo>
                    <a:pt x="806877" y="2015322"/>
                    <a:pt x="861876" y="1922247"/>
                    <a:pt x="914337" y="1830864"/>
                  </a:cubicBezTo>
                  <a:cubicBezTo>
                    <a:pt x="966797" y="1739481"/>
                    <a:pt x="1021796" y="1646406"/>
                    <a:pt x="1079334" y="1551639"/>
                  </a:cubicBezTo>
                  <a:cubicBezTo>
                    <a:pt x="1079334" y="1517793"/>
                    <a:pt x="1088641" y="1474640"/>
                    <a:pt x="1107256" y="1422180"/>
                  </a:cubicBezTo>
                  <a:cubicBezTo>
                    <a:pt x="1125871" y="1369719"/>
                    <a:pt x="1148717" y="1319797"/>
                    <a:pt x="1175793" y="1272413"/>
                  </a:cubicBezTo>
                  <a:cubicBezTo>
                    <a:pt x="1185947" y="1255491"/>
                    <a:pt x="1196101" y="1239414"/>
                    <a:pt x="1206254" y="1224184"/>
                  </a:cubicBezTo>
                  <a:cubicBezTo>
                    <a:pt x="1216408" y="1208953"/>
                    <a:pt x="1226561" y="1192877"/>
                    <a:pt x="1236715" y="1175954"/>
                  </a:cubicBezTo>
                  <a:cubicBezTo>
                    <a:pt x="1233331" y="1182723"/>
                    <a:pt x="1229946" y="1190338"/>
                    <a:pt x="1226561" y="1198799"/>
                  </a:cubicBezTo>
                  <a:cubicBezTo>
                    <a:pt x="1223177" y="1207261"/>
                    <a:pt x="1219792" y="1214876"/>
                    <a:pt x="1216408" y="1221645"/>
                  </a:cubicBezTo>
                  <a:cubicBezTo>
                    <a:pt x="1229946" y="1197953"/>
                    <a:pt x="1243484" y="1177646"/>
                    <a:pt x="1257022" y="1160723"/>
                  </a:cubicBezTo>
                  <a:cubicBezTo>
                    <a:pt x="1270561" y="1143801"/>
                    <a:pt x="1285791" y="1126878"/>
                    <a:pt x="1302714" y="1109955"/>
                  </a:cubicBezTo>
                  <a:cubicBezTo>
                    <a:pt x="1302714" y="1103186"/>
                    <a:pt x="1304406" y="1099801"/>
                    <a:pt x="1307791" y="1099801"/>
                  </a:cubicBezTo>
                  <a:cubicBezTo>
                    <a:pt x="1324713" y="1049033"/>
                    <a:pt x="1346713" y="998265"/>
                    <a:pt x="1373789" y="947497"/>
                  </a:cubicBezTo>
                  <a:cubicBezTo>
                    <a:pt x="1400866" y="896728"/>
                    <a:pt x="1426250" y="845960"/>
                    <a:pt x="1449942" y="795192"/>
                  </a:cubicBezTo>
                  <a:cubicBezTo>
                    <a:pt x="1453326" y="798576"/>
                    <a:pt x="1455019" y="803653"/>
                    <a:pt x="1455019" y="810423"/>
                  </a:cubicBezTo>
                  <a:cubicBezTo>
                    <a:pt x="1461788" y="800269"/>
                    <a:pt x="1465172" y="790961"/>
                    <a:pt x="1465172" y="782500"/>
                  </a:cubicBezTo>
                  <a:cubicBezTo>
                    <a:pt x="1465172" y="774039"/>
                    <a:pt x="1468557" y="764731"/>
                    <a:pt x="1475326" y="754577"/>
                  </a:cubicBezTo>
                  <a:cubicBezTo>
                    <a:pt x="1471941" y="757962"/>
                    <a:pt x="1470249" y="764731"/>
                    <a:pt x="1470249" y="774884"/>
                  </a:cubicBezTo>
                  <a:cubicBezTo>
                    <a:pt x="1477018" y="761346"/>
                    <a:pt x="1482941" y="748654"/>
                    <a:pt x="1488018" y="736808"/>
                  </a:cubicBezTo>
                  <a:cubicBezTo>
                    <a:pt x="1493095" y="724963"/>
                    <a:pt x="1499018" y="710578"/>
                    <a:pt x="1505787" y="693656"/>
                  </a:cubicBezTo>
                  <a:cubicBezTo>
                    <a:pt x="1518479" y="642887"/>
                    <a:pt x="1536882" y="589263"/>
                    <a:pt x="1560997" y="532784"/>
                  </a:cubicBezTo>
                  <a:lnTo>
                    <a:pt x="1586721" y="476002"/>
                  </a:lnTo>
                  <a:lnTo>
                    <a:pt x="1587016" y="469006"/>
                  </a:lnTo>
                  <a:cubicBezTo>
                    <a:pt x="1588708" y="458006"/>
                    <a:pt x="1595477" y="443199"/>
                    <a:pt x="1607323" y="424583"/>
                  </a:cubicBezTo>
                  <a:cubicBezTo>
                    <a:pt x="1607323" y="417815"/>
                    <a:pt x="1608169" y="412738"/>
                    <a:pt x="1609862" y="409353"/>
                  </a:cubicBezTo>
                  <a:cubicBezTo>
                    <a:pt x="1611554" y="405969"/>
                    <a:pt x="1612400" y="402584"/>
                    <a:pt x="1612400" y="399200"/>
                  </a:cubicBezTo>
                  <a:cubicBezTo>
                    <a:pt x="1622554" y="345047"/>
                    <a:pt x="1641169" y="282433"/>
                    <a:pt x="1668245" y="211357"/>
                  </a:cubicBezTo>
                  <a:cubicBezTo>
                    <a:pt x="1668245" y="218126"/>
                    <a:pt x="1664861" y="231664"/>
                    <a:pt x="1658092" y="251972"/>
                  </a:cubicBezTo>
                  <a:cubicBezTo>
                    <a:pt x="1664861" y="241818"/>
                    <a:pt x="1669091" y="231664"/>
                    <a:pt x="1670784" y="221511"/>
                  </a:cubicBezTo>
                  <a:cubicBezTo>
                    <a:pt x="1672476" y="211357"/>
                    <a:pt x="1676707" y="201203"/>
                    <a:pt x="1683476" y="191050"/>
                  </a:cubicBezTo>
                  <a:cubicBezTo>
                    <a:pt x="1683476" y="194435"/>
                    <a:pt x="1685168" y="197819"/>
                    <a:pt x="1688553" y="201203"/>
                  </a:cubicBezTo>
                  <a:cubicBezTo>
                    <a:pt x="1698706" y="163974"/>
                    <a:pt x="1714783" y="127589"/>
                    <a:pt x="1736782" y="92052"/>
                  </a:cubicBezTo>
                  <a:cubicBezTo>
                    <a:pt x="1758782" y="56514"/>
                    <a:pt x="1783320" y="30284"/>
                    <a:pt x="1810396" y="13361"/>
                  </a:cubicBezTo>
                  <a:cubicBezTo>
                    <a:pt x="1822242" y="4900"/>
                    <a:pt x="1832184" y="457"/>
                    <a:pt x="1840223" y="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Freeform: Shape 112"/>
            <p:cNvSpPr/>
            <p:nvPr/>
          </p:nvSpPr>
          <p:spPr>
            <a:xfrm rot="18090337" flipH="1">
              <a:off x="1483703" y="-604178"/>
              <a:ext cx="2212142" cy="3678828"/>
            </a:xfrm>
            <a:custGeom>
              <a:avLst/>
              <a:gdLst/>
              <a:ahLst/>
              <a:cxnLst/>
              <a:rect l="l" t="t" r="r" b="b"/>
              <a:pathLst>
                <a:path w="2212142" h="3678828">
                  <a:moveTo>
                    <a:pt x="313368" y="3386277"/>
                  </a:moveTo>
                  <a:cubicBezTo>
                    <a:pt x="313791" y="3385853"/>
                    <a:pt x="314425" y="3386065"/>
                    <a:pt x="315271" y="3386911"/>
                  </a:cubicBezTo>
                  <a:cubicBezTo>
                    <a:pt x="316964" y="3388603"/>
                    <a:pt x="317810" y="3391142"/>
                    <a:pt x="317810" y="3394526"/>
                  </a:cubicBezTo>
                  <a:lnTo>
                    <a:pt x="307656" y="3404680"/>
                  </a:lnTo>
                  <a:cubicBezTo>
                    <a:pt x="307656" y="3397911"/>
                    <a:pt x="309349" y="3392834"/>
                    <a:pt x="312733" y="3389450"/>
                  </a:cubicBezTo>
                  <a:cubicBezTo>
                    <a:pt x="312733" y="3387757"/>
                    <a:pt x="312945" y="3386699"/>
                    <a:pt x="313368" y="3386277"/>
                  </a:cubicBezTo>
                  <a:close/>
                  <a:moveTo>
                    <a:pt x="607189" y="2805614"/>
                  </a:moveTo>
                  <a:cubicBezTo>
                    <a:pt x="580113" y="2852998"/>
                    <a:pt x="554728" y="2898690"/>
                    <a:pt x="531037" y="2942689"/>
                  </a:cubicBezTo>
                  <a:cubicBezTo>
                    <a:pt x="507345" y="2986688"/>
                    <a:pt x="481961" y="3030687"/>
                    <a:pt x="454884" y="3074686"/>
                  </a:cubicBezTo>
                  <a:cubicBezTo>
                    <a:pt x="437961" y="3115301"/>
                    <a:pt x="419346" y="3155069"/>
                    <a:pt x="399039" y="3193992"/>
                  </a:cubicBezTo>
                  <a:cubicBezTo>
                    <a:pt x="388885" y="3213453"/>
                    <a:pt x="379155" y="3232702"/>
                    <a:pt x="369847" y="3251741"/>
                  </a:cubicBezTo>
                  <a:lnTo>
                    <a:pt x="352935" y="3287579"/>
                  </a:lnTo>
                  <a:lnTo>
                    <a:pt x="363501" y="3267606"/>
                  </a:lnTo>
                  <a:cubicBezTo>
                    <a:pt x="434577" y="3138993"/>
                    <a:pt x="509037" y="3012072"/>
                    <a:pt x="586882" y="2886844"/>
                  </a:cubicBezTo>
                  <a:cubicBezTo>
                    <a:pt x="593651" y="2880075"/>
                    <a:pt x="597881" y="2872460"/>
                    <a:pt x="599574" y="2863998"/>
                  </a:cubicBezTo>
                  <a:cubicBezTo>
                    <a:pt x="601266" y="2855537"/>
                    <a:pt x="605497" y="2847921"/>
                    <a:pt x="612266" y="2841152"/>
                  </a:cubicBezTo>
                  <a:cubicBezTo>
                    <a:pt x="602112" y="2834383"/>
                    <a:pt x="600420" y="2822537"/>
                    <a:pt x="607189" y="2805614"/>
                  </a:cubicBezTo>
                  <a:close/>
                  <a:moveTo>
                    <a:pt x="734109" y="2145627"/>
                  </a:moveTo>
                  <a:lnTo>
                    <a:pt x="734109" y="2155781"/>
                  </a:lnTo>
                  <a:cubicBezTo>
                    <a:pt x="693495" y="2233626"/>
                    <a:pt x="653726" y="2311470"/>
                    <a:pt x="614804" y="2389315"/>
                  </a:cubicBezTo>
                  <a:cubicBezTo>
                    <a:pt x="575882" y="2467160"/>
                    <a:pt x="537806" y="2545004"/>
                    <a:pt x="500576" y="2622849"/>
                  </a:cubicBezTo>
                  <a:cubicBezTo>
                    <a:pt x="500576" y="2626233"/>
                    <a:pt x="498883" y="2629618"/>
                    <a:pt x="495499" y="2633002"/>
                  </a:cubicBezTo>
                  <a:cubicBezTo>
                    <a:pt x="488730" y="2633002"/>
                    <a:pt x="488730" y="2629618"/>
                    <a:pt x="495499" y="2622849"/>
                  </a:cubicBezTo>
                  <a:cubicBezTo>
                    <a:pt x="532729" y="2545004"/>
                    <a:pt x="570805" y="2467160"/>
                    <a:pt x="609727" y="2389315"/>
                  </a:cubicBezTo>
                  <a:cubicBezTo>
                    <a:pt x="648650" y="2311470"/>
                    <a:pt x="686726" y="2233626"/>
                    <a:pt x="723956" y="2155781"/>
                  </a:cubicBezTo>
                  <a:cubicBezTo>
                    <a:pt x="730725" y="2149012"/>
                    <a:pt x="734109" y="2145627"/>
                    <a:pt x="734109" y="2145627"/>
                  </a:cubicBezTo>
                  <a:close/>
                  <a:moveTo>
                    <a:pt x="1089487" y="1597330"/>
                  </a:moveTo>
                  <a:cubicBezTo>
                    <a:pt x="1079334" y="1607484"/>
                    <a:pt x="1067488" y="1626099"/>
                    <a:pt x="1053949" y="1653175"/>
                  </a:cubicBezTo>
                  <a:cubicBezTo>
                    <a:pt x="1037027" y="1683636"/>
                    <a:pt x="1021796" y="1714943"/>
                    <a:pt x="1008258" y="1747097"/>
                  </a:cubicBezTo>
                  <a:cubicBezTo>
                    <a:pt x="994720" y="1779250"/>
                    <a:pt x="979489" y="1812249"/>
                    <a:pt x="962567" y="1846095"/>
                  </a:cubicBezTo>
                  <a:cubicBezTo>
                    <a:pt x="986258" y="1805480"/>
                    <a:pt x="1008258" y="1764019"/>
                    <a:pt x="1028565" y="1721712"/>
                  </a:cubicBezTo>
                  <a:cubicBezTo>
                    <a:pt x="1048873" y="1679405"/>
                    <a:pt x="1069180" y="1637945"/>
                    <a:pt x="1089487" y="1597330"/>
                  </a:cubicBezTo>
                  <a:close/>
                  <a:moveTo>
                    <a:pt x="1744398" y="597196"/>
                  </a:moveTo>
                  <a:cubicBezTo>
                    <a:pt x="1744398" y="603965"/>
                    <a:pt x="1742705" y="609042"/>
                    <a:pt x="1739321" y="612426"/>
                  </a:cubicBezTo>
                  <a:lnTo>
                    <a:pt x="1744398" y="637810"/>
                  </a:lnTo>
                  <a:lnTo>
                    <a:pt x="1744398" y="602273"/>
                  </a:lnTo>
                  <a:close/>
                  <a:moveTo>
                    <a:pt x="1785012" y="414430"/>
                  </a:moveTo>
                  <a:cubicBezTo>
                    <a:pt x="1778243" y="434737"/>
                    <a:pt x="1769782" y="455045"/>
                    <a:pt x="1759628" y="475352"/>
                  </a:cubicBezTo>
                  <a:cubicBezTo>
                    <a:pt x="1749474" y="495659"/>
                    <a:pt x="1739321" y="515967"/>
                    <a:pt x="1729167" y="536274"/>
                  </a:cubicBezTo>
                  <a:cubicBezTo>
                    <a:pt x="1712244" y="576889"/>
                    <a:pt x="1693629" y="619195"/>
                    <a:pt x="1673322" y="663195"/>
                  </a:cubicBezTo>
                  <a:cubicBezTo>
                    <a:pt x="1673322" y="663195"/>
                    <a:pt x="1676707" y="659810"/>
                    <a:pt x="1683476" y="653041"/>
                  </a:cubicBezTo>
                  <a:cubicBezTo>
                    <a:pt x="1683476" y="639502"/>
                    <a:pt x="1686860" y="636118"/>
                    <a:pt x="1693629" y="642887"/>
                  </a:cubicBezTo>
                  <a:cubicBezTo>
                    <a:pt x="1710552" y="602273"/>
                    <a:pt x="1730859" y="563350"/>
                    <a:pt x="1754551" y="526120"/>
                  </a:cubicBezTo>
                  <a:cubicBezTo>
                    <a:pt x="1757936" y="515967"/>
                    <a:pt x="1766397" y="500736"/>
                    <a:pt x="1779935" y="480429"/>
                  </a:cubicBezTo>
                  <a:cubicBezTo>
                    <a:pt x="1779935" y="453352"/>
                    <a:pt x="1781628" y="431353"/>
                    <a:pt x="1785012" y="414430"/>
                  </a:cubicBezTo>
                  <a:close/>
                  <a:moveTo>
                    <a:pt x="1698191" y="387885"/>
                  </a:moveTo>
                  <a:lnTo>
                    <a:pt x="1683476" y="404594"/>
                  </a:lnTo>
                  <a:lnTo>
                    <a:pt x="1663733" y="424130"/>
                  </a:lnTo>
                  <a:lnTo>
                    <a:pt x="1622554" y="531197"/>
                  </a:lnTo>
                  <a:cubicBezTo>
                    <a:pt x="1605631" y="575196"/>
                    <a:pt x="1585324" y="619195"/>
                    <a:pt x="1561632" y="663195"/>
                  </a:cubicBezTo>
                  <a:cubicBezTo>
                    <a:pt x="1561632" y="666579"/>
                    <a:pt x="1560786" y="669963"/>
                    <a:pt x="1559094" y="673348"/>
                  </a:cubicBezTo>
                  <a:cubicBezTo>
                    <a:pt x="1557401" y="676733"/>
                    <a:pt x="1556555" y="680117"/>
                    <a:pt x="1556555" y="683502"/>
                  </a:cubicBezTo>
                  <a:cubicBezTo>
                    <a:pt x="1556555" y="686886"/>
                    <a:pt x="1555709" y="690271"/>
                    <a:pt x="1554017" y="693656"/>
                  </a:cubicBezTo>
                  <a:cubicBezTo>
                    <a:pt x="1552324" y="697040"/>
                    <a:pt x="1551478" y="702117"/>
                    <a:pt x="1551478" y="708886"/>
                  </a:cubicBezTo>
                  <a:lnTo>
                    <a:pt x="1556555" y="703809"/>
                  </a:lnTo>
                  <a:cubicBezTo>
                    <a:pt x="1556555" y="697040"/>
                    <a:pt x="1559940" y="686886"/>
                    <a:pt x="1566709" y="673348"/>
                  </a:cubicBezTo>
                  <a:lnTo>
                    <a:pt x="1566709" y="683502"/>
                  </a:lnTo>
                  <a:cubicBezTo>
                    <a:pt x="1576862" y="663195"/>
                    <a:pt x="1586170" y="642887"/>
                    <a:pt x="1594631" y="622580"/>
                  </a:cubicBezTo>
                  <a:cubicBezTo>
                    <a:pt x="1603093" y="602273"/>
                    <a:pt x="1612400" y="583658"/>
                    <a:pt x="1622554" y="566735"/>
                  </a:cubicBezTo>
                  <a:cubicBezTo>
                    <a:pt x="1642861" y="508351"/>
                    <a:pt x="1667928" y="449016"/>
                    <a:pt x="1697754" y="388729"/>
                  </a:cubicBezTo>
                  <a:close/>
                  <a:moveTo>
                    <a:pt x="1922086" y="373815"/>
                  </a:moveTo>
                  <a:lnTo>
                    <a:pt x="1922086" y="378892"/>
                  </a:lnTo>
                  <a:cubicBezTo>
                    <a:pt x="1922086" y="382277"/>
                    <a:pt x="1923779" y="385661"/>
                    <a:pt x="1927163" y="389046"/>
                  </a:cubicBezTo>
                  <a:cubicBezTo>
                    <a:pt x="1927163" y="385661"/>
                    <a:pt x="1926317" y="383123"/>
                    <a:pt x="1924625" y="381431"/>
                  </a:cubicBezTo>
                  <a:cubicBezTo>
                    <a:pt x="1922933" y="379739"/>
                    <a:pt x="1922086" y="377200"/>
                    <a:pt x="1922086" y="373815"/>
                  </a:cubicBezTo>
                  <a:close/>
                  <a:moveTo>
                    <a:pt x="1875639" y="183165"/>
                  </a:moveTo>
                  <a:lnTo>
                    <a:pt x="1875614" y="183240"/>
                  </a:lnTo>
                  <a:lnTo>
                    <a:pt x="1875126" y="183435"/>
                  </a:lnTo>
                  <a:cubicBezTo>
                    <a:pt x="1872588" y="185127"/>
                    <a:pt x="1869626" y="187665"/>
                    <a:pt x="1866241" y="191050"/>
                  </a:cubicBezTo>
                  <a:cubicBezTo>
                    <a:pt x="1867934" y="189358"/>
                    <a:pt x="1869203" y="187665"/>
                    <a:pt x="1870049" y="185973"/>
                  </a:cubicBezTo>
                  <a:lnTo>
                    <a:pt x="1870225" y="185270"/>
                  </a:lnTo>
                  <a:close/>
                  <a:moveTo>
                    <a:pt x="1962701" y="130128"/>
                  </a:moveTo>
                  <a:lnTo>
                    <a:pt x="1952547" y="135205"/>
                  </a:lnTo>
                  <a:lnTo>
                    <a:pt x="1962701" y="135205"/>
                  </a:lnTo>
                  <a:close/>
                  <a:moveTo>
                    <a:pt x="1962701" y="74283"/>
                  </a:moveTo>
                  <a:cubicBezTo>
                    <a:pt x="1959317" y="77668"/>
                    <a:pt x="1957624" y="84436"/>
                    <a:pt x="1957624" y="94590"/>
                  </a:cubicBezTo>
                  <a:cubicBezTo>
                    <a:pt x="1950855" y="104744"/>
                    <a:pt x="1945778" y="108128"/>
                    <a:pt x="1942394" y="104744"/>
                  </a:cubicBezTo>
                  <a:cubicBezTo>
                    <a:pt x="1945778" y="101359"/>
                    <a:pt x="1947471" y="97975"/>
                    <a:pt x="1947471" y="94590"/>
                  </a:cubicBezTo>
                  <a:cubicBezTo>
                    <a:pt x="1947471" y="91205"/>
                    <a:pt x="1950855" y="86129"/>
                    <a:pt x="1957624" y="79359"/>
                  </a:cubicBezTo>
                  <a:cubicBezTo>
                    <a:pt x="1957624" y="75975"/>
                    <a:pt x="1959317" y="74283"/>
                    <a:pt x="1962701" y="74283"/>
                  </a:cubicBezTo>
                  <a:close/>
                  <a:moveTo>
                    <a:pt x="1840223" y="34"/>
                  </a:moveTo>
                  <a:cubicBezTo>
                    <a:pt x="1848261" y="-389"/>
                    <a:pt x="1854395" y="3207"/>
                    <a:pt x="1858626" y="10822"/>
                  </a:cubicBezTo>
                  <a:cubicBezTo>
                    <a:pt x="1864972" y="22245"/>
                    <a:pt x="1866083" y="39856"/>
                    <a:pt x="1861958" y="63653"/>
                  </a:cubicBezTo>
                  <a:lnTo>
                    <a:pt x="1856868" y="86078"/>
                  </a:lnTo>
                  <a:lnTo>
                    <a:pt x="1857516" y="85071"/>
                  </a:lnTo>
                  <a:cubicBezTo>
                    <a:pt x="1876871" y="58418"/>
                    <a:pt x="1896702" y="41283"/>
                    <a:pt x="1917010" y="33668"/>
                  </a:cubicBezTo>
                  <a:cubicBezTo>
                    <a:pt x="1920394" y="30284"/>
                    <a:pt x="1928856" y="35360"/>
                    <a:pt x="1942394" y="48899"/>
                  </a:cubicBezTo>
                  <a:cubicBezTo>
                    <a:pt x="1955932" y="55668"/>
                    <a:pt x="1952547" y="77668"/>
                    <a:pt x="1932240" y="114897"/>
                  </a:cubicBezTo>
                  <a:cubicBezTo>
                    <a:pt x="1926317" y="125897"/>
                    <a:pt x="1920711" y="135311"/>
                    <a:pt x="1915423" y="143137"/>
                  </a:cubicBezTo>
                  <a:lnTo>
                    <a:pt x="1910712" y="149052"/>
                  </a:lnTo>
                  <a:lnTo>
                    <a:pt x="1894164" y="188511"/>
                  </a:lnTo>
                  <a:cubicBezTo>
                    <a:pt x="1882318" y="213896"/>
                    <a:pt x="1871318" y="240126"/>
                    <a:pt x="1861165" y="267202"/>
                  </a:cubicBezTo>
                  <a:cubicBezTo>
                    <a:pt x="1861165" y="270587"/>
                    <a:pt x="1856088" y="277356"/>
                    <a:pt x="1845934" y="287509"/>
                  </a:cubicBezTo>
                  <a:lnTo>
                    <a:pt x="1845934" y="282433"/>
                  </a:lnTo>
                  <a:cubicBezTo>
                    <a:pt x="1845934" y="282433"/>
                    <a:pt x="1845934" y="279048"/>
                    <a:pt x="1845934" y="272279"/>
                  </a:cubicBezTo>
                  <a:cubicBezTo>
                    <a:pt x="1852703" y="251972"/>
                    <a:pt x="1859472" y="231664"/>
                    <a:pt x="1866241" y="211357"/>
                  </a:cubicBezTo>
                  <a:lnTo>
                    <a:pt x="1875614" y="183240"/>
                  </a:lnTo>
                  <a:lnTo>
                    <a:pt x="1881472" y="180896"/>
                  </a:lnTo>
                  <a:lnTo>
                    <a:pt x="1875639" y="183165"/>
                  </a:lnTo>
                  <a:lnTo>
                    <a:pt x="1879678" y="171046"/>
                  </a:lnTo>
                  <a:lnTo>
                    <a:pt x="1872038" y="178018"/>
                  </a:lnTo>
                  <a:lnTo>
                    <a:pt x="1871318" y="180896"/>
                  </a:lnTo>
                  <a:lnTo>
                    <a:pt x="1870225" y="185270"/>
                  </a:lnTo>
                  <a:lnTo>
                    <a:pt x="1870049" y="185339"/>
                  </a:lnTo>
                  <a:lnTo>
                    <a:pt x="1861406" y="193588"/>
                  </a:lnTo>
                  <a:lnTo>
                    <a:pt x="1840857" y="236741"/>
                  </a:lnTo>
                  <a:cubicBezTo>
                    <a:pt x="1823934" y="270587"/>
                    <a:pt x="1810396" y="306125"/>
                    <a:pt x="1800243" y="343354"/>
                  </a:cubicBezTo>
                  <a:cubicBezTo>
                    <a:pt x="1803627" y="343354"/>
                    <a:pt x="1805320" y="345047"/>
                    <a:pt x="1805320" y="348431"/>
                  </a:cubicBezTo>
                  <a:lnTo>
                    <a:pt x="1804981" y="349785"/>
                  </a:lnTo>
                  <a:lnTo>
                    <a:pt x="1809127" y="342085"/>
                  </a:lnTo>
                  <a:cubicBezTo>
                    <a:pt x="1811666" y="337855"/>
                    <a:pt x="1813781" y="334893"/>
                    <a:pt x="1815473" y="333201"/>
                  </a:cubicBezTo>
                  <a:cubicBezTo>
                    <a:pt x="1829011" y="316278"/>
                    <a:pt x="1838319" y="304432"/>
                    <a:pt x="1843396" y="297663"/>
                  </a:cubicBezTo>
                  <a:cubicBezTo>
                    <a:pt x="1848472" y="290894"/>
                    <a:pt x="1852703" y="285817"/>
                    <a:pt x="1856088" y="282433"/>
                  </a:cubicBezTo>
                  <a:lnTo>
                    <a:pt x="1861165" y="277356"/>
                  </a:lnTo>
                  <a:lnTo>
                    <a:pt x="1871318" y="267202"/>
                  </a:lnTo>
                  <a:cubicBezTo>
                    <a:pt x="1874703" y="263818"/>
                    <a:pt x="1876395" y="261279"/>
                    <a:pt x="1876395" y="259587"/>
                  </a:cubicBezTo>
                  <a:cubicBezTo>
                    <a:pt x="1876395" y="257895"/>
                    <a:pt x="1878087" y="255356"/>
                    <a:pt x="1881472" y="251972"/>
                  </a:cubicBezTo>
                  <a:cubicBezTo>
                    <a:pt x="1881472" y="241818"/>
                    <a:pt x="1884856" y="236741"/>
                    <a:pt x="1891625" y="236741"/>
                  </a:cubicBezTo>
                  <a:lnTo>
                    <a:pt x="1891625" y="226587"/>
                  </a:lnTo>
                  <a:cubicBezTo>
                    <a:pt x="1898395" y="209665"/>
                    <a:pt x="1902625" y="199511"/>
                    <a:pt x="1904318" y="196126"/>
                  </a:cubicBezTo>
                  <a:cubicBezTo>
                    <a:pt x="1906010" y="192742"/>
                    <a:pt x="1910240" y="182588"/>
                    <a:pt x="1917010" y="165666"/>
                  </a:cubicBezTo>
                  <a:lnTo>
                    <a:pt x="1922086" y="170742"/>
                  </a:lnTo>
                  <a:cubicBezTo>
                    <a:pt x="1922086" y="174127"/>
                    <a:pt x="1925471" y="165666"/>
                    <a:pt x="1932240" y="145358"/>
                  </a:cubicBezTo>
                  <a:cubicBezTo>
                    <a:pt x="1939009" y="138589"/>
                    <a:pt x="1942394" y="134359"/>
                    <a:pt x="1942394" y="132666"/>
                  </a:cubicBezTo>
                  <a:cubicBezTo>
                    <a:pt x="1942394" y="130974"/>
                    <a:pt x="1945778" y="121666"/>
                    <a:pt x="1952547" y="104744"/>
                  </a:cubicBezTo>
                  <a:lnTo>
                    <a:pt x="1952547" y="109820"/>
                  </a:lnTo>
                  <a:lnTo>
                    <a:pt x="1957624" y="114897"/>
                  </a:lnTo>
                  <a:lnTo>
                    <a:pt x="1957624" y="104744"/>
                  </a:lnTo>
                  <a:lnTo>
                    <a:pt x="1962701" y="104744"/>
                  </a:lnTo>
                  <a:lnTo>
                    <a:pt x="1962701" y="74283"/>
                  </a:lnTo>
                  <a:cubicBezTo>
                    <a:pt x="1962701" y="77668"/>
                    <a:pt x="1966086" y="72591"/>
                    <a:pt x="1972855" y="59052"/>
                  </a:cubicBezTo>
                  <a:cubicBezTo>
                    <a:pt x="1976239" y="55668"/>
                    <a:pt x="1979624" y="53975"/>
                    <a:pt x="1983008" y="53975"/>
                  </a:cubicBezTo>
                  <a:lnTo>
                    <a:pt x="1993162" y="48899"/>
                  </a:lnTo>
                  <a:lnTo>
                    <a:pt x="1998239" y="48899"/>
                  </a:lnTo>
                  <a:cubicBezTo>
                    <a:pt x="1998239" y="52283"/>
                    <a:pt x="1999931" y="55668"/>
                    <a:pt x="2003316" y="59052"/>
                  </a:cubicBezTo>
                  <a:lnTo>
                    <a:pt x="2003316" y="69206"/>
                  </a:lnTo>
                  <a:cubicBezTo>
                    <a:pt x="1999931" y="72591"/>
                    <a:pt x="1996547" y="81052"/>
                    <a:pt x="1993162" y="94590"/>
                  </a:cubicBezTo>
                  <a:cubicBezTo>
                    <a:pt x="1996547" y="94590"/>
                    <a:pt x="1998239" y="92898"/>
                    <a:pt x="1998239" y="89513"/>
                  </a:cubicBezTo>
                  <a:cubicBezTo>
                    <a:pt x="2005008" y="92898"/>
                    <a:pt x="2009239" y="96282"/>
                    <a:pt x="2010931" y="99667"/>
                  </a:cubicBezTo>
                  <a:cubicBezTo>
                    <a:pt x="2012623" y="103051"/>
                    <a:pt x="2016854" y="113205"/>
                    <a:pt x="2023623" y="130128"/>
                  </a:cubicBezTo>
                  <a:lnTo>
                    <a:pt x="2023623" y="140281"/>
                  </a:lnTo>
                  <a:cubicBezTo>
                    <a:pt x="2023623" y="143666"/>
                    <a:pt x="2022777" y="147051"/>
                    <a:pt x="2021085" y="150435"/>
                  </a:cubicBezTo>
                  <a:cubicBezTo>
                    <a:pt x="2019392" y="153820"/>
                    <a:pt x="2018546" y="158897"/>
                    <a:pt x="2018546" y="165666"/>
                  </a:cubicBezTo>
                  <a:cubicBezTo>
                    <a:pt x="2011777" y="175819"/>
                    <a:pt x="2007546" y="182588"/>
                    <a:pt x="2005854" y="185973"/>
                  </a:cubicBezTo>
                  <a:cubicBezTo>
                    <a:pt x="2004162" y="189358"/>
                    <a:pt x="1999931" y="197819"/>
                    <a:pt x="1993162" y="211357"/>
                  </a:cubicBezTo>
                  <a:lnTo>
                    <a:pt x="1993162" y="216434"/>
                  </a:lnTo>
                  <a:cubicBezTo>
                    <a:pt x="1993162" y="219818"/>
                    <a:pt x="1992316" y="222357"/>
                    <a:pt x="1990624" y="224049"/>
                  </a:cubicBezTo>
                  <a:cubicBezTo>
                    <a:pt x="1988931" y="225741"/>
                    <a:pt x="1988085" y="228280"/>
                    <a:pt x="1988085" y="231664"/>
                  </a:cubicBezTo>
                  <a:lnTo>
                    <a:pt x="1988085" y="246895"/>
                  </a:lnTo>
                  <a:lnTo>
                    <a:pt x="1998239" y="236741"/>
                  </a:lnTo>
                  <a:cubicBezTo>
                    <a:pt x="2008392" y="226587"/>
                    <a:pt x="2013469" y="228280"/>
                    <a:pt x="2013469" y="241818"/>
                  </a:cubicBezTo>
                  <a:cubicBezTo>
                    <a:pt x="2030392" y="238433"/>
                    <a:pt x="2042238" y="248587"/>
                    <a:pt x="2049007" y="272279"/>
                  </a:cubicBezTo>
                  <a:cubicBezTo>
                    <a:pt x="2059161" y="272279"/>
                    <a:pt x="2065930" y="273971"/>
                    <a:pt x="2069314" y="277356"/>
                  </a:cubicBezTo>
                  <a:cubicBezTo>
                    <a:pt x="2096391" y="267202"/>
                    <a:pt x="2116698" y="263818"/>
                    <a:pt x="2130236" y="267202"/>
                  </a:cubicBezTo>
                  <a:lnTo>
                    <a:pt x="2145467" y="272279"/>
                  </a:lnTo>
                  <a:cubicBezTo>
                    <a:pt x="2155621" y="282433"/>
                    <a:pt x="2157313" y="302740"/>
                    <a:pt x="2150544" y="333201"/>
                  </a:cubicBezTo>
                  <a:lnTo>
                    <a:pt x="2150544" y="338278"/>
                  </a:lnTo>
                  <a:lnTo>
                    <a:pt x="2165774" y="338278"/>
                  </a:lnTo>
                  <a:cubicBezTo>
                    <a:pt x="2172543" y="361970"/>
                    <a:pt x="2174235" y="389046"/>
                    <a:pt x="2170851" y="419507"/>
                  </a:cubicBezTo>
                  <a:cubicBezTo>
                    <a:pt x="2167466" y="449968"/>
                    <a:pt x="2167466" y="478737"/>
                    <a:pt x="2170851" y="505813"/>
                  </a:cubicBezTo>
                  <a:lnTo>
                    <a:pt x="2170851" y="541350"/>
                  </a:lnTo>
                  <a:cubicBezTo>
                    <a:pt x="2170851" y="568427"/>
                    <a:pt x="2162390" y="602273"/>
                    <a:pt x="2145467" y="642887"/>
                  </a:cubicBezTo>
                  <a:lnTo>
                    <a:pt x="2130236" y="683502"/>
                  </a:lnTo>
                  <a:cubicBezTo>
                    <a:pt x="2123467" y="697040"/>
                    <a:pt x="2118390" y="705501"/>
                    <a:pt x="2115006" y="708886"/>
                  </a:cubicBezTo>
                  <a:cubicBezTo>
                    <a:pt x="2131929" y="691963"/>
                    <a:pt x="2148851" y="680963"/>
                    <a:pt x="2165774" y="675887"/>
                  </a:cubicBezTo>
                  <a:cubicBezTo>
                    <a:pt x="2182697" y="670810"/>
                    <a:pt x="2194543" y="673348"/>
                    <a:pt x="2201312" y="683502"/>
                  </a:cubicBezTo>
                  <a:cubicBezTo>
                    <a:pt x="2214850" y="700424"/>
                    <a:pt x="2215696" y="731732"/>
                    <a:pt x="2203850" y="777423"/>
                  </a:cubicBezTo>
                  <a:cubicBezTo>
                    <a:pt x="2192004" y="823114"/>
                    <a:pt x="2170851" y="871344"/>
                    <a:pt x="2140390" y="922113"/>
                  </a:cubicBezTo>
                  <a:cubicBezTo>
                    <a:pt x="2062545" y="1054110"/>
                    <a:pt x="1986393" y="1185261"/>
                    <a:pt x="1911933" y="1315566"/>
                  </a:cubicBezTo>
                  <a:cubicBezTo>
                    <a:pt x="1837473" y="1445872"/>
                    <a:pt x="1757936" y="1577023"/>
                    <a:pt x="1673322" y="1709020"/>
                  </a:cubicBezTo>
                  <a:cubicBezTo>
                    <a:pt x="1609016" y="1807172"/>
                    <a:pt x="1548094" y="1902786"/>
                    <a:pt x="1490556" y="1995861"/>
                  </a:cubicBezTo>
                  <a:cubicBezTo>
                    <a:pt x="1433019" y="2088936"/>
                    <a:pt x="1377174" y="2184550"/>
                    <a:pt x="1323021" y="2282702"/>
                  </a:cubicBezTo>
                  <a:cubicBezTo>
                    <a:pt x="1262099" y="2374084"/>
                    <a:pt x="1202023" y="2462929"/>
                    <a:pt x="1142794" y="2549235"/>
                  </a:cubicBezTo>
                  <a:cubicBezTo>
                    <a:pt x="1083564" y="2635541"/>
                    <a:pt x="1025181" y="2722693"/>
                    <a:pt x="967643" y="2810691"/>
                  </a:cubicBezTo>
                  <a:cubicBezTo>
                    <a:pt x="916875" y="2885151"/>
                    <a:pt x="866107" y="2950304"/>
                    <a:pt x="815339" y="3006149"/>
                  </a:cubicBezTo>
                  <a:cubicBezTo>
                    <a:pt x="764570" y="3061994"/>
                    <a:pt x="713802" y="3122070"/>
                    <a:pt x="663034" y="3186377"/>
                  </a:cubicBezTo>
                  <a:lnTo>
                    <a:pt x="657957" y="3186377"/>
                  </a:lnTo>
                  <a:cubicBezTo>
                    <a:pt x="657957" y="3182992"/>
                    <a:pt x="658803" y="3180454"/>
                    <a:pt x="660496" y="3178761"/>
                  </a:cubicBezTo>
                  <a:cubicBezTo>
                    <a:pt x="662188" y="3177069"/>
                    <a:pt x="663034" y="3174531"/>
                    <a:pt x="663034" y="3171146"/>
                  </a:cubicBezTo>
                  <a:cubicBezTo>
                    <a:pt x="730725" y="3066225"/>
                    <a:pt x="798416" y="2960458"/>
                    <a:pt x="866107" y="2853844"/>
                  </a:cubicBezTo>
                  <a:cubicBezTo>
                    <a:pt x="933798" y="2747231"/>
                    <a:pt x="1001489" y="2634695"/>
                    <a:pt x="1069180" y="2516236"/>
                  </a:cubicBezTo>
                  <a:lnTo>
                    <a:pt x="1114871" y="2440083"/>
                  </a:lnTo>
                  <a:lnTo>
                    <a:pt x="1114871" y="2429930"/>
                  </a:lnTo>
                  <a:cubicBezTo>
                    <a:pt x="1121641" y="2416391"/>
                    <a:pt x="1127563" y="2403699"/>
                    <a:pt x="1132640" y="2391853"/>
                  </a:cubicBezTo>
                  <a:cubicBezTo>
                    <a:pt x="1137717" y="2380007"/>
                    <a:pt x="1143640" y="2367315"/>
                    <a:pt x="1150409" y="2353777"/>
                  </a:cubicBezTo>
                  <a:cubicBezTo>
                    <a:pt x="1147025" y="2360546"/>
                    <a:pt x="1144486" y="2364777"/>
                    <a:pt x="1142794" y="2366469"/>
                  </a:cubicBezTo>
                  <a:cubicBezTo>
                    <a:pt x="1141102" y="2368162"/>
                    <a:pt x="1138563" y="2372392"/>
                    <a:pt x="1135179" y="2379161"/>
                  </a:cubicBezTo>
                  <a:cubicBezTo>
                    <a:pt x="1131794" y="2385930"/>
                    <a:pt x="1127563" y="2392700"/>
                    <a:pt x="1122487" y="2399469"/>
                  </a:cubicBezTo>
                  <a:cubicBezTo>
                    <a:pt x="1117410" y="2406238"/>
                    <a:pt x="1113179" y="2407930"/>
                    <a:pt x="1109794" y="2404545"/>
                  </a:cubicBezTo>
                  <a:cubicBezTo>
                    <a:pt x="1106410" y="2401161"/>
                    <a:pt x="1104718" y="2397776"/>
                    <a:pt x="1104718" y="2394392"/>
                  </a:cubicBezTo>
                  <a:cubicBezTo>
                    <a:pt x="1074257" y="2448544"/>
                    <a:pt x="1035334" y="2504390"/>
                    <a:pt x="987951" y="2561927"/>
                  </a:cubicBezTo>
                  <a:cubicBezTo>
                    <a:pt x="977797" y="2582234"/>
                    <a:pt x="967643" y="2597465"/>
                    <a:pt x="957490" y="2607618"/>
                  </a:cubicBezTo>
                  <a:cubicBezTo>
                    <a:pt x="940567" y="2644848"/>
                    <a:pt x="924490" y="2681232"/>
                    <a:pt x="909260" y="2716770"/>
                  </a:cubicBezTo>
                  <a:cubicBezTo>
                    <a:pt x="894029" y="2752308"/>
                    <a:pt x="877953" y="2788692"/>
                    <a:pt x="861030" y="2825922"/>
                  </a:cubicBezTo>
                  <a:lnTo>
                    <a:pt x="850877" y="2841152"/>
                  </a:lnTo>
                  <a:cubicBezTo>
                    <a:pt x="840723" y="2868229"/>
                    <a:pt x="828877" y="2885151"/>
                    <a:pt x="815339" y="2891921"/>
                  </a:cubicBezTo>
                  <a:cubicBezTo>
                    <a:pt x="808570" y="2895305"/>
                    <a:pt x="805185" y="2896997"/>
                    <a:pt x="805185" y="2896997"/>
                  </a:cubicBezTo>
                  <a:cubicBezTo>
                    <a:pt x="757801" y="2974842"/>
                    <a:pt x="710418" y="3052687"/>
                    <a:pt x="663034" y="3130531"/>
                  </a:cubicBezTo>
                  <a:cubicBezTo>
                    <a:pt x="615650" y="3208376"/>
                    <a:pt x="568266" y="3281144"/>
                    <a:pt x="520883" y="3348835"/>
                  </a:cubicBezTo>
                  <a:cubicBezTo>
                    <a:pt x="517498" y="3355604"/>
                    <a:pt x="512421" y="3358989"/>
                    <a:pt x="505652" y="3358989"/>
                  </a:cubicBezTo>
                  <a:cubicBezTo>
                    <a:pt x="505652" y="3362373"/>
                    <a:pt x="503960" y="3365758"/>
                    <a:pt x="500576" y="3369142"/>
                  </a:cubicBezTo>
                  <a:cubicBezTo>
                    <a:pt x="493806" y="3375911"/>
                    <a:pt x="487883" y="3384373"/>
                    <a:pt x="482807" y="3394526"/>
                  </a:cubicBezTo>
                  <a:cubicBezTo>
                    <a:pt x="477730" y="3404680"/>
                    <a:pt x="471807" y="3414834"/>
                    <a:pt x="465038" y="3424987"/>
                  </a:cubicBezTo>
                  <a:cubicBezTo>
                    <a:pt x="458269" y="3431756"/>
                    <a:pt x="454884" y="3431756"/>
                    <a:pt x="454884" y="3424987"/>
                  </a:cubicBezTo>
                  <a:cubicBezTo>
                    <a:pt x="454884" y="3421603"/>
                    <a:pt x="456576" y="3418218"/>
                    <a:pt x="459961" y="3414834"/>
                  </a:cubicBezTo>
                  <a:cubicBezTo>
                    <a:pt x="466730" y="3404680"/>
                    <a:pt x="473499" y="3394526"/>
                    <a:pt x="480268" y="3384373"/>
                  </a:cubicBezTo>
                  <a:cubicBezTo>
                    <a:pt x="487037" y="3374219"/>
                    <a:pt x="493806" y="3364065"/>
                    <a:pt x="500576" y="3353912"/>
                  </a:cubicBezTo>
                  <a:lnTo>
                    <a:pt x="505652" y="3353912"/>
                  </a:lnTo>
                  <a:cubicBezTo>
                    <a:pt x="505652" y="3347143"/>
                    <a:pt x="509037" y="3340374"/>
                    <a:pt x="515806" y="3333604"/>
                  </a:cubicBezTo>
                  <a:cubicBezTo>
                    <a:pt x="559805" y="3255760"/>
                    <a:pt x="603804" y="3180454"/>
                    <a:pt x="647804" y="3107686"/>
                  </a:cubicBezTo>
                  <a:cubicBezTo>
                    <a:pt x="691803" y="3034918"/>
                    <a:pt x="735802" y="2959611"/>
                    <a:pt x="779801" y="2881767"/>
                  </a:cubicBezTo>
                  <a:cubicBezTo>
                    <a:pt x="752724" y="2918997"/>
                    <a:pt x="727340" y="2956227"/>
                    <a:pt x="703648" y="2993457"/>
                  </a:cubicBezTo>
                  <a:cubicBezTo>
                    <a:pt x="679957" y="3030687"/>
                    <a:pt x="656265" y="3069609"/>
                    <a:pt x="632573" y="3110224"/>
                  </a:cubicBezTo>
                  <a:cubicBezTo>
                    <a:pt x="602112" y="3157608"/>
                    <a:pt x="571651" y="3203299"/>
                    <a:pt x="541190" y="3247298"/>
                  </a:cubicBezTo>
                  <a:cubicBezTo>
                    <a:pt x="510729" y="3291297"/>
                    <a:pt x="481961" y="3338681"/>
                    <a:pt x="454884" y="3389450"/>
                  </a:cubicBezTo>
                  <a:cubicBezTo>
                    <a:pt x="448115" y="3396219"/>
                    <a:pt x="444730" y="3397911"/>
                    <a:pt x="444730" y="3394526"/>
                  </a:cubicBezTo>
                  <a:cubicBezTo>
                    <a:pt x="444730" y="3391142"/>
                    <a:pt x="446423" y="3387757"/>
                    <a:pt x="449807" y="3384373"/>
                  </a:cubicBezTo>
                  <a:cubicBezTo>
                    <a:pt x="507345" y="3282836"/>
                    <a:pt x="566574" y="3188069"/>
                    <a:pt x="627496" y="3100070"/>
                  </a:cubicBezTo>
                  <a:cubicBezTo>
                    <a:pt x="688418" y="3012072"/>
                    <a:pt x="747648" y="2913920"/>
                    <a:pt x="805185" y="2805614"/>
                  </a:cubicBezTo>
                  <a:cubicBezTo>
                    <a:pt x="805185" y="2795461"/>
                    <a:pt x="808570" y="2787000"/>
                    <a:pt x="815339" y="2780231"/>
                  </a:cubicBezTo>
                  <a:cubicBezTo>
                    <a:pt x="791647" y="2807307"/>
                    <a:pt x="767955" y="2836075"/>
                    <a:pt x="744263" y="2866536"/>
                  </a:cubicBezTo>
                  <a:cubicBezTo>
                    <a:pt x="720571" y="2896997"/>
                    <a:pt x="696880" y="2925766"/>
                    <a:pt x="673188" y="2952842"/>
                  </a:cubicBezTo>
                  <a:cubicBezTo>
                    <a:pt x="619035" y="3050995"/>
                    <a:pt x="565728" y="3147454"/>
                    <a:pt x="513268" y="3242222"/>
                  </a:cubicBezTo>
                  <a:cubicBezTo>
                    <a:pt x="460807" y="3336989"/>
                    <a:pt x="405808" y="3431756"/>
                    <a:pt x="348271" y="3526524"/>
                  </a:cubicBezTo>
                  <a:cubicBezTo>
                    <a:pt x="341502" y="3540062"/>
                    <a:pt x="336425" y="3545139"/>
                    <a:pt x="333040" y="3541754"/>
                  </a:cubicBezTo>
                  <a:lnTo>
                    <a:pt x="333040" y="3536678"/>
                  </a:lnTo>
                  <a:cubicBezTo>
                    <a:pt x="333040" y="3529908"/>
                    <a:pt x="334733" y="3524831"/>
                    <a:pt x="338117" y="3521447"/>
                  </a:cubicBezTo>
                  <a:cubicBezTo>
                    <a:pt x="365193" y="3463910"/>
                    <a:pt x="390578" y="3407219"/>
                    <a:pt x="414269" y="3351373"/>
                  </a:cubicBezTo>
                  <a:cubicBezTo>
                    <a:pt x="437961" y="3295528"/>
                    <a:pt x="463345" y="3238837"/>
                    <a:pt x="490422" y="3181300"/>
                  </a:cubicBezTo>
                  <a:cubicBezTo>
                    <a:pt x="487037" y="3188069"/>
                    <a:pt x="481961" y="3194838"/>
                    <a:pt x="475191" y="3201607"/>
                  </a:cubicBezTo>
                  <a:lnTo>
                    <a:pt x="459961" y="3226991"/>
                  </a:lnTo>
                  <a:lnTo>
                    <a:pt x="353348" y="3440218"/>
                  </a:lnTo>
                  <a:cubicBezTo>
                    <a:pt x="333040" y="3470679"/>
                    <a:pt x="319502" y="3484217"/>
                    <a:pt x="312733" y="3480832"/>
                  </a:cubicBezTo>
                  <a:cubicBezTo>
                    <a:pt x="299195" y="3474063"/>
                    <a:pt x="300887" y="3457141"/>
                    <a:pt x="317810" y="3430064"/>
                  </a:cubicBezTo>
                  <a:cubicBezTo>
                    <a:pt x="317810" y="3430064"/>
                    <a:pt x="314425" y="3433449"/>
                    <a:pt x="307656" y="3440218"/>
                  </a:cubicBezTo>
                  <a:cubicBezTo>
                    <a:pt x="304272" y="3443602"/>
                    <a:pt x="302579" y="3445295"/>
                    <a:pt x="302579" y="3445295"/>
                  </a:cubicBezTo>
                  <a:lnTo>
                    <a:pt x="302579" y="3430064"/>
                  </a:lnTo>
                  <a:cubicBezTo>
                    <a:pt x="309349" y="3423295"/>
                    <a:pt x="319502" y="3409757"/>
                    <a:pt x="333040" y="3389450"/>
                  </a:cubicBezTo>
                  <a:cubicBezTo>
                    <a:pt x="366886" y="3321759"/>
                    <a:pt x="399885" y="3253221"/>
                    <a:pt x="432038" y="3183838"/>
                  </a:cubicBezTo>
                  <a:cubicBezTo>
                    <a:pt x="464192" y="3114455"/>
                    <a:pt x="498883" y="3045918"/>
                    <a:pt x="536113" y="2978227"/>
                  </a:cubicBezTo>
                  <a:cubicBezTo>
                    <a:pt x="495499" y="3049302"/>
                    <a:pt x="454884" y="3121224"/>
                    <a:pt x="414269" y="3193992"/>
                  </a:cubicBezTo>
                  <a:cubicBezTo>
                    <a:pt x="373655" y="3266760"/>
                    <a:pt x="333040" y="3340374"/>
                    <a:pt x="292426" y="3414834"/>
                  </a:cubicBezTo>
                  <a:cubicBezTo>
                    <a:pt x="295810" y="3414834"/>
                    <a:pt x="297503" y="3416526"/>
                    <a:pt x="297503" y="3419911"/>
                  </a:cubicBezTo>
                  <a:lnTo>
                    <a:pt x="292426" y="3430064"/>
                  </a:lnTo>
                  <a:cubicBezTo>
                    <a:pt x="289041" y="3430064"/>
                    <a:pt x="287349" y="3430064"/>
                    <a:pt x="287349" y="3430064"/>
                  </a:cubicBezTo>
                  <a:cubicBezTo>
                    <a:pt x="246734" y="3507909"/>
                    <a:pt x="206120" y="3589138"/>
                    <a:pt x="165505" y="3673752"/>
                  </a:cubicBezTo>
                  <a:cubicBezTo>
                    <a:pt x="162121" y="3677136"/>
                    <a:pt x="160428" y="3678828"/>
                    <a:pt x="160428" y="3678828"/>
                  </a:cubicBezTo>
                  <a:cubicBezTo>
                    <a:pt x="160428" y="3678828"/>
                    <a:pt x="160428" y="3675444"/>
                    <a:pt x="160428" y="3668675"/>
                  </a:cubicBezTo>
                  <a:cubicBezTo>
                    <a:pt x="192581" y="3599292"/>
                    <a:pt x="225581" y="3531178"/>
                    <a:pt x="259426" y="3464333"/>
                  </a:cubicBezTo>
                  <a:lnTo>
                    <a:pt x="333701" y="3323935"/>
                  </a:lnTo>
                  <a:lnTo>
                    <a:pt x="333040" y="3324720"/>
                  </a:lnTo>
                  <a:cubicBezTo>
                    <a:pt x="329656" y="3327258"/>
                    <a:pt x="326271" y="3326835"/>
                    <a:pt x="322887" y="3323451"/>
                  </a:cubicBezTo>
                  <a:cubicBezTo>
                    <a:pt x="319502" y="3323451"/>
                    <a:pt x="321194" y="3316682"/>
                    <a:pt x="327963" y="3303144"/>
                  </a:cubicBezTo>
                  <a:lnTo>
                    <a:pt x="353348" y="3242222"/>
                  </a:lnTo>
                  <a:cubicBezTo>
                    <a:pt x="343194" y="3255760"/>
                    <a:pt x="333040" y="3262529"/>
                    <a:pt x="322887" y="3262529"/>
                  </a:cubicBezTo>
                  <a:cubicBezTo>
                    <a:pt x="316118" y="3259144"/>
                    <a:pt x="312733" y="3248991"/>
                    <a:pt x="312733" y="3232068"/>
                  </a:cubicBezTo>
                  <a:cubicBezTo>
                    <a:pt x="285657" y="3272683"/>
                    <a:pt x="261119" y="3312451"/>
                    <a:pt x="239119" y="3351373"/>
                  </a:cubicBezTo>
                  <a:cubicBezTo>
                    <a:pt x="217120" y="3390296"/>
                    <a:pt x="192582" y="3428372"/>
                    <a:pt x="165505" y="3465602"/>
                  </a:cubicBezTo>
                  <a:lnTo>
                    <a:pt x="160428" y="3470679"/>
                  </a:lnTo>
                  <a:cubicBezTo>
                    <a:pt x="160428" y="3470679"/>
                    <a:pt x="160428" y="3465602"/>
                    <a:pt x="160428" y="3455448"/>
                  </a:cubicBezTo>
                  <a:cubicBezTo>
                    <a:pt x="194274" y="3397911"/>
                    <a:pt x="226427" y="3341220"/>
                    <a:pt x="256888" y="3285375"/>
                  </a:cubicBezTo>
                  <a:cubicBezTo>
                    <a:pt x="287349" y="3229529"/>
                    <a:pt x="319502" y="3172838"/>
                    <a:pt x="353348" y="3115301"/>
                  </a:cubicBezTo>
                  <a:cubicBezTo>
                    <a:pt x="370270" y="3067917"/>
                    <a:pt x="388039" y="3020534"/>
                    <a:pt x="406654" y="2973150"/>
                  </a:cubicBezTo>
                  <a:cubicBezTo>
                    <a:pt x="425269" y="2925766"/>
                    <a:pt x="446423" y="2876690"/>
                    <a:pt x="470115" y="2825922"/>
                  </a:cubicBezTo>
                  <a:cubicBezTo>
                    <a:pt x="507345" y="2751462"/>
                    <a:pt x="544575" y="2682078"/>
                    <a:pt x="581805" y="2617772"/>
                  </a:cubicBezTo>
                  <a:cubicBezTo>
                    <a:pt x="619035" y="2553466"/>
                    <a:pt x="657957" y="2487467"/>
                    <a:pt x="698572" y="2419776"/>
                  </a:cubicBezTo>
                  <a:cubicBezTo>
                    <a:pt x="712110" y="2392700"/>
                    <a:pt x="723956" y="2368162"/>
                    <a:pt x="734109" y="2346162"/>
                  </a:cubicBezTo>
                  <a:cubicBezTo>
                    <a:pt x="744263" y="2324162"/>
                    <a:pt x="756109" y="2299624"/>
                    <a:pt x="769647" y="2272548"/>
                  </a:cubicBezTo>
                  <a:cubicBezTo>
                    <a:pt x="762878" y="2279317"/>
                    <a:pt x="757801" y="2281009"/>
                    <a:pt x="754417" y="2277625"/>
                  </a:cubicBezTo>
                  <a:lnTo>
                    <a:pt x="749340" y="2277625"/>
                  </a:lnTo>
                  <a:cubicBezTo>
                    <a:pt x="739186" y="2297932"/>
                    <a:pt x="728186" y="2318239"/>
                    <a:pt x="716341" y="2338547"/>
                  </a:cubicBezTo>
                  <a:cubicBezTo>
                    <a:pt x="704495" y="2358854"/>
                    <a:pt x="693495" y="2380853"/>
                    <a:pt x="683341" y="2404545"/>
                  </a:cubicBezTo>
                  <a:cubicBezTo>
                    <a:pt x="578420" y="2604234"/>
                    <a:pt x="472653" y="2796307"/>
                    <a:pt x="366040" y="2980765"/>
                  </a:cubicBezTo>
                  <a:cubicBezTo>
                    <a:pt x="259426" y="3165223"/>
                    <a:pt x="151967" y="3350527"/>
                    <a:pt x="43661" y="3536678"/>
                  </a:cubicBezTo>
                  <a:cubicBezTo>
                    <a:pt x="26739" y="3563754"/>
                    <a:pt x="14893" y="3573908"/>
                    <a:pt x="8124" y="3567138"/>
                  </a:cubicBezTo>
                  <a:cubicBezTo>
                    <a:pt x="-5415" y="3560369"/>
                    <a:pt x="-2030" y="3541754"/>
                    <a:pt x="18277" y="3511293"/>
                  </a:cubicBezTo>
                  <a:cubicBezTo>
                    <a:pt x="65661" y="3419911"/>
                    <a:pt x="113045" y="3331066"/>
                    <a:pt x="160428" y="3244760"/>
                  </a:cubicBezTo>
                  <a:cubicBezTo>
                    <a:pt x="207812" y="3158454"/>
                    <a:pt x="260272" y="3071302"/>
                    <a:pt x="317810" y="2983303"/>
                  </a:cubicBezTo>
                  <a:cubicBezTo>
                    <a:pt x="355040" y="2918997"/>
                    <a:pt x="391424" y="2858075"/>
                    <a:pt x="426962" y="2800538"/>
                  </a:cubicBezTo>
                  <a:cubicBezTo>
                    <a:pt x="462499" y="2743000"/>
                    <a:pt x="498883" y="2680386"/>
                    <a:pt x="536113" y="2612695"/>
                  </a:cubicBezTo>
                  <a:cubicBezTo>
                    <a:pt x="580113" y="2538235"/>
                    <a:pt x="621573" y="2464621"/>
                    <a:pt x="660496" y="2391853"/>
                  </a:cubicBezTo>
                  <a:cubicBezTo>
                    <a:pt x="699418" y="2319085"/>
                    <a:pt x="739186" y="2243779"/>
                    <a:pt x="779801" y="2165935"/>
                  </a:cubicBezTo>
                  <a:cubicBezTo>
                    <a:pt x="783185" y="2159166"/>
                    <a:pt x="786570" y="2151550"/>
                    <a:pt x="789954" y="2143089"/>
                  </a:cubicBezTo>
                  <a:cubicBezTo>
                    <a:pt x="793339" y="2134628"/>
                    <a:pt x="796724" y="2127012"/>
                    <a:pt x="800108" y="2120243"/>
                  </a:cubicBezTo>
                  <a:cubicBezTo>
                    <a:pt x="806877" y="2113474"/>
                    <a:pt x="817031" y="2099936"/>
                    <a:pt x="830569" y="2079629"/>
                  </a:cubicBezTo>
                  <a:cubicBezTo>
                    <a:pt x="861030" y="2018707"/>
                    <a:pt x="891491" y="1958631"/>
                    <a:pt x="921952" y="1899401"/>
                  </a:cubicBezTo>
                  <a:cubicBezTo>
                    <a:pt x="952413" y="1840172"/>
                    <a:pt x="981182" y="1781788"/>
                    <a:pt x="1008258" y="1724251"/>
                  </a:cubicBezTo>
                  <a:cubicBezTo>
                    <a:pt x="967643" y="1791942"/>
                    <a:pt x="927029" y="1858787"/>
                    <a:pt x="886414" y="1924785"/>
                  </a:cubicBezTo>
                  <a:cubicBezTo>
                    <a:pt x="845800" y="1990784"/>
                    <a:pt x="803493" y="2055937"/>
                    <a:pt x="759494" y="2120243"/>
                  </a:cubicBezTo>
                  <a:cubicBezTo>
                    <a:pt x="752724" y="2130397"/>
                    <a:pt x="747648" y="2133781"/>
                    <a:pt x="744263" y="2130397"/>
                  </a:cubicBezTo>
                  <a:lnTo>
                    <a:pt x="744263" y="2125320"/>
                  </a:lnTo>
                  <a:cubicBezTo>
                    <a:pt x="744263" y="2118551"/>
                    <a:pt x="745955" y="2113474"/>
                    <a:pt x="749340" y="2110089"/>
                  </a:cubicBezTo>
                  <a:cubicBezTo>
                    <a:pt x="806877" y="2015322"/>
                    <a:pt x="861876" y="1922247"/>
                    <a:pt x="914337" y="1830864"/>
                  </a:cubicBezTo>
                  <a:cubicBezTo>
                    <a:pt x="966797" y="1739481"/>
                    <a:pt x="1021796" y="1646406"/>
                    <a:pt x="1079334" y="1551639"/>
                  </a:cubicBezTo>
                  <a:cubicBezTo>
                    <a:pt x="1079334" y="1517793"/>
                    <a:pt x="1088641" y="1474640"/>
                    <a:pt x="1107256" y="1422180"/>
                  </a:cubicBezTo>
                  <a:cubicBezTo>
                    <a:pt x="1125871" y="1369719"/>
                    <a:pt x="1148717" y="1319797"/>
                    <a:pt x="1175793" y="1272413"/>
                  </a:cubicBezTo>
                  <a:cubicBezTo>
                    <a:pt x="1185947" y="1255491"/>
                    <a:pt x="1196101" y="1239414"/>
                    <a:pt x="1206254" y="1224184"/>
                  </a:cubicBezTo>
                  <a:cubicBezTo>
                    <a:pt x="1216408" y="1208953"/>
                    <a:pt x="1226561" y="1192877"/>
                    <a:pt x="1236715" y="1175954"/>
                  </a:cubicBezTo>
                  <a:cubicBezTo>
                    <a:pt x="1233331" y="1182723"/>
                    <a:pt x="1229946" y="1190338"/>
                    <a:pt x="1226561" y="1198799"/>
                  </a:cubicBezTo>
                  <a:cubicBezTo>
                    <a:pt x="1223177" y="1207261"/>
                    <a:pt x="1219792" y="1214876"/>
                    <a:pt x="1216408" y="1221645"/>
                  </a:cubicBezTo>
                  <a:cubicBezTo>
                    <a:pt x="1229946" y="1197953"/>
                    <a:pt x="1243484" y="1177646"/>
                    <a:pt x="1257022" y="1160723"/>
                  </a:cubicBezTo>
                  <a:cubicBezTo>
                    <a:pt x="1270561" y="1143801"/>
                    <a:pt x="1285791" y="1126878"/>
                    <a:pt x="1302714" y="1109955"/>
                  </a:cubicBezTo>
                  <a:cubicBezTo>
                    <a:pt x="1302714" y="1103186"/>
                    <a:pt x="1304406" y="1099801"/>
                    <a:pt x="1307791" y="1099801"/>
                  </a:cubicBezTo>
                  <a:cubicBezTo>
                    <a:pt x="1324713" y="1049033"/>
                    <a:pt x="1346713" y="998265"/>
                    <a:pt x="1373789" y="947497"/>
                  </a:cubicBezTo>
                  <a:cubicBezTo>
                    <a:pt x="1400866" y="896728"/>
                    <a:pt x="1426250" y="845960"/>
                    <a:pt x="1449942" y="795192"/>
                  </a:cubicBezTo>
                  <a:cubicBezTo>
                    <a:pt x="1453326" y="798576"/>
                    <a:pt x="1455019" y="803653"/>
                    <a:pt x="1455019" y="810423"/>
                  </a:cubicBezTo>
                  <a:cubicBezTo>
                    <a:pt x="1461788" y="800269"/>
                    <a:pt x="1465172" y="790961"/>
                    <a:pt x="1465172" y="782500"/>
                  </a:cubicBezTo>
                  <a:cubicBezTo>
                    <a:pt x="1465172" y="774039"/>
                    <a:pt x="1468557" y="764731"/>
                    <a:pt x="1475326" y="754577"/>
                  </a:cubicBezTo>
                  <a:cubicBezTo>
                    <a:pt x="1471941" y="757962"/>
                    <a:pt x="1470249" y="764731"/>
                    <a:pt x="1470249" y="774884"/>
                  </a:cubicBezTo>
                  <a:cubicBezTo>
                    <a:pt x="1477018" y="761346"/>
                    <a:pt x="1482941" y="748654"/>
                    <a:pt x="1488018" y="736808"/>
                  </a:cubicBezTo>
                  <a:cubicBezTo>
                    <a:pt x="1493095" y="724963"/>
                    <a:pt x="1499018" y="710578"/>
                    <a:pt x="1505787" y="693656"/>
                  </a:cubicBezTo>
                  <a:cubicBezTo>
                    <a:pt x="1518479" y="642887"/>
                    <a:pt x="1536882" y="589263"/>
                    <a:pt x="1560997" y="532784"/>
                  </a:cubicBezTo>
                  <a:lnTo>
                    <a:pt x="1586721" y="476002"/>
                  </a:lnTo>
                  <a:lnTo>
                    <a:pt x="1587016" y="469006"/>
                  </a:lnTo>
                  <a:cubicBezTo>
                    <a:pt x="1588708" y="458006"/>
                    <a:pt x="1595477" y="443199"/>
                    <a:pt x="1607323" y="424583"/>
                  </a:cubicBezTo>
                  <a:cubicBezTo>
                    <a:pt x="1607323" y="417815"/>
                    <a:pt x="1608169" y="412738"/>
                    <a:pt x="1609862" y="409353"/>
                  </a:cubicBezTo>
                  <a:cubicBezTo>
                    <a:pt x="1611554" y="405969"/>
                    <a:pt x="1612400" y="402584"/>
                    <a:pt x="1612400" y="399200"/>
                  </a:cubicBezTo>
                  <a:cubicBezTo>
                    <a:pt x="1622554" y="345047"/>
                    <a:pt x="1641169" y="282433"/>
                    <a:pt x="1668245" y="211357"/>
                  </a:cubicBezTo>
                  <a:cubicBezTo>
                    <a:pt x="1668245" y="218126"/>
                    <a:pt x="1664861" y="231664"/>
                    <a:pt x="1658092" y="251972"/>
                  </a:cubicBezTo>
                  <a:cubicBezTo>
                    <a:pt x="1664861" y="241818"/>
                    <a:pt x="1669091" y="231664"/>
                    <a:pt x="1670784" y="221511"/>
                  </a:cubicBezTo>
                  <a:cubicBezTo>
                    <a:pt x="1672476" y="211357"/>
                    <a:pt x="1676707" y="201203"/>
                    <a:pt x="1683476" y="191050"/>
                  </a:cubicBezTo>
                  <a:cubicBezTo>
                    <a:pt x="1683476" y="194435"/>
                    <a:pt x="1685168" y="197819"/>
                    <a:pt x="1688553" y="201203"/>
                  </a:cubicBezTo>
                  <a:cubicBezTo>
                    <a:pt x="1698706" y="163974"/>
                    <a:pt x="1714783" y="127589"/>
                    <a:pt x="1736782" y="92052"/>
                  </a:cubicBezTo>
                  <a:cubicBezTo>
                    <a:pt x="1758782" y="56514"/>
                    <a:pt x="1783320" y="30284"/>
                    <a:pt x="1810396" y="13361"/>
                  </a:cubicBezTo>
                  <a:cubicBezTo>
                    <a:pt x="1822242" y="4900"/>
                    <a:pt x="1832184" y="457"/>
                    <a:pt x="1840223" y="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 name="Freeform: Shape 113"/>
            <p:cNvSpPr/>
            <p:nvPr/>
          </p:nvSpPr>
          <p:spPr>
            <a:xfrm rot="3509663">
              <a:off x="1653376" y="-997332"/>
              <a:ext cx="2212142" cy="3678828"/>
            </a:xfrm>
            <a:custGeom>
              <a:avLst/>
              <a:gdLst/>
              <a:ahLst/>
              <a:cxnLst/>
              <a:rect l="l" t="t" r="r" b="b"/>
              <a:pathLst>
                <a:path w="2212142" h="3678828">
                  <a:moveTo>
                    <a:pt x="313368" y="3386277"/>
                  </a:moveTo>
                  <a:cubicBezTo>
                    <a:pt x="313791" y="3385853"/>
                    <a:pt x="314425" y="3386065"/>
                    <a:pt x="315271" y="3386911"/>
                  </a:cubicBezTo>
                  <a:cubicBezTo>
                    <a:pt x="316964" y="3388603"/>
                    <a:pt x="317810" y="3391142"/>
                    <a:pt x="317810" y="3394526"/>
                  </a:cubicBezTo>
                  <a:lnTo>
                    <a:pt x="307656" y="3404680"/>
                  </a:lnTo>
                  <a:cubicBezTo>
                    <a:pt x="307656" y="3397911"/>
                    <a:pt x="309349" y="3392834"/>
                    <a:pt x="312733" y="3389450"/>
                  </a:cubicBezTo>
                  <a:cubicBezTo>
                    <a:pt x="312733" y="3387757"/>
                    <a:pt x="312945" y="3386699"/>
                    <a:pt x="313368" y="3386277"/>
                  </a:cubicBezTo>
                  <a:close/>
                  <a:moveTo>
                    <a:pt x="607189" y="2805614"/>
                  </a:moveTo>
                  <a:cubicBezTo>
                    <a:pt x="580113" y="2852998"/>
                    <a:pt x="554728" y="2898690"/>
                    <a:pt x="531037" y="2942689"/>
                  </a:cubicBezTo>
                  <a:cubicBezTo>
                    <a:pt x="507345" y="2986688"/>
                    <a:pt x="481961" y="3030687"/>
                    <a:pt x="454884" y="3074686"/>
                  </a:cubicBezTo>
                  <a:cubicBezTo>
                    <a:pt x="437961" y="3115301"/>
                    <a:pt x="419346" y="3155069"/>
                    <a:pt x="399039" y="3193992"/>
                  </a:cubicBezTo>
                  <a:cubicBezTo>
                    <a:pt x="388885" y="3213453"/>
                    <a:pt x="379155" y="3232702"/>
                    <a:pt x="369847" y="3251741"/>
                  </a:cubicBezTo>
                  <a:lnTo>
                    <a:pt x="352935" y="3287579"/>
                  </a:lnTo>
                  <a:lnTo>
                    <a:pt x="363501" y="3267606"/>
                  </a:lnTo>
                  <a:cubicBezTo>
                    <a:pt x="434577" y="3138993"/>
                    <a:pt x="509037" y="3012072"/>
                    <a:pt x="586882" y="2886844"/>
                  </a:cubicBezTo>
                  <a:cubicBezTo>
                    <a:pt x="593651" y="2880075"/>
                    <a:pt x="597881" y="2872460"/>
                    <a:pt x="599574" y="2863998"/>
                  </a:cubicBezTo>
                  <a:cubicBezTo>
                    <a:pt x="601266" y="2855537"/>
                    <a:pt x="605497" y="2847921"/>
                    <a:pt x="612266" y="2841152"/>
                  </a:cubicBezTo>
                  <a:cubicBezTo>
                    <a:pt x="602112" y="2834383"/>
                    <a:pt x="600420" y="2822537"/>
                    <a:pt x="607189" y="2805614"/>
                  </a:cubicBezTo>
                  <a:close/>
                  <a:moveTo>
                    <a:pt x="734109" y="2145627"/>
                  </a:moveTo>
                  <a:lnTo>
                    <a:pt x="734109" y="2155781"/>
                  </a:lnTo>
                  <a:cubicBezTo>
                    <a:pt x="693495" y="2233626"/>
                    <a:pt x="653726" y="2311470"/>
                    <a:pt x="614804" y="2389315"/>
                  </a:cubicBezTo>
                  <a:cubicBezTo>
                    <a:pt x="575882" y="2467160"/>
                    <a:pt x="537806" y="2545004"/>
                    <a:pt x="500576" y="2622849"/>
                  </a:cubicBezTo>
                  <a:cubicBezTo>
                    <a:pt x="500576" y="2626233"/>
                    <a:pt x="498883" y="2629618"/>
                    <a:pt x="495499" y="2633002"/>
                  </a:cubicBezTo>
                  <a:cubicBezTo>
                    <a:pt x="488730" y="2633002"/>
                    <a:pt x="488730" y="2629618"/>
                    <a:pt x="495499" y="2622849"/>
                  </a:cubicBezTo>
                  <a:cubicBezTo>
                    <a:pt x="532729" y="2545004"/>
                    <a:pt x="570805" y="2467160"/>
                    <a:pt x="609727" y="2389315"/>
                  </a:cubicBezTo>
                  <a:cubicBezTo>
                    <a:pt x="648650" y="2311470"/>
                    <a:pt x="686726" y="2233626"/>
                    <a:pt x="723956" y="2155781"/>
                  </a:cubicBezTo>
                  <a:cubicBezTo>
                    <a:pt x="730725" y="2149012"/>
                    <a:pt x="734109" y="2145627"/>
                    <a:pt x="734109" y="2145627"/>
                  </a:cubicBezTo>
                  <a:close/>
                  <a:moveTo>
                    <a:pt x="1089487" y="1597330"/>
                  </a:moveTo>
                  <a:cubicBezTo>
                    <a:pt x="1079334" y="1607484"/>
                    <a:pt x="1067488" y="1626099"/>
                    <a:pt x="1053949" y="1653175"/>
                  </a:cubicBezTo>
                  <a:cubicBezTo>
                    <a:pt x="1037027" y="1683636"/>
                    <a:pt x="1021796" y="1714943"/>
                    <a:pt x="1008258" y="1747097"/>
                  </a:cubicBezTo>
                  <a:cubicBezTo>
                    <a:pt x="994720" y="1779250"/>
                    <a:pt x="979489" y="1812249"/>
                    <a:pt x="962567" y="1846095"/>
                  </a:cubicBezTo>
                  <a:cubicBezTo>
                    <a:pt x="986258" y="1805480"/>
                    <a:pt x="1008258" y="1764019"/>
                    <a:pt x="1028565" y="1721712"/>
                  </a:cubicBezTo>
                  <a:cubicBezTo>
                    <a:pt x="1048873" y="1679405"/>
                    <a:pt x="1069180" y="1637945"/>
                    <a:pt x="1089487" y="1597330"/>
                  </a:cubicBezTo>
                  <a:close/>
                  <a:moveTo>
                    <a:pt x="1744398" y="597196"/>
                  </a:moveTo>
                  <a:cubicBezTo>
                    <a:pt x="1744398" y="603965"/>
                    <a:pt x="1742705" y="609042"/>
                    <a:pt x="1739321" y="612426"/>
                  </a:cubicBezTo>
                  <a:lnTo>
                    <a:pt x="1744398" y="637810"/>
                  </a:lnTo>
                  <a:lnTo>
                    <a:pt x="1744398" y="602273"/>
                  </a:lnTo>
                  <a:close/>
                  <a:moveTo>
                    <a:pt x="1785012" y="414430"/>
                  </a:moveTo>
                  <a:cubicBezTo>
                    <a:pt x="1778243" y="434737"/>
                    <a:pt x="1769782" y="455045"/>
                    <a:pt x="1759628" y="475352"/>
                  </a:cubicBezTo>
                  <a:cubicBezTo>
                    <a:pt x="1749474" y="495659"/>
                    <a:pt x="1739321" y="515967"/>
                    <a:pt x="1729167" y="536274"/>
                  </a:cubicBezTo>
                  <a:cubicBezTo>
                    <a:pt x="1712244" y="576889"/>
                    <a:pt x="1693629" y="619195"/>
                    <a:pt x="1673322" y="663195"/>
                  </a:cubicBezTo>
                  <a:cubicBezTo>
                    <a:pt x="1673322" y="663195"/>
                    <a:pt x="1676707" y="659810"/>
                    <a:pt x="1683476" y="653041"/>
                  </a:cubicBezTo>
                  <a:cubicBezTo>
                    <a:pt x="1683476" y="639502"/>
                    <a:pt x="1686860" y="636118"/>
                    <a:pt x="1693629" y="642887"/>
                  </a:cubicBezTo>
                  <a:cubicBezTo>
                    <a:pt x="1710552" y="602273"/>
                    <a:pt x="1730859" y="563350"/>
                    <a:pt x="1754551" y="526120"/>
                  </a:cubicBezTo>
                  <a:cubicBezTo>
                    <a:pt x="1757936" y="515967"/>
                    <a:pt x="1766397" y="500736"/>
                    <a:pt x="1779935" y="480429"/>
                  </a:cubicBezTo>
                  <a:cubicBezTo>
                    <a:pt x="1779935" y="453352"/>
                    <a:pt x="1781628" y="431353"/>
                    <a:pt x="1785012" y="414430"/>
                  </a:cubicBezTo>
                  <a:close/>
                  <a:moveTo>
                    <a:pt x="1698191" y="387885"/>
                  </a:moveTo>
                  <a:lnTo>
                    <a:pt x="1683476" y="404594"/>
                  </a:lnTo>
                  <a:lnTo>
                    <a:pt x="1663733" y="424130"/>
                  </a:lnTo>
                  <a:lnTo>
                    <a:pt x="1622554" y="531197"/>
                  </a:lnTo>
                  <a:cubicBezTo>
                    <a:pt x="1605631" y="575196"/>
                    <a:pt x="1585324" y="619195"/>
                    <a:pt x="1561632" y="663195"/>
                  </a:cubicBezTo>
                  <a:cubicBezTo>
                    <a:pt x="1561632" y="666579"/>
                    <a:pt x="1560786" y="669963"/>
                    <a:pt x="1559094" y="673348"/>
                  </a:cubicBezTo>
                  <a:cubicBezTo>
                    <a:pt x="1557401" y="676733"/>
                    <a:pt x="1556555" y="680117"/>
                    <a:pt x="1556555" y="683502"/>
                  </a:cubicBezTo>
                  <a:cubicBezTo>
                    <a:pt x="1556555" y="686886"/>
                    <a:pt x="1555709" y="690271"/>
                    <a:pt x="1554017" y="693656"/>
                  </a:cubicBezTo>
                  <a:cubicBezTo>
                    <a:pt x="1552324" y="697040"/>
                    <a:pt x="1551478" y="702117"/>
                    <a:pt x="1551478" y="708886"/>
                  </a:cubicBezTo>
                  <a:lnTo>
                    <a:pt x="1556555" y="703809"/>
                  </a:lnTo>
                  <a:cubicBezTo>
                    <a:pt x="1556555" y="697040"/>
                    <a:pt x="1559940" y="686886"/>
                    <a:pt x="1566709" y="673348"/>
                  </a:cubicBezTo>
                  <a:lnTo>
                    <a:pt x="1566709" y="683502"/>
                  </a:lnTo>
                  <a:cubicBezTo>
                    <a:pt x="1576862" y="663195"/>
                    <a:pt x="1586170" y="642887"/>
                    <a:pt x="1594631" y="622580"/>
                  </a:cubicBezTo>
                  <a:cubicBezTo>
                    <a:pt x="1603093" y="602273"/>
                    <a:pt x="1612400" y="583658"/>
                    <a:pt x="1622554" y="566735"/>
                  </a:cubicBezTo>
                  <a:cubicBezTo>
                    <a:pt x="1642861" y="508351"/>
                    <a:pt x="1667928" y="449016"/>
                    <a:pt x="1697754" y="388729"/>
                  </a:cubicBezTo>
                  <a:close/>
                  <a:moveTo>
                    <a:pt x="1922086" y="373815"/>
                  </a:moveTo>
                  <a:lnTo>
                    <a:pt x="1922086" y="378892"/>
                  </a:lnTo>
                  <a:cubicBezTo>
                    <a:pt x="1922086" y="382277"/>
                    <a:pt x="1923779" y="385661"/>
                    <a:pt x="1927163" y="389046"/>
                  </a:cubicBezTo>
                  <a:cubicBezTo>
                    <a:pt x="1927163" y="385661"/>
                    <a:pt x="1926317" y="383123"/>
                    <a:pt x="1924625" y="381431"/>
                  </a:cubicBezTo>
                  <a:cubicBezTo>
                    <a:pt x="1922933" y="379739"/>
                    <a:pt x="1922086" y="377200"/>
                    <a:pt x="1922086" y="373815"/>
                  </a:cubicBezTo>
                  <a:close/>
                  <a:moveTo>
                    <a:pt x="1875639" y="183165"/>
                  </a:moveTo>
                  <a:lnTo>
                    <a:pt x="1875614" y="183240"/>
                  </a:lnTo>
                  <a:lnTo>
                    <a:pt x="1875126" y="183435"/>
                  </a:lnTo>
                  <a:cubicBezTo>
                    <a:pt x="1872588" y="185127"/>
                    <a:pt x="1869626" y="187665"/>
                    <a:pt x="1866241" y="191050"/>
                  </a:cubicBezTo>
                  <a:cubicBezTo>
                    <a:pt x="1867934" y="189358"/>
                    <a:pt x="1869203" y="187665"/>
                    <a:pt x="1870049" y="185973"/>
                  </a:cubicBezTo>
                  <a:lnTo>
                    <a:pt x="1870225" y="185270"/>
                  </a:lnTo>
                  <a:close/>
                  <a:moveTo>
                    <a:pt x="1962701" y="130128"/>
                  </a:moveTo>
                  <a:lnTo>
                    <a:pt x="1952547" y="135205"/>
                  </a:lnTo>
                  <a:lnTo>
                    <a:pt x="1962701" y="135205"/>
                  </a:lnTo>
                  <a:close/>
                  <a:moveTo>
                    <a:pt x="1962701" y="74283"/>
                  </a:moveTo>
                  <a:cubicBezTo>
                    <a:pt x="1959317" y="77668"/>
                    <a:pt x="1957624" y="84436"/>
                    <a:pt x="1957624" y="94590"/>
                  </a:cubicBezTo>
                  <a:cubicBezTo>
                    <a:pt x="1950855" y="104744"/>
                    <a:pt x="1945778" y="108128"/>
                    <a:pt x="1942394" y="104744"/>
                  </a:cubicBezTo>
                  <a:cubicBezTo>
                    <a:pt x="1945778" y="101359"/>
                    <a:pt x="1947471" y="97975"/>
                    <a:pt x="1947471" y="94590"/>
                  </a:cubicBezTo>
                  <a:cubicBezTo>
                    <a:pt x="1947471" y="91205"/>
                    <a:pt x="1950855" y="86129"/>
                    <a:pt x="1957624" y="79359"/>
                  </a:cubicBezTo>
                  <a:cubicBezTo>
                    <a:pt x="1957624" y="75975"/>
                    <a:pt x="1959317" y="74283"/>
                    <a:pt x="1962701" y="74283"/>
                  </a:cubicBezTo>
                  <a:close/>
                  <a:moveTo>
                    <a:pt x="1840223" y="34"/>
                  </a:moveTo>
                  <a:cubicBezTo>
                    <a:pt x="1848261" y="-389"/>
                    <a:pt x="1854395" y="3207"/>
                    <a:pt x="1858626" y="10822"/>
                  </a:cubicBezTo>
                  <a:cubicBezTo>
                    <a:pt x="1864972" y="22245"/>
                    <a:pt x="1866083" y="39856"/>
                    <a:pt x="1861958" y="63653"/>
                  </a:cubicBezTo>
                  <a:lnTo>
                    <a:pt x="1856868" y="86078"/>
                  </a:lnTo>
                  <a:lnTo>
                    <a:pt x="1857516" y="85071"/>
                  </a:lnTo>
                  <a:cubicBezTo>
                    <a:pt x="1876871" y="58418"/>
                    <a:pt x="1896702" y="41283"/>
                    <a:pt x="1917010" y="33668"/>
                  </a:cubicBezTo>
                  <a:cubicBezTo>
                    <a:pt x="1920394" y="30284"/>
                    <a:pt x="1928856" y="35360"/>
                    <a:pt x="1942394" y="48899"/>
                  </a:cubicBezTo>
                  <a:cubicBezTo>
                    <a:pt x="1955932" y="55668"/>
                    <a:pt x="1952547" y="77668"/>
                    <a:pt x="1932240" y="114897"/>
                  </a:cubicBezTo>
                  <a:cubicBezTo>
                    <a:pt x="1926317" y="125897"/>
                    <a:pt x="1920711" y="135311"/>
                    <a:pt x="1915423" y="143137"/>
                  </a:cubicBezTo>
                  <a:lnTo>
                    <a:pt x="1910712" y="149052"/>
                  </a:lnTo>
                  <a:lnTo>
                    <a:pt x="1894164" y="188511"/>
                  </a:lnTo>
                  <a:cubicBezTo>
                    <a:pt x="1882318" y="213896"/>
                    <a:pt x="1871318" y="240126"/>
                    <a:pt x="1861165" y="267202"/>
                  </a:cubicBezTo>
                  <a:cubicBezTo>
                    <a:pt x="1861165" y="270587"/>
                    <a:pt x="1856088" y="277356"/>
                    <a:pt x="1845934" y="287509"/>
                  </a:cubicBezTo>
                  <a:lnTo>
                    <a:pt x="1845934" y="282433"/>
                  </a:lnTo>
                  <a:cubicBezTo>
                    <a:pt x="1845934" y="282433"/>
                    <a:pt x="1845934" y="279048"/>
                    <a:pt x="1845934" y="272279"/>
                  </a:cubicBezTo>
                  <a:cubicBezTo>
                    <a:pt x="1852703" y="251972"/>
                    <a:pt x="1859472" y="231664"/>
                    <a:pt x="1866241" y="211357"/>
                  </a:cubicBezTo>
                  <a:lnTo>
                    <a:pt x="1875614" y="183240"/>
                  </a:lnTo>
                  <a:lnTo>
                    <a:pt x="1881472" y="180896"/>
                  </a:lnTo>
                  <a:lnTo>
                    <a:pt x="1875639" y="183165"/>
                  </a:lnTo>
                  <a:lnTo>
                    <a:pt x="1879678" y="171046"/>
                  </a:lnTo>
                  <a:lnTo>
                    <a:pt x="1872038" y="178018"/>
                  </a:lnTo>
                  <a:lnTo>
                    <a:pt x="1871318" y="180896"/>
                  </a:lnTo>
                  <a:lnTo>
                    <a:pt x="1870225" y="185270"/>
                  </a:lnTo>
                  <a:lnTo>
                    <a:pt x="1870049" y="185339"/>
                  </a:lnTo>
                  <a:lnTo>
                    <a:pt x="1861406" y="193588"/>
                  </a:lnTo>
                  <a:lnTo>
                    <a:pt x="1840857" y="236741"/>
                  </a:lnTo>
                  <a:cubicBezTo>
                    <a:pt x="1823934" y="270587"/>
                    <a:pt x="1810396" y="306125"/>
                    <a:pt x="1800243" y="343354"/>
                  </a:cubicBezTo>
                  <a:cubicBezTo>
                    <a:pt x="1803627" y="343354"/>
                    <a:pt x="1805320" y="345047"/>
                    <a:pt x="1805320" y="348431"/>
                  </a:cubicBezTo>
                  <a:lnTo>
                    <a:pt x="1804981" y="349785"/>
                  </a:lnTo>
                  <a:lnTo>
                    <a:pt x="1809127" y="342085"/>
                  </a:lnTo>
                  <a:cubicBezTo>
                    <a:pt x="1811666" y="337855"/>
                    <a:pt x="1813781" y="334893"/>
                    <a:pt x="1815473" y="333201"/>
                  </a:cubicBezTo>
                  <a:cubicBezTo>
                    <a:pt x="1829011" y="316278"/>
                    <a:pt x="1838319" y="304432"/>
                    <a:pt x="1843396" y="297663"/>
                  </a:cubicBezTo>
                  <a:cubicBezTo>
                    <a:pt x="1848472" y="290894"/>
                    <a:pt x="1852703" y="285817"/>
                    <a:pt x="1856088" y="282433"/>
                  </a:cubicBezTo>
                  <a:lnTo>
                    <a:pt x="1861165" y="277356"/>
                  </a:lnTo>
                  <a:lnTo>
                    <a:pt x="1871318" y="267202"/>
                  </a:lnTo>
                  <a:cubicBezTo>
                    <a:pt x="1874703" y="263818"/>
                    <a:pt x="1876395" y="261279"/>
                    <a:pt x="1876395" y="259587"/>
                  </a:cubicBezTo>
                  <a:cubicBezTo>
                    <a:pt x="1876395" y="257895"/>
                    <a:pt x="1878087" y="255356"/>
                    <a:pt x="1881472" y="251972"/>
                  </a:cubicBezTo>
                  <a:cubicBezTo>
                    <a:pt x="1881472" y="241818"/>
                    <a:pt x="1884856" y="236741"/>
                    <a:pt x="1891625" y="236741"/>
                  </a:cubicBezTo>
                  <a:lnTo>
                    <a:pt x="1891625" y="226587"/>
                  </a:lnTo>
                  <a:cubicBezTo>
                    <a:pt x="1898395" y="209665"/>
                    <a:pt x="1902625" y="199511"/>
                    <a:pt x="1904318" y="196126"/>
                  </a:cubicBezTo>
                  <a:cubicBezTo>
                    <a:pt x="1906010" y="192742"/>
                    <a:pt x="1910240" y="182588"/>
                    <a:pt x="1917010" y="165666"/>
                  </a:cubicBezTo>
                  <a:lnTo>
                    <a:pt x="1922086" y="170742"/>
                  </a:lnTo>
                  <a:cubicBezTo>
                    <a:pt x="1922086" y="174127"/>
                    <a:pt x="1925471" y="165666"/>
                    <a:pt x="1932240" y="145358"/>
                  </a:cubicBezTo>
                  <a:cubicBezTo>
                    <a:pt x="1939009" y="138589"/>
                    <a:pt x="1942394" y="134359"/>
                    <a:pt x="1942394" y="132666"/>
                  </a:cubicBezTo>
                  <a:cubicBezTo>
                    <a:pt x="1942394" y="130974"/>
                    <a:pt x="1945778" y="121666"/>
                    <a:pt x="1952547" y="104744"/>
                  </a:cubicBezTo>
                  <a:lnTo>
                    <a:pt x="1952547" y="109820"/>
                  </a:lnTo>
                  <a:lnTo>
                    <a:pt x="1957624" y="114897"/>
                  </a:lnTo>
                  <a:lnTo>
                    <a:pt x="1957624" y="104744"/>
                  </a:lnTo>
                  <a:lnTo>
                    <a:pt x="1962701" y="104744"/>
                  </a:lnTo>
                  <a:lnTo>
                    <a:pt x="1962701" y="74283"/>
                  </a:lnTo>
                  <a:cubicBezTo>
                    <a:pt x="1962701" y="77668"/>
                    <a:pt x="1966086" y="72591"/>
                    <a:pt x="1972855" y="59052"/>
                  </a:cubicBezTo>
                  <a:cubicBezTo>
                    <a:pt x="1976239" y="55668"/>
                    <a:pt x="1979624" y="53975"/>
                    <a:pt x="1983008" y="53975"/>
                  </a:cubicBezTo>
                  <a:lnTo>
                    <a:pt x="1993162" y="48899"/>
                  </a:lnTo>
                  <a:lnTo>
                    <a:pt x="1998239" y="48899"/>
                  </a:lnTo>
                  <a:cubicBezTo>
                    <a:pt x="1998239" y="52283"/>
                    <a:pt x="1999931" y="55668"/>
                    <a:pt x="2003316" y="59052"/>
                  </a:cubicBezTo>
                  <a:lnTo>
                    <a:pt x="2003316" y="69206"/>
                  </a:lnTo>
                  <a:cubicBezTo>
                    <a:pt x="1999931" y="72591"/>
                    <a:pt x="1996547" y="81052"/>
                    <a:pt x="1993162" y="94590"/>
                  </a:cubicBezTo>
                  <a:cubicBezTo>
                    <a:pt x="1996547" y="94590"/>
                    <a:pt x="1998239" y="92898"/>
                    <a:pt x="1998239" y="89513"/>
                  </a:cubicBezTo>
                  <a:cubicBezTo>
                    <a:pt x="2005008" y="92898"/>
                    <a:pt x="2009239" y="96282"/>
                    <a:pt x="2010931" y="99667"/>
                  </a:cubicBezTo>
                  <a:cubicBezTo>
                    <a:pt x="2012623" y="103051"/>
                    <a:pt x="2016854" y="113205"/>
                    <a:pt x="2023623" y="130128"/>
                  </a:cubicBezTo>
                  <a:lnTo>
                    <a:pt x="2023623" y="140281"/>
                  </a:lnTo>
                  <a:cubicBezTo>
                    <a:pt x="2023623" y="143666"/>
                    <a:pt x="2022777" y="147051"/>
                    <a:pt x="2021085" y="150435"/>
                  </a:cubicBezTo>
                  <a:cubicBezTo>
                    <a:pt x="2019392" y="153820"/>
                    <a:pt x="2018546" y="158897"/>
                    <a:pt x="2018546" y="165666"/>
                  </a:cubicBezTo>
                  <a:cubicBezTo>
                    <a:pt x="2011777" y="175819"/>
                    <a:pt x="2007546" y="182588"/>
                    <a:pt x="2005854" y="185973"/>
                  </a:cubicBezTo>
                  <a:cubicBezTo>
                    <a:pt x="2004162" y="189358"/>
                    <a:pt x="1999931" y="197819"/>
                    <a:pt x="1993162" y="211357"/>
                  </a:cubicBezTo>
                  <a:lnTo>
                    <a:pt x="1993162" y="216434"/>
                  </a:lnTo>
                  <a:cubicBezTo>
                    <a:pt x="1993162" y="219818"/>
                    <a:pt x="1992316" y="222357"/>
                    <a:pt x="1990624" y="224049"/>
                  </a:cubicBezTo>
                  <a:cubicBezTo>
                    <a:pt x="1988931" y="225741"/>
                    <a:pt x="1988085" y="228280"/>
                    <a:pt x="1988085" y="231664"/>
                  </a:cubicBezTo>
                  <a:lnTo>
                    <a:pt x="1988085" y="246895"/>
                  </a:lnTo>
                  <a:lnTo>
                    <a:pt x="1998239" y="236741"/>
                  </a:lnTo>
                  <a:cubicBezTo>
                    <a:pt x="2008392" y="226587"/>
                    <a:pt x="2013469" y="228280"/>
                    <a:pt x="2013469" y="241818"/>
                  </a:cubicBezTo>
                  <a:cubicBezTo>
                    <a:pt x="2030392" y="238433"/>
                    <a:pt x="2042238" y="248587"/>
                    <a:pt x="2049007" y="272279"/>
                  </a:cubicBezTo>
                  <a:cubicBezTo>
                    <a:pt x="2059161" y="272279"/>
                    <a:pt x="2065930" y="273971"/>
                    <a:pt x="2069314" y="277356"/>
                  </a:cubicBezTo>
                  <a:cubicBezTo>
                    <a:pt x="2096391" y="267202"/>
                    <a:pt x="2116698" y="263818"/>
                    <a:pt x="2130236" y="267202"/>
                  </a:cubicBezTo>
                  <a:lnTo>
                    <a:pt x="2145467" y="272279"/>
                  </a:lnTo>
                  <a:cubicBezTo>
                    <a:pt x="2155621" y="282433"/>
                    <a:pt x="2157313" y="302740"/>
                    <a:pt x="2150544" y="333201"/>
                  </a:cubicBezTo>
                  <a:lnTo>
                    <a:pt x="2150544" y="338278"/>
                  </a:lnTo>
                  <a:lnTo>
                    <a:pt x="2165774" y="338278"/>
                  </a:lnTo>
                  <a:cubicBezTo>
                    <a:pt x="2172543" y="361970"/>
                    <a:pt x="2174235" y="389046"/>
                    <a:pt x="2170851" y="419507"/>
                  </a:cubicBezTo>
                  <a:cubicBezTo>
                    <a:pt x="2167466" y="449968"/>
                    <a:pt x="2167466" y="478737"/>
                    <a:pt x="2170851" y="505813"/>
                  </a:cubicBezTo>
                  <a:lnTo>
                    <a:pt x="2170851" y="541350"/>
                  </a:lnTo>
                  <a:cubicBezTo>
                    <a:pt x="2170851" y="568427"/>
                    <a:pt x="2162390" y="602273"/>
                    <a:pt x="2145467" y="642887"/>
                  </a:cubicBezTo>
                  <a:lnTo>
                    <a:pt x="2130236" y="683502"/>
                  </a:lnTo>
                  <a:cubicBezTo>
                    <a:pt x="2123467" y="697040"/>
                    <a:pt x="2118390" y="705501"/>
                    <a:pt x="2115006" y="708886"/>
                  </a:cubicBezTo>
                  <a:cubicBezTo>
                    <a:pt x="2131929" y="691963"/>
                    <a:pt x="2148851" y="680963"/>
                    <a:pt x="2165774" y="675887"/>
                  </a:cubicBezTo>
                  <a:cubicBezTo>
                    <a:pt x="2182697" y="670810"/>
                    <a:pt x="2194543" y="673348"/>
                    <a:pt x="2201312" y="683502"/>
                  </a:cubicBezTo>
                  <a:cubicBezTo>
                    <a:pt x="2214850" y="700424"/>
                    <a:pt x="2215696" y="731732"/>
                    <a:pt x="2203850" y="777423"/>
                  </a:cubicBezTo>
                  <a:cubicBezTo>
                    <a:pt x="2192004" y="823114"/>
                    <a:pt x="2170851" y="871344"/>
                    <a:pt x="2140390" y="922113"/>
                  </a:cubicBezTo>
                  <a:cubicBezTo>
                    <a:pt x="2062545" y="1054110"/>
                    <a:pt x="1986393" y="1185261"/>
                    <a:pt x="1911933" y="1315566"/>
                  </a:cubicBezTo>
                  <a:cubicBezTo>
                    <a:pt x="1837473" y="1445872"/>
                    <a:pt x="1757936" y="1577023"/>
                    <a:pt x="1673322" y="1709020"/>
                  </a:cubicBezTo>
                  <a:cubicBezTo>
                    <a:pt x="1609016" y="1807172"/>
                    <a:pt x="1548094" y="1902786"/>
                    <a:pt x="1490556" y="1995861"/>
                  </a:cubicBezTo>
                  <a:cubicBezTo>
                    <a:pt x="1433019" y="2088936"/>
                    <a:pt x="1377174" y="2184550"/>
                    <a:pt x="1323021" y="2282702"/>
                  </a:cubicBezTo>
                  <a:cubicBezTo>
                    <a:pt x="1262099" y="2374084"/>
                    <a:pt x="1202023" y="2462929"/>
                    <a:pt x="1142794" y="2549235"/>
                  </a:cubicBezTo>
                  <a:cubicBezTo>
                    <a:pt x="1083564" y="2635541"/>
                    <a:pt x="1025181" y="2722693"/>
                    <a:pt x="967643" y="2810691"/>
                  </a:cubicBezTo>
                  <a:cubicBezTo>
                    <a:pt x="916875" y="2885151"/>
                    <a:pt x="866107" y="2950304"/>
                    <a:pt x="815339" y="3006149"/>
                  </a:cubicBezTo>
                  <a:cubicBezTo>
                    <a:pt x="764570" y="3061994"/>
                    <a:pt x="713802" y="3122070"/>
                    <a:pt x="663034" y="3186377"/>
                  </a:cubicBezTo>
                  <a:lnTo>
                    <a:pt x="657957" y="3186377"/>
                  </a:lnTo>
                  <a:cubicBezTo>
                    <a:pt x="657957" y="3182992"/>
                    <a:pt x="658803" y="3180454"/>
                    <a:pt x="660496" y="3178761"/>
                  </a:cubicBezTo>
                  <a:cubicBezTo>
                    <a:pt x="662188" y="3177069"/>
                    <a:pt x="663034" y="3174531"/>
                    <a:pt x="663034" y="3171146"/>
                  </a:cubicBezTo>
                  <a:cubicBezTo>
                    <a:pt x="730725" y="3066225"/>
                    <a:pt x="798416" y="2960458"/>
                    <a:pt x="866107" y="2853844"/>
                  </a:cubicBezTo>
                  <a:cubicBezTo>
                    <a:pt x="933798" y="2747231"/>
                    <a:pt x="1001489" y="2634695"/>
                    <a:pt x="1069180" y="2516236"/>
                  </a:cubicBezTo>
                  <a:lnTo>
                    <a:pt x="1114871" y="2440083"/>
                  </a:lnTo>
                  <a:lnTo>
                    <a:pt x="1114871" y="2429930"/>
                  </a:lnTo>
                  <a:cubicBezTo>
                    <a:pt x="1121641" y="2416391"/>
                    <a:pt x="1127563" y="2403699"/>
                    <a:pt x="1132640" y="2391853"/>
                  </a:cubicBezTo>
                  <a:cubicBezTo>
                    <a:pt x="1137717" y="2380007"/>
                    <a:pt x="1143640" y="2367315"/>
                    <a:pt x="1150409" y="2353777"/>
                  </a:cubicBezTo>
                  <a:cubicBezTo>
                    <a:pt x="1147025" y="2360546"/>
                    <a:pt x="1144486" y="2364777"/>
                    <a:pt x="1142794" y="2366469"/>
                  </a:cubicBezTo>
                  <a:cubicBezTo>
                    <a:pt x="1141102" y="2368162"/>
                    <a:pt x="1138563" y="2372392"/>
                    <a:pt x="1135179" y="2379161"/>
                  </a:cubicBezTo>
                  <a:cubicBezTo>
                    <a:pt x="1131794" y="2385930"/>
                    <a:pt x="1127563" y="2392700"/>
                    <a:pt x="1122487" y="2399469"/>
                  </a:cubicBezTo>
                  <a:cubicBezTo>
                    <a:pt x="1117410" y="2406238"/>
                    <a:pt x="1113179" y="2407930"/>
                    <a:pt x="1109794" y="2404545"/>
                  </a:cubicBezTo>
                  <a:cubicBezTo>
                    <a:pt x="1106410" y="2401161"/>
                    <a:pt x="1104718" y="2397776"/>
                    <a:pt x="1104718" y="2394392"/>
                  </a:cubicBezTo>
                  <a:cubicBezTo>
                    <a:pt x="1074257" y="2448544"/>
                    <a:pt x="1035334" y="2504390"/>
                    <a:pt x="987951" y="2561927"/>
                  </a:cubicBezTo>
                  <a:cubicBezTo>
                    <a:pt x="977797" y="2582234"/>
                    <a:pt x="967643" y="2597465"/>
                    <a:pt x="957490" y="2607618"/>
                  </a:cubicBezTo>
                  <a:cubicBezTo>
                    <a:pt x="940567" y="2644848"/>
                    <a:pt x="924490" y="2681232"/>
                    <a:pt x="909260" y="2716770"/>
                  </a:cubicBezTo>
                  <a:cubicBezTo>
                    <a:pt x="894029" y="2752308"/>
                    <a:pt x="877953" y="2788692"/>
                    <a:pt x="861030" y="2825922"/>
                  </a:cubicBezTo>
                  <a:lnTo>
                    <a:pt x="850877" y="2841152"/>
                  </a:lnTo>
                  <a:cubicBezTo>
                    <a:pt x="840723" y="2868229"/>
                    <a:pt x="828877" y="2885151"/>
                    <a:pt x="815339" y="2891921"/>
                  </a:cubicBezTo>
                  <a:cubicBezTo>
                    <a:pt x="808570" y="2895305"/>
                    <a:pt x="805185" y="2896997"/>
                    <a:pt x="805185" y="2896997"/>
                  </a:cubicBezTo>
                  <a:cubicBezTo>
                    <a:pt x="757801" y="2974842"/>
                    <a:pt x="710418" y="3052687"/>
                    <a:pt x="663034" y="3130531"/>
                  </a:cubicBezTo>
                  <a:cubicBezTo>
                    <a:pt x="615650" y="3208376"/>
                    <a:pt x="568266" y="3281144"/>
                    <a:pt x="520883" y="3348835"/>
                  </a:cubicBezTo>
                  <a:cubicBezTo>
                    <a:pt x="517498" y="3355604"/>
                    <a:pt x="512421" y="3358989"/>
                    <a:pt x="505652" y="3358989"/>
                  </a:cubicBezTo>
                  <a:cubicBezTo>
                    <a:pt x="505652" y="3362373"/>
                    <a:pt x="503960" y="3365758"/>
                    <a:pt x="500576" y="3369142"/>
                  </a:cubicBezTo>
                  <a:cubicBezTo>
                    <a:pt x="493806" y="3375911"/>
                    <a:pt x="487883" y="3384373"/>
                    <a:pt x="482807" y="3394526"/>
                  </a:cubicBezTo>
                  <a:cubicBezTo>
                    <a:pt x="477730" y="3404680"/>
                    <a:pt x="471807" y="3414834"/>
                    <a:pt x="465038" y="3424987"/>
                  </a:cubicBezTo>
                  <a:cubicBezTo>
                    <a:pt x="458269" y="3431756"/>
                    <a:pt x="454884" y="3431756"/>
                    <a:pt x="454884" y="3424987"/>
                  </a:cubicBezTo>
                  <a:cubicBezTo>
                    <a:pt x="454884" y="3421603"/>
                    <a:pt x="456576" y="3418218"/>
                    <a:pt x="459961" y="3414834"/>
                  </a:cubicBezTo>
                  <a:cubicBezTo>
                    <a:pt x="466730" y="3404680"/>
                    <a:pt x="473499" y="3394526"/>
                    <a:pt x="480268" y="3384373"/>
                  </a:cubicBezTo>
                  <a:cubicBezTo>
                    <a:pt x="487037" y="3374219"/>
                    <a:pt x="493806" y="3364065"/>
                    <a:pt x="500576" y="3353912"/>
                  </a:cubicBezTo>
                  <a:lnTo>
                    <a:pt x="505652" y="3353912"/>
                  </a:lnTo>
                  <a:cubicBezTo>
                    <a:pt x="505652" y="3347143"/>
                    <a:pt x="509037" y="3340374"/>
                    <a:pt x="515806" y="3333604"/>
                  </a:cubicBezTo>
                  <a:cubicBezTo>
                    <a:pt x="559805" y="3255760"/>
                    <a:pt x="603804" y="3180454"/>
                    <a:pt x="647804" y="3107686"/>
                  </a:cubicBezTo>
                  <a:cubicBezTo>
                    <a:pt x="691803" y="3034918"/>
                    <a:pt x="735802" y="2959611"/>
                    <a:pt x="779801" y="2881767"/>
                  </a:cubicBezTo>
                  <a:cubicBezTo>
                    <a:pt x="752724" y="2918997"/>
                    <a:pt x="727340" y="2956227"/>
                    <a:pt x="703648" y="2993457"/>
                  </a:cubicBezTo>
                  <a:cubicBezTo>
                    <a:pt x="679957" y="3030687"/>
                    <a:pt x="656265" y="3069609"/>
                    <a:pt x="632573" y="3110224"/>
                  </a:cubicBezTo>
                  <a:cubicBezTo>
                    <a:pt x="602112" y="3157608"/>
                    <a:pt x="571651" y="3203299"/>
                    <a:pt x="541190" y="3247298"/>
                  </a:cubicBezTo>
                  <a:cubicBezTo>
                    <a:pt x="510729" y="3291297"/>
                    <a:pt x="481961" y="3338681"/>
                    <a:pt x="454884" y="3389450"/>
                  </a:cubicBezTo>
                  <a:cubicBezTo>
                    <a:pt x="448115" y="3396219"/>
                    <a:pt x="444730" y="3397911"/>
                    <a:pt x="444730" y="3394526"/>
                  </a:cubicBezTo>
                  <a:cubicBezTo>
                    <a:pt x="444730" y="3391142"/>
                    <a:pt x="446423" y="3387757"/>
                    <a:pt x="449807" y="3384373"/>
                  </a:cubicBezTo>
                  <a:cubicBezTo>
                    <a:pt x="507345" y="3282836"/>
                    <a:pt x="566574" y="3188069"/>
                    <a:pt x="627496" y="3100070"/>
                  </a:cubicBezTo>
                  <a:cubicBezTo>
                    <a:pt x="688418" y="3012072"/>
                    <a:pt x="747648" y="2913920"/>
                    <a:pt x="805185" y="2805614"/>
                  </a:cubicBezTo>
                  <a:cubicBezTo>
                    <a:pt x="805185" y="2795461"/>
                    <a:pt x="808570" y="2787000"/>
                    <a:pt x="815339" y="2780231"/>
                  </a:cubicBezTo>
                  <a:cubicBezTo>
                    <a:pt x="791647" y="2807307"/>
                    <a:pt x="767955" y="2836075"/>
                    <a:pt x="744263" y="2866536"/>
                  </a:cubicBezTo>
                  <a:cubicBezTo>
                    <a:pt x="720571" y="2896997"/>
                    <a:pt x="696880" y="2925766"/>
                    <a:pt x="673188" y="2952842"/>
                  </a:cubicBezTo>
                  <a:cubicBezTo>
                    <a:pt x="619035" y="3050995"/>
                    <a:pt x="565728" y="3147454"/>
                    <a:pt x="513268" y="3242222"/>
                  </a:cubicBezTo>
                  <a:cubicBezTo>
                    <a:pt x="460807" y="3336989"/>
                    <a:pt x="405808" y="3431756"/>
                    <a:pt x="348271" y="3526524"/>
                  </a:cubicBezTo>
                  <a:cubicBezTo>
                    <a:pt x="341502" y="3540062"/>
                    <a:pt x="336425" y="3545139"/>
                    <a:pt x="333040" y="3541754"/>
                  </a:cubicBezTo>
                  <a:lnTo>
                    <a:pt x="333040" y="3536678"/>
                  </a:lnTo>
                  <a:cubicBezTo>
                    <a:pt x="333040" y="3529908"/>
                    <a:pt x="334733" y="3524831"/>
                    <a:pt x="338117" y="3521447"/>
                  </a:cubicBezTo>
                  <a:cubicBezTo>
                    <a:pt x="365193" y="3463910"/>
                    <a:pt x="390578" y="3407219"/>
                    <a:pt x="414269" y="3351373"/>
                  </a:cubicBezTo>
                  <a:cubicBezTo>
                    <a:pt x="437961" y="3295528"/>
                    <a:pt x="463345" y="3238837"/>
                    <a:pt x="490422" y="3181300"/>
                  </a:cubicBezTo>
                  <a:cubicBezTo>
                    <a:pt x="487037" y="3188069"/>
                    <a:pt x="481961" y="3194838"/>
                    <a:pt x="475191" y="3201607"/>
                  </a:cubicBezTo>
                  <a:lnTo>
                    <a:pt x="459961" y="3226991"/>
                  </a:lnTo>
                  <a:lnTo>
                    <a:pt x="353348" y="3440218"/>
                  </a:lnTo>
                  <a:cubicBezTo>
                    <a:pt x="333040" y="3470679"/>
                    <a:pt x="319502" y="3484217"/>
                    <a:pt x="312733" y="3480832"/>
                  </a:cubicBezTo>
                  <a:cubicBezTo>
                    <a:pt x="299195" y="3474063"/>
                    <a:pt x="300887" y="3457141"/>
                    <a:pt x="317810" y="3430064"/>
                  </a:cubicBezTo>
                  <a:cubicBezTo>
                    <a:pt x="317810" y="3430064"/>
                    <a:pt x="314425" y="3433449"/>
                    <a:pt x="307656" y="3440218"/>
                  </a:cubicBezTo>
                  <a:cubicBezTo>
                    <a:pt x="304272" y="3443602"/>
                    <a:pt x="302579" y="3445295"/>
                    <a:pt x="302579" y="3445295"/>
                  </a:cubicBezTo>
                  <a:lnTo>
                    <a:pt x="302579" y="3430064"/>
                  </a:lnTo>
                  <a:cubicBezTo>
                    <a:pt x="309349" y="3423295"/>
                    <a:pt x="319502" y="3409757"/>
                    <a:pt x="333040" y="3389450"/>
                  </a:cubicBezTo>
                  <a:cubicBezTo>
                    <a:pt x="366886" y="3321759"/>
                    <a:pt x="399885" y="3253221"/>
                    <a:pt x="432038" y="3183838"/>
                  </a:cubicBezTo>
                  <a:cubicBezTo>
                    <a:pt x="464192" y="3114455"/>
                    <a:pt x="498883" y="3045918"/>
                    <a:pt x="536113" y="2978227"/>
                  </a:cubicBezTo>
                  <a:cubicBezTo>
                    <a:pt x="495499" y="3049302"/>
                    <a:pt x="454884" y="3121224"/>
                    <a:pt x="414269" y="3193992"/>
                  </a:cubicBezTo>
                  <a:cubicBezTo>
                    <a:pt x="373655" y="3266760"/>
                    <a:pt x="333040" y="3340374"/>
                    <a:pt x="292426" y="3414834"/>
                  </a:cubicBezTo>
                  <a:cubicBezTo>
                    <a:pt x="295810" y="3414834"/>
                    <a:pt x="297503" y="3416526"/>
                    <a:pt x="297503" y="3419911"/>
                  </a:cubicBezTo>
                  <a:lnTo>
                    <a:pt x="292426" y="3430064"/>
                  </a:lnTo>
                  <a:cubicBezTo>
                    <a:pt x="289041" y="3430064"/>
                    <a:pt x="287349" y="3430064"/>
                    <a:pt x="287349" y="3430064"/>
                  </a:cubicBezTo>
                  <a:cubicBezTo>
                    <a:pt x="246734" y="3507909"/>
                    <a:pt x="206120" y="3589138"/>
                    <a:pt x="165505" y="3673752"/>
                  </a:cubicBezTo>
                  <a:cubicBezTo>
                    <a:pt x="162121" y="3677136"/>
                    <a:pt x="160428" y="3678828"/>
                    <a:pt x="160428" y="3678828"/>
                  </a:cubicBezTo>
                  <a:cubicBezTo>
                    <a:pt x="160428" y="3678828"/>
                    <a:pt x="160428" y="3675444"/>
                    <a:pt x="160428" y="3668675"/>
                  </a:cubicBezTo>
                  <a:cubicBezTo>
                    <a:pt x="192581" y="3599292"/>
                    <a:pt x="225581" y="3531178"/>
                    <a:pt x="259426" y="3464333"/>
                  </a:cubicBezTo>
                  <a:lnTo>
                    <a:pt x="333701" y="3323935"/>
                  </a:lnTo>
                  <a:lnTo>
                    <a:pt x="333040" y="3324720"/>
                  </a:lnTo>
                  <a:cubicBezTo>
                    <a:pt x="329656" y="3327258"/>
                    <a:pt x="326271" y="3326835"/>
                    <a:pt x="322887" y="3323451"/>
                  </a:cubicBezTo>
                  <a:cubicBezTo>
                    <a:pt x="319502" y="3323451"/>
                    <a:pt x="321194" y="3316682"/>
                    <a:pt x="327963" y="3303144"/>
                  </a:cubicBezTo>
                  <a:lnTo>
                    <a:pt x="353348" y="3242222"/>
                  </a:lnTo>
                  <a:cubicBezTo>
                    <a:pt x="343194" y="3255760"/>
                    <a:pt x="333040" y="3262529"/>
                    <a:pt x="322887" y="3262529"/>
                  </a:cubicBezTo>
                  <a:cubicBezTo>
                    <a:pt x="316118" y="3259144"/>
                    <a:pt x="312733" y="3248991"/>
                    <a:pt x="312733" y="3232068"/>
                  </a:cubicBezTo>
                  <a:cubicBezTo>
                    <a:pt x="285657" y="3272683"/>
                    <a:pt x="261119" y="3312451"/>
                    <a:pt x="239119" y="3351373"/>
                  </a:cubicBezTo>
                  <a:cubicBezTo>
                    <a:pt x="217120" y="3390296"/>
                    <a:pt x="192582" y="3428372"/>
                    <a:pt x="165505" y="3465602"/>
                  </a:cubicBezTo>
                  <a:lnTo>
                    <a:pt x="160428" y="3470679"/>
                  </a:lnTo>
                  <a:cubicBezTo>
                    <a:pt x="160428" y="3470679"/>
                    <a:pt x="160428" y="3465602"/>
                    <a:pt x="160428" y="3455448"/>
                  </a:cubicBezTo>
                  <a:cubicBezTo>
                    <a:pt x="194274" y="3397911"/>
                    <a:pt x="226427" y="3341220"/>
                    <a:pt x="256888" y="3285375"/>
                  </a:cubicBezTo>
                  <a:cubicBezTo>
                    <a:pt x="287349" y="3229529"/>
                    <a:pt x="319502" y="3172838"/>
                    <a:pt x="353348" y="3115301"/>
                  </a:cubicBezTo>
                  <a:cubicBezTo>
                    <a:pt x="370270" y="3067917"/>
                    <a:pt x="388039" y="3020534"/>
                    <a:pt x="406654" y="2973150"/>
                  </a:cubicBezTo>
                  <a:cubicBezTo>
                    <a:pt x="425269" y="2925766"/>
                    <a:pt x="446423" y="2876690"/>
                    <a:pt x="470115" y="2825922"/>
                  </a:cubicBezTo>
                  <a:cubicBezTo>
                    <a:pt x="507345" y="2751462"/>
                    <a:pt x="544575" y="2682078"/>
                    <a:pt x="581805" y="2617772"/>
                  </a:cubicBezTo>
                  <a:cubicBezTo>
                    <a:pt x="619035" y="2553466"/>
                    <a:pt x="657957" y="2487467"/>
                    <a:pt x="698572" y="2419776"/>
                  </a:cubicBezTo>
                  <a:cubicBezTo>
                    <a:pt x="712110" y="2392700"/>
                    <a:pt x="723956" y="2368162"/>
                    <a:pt x="734109" y="2346162"/>
                  </a:cubicBezTo>
                  <a:cubicBezTo>
                    <a:pt x="744263" y="2324162"/>
                    <a:pt x="756109" y="2299624"/>
                    <a:pt x="769647" y="2272548"/>
                  </a:cubicBezTo>
                  <a:cubicBezTo>
                    <a:pt x="762878" y="2279317"/>
                    <a:pt x="757801" y="2281009"/>
                    <a:pt x="754417" y="2277625"/>
                  </a:cubicBezTo>
                  <a:lnTo>
                    <a:pt x="749340" y="2277625"/>
                  </a:lnTo>
                  <a:cubicBezTo>
                    <a:pt x="739186" y="2297932"/>
                    <a:pt x="728186" y="2318239"/>
                    <a:pt x="716341" y="2338547"/>
                  </a:cubicBezTo>
                  <a:cubicBezTo>
                    <a:pt x="704495" y="2358854"/>
                    <a:pt x="693495" y="2380853"/>
                    <a:pt x="683341" y="2404545"/>
                  </a:cubicBezTo>
                  <a:cubicBezTo>
                    <a:pt x="578420" y="2604234"/>
                    <a:pt x="472653" y="2796307"/>
                    <a:pt x="366040" y="2980765"/>
                  </a:cubicBezTo>
                  <a:cubicBezTo>
                    <a:pt x="259426" y="3165223"/>
                    <a:pt x="151967" y="3350527"/>
                    <a:pt x="43661" y="3536678"/>
                  </a:cubicBezTo>
                  <a:cubicBezTo>
                    <a:pt x="26739" y="3563754"/>
                    <a:pt x="14893" y="3573908"/>
                    <a:pt x="8124" y="3567138"/>
                  </a:cubicBezTo>
                  <a:cubicBezTo>
                    <a:pt x="-5415" y="3560369"/>
                    <a:pt x="-2030" y="3541754"/>
                    <a:pt x="18277" y="3511293"/>
                  </a:cubicBezTo>
                  <a:cubicBezTo>
                    <a:pt x="65661" y="3419911"/>
                    <a:pt x="113045" y="3331066"/>
                    <a:pt x="160428" y="3244760"/>
                  </a:cubicBezTo>
                  <a:cubicBezTo>
                    <a:pt x="207812" y="3158454"/>
                    <a:pt x="260272" y="3071302"/>
                    <a:pt x="317810" y="2983303"/>
                  </a:cubicBezTo>
                  <a:cubicBezTo>
                    <a:pt x="355040" y="2918997"/>
                    <a:pt x="391424" y="2858075"/>
                    <a:pt x="426962" y="2800538"/>
                  </a:cubicBezTo>
                  <a:cubicBezTo>
                    <a:pt x="462499" y="2743000"/>
                    <a:pt x="498883" y="2680386"/>
                    <a:pt x="536113" y="2612695"/>
                  </a:cubicBezTo>
                  <a:cubicBezTo>
                    <a:pt x="580113" y="2538235"/>
                    <a:pt x="621573" y="2464621"/>
                    <a:pt x="660496" y="2391853"/>
                  </a:cubicBezTo>
                  <a:cubicBezTo>
                    <a:pt x="699418" y="2319085"/>
                    <a:pt x="739186" y="2243779"/>
                    <a:pt x="779801" y="2165935"/>
                  </a:cubicBezTo>
                  <a:cubicBezTo>
                    <a:pt x="783185" y="2159166"/>
                    <a:pt x="786570" y="2151550"/>
                    <a:pt x="789954" y="2143089"/>
                  </a:cubicBezTo>
                  <a:cubicBezTo>
                    <a:pt x="793339" y="2134628"/>
                    <a:pt x="796724" y="2127012"/>
                    <a:pt x="800108" y="2120243"/>
                  </a:cubicBezTo>
                  <a:cubicBezTo>
                    <a:pt x="806877" y="2113474"/>
                    <a:pt x="817031" y="2099936"/>
                    <a:pt x="830569" y="2079629"/>
                  </a:cubicBezTo>
                  <a:cubicBezTo>
                    <a:pt x="861030" y="2018707"/>
                    <a:pt x="891491" y="1958631"/>
                    <a:pt x="921952" y="1899401"/>
                  </a:cubicBezTo>
                  <a:cubicBezTo>
                    <a:pt x="952413" y="1840172"/>
                    <a:pt x="981182" y="1781788"/>
                    <a:pt x="1008258" y="1724251"/>
                  </a:cubicBezTo>
                  <a:cubicBezTo>
                    <a:pt x="967643" y="1791942"/>
                    <a:pt x="927029" y="1858787"/>
                    <a:pt x="886414" y="1924785"/>
                  </a:cubicBezTo>
                  <a:cubicBezTo>
                    <a:pt x="845800" y="1990784"/>
                    <a:pt x="803493" y="2055937"/>
                    <a:pt x="759494" y="2120243"/>
                  </a:cubicBezTo>
                  <a:cubicBezTo>
                    <a:pt x="752724" y="2130397"/>
                    <a:pt x="747648" y="2133781"/>
                    <a:pt x="744263" y="2130397"/>
                  </a:cubicBezTo>
                  <a:lnTo>
                    <a:pt x="744263" y="2125320"/>
                  </a:lnTo>
                  <a:cubicBezTo>
                    <a:pt x="744263" y="2118551"/>
                    <a:pt x="745955" y="2113474"/>
                    <a:pt x="749340" y="2110089"/>
                  </a:cubicBezTo>
                  <a:cubicBezTo>
                    <a:pt x="806877" y="2015322"/>
                    <a:pt x="861876" y="1922247"/>
                    <a:pt x="914337" y="1830864"/>
                  </a:cubicBezTo>
                  <a:cubicBezTo>
                    <a:pt x="966797" y="1739481"/>
                    <a:pt x="1021796" y="1646406"/>
                    <a:pt x="1079334" y="1551639"/>
                  </a:cubicBezTo>
                  <a:cubicBezTo>
                    <a:pt x="1079334" y="1517793"/>
                    <a:pt x="1088641" y="1474640"/>
                    <a:pt x="1107256" y="1422180"/>
                  </a:cubicBezTo>
                  <a:cubicBezTo>
                    <a:pt x="1125871" y="1369719"/>
                    <a:pt x="1148717" y="1319797"/>
                    <a:pt x="1175793" y="1272413"/>
                  </a:cubicBezTo>
                  <a:cubicBezTo>
                    <a:pt x="1185947" y="1255491"/>
                    <a:pt x="1196101" y="1239414"/>
                    <a:pt x="1206254" y="1224184"/>
                  </a:cubicBezTo>
                  <a:cubicBezTo>
                    <a:pt x="1216408" y="1208953"/>
                    <a:pt x="1226561" y="1192877"/>
                    <a:pt x="1236715" y="1175954"/>
                  </a:cubicBezTo>
                  <a:cubicBezTo>
                    <a:pt x="1233331" y="1182723"/>
                    <a:pt x="1229946" y="1190338"/>
                    <a:pt x="1226561" y="1198799"/>
                  </a:cubicBezTo>
                  <a:cubicBezTo>
                    <a:pt x="1223177" y="1207261"/>
                    <a:pt x="1219792" y="1214876"/>
                    <a:pt x="1216408" y="1221645"/>
                  </a:cubicBezTo>
                  <a:cubicBezTo>
                    <a:pt x="1229946" y="1197953"/>
                    <a:pt x="1243484" y="1177646"/>
                    <a:pt x="1257022" y="1160723"/>
                  </a:cubicBezTo>
                  <a:cubicBezTo>
                    <a:pt x="1270561" y="1143801"/>
                    <a:pt x="1285791" y="1126878"/>
                    <a:pt x="1302714" y="1109955"/>
                  </a:cubicBezTo>
                  <a:cubicBezTo>
                    <a:pt x="1302714" y="1103186"/>
                    <a:pt x="1304406" y="1099801"/>
                    <a:pt x="1307791" y="1099801"/>
                  </a:cubicBezTo>
                  <a:cubicBezTo>
                    <a:pt x="1324713" y="1049033"/>
                    <a:pt x="1346713" y="998265"/>
                    <a:pt x="1373789" y="947497"/>
                  </a:cubicBezTo>
                  <a:cubicBezTo>
                    <a:pt x="1400866" y="896728"/>
                    <a:pt x="1426250" y="845960"/>
                    <a:pt x="1449942" y="795192"/>
                  </a:cubicBezTo>
                  <a:cubicBezTo>
                    <a:pt x="1453326" y="798576"/>
                    <a:pt x="1455019" y="803653"/>
                    <a:pt x="1455019" y="810423"/>
                  </a:cubicBezTo>
                  <a:cubicBezTo>
                    <a:pt x="1461788" y="800269"/>
                    <a:pt x="1465172" y="790961"/>
                    <a:pt x="1465172" y="782500"/>
                  </a:cubicBezTo>
                  <a:cubicBezTo>
                    <a:pt x="1465172" y="774039"/>
                    <a:pt x="1468557" y="764731"/>
                    <a:pt x="1475326" y="754577"/>
                  </a:cubicBezTo>
                  <a:cubicBezTo>
                    <a:pt x="1471941" y="757962"/>
                    <a:pt x="1470249" y="764731"/>
                    <a:pt x="1470249" y="774884"/>
                  </a:cubicBezTo>
                  <a:cubicBezTo>
                    <a:pt x="1477018" y="761346"/>
                    <a:pt x="1482941" y="748654"/>
                    <a:pt x="1488018" y="736808"/>
                  </a:cubicBezTo>
                  <a:cubicBezTo>
                    <a:pt x="1493095" y="724963"/>
                    <a:pt x="1499018" y="710578"/>
                    <a:pt x="1505787" y="693656"/>
                  </a:cubicBezTo>
                  <a:cubicBezTo>
                    <a:pt x="1518479" y="642887"/>
                    <a:pt x="1536882" y="589263"/>
                    <a:pt x="1560997" y="532784"/>
                  </a:cubicBezTo>
                  <a:lnTo>
                    <a:pt x="1586721" y="476002"/>
                  </a:lnTo>
                  <a:lnTo>
                    <a:pt x="1587016" y="469006"/>
                  </a:lnTo>
                  <a:cubicBezTo>
                    <a:pt x="1588708" y="458006"/>
                    <a:pt x="1595477" y="443199"/>
                    <a:pt x="1607323" y="424583"/>
                  </a:cubicBezTo>
                  <a:cubicBezTo>
                    <a:pt x="1607323" y="417815"/>
                    <a:pt x="1608169" y="412738"/>
                    <a:pt x="1609862" y="409353"/>
                  </a:cubicBezTo>
                  <a:cubicBezTo>
                    <a:pt x="1611554" y="405969"/>
                    <a:pt x="1612400" y="402584"/>
                    <a:pt x="1612400" y="399200"/>
                  </a:cubicBezTo>
                  <a:cubicBezTo>
                    <a:pt x="1622554" y="345047"/>
                    <a:pt x="1641169" y="282433"/>
                    <a:pt x="1668245" y="211357"/>
                  </a:cubicBezTo>
                  <a:cubicBezTo>
                    <a:pt x="1668245" y="218126"/>
                    <a:pt x="1664861" y="231664"/>
                    <a:pt x="1658092" y="251972"/>
                  </a:cubicBezTo>
                  <a:cubicBezTo>
                    <a:pt x="1664861" y="241818"/>
                    <a:pt x="1669091" y="231664"/>
                    <a:pt x="1670784" y="221511"/>
                  </a:cubicBezTo>
                  <a:cubicBezTo>
                    <a:pt x="1672476" y="211357"/>
                    <a:pt x="1676707" y="201203"/>
                    <a:pt x="1683476" y="191050"/>
                  </a:cubicBezTo>
                  <a:cubicBezTo>
                    <a:pt x="1683476" y="194435"/>
                    <a:pt x="1685168" y="197819"/>
                    <a:pt x="1688553" y="201203"/>
                  </a:cubicBezTo>
                  <a:cubicBezTo>
                    <a:pt x="1698706" y="163974"/>
                    <a:pt x="1714783" y="127589"/>
                    <a:pt x="1736782" y="92052"/>
                  </a:cubicBezTo>
                  <a:cubicBezTo>
                    <a:pt x="1758782" y="56514"/>
                    <a:pt x="1783320" y="30284"/>
                    <a:pt x="1810396" y="13361"/>
                  </a:cubicBezTo>
                  <a:cubicBezTo>
                    <a:pt x="1822242" y="4900"/>
                    <a:pt x="1832184" y="457"/>
                    <a:pt x="1840223" y="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Freeform: Shape 114"/>
            <p:cNvSpPr/>
            <p:nvPr/>
          </p:nvSpPr>
          <p:spPr>
            <a:xfrm rot="3509663">
              <a:off x="1474612" y="1370549"/>
              <a:ext cx="2212142" cy="3678828"/>
            </a:xfrm>
            <a:custGeom>
              <a:avLst/>
              <a:gdLst/>
              <a:ahLst/>
              <a:cxnLst/>
              <a:rect l="l" t="t" r="r" b="b"/>
              <a:pathLst>
                <a:path w="2212142" h="3678828">
                  <a:moveTo>
                    <a:pt x="313368" y="3386277"/>
                  </a:moveTo>
                  <a:cubicBezTo>
                    <a:pt x="313791" y="3385853"/>
                    <a:pt x="314425" y="3386065"/>
                    <a:pt x="315271" y="3386911"/>
                  </a:cubicBezTo>
                  <a:cubicBezTo>
                    <a:pt x="316964" y="3388603"/>
                    <a:pt x="317810" y="3391142"/>
                    <a:pt x="317810" y="3394526"/>
                  </a:cubicBezTo>
                  <a:lnTo>
                    <a:pt x="307656" y="3404680"/>
                  </a:lnTo>
                  <a:cubicBezTo>
                    <a:pt x="307656" y="3397911"/>
                    <a:pt x="309349" y="3392834"/>
                    <a:pt x="312733" y="3389450"/>
                  </a:cubicBezTo>
                  <a:cubicBezTo>
                    <a:pt x="312733" y="3387757"/>
                    <a:pt x="312945" y="3386699"/>
                    <a:pt x="313368" y="3386277"/>
                  </a:cubicBezTo>
                  <a:close/>
                  <a:moveTo>
                    <a:pt x="607189" y="2805614"/>
                  </a:moveTo>
                  <a:cubicBezTo>
                    <a:pt x="580113" y="2852998"/>
                    <a:pt x="554728" y="2898690"/>
                    <a:pt x="531037" y="2942689"/>
                  </a:cubicBezTo>
                  <a:cubicBezTo>
                    <a:pt x="507345" y="2986688"/>
                    <a:pt x="481961" y="3030687"/>
                    <a:pt x="454884" y="3074686"/>
                  </a:cubicBezTo>
                  <a:cubicBezTo>
                    <a:pt x="437961" y="3115301"/>
                    <a:pt x="419346" y="3155069"/>
                    <a:pt x="399039" y="3193992"/>
                  </a:cubicBezTo>
                  <a:cubicBezTo>
                    <a:pt x="388885" y="3213453"/>
                    <a:pt x="379155" y="3232702"/>
                    <a:pt x="369847" y="3251741"/>
                  </a:cubicBezTo>
                  <a:lnTo>
                    <a:pt x="352935" y="3287579"/>
                  </a:lnTo>
                  <a:lnTo>
                    <a:pt x="363501" y="3267606"/>
                  </a:lnTo>
                  <a:cubicBezTo>
                    <a:pt x="434577" y="3138993"/>
                    <a:pt x="509037" y="3012072"/>
                    <a:pt x="586882" y="2886844"/>
                  </a:cubicBezTo>
                  <a:cubicBezTo>
                    <a:pt x="593651" y="2880075"/>
                    <a:pt x="597881" y="2872460"/>
                    <a:pt x="599574" y="2863998"/>
                  </a:cubicBezTo>
                  <a:cubicBezTo>
                    <a:pt x="601266" y="2855537"/>
                    <a:pt x="605497" y="2847921"/>
                    <a:pt x="612266" y="2841152"/>
                  </a:cubicBezTo>
                  <a:cubicBezTo>
                    <a:pt x="602112" y="2834383"/>
                    <a:pt x="600420" y="2822537"/>
                    <a:pt x="607189" y="2805614"/>
                  </a:cubicBezTo>
                  <a:close/>
                  <a:moveTo>
                    <a:pt x="734109" y="2145627"/>
                  </a:moveTo>
                  <a:lnTo>
                    <a:pt x="734109" y="2155781"/>
                  </a:lnTo>
                  <a:cubicBezTo>
                    <a:pt x="693495" y="2233626"/>
                    <a:pt x="653726" y="2311470"/>
                    <a:pt x="614804" y="2389315"/>
                  </a:cubicBezTo>
                  <a:cubicBezTo>
                    <a:pt x="575882" y="2467160"/>
                    <a:pt x="537806" y="2545004"/>
                    <a:pt x="500576" y="2622849"/>
                  </a:cubicBezTo>
                  <a:cubicBezTo>
                    <a:pt x="500576" y="2626233"/>
                    <a:pt x="498883" y="2629618"/>
                    <a:pt x="495499" y="2633002"/>
                  </a:cubicBezTo>
                  <a:cubicBezTo>
                    <a:pt x="488730" y="2633002"/>
                    <a:pt x="488730" y="2629618"/>
                    <a:pt x="495499" y="2622849"/>
                  </a:cubicBezTo>
                  <a:cubicBezTo>
                    <a:pt x="532729" y="2545004"/>
                    <a:pt x="570805" y="2467160"/>
                    <a:pt x="609727" y="2389315"/>
                  </a:cubicBezTo>
                  <a:cubicBezTo>
                    <a:pt x="648650" y="2311470"/>
                    <a:pt x="686726" y="2233626"/>
                    <a:pt x="723956" y="2155781"/>
                  </a:cubicBezTo>
                  <a:cubicBezTo>
                    <a:pt x="730725" y="2149012"/>
                    <a:pt x="734109" y="2145627"/>
                    <a:pt x="734109" y="2145627"/>
                  </a:cubicBezTo>
                  <a:close/>
                  <a:moveTo>
                    <a:pt x="1089487" y="1597330"/>
                  </a:moveTo>
                  <a:cubicBezTo>
                    <a:pt x="1079334" y="1607484"/>
                    <a:pt x="1067488" y="1626099"/>
                    <a:pt x="1053949" y="1653175"/>
                  </a:cubicBezTo>
                  <a:cubicBezTo>
                    <a:pt x="1037027" y="1683636"/>
                    <a:pt x="1021796" y="1714943"/>
                    <a:pt x="1008258" y="1747097"/>
                  </a:cubicBezTo>
                  <a:cubicBezTo>
                    <a:pt x="994720" y="1779250"/>
                    <a:pt x="979489" y="1812249"/>
                    <a:pt x="962567" y="1846095"/>
                  </a:cubicBezTo>
                  <a:cubicBezTo>
                    <a:pt x="986258" y="1805480"/>
                    <a:pt x="1008258" y="1764019"/>
                    <a:pt x="1028565" y="1721712"/>
                  </a:cubicBezTo>
                  <a:cubicBezTo>
                    <a:pt x="1048873" y="1679405"/>
                    <a:pt x="1069180" y="1637945"/>
                    <a:pt x="1089487" y="1597330"/>
                  </a:cubicBezTo>
                  <a:close/>
                  <a:moveTo>
                    <a:pt x="1744398" y="597196"/>
                  </a:moveTo>
                  <a:cubicBezTo>
                    <a:pt x="1744398" y="603965"/>
                    <a:pt x="1742705" y="609042"/>
                    <a:pt x="1739321" y="612426"/>
                  </a:cubicBezTo>
                  <a:lnTo>
                    <a:pt x="1744398" y="637810"/>
                  </a:lnTo>
                  <a:lnTo>
                    <a:pt x="1744398" y="602273"/>
                  </a:lnTo>
                  <a:close/>
                  <a:moveTo>
                    <a:pt x="1785012" y="414430"/>
                  </a:moveTo>
                  <a:cubicBezTo>
                    <a:pt x="1778243" y="434737"/>
                    <a:pt x="1769782" y="455045"/>
                    <a:pt x="1759628" y="475352"/>
                  </a:cubicBezTo>
                  <a:cubicBezTo>
                    <a:pt x="1749474" y="495659"/>
                    <a:pt x="1739321" y="515967"/>
                    <a:pt x="1729167" y="536274"/>
                  </a:cubicBezTo>
                  <a:cubicBezTo>
                    <a:pt x="1712244" y="576889"/>
                    <a:pt x="1693629" y="619195"/>
                    <a:pt x="1673322" y="663195"/>
                  </a:cubicBezTo>
                  <a:cubicBezTo>
                    <a:pt x="1673322" y="663195"/>
                    <a:pt x="1676707" y="659810"/>
                    <a:pt x="1683476" y="653041"/>
                  </a:cubicBezTo>
                  <a:cubicBezTo>
                    <a:pt x="1683476" y="639502"/>
                    <a:pt x="1686860" y="636118"/>
                    <a:pt x="1693629" y="642887"/>
                  </a:cubicBezTo>
                  <a:cubicBezTo>
                    <a:pt x="1710552" y="602273"/>
                    <a:pt x="1730859" y="563350"/>
                    <a:pt x="1754551" y="526120"/>
                  </a:cubicBezTo>
                  <a:cubicBezTo>
                    <a:pt x="1757936" y="515967"/>
                    <a:pt x="1766397" y="500736"/>
                    <a:pt x="1779935" y="480429"/>
                  </a:cubicBezTo>
                  <a:cubicBezTo>
                    <a:pt x="1779935" y="453352"/>
                    <a:pt x="1781628" y="431353"/>
                    <a:pt x="1785012" y="414430"/>
                  </a:cubicBezTo>
                  <a:close/>
                  <a:moveTo>
                    <a:pt x="1698191" y="387885"/>
                  </a:moveTo>
                  <a:lnTo>
                    <a:pt x="1683476" y="404594"/>
                  </a:lnTo>
                  <a:lnTo>
                    <a:pt x="1663733" y="424130"/>
                  </a:lnTo>
                  <a:lnTo>
                    <a:pt x="1622554" y="531197"/>
                  </a:lnTo>
                  <a:cubicBezTo>
                    <a:pt x="1605631" y="575196"/>
                    <a:pt x="1585324" y="619195"/>
                    <a:pt x="1561632" y="663195"/>
                  </a:cubicBezTo>
                  <a:cubicBezTo>
                    <a:pt x="1561632" y="666579"/>
                    <a:pt x="1560786" y="669963"/>
                    <a:pt x="1559094" y="673348"/>
                  </a:cubicBezTo>
                  <a:cubicBezTo>
                    <a:pt x="1557401" y="676733"/>
                    <a:pt x="1556555" y="680117"/>
                    <a:pt x="1556555" y="683502"/>
                  </a:cubicBezTo>
                  <a:cubicBezTo>
                    <a:pt x="1556555" y="686886"/>
                    <a:pt x="1555709" y="690271"/>
                    <a:pt x="1554017" y="693656"/>
                  </a:cubicBezTo>
                  <a:cubicBezTo>
                    <a:pt x="1552324" y="697040"/>
                    <a:pt x="1551478" y="702117"/>
                    <a:pt x="1551478" y="708886"/>
                  </a:cubicBezTo>
                  <a:lnTo>
                    <a:pt x="1556555" y="703809"/>
                  </a:lnTo>
                  <a:cubicBezTo>
                    <a:pt x="1556555" y="697040"/>
                    <a:pt x="1559940" y="686886"/>
                    <a:pt x="1566709" y="673348"/>
                  </a:cubicBezTo>
                  <a:lnTo>
                    <a:pt x="1566709" y="683502"/>
                  </a:lnTo>
                  <a:cubicBezTo>
                    <a:pt x="1576862" y="663195"/>
                    <a:pt x="1586170" y="642887"/>
                    <a:pt x="1594631" y="622580"/>
                  </a:cubicBezTo>
                  <a:cubicBezTo>
                    <a:pt x="1603093" y="602273"/>
                    <a:pt x="1612400" y="583658"/>
                    <a:pt x="1622554" y="566735"/>
                  </a:cubicBezTo>
                  <a:cubicBezTo>
                    <a:pt x="1642861" y="508351"/>
                    <a:pt x="1667928" y="449016"/>
                    <a:pt x="1697754" y="388729"/>
                  </a:cubicBezTo>
                  <a:close/>
                  <a:moveTo>
                    <a:pt x="1922086" y="373815"/>
                  </a:moveTo>
                  <a:lnTo>
                    <a:pt x="1922086" y="378892"/>
                  </a:lnTo>
                  <a:cubicBezTo>
                    <a:pt x="1922086" y="382277"/>
                    <a:pt x="1923779" y="385661"/>
                    <a:pt x="1927163" y="389046"/>
                  </a:cubicBezTo>
                  <a:cubicBezTo>
                    <a:pt x="1927163" y="385661"/>
                    <a:pt x="1926317" y="383123"/>
                    <a:pt x="1924625" y="381431"/>
                  </a:cubicBezTo>
                  <a:cubicBezTo>
                    <a:pt x="1922933" y="379739"/>
                    <a:pt x="1922086" y="377200"/>
                    <a:pt x="1922086" y="373815"/>
                  </a:cubicBezTo>
                  <a:close/>
                  <a:moveTo>
                    <a:pt x="1875639" y="183165"/>
                  </a:moveTo>
                  <a:lnTo>
                    <a:pt x="1875614" y="183240"/>
                  </a:lnTo>
                  <a:lnTo>
                    <a:pt x="1875126" y="183435"/>
                  </a:lnTo>
                  <a:cubicBezTo>
                    <a:pt x="1872588" y="185127"/>
                    <a:pt x="1869626" y="187665"/>
                    <a:pt x="1866241" y="191050"/>
                  </a:cubicBezTo>
                  <a:cubicBezTo>
                    <a:pt x="1867934" y="189358"/>
                    <a:pt x="1869203" y="187665"/>
                    <a:pt x="1870049" y="185973"/>
                  </a:cubicBezTo>
                  <a:lnTo>
                    <a:pt x="1870225" y="185270"/>
                  </a:lnTo>
                  <a:close/>
                  <a:moveTo>
                    <a:pt x="1962701" y="130128"/>
                  </a:moveTo>
                  <a:lnTo>
                    <a:pt x="1952547" y="135205"/>
                  </a:lnTo>
                  <a:lnTo>
                    <a:pt x="1962701" y="135205"/>
                  </a:lnTo>
                  <a:close/>
                  <a:moveTo>
                    <a:pt x="1962701" y="74283"/>
                  </a:moveTo>
                  <a:cubicBezTo>
                    <a:pt x="1959317" y="77668"/>
                    <a:pt x="1957624" y="84436"/>
                    <a:pt x="1957624" y="94590"/>
                  </a:cubicBezTo>
                  <a:cubicBezTo>
                    <a:pt x="1950855" y="104744"/>
                    <a:pt x="1945778" y="108128"/>
                    <a:pt x="1942394" y="104744"/>
                  </a:cubicBezTo>
                  <a:cubicBezTo>
                    <a:pt x="1945778" y="101359"/>
                    <a:pt x="1947471" y="97975"/>
                    <a:pt x="1947471" y="94590"/>
                  </a:cubicBezTo>
                  <a:cubicBezTo>
                    <a:pt x="1947471" y="91205"/>
                    <a:pt x="1950855" y="86129"/>
                    <a:pt x="1957624" y="79359"/>
                  </a:cubicBezTo>
                  <a:cubicBezTo>
                    <a:pt x="1957624" y="75975"/>
                    <a:pt x="1959317" y="74283"/>
                    <a:pt x="1962701" y="74283"/>
                  </a:cubicBezTo>
                  <a:close/>
                  <a:moveTo>
                    <a:pt x="1840223" y="34"/>
                  </a:moveTo>
                  <a:cubicBezTo>
                    <a:pt x="1848261" y="-389"/>
                    <a:pt x="1854395" y="3207"/>
                    <a:pt x="1858626" y="10822"/>
                  </a:cubicBezTo>
                  <a:cubicBezTo>
                    <a:pt x="1864972" y="22245"/>
                    <a:pt x="1866083" y="39856"/>
                    <a:pt x="1861958" y="63653"/>
                  </a:cubicBezTo>
                  <a:lnTo>
                    <a:pt x="1856868" y="86078"/>
                  </a:lnTo>
                  <a:lnTo>
                    <a:pt x="1857516" y="85071"/>
                  </a:lnTo>
                  <a:cubicBezTo>
                    <a:pt x="1876871" y="58418"/>
                    <a:pt x="1896702" y="41283"/>
                    <a:pt x="1917010" y="33668"/>
                  </a:cubicBezTo>
                  <a:cubicBezTo>
                    <a:pt x="1920394" y="30284"/>
                    <a:pt x="1928856" y="35360"/>
                    <a:pt x="1942394" y="48899"/>
                  </a:cubicBezTo>
                  <a:cubicBezTo>
                    <a:pt x="1955932" y="55668"/>
                    <a:pt x="1952547" y="77668"/>
                    <a:pt x="1932240" y="114897"/>
                  </a:cubicBezTo>
                  <a:cubicBezTo>
                    <a:pt x="1926317" y="125897"/>
                    <a:pt x="1920711" y="135311"/>
                    <a:pt x="1915423" y="143137"/>
                  </a:cubicBezTo>
                  <a:lnTo>
                    <a:pt x="1910712" y="149052"/>
                  </a:lnTo>
                  <a:lnTo>
                    <a:pt x="1894164" y="188511"/>
                  </a:lnTo>
                  <a:cubicBezTo>
                    <a:pt x="1882318" y="213896"/>
                    <a:pt x="1871318" y="240126"/>
                    <a:pt x="1861165" y="267202"/>
                  </a:cubicBezTo>
                  <a:cubicBezTo>
                    <a:pt x="1861165" y="270587"/>
                    <a:pt x="1856088" y="277356"/>
                    <a:pt x="1845934" y="287509"/>
                  </a:cubicBezTo>
                  <a:lnTo>
                    <a:pt x="1845934" y="282433"/>
                  </a:lnTo>
                  <a:cubicBezTo>
                    <a:pt x="1845934" y="282433"/>
                    <a:pt x="1845934" y="279048"/>
                    <a:pt x="1845934" y="272279"/>
                  </a:cubicBezTo>
                  <a:cubicBezTo>
                    <a:pt x="1852703" y="251972"/>
                    <a:pt x="1859472" y="231664"/>
                    <a:pt x="1866241" y="211357"/>
                  </a:cubicBezTo>
                  <a:lnTo>
                    <a:pt x="1875614" y="183240"/>
                  </a:lnTo>
                  <a:lnTo>
                    <a:pt x="1881472" y="180896"/>
                  </a:lnTo>
                  <a:lnTo>
                    <a:pt x="1875639" y="183165"/>
                  </a:lnTo>
                  <a:lnTo>
                    <a:pt x="1879678" y="171046"/>
                  </a:lnTo>
                  <a:lnTo>
                    <a:pt x="1872038" y="178018"/>
                  </a:lnTo>
                  <a:lnTo>
                    <a:pt x="1871318" y="180896"/>
                  </a:lnTo>
                  <a:lnTo>
                    <a:pt x="1870225" y="185270"/>
                  </a:lnTo>
                  <a:lnTo>
                    <a:pt x="1870049" y="185339"/>
                  </a:lnTo>
                  <a:lnTo>
                    <a:pt x="1861406" y="193588"/>
                  </a:lnTo>
                  <a:lnTo>
                    <a:pt x="1840857" y="236741"/>
                  </a:lnTo>
                  <a:cubicBezTo>
                    <a:pt x="1823934" y="270587"/>
                    <a:pt x="1810396" y="306125"/>
                    <a:pt x="1800243" y="343354"/>
                  </a:cubicBezTo>
                  <a:cubicBezTo>
                    <a:pt x="1803627" y="343354"/>
                    <a:pt x="1805320" y="345047"/>
                    <a:pt x="1805320" y="348431"/>
                  </a:cubicBezTo>
                  <a:lnTo>
                    <a:pt x="1804981" y="349785"/>
                  </a:lnTo>
                  <a:lnTo>
                    <a:pt x="1809127" y="342085"/>
                  </a:lnTo>
                  <a:cubicBezTo>
                    <a:pt x="1811666" y="337855"/>
                    <a:pt x="1813781" y="334893"/>
                    <a:pt x="1815473" y="333201"/>
                  </a:cubicBezTo>
                  <a:cubicBezTo>
                    <a:pt x="1829011" y="316278"/>
                    <a:pt x="1838319" y="304432"/>
                    <a:pt x="1843396" y="297663"/>
                  </a:cubicBezTo>
                  <a:cubicBezTo>
                    <a:pt x="1848472" y="290894"/>
                    <a:pt x="1852703" y="285817"/>
                    <a:pt x="1856088" y="282433"/>
                  </a:cubicBezTo>
                  <a:lnTo>
                    <a:pt x="1861165" y="277356"/>
                  </a:lnTo>
                  <a:lnTo>
                    <a:pt x="1871318" y="267202"/>
                  </a:lnTo>
                  <a:cubicBezTo>
                    <a:pt x="1874703" y="263818"/>
                    <a:pt x="1876395" y="261279"/>
                    <a:pt x="1876395" y="259587"/>
                  </a:cubicBezTo>
                  <a:cubicBezTo>
                    <a:pt x="1876395" y="257895"/>
                    <a:pt x="1878087" y="255356"/>
                    <a:pt x="1881472" y="251972"/>
                  </a:cubicBezTo>
                  <a:cubicBezTo>
                    <a:pt x="1881472" y="241818"/>
                    <a:pt x="1884856" y="236741"/>
                    <a:pt x="1891625" y="236741"/>
                  </a:cubicBezTo>
                  <a:lnTo>
                    <a:pt x="1891625" y="226587"/>
                  </a:lnTo>
                  <a:cubicBezTo>
                    <a:pt x="1898395" y="209665"/>
                    <a:pt x="1902625" y="199511"/>
                    <a:pt x="1904318" y="196126"/>
                  </a:cubicBezTo>
                  <a:cubicBezTo>
                    <a:pt x="1906010" y="192742"/>
                    <a:pt x="1910240" y="182588"/>
                    <a:pt x="1917010" y="165666"/>
                  </a:cubicBezTo>
                  <a:lnTo>
                    <a:pt x="1922086" y="170742"/>
                  </a:lnTo>
                  <a:cubicBezTo>
                    <a:pt x="1922086" y="174127"/>
                    <a:pt x="1925471" y="165666"/>
                    <a:pt x="1932240" y="145358"/>
                  </a:cubicBezTo>
                  <a:cubicBezTo>
                    <a:pt x="1939009" y="138589"/>
                    <a:pt x="1942394" y="134359"/>
                    <a:pt x="1942394" y="132666"/>
                  </a:cubicBezTo>
                  <a:cubicBezTo>
                    <a:pt x="1942394" y="130974"/>
                    <a:pt x="1945778" y="121666"/>
                    <a:pt x="1952547" y="104744"/>
                  </a:cubicBezTo>
                  <a:lnTo>
                    <a:pt x="1952547" y="109820"/>
                  </a:lnTo>
                  <a:lnTo>
                    <a:pt x="1957624" y="114897"/>
                  </a:lnTo>
                  <a:lnTo>
                    <a:pt x="1957624" y="104744"/>
                  </a:lnTo>
                  <a:lnTo>
                    <a:pt x="1962701" y="104744"/>
                  </a:lnTo>
                  <a:lnTo>
                    <a:pt x="1962701" y="74283"/>
                  </a:lnTo>
                  <a:cubicBezTo>
                    <a:pt x="1962701" y="77668"/>
                    <a:pt x="1966086" y="72591"/>
                    <a:pt x="1972855" y="59052"/>
                  </a:cubicBezTo>
                  <a:cubicBezTo>
                    <a:pt x="1976239" y="55668"/>
                    <a:pt x="1979624" y="53975"/>
                    <a:pt x="1983008" y="53975"/>
                  </a:cubicBezTo>
                  <a:lnTo>
                    <a:pt x="1993162" y="48899"/>
                  </a:lnTo>
                  <a:lnTo>
                    <a:pt x="1998239" y="48899"/>
                  </a:lnTo>
                  <a:cubicBezTo>
                    <a:pt x="1998239" y="52283"/>
                    <a:pt x="1999931" y="55668"/>
                    <a:pt x="2003316" y="59052"/>
                  </a:cubicBezTo>
                  <a:lnTo>
                    <a:pt x="2003316" y="69206"/>
                  </a:lnTo>
                  <a:cubicBezTo>
                    <a:pt x="1999931" y="72591"/>
                    <a:pt x="1996547" y="81052"/>
                    <a:pt x="1993162" y="94590"/>
                  </a:cubicBezTo>
                  <a:cubicBezTo>
                    <a:pt x="1996547" y="94590"/>
                    <a:pt x="1998239" y="92898"/>
                    <a:pt x="1998239" y="89513"/>
                  </a:cubicBezTo>
                  <a:cubicBezTo>
                    <a:pt x="2005008" y="92898"/>
                    <a:pt x="2009239" y="96282"/>
                    <a:pt x="2010931" y="99667"/>
                  </a:cubicBezTo>
                  <a:cubicBezTo>
                    <a:pt x="2012623" y="103051"/>
                    <a:pt x="2016854" y="113205"/>
                    <a:pt x="2023623" y="130128"/>
                  </a:cubicBezTo>
                  <a:lnTo>
                    <a:pt x="2023623" y="140281"/>
                  </a:lnTo>
                  <a:cubicBezTo>
                    <a:pt x="2023623" y="143666"/>
                    <a:pt x="2022777" y="147051"/>
                    <a:pt x="2021085" y="150435"/>
                  </a:cubicBezTo>
                  <a:cubicBezTo>
                    <a:pt x="2019392" y="153820"/>
                    <a:pt x="2018546" y="158897"/>
                    <a:pt x="2018546" y="165666"/>
                  </a:cubicBezTo>
                  <a:cubicBezTo>
                    <a:pt x="2011777" y="175819"/>
                    <a:pt x="2007546" y="182588"/>
                    <a:pt x="2005854" y="185973"/>
                  </a:cubicBezTo>
                  <a:cubicBezTo>
                    <a:pt x="2004162" y="189358"/>
                    <a:pt x="1999931" y="197819"/>
                    <a:pt x="1993162" y="211357"/>
                  </a:cubicBezTo>
                  <a:lnTo>
                    <a:pt x="1993162" y="216434"/>
                  </a:lnTo>
                  <a:cubicBezTo>
                    <a:pt x="1993162" y="219818"/>
                    <a:pt x="1992316" y="222357"/>
                    <a:pt x="1990624" y="224049"/>
                  </a:cubicBezTo>
                  <a:cubicBezTo>
                    <a:pt x="1988931" y="225741"/>
                    <a:pt x="1988085" y="228280"/>
                    <a:pt x="1988085" y="231664"/>
                  </a:cubicBezTo>
                  <a:lnTo>
                    <a:pt x="1988085" y="246895"/>
                  </a:lnTo>
                  <a:lnTo>
                    <a:pt x="1998239" y="236741"/>
                  </a:lnTo>
                  <a:cubicBezTo>
                    <a:pt x="2008392" y="226587"/>
                    <a:pt x="2013469" y="228280"/>
                    <a:pt x="2013469" y="241818"/>
                  </a:cubicBezTo>
                  <a:cubicBezTo>
                    <a:pt x="2030392" y="238433"/>
                    <a:pt x="2042238" y="248587"/>
                    <a:pt x="2049007" y="272279"/>
                  </a:cubicBezTo>
                  <a:cubicBezTo>
                    <a:pt x="2059161" y="272279"/>
                    <a:pt x="2065930" y="273971"/>
                    <a:pt x="2069314" y="277356"/>
                  </a:cubicBezTo>
                  <a:cubicBezTo>
                    <a:pt x="2096391" y="267202"/>
                    <a:pt x="2116698" y="263818"/>
                    <a:pt x="2130236" y="267202"/>
                  </a:cubicBezTo>
                  <a:lnTo>
                    <a:pt x="2145467" y="272279"/>
                  </a:lnTo>
                  <a:cubicBezTo>
                    <a:pt x="2155621" y="282433"/>
                    <a:pt x="2157313" y="302740"/>
                    <a:pt x="2150544" y="333201"/>
                  </a:cubicBezTo>
                  <a:lnTo>
                    <a:pt x="2150544" y="338278"/>
                  </a:lnTo>
                  <a:lnTo>
                    <a:pt x="2165774" y="338278"/>
                  </a:lnTo>
                  <a:cubicBezTo>
                    <a:pt x="2172543" y="361970"/>
                    <a:pt x="2174235" y="389046"/>
                    <a:pt x="2170851" y="419507"/>
                  </a:cubicBezTo>
                  <a:cubicBezTo>
                    <a:pt x="2167466" y="449968"/>
                    <a:pt x="2167466" y="478737"/>
                    <a:pt x="2170851" y="505813"/>
                  </a:cubicBezTo>
                  <a:lnTo>
                    <a:pt x="2170851" y="541350"/>
                  </a:lnTo>
                  <a:cubicBezTo>
                    <a:pt x="2170851" y="568427"/>
                    <a:pt x="2162390" y="602273"/>
                    <a:pt x="2145467" y="642887"/>
                  </a:cubicBezTo>
                  <a:lnTo>
                    <a:pt x="2130236" y="683502"/>
                  </a:lnTo>
                  <a:cubicBezTo>
                    <a:pt x="2123467" y="697040"/>
                    <a:pt x="2118390" y="705501"/>
                    <a:pt x="2115006" y="708886"/>
                  </a:cubicBezTo>
                  <a:cubicBezTo>
                    <a:pt x="2131929" y="691963"/>
                    <a:pt x="2148851" y="680963"/>
                    <a:pt x="2165774" y="675887"/>
                  </a:cubicBezTo>
                  <a:cubicBezTo>
                    <a:pt x="2182697" y="670810"/>
                    <a:pt x="2194543" y="673348"/>
                    <a:pt x="2201312" y="683502"/>
                  </a:cubicBezTo>
                  <a:cubicBezTo>
                    <a:pt x="2214850" y="700424"/>
                    <a:pt x="2215696" y="731732"/>
                    <a:pt x="2203850" y="777423"/>
                  </a:cubicBezTo>
                  <a:cubicBezTo>
                    <a:pt x="2192004" y="823114"/>
                    <a:pt x="2170851" y="871344"/>
                    <a:pt x="2140390" y="922113"/>
                  </a:cubicBezTo>
                  <a:cubicBezTo>
                    <a:pt x="2062545" y="1054110"/>
                    <a:pt x="1986393" y="1185261"/>
                    <a:pt x="1911933" y="1315566"/>
                  </a:cubicBezTo>
                  <a:cubicBezTo>
                    <a:pt x="1837473" y="1445872"/>
                    <a:pt x="1757936" y="1577023"/>
                    <a:pt x="1673322" y="1709020"/>
                  </a:cubicBezTo>
                  <a:cubicBezTo>
                    <a:pt x="1609016" y="1807172"/>
                    <a:pt x="1548094" y="1902786"/>
                    <a:pt x="1490556" y="1995861"/>
                  </a:cubicBezTo>
                  <a:cubicBezTo>
                    <a:pt x="1433019" y="2088936"/>
                    <a:pt x="1377174" y="2184550"/>
                    <a:pt x="1323021" y="2282702"/>
                  </a:cubicBezTo>
                  <a:cubicBezTo>
                    <a:pt x="1262099" y="2374084"/>
                    <a:pt x="1202023" y="2462929"/>
                    <a:pt x="1142794" y="2549235"/>
                  </a:cubicBezTo>
                  <a:cubicBezTo>
                    <a:pt x="1083564" y="2635541"/>
                    <a:pt x="1025181" y="2722693"/>
                    <a:pt x="967643" y="2810691"/>
                  </a:cubicBezTo>
                  <a:cubicBezTo>
                    <a:pt x="916875" y="2885151"/>
                    <a:pt x="866107" y="2950304"/>
                    <a:pt x="815339" y="3006149"/>
                  </a:cubicBezTo>
                  <a:cubicBezTo>
                    <a:pt x="764570" y="3061994"/>
                    <a:pt x="713802" y="3122070"/>
                    <a:pt x="663034" y="3186377"/>
                  </a:cubicBezTo>
                  <a:lnTo>
                    <a:pt x="657957" y="3186377"/>
                  </a:lnTo>
                  <a:cubicBezTo>
                    <a:pt x="657957" y="3182992"/>
                    <a:pt x="658803" y="3180454"/>
                    <a:pt x="660496" y="3178761"/>
                  </a:cubicBezTo>
                  <a:cubicBezTo>
                    <a:pt x="662188" y="3177069"/>
                    <a:pt x="663034" y="3174531"/>
                    <a:pt x="663034" y="3171146"/>
                  </a:cubicBezTo>
                  <a:cubicBezTo>
                    <a:pt x="730725" y="3066225"/>
                    <a:pt x="798416" y="2960458"/>
                    <a:pt x="866107" y="2853844"/>
                  </a:cubicBezTo>
                  <a:cubicBezTo>
                    <a:pt x="933798" y="2747231"/>
                    <a:pt x="1001489" y="2634695"/>
                    <a:pt x="1069180" y="2516236"/>
                  </a:cubicBezTo>
                  <a:lnTo>
                    <a:pt x="1114871" y="2440083"/>
                  </a:lnTo>
                  <a:lnTo>
                    <a:pt x="1114871" y="2429930"/>
                  </a:lnTo>
                  <a:cubicBezTo>
                    <a:pt x="1121641" y="2416391"/>
                    <a:pt x="1127563" y="2403699"/>
                    <a:pt x="1132640" y="2391853"/>
                  </a:cubicBezTo>
                  <a:cubicBezTo>
                    <a:pt x="1137717" y="2380007"/>
                    <a:pt x="1143640" y="2367315"/>
                    <a:pt x="1150409" y="2353777"/>
                  </a:cubicBezTo>
                  <a:cubicBezTo>
                    <a:pt x="1147025" y="2360546"/>
                    <a:pt x="1144486" y="2364777"/>
                    <a:pt x="1142794" y="2366469"/>
                  </a:cubicBezTo>
                  <a:cubicBezTo>
                    <a:pt x="1141102" y="2368162"/>
                    <a:pt x="1138563" y="2372392"/>
                    <a:pt x="1135179" y="2379161"/>
                  </a:cubicBezTo>
                  <a:cubicBezTo>
                    <a:pt x="1131794" y="2385930"/>
                    <a:pt x="1127563" y="2392700"/>
                    <a:pt x="1122487" y="2399469"/>
                  </a:cubicBezTo>
                  <a:cubicBezTo>
                    <a:pt x="1117410" y="2406238"/>
                    <a:pt x="1113179" y="2407930"/>
                    <a:pt x="1109794" y="2404545"/>
                  </a:cubicBezTo>
                  <a:cubicBezTo>
                    <a:pt x="1106410" y="2401161"/>
                    <a:pt x="1104718" y="2397776"/>
                    <a:pt x="1104718" y="2394392"/>
                  </a:cubicBezTo>
                  <a:cubicBezTo>
                    <a:pt x="1074257" y="2448544"/>
                    <a:pt x="1035334" y="2504390"/>
                    <a:pt x="987951" y="2561927"/>
                  </a:cubicBezTo>
                  <a:cubicBezTo>
                    <a:pt x="977797" y="2582234"/>
                    <a:pt x="967643" y="2597465"/>
                    <a:pt x="957490" y="2607618"/>
                  </a:cubicBezTo>
                  <a:cubicBezTo>
                    <a:pt x="940567" y="2644848"/>
                    <a:pt x="924490" y="2681232"/>
                    <a:pt x="909260" y="2716770"/>
                  </a:cubicBezTo>
                  <a:cubicBezTo>
                    <a:pt x="894029" y="2752308"/>
                    <a:pt x="877953" y="2788692"/>
                    <a:pt x="861030" y="2825922"/>
                  </a:cubicBezTo>
                  <a:lnTo>
                    <a:pt x="850877" y="2841152"/>
                  </a:lnTo>
                  <a:cubicBezTo>
                    <a:pt x="840723" y="2868229"/>
                    <a:pt x="828877" y="2885151"/>
                    <a:pt x="815339" y="2891921"/>
                  </a:cubicBezTo>
                  <a:cubicBezTo>
                    <a:pt x="808570" y="2895305"/>
                    <a:pt x="805185" y="2896997"/>
                    <a:pt x="805185" y="2896997"/>
                  </a:cubicBezTo>
                  <a:cubicBezTo>
                    <a:pt x="757801" y="2974842"/>
                    <a:pt x="710418" y="3052687"/>
                    <a:pt x="663034" y="3130531"/>
                  </a:cubicBezTo>
                  <a:cubicBezTo>
                    <a:pt x="615650" y="3208376"/>
                    <a:pt x="568266" y="3281144"/>
                    <a:pt x="520883" y="3348835"/>
                  </a:cubicBezTo>
                  <a:cubicBezTo>
                    <a:pt x="517498" y="3355604"/>
                    <a:pt x="512421" y="3358989"/>
                    <a:pt x="505652" y="3358989"/>
                  </a:cubicBezTo>
                  <a:cubicBezTo>
                    <a:pt x="505652" y="3362373"/>
                    <a:pt x="503960" y="3365758"/>
                    <a:pt x="500576" y="3369142"/>
                  </a:cubicBezTo>
                  <a:cubicBezTo>
                    <a:pt x="493806" y="3375911"/>
                    <a:pt x="487883" y="3384373"/>
                    <a:pt x="482807" y="3394526"/>
                  </a:cubicBezTo>
                  <a:cubicBezTo>
                    <a:pt x="477730" y="3404680"/>
                    <a:pt x="471807" y="3414834"/>
                    <a:pt x="465038" y="3424987"/>
                  </a:cubicBezTo>
                  <a:cubicBezTo>
                    <a:pt x="458269" y="3431756"/>
                    <a:pt x="454884" y="3431756"/>
                    <a:pt x="454884" y="3424987"/>
                  </a:cubicBezTo>
                  <a:cubicBezTo>
                    <a:pt x="454884" y="3421603"/>
                    <a:pt x="456576" y="3418218"/>
                    <a:pt x="459961" y="3414834"/>
                  </a:cubicBezTo>
                  <a:cubicBezTo>
                    <a:pt x="466730" y="3404680"/>
                    <a:pt x="473499" y="3394526"/>
                    <a:pt x="480268" y="3384373"/>
                  </a:cubicBezTo>
                  <a:cubicBezTo>
                    <a:pt x="487037" y="3374219"/>
                    <a:pt x="493806" y="3364065"/>
                    <a:pt x="500576" y="3353912"/>
                  </a:cubicBezTo>
                  <a:lnTo>
                    <a:pt x="505652" y="3353912"/>
                  </a:lnTo>
                  <a:cubicBezTo>
                    <a:pt x="505652" y="3347143"/>
                    <a:pt x="509037" y="3340374"/>
                    <a:pt x="515806" y="3333604"/>
                  </a:cubicBezTo>
                  <a:cubicBezTo>
                    <a:pt x="559805" y="3255760"/>
                    <a:pt x="603804" y="3180454"/>
                    <a:pt x="647804" y="3107686"/>
                  </a:cubicBezTo>
                  <a:cubicBezTo>
                    <a:pt x="691803" y="3034918"/>
                    <a:pt x="735802" y="2959611"/>
                    <a:pt x="779801" y="2881767"/>
                  </a:cubicBezTo>
                  <a:cubicBezTo>
                    <a:pt x="752724" y="2918997"/>
                    <a:pt x="727340" y="2956227"/>
                    <a:pt x="703648" y="2993457"/>
                  </a:cubicBezTo>
                  <a:cubicBezTo>
                    <a:pt x="679957" y="3030687"/>
                    <a:pt x="656265" y="3069609"/>
                    <a:pt x="632573" y="3110224"/>
                  </a:cubicBezTo>
                  <a:cubicBezTo>
                    <a:pt x="602112" y="3157608"/>
                    <a:pt x="571651" y="3203299"/>
                    <a:pt x="541190" y="3247298"/>
                  </a:cubicBezTo>
                  <a:cubicBezTo>
                    <a:pt x="510729" y="3291297"/>
                    <a:pt x="481961" y="3338681"/>
                    <a:pt x="454884" y="3389450"/>
                  </a:cubicBezTo>
                  <a:cubicBezTo>
                    <a:pt x="448115" y="3396219"/>
                    <a:pt x="444730" y="3397911"/>
                    <a:pt x="444730" y="3394526"/>
                  </a:cubicBezTo>
                  <a:cubicBezTo>
                    <a:pt x="444730" y="3391142"/>
                    <a:pt x="446423" y="3387757"/>
                    <a:pt x="449807" y="3384373"/>
                  </a:cubicBezTo>
                  <a:cubicBezTo>
                    <a:pt x="507345" y="3282836"/>
                    <a:pt x="566574" y="3188069"/>
                    <a:pt x="627496" y="3100070"/>
                  </a:cubicBezTo>
                  <a:cubicBezTo>
                    <a:pt x="688418" y="3012072"/>
                    <a:pt x="747648" y="2913920"/>
                    <a:pt x="805185" y="2805614"/>
                  </a:cubicBezTo>
                  <a:cubicBezTo>
                    <a:pt x="805185" y="2795461"/>
                    <a:pt x="808570" y="2787000"/>
                    <a:pt x="815339" y="2780231"/>
                  </a:cubicBezTo>
                  <a:cubicBezTo>
                    <a:pt x="791647" y="2807307"/>
                    <a:pt x="767955" y="2836075"/>
                    <a:pt x="744263" y="2866536"/>
                  </a:cubicBezTo>
                  <a:cubicBezTo>
                    <a:pt x="720571" y="2896997"/>
                    <a:pt x="696880" y="2925766"/>
                    <a:pt x="673188" y="2952842"/>
                  </a:cubicBezTo>
                  <a:cubicBezTo>
                    <a:pt x="619035" y="3050995"/>
                    <a:pt x="565728" y="3147454"/>
                    <a:pt x="513268" y="3242222"/>
                  </a:cubicBezTo>
                  <a:cubicBezTo>
                    <a:pt x="460807" y="3336989"/>
                    <a:pt x="405808" y="3431756"/>
                    <a:pt x="348271" y="3526524"/>
                  </a:cubicBezTo>
                  <a:cubicBezTo>
                    <a:pt x="341502" y="3540062"/>
                    <a:pt x="336425" y="3545139"/>
                    <a:pt x="333040" y="3541754"/>
                  </a:cubicBezTo>
                  <a:lnTo>
                    <a:pt x="333040" y="3536678"/>
                  </a:lnTo>
                  <a:cubicBezTo>
                    <a:pt x="333040" y="3529908"/>
                    <a:pt x="334733" y="3524831"/>
                    <a:pt x="338117" y="3521447"/>
                  </a:cubicBezTo>
                  <a:cubicBezTo>
                    <a:pt x="365193" y="3463910"/>
                    <a:pt x="390578" y="3407219"/>
                    <a:pt x="414269" y="3351373"/>
                  </a:cubicBezTo>
                  <a:cubicBezTo>
                    <a:pt x="437961" y="3295528"/>
                    <a:pt x="463345" y="3238837"/>
                    <a:pt x="490422" y="3181300"/>
                  </a:cubicBezTo>
                  <a:cubicBezTo>
                    <a:pt x="487037" y="3188069"/>
                    <a:pt x="481961" y="3194838"/>
                    <a:pt x="475191" y="3201607"/>
                  </a:cubicBezTo>
                  <a:lnTo>
                    <a:pt x="459961" y="3226991"/>
                  </a:lnTo>
                  <a:lnTo>
                    <a:pt x="353348" y="3440218"/>
                  </a:lnTo>
                  <a:cubicBezTo>
                    <a:pt x="333040" y="3470679"/>
                    <a:pt x="319502" y="3484217"/>
                    <a:pt x="312733" y="3480832"/>
                  </a:cubicBezTo>
                  <a:cubicBezTo>
                    <a:pt x="299195" y="3474063"/>
                    <a:pt x="300887" y="3457141"/>
                    <a:pt x="317810" y="3430064"/>
                  </a:cubicBezTo>
                  <a:cubicBezTo>
                    <a:pt x="317810" y="3430064"/>
                    <a:pt x="314425" y="3433449"/>
                    <a:pt x="307656" y="3440218"/>
                  </a:cubicBezTo>
                  <a:cubicBezTo>
                    <a:pt x="304272" y="3443602"/>
                    <a:pt x="302579" y="3445295"/>
                    <a:pt x="302579" y="3445295"/>
                  </a:cubicBezTo>
                  <a:lnTo>
                    <a:pt x="302579" y="3430064"/>
                  </a:lnTo>
                  <a:cubicBezTo>
                    <a:pt x="309349" y="3423295"/>
                    <a:pt x="319502" y="3409757"/>
                    <a:pt x="333040" y="3389450"/>
                  </a:cubicBezTo>
                  <a:cubicBezTo>
                    <a:pt x="366886" y="3321759"/>
                    <a:pt x="399885" y="3253221"/>
                    <a:pt x="432038" y="3183838"/>
                  </a:cubicBezTo>
                  <a:cubicBezTo>
                    <a:pt x="464192" y="3114455"/>
                    <a:pt x="498883" y="3045918"/>
                    <a:pt x="536113" y="2978227"/>
                  </a:cubicBezTo>
                  <a:cubicBezTo>
                    <a:pt x="495499" y="3049302"/>
                    <a:pt x="454884" y="3121224"/>
                    <a:pt x="414269" y="3193992"/>
                  </a:cubicBezTo>
                  <a:cubicBezTo>
                    <a:pt x="373655" y="3266760"/>
                    <a:pt x="333040" y="3340374"/>
                    <a:pt x="292426" y="3414834"/>
                  </a:cubicBezTo>
                  <a:cubicBezTo>
                    <a:pt x="295810" y="3414834"/>
                    <a:pt x="297503" y="3416526"/>
                    <a:pt x="297503" y="3419911"/>
                  </a:cubicBezTo>
                  <a:lnTo>
                    <a:pt x="292426" y="3430064"/>
                  </a:lnTo>
                  <a:cubicBezTo>
                    <a:pt x="289041" y="3430064"/>
                    <a:pt x="287349" y="3430064"/>
                    <a:pt x="287349" y="3430064"/>
                  </a:cubicBezTo>
                  <a:cubicBezTo>
                    <a:pt x="246734" y="3507909"/>
                    <a:pt x="206120" y="3589138"/>
                    <a:pt x="165505" y="3673752"/>
                  </a:cubicBezTo>
                  <a:cubicBezTo>
                    <a:pt x="162121" y="3677136"/>
                    <a:pt x="160428" y="3678828"/>
                    <a:pt x="160428" y="3678828"/>
                  </a:cubicBezTo>
                  <a:cubicBezTo>
                    <a:pt x="160428" y="3678828"/>
                    <a:pt x="160428" y="3675444"/>
                    <a:pt x="160428" y="3668675"/>
                  </a:cubicBezTo>
                  <a:cubicBezTo>
                    <a:pt x="192581" y="3599292"/>
                    <a:pt x="225581" y="3531178"/>
                    <a:pt x="259426" y="3464333"/>
                  </a:cubicBezTo>
                  <a:lnTo>
                    <a:pt x="333701" y="3323935"/>
                  </a:lnTo>
                  <a:lnTo>
                    <a:pt x="333040" y="3324720"/>
                  </a:lnTo>
                  <a:cubicBezTo>
                    <a:pt x="329656" y="3327258"/>
                    <a:pt x="326271" y="3326835"/>
                    <a:pt x="322887" y="3323451"/>
                  </a:cubicBezTo>
                  <a:cubicBezTo>
                    <a:pt x="319502" y="3323451"/>
                    <a:pt x="321194" y="3316682"/>
                    <a:pt x="327963" y="3303144"/>
                  </a:cubicBezTo>
                  <a:lnTo>
                    <a:pt x="353348" y="3242222"/>
                  </a:lnTo>
                  <a:cubicBezTo>
                    <a:pt x="343194" y="3255760"/>
                    <a:pt x="333040" y="3262529"/>
                    <a:pt x="322887" y="3262529"/>
                  </a:cubicBezTo>
                  <a:cubicBezTo>
                    <a:pt x="316118" y="3259144"/>
                    <a:pt x="312733" y="3248991"/>
                    <a:pt x="312733" y="3232068"/>
                  </a:cubicBezTo>
                  <a:cubicBezTo>
                    <a:pt x="285657" y="3272683"/>
                    <a:pt x="261119" y="3312451"/>
                    <a:pt x="239119" y="3351373"/>
                  </a:cubicBezTo>
                  <a:cubicBezTo>
                    <a:pt x="217120" y="3390296"/>
                    <a:pt x="192582" y="3428372"/>
                    <a:pt x="165505" y="3465602"/>
                  </a:cubicBezTo>
                  <a:lnTo>
                    <a:pt x="160428" y="3470679"/>
                  </a:lnTo>
                  <a:cubicBezTo>
                    <a:pt x="160428" y="3470679"/>
                    <a:pt x="160428" y="3465602"/>
                    <a:pt x="160428" y="3455448"/>
                  </a:cubicBezTo>
                  <a:cubicBezTo>
                    <a:pt x="194274" y="3397911"/>
                    <a:pt x="226427" y="3341220"/>
                    <a:pt x="256888" y="3285375"/>
                  </a:cubicBezTo>
                  <a:cubicBezTo>
                    <a:pt x="287349" y="3229529"/>
                    <a:pt x="319502" y="3172838"/>
                    <a:pt x="353348" y="3115301"/>
                  </a:cubicBezTo>
                  <a:cubicBezTo>
                    <a:pt x="370270" y="3067917"/>
                    <a:pt x="388039" y="3020534"/>
                    <a:pt x="406654" y="2973150"/>
                  </a:cubicBezTo>
                  <a:cubicBezTo>
                    <a:pt x="425269" y="2925766"/>
                    <a:pt x="446423" y="2876690"/>
                    <a:pt x="470115" y="2825922"/>
                  </a:cubicBezTo>
                  <a:cubicBezTo>
                    <a:pt x="507345" y="2751462"/>
                    <a:pt x="544575" y="2682078"/>
                    <a:pt x="581805" y="2617772"/>
                  </a:cubicBezTo>
                  <a:cubicBezTo>
                    <a:pt x="619035" y="2553466"/>
                    <a:pt x="657957" y="2487467"/>
                    <a:pt x="698572" y="2419776"/>
                  </a:cubicBezTo>
                  <a:cubicBezTo>
                    <a:pt x="712110" y="2392700"/>
                    <a:pt x="723956" y="2368162"/>
                    <a:pt x="734109" y="2346162"/>
                  </a:cubicBezTo>
                  <a:cubicBezTo>
                    <a:pt x="744263" y="2324162"/>
                    <a:pt x="756109" y="2299624"/>
                    <a:pt x="769647" y="2272548"/>
                  </a:cubicBezTo>
                  <a:cubicBezTo>
                    <a:pt x="762878" y="2279317"/>
                    <a:pt x="757801" y="2281009"/>
                    <a:pt x="754417" y="2277625"/>
                  </a:cubicBezTo>
                  <a:lnTo>
                    <a:pt x="749340" y="2277625"/>
                  </a:lnTo>
                  <a:cubicBezTo>
                    <a:pt x="739186" y="2297932"/>
                    <a:pt x="728186" y="2318239"/>
                    <a:pt x="716341" y="2338547"/>
                  </a:cubicBezTo>
                  <a:cubicBezTo>
                    <a:pt x="704495" y="2358854"/>
                    <a:pt x="693495" y="2380853"/>
                    <a:pt x="683341" y="2404545"/>
                  </a:cubicBezTo>
                  <a:cubicBezTo>
                    <a:pt x="578420" y="2604234"/>
                    <a:pt x="472653" y="2796307"/>
                    <a:pt x="366040" y="2980765"/>
                  </a:cubicBezTo>
                  <a:cubicBezTo>
                    <a:pt x="259426" y="3165223"/>
                    <a:pt x="151967" y="3350527"/>
                    <a:pt x="43661" y="3536678"/>
                  </a:cubicBezTo>
                  <a:cubicBezTo>
                    <a:pt x="26739" y="3563754"/>
                    <a:pt x="14893" y="3573908"/>
                    <a:pt x="8124" y="3567138"/>
                  </a:cubicBezTo>
                  <a:cubicBezTo>
                    <a:pt x="-5415" y="3560369"/>
                    <a:pt x="-2030" y="3541754"/>
                    <a:pt x="18277" y="3511293"/>
                  </a:cubicBezTo>
                  <a:cubicBezTo>
                    <a:pt x="65661" y="3419911"/>
                    <a:pt x="113045" y="3331066"/>
                    <a:pt x="160428" y="3244760"/>
                  </a:cubicBezTo>
                  <a:cubicBezTo>
                    <a:pt x="207812" y="3158454"/>
                    <a:pt x="260272" y="3071302"/>
                    <a:pt x="317810" y="2983303"/>
                  </a:cubicBezTo>
                  <a:cubicBezTo>
                    <a:pt x="355040" y="2918997"/>
                    <a:pt x="391424" y="2858075"/>
                    <a:pt x="426962" y="2800538"/>
                  </a:cubicBezTo>
                  <a:cubicBezTo>
                    <a:pt x="462499" y="2743000"/>
                    <a:pt x="498883" y="2680386"/>
                    <a:pt x="536113" y="2612695"/>
                  </a:cubicBezTo>
                  <a:cubicBezTo>
                    <a:pt x="580113" y="2538235"/>
                    <a:pt x="621573" y="2464621"/>
                    <a:pt x="660496" y="2391853"/>
                  </a:cubicBezTo>
                  <a:cubicBezTo>
                    <a:pt x="699418" y="2319085"/>
                    <a:pt x="739186" y="2243779"/>
                    <a:pt x="779801" y="2165935"/>
                  </a:cubicBezTo>
                  <a:cubicBezTo>
                    <a:pt x="783185" y="2159166"/>
                    <a:pt x="786570" y="2151550"/>
                    <a:pt x="789954" y="2143089"/>
                  </a:cubicBezTo>
                  <a:cubicBezTo>
                    <a:pt x="793339" y="2134628"/>
                    <a:pt x="796724" y="2127012"/>
                    <a:pt x="800108" y="2120243"/>
                  </a:cubicBezTo>
                  <a:cubicBezTo>
                    <a:pt x="806877" y="2113474"/>
                    <a:pt x="817031" y="2099936"/>
                    <a:pt x="830569" y="2079629"/>
                  </a:cubicBezTo>
                  <a:cubicBezTo>
                    <a:pt x="861030" y="2018707"/>
                    <a:pt x="891491" y="1958631"/>
                    <a:pt x="921952" y="1899401"/>
                  </a:cubicBezTo>
                  <a:cubicBezTo>
                    <a:pt x="952413" y="1840172"/>
                    <a:pt x="981182" y="1781788"/>
                    <a:pt x="1008258" y="1724251"/>
                  </a:cubicBezTo>
                  <a:cubicBezTo>
                    <a:pt x="967643" y="1791942"/>
                    <a:pt x="927029" y="1858787"/>
                    <a:pt x="886414" y="1924785"/>
                  </a:cubicBezTo>
                  <a:cubicBezTo>
                    <a:pt x="845800" y="1990784"/>
                    <a:pt x="803493" y="2055937"/>
                    <a:pt x="759494" y="2120243"/>
                  </a:cubicBezTo>
                  <a:cubicBezTo>
                    <a:pt x="752724" y="2130397"/>
                    <a:pt x="747648" y="2133781"/>
                    <a:pt x="744263" y="2130397"/>
                  </a:cubicBezTo>
                  <a:lnTo>
                    <a:pt x="744263" y="2125320"/>
                  </a:lnTo>
                  <a:cubicBezTo>
                    <a:pt x="744263" y="2118551"/>
                    <a:pt x="745955" y="2113474"/>
                    <a:pt x="749340" y="2110089"/>
                  </a:cubicBezTo>
                  <a:cubicBezTo>
                    <a:pt x="806877" y="2015322"/>
                    <a:pt x="861876" y="1922247"/>
                    <a:pt x="914337" y="1830864"/>
                  </a:cubicBezTo>
                  <a:cubicBezTo>
                    <a:pt x="966797" y="1739481"/>
                    <a:pt x="1021796" y="1646406"/>
                    <a:pt x="1079334" y="1551639"/>
                  </a:cubicBezTo>
                  <a:cubicBezTo>
                    <a:pt x="1079334" y="1517793"/>
                    <a:pt x="1088641" y="1474640"/>
                    <a:pt x="1107256" y="1422180"/>
                  </a:cubicBezTo>
                  <a:cubicBezTo>
                    <a:pt x="1125871" y="1369719"/>
                    <a:pt x="1148717" y="1319797"/>
                    <a:pt x="1175793" y="1272413"/>
                  </a:cubicBezTo>
                  <a:cubicBezTo>
                    <a:pt x="1185947" y="1255491"/>
                    <a:pt x="1196101" y="1239414"/>
                    <a:pt x="1206254" y="1224184"/>
                  </a:cubicBezTo>
                  <a:cubicBezTo>
                    <a:pt x="1216408" y="1208953"/>
                    <a:pt x="1226561" y="1192877"/>
                    <a:pt x="1236715" y="1175954"/>
                  </a:cubicBezTo>
                  <a:cubicBezTo>
                    <a:pt x="1233331" y="1182723"/>
                    <a:pt x="1229946" y="1190338"/>
                    <a:pt x="1226561" y="1198799"/>
                  </a:cubicBezTo>
                  <a:cubicBezTo>
                    <a:pt x="1223177" y="1207261"/>
                    <a:pt x="1219792" y="1214876"/>
                    <a:pt x="1216408" y="1221645"/>
                  </a:cubicBezTo>
                  <a:cubicBezTo>
                    <a:pt x="1229946" y="1197953"/>
                    <a:pt x="1243484" y="1177646"/>
                    <a:pt x="1257022" y="1160723"/>
                  </a:cubicBezTo>
                  <a:cubicBezTo>
                    <a:pt x="1270561" y="1143801"/>
                    <a:pt x="1285791" y="1126878"/>
                    <a:pt x="1302714" y="1109955"/>
                  </a:cubicBezTo>
                  <a:cubicBezTo>
                    <a:pt x="1302714" y="1103186"/>
                    <a:pt x="1304406" y="1099801"/>
                    <a:pt x="1307791" y="1099801"/>
                  </a:cubicBezTo>
                  <a:cubicBezTo>
                    <a:pt x="1324713" y="1049033"/>
                    <a:pt x="1346713" y="998265"/>
                    <a:pt x="1373789" y="947497"/>
                  </a:cubicBezTo>
                  <a:cubicBezTo>
                    <a:pt x="1400866" y="896728"/>
                    <a:pt x="1426250" y="845960"/>
                    <a:pt x="1449942" y="795192"/>
                  </a:cubicBezTo>
                  <a:cubicBezTo>
                    <a:pt x="1453326" y="798576"/>
                    <a:pt x="1455019" y="803653"/>
                    <a:pt x="1455019" y="810423"/>
                  </a:cubicBezTo>
                  <a:cubicBezTo>
                    <a:pt x="1461788" y="800269"/>
                    <a:pt x="1465172" y="790961"/>
                    <a:pt x="1465172" y="782500"/>
                  </a:cubicBezTo>
                  <a:cubicBezTo>
                    <a:pt x="1465172" y="774039"/>
                    <a:pt x="1468557" y="764731"/>
                    <a:pt x="1475326" y="754577"/>
                  </a:cubicBezTo>
                  <a:cubicBezTo>
                    <a:pt x="1471941" y="757962"/>
                    <a:pt x="1470249" y="764731"/>
                    <a:pt x="1470249" y="774884"/>
                  </a:cubicBezTo>
                  <a:cubicBezTo>
                    <a:pt x="1477018" y="761346"/>
                    <a:pt x="1482941" y="748654"/>
                    <a:pt x="1488018" y="736808"/>
                  </a:cubicBezTo>
                  <a:cubicBezTo>
                    <a:pt x="1493095" y="724963"/>
                    <a:pt x="1499018" y="710578"/>
                    <a:pt x="1505787" y="693656"/>
                  </a:cubicBezTo>
                  <a:cubicBezTo>
                    <a:pt x="1518479" y="642887"/>
                    <a:pt x="1536882" y="589263"/>
                    <a:pt x="1560997" y="532784"/>
                  </a:cubicBezTo>
                  <a:lnTo>
                    <a:pt x="1586721" y="476002"/>
                  </a:lnTo>
                  <a:lnTo>
                    <a:pt x="1587016" y="469006"/>
                  </a:lnTo>
                  <a:cubicBezTo>
                    <a:pt x="1588708" y="458006"/>
                    <a:pt x="1595477" y="443199"/>
                    <a:pt x="1607323" y="424583"/>
                  </a:cubicBezTo>
                  <a:cubicBezTo>
                    <a:pt x="1607323" y="417815"/>
                    <a:pt x="1608169" y="412738"/>
                    <a:pt x="1609862" y="409353"/>
                  </a:cubicBezTo>
                  <a:cubicBezTo>
                    <a:pt x="1611554" y="405969"/>
                    <a:pt x="1612400" y="402584"/>
                    <a:pt x="1612400" y="399200"/>
                  </a:cubicBezTo>
                  <a:cubicBezTo>
                    <a:pt x="1622554" y="345047"/>
                    <a:pt x="1641169" y="282433"/>
                    <a:pt x="1668245" y="211357"/>
                  </a:cubicBezTo>
                  <a:cubicBezTo>
                    <a:pt x="1668245" y="218126"/>
                    <a:pt x="1664861" y="231664"/>
                    <a:pt x="1658092" y="251972"/>
                  </a:cubicBezTo>
                  <a:cubicBezTo>
                    <a:pt x="1664861" y="241818"/>
                    <a:pt x="1669091" y="231664"/>
                    <a:pt x="1670784" y="221511"/>
                  </a:cubicBezTo>
                  <a:cubicBezTo>
                    <a:pt x="1672476" y="211357"/>
                    <a:pt x="1676707" y="201203"/>
                    <a:pt x="1683476" y="191050"/>
                  </a:cubicBezTo>
                  <a:cubicBezTo>
                    <a:pt x="1683476" y="194435"/>
                    <a:pt x="1685168" y="197819"/>
                    <a:pt x="1688553" y="201203"/>
                  </a:cubicBezTo>
                  <a:cubicBezTo>
                    <a:pt x="1698706" y="163974"/>
                    <a:pt x="1714783" y="127589"/>
                    <a:pt x="1736782" y="92052"/>
                  </a:cubicBezTo>
                  <a:cubicBezTo>
                    <a:pt x="1758782" y="56514"/>
                    <a:pt x="1783320" y="30284"/>
                    <a:pt x="1810396" y="13361"/>
                  </a:cubicBezTo>
                  <a:cubicBezTo>
                    <a:pt x="1822242" y="4900"/>
                    <a:pt x="1832184" y="457"/>
                    <a:pt x="1840223" y="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6" name="Freeform: Shape 115"/>
            <p:cNvSpPr/>
            <p:nvPr/>
          </p:nvSpPr>
          <p:spPr>
            <a:xfrm rot="3509663">
              <a:off x="1466903" y="1826845"/>
              <a:ext cx="2212142" cy="3678828"/>
            </a:xfrm>
            <a:custGeom>
              <a:avLst/>
              <a:gdLst/>
              <a:ahLst/>
              <a:cxnLst/>
              <a:rect l="l" t="t" r="r" b="b"/>
              <a:pathLst>
                <a:path w="2212142" h="3678828">
                  <a:moveTo>
                    <a:pt x="313368" y="3386277"/>
                  </a:moveTo>
                  <a:cubicBezTo>
                    <a:pt x="313791" y="3385853"/>
                    <a:pt x="314425" y="3386065"/>
                    <a:pt x="315271" y="3386911"/>
                  </a:cubicBezTo>
                  <a:cubicBezTo>
                    <a:pt x="316964" y="3388603"/>
                    <a:pt x="317810" y="3391142"/>
                    <a:pt x="317810" y="3394526"/>
                  </a:cubicBezTo>
                  <a:lnTo>
                    <a:pt x="307656" y="3404680"/>
                  </a:lnTo>
                  <a:cubicBezTo>
                    <a:pt x="307656" y="3397911"/>
                    <a:pt x="309349" y="3392834"/>
                    <a:pt x="312733" y="3389450"/>
                  </a:cubicBezTo>
                  <a:cubicBezTo>
                    <a:pt x="312733" y="3387757"/>
                    <a:pt x="312945" y="3386699"/>
                    <a:pt x="313368" y="3386277"/>
                  </a:cubicBezTo>
                  <a:close/>
                  <a:moveTo>
                    <a:pt x="607189" y="2805614"/>
                  </a:moveTo>
                  <a:cubicBezTo>
                    <a:pt x="580113" y="2852998"/>
                    <a:pt x="554728" y="2898690"/>
                    <a:pt x="531037" y="2942689"/>
                  </a:cubicBezTo>
                  <a:cubicBezTo>
                    <a:pt x="507345" y="2986688"/>
                    <a:pt x="481961" y="3030687"/>
                    <a:pt x="454884" y="3074686"/>
                  </a:cubicBezTo>
                  <a:cubicBezTo>
                    <a:pt x="437961" y="3115301"/>
                    <a:pt x="419346" y="3155069"/>
                    <a:pt x="399039" y="3193992"/>
                  </a:cubicBezTo>
                  <a:cubicBezTo>
                    <a:pt x="388885" y="3213453"/>
                    <a:pt x="379155" y="3232702"/>
                    <a:pt x="369847" y="3251741"/>
                  </a:cubicBezTo>
                  <a:lnTo>
                    <a:pt x="352935" y="3287579"/>
                  </a:lnTo>
                  <a:lnTo>
                    <a:pt x="363501" y="3267606"/>
                  </a:lnTo>
                  <a:cubicBezTo>
                    <a:pt x="434577" y="3138993"/>
                    <a:pt x="509037" y="3012072"/>
                    <a:pt x="586882" y="2886844"/>
                  </a:cubicBezTo>
                  <a:cubicBezTo>
                    <a:pt x="593651" y="2880075"/>
                    <a:pt x="597881" y="2872460"/>
                    <a:pt x="599574" y="2863998"/>
                  </a:cubicBezTo>
                  <a:cubicBezTo>
                    <a:pt x="601266" y="2855537"/>
                    <a:pt x="605497" y="2847921"/>
                    <a:pt x="612266" y="2841152"/>
                  </a:cubicBezTo>
                  <a:cubicBezTo>
                    <a:pt x="602112" y="2834383"/>
                    <a:pt x="600420" y="2822537"/>
                    <a:pt x="607189" y="2805614"/>
                  </a:cubicBezTo>
                  <a:close/>
                  <a:moveTo>
                    <a:pt x="734109" y="2145627"/>
                  </a:moveTo>
                  <a:lnTo>
                    <a:pt x="734109" y="2155781"/>
                  </a:lnTo>
                  <a:cubicBezTo>
                    <a:pt x="693495" y="2233626"/>
                    <a:pt x="653726" y="2311470"/>
                    <a:pt x="614804" y="2389315"/>
                  </a:cubicBezTo>
                  <a:cubicBezTo>
                    <a:pt x="575882" y="2467160"/>
                    <a:pt x="537806" y="2545004"/>
                    <a:pt x="500576" y="2622849"/>
                  </a:cubicBezTo>
                  <a:cubicBezTo>
                    <a:pt x="500576" y="2626233"/>
                    <a:pt x="498883" y="2629618"/>
                    <a:pt x="495499" y="2633002"/>
                  </a:cubicBezTo>
                  <a:cubicBezTo>
                    <a:pt x="488730" y="2633002"/>
                    <a:pt x="488730" y="2629618"/>
                    <a:pt x="495499" y="2622849"/>
                  </a:cubicBezTo>
                  <a:cubicBezTo>
                    <a:pt x="532729" y="2545004"/>
                    <a:pt x="570805" y="2467160"/>
                    <a:pt x="609727" y="2389315"/>
                  </a:cubicBezTo>
                  <a:cubicBezTo>
                    <a:pt x="648650" y="2311470"/>
                    <a:pt x="686726" y="2233626"/>
                    <a:pt x="723956" y="2155781"/>
                  </a:cubicBezTo>
                  <a:cubicBezTo>
                    <a:pt x="730725" y="2149012"/>
                    <a:pt x="734109" y="2145627"/>
                    <a:pt x="734109" y="2145627"/>
                  </a:cubicBezTo>
                  <a:close/>
                  <a:moveTo>
                    <a:pt x="1089487" y="1597330"/>
                  </a:moveTo>
                  <a:cubicBezTo>
                    <a:pt x="1079334" y="1607484"/>
                    <a:pt x="1067488" y="1626099"/>
                    <a:pt x="1053949" y="1653175"/>
                  </a:cubicBezTo>
                  <a:cubicBezTo>
                    <a:pt x="1037027" y="1683636"/>
                    <a:pt x="1021796" y="1714943"/>
                    <a:pt x="1008258" y="1747097"/>
                  </a:cubicBezTo>
                  <a:cubicBezTo>
                    <a:pt x="994720" y="1779250"/>
                    <a:pt x="979489" y="1812249"/>
                    <a:pt x="962567" y="1846095"/>
                  </a:cubicBezTo>
                  <a:cubicBezTo>
                    <a:pt x="986258" y="1805480"/>
                    <a:pt x="1008258" y="1764019"/>
                    <a:pt x="1028565" y="1721712"/>
                  </a:cubicBezTo>
                  <a:cubicBezTo>
                    <a:pt x="1048873" y="1679405"/>
                    <a:pt x="1069180" y="1637945"/>
                    <a:pt x="1089487" y="1597330"/>
                  </a:cubicBezTo>
                  <a:close/>
                  <a:moveTo>
                    <a:pt x="1744398" y="597196"/>
                  </a:moveTo>
                  <a:cubicBezTo>
                    <a:pt x="1744398" y="603965"/>
                    <a:pt x="1742705" y="609042"/>
                    <a:pt x="1739321" y="612426"/>
                  </a:cubicBezTo>
                  <a:lnTo>
                    <a:pt x="1744398" y="637810"/>
                  </a:lnTo>
                  <a:lnTo>
                    <a:pt x="1744398" y="602273"/>
                  </a:lnTo>
                  <a:close/>
                  <a:moveTo>
                    <a:pt x="1785012" y="414430"/>
                  </a:moveTo>
                  <a:cubicBezTo>
                    <a:pt x="1778243" y="434737"/>
                    <a:pt x="1769782" y="455045"/>
                    <a:pt x="1759628" y="475352"/>
                  </a:cubicBezTo>
                  <a:cubicBezTo>
                    <a:pt x="1749474" y="495659"/>
                    <a:pt x="1739321" y="515967"/>
                    <a:pt x="1729167" y="536274"/>
                  </a:cubicBezTo>
                  <a:cubicBezTo>
                    <a:pt x="1712244" y="576889"/>
                    <a:pt x="1693629" y="619195"/>
                    <a:pt x="1673322" y="663195"/>
                  </a:cubicBezTo>
                  <a:cubicBezTo>
                    <a:pt x="1673322" y="663195"/>
                    <a:pt x="1676707" y="659810"/>
                    <a:pt x="1683476" y="653041"/>
                  </a:cubicBezTo>
                  <a:cubicBezTo>
                    <a:pt x="1683476" y="639502"/>
                    <a:pt x="1686860" y="636118"/>
                    <a:pt x="1693629" y="642887"/>
                  </a:cubicBezTo>
                  <a:cubicBezTo>
                    <a:pt x="1710552" y="602273"/>
                    <a:pt x="1730859" y="563350"/>
                    <a:pt x="1754551" y="526120"/>
                  </a:cubicBezTo>
                  <a:cubicBezTo>
                    <a:pt x="1757936" y="515967"/>
                    <a:pt x="1766397" y="500736"/>
                    <a:pt x="1779935" y="480429"/>
                  </a:cubicBezTo>
                  <a:cubicBezTo>
                    <a:pt x="1779935" y="453352"/>
                    <a:pt x="1781628" y="431353"/>
                    <a:pt x="1785012" y="414430"/>
                  </a:cubicBezTo>
                  <a:close/>
                  <a:moveTo>
                    <a:pt x="1698191" y="387885"/>
                  </a:moveTo>
                  <a:lnTo>
                    <a:pt x="1683476" y="404594"/>
                  </a:lnTo>
                  <a:lnTo>
                    <a:pt x="1663733" y="424130"/>
                  </a:lnTo>
                  <a:lnTo>
                    <a:pt x="1622554" y="531197"/>
                  </a:lnTo>
                  <a:cubicBezTo>
                    <a:pt x="1605631" y="575196"/>
                    <a:pt x="1585324" y="619195"/>
                    <a:pt x="1561632" y="663195"/>
                  </a:cubicBezTo>
                  <a:cubicBezTo>
                    <a:pt x="1561632" y="666579"/>
                    <a:pt x="1560786" y="669963"/>
                    <a:pt x="1559094" y="673348"/>
                  </a:cubicBezTo>
                  <a:cubicBezTo>
                    <a:pt x="1557401" y="676733"/>
                    <a:pt x="1556555" y="680117"/>
                    <a:pt x="1556555" y="683502"/>
                  </a:cubicBezTo>
                  <a:cubicBezTo>
                    <a:pt x="1556555" y="686886"/>
                    <a:pt x="1555709" y="690271"/>
                    <a:pt x="1554017" y="693656"/>
                  </a:cubicBezTo>
                  <a:cubicBezTo>
                    <a:pt x="1552324" y="697040"/>
                    <a:pt x="1551478" y="702117"/>
                    <a:pt x="1551478" y="708886"/>
                  </a:cubicBezTo>
                  <a:lnTo>
                    <a:pt x="1556555" y="703809"/>
                  </a:lnTo>
                  <a:cubicBezTo>
                    <a:pt x="1556555" y="697040"/>
                    <a:pt x="1559940" y="686886"/>
                    <a:pt x="1566709" y="673348"/>
                  </a:cubicBezTo>
                  <a:lnTo>
                    <a:pt x="1566709" y="683502"/>
                  </a:lnTo>
                  <a:cubicBezTo>
                    <a:pt x="1576862" y="663195"/>
                    <a:pt x="1586170" y="642887"/>
                    <a:pt x="1594631" y="622580"/>
                  </a:cubicBezTo>
                  <a:cubicBezTo>
                    <a:pt x="1603093" y="602273"/>
                    <a:pt x="1612400" y="583658"/>
                    <a:pt x="1622554" y="566735"/>
                  </a:cubicBezTo>
                  <a:cubicBezTo>
                    <a:pt x="1642861" y="508351"/>
                    <a:pt x="1667928" y="449016"/>
                    <a:pt x="1697754" y="388729"/>
                  </a:cubicBezTo>
                  <a:close/>
                  <a:moveTo>
                    <a:pt x="1922086" y="373815"/>
                  </a:moveTo>
                  <a:lnTo>
                    <a:pt x="1922086" y="378892"/>
                  </a:lnTo>
                  <a:cubicBezTo>
                    <a:pt x="1922086" y="382277"/>
                    <a:pt x="1923779" y="385661"/>
                    <a:pt x="1927163" y="389046"/>
                  </a:cubicBezTo>
                  <a:cubicBezTo>
                    <a:pt x="1927163" y="385661"/>
                    <a:pt x="1926317" y="383123"/>
                    <a:pt x="1924625" y="381431"/>
                  </a:cubicBezTo>
                  <a:cubicBezTo>
                    <a:pt x="1922933" y="379739"/>
                    <a:pt x="1922086" y="377200"/>
                    <a:pt x="1922086" y="373815"/>
                  </a:cubicBezTo>
                  <a:close/>
                  <a:moveTo>
                    <a:pt x="1875639" y="183165"/>
                  </a:moveTo>
                  <a:lnTo>
                    <a:pt x="1875614" y="183240"/>
                  </a:lnTo>
                  <a:lnTo>
                    <a:pt x="1875126" y="183435"/>
                  </a:lnTo>
                  <a:cubicBezTo>
                    <a:pt x="1872588" y="185127"/>
                    <a:pt x="1869626" y="187665"/>
                    <a:pt x="1866241" y="191050"/>
                  </a:cubicBezTo>
                  <a:cubicBezTo>
                    <a:pt x="1867934" y="189358"/>
                    <a:pt x="1869203" y="187665"/>
                    <a:pt x="1870049" y="185973"/>
                  </a:cubicBezTo>
                  <a:lnTo>
                    <a:pt x="1870225" y="185270"/>
                  </a:lnTo>
                  <a:close/>
                  <a:moveTo>
                    <a:pt x="1962701" y="130128"/>
                  </a:moveTo>
                  <a:lnTo>
                    <a:pt x="1952547" y="135205"/>
                  </a:lnTo>
                  <a:lnTo>
                    <a:pt x="1962701" y="135205"/>
                  </a:lnTo>
                  <a:close/>
                  <a:moveTo>
                    <a:pt x="1962701" y="74283"/>
                  </a:moveTo>
                  <a:cubicBezTo>
                    <a:pt x="1959317" y="77668"/>
                    <a:pt x="1957624" y="84436"/>
                    <a:pt x="1957624" y="94590"/>
                  </a:cubicBezTo>
                  <a:cubicBezTo>
                    <a:pt x="1950855" y="104744"/>
                    <a:pt x="1945778" y="108128"/>
                    <a:pt x="1942394" y="104744"/>
                  </a:cubicBezTo>
                  <a:cubicBezTo>
                    <a:pt x="1945778" y="101359"/>
                    <a:pt x="1947471" y="97975"/>
                    <a:pt x="1947471" y="94590"/>
                  </a:cubicBezTo>
                  <a:cubicBezTo>
                    <a:pt x="1947471" y="91205"/>
                    <a:pt x="1950855" y="86129"/>
                    <a:pt x="1957624" y="79359"/>
                  </a:cubicBezTo>
                  <a:cubicBezTo>
                    <a:pt x="1957624" y="75975"/>
                    <a:pt x="1959317" y="74283"/>
                    <a:pt x="1962701" y="74283"/>
                  </a:cubicBezTo>
                  <a:close/>
                  <a:moveTo>
                    <a:pt x="1840223" y="34"/>
                  </a:moveTo>
                  <a:cubicBezTo>
                    <a:pt x="1848261" y="-389"/>
                    <a:pt x="1854395" y="3207"/>
                    <a:pt x="1858626" y="10822"/>
                  </a:cubicBezTo>
                  <a:cubicBezTo>
                    <a:pt x="1864972" y="22245"/>
                    <a:pt x="1866083" y="39856"/>
                    <a:pt x="1861958" y="63653"/>
                  </a:cubicBezTo>
                  <a:lnTo>
                    <a:pt x="1856868" y="86078"/>
                  </a:lnTo>
                  <a:lnTo>
                    <a:pt x="1857516" y="85071"/>
                  </a:lnTo>
                  <a:cubicBezTo>
                    <a:pt x="1876871" y="58418"/>
                    <a:pt x="1896702" y="41283"/>
                    <a:pt x="1917010" y="33668"/>
                  </a:cubicBezTo>
                  <a:cubicBezTo>
                    <a:pt x="1920394" y="30284"/>
                    <a:pt x="1928856" y="35360"/>
                    <a:pt x="1942394" y="48899"/>
                  </a:cubicBezTo>
                  <a:cubicBezTo>
                    <a:pt x="1955932" y="55668"/>
                    <a:pt x="1952547" y="77668"/>
                    <a:pt x="1932240" y="114897"/>
                  </a:cubicBezTo>
                  <a:cubicBezTo>
                    <a:pt x="1926317" y="125897"/>
                    <a:pt x="1920711" y="135311"/>
                    <a:pt x="1915423" y="143137"/>
                  </a:cubicBezTo>
                  <a:lnTo>
                    <a:pt x="1910712" y="149052"/>
                  </a:lnTo>
                  <a:lnTo>
                    <a:pt x="1894164" y="188511"/>
                  </a:lnTo>
                  <a:cubicBezTo>
                    <a:pt x="1882318" y="213896"/>
                    <a:pt x="1871318" y="240126"/>
                    <a:pt x="1861165" y="267202"/>
                  </a:cubicBezTo>
                  <a:cubicBezTo>
                    <a:pt x="1861165" y="270587"/>
                    <a:pt x="1856088" y="277356"/>
                    <a:pt x="1845934" y="287509"/>
                  </a:cubicBezTo>
                  <a:lnTo>
                    <a:pt x="1845934" y="282433"/>
                  </a:lnTo>
                  <a:cubicBezTo>
                    <a:pt x="1845934" y="282433"/>
                    <a:pt x="1845934" y="279048"/>
                    <a:pt x="1845934" y="272279"/>
                  </a:cubicBezTo>
                  <a:cubicBezTo>
                    <a:pt x="1852703" y="251972"/>
                    <a:pt x="1859472" y="231664"/>
                    <a:pt x="1866241" y="211357"/>
                  </a:cubicBezTo>
                  <a:lnTo>
                    <a:pt x="1875614" y="183240"/>
                  </a:lnTo>
                  <a:lnTo>
                    <a:pt x="1881472" y="180896"/>
                  </a:lnTo>
                  <a:lnTo>
                    <a:pt x="1875639" y="183165"/>
                  </a:lnTo>
                  <a:lnTo>
                    <a:pt x="1879678" y="171046"/>
                  </a:lnTo>
                  <a:lnTo>
                    <a:pt x="1872038" y="178018"/>
                  </a:lnTo>
                  <a:lnTo>
                    <a:pt x="1871318" y="180896"/>
                  </a:lnTo>
                  <a:lnTo>
                    <a:pt x="1870225" y="185270"/>
                  </a:lnTo>
                  <a:lnTo>
                    <a:pt x="1870049" y="185339"/>
                  </a:lnTo>
                  <a:lnTo>
                    <a:pt x="1861406" y="193588"/>
                  </a:lnTo>
                  <a:lnTo>
                    <a:pt x="1840857" y="236741"/>
                  </a:lnTo>
                  <a:cubicBezTo>
                    <a:pt x="1823934" y="270587"/>
                    <a:pt x="1810396" y="306125"/>
                    <a:pt x="1800243" y="343354"/>
                  </a:cubicBezTo>
                  <a:cubicBezTo>
                    <a:pt x="1803627" y="343354"/>
                    <a:pt x="1805320" y="345047"/>
                    <a:pt x="1805320" y="348431"/>
                  </a:cubicBezTo>
                  <a:lnTo>
                    <a:pt x="1804981" y="349785"/>
                  </a:lnTo>
                  <a:lnTo>
                    <a:pt x="1809127" y="342085"/>
                  </a:lnTo>
                  <a:cubicBezTo>
                    <a:pt x="1811666" y="337855"/>
                    <a:pt x="1813781" y="334893"/>
                    <a:pt x="1815473" y="333201"/>
                  </a:cubicBezTo>
                  <a:cubicBezTo>
                    <a:pt x="1829011" y="316278"/>
                    <a:pt x="1838319" y="304432"/>
                    <a:pt x="1843396" y="297663"/>
                  </a:cubicBezTo>
                  <a:cubicBezTo>
                    <a:pt x="1848472" y="290894"/>
                    <a:pt x="1852703" y="285817"/>
                    <a:pt x="1856088" y="282433"/>
                  </a:cubicBezTo>
                  <a:lnTo>
                    <a:pt x="1861165" y="277356"/>
                  </a:lnTo>
                  <a:lnTo>
                    <a:pt x="1871318" y="267202"/>
                  </a:lnTo>
                  <a:cubicBezTo>
                    <a:pt x="1874703" y="263818"/>
                    <a:pt x="1876395" y="261279"/>
                    <a:pt x="1876395" y="259587"/>
                  </a:cubicBezTo>
                  <a:cubicBezTo>
                    <a:pt x="1876395" y="257895"/>
                    <a:pt x="1878087" y="255356"/>
                    <a:pt x="1881472" y="251972"/>
                  </a:cubicBezTo>
                  <a:cubicBezTo>
                    <a:pt x="1881472" y="241818"/>
                    <a:pt x="1884856" y="236741"/>
                    <a:pt x="1891625" y="236741"/>
                  </a:cubicBezTo>
                  <a:lnTo>
                    <a:pt x="1891625" y="226587"/>
                  </a:lnTo>
                  <a:cubicBezTo>
                    <a:pt x="1898395" y="209665"/>
                    <a:pt x="1902625" y="199511"/>
                    <a:pt x="1904318" y="196126"/>
                  </a:cubicBezTo>
                  <a:cubicBezTo>
                    <a:pt x="1906010" y="192742"/>
                    <a:pt x="1910240" y="182588"/>
                    <a:pt x="1917010" y="165666"/>
                  </a:cubicBezTo>
                  <a:lnTo>
                    <a:pt x="1922086" y="170742"/>
                  </a:lnTo>
                  <a:cubicBezTo>
                    <a:pt x="1922086" y="174127"/>
                    <a:pt x="1925471" y="165666"/>
                    <a:pt x="1932240" y="145358"/>
                  </a:cubicBezTo>
                  <a:cubicBezTo>
                    <a:pt x="1939009" y="138589"/>
                    <a:pt x="1942394" y="134359"/>
                    <a:pt x="1942394" y="132666"/>
                  </a:cubicBezTo>
                  <a:cubicBezTo>
                    <a:pt x="1942394" y="130974"/>
                    <a:pt x="1945778" y="121666"/>
                    <a:pt x="1952547" y="104744"/>
                  </a:cubicBezTo>
                  <a:lnTo>
                    <a:pt x="1952547" y="109820"/>
                  </a:lnTo>
                  <a:lnTo>
                    <a:pt x="1957624" y="114897"/>
                  </a:lnTo>
                  <a:lnTo>
                    <a:pt x="1957624" y="104744"/>
                  </a:lnTo>
                  <a:lnTo>
                    <a:pt x="1962701" y="104744"/>
                  </a:lnTo>
                  <a:lnTo>
                    <a:pt x="1962701" y="74283"/>
                  </a:lnTo>
                  <a:cubicBezTo>
                    <a:pt x="1962701" y="77668"/>
                    <a:pt x="1966086" y="72591"/>
                    <a:pt x="1972855" y="59052"/>
                  </a:cubicBezTo>
                  <a:cubicBezTo>
                    <a:pt x="1976239" y="55668"/>
                    <a:pt x="1979624" y="53975"/>
                    <a:pt x="1983008" y="53975"/>
                  </a:cubicBezTo>
                  <a:lnTo>
                    <a:pt x="1993162" y="48899"/>
                  </a:lnTo>
                  <a:lnTo>
                    <a:pt x="1998239" y="48899"/>
                  </a:lnTo>
                  <a:cubicBezTo>
                    <a:pt x="1998239" y="52283"/>
                    <a:pt x="1999931" y="55668"/>
                    <a:pt x="2003316" y="59052"/>
                  </a:cubicBezTo>
                  <a:lnTo>
                    <a:pt x="2003316" y="69206"/>
                  </a:lnTo>
                  <a:cubicBezTo>
                    <a:pt x="1999931" y="72591"/>
                    <a:pt x="1996547" y="81052"/>
                    <a:pt x="1993162" y="94590"/>
                  </a:cubicBezTo>
                  <a:cubicBezTo>
                    <a:pt x="1996547" y="94590"/>
                    <a:pt x="1998239" y="92898"/>
                    <a:pt x="1998239" y="89513"/>
                  </a:cubicBezTo>
                  <a:cubicBezTo>
                    <a:pt x="2005008" y="92898"/>
                    <a:pt x="2009239" y="96282"/>
                    <a:pt x="2010931" y="99667"/>
                  </a:cubicBezTo>
                  <a:cubicBezTo>
                    <a:pt x="2012623" y="103051"/>
                    <a:pt x="2016854" y="113205"/>
                    <a:pt x="2023623" y="130128"/>
                  </a:cubicBezTo>
                  <a:lnTo>
                    <a:pt x="2023623" y="140281"/>
                  </a:lnTo>
                  <a:cubicBezTo>
                    <a:pt x="2023623" y="143666"/>
                    <a:pt x="2022777" y="147051"/>
                    <a:pt x="2021085" y="150435"/>
                  </a:cubicBezTo>
                  <a:cubicBezTo>
                    <a:pt x="2019392" y="153820"/>
                    <a:pt x="2018546" y="158897"/>
                    <a:pt x="2018546" y="165666"/>
                  </a:cubicBezTo>
                  <a:cubicBezTo>
                    <a:pt x="2011777" y="175819"/>
                    <a:pt x="2007546" y="182588"/>
                    <a:pt x="2005854" y="185973"/>
                  </a:cubicBezTo>
                  <a:cubicBezTo>
                    <a:pt x="2004162" y="189358"/>
                    <a:pt x="1999931" y="197819"/>
                    <a:pt x="1993162" y="211357"/>
                  </a:cubicBezTo>
                  <a:lnTo>
                    <a:pt x="1993162" y="216434"/>
                  </a:lnTo>
                  <a:cubicBezTo>
                    <a:pt x="1993162" y="219818"/>
                    <a:pt x="1992316" y="222357"/>
                    <a:pt x="1990624" y="224049"/>
                  </a:cubicBezTo>
                  <a:cubicBezTo>
                    <a:pt x="1988931" y="225741"/>
                    <a:pt x="1988085" y="228280"/>
                    <a:pt x="1988085" y="231664"/>
                  </a:cubicBezTo>
                  <a:lnTo>
                    <a:pt x="1988085" y="246895"/>
                  </a:lnTo>
                  <a:lnTo>
                    <a:pt x="1998239" y="236741"/>
                  </a:lnTo>
                  <a:cubicBezTo>
                    <a:pt x="2008392" y="226587"/>
                    <a:pt x="2013469" y="228280"/>
                    <a:pt x="2013469" y="241818"/>
                  </a:cubicBezTo>
                  <a:cubicBezTo>
                    <a:pt x="2030392" y="238433"/>
                    <a:pt x="2042238" y="248587"/>
                    <a:pt x="2049007" y="272279"/>
                  </a:cubicBezTo>
                  <a:cubicBezTo>
                    <a:pt x="2059161" y="272279"/>
                    <a:pt x="2065930" y="273971"/>
                    <a:pt x="2069314" y="277356"/>
                  </a:cubicBezTo>
                  <a:cubicBezTo>
                    <a:pt x="2096391" y="267202"/>
                    <a:pt x="2116698" y="263818"/>
                    <a:pt x="2130236" y="267202"/>
                  </a:cubicBezTo>
                  <a:lnTo>
                    <a:pt x="2145467" y="272279"/>
                  </a:lnTo>
                  <a:cubicBezTo>
                    <a:pt x="2155621" y="282433"/>
                    <a:pt x="2157313" y="302740"/>
                    <a:pt x="2150544" y="333201"/>
                  </a:cubicBezTo>
                  <a:lnTo>
                    <a:pt x="2150544" y="338278"/>
                  </a:lnTo>
                  <a:lnTo>
                    <a:pt x="2165774" y="338278"/>
                  </a:lnTo>
                  <a:cubicBezTo>
                    <a:pt x="2172543" y="361970"/>
                    <a:pt x="2174235" y="389046"/>
                    <a:pt x="2170851" y="419507"/>
                  </a:cubicBezTo>
                  <a:cubicBezTo>
                    <a:pt x="2167466" y="449968"/>
                    <a:pt x="2167466" y="478737"/>
                    <a:pt x="2170851" y="505813"/>
                  </a:cubicBezTo>
                  <a:lnTo>
                    <a:pt x="2170851" y="541350"/>
                  </a:lnTo>
                  <a:cubicBezTo>
                    <a:pt x="2170851" y="568427"/>
                    <a:pt x="2162390" y="602273"/>
                    <a:pt x="2145467" y="642887"/>
                  </a:cubicBezTo>
                  <a:lnTo>
                    <a:pt x="2130236" y="683502"/>
                  </a:lnTo>
                  <a:cubicBezTo>
                    <a:pt x="2123467" y="697040"/>
                    <a:pt x="2118390" y="705501"/>
                    <a:pt x="2115006" y="708886"/>
                  </a:cubicBezTo>
                  <a:cubicBezTo>
                    <a:pt x="2131929" y="691963"/>
                    <a:pt x="2148851" y="680963"/>
                    <a:pt x="2165774" y="675887"/>
                  </a:cubicBezTo>
                  <a:cubicBezTo>
                    <a:pt x="2182697" y="670810"/>
                    <a:pt x="2194543" y="673348"/>
                    <a:pt x="2201312" y="683502"/>
                  </a:cubicBezTo>
                  <a:cubicBezTo>
                    <a:pt x="2214850" y="700424"/>
                    <a:pt x="2215696" y="731732"/>
                    <a:pt x="2203850" y="777423"/>
                  </a:cubicBezTo>
                  <a:cubicBezTo>
                    <a:pt x="2192004" y="823114"/>
                    <a:pt x="2170851" y="871344"/>
                    <a:pt x="2140390" y="922113"/>
                  </a:cubicBezTo>
                  <a:cubicBezTo>
                    <a:pt x="2062545" y="1054110"/>
                    <a:pt x="1986393" y="1185261"/>
                    <a:pt x="1911933" y="1315566"/>
                  </a:cubicBezTo>
                  <a:cubicBezTo>
                    <a:pt x="1837473" y="1445872"/>
                    <a:pt x="1757936" y="1577023"/>
                    <a:pt x="1673322" y="1709020"/>
                  </a:cubicBezTo>
                  <a:cubicBezTo>
                    <a:pt x="1609016" y="1807172"/>
                    <a:pt x="1548094" y="1902786"/>
                    <a:pt x="1490556" y="1995861"/>
                  </a:cubicBezTo>
                  <a:cubicBezTo>
                    <a:pt x="1433019" y="2088936"/>
                    <a:pt x="1377174" y="2184550"/>
                    <a:pt x="1323021" y="2282702"/>
                  </a:cubicBezTo>
                  <a:cubicBezTo>
                    <a:pt x="1262099" y="2374084"/>
                    <a:pt x="1202023" y="2462929"/>
                    <a:pt x="1142794" y="2549235"/>
                  </a:cubicBezTo>
                  <a:cubicBezTo>
                    <a:pt x="1083564" y="2635541"/>
                    <a:pt x="1025181" y="2722693"/>
                    <a:pt x="967643" y="2810691"/>
                  </a:cubicBezTo>
                  <a:cubicBezTo>
                    <a:pt x="916875" y="2885151"/>
                    <a:pt x="866107" y="2950304"/>
                    <a:pt x="815339" y="3006149"/>
                  </a:cubicBezTo>
                  <a:cubicBezTo>
                    <a:pt x="764570" y="3061994"/>
                    <a:pt x="713802" y="3122070"/>
                    <a:pt x="663034" y="3186377"/>
                  </a:cubicBezTo>
                  <a:lnTo>
                    <a:pt x="657957" y="3186377"/>
                  </a:lnTo>
                  <a:cubicBezTo>
                    <a:pt x="657957" y="3182992"/>
                    <a:pt x="658803" y="3180454"/>
                    <a:pt x="660496" y="3178761"/>
                  </a:cubicBezTo>
                  <a:cubicBezTo>
                    <a:pt x="662188" y="3177069"/>
                    <a:pt x="663034" y="3174531"/>
                    <a:pt x="663034" y="3171146"/>
                  </a:cubicBezTo>
                  <a:cubicBezTo>
                    <a:pt x="730725" y="3066225"/>
                    <a:pt x="798416" y="2960458"/>
                    <a:pt x="866107" y="2853844"/>
                  </a:cubicBezTo>
                  <a:cubicBezTo>
                    <a:pt x="933798" y="2747231"/>
                    <a:pt x="1001489" y="2634695"/>
                    <a:pt x="1069180" y="2516236"/>
                  </a:cubicBezTo>
                  <a:lnTo>
                    <a:pt x="1114871" y="2440083"/>
                  </a:lnTo>
                  <a:lnTo>
                    <a:pt x="1114871" y="2429930"/>
                  </a:lnTo>
                  <a:cubicBezTo>
                    <a:pt x="1121641" y="2416391"/>
                    <a:pt x="1127563" y="2403699"/>
                    <a:pt x="1132640" y="2391853"/>
                  </a:cubicBezTo>
                  <a:cubicBezTo>
                    <a:pt x="1137717" y="2380007"/>
                    <a:pt x="1143640" y="2367315"/>
                    <a:pt x="1150409" y="2353777"/>
                  </a:cubicBezTo>
                  <a:cubicBezTo>
                    <a:pt x="1147025" y="2360546"/>
                    <a:pt x="1144486" y="2364777"/>
                    <a:pt x="1142794" y="2366469"/>
                  </a:cubicBezTo>
                  <a:cubicBezTo>
                    <a:pt x="1141102" y="2368162"/>
                    <a:pt x="1138563" y="2372392"/>
                    <a:pt x="1135179" y="2379161"/>
                  </a:cubicBezTo>
                  <a:cubicBezTo>
                    <a:pt x="1131794" y="2385930"/>
                    <a:pt x="1127563" y="2392700"/>
                    <a:pt x="1122487" y="2399469"/>
                  </a:cubicBezTo>
                  <a:cubicBezTo>
                    <a:pt x="1117410" y="2406238"/>
                    <a:pt x="1113179" y="2407930"/>
                    <a:pt x="1109794" y="2404545"/>
                  </a:cubicBezTo>
                  <a:cubicBezTo>
                    <a:pt x="1106410" y="2401161"/>
                    <a:pt x="1104718" y="2397776"/>
                    <a:pt x="1104718" y="2394392"/>
                  </a:cubicBezTo>
                  <a:cubicBezTo>
                    <a:pt x="1074257" y="2448544"/>
                    <a:pt x="1035334" y="2504390"/>
                    <a:pt x="987951" y="2561927"/>
                  </a:cubicBezTo>
                  <a:cubicBezTo>
                    <a:pt x="977797" y="2582234"/>
                    <a:pt x="967643" y="2597465"/>
                    <a:pt x="957490" y="2607618"/>
                  </a:cubicBezTo>
                  <a:cubicBezTo>
                    <a:pt x="940567" y="2644848"/>
                    <a:pt x="924490" y="2681232"/>
                    <a:pt x="909260" y="2716770"/>
                  </a:cubicBezTo>
                  <a:cubicBezTo>
                    <a:pt x="894029" y="2752308"/>
                    <a:pt x="877953" y="2788692"/>
                    <a:pt x="861030" y="2825922"/>
                  </a:cubicBezTo>
                  <a:lnTo>
                    <a:pt x="850877" y="2841152"/>
                  </a:lnTo>
                  <a:cubicBezTo>
                    <a:pt x="840723" y="2868229"/>
                    <a:pt x="828877" y="2885151"/>
                    <a:pt x="815339" y="2891921"/>
                  </a:cubicBezTo>
                  <a:cubicBezTo>
                    <a:pt x="808570" y="2895305"/>
                    <a:pt x="805185" y="2896997"/>
                    <a:pt x="805185" y="2896997"/>
                  </a:cubicBezTo>
                  <a:cubicBezTo>
                    <a:pt x="757801" y="2974842"/>
                    <a:pt x="710418" y="3052687"/>
                    <a:pt x="663034" y="3130531"/>
                  </a:cubicBezTo>
                  <a:cubicBezTo>
                    <a:pt x="615650" y="3208376"/>
                    <a:pt x="568266" y="3281144"/>
                    <a:pt x="520883" y="3348835"/>
                  </a:cubicBezTo>
                  <a:cubicBezTo>
                    <a:pt x="517498" y="3355604"/>
                    <a:pt x="512421" y="3358989"/>
                    <a:pt x="505652" y="3358989"/>
                  </a:cubicBezTo>
                  <a:cubicBezTo>
                    <a:pt x="505652" y="3362373"/>
                    <a:pt x="503960" y="3365758"/>
                    <a:pt x="500576" y="3369142"/>
                  </a:cubicBezTo>
                  <a:cubicBezTo>
                    <a:pt x="493806" y="3375911"/>
                    <a:pt x="487883" y="3384373"/>
                    <a:pt x="482807" y="3394526"/>
                  </a:cubicBezTo>
                  <a:cubicBezTo>
                    <a:pt x="477730" y="3404680"/>
                    <a:pt x="471807" y="3414834"/>
                    <a:pt x="465038" y="3424987"/>
                  </a:cubicBezTo>
                  <a:cubicBezTo>
                    <a:pt x="458269" y="3431756"/>
                    <a:pt x="454884" y="3431756"/>
                    <a:pt x="454884" y="3424987"/>
                  </a:cubicBezTo>
                  <a:cubicBezTo>
                    <a:pt x="454884" y="3421603"/>
                    <a:pt x="456576" y="3418218"/>
                    <a:pt x="459961" y="3414834"/>
                  </a:cubicBezTo>
                  <a:cubicBezTo>
                    <a:pt x="466730" y="3404680"/>
                    <a:pt x="473499" y="3394526"/>
                    <a:pt x="480268" y="3384373"/>
                  </a:cubicBezTo>
                  <a:cubicBezTo>
                    <a:pt x="487037" y="3374219"/>
                    <a:pt x="493806" y="3364065"/>
                    <a:pt x="500576" y="3353912"/>
                  </a:cubicBezTo>
                  <a:lnTo>
                    <a:pt x="505652" y="3353912"/>
                  </a:lnTo>
                  <a:cubicBezTo>
                    <a:pt x="505652" y="3347143"/>
                    <a:pt x="509037" y="3340374"/>
                    <a:pt x="515806" y="3333604"/>
                  </a:cubicBezTo>
                  <a:cubicBezTo>
                    <a:pt x="559805" y="3255760"/>
                    <a:pt x="603804" y="3180454"/>
                    <a:pt x="647804" y="3107686"/>
                  </a:cubicBezTo>
                  <a:cubicBezTo>
                    <a:pt x="691803" y="3034918"/>
                    <a:pt x="735802" y="2959611"/>
                    <a:pt x="779801" y="2881767"/>
                  </a:cubicBezTo>
                  <a:cubicBezTo>
                    <a:pt x="752724" y="2918997"/>
                    <a:pt x="727340" y="2956227"/>
                    <a:pt x="703648" y="2993457"/>
                  </a:cubicBezTo>
                  <a:cubicBezTo>
                    <a:pt x="679957" y="3030687"/>
                    <a:pt x="656265" y="3069609"/>
                    <a:pt x="632573" y="3110224"/>
                  </a:cubicBezTo>
                  <a:cubicBezTo>
                    <a:pt x="602112" y="3157608"/>
                    <a:pt x="571651" y="3203299"/>
                    <a:pt x="541190" y="3247298"/>
                  </a:cubicBezTo>
                  <a:cubicBezTo>
                    <a:pt x="510729" y="3291297"/>
                    <a:pt x="481961" y="3338681"/>
                    <a:pt x="454884" y="3389450"/>
                  </a:cubicBezTo>
                  <a:cubicBezTo>
                    <a:pt x="448115" y="3396219"/>
                    <a:pt x="444730" y="3397911"/>
                    <a:pt x="444730" y="3394526"/>
                  </a:cubicBezTo>
                  <a:cubicBezTo>
                    <a:pt x="444730" y="3391142"/>
                    <a:pt x="446423" y="3387757"/>
                    <a:pt x="449807" y="3384373"/>
                  </a:cubicBezTo>
                  <a:cubicBezTo>
                    <a:pt x="507345" y="3282836"/>
                    <a:pt x="566574" y="3188069"/>
                    <a:pt x="627496" y="3100070"/>
                  </a:cubicBezTo>
                  <a:cubicBezTo>
                    <a:pt x="688418" y="3012072"/>
                    <a:pt x="747648" y="2913920"/>
                    <a:pt x="805185" y="2805614"/>
                  </a:cubicBezTo>
                  <a:cubicBezTo>
                    <a:pt x="805185" y="2795461"/>
                    <a:pt x="808570" y="2787000"/>
                    <a:pt x="815339" y="2780231"/>
                  </a:cubicBezTo>
                  <a:cubicBezTo>
                    <a:pt x="791647" y="2807307"/>
                    <a:pt x="767955" y="2836075"/>
                    <a:pt x="744263" y="2866536"/>
                  </a:cubicBezTo>
                  <a:cubicBezTo>
                    <a:pt x="720571" y="2896997"/>
                    <a:pt x="696880" y="2925766"/>
                    <a:pt x="673188" y="2952842"/>
                  </a:cubicBezTo>
                  <a:cubicBezTo>
                    <a:pt x="619035" y="3050995"/>
                    <a:pt x="565728" y="3147454"/>
                    <a:pt x="513268" y="3242222"/>
                  </a:cubicBezTo>
                  <a:cubicBezTo>
                    <a:pt x="460807" y="3336989"/>
                    <a:pt x="405808" y="3431756"/>
                    <a:pt x="348271" y="3526524"/>
                  </a:cubicBezTo>
                  <a:cubicBezTo>
                    <a:pt x="341502" y="3540062"/>
                    <a:pt x="336425" y="3545139"/>
                    <a:pt x="333040" y="3541754"/>
                  </a:cubicBezTo>
                  <a:lnTo>
                    <a:pt x="333040" y="3536678"/>
                  </a:lnTo>
                  <a:cubicBezTo>
                    <a:pt x="333040" y="3529908"/>
                    <a:pt x="334733" y="3524831"/>
                    <a:pt x="338117" y="3521447"/>
                  </a:cubicBezTo>
                  <a:cubicBezTo>
                    <a:pt x="365193" y="3463910"/>
                    <a:pt x="390578" y="3407219"/>
                    <a:pt x="414269" y="3351373"/>
                  </a:cubicBezTo>
                  <a:cubicBezTo>
                    <a:pt x="437961" y="3295528"/>
                    <a:pt x="463345" y="3238837"/>
                    <a:pt x="490422" y="3181300"/>
                  </a:cubicBezTo>
                  <a:cubicBezTo>
                    <a:pt x="487037" y="3188069"/>
                    <a:pt x="481961" y="3194838"/>
                    <a:pt x="475191" y="3201607"/>
                  </a:cubicBezTo>
                  <a:lnTo>
                    <a:pt x="459961" y="3226991"/>
                  </a:lnTo>
                  <a:lnTo>
                    <a:pt x="353348" y="3440218"/>
                  </a:lnTo>
                  <a:cubicBezTo>
                    <a:pt x="333040" y="3470679"/>
                    <a:pt x="319502" y="3484217"/>
                    <a:pt x="312733" y="3480832"/>
                  </a:cubicBezTo>
                  <a:cubicBezTo>
                    <a:pt x="299195" y="3474063"/>
                    <a:pt x="300887" y="3457141"/>
                    <a:pt x="317810" y="3430064"/>
                  </a:cubicBezTo>
                  <a:cubicBezTo>
                    <a:pt x="317810" y="3430064"/>
                    <a:pt x="314425" y="3433449"/>
                    <a:pt x="307656" y="3440218"/>
                  </a:cubicBezTo>
                  <a:cubicBezTo>
                    <a:pt x="304272" y="3443602"/>
                    <a:pt x="302579" y="3445295"/>
                    <a:pt x="302579" y="3445295"/>
                  </a:cubicBezTo>
                  <a:lnTo>
                    <a:pt x="302579" y="3430064"/>
                  </a:lnTo>
                  <a:cubicBezTo>
                    <a:pt x="309349" y="3423295"/>
                    <a:pt x="319502" y="3409757"/>
                    <a:pt x="333040" y="3389450"/>
                  </a:cubicBezTo>
                  <a:cubicBezTo>
                    <a:pt x="366886" y="3321759"/>
                    <a:pt x="399885" y="3253221"/>
                    <a:pt x="432038" y="3183838"/>
                  </a:cubicBezTo>
                  <a:cubicBezTo>
                    <a:pt x="464192" y="3114455"/>
                    <a:pt x="498883" y="3045918"/>
                    <a:pt x="536113" y="2978227"/>
                  </a:cubicBezTo>
                  <a:cubicBezTo>
                    <a:pt x="495499" y="3049302"/>
                    <a:pt x="454884" y="3121224"/>
                    <a:pt x="414269" y="3193992"/>
                  </a:cubicBezTo>
                  <a:cubicBezTo>
                    <a:pt x="373655" y="3266760"/>
                    <a:pt x="333040" y="3340374"/>
                    <a:pt x="292426" y="3414834"/>
                  </a:cubicBezTo>
                  <a:cubicBezTo>
                    <a:pt x="295810" y="3414834"/>
                    <a:pt x="297503" y="3416526"/>
                    <a:pt x="297503" y="3419911"/>
                  </a:cubicBezTo>
                  <a:lnTo>
                    <a:pt x="292426" y="3430064"/>
                  </a:lnTo>
                  <a:cubicBezTo>
                    <a:pt x="289041" y="3430064"/>
                    <a:pt x="287349" y="3430064"/>
                    <a:pt x="287349" y="3430064"/>
                  </a:cubicBezTo>
                  <a:cubicBezTo>
                    <a:pt x="246734" y="3507909"/>
                    <a:pt x="206120" y="3589138"/>
                    <a:pt x="165505" y="3673752"/>
                  </a:cubicBezTo>
                  <a:cubicBezTo>
                    <a:pt x="162121" y="3677136"/>
                    <a:pt x="160428" y="3678828"/>
                    <a:pt x="160428" y="3678828"/>
                  </a:cubicBezTo>
                  <a:cubicBezTo>
                    <a:pt x="160428" y="3678828"/>
                    <a:pt x="160428" y="3675444"/>
                    <a:pt x="160428" y="3668675"/>
                  </a:cubicBezTo>
                  <a:cubicBezTo>
                    <a:pt x="192581" y="3599292"/>
                    <a:pt x="225581" y="3531178"/>
                    <a:pt x="259426" y="3464333"/>
                  </a:cubicBezTo>
                  <a:lnTo>
                    <a:pt x="333701" y="3323935"/>
                  </a:lnTo>
                  <a:lnTo>
                    <a:pt x="333040" y="3324720"/>
                  </a:lnTo>
                  <a:cubicBezTo>
                    <a:pt x="329656" y="3327258"/>
                    <a:pt x="326271" y="3326835"/>
                    <a:pt x="322887" y="3323451"/>
                  </a:cubicBezTo>
                  <a:cubicBezTo>
                    <a:pt x="319502" y="3323451"/>
                    <a:pt x="321194" y="3316682"/>
                    <a:pt x="327963" y="3303144"/>
                  </a:cubicBezTo>
                  <a:lnTo>
                    <a:pt x="353348" y="3242222"/>
                  </a:lnTo>
                  <a:cubicBezTo>
                    <a:pt x="343194" y="3255760"/>
                    <a:pt x="333040" y="3262529"/>
                    <a:pt x="322887" y="3262529"/>
                  </a:cubicBezTo>
                  <a:cubicBezTo>
                    <a:pt x="316118" y="3259144"/>
                    <a:pt x="312733" y="3248991"/>
                    <a:pt x="312733" y="3232068"/>
                  </a:cubicBezTo>
                  <a:cubicBezTo>
                    <a:pt x="285657" y="3272683"/>
                    <a:pt x="261119" y="3312451"/>
                    <a:pt x="239119" y="3351373"/>
                  </a:cubicBezTo>
                  <a:cubicBezTo>
                    <a:pt x="217120" y="3390296"/>
                    <a:pt x="192582" y="3428372"/>
                    <a:pt x="165505" y="3465602"/>
                  </a:cubicBezTo>
                  <a:lnTo>
                    <a:pt x="160428" y="3470679"/>
                  </a:lnTo>
                  <a:cubicBezTo>
                    <a:pt x="160428" y="3470679"/>
                    <a:pt x="160428" y="3465602"/>
                    <a:pt x="160428" y="3455448"/>
                  </a:cubicBezTo>
                  <a:cubicBezTo>
                    <a:pt x="194274" y="3397911"/>
                    <a:pt x="226427" y="3341220"/>
                    <a:pt x="256888" y="3285375"/>
                  </a:cubicBezTo>
                  <a:cubicBezTo>
                    <a:pt x="287349" y="3229529"/>
                    <a:pt x="319502" y="3172838"/>
                    <a:pt x="353348" y="3115301"/>
                  </a:cubicBezTo>
                  <a:cubicBezTo>
                    <a:pt x="370270" y="3067917"/>
                    <a:pt x="388039" y="3020534"/>
                    <a:pt x="406654" y="2973150"/>
                  </a:cubicBezTo>
                  <a:cubicBezTo>
                    <a:pt x="425269" y="2925766"/>
                    <a:pt x="446423" y="2876690"/>
                    <a:pt x="470115" y="2825922"/>
                  </a:cubicBezTo>
                  <a:cubicBezTo>
                    <a:pt x="507345" y="2751462"/>
                    <a:pt x="544575" y="2682078"/>
                    <a:pt x="581805" y="2617772"/>
                  </a:cubicBezTo>
                  <a:cubicBezTo>
                    <a:pt x="619035" y="2553466"/>
                    <a:pt x="657957" y="2487467"/>
                    <a:pt x="698572" y="2419776"/>
                  </a:cubicBezTo>
                  <a:cubicBezTo>
                    <a:pt x="712110" y="2392700"/>
                    <a:pt x="723956" y="2368162"/>
                    <a:pt x="734109" y="2346162"/>
                  </a:cubicBezTo>
                  <a:cubicBezTo>
                    <a:pt x="744263" y="2324162"/>
                    <a:pt x="756109" y="2299624"/>
                    <a:pt x="769647" y="2272548"/>
                  </a:cubicBezTo>
                  <a:cubicBezTo>
                    <a:pt x="762878" y="2279317"/>
                    <a:pt x="757801" y="2281009"/>
                    <a:pt x="754417" y="2277625"/>
                  </a:cubicBezTo>
                  <a:lnTo>
                    <a:pt x="749340" y="2277625"/>
                  </a:lnTo>
                  <a:cubicBezTo>
                    <a:pt x="739186" y="2297932"/>
                    <a:pt x="728186" y="2318239"/>
                    <a:pt x="716341" y="2338547"/>
                  </a:cubicBezTo>
                  <a:cubicBezTo>
                    <a:pt x="704495" y="2358854"/>
                    <a:pt x="693495" y="2380853"/>
                    <a:pt x="683341" y="2404545"/>
                  </a:cubicBezTo>
                  <a:cubicBezTo>
                    <a:pt x="578420" y="2604234"/>
                    <a:pt x="472653" y="2796307"/>
                    <a:pt x="366040" y="2980765"/>
                  </a:cubicBezTo>
                  <a:cubicBezTo>
                    <a:pt x="259426" y="3165223"/>
                    <a:pt x="151967" y="3350527"/>
                    <a:pt x="43661" y="3536678"/>
                  </a:cubicBezTo>
                  <a:cubicBezTo>
                    <a:pt x="26739" y="3563754"/>
                    <a:pt x="14893" y="3573908"/>
                    <a:pt x="8124" y="3567138"/>
                  </a:cubicBezTo>
                  <a:cubicBezTo>
                    <a:pt x="-5415" y="3560369"/>
                    <a:pt x="-2030" y="3541754"/>
                    <a:pt x="18277" y="3511293"/>
                  </a:cubicBezTo>
                  <a:cubicBezTo>
                    <a:pt x="65661" y="3419911"/>
                    <a:pt x="113045" y="3331066"/>
                    <a:pt x="160428" y="3244760"/>
                  </a:cubicBezTo>
                  <a:cubicBezTo>
                    <a:pt x="207812" y="3158454"/>
                    <a:pt x="260272" y="3071302"/>
                    <a:pt x="317810" y="2983303"/>
                  </a:cubicBezTo>
                  <a:cubicBezTo>
                    <a:pt x="355040" y="2918997"/>
                    <a:pt x="391424" y="2858075"/>
                    <a:pt x="426962" y="2800538"/>
                  </a:cubicBezTo>
                  <a:cubicBezTo>
                    <a:pt x="462499" y="2743000"/>
                    <a:pt x="498883" y="2680386"/>
                    <a:pt x="536113" y="2612695"/>
                  </a:cubicBezTo>
                  <a:cubicBezTo>
                    <a:pt x="580113" y="2538235"/>
                    <a:pt x="621573" y="2464621"/>
                    <a:pt x="660496" y="2391853"/>
                  </a:cubicBezTo>
                  <a:cubicBezTo>
                    <a:pt x="699418" y="2319085"/>
                    <a:pt x="739186" y="2243779"/>
                    <a:pt x="779801" y="2165935"/>
                  </a:cubicBezTo>
                  <a:cubicBezTo>
                    <a:pt x="783185" y="2159166"/>
                    <a:pt x="786570" y="2151550"/>
                    <a:pt x="789954" y="2143089"/>
                  </a:cubicBezTo>
                  <a:cubicBezTo>
                    <a:pt x="793339" y="2134628"/>
                    <a:pt x="796724" y="2127012"/>
                    <a:pt x="800108" y="2120243"/>
                  </a:cubicBezTo>
                  <a:cubicBezTo>
                    <a:pt x="806877" y="2113474"/>
                    <a:pt x="817031" y="2099936"/>
                    <a:pt x="830569" y="2079629"/>
                  </a:cubicBezTo>
                  <a:cubicBezTo>
                    <a:pt x="861030" y="2018707"/>
                    <a:pt x="891491" y="1958631"/>
                    <a:pt x="921952" y="1899401"/>
                  </a:cubicBezTo>
                  <a:cubicBezTo>
                    <a:pt x="952413" y="1840172"/>
                    <a:pt x="981182" y="1781788"/>
                    <a:pt x="1008258" y="1724251"/>
                  </a:cubicBezTo>
                  <a:cubicBezTo>
                    <a:pt x="967643" y="1791942"/>
                    <a:pt x="927029" y="1858787"/>
                    <a:pt x="886414" y="1924785"/>
                  </a:cubicBezTo>
                  <a:cubicBezTo>
                    <a:pt x="845800" y="1990784"/>
                    <a:pt x="803493" y="2055937"/>
                    <a:pt x="759494" y="2120243"/>
                  </a:cubicBezTo>
                  <a:cubicBezTo>
                    <a:pt x="752724" y="2130397"/>
                    <a:pt x="747648" y="2133781"/>
                    <a:pt x="744263" y="2130397"/>
                  </a:cubicBezTo>
                  <a:lnTo>
                    <a:pt x="744263" y="2125320"/>
                  </a:lnTo>
                  <a:cubicBezTo>
                    <a:pt x="744263" y="2118551"/>
                    <a:pt x="745955" y="2113474"/>
                    <a:pt x="749340" y="2110089"/>
                  </a:cubicBezTo>
                  <a:cubicBezTo>
                    <a:pt x="806877" y="2015322"/>
                    <a:pt x="861876" y="1922247"/>
                    <a:pt x="914337" y="1830864"/>
                  </a:cubicBezTo>
                  <a:cubicBezTo>
                    <a:pt x="966797" y="1739481"/>
                    <a:pt x="1021796" y="1646406"/>
                    <a:pt x="1079334" y="1551639"/>
                  </a:cubicBezTo>
                  <a:cubicBezTo>
                    <a:pt x="1079334" y="1517793"/>
                    <a:pt x="1088641" y="1474640"/>
                    <a:pt x="1107256" y="1422180"/>
                  </a:cubicBezTo>
                  <a:cubicBezTo>
                    <a:pt x="1125871" y="1369719"/>
                    <a:pt x="1148717" y="1319797"/>
                    <a:pt x="1175793" y="1272413"/>
                  </a:cubicBezTo>
                  <a:cubicBezTo>
                    <a:pt x="1185947" y="1255491"/>
                    <a:pt x="1196101" y="1239414"/>
                    <a:pt x="1206254" y="1224184"/>
                  </a:cubicBezTo>
                  <a:cubicBezTo>
                    <a:pt x="1216408" y="1208953"/>
                    <a:pt x="1226561" y="1192877"/>
                    <a:pt x="1236715" y="1175954"/>
                  </a:cubicBezTo>
                  <a:cubicBezTo>
                    <a:pt x="1233331" y="1182723"/>
                    <a:pt x="1229946" y="1190338"/>
                    <a:pt x="1226561" y="1198799"/>
                  </a:cubicBezTo>
                  <a:cubicBezTo>
                    <a:pt x="1223177" y="1207261"/>
                    <a:pt x="1219792" y="1214876"/>
                    <a:pt x="1216408" y="1221645"/>
                  </a:cubicBezTo>
                  <a:cubicBezTo>
                    <a:pt x="1229946" y="1197953"/>
                    <a:pt x="1243484" y="1177646"/>
                    <a:pt x="1257022" y="1160723"/>
                  </a:cubicBezTo>
                  <a:cubicBezTo>
                    <a:pt x="1270561" y="1143801"/>
                    <a:pt x="1285791" y="1126878"/>
                    <a:pt x="1302714" y="1109955"/>
                  </a:cubicBezTo>
                  <a:cubicBezTo>
                    <a:pt x="1302714" y="1103186"/>
                    <a:pt x="1304406" y="1099801"/>
                    <a:pt x="1307791" y="1099801"/>
                  </a:cubicBezTo>
                  <a:cubicBezTo>
                    <a:pt x="1324713" y="1049033"/>
                    <a:pt x="1346713" y="998265"/>
                    <a:pt x="1373789" y="947497"/>
                  </a:cubicBezTo>
                  <a:cubicBezTo>
                    <a:pt x="1400866" y="896728"/>
                    <a:pt x="1426250" y="845960"/>
                    <a:pt x="1449942" y="795192"/>
                  </a:cubicBezTo>
                  <a:cubicBezTo>
                    <a:pt x="1453326" y="798576"/>
                    <a:pt x="1455019" y="803653"/>
                    <a:pt x="1455019" y="810423"/>
                  </a:cubicBezTo>
                  <a:cubicBezTo>
                    <a:pt x="1461788" y="800269"/>
                    <a:pt x="1465172" y="790961"/>
                    <a:pt x="1465172" y="782500"/>
                  </a:cubicBezTo>
                  <a:cubicBezTo>
                    <a:pt x="1465172" y="774039"/>
                    <a:pt x="1468557" y="764731"/>
                    <a:pt x="1475326" y="754577"/>
                  </a:cubicBezTo>
                  <a:cubicBezTo>
                    <a:pt x="1471941" y="757962"/>
                    <a:pt x="1470249" y="764731"/>
                    <a:pt x="1470249" y="774884"/>
                  </a:cubicBezTo>
                  <a:cubicBezTo>
                    <a:pt x="1477018" y="761346"/>
                    <a:pt x="1482941" y="748654"/>
                    <a:pt x="1488018" y="736808"/>
                  </a:cubicBezTo>
                  <a:cubicBezTo>
                    <a:pt x="1493095" y="724963"/>
                    <a:pt x="1499018" y="710578"/>
                    <a:pt x="1505787" y="693656"/>
                  </a:cubicBezTo>
                  <a:cubicBezTo>
                    <a:pt x="1518479" y="642887"/>
                    <a:pt x="1536882" y="589263"/>
                    <a:pt x="1560997" y="532784"/>
                  </a:cubicBezTo>
                  <a:lnTo>
                    <a:pt x="1586721" y="476002"/>
                  </a:lnTo>
                  <a:lnTo>
                    <a:pt x="1587016" y="469006"/>
                  </a:lnTo>
                  <a:cubicBezTo>
                    <a:pt x="1588708" y="458006"/>
                    <a:pt x="1595477" y="443199"/>
                    <a:pt x="1607323" y="424583"/>
                  </a:cubicBezTo>
                  <a:cubicBezTo>
                    <a:pt x="1607323" y="417815"/>
                    <a:pt x="1608169" y="412738"/>
                    <a:pt x="1609862" y="409353"/>
                  </a:cubicBezTo>
                  <a:cubicBezTo>
                    <a:pt x="1611554" y="405969"/>
                    <a:pt x="1612400" y="402584"/>
                    <a:pt x="1612400" y="399200"/>
                  </a:cubicBezTo>
                  <a:cubicBezTo>
                    <a:pt x="1622554" y="345047"/>
                    <a:pt x="1641169" y="282433"/>
                    <a:pt x="1668245" y="211357"/>
                  </a:cubicBezTo>
                  <a:cubicBezTo>
                    <a:pt x="1668245" y="218126"/>
                    <a:pt x="1664861" y="231664"/>
                    <a:pt x="1658092" y="251972"/>
                  </a:cubicBezTo>
                  <a:cubicBezTo>
                    <a:pt x="1664861" y="241818"/>
                    <a:pt x="1669091" y="231664"/>
                    <a:pt x="1670784" y="221511"/>
                  </a:cubicBezTo>
                  <a:cubicBezTo>
                    <a:pt x="1672476" y="211357"/>
                    <a:pt x="1676707" y="201203"/>
                    <a:pt x="1683476" y="191050"/>
                  </a:cubicBezTo>
                  <a:cubicBezTo>
                    <a:pt x="1683476" y="194435"/>
                    <a:pt x="1685168" y="197819"/>
                    <a:pt x="1688553" y="201203"/>
                  </a:cubicBezTo>
                  <a:cubicBezTo>
                    <a:pt x="1698706" y="163974"/>
                    <a:pt x="1714783" y="127589"/>
                    <a:pt x="1736782" y="92052"/>
                  </a:cubicBezTo>
                  <a:cubicBezTo>
                    <a:pt x="1758782" y="56514"/>
                    <a:pt x="1783320" y="30284"/>
                    <a:pt x="1810396" y="13361"/>
                  </a:cubicBezTo>
                  <a:cubicBezTo>
                    <a:pt x="1822242" y="4900"/>
                    <a:pt x="1832184" y="457"/>
                    <a:pt x="1840223" y="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7" name="Freeform: Shape 116"/>
            <p:cNvSpPr/>
            <p:nvPr/>
          </p:nvSpPr>
          <p:spPr>
            <a:xfrm rot="4116314">
              <a:off x="1624696" y="2109850"/>
              <a:ext cx="2212142" cy="3678827"/>
            </a:xfrm>
            <a:custGeom>
              <a:avLst/>
              <a:gdLst/>
              <a:ahLst/>
              <a:cxnLst/>
              <a:rect l="l" t="t" r="r" b="b"/>
              <a:pathLst>
                <a:path w="2212142" h="3678828">
                  <a:moveTo>
                    <a:pt x="313368" y="3386277"/>
                  </a:moveTo>
                  <a:cubicBezTo>
                    <a:pt x="313791" y="3385853"/>
                    <a:pt x="314425" y="3386065"/>
                    <a:pt x="315271" y="3386911"/>
                  </a:cubicBezTo>
                  <a:cubicBezTo>
                    <a:pt x="316964" y="3388603"/>
                    <a:pt x="317810" y="3391142"/>
                    <a:pt x="317810" y="3394526"/>
                  </a:cubicBezTo>
                  <a:lnTo>
                    <a:pt x="307656" y="3404680"/>
                  </a:lnTo>
                  <a:cubicBezTo>
                    <a:pt x="307656" y="3397911"/>
                    <a:pt x="309349" y="3392834"/>
                    <a:pt x="312733" y="3389450"/>
                  </a:cubicBezTo>
                  <a:cubicBezTo>
                    <a:pt x="312733" y="3387757"/>
                    <a:pt x="312945" y="3386699"/>
                    <a:pt x="313368" y="3386277"/>
                  </a:cubicBezTo>
                  <a:close/>
                  <a:moveTo>
                    <a:pt x="607189" y="2805614"/>
                  </a:moveTo>
                  <a:cubicBezTo>
                    <a:pt x="580113" y="2852998"/>
                    <a:pt x="554728" y="2898690"/>
                    <a:pt x="531037" y="2942689"/>
                  </a:cubicBezTo>
                  <a:cubicBezTo>
                    <a:pt x="507345" y="2986688"/>
                    <a:pt x="481961" y="3030687"/>
                    <a:pt x="454884" y="3074686"/>
                  </a:cubicBezTo>
                  <a:cubicBezTo>
                    <a:pt x="437961" y="3115301"/>
                    <a:pt x="419346" y="3155069"/>
                    <a:pt x="399039" y="3193992"/>
                  </a:cubicBezTo>
                  <a:cubicBezTo>
                    <a:pt x="388885" y="3213453"/>
                    <a:pt x="379155" y="3232702"/>
                    <a:pt x="369847" y="3251741"/>
                  </a:cubicBezTo>
                  <a:lnTo>
                    <a:pt x="352935" y="3287579"/>
                  </a:lnTo>
                  <a:lnTo>
                    <a:pt x="363501" y="3267606"/>
                  </a:lnTo>
                  <a:cubicBezTo>
                    <a:pt x="434577" y="3138993"/>
                    <a:pt x="509037" y="3012072"/>
                    <a:pt x="586882" y="2886844"/>
                  </a:cubicBezTo>
                  <a:cubicBezTo>
                    <a:pt x="593651" y="2880075"/>
                    <a:pt x="597881" y="2872460"/>
                    <a:pt x="599574" y="2863998"/>
                  </a:cubicBezTo>
                  <a:cubicBezTo>
                    <a:pt x="601266" y="2855537"/>
                    <a:pt x="605497" y="2847921"/>
                    <a:pt x="612266" y="2841152"/>
                  </a:cubicBezTo>
                  <a:cubicBezTo>
                    <a:pt x="602112" y="2834383"/>
                    <a:pt x="600420" y="2822537"/>
                    <a:pt x="607189" y="2805614"/>
                  </a:cubicBezTo>
                  <a:close/>
                  <a:moveTo>
                    <a:pt x="734109" y="2145627"/>
                  </a:moveTo>
                  <a:lnTo>
                    <a:pt x="734109" y="2155781"/>
                  </a:lnTo>
                  <a:cubicBezTo>
                    <a:pt x="693495" y="2233626"/>
                    <a:pt x="653726" y="2311470"/>
                    <a:pt x="614804" y="2389315"/>
                  </a:cubicBezTo>
                  <a:cubicBezTo>
                    <a:pt x="575882" y="2467160"/>
                    <a:pt x="537806" y="2545004"/>
                    <a:pt x="500576" y="2622849"/>
                  </a:cubicBezTo>
                  <a:cubicBezTo>
                    <a:pt x="500576" y="2626233"/>
                    <a:pt x="498883" y="2629618"/>
                    <a:pt x="495499" y="2633002"/>
                  </a:cubicBezTo>
                  <a:cubicBezTo>
                    <a:pt x="488730" y="2633002"/>
                    <a:pt x="488730" y="2629618"/>
                    <a:pt x="495499" y="2622849"/>
                  </a:cubicBezTo>
                  <a:cubicBezTo>
                    <a:pt x="532729" y="2545004"/>
                    <a:pt x="570805" y="2467160"/>
                    <a:pt x="609727" y="2389315"/>
                  </a:cubicBezTo>
                  <a:cubicBezTo>
                    <a:pt x="648650" y="2311470"/>
                    <a:pt x="686726" y="2233626"/>
                    <a:pt x="723956" y="2155781"/>
                  </a:cubicBezTo>
                  <a:cubicBezTo>
                    <a:pt x="730725" y="2149012"/>
                    <a:pt x="734109" y="2145627"/>
                    <a:pt x="734109" y="2145627"/>
                  </a:cubicBezTo>
                  <a:close/>
                  <a:moveTo>
                    <a:pt x="1089487" y="1597330"/>
                  </a:moveTo>
                  <a:cubicBezTo>
                    <a:pt x="1079334" y="1607484"/>
                    <a:pt x="1067488" y="1626099"/>
                    <a:pt x="1053949" y="1653175"/>
                  </a:cubicBezTo>
                  <a:cubicBezTo>
                    <a:pt x="1037027" y="1683636"/>
                    <a:pt x="1021796" y="1714943"/>
                    <a:pt x="1008258" y="1747097"/>
                  </a:cubicBezTo>
                  <a:cubicBezTo>
                    <a:pt x="994720" y="1779250"/>
                    <a:pt x="979489" y="1812249"/>
                    <a:pt x="962567" y="1846095"/>
                  </a:cubicBezTo>
                  <a:cubicBezTo>
                    <a:pt x="986258" y="1805480"/>
                    <a:pt x="1008258" y="1764019"/>
                    <a:pt x="1028565" y="1721712"/>
                  </a:cubicBezTo>
                  <a:cubicBezTo>
                    <a:pt x="1048873" y="1679405"/>
                    <a:pt x="1069180" y="1637945"/>
                    <a:pt x="1089487" y="1597330"/>
                  </a:cubicBezTo>
                  <a:close/>
                  <a:moveTo>
                    <a:pt x="1744398" y="597196"/>
                  </a:moveTo>
                  <a:cubicBezTo>
                    <a:pt x="1744398" y="603965"/>
                    <a:pt x="1742705" y="609042"/>
                    <a:pt x="1739321" y="612426"/>
                  </a:cubicBezTo>
                  <a:lnTo>
                    <a:pt x="1744398" y="637810"/>
                  </a:lnTo>
                  <a:lnTo>
                    <a:pt x="1744398" y="602273"/>
                  </a:lnTo>
                  <a:close/>
                  <a:moveTo>
                    <a:pt x="1785012" y="414430"/>
                  </a:moveTo>
                  <a:cubicBezTo>
                    <a:pt x="1778243" y="434737"/>
                    <a:pt x="1769782" y="455045"/>
                    <a:pt x="1759628" y="475352"/>
                  </a:cubicBezTo>
                  <a:cubicBezTo>
                    <a:pt x="1749474" y="495659"/>
                    <a:pt x="1739321" y="515967"/>
                    <a:pt x="1729167" y="536274"/>
                  </a:cubicBezTo>
                  <a:cubicBezTo>
                    <a:pt x="1712244" y="576889"/>
                    <a:pt x="1693629" y="619195"/>
                    <a:pt x="1673322" y="663195"/>
                  </a:cubicBezTo>
                  <a:cubicBezTo>
                    <a:pt x="1673322" y="663195"/>
                    <a:pt x="1676707" y="659810"/>
                    <a:pt x="1683476" y="653041"/>
                  </a:cubicBezTo>
                  <a:cubicBezTo>
                    <a:pt x="1683476" y="639502"/>
                    <a:pt x="1686860" y="636118"/>
                    <a:pt x="1693629" y="642887"/>
                  </a:cubicBezTo>
                  <a:cubicBezTo>
                    <a:pt x="1710552" y="602273"/>
                    <a:pt x="1730859" y="563350"/>
                    <a:pt x="1754551" y="526120"/>
                  </a:cubicBezTo>
                  <a:cubicBezTo>
                    <a:pt x="1757936" y="515967"/>
                    <a:pt x="1766397" y="500736"/>
                    <a:pt x="1779935" y="480429"/>
                  </a:cubicBezTo>
                  <a:cubicBezTo>
                    <a:pt x="1779935" y="453352"/>
                    <a:pt x="1781628" y="431353"/>
                    <a:pt x="1785012" y="414430"/>
                  </a:cubicBezTo>
                  <a:close/>
                  <a:moveTo>
                    <a:pt x="1698191" y="387885"/>
                  </a:moveTo>
                  <a:lnTo>
                    <a:pt x="1683476" y="404594"/>
                  </a:lnTo>
                  <a:lnTo>
                    <a:pt x="1663733" y="424130"/>
                  </a:lnTo>
                  <a:lnTo>
                    <a:pt x="1622554" y="531197"/>
                  </a:lnTo>
                  <a:cubicBezTo>
                    <a:pt x="1605631" y="575196"/>
                    <a:pt x="1585324" y="619195"/>
                    <a:pt x="1561632" y="663195"/>
                  </a:cubicBezTo>
                  <a:cubicBezTo>
                    <a:pt x="1561632" y="666579"/>
                    <a:pt x="1560786" y="669963"/>
                    <a:pt x="1559094" y="673348"/>
                  </a:cubicBezTo>
                  <a:cubicBezTo>
                    <a:pt x="1557401" y="676733"/>
                    <a:pt x="1556555" y="680117"/>
                    <a:pt x="1556555" y="683502"/>
                  </a:cubicBezTo>
                  <a:cubicBezTo>
                    <a:pt x="1556555" y="686886"/>
                    <a:pt x="1555709" y="690271"/>
                    <a:pt x="1554017" y="693656"/>
                  </a:cubicBezTo>
                  <a:cubicBezTo>
                    <a:pt x="1552324" y="697040"/>
                    <a:pt x="1551478" y="702117"/>
                    <a:pt x="1551478" y="708886"/>
                  </a:cubicBezTo>
                  <a:lnTo>
                    <a:pt x="1556555" y="703809"/>
                  </a:lnTo>
                  <a:cubicBezTo>
                    <a:pt x="1556555" y="697040"/>
                    <a:pt x="1559940" y="686886"/>
                    <a:pt x="1566709" y="673348"/>
                  </a:cubicBezTo>
                  <a:lnTo>
                    <a:pt x="1566709" y="683502"/>
                  </a:lnTo>
                  <a:cubicBezTo>
                    <a:pt x="1576862" y="663195"/>
                    <a:pt x="1586170" y="642887"/>
                    <a:pt x="1594631" y="622580"/>
                  </a:cubicBezTo>
                  <a:cubicBezTo>
                    <a:pt x="1603093" y="602273"/>
                    <a:pt x="1612400" y="583658"/>
                    <a:pt x="1622554" y="566735"/>
                  </a:cubicBezTo>
                  <a:cubicBezTo>
                    <a:pt x="1642861" y="508351"/>
                    <a:pt x="1667928" y="449016"/>
                    <a:pt x="1697754" y="388729"/>
                  </a:cubicBezTo>
                  <a:close/>
                  <a:moveTo>
                    <a:pt x="1922086" y="373815"/>
                  </a:moveTo>
                  <a:lnTo>
                    <a:pt x="1922086" y="378892"/>
                  </a:lnTo>
                  <a:cubicBezTo>
                    <a:pt x="1922086" y="382277"/>
                    <a:pt x="1923779" y="385661"/>
                    <a:pt x="1927163" y="389046"/>
                  </a:cubicBezTo>
                  <a:cubicBezTo>
                    <a:pt x="1927163" y="385661"/>
                    <a:pt x="1926317" y="383123"/>
                    <a:pt x="1924625" y="381431"/>
                  </a:cubicBezTo>
                  <a:cubicBezTo>
                    <a:pt x="1922933" y="379739"/>
                    <a:pt x="1922086" y="377200"/>
                    <a:pt x="1922086" y="373815"/>
                  </a:cubicBezTo>
                  <a:close/>
                  <a:moveTo>
                    <a:pt x="1875639" y="183165"/>
                  </a:moveTo>
                  <a:lnTo>
                    <a:pt x="1875614" y="183240"/>
                  </a:lnTo>
                  <a:lnTo>
                    <a:pt x="1875126" y="183435"/>
                  </a:lnTo>
                  <a:cubicBezTo>
                    <a:pt x="1872588" y="185127"/>
                    <a:pt x="1869626" y="187665"/>
                    <a:pt x="1866241" y="191050"/>
                  </a:cubicBezTo>
                  <a:cubicBezTo>
                    <a:pt x="1867934" y="189358"/>
                    <a:pt x="1869203" y="187665"/>
                    <a:pt x="1870049" y="185973"/>
                  </a:cubicBezTo>
                  <a:lnTo>
                    <a:pt x="1870225" y="185270"/>
                  </a:lnTo>
                  <a:close/>
                  <a:moveTo>
                    <a:pt x="1962701" y="130128"/>
                  </a:moveTo>
                  <a:lnTo>
                    <a:pt x="1952547" y="135205"/>
                  </a:lnTo>
                  <a:lnTo>
                    <a:pt x="1962701" y="135205"/>
                  </a:lnTo>
                  <a:close/>
                  <a:moveTo>
                    <a:pt x="1962701" y="74283"/>
                  </a:moveTo>
                  <a:cubicBezTo>
                    <a:pt x="1959317" y="77668"/>
                    <a:pt x="1957624" y="84436"/>
                    <a:pt x="1957624" y="94590"/>
                  </a:cubicBezTo>
                  <a:cubicBezTo>
                    <a:pt x="1950855" y="104744"/>
                    <a:pt x="1945778" y="108128"/>
                    <a:pt x="1942394" y="104744"/>
                  </a:cubicBezTo>
                  <a:cubicBezTo>
                    <a:pt x="1945778" y="101359"/>
                    <a:pt x="1947471" y="97975"/>
                    <a:pt x="1947471" y="94590"/>
                  </a:cubicBezTo>
                  <a:cubicBezTo>
                    <a:pt x="1947471" y="91205"/>
                    <a:pt x="1950855" y="86129"/>
                    <a:pt x="1957624" y="79359"/>
                  </a:cubicBezTo>
                  <a:cubicBezTo>
                    <a:pt x="1957624" y="75975"/>
                    <a:pt x="1959317" y="74283"/>
                    <a:pt x="1962701" y="74283"/>
                  </a:cubicBezTo>
                  <a:close/>
                  <a:moveTo>
                    <a:pt x="1840223" y="34"/>
                  </a:moveTo>
                  <a:cubicBezTo>
                    <a:pt x="1848261" y="-389"/>
                    <a:pt x="1854395" y="3207"/>
                    <a:pt x="1858626" y="10822"/>
                  </a:cubicBezTo>
                  <a:cubicBezTo>
                    <a:pt x="1864972" y="22245"/>
                    <a:pt x="1866083" y="39856"/>
                    <a:pt x="1861958" y="63653"/>
                  </a:cubicBezTo>
                  <a:lnTo>
                    <a:pt x="1856868" y="86078"/>
                  </a:lnTo>
                  <a:lnTo>
                    <a:pt x="1857516" y="85071"/>
                  </a:lnTo>
                  <a:cubicBezTo>
                    <a:pt x="1876871" y="58418"/>
                    <a:pt x="1896702" y="41283"/>
                    <a:pt x="1917010" y="33668"/>
                  </a:cubicBezTo>
                  <a:cubicBezTo>
                    <a:pt x="1920394" y="30284"/>
                    <a:pt x="1928856" y="35360"/>
                    <a:pt x="1942394" y="48899"/>
                  </a:cubicBezTo>
                  <a:cubicBezTo>
                    <a:pt x="1955932" y="55668"/>
                    <a:pt x="1952547" y="77668"/>
                    <a:pt x="1932240" y="114897"/>
                  </a:cubicBezTo>
                  <a:cubicBezTo>
                    <a:pt x="1926317" y="125897"/>
                    <a:pt x="1920711" y="135311"/>
                    <a:pt x="1915423" y="143137"/>
                  </a:cubicBezTo>
                  <a:lnTo>
                    <a:pt x="1910712" y="149052"/>
                  </a:lnTo>
                  <a:lnTo>
                    <a:pt x="1894164" y="188511"/>
                  </a:lnTo>
                  <a:cubicBezTo>
                    <a:pt x="1882318" y="213896"/>
                    <a:pt x="1871318" y="240126"/>
                    <a:pt x="1861165" y="267202"/>
                  </a:cubicBezTo>
                  <a:cubicBezTo>
                    <a:pt x="1861165" y="270587"/>
                    <a:pt x="1856088" y="277356"/>
                    <a:pt x="1845934" y="287509"/>
                  </a:cubicBezTo>
                  <a:lnTo>
                    <a:pt x="1845934" y="282433"/>
                  </a:lnTo>
                  <a:cubicBezTo>
                    <a:pt x="1845934" y="282433"/>
                    <a:pt x="1845934" y="279048"/>
                    <a:pt x="1845934" y="272279"/>
                  </a:cubicBezTo>
                  <a:cubicBezTo>
                    <a:pt x="1852703" y="251972"/>
                    <a:pt x="1859472" y="231664"/>
                    <a:pt x="1866241" y="211357"/>
                  </a:cubicBezTo>
                  <a:lnTo>
                    <a:pt x="1875614" y="183240"/>
                  </a:lnTo>
                  <a:lnTo>
                    <a:pt x="1881472" y="180896"/>
                  </a:lnTo>
                  <a:lnTo>
                    <a:pt x="1875639" y="183165"/>
                  </a:lnTo>
                  <a:lnTo>
                    <a:pt x="1879678" y="171046"/>
                  </a:lnTo>
                  <a:lnTo>
                    <a:pt x="1872038" y="178018"/>
                  </a:lnTo>
                  <a:lnTo>
                    <a:pt x="1871318" y="180896"/>
                  </a:lnTo>
                  <a:lnTo>
                    <a:pt x="1870225" y="185270"/>
                  </a:lnTo>
                  <a:lnTo>
                    <a:pt x="1870049" y="185339"/>
                  </a:lnTo>
                  <a:lnTo>
                    <a:pt x="1861406" y="193588"/>
                  </a:lnTo>
                  <a:lnTo>
                    <a:pt x="1840857" y="236741"/>
                  </a:lnTo>
                  <a:cubicBezTo>
                    <a:pt x="1823934" y="270587"/>
                    <a:pt x="1810396" y="306125"/>
                    <a:pt x="1800243" y="343354"/>
                  </a:cubicBezTo>
                  <a:cubicBezTo>
                    <a:pt x="1803627" y="343354"/>
                    <a:pt x="1805320" y="345047"/>
                    <a:pt x="1805320" y="348431"/>
                  </a:cubicBezTo>
                  <a:lnTo>
                    <a:pt x="1804981" y="349785"/>
                  </a:lnTo>
                  <a:lnTo>
                    <a:pt x="1809127" y="342085"/>
                  </a:lnTo>
                  <a:cubicBezTo>
                    <a:pt x="1811666" y="337855"/>
                    <a:pt x="1813781" y="334893"/>
                    <a:pt x="1815473" y="333201"/>
                  </a:cubicBezTo>
                  <a:cubicBezTo>
                    <a:pt x="1829011" y="316278"/>
                    <a:pt x="1838319" y="304432"/>
                    <a:pt x="1843396" y="297663"/>
                  </a:cubicBezTo>
                  <a:cubicBezTo>
                    <a:pt x="1848472" y="290894"/>
                    <a:pt x="1852703" y="285817"/>
                    <a:pt x="1856088" y="282433"/>
                  </a:cubicBezTo>
                  <a:lnTo>
                    <a:pt x="1861165" y="277356"/>
                  </a:lnTo>
                  <a:lnTo>
                    <a:pt x="1871318" y="267202"/>
                  </a:lnTo>
                  <a:cubicBezTo>
                    <a:pt x="1874703" y="263818"/>
                    <a:pt x="1876395" y="261279"/>
                    <a:pt x="1876395" y="259587"/>
                  </a:cubicBezTo>
                  <a:cubicBezTo>
                    <a:pt x="1876395" y="257895"/>
                    <a:pt x="1878087" y="255356"/>
                    <a:pt x="1881472" y="251972"/>
                  </a:cubicBezTo>
                  <a:cubicBezTo>
                    <a:pt x="1881472" y="241818"/>
                    <a:pt x="1884856" y="236741"/>
                    <a:pt x="1891625" y="236741"/>
                  </a:cubicBezTo>
                  <a:lnTo>
                    <a:pt x="1891625" y="226587"/>
                  </a:lnTo>
                  <a:cubicBezTo>
                    <a:pt x="1898395" y="209665"/>
                    <a:pt x="1902625" y="199511"/>
                    <a:pt x="1904318" y="196126"/>
                  </a:cubicBezTo>
                  <a:cubicBezTo>
                    <a:pt x="1906010" y="192742"/>
                    <a:pt x="1910240" y="182588"/>
                    <a:pt x="1917010" y="165666"/>
                  </a:cubicBezTo>
                  <a:lnTo>
                    <a:pt x="1922086" y="170742"/>
                  </a:lnTo>
                  <a:cubicBezTo>
                    <a:pt x="1922086" y="174127"/>
                    <a:pt x="1925471" y="165666"/>
                    <a:pt x="1932240" y="145358"/>
                  </a:cubicBezTo>
                  <a:cubicBezTo>
                    <a:pt x="1939009" y="138589"/>
                    <a:pt x="1942394" y="134359"/>
                    <a:pt x="1942394" y="132666"/>
                  </a:cubicBezTo>
                  <a:cubicBezTo>
                    <a:pt x="1942394" y="130974"/>
                    <a:pt x="1945778" y="121666"/>
                    <a:pt x="1952547" y="104744"/>
                  </a:cubicBezTo>
                  <a:lnTo>
                    <a:pt x="1952547" y="109820"/>
                  </a:lnTo>
                  <a:lnTo>
                    <a:pt x="1957624" y="114897"/>
                  </a:lnTo>
                  <a:lnTo>
                    <a:pt x="1957624" y="104744"/>
                  </a:lnTo>
                  <a:lnTo>
                    <a:pt x="1962701" y="104744"/>
                  </a:lnTo>
                  <a:lnTo>
                    <a:pt x="1962701" y="74283"/>
                  </a:lnTo>
                  <a:cubicBezTo>
                    <a:pt x="1962701" y="77668"/>
                    <a:pt x="1966086" y="72591"/>
                    <a:pt x="1972855" y="59052"/>
                  </a:cubicBezTo>
                  <a:cubicBezTo>
                    <a:pt x="1976239" y="55668"/>
                    <a:pt x="1979624" y="53975"/>
                    <a:pt x="1983008" y="53975"/>
                  </a:cubicBezTo>
                  <a:lnTo>
                    <a:pt x="1993162" y="48899"/>
                  </a:lnTo>
                  <a:lnTo>
                    <a:pt x="1998239" y="48899"/>
                  </a:lnTo>
                  <a:cubicBezTo>
                    <a:pt x="1998239" y="52283"/>
                    <a:pt x="1999931" y="55668"/>
                    <a:pt x="2003316" y="59052"/>
                  </a:cubicBezTo>
                  <a:lnTo>
                    <a:pt x="2003316" y="69206"/>
                  </a:lnTo>
                  <a:cubicBezTo>
                    <a:pt x="1999931" y="72591"/>
                    <a:pt x="1996547" y="81052"/>
                    <a:pt x="1993162" y="94590"/>
                  </a:cubicBezTo>
                  <a:cubicBezTo>
                    <a:pt x="1996547" y="94590"/>
                    <a:pt x="1998239" y="92898"/>
                    <a:pt x="1998239" y="89513"/>
                  </a:cubicBezTo>
                  <a:cubicBezTo>
                    <a:pt x="2005008" y="92898"/>
                    <a:pt x="2009239" y="96282"/>
                    <a:pt x="2010931" y="99667"/>
                  </a:cubicBezTo>
                  <a:cubicBezTo>
                    <a:pt x="2012623" y="103051"/>
                    <a:pt x="2016854" y="113205"/>
                    <a:pt x="2023623" y="130128"/>
                  </a:cubicBezTo>
                  <a:lnTo>
                    <a:pt x="2023623" y="140281"/>
                  </a:lnTo>
                  <a:cubicBezTo>
                    <a:pt x="2023623" y="143666"/>
                    <a:pt x="2022777" y="147051"/>
                    <a:pt x="2021085" y="150435"/>
                  </a:cubicBezTo>
                  <a:cubicBezTo>
                    <a:pt x="2019392" y="153820"/>
                    <a:pt x="2018546" y="158897"/>
                    <a:pt x="2018546" y="165666"/>
                  </a:cubicBezTo>
                  <a:cubicBezTo>
                    <a:pt x="2011777" y="175819"/>
                    <a:pt x="2007546" y="182588"/>
                    <a:pt x="2005854" y="185973"/>
                  </a:cubicBezTo>
                  <a:cubicBezTo>
                    <a:pt x="2004162" y="189358"/>
                    <a:pt x="1999931" y="197819"/>
                    <a:pt x="1993162" y="211357"/>
                  </a:cubicBezTo>
                  <a:lnTo>
                    <a:pt x="1993162" y="216434"/>
                  </a:lnTo>
                  <a:cubicBezTo>
                    <a:pt x="1993162" y="219818"/>
                    <a:pt x="1992316" y="222357"/>
                    <a:pt x="1990624" y="224049"/>
                  </a:cubicBezTo>
                  <a:cubicBezTo>
                    <a:pt x="1988931" y="225741"/>
                    <a:pt x="1988085" y="228280"/>
                    <a:pt x="1988085" y="231664"/>
                  </a:cubicBezTo>
                  <a:lnTo>
                    <a:pt x="1988085" y="246895"/>
                  </a:lnTo>
                  <a:lnTo>
                    <a:pt x="1998239" y="236741"/>
                  </a:lnTo>
                  <a:cubicBezTo>
                    <a:pt x="2008392" y="226587"/>
                    <a:pt x="2013469" y="228280"/>
                    <a:pt x="2013469" y="241818"/>
                  </a:cubicBezTo>
                  <a:cubicBezTo>
                    <a:pt x="2030392" y="238433"/>
                    <a:pt x="2042238" y="248587"/>
                    <a:pt x="2049007" y="272279"/>
                  </a:cubicBezTo>
                  <a:cubicBezTo>
                    <a:pt x="2059161" y="272279"/>
                    <a:pt x="2065930" y="273971"/>
                    <a:pt x="2069314" y="277356"/>
                  </a:cubicBezTo>
                  <a:cubicBezTo>
                    <a:pt x="2096391" y="267202"/>
                    <a:pt x="2116698" y="263818"/>
                    <a:pt x="2130236" y="267202"/>
                  </a:cubicBezTo>
                  <a:lnTo>
                    <a:pt x="2145467" y="272279"/>
                  </a:lnTo>
                  <a:cubicBezTo>
                    <a:pt x="2155621" y="282433"/>
                    <a:pt x="2157313" y="302740"/>
                    <a:pt x="2150544" y="333201"/>
                  </a:cubicBezTo>
                  <a:lnTo>
                    <a:pt x="2150544" y="338278"/>
                  </a:lnTo>
                  <a:lnTo>
                    <a:pt x="2165774" y="338278"/>
                  </a:lnTo>
                  <a:cubicBezTo>
                    <a:pt x="2172543" y="361970"/>
                    <a:pt x="2174235" y="389046"/>
                    <a:pt x="2170851" y="419507"/>
                  </a:cubicBezTo>
                  <a:cubicBezTo>
                    <a:pt x="2167466" y="449968"/>
                    <a:pt x="2167466" y="478737"/>
                    <a:pt x="2170851" y="505813"/>
                  </a:cubicBezTo>
                  <a:lnTo>
                    <a:pt x="2170851" y="541350"/>
                  </a:lnTo>
                  <a:cubicBezTo>
                    <a:pt x="2170851" y="568427"/>
                    <a:pt x="2162390" y="602273"/>
                    <a:pt x="2145467" y="642887"/>
                  </a:cubicBezTo>
                  <a:lnTo>
                    <a:pt x="2130236" y="683502"/>
                  </a:lnTo>
                  <a:cubicBezTo>
                    <a:pt x="2123467" y="697040"/>
                    <a:pt x="2118390" y="705501"/>
                    <a:pt x="2115006" y="708886"/>
                  </a:cubicBezTo>
                  <a:cubicBezTo>
                    <a:pt x="2131929" y="691963"/>
                    <a:pt x="2148851" y="680963"/>
                    <a:pt x="2165774" y="675887"/>
                  </a:cubicBezTo>
                  <a:cubicBezTo>
                    <a:pt x="2182697" y="670810"/>
                    <a:pt x="2194543" y="673348"/>
                    <a:pt x="2201312" y="683502"/>
                  </a:cubicBezTo>
                  <a:cubicBezTo>
                    <a:pt x="2214850" y="700424"/>
                    <a:pt x="2215696" y="731732"/>
                    <a:pt x="2203850" y="777423"/>
                  </a:cubicBezTo>
                  <a:cubicBezTo>
                    <a:pt x="2192004" y="823114"/>
                    <a:pt x="2170851" y="871344"/>
                    <a:pt x="2140390" y="922113"/>
                  </a:cubicBezTo>
                  <a:cubicBezTo>
                    <a:pt x="2062545" y="1054110"/>
                    <a:pt x="1986393" y="1185261"/>
                    <a:pt x="1911933" y="1315566"/>
                  </a:cubicBezTo>
                  <a:cubicBezTo>
                    <a:pt x="1837473" y="1445872"/>
                    <a:pt x="1757936" y="1577023"/>
                    <a:pt x="1673322" y="1709020"/>
                  </a:cubicBezTo>
                  <a:cubicBezTo>
                    <a:pt x="1609016" y="1807172"/>
                    <a:pt x="1548094" y="1902786"/>
                    <a:pt x="1490556" y="1995861"/>
                  </a:cubicBezTo>
                  <a:cubicBezTo>
                    <a:pt x="1433019" y="2088936"/>
                    <a:pt x="1377174" y="2184550"/>
                    <a:pt x="1323021" y="2282702"/>
                  </a:cubicBezTo>
                  <a:cubicBezTo>
                    <a:pt x="1262099" y="2374084"/>
                    <a:pt x="1202023" y="2462929"/>
                    <a:pt x="1142794" y="2549235"/>
                  </a:cubicBezTo>
                  <a:cubicBezTo>
                    <a:pt x="1083564" y="2635541"/>
                    <a:pt x="1025181" y="2722693"/>
                    <a:pt x="967643" y="2810691"/>
                  </a:cubicBezTo>
                  <a:cubicBezTo>
                    <a:pt x="916875" y="2885151"/>
                    <a:pt x="866107" y="2950304"/>
                    <a:pt x="815339" y="3006149"/>
                  </a:cubicBezTo>
                  <a:cubicBezTo>
                    <a:pt x="764570" y="3061994"/>
                    <a:pt x="713802" y="3122070"/>
                    <a:pt x="663034" y="3186377"/>
                  </a:cubicBezTo>
                  <a:lnTo>
                    <a:pt x="657957" y="3186377"/>
                  </a:lnTo>
                  <a:cubicBezTo>
                    <a:pt x="657957" y="3182992"/>
                    <a:pt x="658803" y="3180454"/>
                    <a:pt x="660496" y="3178761"/>
                  </a:cubicBezTo>
                  <a:cubicBezTo>
                    <a:pt x="662188" y="3177069"/>
                    <a:pt x="663034" y="3174531"/>
                    <a:pt x="663034" y="3171146"/>
                  </a:cubicBezTo>
                  <a:cubicBezTo>
                    <a:pt x="730725" y="3066225"/>
                    <a:pt x="798416" y="2960458"/>
                    <a:pt x="866107" y="2853844"/>
                  </a:cubicBezTo>
                  <a:cubicBezTo>
                    <a:pt x="933798" y="2747231"/>
                    <a:pt x="1001489" y="2634695"/>
                    <a:pt x="1069180" y="2516236"/>
                  </a:cubicBezTo>
                  <a:lnTo>
                    <a:pt x="1114871" y="2440083"/>
                  </a:lnTo>
                  <a:lnTo>
                    <a:pt x="1114871" y="2429930"/>
                  </a:lnTo>
                  <a:cubicBezTo>
                    <a:pt x="1121641" y="2416391"/>
                    <a:pt x="1127563" y="2403699"/>
                    <a:pt x="1132640" y="2391853"/>
                  </a:cubicBezTo>
                  <a:cubicBezTo>
                    <a:pt x="1137717" y="2380007"/>
                    <a:pt x="1143640" y="2367315"/>
                    <a:pt x="1150409" y="2353777"/>
                  </a:cubicBezTo>
                  <a:cubicBezTo>
                    <a:pt x="1147025" y="2360546"/>
                    <a:pt x="1144486" y="2364777"/>
                    <a:pt x="1142794" y="2366469"/>
                  </a:cubicBezTo>
                  <a:cubicBezTo>
                    <a:pt x="1141102" y="2368162"/>
                    <a:pt x="1138563" y="2372392"/>
                    <a:pt x="1135179" y="2379161"/>
                  </a:cubicBezTo>
                  <a:cubicBezTo>
                    <a:pt x="1131794" y="2385930"/>
                    <a:pt x="1127563" y="2392700"/>
                    <a:pt x="1122487" y="2399469"/>
                  </a:cubicBezTo>
                  <a:cubicBezTo>
                    <a:pt x="1117410" y="2406238"/>
                    <a:pt x="1113179" y="2407930"/>
                    <a:pt x="1109794" y="2404545"/>
                  </a:cubicBezTo>
                  <a:cubicBezTo>
                    <a:pt x="1106410" y="2401161"/>
                    <a:pt x="1104718" y="2397776"/>
                    <a:pt x="1104718" y="2394392"/>
                  </a:cubicBezTo>
                  <a:cubicBezTo>
                    <a:pt x="1074257" y="2448544"/>
                    <a:pt x="1035334" y="2504390"/>
                    <a:pt x="987951" y="2561927"/>
                  </a:cubicBezTo>
                  <a:cubicBezTo>
                    <a:pt x="977797" y="2582234"/>
                    <a:pt x="967643" y="2597465"/>
                    <a:pt x="957490" y="2607618"/>
                  </a:cubicBezTo>
                  <a:cubicBezTo>
                    <a:pt x="940567" y="2644848"/>
                    <a:pt x="924490" y="2681232"/>
                    <a:pt x="909260" y="2716770"/>
                  </a:cubicBezTo>
                  <a:cubicBezTo>
                    <a:pt x="894029" y="2752308"/>
                    <a:pt x="877953" y="2788692"/>
                    <a:pt x="861030" y="2825922"/>
                  </a:cubicBezTo>
                  <a:lnTo>
                    <a:pt x="850877" y="2841152"/>
                  </a:lnTo>
                  <a:cubicBezTo>
                    <a:pt x="840723" y="2868229"/>
                    <a:pt x="828877" y="2885151"/>
                    <a:pt x="815339" y="2891921"/>
                  </a:cubicBezTo>
                  <a:cubicBezTo>
                    <a:pt x="808570" y="2895305"/>
                    <a:pt x="805185" y="2896997"/>
                    <a:pt x="805185" y="2896997"/>
                  </a:cubicBezTo>
                  <a:cubicBezTo>
                    <a:pt x="757801" y="2974842"/>
                    <a:pt x="710418" y="3052687"/>
                    <a:pt x="663034" y="3130531"/>
                  </a:cubicBezTo>
                  <a:cubicBezTo>
                    <a:pt x="615650" y="3208376"/>
                    <a:pt x="568266" y="3281144"/>
                    <a:pt x="520883" y="3348835"/>
                  </a:cubicBezTo>
                  <a:cubicBezTo>
                    <a:pt x="517498" y="3355604"/>
                    <a:pt x="512421" y="3358989"/>
                    <a:pt x="505652" y="3358989"/>
                  </a:cubicBezTo>
                  <a:cubicBezTo>
                    <a:pt x="505652" y="3362373"/>
                    <a:pt x="503960" y="3365758"/>
                    <a:pt x="500576" y="3369142"/>
                  </a:cubicBezTo>
                  <a:cubicBezTo>
                    <a:pt x="493806" y="3375911"/>
                    <a:pt x="487883" y="3384373"/>
                    <a:pt x="482807" y="3394526"/>
                  </a:cubicBezTo>
                  <a:cubicBezTo>
                    <a:pt x="477730" y="3404680"/>
                    <a:pt x="471807" y="3414834"/>
                    <a:pt x="465038" y="3424987"/>
                  </a:cubicBezTo>
                  <a:cubicBezTo>
                    <a:pt x="458269" y="3431756"/>
                    <a:pt x="454884" y="3431756"/>
                    <a:pt x="454884" y="3424987"/>
                  </a:cubicBezTo>
                  <a:cubicBezTo>
                    <a:pt x="454884" y="3421603"/>
                    <a:pt x="456576" y="3418218"/>
                    <a:pt x="459961" y="3414834"/>
                  </a:cubicBezTo>
                  <a:cubicBezTo>
                    <a:pt x="466730" y="3404680"/>
                    <a:pt x="473499" y="3394526"/>
                    <a:pt x="480268" y="3384373"/>
                  </a:cubicBezTo>
                  <a:cubicBezTo>
                    <a:pt x="487037" y="3374219"/>
                    <a:pt x="493806" y="3364065"/>
                    <a:pt x="500576" y="3353912"/>
                  </a:cubicBezTo>
                  <a:lnTo>
                    <a:pt x="505652" y="3353912"/>
                  </a:lnTo>
                  <a:cubicBezTo>
                    <a:pt x="505652" y="3347143"/>
                    <a:pt x="509037" y="3340374"/>
                    <a:pt x="515806" y="3333604"/>
                  </a:cubicBezTo>
                  <a:cubicBezTo>
                    <a:pt x="559805" y="3255760"/>
                    <a:pt x="603804" y="3180454"/>
                    <a:pt x="647804" y="3107686"/>
                  </a:cubicBezTo>
                  <a:cubicBezTo>
                    <a:pt x="691803" y="3034918"/>
                    <a:pt x="735802" y="2959611"/>
                    <a:pt x="779801" y="2881767"/>
                  </a:cubicBezTo>
                  <a:cubicBezTo>
                    <a:pt x="752724" y="2918997"/>
                    <a:pt x="727340" y="2956227"/>
                    <a:pt x="703648" y="2993457"/>
                  </a:cubicBezTo>
                  <a:cubicBezTo>
                    <a:pt x="679957" y="3030687"/>
                    <a:pt x="656265" y="3069609"/>
                    <a:pt x="632573" y="3110224"/>
                  </a:cubicBezTo>
                  <a:cubicBezTo>
                    <a:pt x="602112" y="3157608"/>
                    <a:pt x="571651" y="3203299"/>
                    <a:pt x="541190" y="3247298"/>
                  </a:cubicBezTo>
                  <a:cubicBezTo>
                    <a:pt x="510729" y="3291297"/>
                    <a:pt x="481961" y="3338681"/>
                    <a:pt x="454884" y="3389450"/>
                  </a:cubicBezTo>
                  <a:cubicBezTo>
                    <a:pt x="448115" y="3396219"/>
                    <a:pt x="444730" y="3397911"/>
                    <a:pt x="444730" y="3394526"/>
                  </a:cubicBezTo>
                  <a:cubicBezTo>
                    <a:pt x="444730" y="3391142"/>
                    <a:pt x="446423" y="3387757"/>
                    <a:pt x="449807" y="3384373"/>
                  </a:cubicBezTo>
                  <a:cubicBezTo>
                    <a:pt x="507345" y="3282836"/>
                    <a:pt x="566574" y="3188069"/>
                    <a:pt x="627496" y="3100070"/>
                  </a:cubicBezTo>
                  <a:cubicBezTo>
                    <a:pt x="688418" y="3012072"/>
                    <a:pt x="747648" y="2913920"/>
                    <a:pt x="805185" y="2805614"/>
                  </a:cubicBezTo>
                  <a:cubicBezTo>
                    <a:pt x="805185" y="2795461"/>
                    <a:pt x="808570" y="2787000"/>
                    <a:pt x="815339" y="2780231"/>
                  </a:cubicBezTo>
                  <a:cubicBezTo>
                    <a:pt x="791647" y="2807307"/>
                    <a:pt x="767955" y="2836075"/>
                    <a:pt x="744263" y="2866536"/>
                  </a:cubicBezTo>
                  <a:cubicBezTo>
                    <a:pt x="720571" y="2896997"/>
                    <a:pt x="696880" y="2925766"/>
                    <a:pt x="673188" y="2952842"/>
                  </a:cubicBezTo>
                  <a:cubicBezTo>
                    <a:pt x="619035" y="3050995"/>
                    <a:pt x="565728" y="3147454"/>
                    <a:pt x="513268" y="3242222"/>
                  </a:cubicBezTo>
                  <a:cubicBezTo>
                    <a:pt x="460807" y="3336989"/>
                    <a:pt x="405808" y="3431756"/>
                    <a:pt x="348271" y="3526524"/>
                  </a:cubicBezTo>
                  <a:cubicBezTo>
                    <a:pt x="341502" y="3540062"/>
                    <a:pt x="336425" y="3545139"/>
                    <a:pt x="333040" y="3541754"/>
                  </a:cubicBezTo>
                  <a:lnTo>
                    <a:pt x="333040" y="3536678"/>
                  </a:lnTo>
                  <a:cubicBezTo>
                    <a:pt x="333040" y="3529908"/>
                    <a:pt x="334733" y="3524831"/>
                    <a:pt x="338117" y="3521447"/>
                  </a:cubicBezTo>
                  <a:cubicBezTo>
                    <a:pt x="365193" y="3463910"/>
                    <a:pt x="390578" y="3407219"/>
                    <a:pt x="414269" y="3351373"/>
                  </a:cubicBezTo>
                  <a:cubicBezTo>
                    <a:pt x="437961" y="3295528"/>
                    <a:pt x="463345" y="3238837"/>
                    <a:pt x="490422" y="3181300"/>
                  </a:cubicBezTo>
                  <a:cubicBezTo>
                    <a:pt x="487037" y="3188069"/>
                    <a:pt x="481961" y="3194838"/>
                    <a:pt x="475191" y="3201607"/>
                  </a:cubicBezTo>
                  <a:lnTo>
                    <a:pt x="459961" y="3226991"/>
                  </a:lnTo>
                  <a:lnTo>
                    <a:pt x="353348" y="3440218"/>
                  </a:lnTo>
                  <a:cubicBezTo>
                    <a:pt x="333040" y="3470679"/>
                    <a:pt x="319502" y="3484217"/>
                    <a:pt x="312733" y="3480832"/>
                  </a:cubicBezTo>
                  <a:cubicBezTo>
                    <a:pt x="299195" y="3474063"/>
                    <a:pt x="300887" y="3457141"/>
                    <a:pt x="317810" y="3430064"/>
                  </a:cubicBezTo>
                  <a:cubicBezTo>
                    <a:pt x="317810" y="3430064"/>
                    <a:pt x="314425" y="3433449"/>
                    <a:pt x="307656" y="3440218"/>
                  </a:cubicBezTo>
                  <a:cubicBezTo>
                    <a:pt x="304272" y="3443602"/>
                    <a:pt x="302579" y="3445295"/>
                    <a:pt x="302579" y="3445295"/>
                  </a:cubicBezTo>
                  <a:lnTo>
                    <a:pt x="302579" y="3430064"/>
                  </a:lnTo>
                  <a:cubicBezTo>
                    <a:pt x="309349" y="3423295"/>
                    <a:pt x="319502" y="3409757"/>
                    <a:pt x="333040" y="3389450"/>
                  </a:cubicBezTo>
                  <a:cubicBezTo>
                    <a:pt x="366886" y="3321759"/>
                    <a:pt x="399885" y="3253221"/>
                    <a:pt x="432038" y="3183838"/>
                  </a:cubicBezTo>
                  <a:cubicBezTo>
                    <a:pt x="464192" y="3114455"/>
                    <a:pt x="498883" y="3045918"/>
                    <a:pt x="536113" y="2978227"/>
                  </a:cubicBezTo>
                  <a:cubicBezTo>
                    <a:pt x="495499" y="3049302"/>
                    <a:pt x="454884" y="3121224"/>
                    <a:pt x="414269" y="3193992"/>
                  </a:cubicBezTo>
                  <a:cubicBezTo>
                    <a:pt x="373655" y="3266760"/>
                    <a:pt x="333040" y="3340374"/>
                    <a:pt x="292426" y="3414834"/>
                  </a:cubicBezTo>
                  <a:cubicBezTo>
                    <a:pt x="295810" y="3414834"/>
                    <a:pt x="297503" y="3416526"/>
                    <a:pt x="297503" y="3419911"/>
                  </a:cubicBezTo>
                  <a:lnTo>
                    <a:pt x="292426" y="3430064"/>
                  </a:lnTo>
                  <a:cubicBezTo>
                    <a:pt x="289041" y="3430064"/>
                    <a:pt x="287349" y="3430064"/>
                    <a:pt x="287349" y="3430064"/>
                  </a:cubicBezTo>
                  <a:cubicBezTo>
                    <a:pt x="246734" y="3507909"/>
                    <a:pt x="206120" y="3589138"/>
                    <a:pt x="165505" y="3673752"/>
                  </a:cubicBezTo>
                  <a:cubicBezTo>
                    <a:pt x="162121" y="3677136"/>
                    <a:pt x="160428" y="3678828"/>
                    <a:pt x="160428" y="3678828"/>
                  </a:cubicBezTo>
                  <a:cubicBezTo>
                    <a:pt x="160428" y="3678828"/>
                    <a:pt x="160428" y="3675444"/>
                    <a:pt x="160428" y="3668675"/>
                  </a:cubicBezTo>
                  <a:cubicBezTo>
                    <a:pt x="192581" y="3599292"/>
                    <a:pt x="225581" y="3531178"/>
                    <a:pt x="259426" y="3464333"/>
                  </a:cubicBezTo>
                  <a:lnTo>
                    <a:pt x="333701" y="3323935"/>
                  </a:lnTo>
                  <a:lnTo>
                    <a:pt x="333040" y="3324720"/>
                  </a:lnTo>
                  <a:cubicBezTo>
                    <a:pt x="329656" y="3327258"/>
                    <a:pt x="326271" y="3326835"/>
                    <a:pt x="322887" y="3323451"/>
                  </a:cubicBezTo>
                  <a:cubicBezTo>
                    <a:pt x="319502" y="3323451"/>
                    <a:pt x="321194" y="3316682"/>
                    <a:pt x="327963" y="3303144"/>
                  </a:cubicBezTo>
                  <a:lnTo>
                    <a:pt x="353348" y="3242222"/>
                  </a:lnTo>
                  <a:cubicBezTo>
                    <a:pt x="343194" y="3255760"/>
                    <a:pt x="333040" y="3262529"/>
                    <a:pt x="322887" y="3262529"/>
                  </a:cubicBezTo>
                  <a:cubicBezTo>
                    <a:pt x="316118" y="3259144"/>
                    <a:pt x="312733" y="3248991"/>
                    <a:pt x="312733" y="3232068"/>
                  </a:cubicBezTo>
                  <a:cubicBezTo>
                    <a:pt x="285657" y="3272683"/>
                    <a:pt x="261119" y="3312451"/>
                    <a:pt x="239119" y="3351373"/>
                  </a:cubicBezTo>
                  <a:cubicBezTo>
                    <a:pt x="217120" y="3390296"/>
                    <a:pt x="192582" y="3428372"/>
                    <a:pt x="165505" y="3465602"/>
                  </a:cubicBezTo>
                  <a:lnTo>
                    <a:pt x="160428" y="3470679"/>
                  </a:lnTo>
                  <a:cubicBezTo>
                    <a:pt x="160428" y="3470679"/>
                    <a:pt x="160428" y="3465602"/>
                    <a:pt x="160428" y="3455448"/>
                  </a:cubicBezTo>
                  <a:cubicBezTo>
                    <a:pt x="194274" y="3397911"/>
                    <a:pt x="226427" y="3341220"/>
                    <a:pt x="256888" y="3285375"/>
                  </a:cubicBezTo>
                  <a:cubicBezTo>
                    <a:pt x="287349" y="3229529"/>
                    <a:pt x="319502" y="3172838"/>
                    <a:pt x="353348" y="3115301"/>
                  </a:cubicBezTo>
                  <a:cubicBezTo>
                    <a:pt x="370270" y="3067917"/>
                    <a:pt x="388039" y="3020534"/>
                    <a:pt x="406654" y="2973150"/>
                  </a:cubicBezTo>
                  <a:cubicBezTo>
                    <a:pt x="425269" y="2925766"/>
                    <a:pt x="446423" y="2876690"/>
                    <a:pt x="470115" y="2825922"/>
                  </a:cubicBezTo>
                  <a:cubicBezTo>
                    <a:pt x="507345" y="2751462"/>
                    <a:pt x="544575" y="2682078"/>
                    <a:pt x="581805" y="2617772"/>
                  </a:cubicBezTo>
                  <a:cubicBezTo>
                    <a:pt x="619035" y="2553466"/>
                    <a:pt x="657957" y="2487467"/>
                    <a:pt x="698572" y="2419776"/>
                  </a:cubicBezTo>
                  <a:cubicBezTo>
                    <a:pt x="712110" y="2392700"/>
                    <a:pt x="723956" y="2368162"/>
                    <a:pt x="734109" y="2346162"/>
                  </a:cubicBezTo>
                  <a:cubicBezTo>
                    <a:pt x="744263" y="2324162"/>
                    <a:pt x="756109" y="2299624"/>
                    <a:pt x="769647" y="2272548"/>
                  </a:cubicBezTo>
                  <a:cubicBezTo>
                    <a:pt x="762878" y="2279317"/>
                    <a:pt x="757801" y="2281009"/>
                    <a:pt x="754417" y="2277625"/>
                  </a:cubicBezTo>
                  <a:lnTo>
                    <a:pt x="749340" y="2277625"/>
                  </a:lnTo>
                  <a:cubicBezTo>
                    <a:pt x="739186" y="2297932"/>
                    <a:pt x="728186" y="2318239"/>
                    <a:pt x="716341" y="2338547"/>
                  </a:cubicBezTo>
                  <a:cubicBezTo>
                    <a:pt x="704495" y="2358854"/>
                    <a:pt x="693495" y="2380853"/>
                    <a:pt x="683341" y="2404545"/>
                  </a:cubicBezTo>
                  <a:cubicBezTo>
                    <a:pt x="578420" y="2604234"/>
                    <a:pt x="472653" y="2796307"/>
                    <a:pt x="366040" y="2980765"/>
                  </a:cubicBezTo>
                  <a:cubicBezTo>
                    <a:pt x="259426" y="3165223"/>
                    <a:pt x="151967" y="3350527"/>
                    <a:pt x="43661" y="3536678"/>
                  </a:cubicBezTo>
                  <a:cubicBezTo>
                    <a:pt x="26739" y="3563754"/>
                    <a:pt x="14893" y="3573908"/>
                    <a:pt x="8124" y="3567138"/>
                  </a:cubicBezTo>
                  <a:cubicBezTo>
                    <a:pt x="-5415" y="3560369"/>
                    <a:pt x="-2030" y="3541754"/>
                    <a:pt x="18277" y="3511293"/>
                  </a:cubicBezTo>
                  <a:cubicBezTo>
                    <a:pt x="65661" y="3419911"/>
                    <a:pt x="113045" y="3331066"/>
                    <a:pt x="160428" y="3244760"/>
                  </a:cubicBezTo>
                  <a:cubicBezTo>
                    <a:pt x="207812" y="3158454"/>
                    <a:pt x="260272" y="3071302"/>
                    <a:pt x="317810" y="2983303"/>
                  </a:cubicBezTo>
                  <a:cubicBezTo>
                    <a:pt x="355040" y="2918997"/>
                    <a:pt x="391424" y="2858075"/>
                    <a:pt x="426962" y="2800538"/>
                  </a:cubicBezTo>
                  <a:cubicBezTo>
                    <a:pt x="462499" y="2743000"/>
                    <a:pt x="498883" y="2680386"/>
                    <a:pt x="536113" y="2612695"/>
                  </a:cubicBezTo>
                  <a:cubicBezTo>
                    <a:pt x="580113" y="2538235"/>
                    <a:pt x="621573" y="2464621"/>
                    <a:pt x="660496" y="2391853"/>
                  </a:cubicBezTo>
                  <a:cubicBezTo>
                    <a:pt x="699418" y="2319085"/>
                    <a:pt x="739186" y="2243779"/>
                    <a:pt x="779801" y="2165935"/>
                  </a:cubicBezTo>
                  <a:cubicBezTo>
                    <a:pt x="783185" y="2159166"/>
                    <a:pt x="786570" y="2151550"/>
                    <a:pt x="789954" y="2143089"/>
                  </a:cubicBezTo>
                  <a:cubicBezTo>
                    <a:pt x="793339" y="2134628"/>
                    <a:pt x="796724" y="2127012"/>
                    <a:pt x="800108" y="2120243"/>
                  </a:cubicBezTo>
                  <a:cubicBezTo>
                    <a:pt x="806877" y="2113474"/>
                    <a:pt x="817031" y="2099936"/>
                    <a:pt x="830569" y="2079629"/>
                  </a:cubicBezTo>
                  <a:cubicBezTo>
                    <a:pt x="861030" y="2018707"/>
                    <a:pt x="891491" y="1958631"/>
                    <a:pt x="921952" y="1899401"/>
                  </a:cubicBezTo>
                  <a:cubicBezTo>
                    <a:pt x="952413" y="1840172"/>
                    <a:pt x="981182" y="1781788"/>
                    <a:pt x="1008258" y="1724251"/>
                  </a:cubicBezTo>
                  <a:cubicBezTo>
                    <a:pt x="967643" y="1791942"/>
                    <a:pt x="927029" y="1858787"/>
                    <a:pt x="886414" y="1924785"/>
                  </a:cubicBezTo>
                  <a:cubicBezTo>
                    <a:pt x="845800" y="1990784"/>
                    <a:pt x="803493" y="2055937"/>
                    <a:pt x="759494" y="2120243"/>
                  </a:cubicBezTo>
                  <a:cubicBezTo>
                    <a:pt x="752724" y="2130397"/>
                    <a:pt x="747648" y="2133781"/>
                    <a:pt x="744263" y="2130397"/>
                  </a:cubicBezTo>
                  <a:lnTo>
                    <a:pt x="744263" y="2125320"/>
                  </a:lnTo>
                  <a:cubicBezTo>
                    <a:pt x="744263" y="2118551"/>
                    <a:pt x="745955" y="2113474"/>
                    <a:pt x="749340" y="2110089"/>
                  </a:cubicBezTo>
                  <a:cubicBezTo>
                    <a:pt x="806877" y="2015322"/>
                    <a:pt x="861876" y="1922247"/>
                    <a:pt x="914337" y="1830864"/>
                  </a:cubicBezTo>
                  <a:cubicBezTo>
                    <a:pt x="966797" y="1739481"/>
                    <a:pt x="1021796" y="1646406"/>
                    <a:pt x="1079334" y="1551639"/>
                  </a:cubicBezTo>
                  <a:cubicBezTo>
                    <a:pt x="1079334" y="1517793"/>
                    <a:pt x="1088641" y="1474640"/>
                    <a:pt x="1107256" y="1422180"/>
                  </a:cubicBezTo>
                  <a:cubicBezTo>
                    <a:pt x="1125871" y="1369719"/>
                    <a:pt x="1148717" y="1319797"/>
                    <a:pt x="1175793" y="1272413"/>
                  </a:cubicBezTo>
                  <a:cubicBezTo>
                    <a:pt x="1185947" y="1255491"/>
                    <a:pt x="1196101" y="1239414"/>
                    <a:pt x="1206254" y="1224184"/>
                  </a:cubicBezTo>
                  <a:cubicBezTo>
                    <a:pt x="1216408" y="1208953"/>
                    <a:pt x="1226561" y="1192877"/>
                    <a:pt x="1236715" y="1175954"/>
                  </a:cubicBezTo>
                  <a:cubicBezTo>
                    <a:pt x="1233331" y="1182723"/>
                    <a:pt x="1229946" y="1190338"/>
                    <a:pt x="1226561" y="1198799"/>
                  </a:cubicBezTo>
                  <a:cubicBezTo>
                    <a:pt x="1223177" y="1207261"/>
                    <a:pt x="1219792" y="1214876"/>
                    <a:pt x="1216408" y="1221645"/>
                  </a:cubicBezTo>
                  <a:cubicBezTo>
                    <a:pt x="1229946" y="1197953"/>
                    <a:pt x="1243484" y="1177646"/>
                    <a:pt x="1257022" y="1160723"/>
                  </a:cubicBezTo>
                  <a:cubicBezTo>
                    <a:pt x="1270561" y="1143801"/>
                    <a:pt x="1285791" y="1126878"/>
                    <a:pt x="1302714" y="1109955"/>
                  </a:cubicBezTo>
                  <a:cubicBezTo>
                    <a:pt x="1302714" y="1103186"/>
                    <a:pt x="1304406" y="1099801"/>
                    <a:pt x="1307791" y="1099801"/>
                  </a:cubicBezTo>
                  <a:cubicBezTo>
                    <a:pt x="1324713" y="1049033"/>
                    <a:pt x="1346713" y="998265"/>
                    <a:pt x="1373789" y="947497"/>
                  </a:cubicBezTo>
                  <a:cubicBezTo>
                    <a:pt x="1400866" y="896728"/>
                    <a:pt x="1426250" y="845960"/>
                    <a:pt x="1449942" y="795192"/>
                  </a:cubicBezTo>
                  <a:cubicBezTo>
                    <a:pt x="1453326" y="798576"/>
                    <a:pt x="1455019" y="803653"/>
                    <a:pt x="1455019" y="810423"/>
                  </a:cubicBezTo>
                  <a:cubicBezTo>
                    <a:pt x="1461788" y="800269"/>
                    <a:pt x="1465172" y="790961"/>
                    <a:pt x="1465172" y="782500"/>
                  </a:cubicBezTo>
                  <a:cubicBezTo>
                    <a:pt x="1465172" y="774039"/>
                    <a:pt x="1468557" y="764731"/>
                    <a:pt x="1475326" y="754577"/>
                  </a:cubicBezTo>
                  <a:cubicBezTo>
                    <a:pt x="1471941" y="757962"/>
                    <a:pt x="1470249" y="764731"/>
                    <a:pt x="1470249" y="774884"/>
                  </a:cubicBezTo>
                  <a:cubicBezTo>
                    <a:pt x="1477018" y="761346"/>
                    <a:pt x="1482941" y="748654"/>
                    <a:pt x="1488018" y="736808"/>
                  </a:cubicBezTo>
                  <a:cubicBezTo>
                    <a:pt x="1493095" y="724963"/>
                    <a:pt x="1499018" y="710578"/>
                    <a:pt x="1505787" y="693656"/>
                  </a:cubicBezTo>
                  <a:cubicBezTo>
                    <a:pt x="1518479" y="642887"/>
                    <a:pt x="1536882" y="589263"/>
                    <a:pt x="1560997" y="532784"/>
                  </a:cubicBezTo>
                  <a:lnTo>
                    <a:pt x="1586721" y="476002"/>
                  </a:lnTo>
                  <a:lnTo>
                    <a:pt x="1587016" y="469006"/>
                  </a:lnTo>
                  <a:cubicBezTo>
                    <a:pt x="1588708" y="458006"/>
                    <a:pt x="1595477" y="443199"/>
                    <a:pt x="1607323" y="424583"/>
                  </a:cubicBezTo>
                  <a:cubicBezTo>
                    <a:pt x="1607323" y="417815"/>
                    <a:pt x="1608169" y="412738"/>
                    <a:pt x="1609862" y="409353"/>
                  </a:cubicBezTo>
                  <a:cubicBezTo>
                    <a:pt x="1611554" y="405969"/>
                    <a:pt x="1612400" y="402584"/>
                    <a:pt x="1612400" y="399200"/>
                  </a:cubicBezTo>
                  <a:cubicBezTo>
                    <a:pt x="1622554" y="345047"/>
                    <a:pt x="1641169" y="282433"/>
                    <a:pt x="1668245" y="211357"/>
                  </a:cubicBezTo>
                  <a:cubicBezTo>
                    <a:pt x="1668245" y="218126"/>
                    <a:pt x="1664861" y="231664"/>
                    <a:pt x="1658092" y="251972"/>
                  </a:cubicBezTo>
                  <a:cubicBezTo>
                    <a:pt x="1664861" y="241818"/>
                    <a:pt x="1669091" y="231664"/>
                    <a:pt x="1670784" y="221511"/>
                  </a:cubicBezTo>
                  <a:cubicBezTo>
                    <a:pt x="1672476" y="211357"/>
                    <a:pt x="1676707" y="201203"/>
                    <a:pt x="1683476" y="191050"/>
                  </a:cubicBezTo>
                  <a:cubicBezTo>
                    <a:pt x="1683476" y="194435"/>
                    <a:pt x="1685168" y="197819"/>
                    <a:pt x="1688553" y="201203"/>
                  </a:cubicBezTo>
                  <a:cubicBezTo>
                    <a:pt x="1698706" y="163974"/>
                    <a:pt x="1714783" y="127589"/>
                    <a:pt x="1736782" y="92052"/>
                  </a:cubicBezTo>
                  <a:cubicBezTo>
                    <a:pt x="1758782" y="56514"/>
                    <a:pt x="1783320" y="30284"/>
                    <a:pt x="1810396" y="13361"/>
                  </a:cubicBezTo>
                  <a:cubicBezTo>
                    <a:pt x="1822242" y="4900"/>
                    <a:pt x="1832184" y="457"/>
                    <a:pt x="1840223" y="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Freeform: Shape 117"/>
            <p:cNvSpPr/>
            <p:nvPr/>
          </p:nvSpPr>
          <p:spPr>
            <a:xfrm rot="18090337" flipH="1">
              <a:off x="1209673" y="1541128"/>
              <a:ext cx="2212142" cy="3678828"/>
            </a:xfrm>
            <a:custGeom>
              <a:avLst/>
              <a:gdLst/>
              <a:ahLst/>
              <a:cxnLst/>
              <a:rect l="l" t="t" r="r" b="b"/>
              <a:pathLst>
                <a:path w="2212142" h="3678828">
                  <a:moveTo>
                    <a:pt x="313368" y="3386277"/>
                  </a:moveTo>
                  <a:cubicBezTo>
                    <a:pt x="313791" y="3385853"/>
                    <a:pt x="314425" y="3386065"/>
                    <a:pt x="315271" y="3386911"/>
                  </a:cubicBezTo>
                  <a:cubicBezTo>
                    <a:pt x="316964" y="3388603"/>
                    <a:pt x="317810" y="3391142"/>
                    <a:pt x="317810" y="3394526"/>
                  </a:cubicBezTo>
                  <a:lnTo>
                    <a:pt x="307656" y="3404680"/>
                  </a:lnTo>
                  <a:cubicBezTo>
                    <a:pt x="307656" y="3397911"/>
                    <a:pt x="309349" y="3392834"/>
                    <a:pt x="312733" y="3389450"/>
                  </a:cubicBezTo>
                  <a:cubicBezTo>
                    <a:pt x="312733" y="3387757"/>
                    <a:pt x="312945" y="3386699"/>
                    <a:pt x="313368" y="3386277"/>
                  </a:cubicBezTo>
                  <a:close/>
                  <a:moveTo>
                    <a:pt x="607189" y="2805614"/>
                  </a:moveTo>
                  <a:cubicBezTo>
                    <a:pt x="580113" y="2852998"/>
                    <a:pt x="554728" y="2898690"/>
                    <a:pt x="531037" y="2942689"/>
                  </a:cubicBezTo>
                  <a:cubicBezTo>
                    <a:pt x="507345" y="2986688"/>
                    <a:pt x="481961" y="3030687"/>
                    <a:pt x="454884" y="3074686"/>
                  </a:cubicBezTo>
                  <a:cubicBezTo>
                    <a:pt x="437961" y="3115301"/>
                    <a:pt x="419346" y="3155069"/>
                    <a:pt x="399039" y="3193992"/>
                  </a:cubicBezTo>
                  <a:cubicBezTo>
                    <a:pt x="388885" y="3213453"/>
                    <a:pt x="379155" y="3232702"/>
                    <a:pt x="369847" y="3251741"/>
                  </a:cubicBezTo>
                  <a:lnTo>
                    <a:pt x="352935" y="3287579"/>
                  </a:lnTo>
                  <a:lnTo>
                    <a:pt x="363501" y="3267606"/>
                  </a:lnTo>
                  <a:cubicBezTo>
                    <a:pt x="434577" y="3138993"/>
                    <a:pt x="509037" y="3012072"/>
                    <a:pt x="586882" y="2886844"/>
                  </a:cubicBezTo>
                  <a:cubicBezTo>
                    <a:pt x="593651" y="2880075"/>
                    <a:pt x="597881" y="2872460"/>
                    <a:pt x="599574" y="2863998"/>
                  </a:cubicBezTo>
                  <a:cubicBezTo>
                    <a:pt x="601266" y="2855537"/>
                    <a:pt x="605497" y="2847921"/>
                    <a:pt x="612266" y="2841152"/>
                  </a:cubicBezTo>
                  <a:cubicBezTo>
                    <a:pt x="602112" y="2834383"/>
                    <a:pt x="600420" y="2822537"/>
                    <a:pt x="607189" y="2805614"/>
                  </a:cubicBezTo>
                  <a:close/>
                  <a:moveTo>
                    <a:pt x="734109" y="2145627"/>
                  </a:moveTo>
                  <a:lnTo>
                    <a:pt x="734109" y="2155781"/>
                  </a:lnTo>
                  <a:cubicBezTo>
                    <a:pt x="693495" y="2233626"/>
                    <a:pt x="653726" y="2311470"/>
                    <a:pt x="614804" y="2389315"/>
                  </a:cubicBezTo>
                  <a:cubicBezTo>
                    <a:pt x="575882" y="2467160"/>
                    <a:pt x="537806" y="2545004"/>
                    <a:pt x="500576" y="2622849"/>
                  </a:cubicBezTo>
                  <a:cubicBezTo>
                    <a:pt x="500576" y="2626233"/>
                    <a:pt x="498883" y="2629618"/>
                    <a:pt x="495499" y="2633002"/>
                  </a:cubicBezTo>
                  <a:cubicBezTo>
                    <a:pt x="488730" y="2633002"/>
                    <a:pt x="488730" y="2629618"/>
                    <a:pt x="495499" y="2622849"/>
                  </a:cubicBezTo>
                  <a:cubicBezTo>
                    <a:pt x="532729" y="2545004"/>
                    <a:pt x="570805" y="2467160"/>
                    <a:pt x="609727" y="2389315"/>
                  </a:cubicBezTo>
                  <a:cubicBezTo>
                    <a:pt x="648650" y="2311470"/>
                    <a:pt x="686726" y="2233626"/>
                    <a:pt x="723956" y="2155781"/>
                  </a:cubicBezTo>
                  <a:cubicBezTo>
                    <a:pt x="730725" y="2149012"/>
                    <a:pt x="734109" y="2145627"/>
                    <a:pt x="734109" y="2145627"/>
                  </a:cubicBezTo>
                  <a:close/>
                  <a:moveTo>
                    <a:pt x="1089487" y="1597330"/>
                  </a:moveTo>
                  <a:cubicBezTo>
                    <a:pt x="1079334" y="1607484"/>
                    <a:pt x="1067488" y="1626099"/>
                    <a:pt x="1053949" y="1653175"/>
                  </a:cubicBezTo>
                  <a:cubicBezTo>
                    <a:pt x="1037027" y="1683636"/>
                    <a:pt x="1021796" y="1714943"/>
                    <a:pt x="1008258" y="1747097"/>
                  </a:cubicBezTo>
                  <a:cubicBezTo>
                    <a:pt x="994720" y="1779250"/>
                    <a:pt x="979489" y="1812249"/>
                    <a:pt x="962567" y="1846095"/>
                  </a:cubicBezTo>
                  <a:cubicBezTo>
                    <a:pt x="986258" y="1805480"/>
                    <a:pt x="1008258" y="1764019"/>
                    <a:pt x="1028565" y="1721712"/>
                  </a:cubicBezTo>
                  <a:cubicBezTo>
                    <a:pt x="1048873" y="1679405"/>
                    <a:pt x="1069180" y="1637945"/>
                    <a:pt x="1089487" y="1597330"/>
                  </a:cubicBezTo>
                  <a:close/>
                  <a:moveTo>
                    <a:pt x="1744398" y="597196"/>
                  </a:moveTo>
                  <a:cubicBezTo>
                    <a:pt x="1744398" y="603965"/>
                    <a:pt x="1742705" y="609042"/>
                    <a:pt x="1739321" y="612426"/>
                  </a:cubicBezTo>
                  <a:lnTo>
                    <a:pt x="1744398" y="637810"/>
                  </a:lnTo>
                  <a:lnTo>
                    <a:pt x="1744398" y="602273"/>
                  </a:lnTo>
                  <a:close/>
                  <a:moveTo>
                    <a:pt x="1785012" y="414430"/>
                  </a:moveTo>
                  <a:cubicBezTo>
                    <a:pt x="1778243" y="434737"/>
                    <a:pt x="1769782" y="455045"/>
                    <a:pt x="1759628" y="475352"/>
                  </a:cubicBezTo>
                  <a:cubicBezTo>
                    <a:pt x="1749474" y="495659"/>
                    <a:pt x="1739321" y="515967"/>
                    <a:pt x="1729167" y="536274"/>
                  </a:cubicBezTo>
                  <a:cubicBezTo>
                    <a:pt x="1712244" y="576889"/>
                    <a:pt x="1693629" y="619195"/>
                    <a:pt x="1673322" y="663195"/>
                  </a:cubicBezTo>
                  <a:cubicBezTo>
                    <a:pt x="1673322" y="663195"/>
                    <a:pt x="1676707" y="659810"/>
                    <a:pt x="1683476" y="653041"/>
                  </a:cubicBezTo>
                  <a:cubicBezTo>
                    <a:pt x="1683476" y="639502"/>
                    <a:pt x="1686860" y="636118"/>
                    <a:pt x="1693629" y="642887"/>
                  </a:cubicBezTo>
                  <a:cubicBezTo>
                    <a:pt x="1710552" y="602273"/>
                    <a:pt x="1730859" y="563350"/>
                    <a:pt x="1754551" y="526120"/>
                  </a:cubicBezTo>
                  <a:cubicBezTo>
                    <a:pt x="1757936" y="515967"/>
                    <a:pt x="1766397" y="500736"/>
                    <a:pt x="1779935" y="480429"/>
                  </a:cubicBezTo>
                  <a:cubicBezTo>
                    <a:pt x="1779935" y="453352"/>
                    <a:pt x="1781628" y="431353"/>
                    <a:pt x="1785012" y="414430"/>
                  </a:cubicBezTo>
                  <a:close/>
                  <a:moveTo>
                    <a:pt x="1698191" y="387885"/>
                  </a:moveTo>
                  <a:lnTo>
                    <a:pt x="1683476" y="404594"/>
                  </a:lnTo>
                  <a:lnTo>
                    <a:pt x="1663733" y="424130"/>
                  </a:lnTo>
                  <a:lnTo>
                    <a:pt x="1622554" y="531197"/>
                  </a:lnTo>
                  <a:cubicBezTo>
                    <a:pt x="1605631" y="575196"/>
                    <a:pt x="1585324" y="619195"/>
                    <a:pt x="1561632" y="663195"/>
                  </a:cubicBezTo>
                  <a:cubicBezTo>
                    <a:pt x="1561632" y="666579"/>
                    <a:pt x="1560786" y="669963"/>
                    <a:pt x="1559094" y="673348"/>
                  </a:cubicBezTo>
                  <a:cubicBezTo>
                    <a:pt x="1557401" y="676733"/>
                    <a:pt x="1556555" y="680117"/>
                    <a:pt x="1556555" y="683502"/>
                  </a:cubicBezTo>
                  <a:cubicBezTo>
                    <a:pt x="1556555" y="686886"/>
                    <a:pt x="1555709" y="690271"/>
                    <a:pt x="1554017" y="693656"/>
                  </a:cubicBezTo>
                  <a:cubicBezTo>
                    <a:pt x="1552324" y="697040"/>
                    <a:pt x="1551478" y="702117"/>
                    <a:pt x="1551478" y="708886"/>
                  </a:cubicBezTo>
                  <a:lnTo>
                    <a:pt x="1556555" y="703809"/>
                  </a:lnTo>
                  <a:cubicBezTo>
                    <a:pt x="1556555" y="697040"/>
                    <a:pt x="1559940" y="686886"/>
                    <a:pt x="1566709" y="673348"/>
                  </a:cubicBezTo>
                  <a:lnTo>
                    <a:pt x="1566709" y="683502"/>
                  </a:lnTo>
                  <a:cubicBezTo>
                    <a:pt x="1576862" y="663195"/>
                    <a:pt x="1586170" y="642887"/>
                    <a:pt x="1594631" y="622580"/>
                  </a:cubicBezTo>
                  <a:cubicBezTo>
                    <a:pt x="1603093" y="602273"/>
                    <a:pt x="1612400" y="583658"/>
                    <a:pt x="1622554" y="566735"/>
                  </a:cubicBezTo>
                  <a:cubicBezTo>
                    <a:pt x="1642861" y="508351"/>
                    <a:pt x="1667928" y="449016"/>
                    <a:pt x="1697754" y="388729"/>
                  </a:cubicBezTo>
                  <a:close/>
                  <a:moveTo>
                    <a:pt x="1922086" y="373815"/>
                  </a:moveTo>
                  <a:lnTo>
                    <a:pt x="1922086" y="378892"/>
                  </a:lnTo>
                  <a:cubicBezTo>
                    <a:pt x="1922086" y="382277"/>
                    <a:pt x="1923779" y="385661"/>
                    <a:pt x="1927163" y="389046"/>
                  </a:cubicBezTo>
                  <a:cubicBezTo>
                    <a:pt x="1927163" y="385661"/>
                    <a:pt x="1926317" y="383123"/>
                    <a:pt x="1924625" y="381431"/>
                  </a:cubicBezTo>
                  <a:cubicBezTo>
                    <a:pt x="1922933" y="379739"/>
                    <a:pt x="1922086" y="377200"/>
                    <a:pt x="1922086" y="373815"/>
                  </a:cubicBezTo>
                  <a:close/>
                  <a:moveTo>
                    <a:pt x="1875639" y="183165"/>
                  </a:moveTo>
                  <a:lnTo>
                    <a:pt x="1875614" y="183240"/>
                  </a:lnTo>
                  <a:lnTo>
                    <a:pt x="1875126" y="183435"/>
                  </a:lnTo>
                  <a:cubicBezTo>
                    <a:pt x="1872588" y="185127"/>
                    <a:pt x="1869626" y="187665"/>
                    <a:pt x="1866241" y="191050"/>
                  </a:cubicBezTo>
                  <a:cubicBezTo>
                    <a:pt x="1867934" y="189358"/>
                    <a:pt x="1869203" y="187665"/>
                    <a:pt x="1870049" y="185973"/>
                  </a:cubicBezTo>
                  <a:lnTo>
                    <a:pt x="1870225" y="185270"/>
                  </a:lnTo>
                  <a:close/>
                  <a:moveTo>
                    <a:pt x="1962701" y="130128"/>
                  </a:moveTo>
                  <a:lnTo>
                    <a:pt x="1952547" y="135205"/>
                  </a:lnTo>
                  <a:lnTo>
                    <a:pt x="1962701" y="135205"/>
                  </a:lnTo>
                  <a:close/>
                  <a:moveTo>
                    <a:pt x="1962701" y="74283"/>
                  </a:moveTo>
                  <a:cubicBezTo>
                    <a:pt x="1959317" y="77668"/>
                    <a:pt x="1957624" y="84436"/>
                    <a:pt x="1957624" y="94590"/>
                  </a:cubicBezTo>
                  <a:cubicBezTo>
                    <a:pt x="1950855" y="104744"/>
                    <a:pt x="1945778" y="108128"/>
                    <a:pt x="1942394" y="104744"/>
                  </a:cubicBezTo>
                  <a:cubicBezTo>
                    <a:pt x="1945778" y="101359"/>
                    <a:pt x="1947471" y="97975"/>
                    <a:pt x="1947471" y="94590"/>
                  </a:cubicBezTo>
                  <a:cubicBezTo>
                    <a:pt x="1947471" y="91205"/>
                    <a:pt x="1950855" y="86129"/>
                    <a:pt x="1957624" y="79359"/>
                  </a:cubicBezTo>
                  <a:cubicBezTo>
                    <a:pt x="1957624" y="75975"/>
                    <a:pt x="1959317" y="74283"/>
                    <a:pt x="1962701" y="74283"/>
                  </a:cubicBezTo>
                  <a:close/>
                  <a:moveTo>
                    <a:pt x="1840223" y="34"/>
                  </a:moveTo>
                  <a:cubicBezTo>
                    <a:pt x="1848261" y="-389"/>
                    <a:pt x="1854395" y="3207"/>
                    <a:pt x="1858626" y="10822"/>
                  </a:cubicBezTo>
                  <a:cubicBezTo>
                    <a:pt x="1864972" y="22245"/>
                    <a:pt x="1866083" y="39856"/>
                    <a:pt x="1861958" y="63653"/>
                  </a:cubicBezTo>
                  <a:lnTo>
                    <a:pt x="1856868" y="86078"/>
                  </a:lnTo>
                  <a:lnTo>
                    <a:pt x="1857516" y="85071"/>
                  </a:lnTo>
                  <a:cubicBezTo>
                    <a:pt x="1876871" y="58418"/>
                    <a:pt x="1896702" y="41283"/>
                    <a:pt x="1917010" y="33668"/>
                  </a:cubicBezTo>
                  <a:cubicBezTo>
                    <a:pt x="1920394" y="30284"/>
                    <a:pt x="1928856" y="35360"/>
                    <a:pt x="1942394" y="48899"/>
                  </a:cubicBezTo>
                  <a:cubicBezTo>
                    <a:pt x="1955932" y="55668"/>
                    <a:pt x="1952547" y="77668"/>
                    <a:pt x="1932240" y="114897"/>
                  </a:cubicBezTo>
                  <a:cubicBezTo>
                    <a:pt x="1926317" y="125897"/>
                    <a:pt x="1920711" y="135311"/>
                    <a:pt x="1915423" y="143137"/>
                  </a:cubicBezTo>
                  <a:lnTo>
                    <a:pt x="1910712" y="149052"/>
                  </a:lnTo>
                  <a:lnTo>
                    <a:pt x="1894164" y="188511"/>
                  </a:lnTo>
                  <a:cubicBezTo>
                    <a:pt x="1882318" y="213896"/>
                    <a:pt x="1871318" y="240126"/>
                    <a:pt x="1861165" y="267202"/>
                  </a:cubicBezTo>
                  <a:cubicBezTo>
                    <a:pt x="1861165" y="270587"/>
                    <a:pt x="1856088" y="277356"/>
                    <a:pt x="1845934" y="287509"/>
                  </a:cubicBezTo>
                  <a:lnTo>
                    <a:pt x="1845934" y="282433"/>
                  </a:lnTo>
                  <a:cubicBezTo>
                    <a:pt x="1845934" y="282433"/>
                    <a:pt x="1845934" y="279048"/>
                    <a:pt x="1845934" y="272279"/>
                  </a:cubicBezTo>
                  <a:cubicBezTo>
                    <a:pt x="1852703" y="251972"/>
                    <a:pt x="1859472" y="231664"/>
                    <a:pt x="1866241" y="211357"/>
                  </a:cubicBezTo>
                  <a:lnTo>
                    <a:pt x="1875614" y="183240"/>
                  </a:lnTo>
                  <a:lnTo>
                    <a:pt x="1881472" y="180896"/>
                  </a:lnTo>
                  <a:lnTo>
                    <a:pt x="1875639" y="183165"/>
                  </a:lnTo>
                  <a:lnTo>
                    <a:pt x="1879678" y="171046"/>
                  </a:lnTo>
                  <a:lnTo>
                    <a:pt x="1872038" y="178018"/>
                  </a:lnTo>
                  <a:lnTo>
                    <a:pt x="1871318" y="180896"/>
                  </a:lnTo>
                  <a:lnTo>
                    <a:pt x="1870225" y="185270"/>
                  </a:lnTo>
                  <a:lnTo>
                    <a:pt x="1870049" y="185339"/>
                  </a:lnTo>
                  <a:lnTo>
                    <a:pt x="1861406" y="193588"/>
                  </a:lnTo>
                  <a:lnTo>
                    <a:pt x="1840857" y="236741"/>
                  </a:lnTo>
                  <a:cubicBezTo>
                    <a:pt x="1823934" y="270587"/>
                    <a:pt x="1810396" y="306125"/>
                    <a:pt x="1800243" y="343354"/>
                  </a:cubicBezTo>
                  <a:cubicBezTo>
                    <a:pt x="1803627" y="343354"/>
                    <a:pt x="1805320" y="345047"/>
                    <a:pt x="1805320" y="348431"/>
                  </a:cubicBezTo>
                  <a:lnTo>
                    <a:pt x="1804981" y="349785"/>
                  </a:lnTo>
                  <a:lnTo>
                    <a:pt x="1809127" y="342085"/>
                  </a:lnTo>
                  <a:cubicBezTo>
                    <a:pt x="1811666" y="337855"/>
                    <a:pt x="1813781" y="334893"/>
                    <a:pt x="1815473" y="333201"/>
                  </a:cubicBezTo>
                  <a:cubicBezTo>
                    <a:pt x="1829011" y="316278"/>
                    <a:pt x="1838319" y="304432"/>
                    <a:pt x="1843396" y="297663"/>
                  </a:cubicBezTo>
                  <a:cubicBezTo>
                    <a:pt x="1848472" y="290894"/>
                    <a:pt x="1852703" y="285817"/>
                    <a:pt x="1856088" y="282433"/>
                  </a:cubicBezTo>
                  <a:lnTo>
                    <a:pt x="1861165" y="277356"/>
                  </a:lnTo>
                  <a:lnTo>
                    <a:pt x="1871318" y="267202"/>
                  </a:lnTo>
                  <a:cubicBezTo>
                    <a:pt x="1874703" y="263818"/>
                    <a:pt x="1876395" y="261279"/>
                    <a:pt x="1876395" y="259587"/>
                  </a:cubicBezTo>
                  <a:cubicBezTo>
                    <a:pt x="1876395" y="257895"/>
                    <a:pt x="1878087" y="255356"/>
                    <a:pt x="1881472" y="251972"/>
                  </a:cubicBezTo>
                  <a:cubicBezTo>
                    <a:pt x="1881472" y="241818"/>
                    <a:pt x="1884856" y="236741"/>
                    <a:pt x="1891625" y="236741"/>
                  </a:cubicBezTo>
                  <a:lnTo>
                    <a:pt x="1891625" y="226587"/>
                  </a:lnTo>
                  <a:cubicBezTo>
                    <a:pt x="1898395" y="209665"/>
                    <a:pt x="1902625" y="199511"/>
                    <a:pt x="1904318" y="196126"/>
                  </a:cubicBezTo>
                  <a:cubicBezTo>
                    <a:pt x="1906010" y="192742"/>
                    <a:pt x="1910240" y="182588"/>
                    <a:pt x="1917010" y="165666"/>
                  </a:cubicBezTo>
                  <a:lnTo>
                    <a:pt x="1922086" y="170742"/>
                  </a:lnTo>
                  <a:cubicBezTo>
                    <a:pt x="1922086" y="174127"/>
                    <a:pt x="1925471" y="165666"/>
                    <a:pt x="1932240" y="145358"/>
                  </a:cubicBezTo>
                  <a:cubicBezTo>
                    <a:pt x="1939009" y="138589"/>
                    <a:pt x="1942394" y="134359"/>
                    <a:pt x="1942394" y="132666"/>
                  </a:cubicBezTo>
                  <a:cubicBezTo>
                    <a:pt x="1942394" y="130974"/>
                    <a:pt x="1945778" y="121666"/>
                    <a:pt x="1952547" y="104744"/>
                  </a:cubicBezTo>
                  <a:lnTo>
                    <a:pt x="1952547" y="109820"/>
                  </a:lnTo>
                  <a:lnTo>
                    <a:pt x="1957624" y="114897"/>
                  </a:lnTo>
                  <a:lnTo>
                    <a:pt x="1957624" y="104744"/>
                  </a:lnTo>
                  <a:lnTo>
                    <a:pt x="1962701" y="104744"/>
                  </a:lnTo>
                  <a:lnTo>
                    <a:pt x="1962701" y="74283"/>
                  </a:lnTo>
                  <a:cubicBezTo>
                    <a:pt x="1962701" y="77668"/>
                    <a:pt x="1966086" y="72591"/>
                    <a:pt x="1972855" y="59052"/>
                  </a:cubicBezTo>
                  <a:cubicBezTo>
                    <a:pt x="1976239" y="55668"/>
                    <a:pt x="1979624" y="53975"/>
                    <a:pt x="1983008" y="53975"/>
                  </a:cubicBezTo>
                  <a:lnTo>
                    <a:pt x="1993162" y="48899"/>
                  </a:lnTo>
                  <a:lnTo>
                    <a:pt x="1998239" y="48899"/>
                  </a:lnTo>
                  <a:cubicBezTo>
                    <a:pt x="1998239" y="52283"/>
                    <a:pt x="1999931" y="55668"/>
                    <a:pt x="2003316" y="59052"/>
                  </a:cubicBezTo>
                  <a:lnTo>
                    <a:pt x="2003316" y="69206"/>
                  </a:lnTo>
                  <a:cubicBezTo>
                    <a:pt x="1999931" y="72591"/>
                    <a:pt x="1996547" y="81052"/>
                    <a:pt x="1993162" y="94590"/>
                  </a:cubicBezTo>
                  <a:cubicBezTo>
                    <a:pt x="1996547" y="94590"/>
                    <a:pt x="1998239" y="92898"/>
                    <a:pt x="1998239" y="89513"/>
                  </a:cubicBezTo>
                  <a:cubicBezTo>
                    <a:pt x="2005008" y="92898"/>
                    <a:pt x="2009239" y="96282"/>
                    <a:pt x="2010931" y="99667"/>
                  </a:cubicBezTo>
                  <a:cubicBezTo>
                    <a:pt x="2012623" y="103051"/>
                    <a:pt x="2016854" y="113205"/>
                    <a:pt x="2023623" y="130128"/>
                  </a:cubicBezTo>
                  <a:lnTo>
                    <a:pt x="2023623" y="140281"/>
                  </a:lnTo>
                  <a:cubicBezTo>
                    <a:pt x="2023623" y="143666"/>
                    <a:pt x="2022777" y="147051"/>
                    <a:pt x="2021085" y="150435"/>
                  </a:cubicBezTo>
                  <a:cubicBezTo>
                    <a:pt x="2019392" y="153820"/>
                    <a:pt x="2018546" y="158897"/>
                    <a:pt x="2018546" y="165666"/>
                  </a:cubicBezTo>
                  <a:cubicBezTo>
                    <a:pt x="2011777" y="175819"/>
                    <a:pt x="2007546" y="182588"/>
                    <a:pt x="2005854" y="185973"/>
                  </a:cubicBezTo>
                  <a:cubicBezTo>
                    <a:pt x="2004162" y="189358"/>
                    <a:pt x="1999931" y="197819"/>
                    <a:pt x="1993162" y="211357"/>
                  </a:cubicBezTo>
                  <a:lnTo>
                    <a:pt x="1993162" y="216434"/>
                  </a:lnTo>
                  <a:cubicBezTo>
                    <a:pt x="1993162" y="219818"/>
                    <a:pt x="1992316" y="222357"/>
                    <a:pt x="1990624" y="224049"/>
                  </a:cubicBezTo>
                  <a:cubicBezTo>
                    <a:pt x="1988931" y="225741"/>
                    <a:pt x="1988085" y="228280"/>
                    <a:pt x="1988085" y="231664"/>
                  </a:cubicBezTo>
                  <a:lnTo>
                    <a:pt x="1988085" y="246895"/>
                  </a:lnTo>
                  <a:lnTo>
                    <a:pt x="1998239" y="236741"/>
                  </a:lnTo>
                  <a:cubicBezTo>
                    <a:pt x="2008392" y="226587"/>
                    <a:pt x="2013469" y="228280"/>
                    <a:pt x="2013469" y="241818"/>
                  </a:cubicBezTo>
                  <a:cubicBezTo>
                    <a:pt x="2030392" y="238433"/>
                    <a:pt x="2042238" y="248587"/>
                    <a:pt x="2049007" y="272279"/>
                  </a:cubicBezTo>
                  <a:cubicBezTo>
                    <a:pt x="2059161" y="272279"/>
                    <a:pt x="2065930" y="273971"/>
                    <a:pt x="2069314" y="277356"/>
                  </a:cubicBezTo>
                  <a:cubicBezTo>
                    <a:pt x="2096391" y="267202"/>
                    <a:pt x="2116698" y="263818"/>
                    <a:pt x="2130236" y="267202"/>
                  </a:cubicBezTo>
                  <a:lnTo>
                    <a:pt x="2145467" y="272279"/>
                  </a:lnTo>
                  <a:cubicBezTo>
                    <a:pt x="2155621" y="282433"/>
                    <a:pt x="2157313" y="302740"/>
                    <a:pt x="2150544" y="333201"/>
                  </a:cubicBezTo>
                  <a:lnTo>
                    <a:pt x="2150544" y="338278"/>
                  </a:lnTo>
                  <a:lnTo>
                    <a:pt x="2165774" y="338278"/>
                  </a:lnTo>
                  <a:cubicBezTo>
                    <a:pt x="2172543" y="361970"/>
                    <a:pt x="2174235" y="389046"/>
                    <a:pt x="2170851" y="419507"/>
                  </a:cubicBezTo>
                  <a:cubicBezTo>
                    <a:pt x="2167466" y="449968"/>
                    <a:pt x="2167466" y="478737"/>
                    <a:pt x="2170851" y="505813"/>
                  </a:cubicBezTo>
                  <a:lnTo>
                    <a:pt x="2170851" y="541350"/>
                  </a:lnTo>
                  <a:cubicBezTo>
                    <a:pt x="2170851" y="568427"/>
                    <a:pt x="2162390" y="602273"/>
                    <a:pt x="2145467" y="642887"/>
                  </a:cubicBezTo>
                  <a:lnTo>
                    <a:pt x="2130236" y="683502"/>
                  </a:lnTo>
                  <a:cubicBezTo>
                    <a:pt x="2123467" y="697040"/>
                    <a:pt x="2118390" y="705501"/>
                    <a:pt x="2115006" y="708886"/>
                  </a:cubicBezTo>
                  <a:cubicBezTo>
                    <a:pt x="2131929" y="691963"/>
                    <a:pt x="2148851" y="680963"/>
                    <a:pt x="2165774" y="675887"/>
                  </a:cubicBezTo>
                  <a:cubicBezTo>
                    <a:pt x="2182697" y="670810"/>
                    <a:pt x="2194543" y="673348"/>
                    <a:pt x="2201312" y="683502"/>
                  </a:cubicBezTo>
                  <a:cubicBezTo>
                    <a:pt x="2214850" y="700424"/>
                    <a:pt x="2215696" y="731732"/>
                    <a:pt x="2203850" y="777423"/>
                  </a:cubicBezTo>
                  <a:cubicBezTo>
                    <a:pt x="2192004" y="823114"/>
                    <a:pt x="2170851" y="871344"/>
                    <a:pt x="2140390" y="922113"/>
                  </a:cubicBezTo>
                  <a:cubicBezTo>
                    <a:pt x="2062545" y="1054110"/>
                    <a:pt x="1986393" y="1185261"/>
                    <a:pt x="1911933" y="1315566"/>
                  </a:cubicBezTo>
                  <a:cubicBezTo>
                    <a:pt x="1837473" y="1445872"/>
                    <a:pt x="1757936" y="1577023"/>
                    <a:pt x="1673322" y="1709020"/>
                  </a:cubicBezTo>
                  <a:cubicBezTo>
                    <a:pt x="1609016" y="1807172"/>
                    <a:pt x="1548094" y="1902786"/>
                    <a:pt x="1490556" y="1995861"/>
                  </a:cubicBezTo>
                  <a:cubicBezTo>
                    <a:pt x="1433019" y="2088936"/>
                    <a:pt x="1377174" y="2184550"/>
                    <a:pt x="1323021" y="2282702"/>
                  </a:cubicBezTo>
                  <a:cubicBezTo>
                    <a:pt x="1262099" y="2374084"/>
                    <a:pt x="1202023" y="2462929"/>
                    <a:pt x="1142794" y="2549235"/>
                  </a:cubicBezTo>
                  <a:cubicBezTo>
                    <a:pt x="1083564" y="2635541"/>
                    <a:pt x="1025181" y="2722693"/>
                    <a:pt x="967643" y="2810691"/>
                  </a:cubicBezTo>
                  <a:cubicBezTo>
                    <a:pt x="916875" y="2885151"/>
                    <a:pt x="866107" y="2950304"/>
                    <a:pt x="815339" y="3006149"/>
                  </a:cubicBezTo>
                  <a:cubicBezTo>
                    <a:pt x="764570" y="3061994"/>
                    <a:pt x="713802" y="3122070"/>
                    <a:pt x="663034" y="3186377"/>
                  </a:cubicBezTo>
                  <a:lnTo>
                    <a:pt x="657957" y="3186377"/>
                  </a:lnTo>
                  <a:cubicBezTo>
                    <a:pt x="657957" y="3182992"/>
                    <a:pt x="658803" y="3180454"/>
                    <a:pt x="660496" y="3178761"/>
                  </a:cubicBezTo>
                  <a:cubicBezTo>
                    <a:pt x="662188" y="3177069"/>
                    <a:pt x="663034" y="3174531"/>
                    <a:pt x="663034" y="3171146"/>
                  </a:cubicBezTo>
                  <a:cubicBezTo>
                    <a:pt x="730725" y="3066225"/>
                    <a:pt x="798416" y="2960458"/>
                    <a:pt x="866107" y="2853844"/>
                  </a:cubicBezTo>
                  <a:cubicBezTo>
                    <a:pt x="933798" y="2747231"/>
                    <a:pt x="1001489" y="2634695"/>
                    <a:pt x="1069180" y="2516236"/>
                  </a:cubicBezTo>
                  <a:lnTo>
                    <a:pt x="1114871" y="2440083"/>
                  </a:lnTo>
                  <a:lnTo>
                    <a:pt x="1114871" y="2429930"/>
                  </a:lnTo>
                  <a:cubicBezTo>
                    <a:pt x="1121641" y="2416391"/>
                    <a:pt x="1127563" y="2403699"/>
                    <a:pt x="1132640" y="2391853"/>
                  </a:cubicBezTo>
                  <a:cubicBezTo>
                    <a:pt x="1137717" y="2380007"/>
                    <a:pt x="1143640" y="2367315"/>
                    <a:pt x="1150409" y="2353777"/>
                  </a:cubicBezTo>
                  <a:cubicBezTo>
                    <a:pt x="1147025" y="2360546"/>
                    <a:pt x="1144486" y="2364777"/>
                    <a:pt x="1142794" y="2366469"/>
                  </a:cubicBezTo>
                  <a:cubicBezTo>
                    <a:pt x="1141102" y="2368162"/>
                    <a:pt x="1138563" y="2372392"/>
                    <a:pt x="1135179" y="2379161"/>
                  </a:cubicBezTo>
                  <a:cubicBezTo>
                    <a:pt x="1131794" y="2385930"/>
                    <a:pt x="1127563" y="2392700"/>
                    <a:pt x="1122487" y="2399469"/>
                  </a:cubicBezTo>
                  <a:cubicBezTo>
                    <a:pt x="1117410" y="2406238"/>
                    <a:pt x="1113179" y="2407930"/>
                    <a:pt x="1109794" y="2404545"/>
                  </a:cubicBezTo>
                  <a:cubicBezTo>
                    <a:pt x="1106410" y="2401161"/>
                    <a:pt x="1104718" y="2397776"/>
                    <a:pt x="1104718" y="2394392"/>
                  </a:cubicBezTo>
                  <a:cubicBezTo>
                    <a:pt x="1074257" y="2448544"/>
                    <a:pt x="1035334" y="2504390"/>
                    <a:pt x="987951" y="2561927"/>
                  </a:cubicBezTo>
                  <a:cubicBezTo>
                    <a:pt x="977797" y="2582234"/>
                    <a:pt x="967643" y="2597465"/>
                    <a:pt x="957490" y="2607618"/>
                  </a:cubicBezTo>
                  <a:cubicBezTo>
                    <a:pt x="940567" y="2644848"/>
                    <a:pt x="924490" y="2681232"/>
                    <a:pt x="909260" y="2716770"/>
                  </a:cubicBezTo>
                  <a:cubicBezTo>
                    <a:pt x="894029" y="2752308"/>
                    <a:pt x="877953" y="2788692"/>
                    <a:pt x="861030" y="2825922"/>
                  </a:cubicBezTo>
                  <a:lnTo>
                    <a:pt x="850877" y="2841152"/>
                  </a:lnTo>
                  <a:cubicBezTo>
                    <a:pt x="840723" y="2868229"/>
                    <a:pt x="828877" y="2885151"/>
                    <a:pt x="815339" y="2891921"/>
                  </a:cubicBezTo>
                  <a:cubicBezTo>
                    <a:pt x="808570" y="2895305"/>
                    <a:pt x="805185" y="2896997"/>
                    <a:pt x="805185" y="2896997"/>
                  </a:cubicBezTo>
                  <a:cubicBezTo>
                    <a:pt x="757801" y="2974842"/>
                    <a:pt x="710418" y="3052687"/>
                    <a:pt x="663034" y="3130531"/>
                  </a:cubicBezTo>
                  <a:cubicBezTo>
                    <a:pt x="615650" y="3208376"/>
                    <a:pt x="568266" y="3281144"/>
                    <a:pt x="520883" y="3348835"/>
                  </a:cubicBezTo>
                  <a:cubicBezTo>
                    <a:pt x="517498" y="3355604"/>
                    <a:pt x="512421" y="3358989"/>
                    <a:pt x="505652" y="3358989"/>
                  </a:cubicBezTo>
                  <a:cubicBezTo>
                    <a:pt x="505652" y="3362373"/>
                    <a:pt x="503960" y="3365758"/>
                    <a:pt x="500576" y="3369142"/>
                  </a:cubicBezTo>
                  <a:cubicBezTo>
                    <a:pt x="493806" y="3375911"/>
                    <a:pt x="487883" y="3384373"/>
                    <a:pt x="482807" y="3394526"/>
                  </a:cubicBezTo>
                  <a:cubicBezTo>
                    <a:pt x="477730" y="3404680"/>
                    <a:pt x="471807" y="3414834"/>
                    <a:pt x="465038" y="3424987"/>
                  </a:cubicBezTo>
                  <a:cubicBezTo>
                    <a:pt x="458269" y="3431756"/>
                    <a:pt x="454884" y="3431756"/>
                    <a:pt x="454884" y="3424987"/>
                  </a:cubicBezTo>
                  <a:cubicBezTo>
                    <a:pt x="454884" y="3421603"/>
                    <a:pt x="456576" y="3418218"/>
                    <a:pt x="459961" y="3414834"/>
                  </a:cubicBezTo>
                  <a:cubicBezTo>
                    <a:pt x="466730" y="3404680"/>
                    <a:pt x="473499" y="3394526"/>
                    <a:pt x="480268" y="3384373"/>
                  </a:cubicBezTo>
                  <a:cubicBezTo>
                    <a:pt x="487037" y="3374219"/>
                    <a:pt x="493806" y="3364065"/>
                    <a:pt x="500576" y="3353912"/>
                  </a:cubicBezTo>
                  <a:lnTo>
                    <a:pt x="505652" y="3353912"/>
                  </a:lnTo>
                  <a:cubicBezTo>
                    <a:pt x="505652" y="3347143"/>
                    <a:pt x="509037" y="3340374"/>
                    <a:pt x="515806" y="3333604"/>
                  </a:cubicBezTo>
                  <a:cubicBezTo>
                    <a:pt x="559805" y="3255760"/>
                    <a:pt x="603804" y="3180454"/>
                    <a:pt x="647804" y="3107686"/>
                  </a:cubicBezTo>
                  <a:cubicBezTo>
                    <a:pt x="691803" y="3034918"/>
                    <a:pt x="735802" y="2959611"/>
                    <a:pt x="779801" y="2881767"/>
                  </a:cubicBezTo>
                  <a:cubicBezTo>
                    <a:pt x="752724" y="2918997"/>
                    <a:pt x="727340" y="2956227"/>
                    <a:pt x="703648" y="2993457"/>
                  </a:cubicBezTo>
                  <a:cubicBezTo>
                    <a:pt x="679957" y="3030687"/>
                    <a:pt x="656265" y="3069609"/>
                    <a:pt x="632573" y="3110224"/>
                  </a:cubicBezTo>
                  <a:cubicBezTo>
                    <a:pt x="602112" y="3157608"/>
                    <a:pt x="571651" y="3203299"/>
                    <a:pt x="541190" y="3247298"/>
                  </a:cubicBezTo>
                  <a:cubicBezTo>
                    <a:pt x="510729" y="3291297"/>
                    <a:pt x="481961" y="3338681"/>
                    <a:pt x="454884" y="3389450"/>
                  </a:cubicBezTo>
                  <a:cubicBezTo>
                    <a:pt x="448115" y="3396219"/>
                    <a:pt x="444730" y="3397911"/>
                    <a:pt x="444730" y="3394526"/>
                  </a:cubicBezTo>
                  <a:cubicBezTo>
                    <a:pt x="444730" y="3391142"/>
                    <a:pt x="446423" y="3387757"/>
                    <a:pt x="449807" y="3384373"/>
                  </a:cubicBezTo>
                  <a:cubicBezTo>
                    <a:pt x="507345" y="3282836"/>
                    <a:pt x="566574" y="3188069"/>
                    <a:pt x="627496" y="3100070"/>
                  </a:cubicBezTo>
                  <a:cubicBezTo>
                    <a:pt x="688418" y="3012072"/>
                    <a:pt x="747648" y="2913920"/>
                    <a:pt x="805185" y="2805614"/>
                  </a:cubicBezTo>
                  <a:cubicBezTo>
                    <a:pt x="805185" y="2795461"/>
                    <a:pt x="808570" y="2787000"/>
                    <a:pt x="815339" y="2780231"/>
                  </a:cubicBezTo>
                  <a:cubicBezTo>
                    <a:pt x="791647" y="2807307"/>
                    <a:pt x="767955" y="2836075"/>
                    <a:pt x="744263" y="2866536"/>
                  </a:cubicBezTo>
                  <a:cubicBezTo>
                    <a:pt x="720571" y="2896997"/>
                    <a:pt x="696880" y="2925766"/>
                    <a:pt x="673188" y="2952842"/>
                  </a:cubicBezTo>
                  <a:cubicBezTo>
                    <a:pt x="619035" y="3050995"/>
                    <a:pt x="565728" y="3147454"/>
                    <a:pt x="513268" y="3242222"/>
                  </a:cubicBezTo>
                  <a:cubicBezTo>
                    <a:pt x="460807" y="3336989"/>
                    <a:pt x="405808" y="3431756"/>
                    <a:pt x="348271" y="3526524"/>
                  </a:cubicBezTo>
                  <a:cubicBezTo>
                    <a:pt x="341502" y="3540062"/>
                    <a:pt x="336425" y="3545139"/>
                    <a:pt x="333040" y="3541754"/>
                  </a:cubicBezTo>
                  <a:lnTo>
                    <a:pt x="333040" y="3536678"/>
                  </a:lnTo>
                  <a:cubicBezTo>
                    <a:pt x="333040" y="3529908"/>
                    <a:pt x="334733" y="3524831"/>
                    <a:pt x="338117" y="3521447"/>
                  </a:cubicBezTo>
                  <a:cubicBezTo>
                    <a:pt x="365193" y="3463910"/>
                    <a:pt x="390578" y="3407219"/>
                    <a:pt x="414269" y="3351373"/>
                  </a:cubicBezTo>
                  <a:cubicBezTo>
                    <a:pt x="437961" y="3295528"/>
                    <a:pt x="463345" y="3238837"/>
                    <a:pt x="490422" y="3181300"/>
                  </a:cubicBezTo>
                  <a:cubicBezTo>
                    <a:pt x="487037" y="3188069"/>
                    <a:pt x="481961" y="3194838"/>
                    <a:pt x="475191" y="3201607"/>
                  </a:cubicBezTo>
                  <a:lnTo>
                    <a:pt x="459961" y="3226991"/>
                  </a:lnTo>
                  <a:lnTo>
                    <a:pt x="353348" y="3440218"/>
                  </a:lnTo>
                  <a:cubicBezTo>
                    <a:pt x="333040" y="3470679"/>
                    <a:pt x="319502" y="3484217"/>
                    <a:pt x="312733" y="3480832"/>
                  </a:cubicBezTo>
                  <a:cubicBezTo>
                    <a:pt x="299195" y="3474063"/>
                    <a:pt x="300887" y="3457141"/>
                    <a:pt x="317810" y="3430064"/>
                  </a:cubicBezTo>
                  <a:cubicBezTo>
                    <a:pt x="317810" y="3430064"/>
                    <a:pt x="314425" y="3433449"/>
                    <a:pt x="307656" y="3440218"/>
                  </a:cubicBezTo>
                  <a:cubicBezTo>
                    <a:pt x="304272" y="3443602"/>
                    <a:pt x="302579" y="3445295"/>
                    <a:pt x="302579" y="3445295"/>
                  </a:cubicBezTo>
                  <a:lnTo>
                    <a:pt x="302579" y="3430064"/>
                  </a:lnTo>
                  <a:cubicBezTo>
                    <a:pt x="309349" y="3423295"/>
                    <a:pt x="319502" y="3409757"/>
                    <a:pt x="333040" y="3389450"/>
                  </a:cubicBezTo>
                  <a:cubicBezTo>
                    <a:pt x="366886" y="3321759"/>
                    <a:pt x="399885" y="3253221"/>
                    <a:pt x="432038" y="3183838"/>
                  </a:cubicBezTo>
                  <a:cubicBezTo>
                    <a:pt x="464192" y="3114455"/>
                    <a:pt x="498883" y="3045918"/>
                    <a:pt x="536113" y="2978227"/>
                  </a:cubicBezTo>
                  <a:cubicBezTo>
                    <a:pt x="495499" y="3049302"/>
                    <a:pt x="454884" y="3121224"/>
                    <a:pt x="414269" y="3193992"/>
                  </a:cubicBezTo>
                  <a:cubicBezTo>
                    <a:pt x="373655" y="3266760"/>
                    <a:pt x="333040" y="3340374"/>
                    <a:pt x="292426" y="3414834"/>
                  </a:cubicBezTo>
                  <a:cubicBezTo>
                    <a:pt x="295810" y="3414834"/>
                    <a:pt x="297503" y="3416526"/>
                    <a:pt x="297503" y="3419911"/>
                  </a:cubicBezTo>
                  <a:lnTo>
                    <a:pt x="292426" y="3430064"/>
                  </a:lnTo>
                  <a:cubicBezTo>
                    <a:pt x="289041" y="3430064"/>
                    <a:pt x="287349" y="3430064"/>
                    <a:pt x="287349" y="3430064"/>
                  </a:cubicBezTo>
                  <a:cubicBezTo>
                    <a:pt x="246734" y="3507909"/>
                    <a:pt x="206120" y="3589138"/>
                    <a:pt x="165505" y="3673752"/>
                  </a:cubicBezTo>
                  <a:cubicBezTo>
                    <a:pt x="162121" y="3677136"/>
                    <a:pt x="160428" y="3678828"/>
                    <a:pt x="160428" y="3678828"/>
                  </a:cubicBezTo>
                  <a:cubicBezTo>
                    <a:pt x="160428" y="3678828"/>
                    <a:pt x="160428" y="3675444"/>
                    <a:pt x="160428" y="3668675"/>
                  </a:cubicBezTo>
                  <a:cubicBezTo>
                    <a:pt x="192581" y="3599292"/>
                    <a:pt x="225581" y="3531178"/>
                    <a:pt x="259426" y="3464333"/>
                  </a:cubicBezTo>
                  <a:lnTo>
                    <a:pt x="333701" y="3323935"/>
                  </a:lnTo>
                  <a:lnTo>
                    <a:pt x="333040" y="3324720"/>
                  </a:lnTo>
                  <a:cubicBezTo>
                    <a:pt x="329656" y="3327258"/>
                    <a:pt x="326271" y="3326835"/>
                    <a:pt x="322887" y="3323451"/>
                  </a:cubicBezTo>
                  <a:cubicBezTo>
                    <a:pt x="319502" y="3323451"/>
                    <a:pt x="321194" y="3316682"/>
                    <a:pt x="327963" y="3303144"/>
                  </a:cubicBezTo>
                  <a:lnTo>
                    <a:pt x="353348" y="3242222"/>
                  </a:lnTo>
                  <a:cubicBezTo>
                    <a:pt x="343194" y="3255760"/>
                    <a:pt x="333040" y="3262529"/>
                    <a:pt x="322887" y="3262529"/>
                  </a:cubicBezTo>
                  <a:cubicBezTo>
                    <a:pt x="316118" y="3259144"/>
                    <a:pt x="312733" y="3248991"/>
                    <a:pt x="312733" y="3232068"/>
                  </a:cubicBezTo>
                  <a:cubicBezTo>
                    <a:pt x="285657" y="3272683"/>
                    <a:pt x="261119" y="3312451"/>
                    <a:pt x="239119" y="3351373"/>
                  </a:cubicBezTo>
                  <a:cubicBezTo>
                    <a:pt x="217120" y="3390296"/>
                    <a:pt x="192582" y="3428372"/>
                    <a:pt x="165505" y="3465602"/>
                  </a:cubicBezTo>
                  <a:lnTo>
                    <a:pt x="160428" y="3470679"/>
                  </a:lnTo>
                  <a:cubicBezTo>
                    <a:pt x="160428" y="3470679"/>
                    <a:pt x="160428" y="3465602"/>
                    <a:pt x="160428" y="3455448"/>
                  </a:cubicBezTo>
                  <a:cubicBezTo>
                    <a:pt x="194274" y="3397911"/>
                    <a:pt x="226427" y="3341220"/>
                    <a:pt x="256888" y="3285375"/>
                  </a:cubicBezTo>
                  <a:cubicBezTo>
                    <a:pt x="287349" y="3229529"/>
                    <a:pt x="319502" y="3172838"/>
                    <a:pt x="353348" y="3115301"/>
                  </a:cubicBezTo>
                  <a:cubicBezTo>
                    <a:pt x="370270" y="3067917"/>
                    <a:pt x="388039" y="3020534"/>
                    <a:pt x="406654" y="2973150"/>
                  </a:cubicBezTo>
                  <a:cubicBezTo>
                    <a:pt x="425269" y="2925766"/>
                    <a:pt x="446423" y="2876690"/>
                    <a:pt x="470115" y="2825922"/>
                  </a:cubicBezTo>
                  <a:cubicBezTo>
                    <a:pt x="507345" y="2751462"/>
                    <a:pt x="544575" y="2682078"/>
                    <a:pt x="581805" y="2617772"/>
                  </a:cubicBezTo>
                  <a:cubicBezTo>
                    <a:pt x="619035" y="2553466"/>
                    <a:pt x="657957" y="2487467"/>
                    <a:pt x="698572" y="2419776"/>
                  </a:cubicBezTo>
                  <a:cubicBezTo>
                    <a:pt x="712110" y="2392700"/>
                    <a:pt x="723956" y="2368162"/>
                    <a:pt x="734109" y="2346162"/>
                  </a:cubicBezTo>
                  <a:cubicBezTo>
                    <a:pt x="744263" y="2324162"/>
                    <a:pt x="756109" y="2299624"/>
                    <a:pt x="769647" y="2272548"/>
                  </a:cubicBezTo>
                  <a:cubicBezTo>
                    <a:pt x="762878" y="2279317"/>
                    <a:pt x="757801" y="2281009"/>
                    <a:pt x="754417" y="2277625"/>
                  </a:cubicBezTo>
                  <a:lnTo>
                    <a:pt x="749340" y="2277625"/>
                  </a:lnTo>
                  <a:cubicBezTo>
                    <a:pt x="739186" y="2297932"/>
                    <a:pt x="728186" y="2318239"/>
                    <a:pt x="716341" y="2338547"/>
                  </a:cubicBezTo>
                  <a:cubicBezTo>
                    <a:pt x="704495" y="2358854"/>
                    <a:pt x="693495" y="2380853"/>
                    <a:pt x="683341" y="2404545"/>
                  </a:cubicBezTo>
                  <a:cubicBezTo>
                    <a:pt x="578420" y="2604234"/>
                    <a:pt x="472653" y="2796307"/>
                    <a:pt x="366040" y="2980765"/>
                  </a:cubicBezTo>
                  <a:cubicBezTo>
                    <a:pt x="259426" y="3165223"/>
                    <a:pt x="151967" y="3350527"/>
                    <a:pt x="43661" y="3536678"/>
                  </a:cubicBezTo>
                  <a:cubicBezTo>
                    <a:pt x="26739" y="3563754"/>
                    <a:pt x="14893" y="3573908"/>
                    <a:pt x="8124" y="3567138"/>
                  </a:cubicBezTo>
                  <a:cubicBezTo>
                    <a:pt x="-5415" y="3560369"/>
                    <a:pt x="-2030" y="3541754"/>
                    <a:pt x="18277" y="3511293"/>
                  </a:cubicBezTo>
                  <a:cubicBezTo>
                    <a:pt x="65661" y="3419911"/>
                    <a:pt x="113045" y="3331066"/>
                    <a:pt x="160428" y="3244760"/>
                  </a:cubicBezTo>
                  <a:cubicBezTo>
                    <a:pt x="207812" y="3158454"/>
                    <a:pt x="260272" y="3071302"/>
                    <a:pt x="317810" y="2983303"/>
                  </a:cubicBezTo>
                  <a:cubicBezTo>
                    <a:pt x="355040" y="2918997"/>
                    <a:pt x="391424" y="2858075"/>
                    <a:pt x="426962" y="2800538"/>
                  </a:cubicBezTo>
                  <a:cubicBezTo>
                    <a:pt x="462499" y="2743000"/>
                    <a:pt x="498883" y="2680386"/>
                    <a:pt x="536113" y="2612695"/>
                  </a:cubicBezTo>
                  <a:cubicBezTo>
                    <a:pt x="580113" y="2538235"/>
                    <a:pt x="621573" y="2464621"/>
                    <a:pt x="660496" y="2391853"/>
                  </a:cubicBezTo>
                  <a:cubicBezTo>
                    <a:pt x="699418" y="2319085"/>
                    <a:pt x="739186" y="2243779"/>
                    <a:pt x="779801" y="2165935"/>
                  </a:cubicBezTo>
                  <a:cubicBezTo>
                    <a:pt x="783185" y="2159166"/>
                    <a:pt x="786570" y="2151550"/>
                    <a:pt x="789954" y="2143089"/>
                  </a:cubicBezTo>
                  <a:cubicBezTo>
                    <a:pt x="793339" y="2134628"/>
                    <a:pt x="796724" y="2127012"/>
                    <a:pt x="800108" y="2120243"/>
                  </a:cubicBezTo>
                  <a:cubicBezTo>
                    <a:pt x="806877" y="2113474"/>
                    <a:pt x="817031" y="2099936"/>
                    <a:pt x="830569" y="2079629"/>
                  </a:cubicBezTo>
                  <a:cubicBezTo>
                    <a:pt x="861030" y="2018707"/>
                    <a:pt x="891491" y="1958631"/>
                    <a:pt x="921952" y="1899401"/>
                  </a:cubicBezTo>
                  <a:cubicBezTo>
                    <a:pt x="952413" y="1840172"/>
                    <a:pt x="981182" y="1781788"/>
                    <a:pt x="1008258" y="1724251"/>
                  </a:cubicBezTo>
                  <a:cubicBezTo>
                    <a:pt x="967643" y="1791942"/>
                    <a:pt x="927029" y="1858787"/>
                    <a:pt x="886414" y="1924785"/>
                  </a:cubicBezTo>
                  <a:cubicBezTo>
                    <a:pt x="845800" y="1990784"/>
                    <a:pt x="803493" y="2055937"/>
                    <a:pt x="759494" y="2120243"/>
                  </a:cubicBezTo>
                  <a:cubicBezTo>
                    <a:pt x="752724" y="2130397"/>
                    <a:pt x="747648" y="2133781"/>
                    <a:pt x="744263" y="2130397"/>
                  </a:cubicBezTo>
                  <a:lnTo>
                    <a:pt x="744263" y="2125320"/>
                  </a:lnTo>
                  <a:cubicBezTo>
                    <a:pt x="744263" y="2118551"/>
                    <a:pt x="745955" y="2113474"/>
                    <a:pt x="749340" y="2110089"/>
                  </a:cubicBezTo>
                  <a:cubicBezTo>
                    <a:pt x="806877" y="2015322"/>
                    <a:pt x="861876" y="1922247"/>
                    <a:pt x="914337" y="1830864"/>
                  </a:cubicBezTo>
                  <a:cubicBezTo>
                    <a:pt x="966797" y="1739481"/>
                    <a:pt x="1021796" y="1646406"/>
                    <a:pt x="1079334" y="1551639"/>
                  </a:cubicBezTo>
                  <a:cubicBezTo>
                    <a:pt x="1079334" y="1517793"/>
                    <a:pt x="1088641" y="1474640"/>
                    <a:pt x="1107256" y="1422180"/>
                  </a:cubicBezTo>
                  <a:cubicBezTo>
                    <a:pt x="1125871" y="1369719"/>
                    <a:pt x="1148717" y="1319797"/>
                    <a:pt x="1175793" y="1272413"/>
                  </a:cubicBezTo>
                  <a:cubicBezTo>
                    <a:pt x="1185947" y="1255491"/>
                    <a:pt x="1196101" y="1239414"/>
                    <a:pt x="1206254" y="1224184"/>
                  </a:cubicBezTo>
                  <a:cubicBezTo>
                    <a:pt x="1216408" y="1208953"/>
                    <a:pt x="1226561" y="1192877"/>
                    <a:pt x="1236715" y="1175954"/>
                  </a:cubicBezTo>
                  <a:cubicBezTo>
                    <a:pt x="1233331" y="1182723"/>
                    <a:pt x="1229946" y="1190338"/>
                    <a:pt x="1226561" y="1198799"/>
                  </a:cubicBezTo>
                  <a:cubicBezTo>
                    <a:pt x="1223177" y="1207261"/>
                    <a:pt x="1219792" y="1214876"/>
                    <a:pt x="1216408" y="1221645"/>
                  </a:cubicBezTo>
                  <a:cubicBezTo>
                    <a:pt x="1229946" y="1197953"/>
                    <a:pt x="1243484" y="1177646"/>
                    <a:pt x="1257022" y="1160723"/>
                  </a:cubicBezTo>
                  <a:cubicBezTo>
                    <a:pt x="1270561" y="1143801"/>
                    <a:pt x="1285791" y="1126878"/>
                    <a:pt x="1302714" y="1109955"/>
                  </a:cubicBezTo>
                  <a:cubicBezTo>
                    <a:pt x="1302714" y="1103186"/>
                    <a:pt x="1304406" y="1099801"/>
                    <a:pt x="1307791" y="1099801"/>
                  </a:cubicBezTo>
                  <a:cubicBezTo>
                    <a:pt x="1324713" y="1049033"/>
                    <a:pt x="1346713" y="998265"/>
                    <a:pt x="1373789" y="947497"/>
                  </a:cubicBezTo>
                  <a:cubicBezTo>
                    <a:pt x="1400866" y="896728"/>
                    <a:pt x="1426250" y="845960"/>
                    <a:pt x="1449942" y="795192"/>
                  </a:cubicBezTo>
                  <a:cubicBezTo>
                    <a:pt x="1453326" y="798576"/>
                    <a:pt x="1455019" y="803653"/>
                    <a:pt x="1455019" y="810423"/>
                  </a:cubicBezTo>
                  <a:cubicBezTo>
                    <a:pt x="1461788" y="800269"/>
                    <a:pt x="1465172" y="790961"/>
                    <a:pt x="1465172" y="782500"/>
                  </a:cubicBezTo>
                  <a:cubicBezTo>
                    <a:pt x="1465172" y="774039"/>
                    <a:pt x="1468557" y="764731"/>
                    <a:pt x="1475326" y="754577"/>
                  </a:cubicBezTo>
                  <a:cubicBezTo>
                    <a:pt x="1471941" y="757962"/>
                    <a:pt x="1470249" y="764731"/>
                    <a:pt x="1470249" y="774884"/>
                  </a:cubicBezTo>
                  <a:cubicBezTo>
                    <a:pt x="1477018" y="761346"/>
                    <a:pt x="1482941" y="748654"/>
                    <a:pt x="1488018" y="736808"/>
                  </a:cubicBezTo>
                  <a:cubicBezTo>
                    <a:pt x="1493095" y="724963"/>
                    <a:pt x="1499018" y="710578"/>
                    <a:pt x="1505787" y="693656"/>
                  </a:cubicBezTo>
                  <a:cubicBezTo>
                    <a:pt x="1518479" y="642887"/>
                    <a:pt x="1536882" y="589263"/>
                    <a:pt x="1560997" y="532784"/>
                  </a:cubicBezTo>
                  <a:lnTo>
                    <a:pt x="1586721" y="476002"/>
                  </a:lnTo>
                  <a:lnTo>
                    <a:pt x="1587016" y="469006"/>
                  </a:lnTo>
                  <a:cubicBezTo>
                    <a:pt x="1588708" y="458006"/>
                    <a:pt x="1595477" y="443199"/>
                    <a:pt x="1607323" y="424583"/>
                  </a:cubicBezTo>
                  <a:cubicBezTo>
                    <a:pt x="1607323" y="417815"/>
                    <a:pt x="1608169" y="412738"/>
                    <a:pt x="1609862" y="409353"/>
                  </a:cubicBezTo>
                  <a:cubicBezTo>
                    <a:pt x="1611554" y="405969"/>
                    <a:pt x="1612400" y="402584"/>
                    <a:pt x="1612400" y="399200"/>
                  </a:cubicBezTo>
                  <a:cubicBezTo>
                    <a:pt x="1622554" y="345047"/>
                    <a:pt x="1641169" y="282433"/>
                    <a:pt x="1668245" y="211357"/>
                  </a:cubicBezTo>
                  <a:cubicBezTo>
                    <a:pt x="1668245" y="218126"/>
                    <a:pt x="1664861" y="231664"/>
                    <a:pt x="1658092" y="251972"/>
                  </a:cubicBezTo>
                  <a:cubicBezTo>
                    <a:pt x="1664861" y="241818"/>
                    <a:pt x="1669091" y="231664"/>
                    <a:pt x="1670784" y="221511"/>
                  </a:cubicBezTo>
                  <a:cubicBezTo>
                    <a:pt x="1672476" y="211357"/>
                    <a:pt x="1676707" y="201203"/>
                    <a:pt x="1683476" y="191050"/>
                  </a:cubicBezTo>
                  <a:cubicBezTo>
                    <a:pt x="1683476" y="194435"/>
                    <a:pt x="1685168" y="197819"/>
                    <a:pt x="1688553" y="201203"/>
                  </a:cubicBezTo>
                  <a:cubicBezTo>
                    <a:pt x="1698706" y="163974"/>
                    <a:pt x="1714783" y="127589"/>
                    <a:pt x="1736782" y="92052"/>
                  </a:cubicBezTo>
                  <a:cubicBezTo>
                    <a:pt x="1758782" y="56514"/>
                    <a:pt x="1783320" y="30284"/>
                    <a:pt x="1810396" y="13361"/>
                  </a:cubicBezTo>
                  <a:cubicBezTo>
                    <a:pt x="1822242" y="4900"/>
                    <a:pt x="1832184" y="457"/>
                    <a:pt x="1840223" y="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9" name="Freeform: Shape 118"/>
            <p:cNvSpPr/>
            <p:nvPr/>
          </p:nvSpPr>
          <p:spPr>
            <a:xfrm rot="18090337" flipH="1">
              <a:off x="1539041" y="973963"/>
              <a:ext cx="2212142" cy="3678828"/>
            </a:xfrm>
            <a:custGeom>
              <a:avLst/>
              <a:gdLst/>
              <a:ahLst/>
              <a:cxnLst/>
              <a:rect l="l" t="t" r="r" b="b"/>
              <a:pathLst>
                <a:path w="2212142" h="3678828">
                  <a:moveTo>
                    <a:pt x="313368" y="3386277"/>
                  </a:moveTo>
                  <a:cubicBezTo>
                    <a:pt x="313791" y="3385853"/>
                    <a:pt x="314425" y="3386065"/>
                    <a:pt x="315271" y="3386911"/>
                  </a:cubicBezTo>
                  <a:cubicBezTo>
                    <a:pt x="316964" y="3388603"/>
                    <a:pt x="317810" y="3391142"/>
                    <a:pt x="317810" y="3394526"/>
                  </a:cubicBezTo>
                  <a:lnTo>
                    <a:pt x="307656" y="3404680"/>
                  </a:lnTo>
                  <a:cubicBezTo>
                    <a:pt x="307656" y="3397911"/>
                    <a:pt x="309349" y="3392834"/>
                    <a:pt x="312733" y="3389450"/>
                  </a:cubicBezTo>
                  <a:cubicBezTo>
                    <a:pt x="312733" y="3387757"/>
                    <a:pt x="312945" y="3386699"/>
                    <a:pt x="313368" y="3386277"/>
                  </a:cubicBezTo>
                  <a:close/>
                  <a:moveTo>
                    <a:pt x="607189" y="2805614"/>
                  </a:moveTo>
                  <a:cubicBezTo>
                    <a:pt x="580113" y="2852998"/>
                    <a:pt x="554728" y="2898690"/>
                    <a:pt x="531037" y="2942689"/>
                  </a:cubicBezTo>
                  <a:cubicBezTo>
                    <a:pt x="507345" y="2986688"/>
                    <a:pt x="481961" y="3030687"/>
                    <a:pt x="454884" y="3074686"/>
                  </a:cubicBezTo>
                  <a:cubicBezTo>
                    <a:pt x="437961" y="3115301"/>
                    <a:pt x="419346" y="3155069"/>
                    <a:pt x="399039" y="3193992"/>
                  </a:cubicBezTo>
                  <a:cubicBezTo>
                    <a:pt x="388885" y="3213453"/>
                    <a:pt x="379155" y="3232702"/>
                    <a:pt x="369847" y="3251741"/>
                  </a:cubicBezTo>
                  <a:lnTo>
                    <a:pt x="352935" y="3287579"/>
                  </a:lnTo>
                  <a:lnTo>
                    <a:pt x="363501" y="3267606"/>
                  </a:lnTo>
                  <a:cubicBezTo>
                    <a:pt x="434577" y="3138993"/>
                    <a:pt x="509037" y="3012072"/>
                    <a:pt x="586882" y="2886844"/>
                  </a:cubicBezTo>
                  <a:cubicBezTo>
                    <a:pt x="593651" y="2880075"/>
                    <a:pt x="597881" y="2872460"/>
                    <a:pt x="599574" y="2863998"/>
                  </a:cubicBezTo>
                  <a:cubicBezTo>
                    <a:pt x="601266" y="2855537"/>
                    <a:pt x="605497" y="2847921"/>
                    <a:pt x="612266" y="2841152"/>
                  </a:cubicBezTo>
                  <a:cubicBezTo>
                    <a:pt x="602112" y="2834383"/>
                    <a:pt x="600420" y="2822537"/>
                    <a:pt x="607189" y="2805614"/>
                  </a:cubicBezTo>
                  <a:close/>
                  <a:moveTo>
                    <a:pt x="734109" y="2145627"/>
                  </a:moveTo>
                  <a:lnTo>
                    <a:pt x="734109" y="2155781"/>
                  </a:lnTo>
                  <a:cubicBezTo>
                    <a:pt x="693495" y="2233626"/>
                    <a:pt x="653726" y="2311470"/>
                    <a:pt x="614804" y="2389315"/>
                  </a:cubicBezTo>
                  <a:cubicBezTo>
                    <a:pt x="575882" y="2467160"/>
                    <a:pt x="537806" y="2545004"/>
                    <a:pt x="500576" y="2622849"/>
                  </a:cubicBezTo>
                  <a:cubicBezTo>
                    <a:pt x="500576" y="2626233"/>
                    <a:pt x="498883" y="2629618"/>
                    <a:pt x="495499" y="2633002"/>
                  </a:cubicBezTo>
                  <a:cubicBezTo>
                    <a:pt x="488730" y="2633002"/>
                    <a:pt x="488730" y="2629618"/>
                    <a:pt x="495499" y="2622849"/>
                  </a:cubicBezTo>
                  <a:cubicBezTo>
                    <a:pt x="532729" y="2545004"/>
                    <a:pt x="570805" y="2467160"/>
                    <a:pt x="609727" y="2389315"/>
                  </a:cubicBezTo>
                  <a:cubicBezTo>
                    <a:pt x="648650" y="2311470"/>
                    <a:pt x="686726" y="2233626"/>
                    <a:pt x="723956" y="2155781"/>
                  </a:cubicBezTo>
                  <a:cubicBezTo>
                    <a:pt x="730725" y="2149012"/>
                    <a:pt x="734109" y="2145627"/>
                    <a:pt x="734109" y="2145627"/>
                  </a:cubicBezTo>
                  <a:close/>
                  <a:moveTo>
                    <a:pt x="1089487" y="1597330"/>
                  </a:moveTo>
                  <a:cubicBezTo>
                    <a:pt x="1079334" y="1607484"/>
                    <a:pt x="1067488" y="1626099"/>
                    <a:pt x="1053949" y="1653175"/>
                  </a:cubicBezTo>
                  <a:cubicBezTo>
                    <a:pt x="1037027" y="1683636"/>
                    <a:pt x="1021796" y="1714943"/>
                    <a:pt x="1008258" y="1747097"/>
                  </a:cubicBezTo>
                  <a:cubicBezTo>
                    <a:pt x="994720" y="1779250"/>
                    <a:pt x="979489" y="1812249"/>
                    <a:pt x="962567" y="1846095"/>
                  </a:cubicBezTo>
                  <a:cubicBezTo>
                    <a:pt x="986258" y="1805480"/>
                    <a:pt x="1008258" y="1764019"/>
                    <a:pt x="1028565" y="1721712"/>
                  </a:cubicBezTo>
                  <a:cubicBezTo>
                    <a:pt x="1048873" y="1679405"/>
                    <a:pt x="1069180" y="1637945"/>
                    <a:pt x="1089487" y="1597330"/>
                  </a:cubicBezTo>
                  <a:close/>
                  <a:moveTo>
                    <a:pt x="1744398" y="597196"/>
                  </a:moveTo>
                  <a:cubicBezTo>
                    <a:pt x="1744398" y="603965"/>
                    <a:pt x="1742705" y="609042"/>
                    <a:pt x="1739321" y="612426"/>
                  </a:cubicBezTo>
                  <a:lnTo>
                    <a:pt x="1744398" y="637810"/>
                  </a:lnTo>
                  <a:lnTo>
                    <a:pt x="1744398" y="602273"/>
                  </a:lnTo>
                  <a:close/>
                  <a:moveTo>
                    <a:pt x="1785012" y="414430"/>
                  </a:moveTo>
                  <a:cubicBezTo>
                    <a:pt x="1778243" y="434737"/>
                    <a:pt x="1769782" y="455045"/>
                    <a:pt x="1759628" y="475352"/>
                  </a:cubicBezTo>
                  <a:cubicBezTo>
                    <a:pt x="1749474" y="495659"/>
                    <a:pt x="1739321" y="515967"/>
                    <a:pt x="1729167" y="536274"/>
                  </a:cubicBezTo>
                  <a:cubicBezTo>
                    <a:pt x="1712244" y="576889"/>
                    <a:pt x="1693629" y="619195"/>
                    <a:pt x="1673322" y="663195"/>
                  </a:cubicBezTo>
                  <a:cubicBezTo>
                    <a:pt x="1673322" y="663195"/>
                    <a:pt x="1676707" y="659810"/>
                    <a:pt x="1683476" y="653041"/>
                  </a:cubicBezTo>
                  <a:cubicBezTo>
                    <a:pt x="1683476" y="639502"/>
                    <a:pt x="1686860" y="636118"/>
                    <a:pt x="1693629" y="642887"/>
                  </a:cubicBezTo>
                  <a:cubicBezTo>
                    <a:pt x="1710552" y="602273"/>
                    <a:pt x="1730859" y="563350"/>
                    <a:pt x="1754551" y="526120"/>
                  </a:cubicBezTo>
                  <a:cubicBezTo>
                    <a:pt x="1757936" y="515967"/>
                    <a:pt x="1766397" y="500736"/>
                    <a:pt x="1779935" y="480429"/>
                  </a:cubicBezTo>
                  <a:cubicBezTo>
                    <a:pt x="1779935" y="453352"/>
                    <a:pt x="1781628" y="431353"/>
                    <a:pt x="1785012" y="414430"/>
                  </a:cubicBezTo>
                  <a:close/>
                  <a:moveTo>
                    <a:pt x="1698191" y="387885"/>
                  </a:moveTo>
                  <a:lnTo>
                    <a:pt x="1683476" y="404594"/>
                  </a:lnTo>
                  <a:lnTo>
                    <a:pt x="1663733" y="424130"/>
                  </a:lnTo>
                  <a:lnTo>
                    <a:pt x="1622554" y="531197"/>
                  </a:lnTo>
                  <a:cubicBezTo>
                    <a:pt x="1605631" y="575196"/>
                    <a:pt x="1585324" y="619195"/>
                    <a:pt x="1561632" y="663195"/>
                  </a:cubicBezTo>
                  <a:cubicBezTo>
                    <a:pt x="1561632" y="666579"/>
                    <a:pt x="1560786" y="669963"/>
                    <a:pt x="1559094" y="673348"/>
                  </a:cubicBezTo>
                  <a:cubicBezTo>
                    <a:pt x="1557401" y="676733"/>
                    <a:pt x="1556555" y="680117"/>
                    <a:pt x="1556555" y="683502"/>
                  </a:cubicBezTo>
                  <a:cubicBezTo>
                    <a:pt x="1556555" y="686886"/>
                    <a:pt x="1555709" y="690271"/>
                    <a:pt x="1554017" y="693656"/>
                  </a:cubicBezTo>
                  <a:cubicBezTo>
                    <a:pt x="1552324" y="697040"/>
                    <a:pt x="1551478" y="702117"/>
                    <a:pt x="1551478" y="708886"/>
                  </a:cubicBezTo>
                  <a:lnTo>
                    <a:pt x="1556555" y="703809"/>
                  </a:lnTo>
                  <a:cubicBezTo>
                    <a:pt x="1556555" y="697040"/>
                    <a:pt x="1559940" y="686886"/>
                    <a:pt x="1566709" y="673348"/>
                  </a:cubicBezTo>
                  <a:lnTo>
                    <a:pt x="1566709" y="683502"/>
                  </a:lnTo>
                  <a:cubicBezTo>
                    <a:pt x="1576862" y="663195"/>
                    <a:pt x="1586170" y="642887"/>
                    <a:pt x="1594631" y="622580"/>
                  </a:cubicBezTo>
                  <a:cubicBezTo>
                    <a:pt x="1603093" y="602273"/>
                    <a:pt x="1612400" y="583658"/>
                    <a:pt x="1622554" y="566735"/>
                  </a:cubicBezTo>
                  <a:cubicBezTo>
                    <a:pt x="1642861" y="508351"/>
                    <a:pt x="1667928" y="449016"/>
                    <a:pt x="1697754" y="388729"/>
                  </a:cubicBezTo>
                  <a:close/>
                  <a:moveTo>
                    <a:pt x="1922086" y="373815"/>
                  </a:moveTo>
                  <a:lnTo>
                    <a:pt x="1922086" y="378892"/>
                  </a:lnTo>
                  <a:cubicBezTo>
                    <a:pt x="1922086" y="382277"/>
                    <a:pt x="1923779" y="385661"/>
                    <a:pt x="1927163" y="389046"/>
                  </a:cubicBezTo>
                  <a:cubicBezTo>
                    <a:pt x="1927163" y="385661"/>
                    <a:pt x="1926317" y="383123"/>
                    <a:pt x="1924625" y="381431"/>
                  </a:cubicBezTo>
                  <a:cubicBezTo>
                    <a:pt x="1922933" y="379739"/>
                    <a:pt x="1922086" y="377200"/>
                    <a:pt x="1922086" y="373815"/>
                  </a:cubicBezTo>
                  <a:close/>
                  <a:moveTo>
                    <a:pt x="1875639" y="183165"/>
                  </a:moveTo>
                  <a:lnTo>
                    <a:pt x="1875614" y="183240"/>
                  </a:lnTo>
                  <a:lnTo>
                    <a:pt x="1875126" y="183435"/>
                  </a:lnTo>
                  <a:cubicBezTo>
                    <a:pt x="1872588" y="185127"/>
                    <a:pt x="1869626" y="187665"/>
                    <a:pt x="1866241" y="191050"/>
                  </a:cubicBezTo>
                  <a:cubicBezTo>
                    <a:pt x="1867934" y="189358"/>
                    <a:pt x="1869203" y="187665"/>
                    <a:pt x="1870049" y="185973"/>
                  </a:cubicBezTo>
                  <a:lnTo>
                    <a:pt x="1870225" y="185270"/>
                  </a:lnTo>
                  <a:close/>
                  <a:moveTo>
                    <a:pt x="1962701" y="130128"/>
                  </a:moveTo>
                  <a:lnTo>
                    <a:pt x="1952547" y="135205"/>
                  </a:lnTo>
                  <a:lnTo>
                    <a:pt x="1962701" y="135205"/>
                  </a:lnTo>
                  <a:close/>
                  <a:moveTo>
                    <a:pt x="1962701" y="74283"/>
                  </a:moveTo>
                  <a:cubicBezTo>
                    <a:pt x="1959317" y="77668"/>
                    <a:pt x="1957624" y="84436"/>
                    <a:pt x="1957624" y="94590"/>
                  </a:cubicBezTo>
                  <a:cubicBezTo>
                    <a:pt x="1950855" y="104744"/>
                    <a:pt x="1945778" y="108128"/>
                    <a:pt x="1942394" y="104744"/>
                  </a:cubicBezTo>
                  <a:cubicBezTo>
                    <a:pt x="1945778" y="101359"/>
                    <a:pt x="1947471" y="97975"/>
                    <a:pt x="1947471" y="94590"/>
                  </a:cubicBezTo>
                  <a:cubicBezTo>
                    <a:pt x="1947471" y="91205"/>
                    <a:pt x="1950855" y="86129"/>
                    <a:pt x="1957624" y="79359"/>
                  </a:cubicBezTo>
                  <a:cubicBezTo>
                    <a:pt x="1957624" y="75975"/>
                    <a:pt x="1959317" y="74283"/>
                    <a:pt x="1962701" y="74283"/>
                  </a:cubicBezTo>
                  <a:close/>
                  <a:moveTo>
                    <a:pt x="1840223" y="34"/>
                  </a:moveTo>
                  <a:cubicBezTo>
                    <a:pt x="1848261" y="-389"/>
                    <a:pt x="1854395" y="3207"/>
                    <a:pt x="1858626" y="10822"/>
                  </a:cubicBezTo>
                  <a:cubicBezTo>
                    <a:pt x="1864972" y="22245"/>
                    <a:pt x="1866083" y="39856"/>
                    <a:pt x="1861958" y="63653"/>
                  </a:cubicBezTo>
                  <a:lnTo>
                    <a:pt x="1856868" y="86078"/>
                  </a:lnTo>
                  <a:lnTo>
                    <a:pt x="1857516" y="85071"/>
                  </a:lnTo>
                  <a:cubicBezTo>
                    <a:pt x="1876871" y="58418"/>
                    <a:pt x="1896702" y="41283"/>
                    <a:pt x="1917010" y="33668"/>
                  </a:cubicBezTo>
                  <a:cubicBezTo>
                    <a:pt x="1920394" y="30284"/>
                    <a:pt x="1928856" y="35360"/>
                    <a:pt x="1942394" y="48899"/>
                  </a:cubicBezTo>
                  <a:cubicBezTo>
                    <a:pt x="1955932" y="55668"/>
                    <a:pt x="1952547" y="77668"/>
                    <a:pt x="1932240" y="114897"/>
                  </a:cubicBezTo>
                  <a:cubicBezTo>
                    <a:pt x="1926317" y="125897"/>
                    <a:pt x="1920711" y="135311"/>
                    <a:pt x="1915423" y="143137"/>
                  </a:cubicBezTo>
                  <a:lnTo>
                    <a:pt x="1910712" y="149052"/>
                  </a:lnTo>
                  <a:lnTo>
                    <a:pt x="1894164" y="188511"/>
                  </a:lnTo>
                  <a:cubicBezTo>
                    <a:pt x="1882318" y="213896"/>
                    <a:pt x="1871318" y="240126"/>
                    <a:pt x="1861165" y="267202"/>
                  </a:cubicBezTo>
                  <a:cubicBezTo>
                    <a:pt x="1861165" y="270587"/>
                    <a:pt x="1856088" y="277356"/>
                    <a:pt x="1845934" y="287509"/>
                  </a:cubicBezTo>
                  <a:lnTo>
                    <a:pt x="1845934" y="282433"/>
                  </a:lnTo>
                  <a:cubicBezTo>
                    <a:pt x="1845934" y="282433"/>
                    <a:pt x="1845934" y="279048"/>
                    <a:pt x="1845934" y="272279"/>
                  </a:cubicBezTo>
                  <a:cubicBezTo>
                    <a:pt x="1852703" y="251972"/>
                    <a:pt x="1859472" y="231664"/>
                    <a:pt x="1866241" y="211357"/>
                  </a:cubicBezTo>
                  <a:lnTo>
                    <a:pt x="1875614" y="183240"/>
                  </a:lnTo>
                  <a:lnTo>
                    <a:pt x="1881472" y="180896"/>
                  </a:lnTo>
                  <a:lnTo>
                    <a:pt x="1875639" y="183165"/>
                  </a:lnTo>
                  <a:lnTo>
                    <a:pt x="1879678" y="171046"/>
                  </a:lnTo>
                  <a:lnTo>
                    <a:pt x="1872038" y="178018"/>
                  </a:lnTo>
                  <a:lnTo>
                    <a:pt x="1871318" y="180896"/>
                  </a:lnTo>
                  <a:lnTo>
                    <a:pt x="1870225" y="185270"/>
                  </a:lnTo>
                  <a:lnTo>
                    <a:pt x="1870049" y="185339"/>
                  </a:lnTo>
                  <a:lnTo>
                    <a:pt x="1861406" y="193588"/>
                  </a:lnTo>
                  <a:lnTo>
                    <a:pt x="1840857" y="236741"/>
                  </a:lnTo>
                  <a:cubicBezTo>
                    <a:pt x="1823934" y="270587"/>
                    <a:pt x="1810396" y="306125"/>
                    <a:pt x="1800243" y="343354"/>
                  </a:cubicBezTo>
                  <a:cubicBezTo>
                    <a:pt x="1803627" y="343354"/>
                    <a:pt x="1805320" y="345047"/>
                    <a:pt x="1805320" y="348431"/>
                  </a:cubicBezTo>
                  <a:lnTo>
                    <a:pt x="1804981" y="349785"/>
                  </a:lnTo>
                  <a:lnTo>
                    <a:pt x="1809127" y="342085"/>
                  </a:lnTo>
                  <a:cubicBezTo>
                    <a:pt x="1811666" y="337855"/>
                    <a:pt x="1813781" y="334893"/>
                    <a:pt x="1815473" y="333201"/>
                  </a:cubicBezTo>
                  <a:cubicBezTo>
                    <a:pt x="1829011" y="316278"/>
                    <a:pt x="1838319" y="304432"/>
                    <a:pt x="1843396" y="297663"/>
                  </a:cubicBezTo>
                  <a:cubicBezTo>
                    <a:pt x="1848472" y="290894"/>
                    <a:pt x="1852703" y="285817"/>
                    <a:pt x="1856088" y="282433"/>
                  </a:cubicBezTo>
                  <a:lnTo>
                    <a:pt x="1861165" y="277356"/>
                  </a:lnTo>
                  <a:lnTo>
                    <a:pt x="1871318" y="267202"/>
                  </a:lnTo>
                  <a:cubicBezTo>
                    <a:pt x="1874703" y="263818"/>
                    <a:pt x="1876395" y="261279"/>
                    <a:pt x="1876395" y="259587"/>
                  </a:cubicBezTo>
                  <a:cubicBezTo>
                    <a:pt x="1876395" y="257895"/>
                    <a:pt x="1878087" y="255356"/>
                    <a:pt x="1881472" y="251972"/>
                  </a:cubicBezTo>
                  <a:cubicBezTo>
                    <a:pt x="1881472" y="241818"/>
                    <a:pt x="1884856" y="236741"/>
                    <a:pt x="1891625" y="236741"/>
                  </a:cubicBezTo>
                  <a:lnTo>
                    <a:pt x="1891625" y="226587"/>
                  </a:lnTo>
                  <a:cubicBezTo>
                    <a:pt x="1898395" y="209665"/>
                    <a:pt x="1902625" y="199511"/>
                    <a:pt x="1904318" y="196126"/>
                  </a:cubicBezTo>
                  <a:cubicBezTo>
                    <a:pt x="1906010" y="192742"/>
                    <a:pt x="1910240" y="182588"/>
                    <a:pt x="1917010" y="165666"/>
                  </a:cubicBezTo>
                  <a:lnTo>
                    <a:pt x="1922086" y="170742"/>
                  </a:lnTo>
                  <a:cubicBezTo>
                    <a:pt x="1922086" y="174127"/>
                    <a:pt x="1925471" y="165666"/>
                    <a:pt x="1932240" y="145358"/>
                  </a:cubicBezTo>
                  <a:cubicBezTo>
                    <a:pt x="1939009" y="138589"/>
                    <a:pt x="1942394" y="134359"/>
                    <a:pt x="1942394" y="132666"/>
                  </a:cubicBezTo>
                  <a:cubicBezTo>
                    <a:pt x="1942394" y="130974"/>
                    <a:pt x="1945778" y="121666"/>
                    <a:pt x="1952547" y="104744"/>
                  </a:cubicBezTo>
                  <a:lnTo>
                    <a:pt x="1952547" y="109820"/>
                  </a:lnTo>
                  <a:lnTo>
                    <a:pt x="1957624" y="114897"/>
                  </a:lnTo>
                  <a:lnTo>
                    <a:pt x="1957624" y="104744"/>
                  </a:lnTo>
                  <a:lnTo>
                    <a:pt x="1962701" y="104744"/>
                  </a:lnTo>
                  <a:lnTo>
                    <a:pt x="1962701" y="74283"/>
                  </a:lnTo>
                  <a:cubicBezTo>
                    <a:pt x="1962701" y="77668"/>
                    <a:pt x="1966086" y="72591"/>
                    <a:pt x="1972855" y="59052"/>
                  </a:cubicBezTo>
                  <a:cubicBezTo>
                    <a:pt x="1976239" y="55668"/>
                    <a:pt x="1979624" y="53975"/>
                    <a:pt x="1983008" y="53975"/>
                  </a:cubicBezTo>
                  <a:lnTo>
                    <a:pt x="1993162" y="48899"/>
                  </a:lnTo>
                  <a:lnTo>
                    <a:pt x="1998239" y="48899"/>
                  </a:lnTo>
                  <a:cubicBezTo>
                    <a:pt x="1998239" y="52283"/>
                    <a:pt x="1999931" y="55668"/>
                    <a:pt x="2003316" y="59052"/>
                  </a:cubicBezTo>
                  <a:lnTo>
                    <a:pt x="2003316" y="69206"/>
                  </a:lnTo>
                  <a:cubicBezTo>
                    <a:pt x="1999931" y="72591"/>
                    <a:pt x="1996547" y="81052"/>
                    <a:pt x="1993162" y="94590"/>
                  </a:cubicBezTo>
                  <a:cubicBezTo>
                    <a:pt x="1996547" y="94590"/>
                    <a:pt x="1998239" y="92898"/>
                    <a:pt x="1998239" y="89513"/>
                  </a:cubicBezTo>
                  <a:cubicBezTo>
                    <a:pt x="2005008" y="92898"/>
                    <a:pt x="2009239" y="96282"/>
                    <a:pt x="2010931" y="99667"/>
                  </a:cubicBezTo>
                  <a:cubicBezTo>
                    <a:pt x="2012623" y="103051"/>
                    <a:pt x="2016854" y="113205"/>
                    <a:pt x="2023623" y="130128"/>
                  </a:cubicBezTo>
                  <a:lnTo>
                    <a:pt x="2023623" y="140281"/>
                  </a:lnTo>
                  <a:cubicBezTo>
                    <a:pt x="2023623" y="143666"/>
                    <a:pt x="2022777" y="147051"/>
                    <a:pt x="2021085" y="150435"/>
                  </a:cubicBezTo>
                  <a:cubicBezTo>
                    <a:pt x="2019392" y="153820"/>
                    <a:pt x="2018546" y="158897"/>
                    <a:pt x="2018546" y="165666"/>
                  </a:cubicBezTo>
                  <a:cubicBezTo>
                    <a:pt x="2011777" y="175819"/>
                    <a:pt x="2007546" y="182588"/>
                    <a:pt x="2005854" y="185973"/>
                  </a:cubicBezTo>
                  <a:cubicBezTo>
                    <a:pt x="2004162" y="189358"/>
                    <a:pt x="1999931" y="197819"/>
                    <a:pt x="1993162" y="211357"/>
                  </a:cubicBezTo>
                  <a:lnTo>
                    <a:pt x="1993162" y="216434"/>
                  </a:lnTo>
                  <a:cubicBezTo>
                    <a:pt x="1993162" y="219818"/>
                    <a:pt x="1992316" y="222357"/>
                    <a:pt x="1990624" y="224049"/>
                  </a:cubicBezTo>
                  <a:cubicBezTo>
                    <a:pt x="1988931" y="225741"/>
                    <a:pt x="1988085" y="228280"/>
                    <a:pt x="1988085" y="231664"/>
                  </a:cubicBezTo>
                  <a:lnTo>
                    <a:pt x="1988085" y="246895"/>
                  </a:lnTo>
                  <a:lnTo>
                    <a:pt x="1998239" y="236741"/>
                  </a:lnTo>
                  <a:cubicBezTo>
                    <a:pt x="2008392" y="226587"/>
                    <a:pt x="2013469" y="228280"/>
                    <a:pt x="2013469" y="241818"/>
                  </a:cubicBezTo>
                  <a:cubicBezTo>
                    <a:pt x="2030392" y="238433"/>
                    <a:pt x="2042238" y="248587"/>
                    <a:pt x="2049007" y="272279"/>
                  </a:cubicBezTo>
                  <a:cubicBezTo>
                    <a:pt x="2059161" y="272279"/>
                    <a:pt x="2065930" y="273971"/>
                    <a:pt x="2069314" y="277356"/>
                  </a:cubicBezTo>
                  <a:cubicBezTo>
                    <a:pt x="2096391" y="267202"/>
                    <a:pt x="2116698" y="263818"/>
                    <a:pt x="2130236" y="267202"/>
                  </a:cubicBezTo>
                  <a:lnTo>
                    <a:pt x="2145467" y="272279"/>
                  </a:lnTo>
                  <a:cubicBezTo>
                    <a:pt x="2155621" y="282433"/>
                    <a:pt x="2157313" y="302740"/>
                    <a:pt x="2150544" y="333201"/>
                  </a:cubicBezTo>
                  <a:lnTo>
                    <a:pt x="2150544" y="338278"/>
                  </a:lnTo>
                  <a:lnTo>
                    <a:pt x="2165774" y="338278"/>
                  </a:lnTo>
                  <a:cubicBezTo>
                    <a:pt x="2172543" y="361970"/>
                    <a:pt x="2174235" y="389046"/>
                    <a:pt x="2170851" y="419507"/>
                  </a:cubicBezTo>
                  <a:cubicBezTo>
                    <a:pt x="2167466" y="449968"/>
                    <a:pt x="2167466" y="478737"/>
                    <a:pt x="2170851" y="505813"/>
                  </a:cubicBezTo>
                  <a:lnTo>
                    <a:pt x="2170851" y="541350"/>
                  </a:lnTo>
                  <a:cubicBezTo>
                    <a:pt x="2170851" y="568427"/>
                    <a:pt x="2162390" y="602273"/>
                    <a:pt x="2145467" y="642887"/>
                  </a:cubicBezTo>
                  <a:lnTo>
                    <a:pt x="2130236" y="683502"/>
                  </a:lnTo>
                  <a:cubicBezTo>
                    <a:pt x="2123467" y="697040"/>
                    <a:pt x="2118390" y="705501"/>
                    <a:pt x="2115006" y="708886"/>
                  </a:cubicBezTo>
                  <a:cubicBezTo>
                    <a:pt x="2131929" y="691963"/>
                    <a:pt x="2148851" y="680963"/>
                    <a:pt x="2165774" y="675887"/>
                  </a:cubicBezTo>
                  <a:cubicBezTo>
                    <a:pt x="2182697" y="670810"/>
                    <a:pt x="2194543" y="673348"/>
                    <a:pt x="2201312" y="683502"/>
                  </a:cubicBezTo>
                  <a:cubicBezTo>
                    <a:pt x="2214850" y="700424"/>
                    <a:pt x="2215696" y="731732"/>
                    <a:pt x="2203850" y="777423"/>
                  </a:cubicBezTo>
                  <a:cubicBezTo>
                    <a:pt x="2192004" y="823114"/>
                    <a:pt x="2170851" y="871344"/>
                    <a:pt x="2140390" y="922113"/>
                  </a:cubicBezTo>
                  <a:cubicBezTo>
                    <a:pt x="2062545" y="1054110"/>
                    <a:pt x="1986393" y="1185261"/>
                    <a:pt x="1911933" y="1315566"/>
                  </a:cubicBezTo>
                  <a:cubicBezTo>
                    <a:pt x="1837473" y="1445872"/>
                    <a:pt x="1757936" y="1577023"/>
                    <a:pt x="1673322" y="1709020"/>
                  </a:cubicBezTo>
                  <a:cubicBezTo>
                    <a:pt x="1609016" y="1807172"/>
                    <a:pt x="1548094" y="1902786"/>
                    <a:pt x="1490556" y="1995861"/>
                  </a:cubicBezTo>
                  <a:cubicBezTo>
                    <a:pt x="1433019" y="2088936"/>
                    <a:pt x="1377174" y="2184550"/>
                    <a:pt x="1323021" y="2282702"/>
                  </a:cubicBezTo>
                  <a:cubicBezTo>
                    <a:pt x="1262099" y="2374084"/>
                    <a:pt x="1202023" y="2462929"/>
                    <a:pt x="1142794" y="2549235"/>
                  </a:cubicBezTo>
                  <a:cubicBezTo>
                    <a:pt x="1083564" y="2635541"/>
                    <a:pt x="1025181" y="2722693"/>
                    <a:pt x="967643" y="2810691"/>
                  </a:cubicBezTo>
                  <a:cubicBezTo>
                    <a:pt x="916875" y="2885151"/>
                    <a:pt x="866107" y="2950304"/>
                    <a:pt x="815339" y="3006149"/>
                  </a:cubicBezTo>
                  <a:cubicBezTo>
                    <a:pt x="764570" y="3061994"/>
                    <a:pt x="713802" y="3122070"/>
                    <a:pt x="663034" y="3186377"/>
                  </a:cubicBezTo>
                  <a:lnTo>
                    <a:pt x="657957" y="3186377"/>
                  </a:lnTo>
                  <a:cubicBezTo>
                    <a:pt x="657957" y="3182992"/>
                    <a:pt x="658803" y="3180454"/>
                    <a:pt x="660496" y="3178761"/>
                  </a:cubicBezTo>
                  <a:cubicBezTo>
                    <a:pt x="662188" y="3177069"/>
                    <a:pt x="663034" y="3174531"/>
                    <a:pt x="663034" y="3171146"/>
                  </a:cubicBezTo>
                  <a:cubicBezTo>
                    <a:pt x="730725" y="3066225"/>
                    <a:pt x="798416" y="2960458"/>
                    <a:pt x="866107" y="2853844"/>
                  </a:cubicBezTo>
                  <a:cubicBezTo>
                    <a:pt x="933798" y="2747231"/>
                    <a:pt x="1001489" y="2634695"/>
                    <a:pt x="1069180" y="2516236"/>
                  </a:cubicBezTo>
                  <a:lnTo>
                    <a:pt x="1114871" y="2440083"/>
                  </a:lnTo>
                  <a:lnTo>
                    <a:pt x="1114871" y="2429930"/>
                  </a:lnTo>
                  <a:cubicBezTo>
                    <a:pt x="1121641" y="2416391"/>
                    <a:pt x="1127563" y="2403699"/>
                    <a:pt x="1132640" y="2391853"/>
                  </a:cubicBezTo>
                  <a:cubicBezTo>
                    <a:pt x="1137717" y="2380007"/>
                    <a:pt x="1143640" y="2367315"/>
                    <a:pt x="1150409" y="2353777"/>
                  </a:cubicBezTo>
                  <a:cubicBezTo>
                    <a:pt x="1147025" y="2360546"/>
                    <a:pt x="1144486" y="2364777"/>
                    <a:pt x="1142794" y="2366469"/>
                  </a:cubicBezTo>
                  <a:cubicBezTo>
                    <a:pt x="1141102" y="2368162"/>
                    <a:pt x="1138563" y="2372392"/>
                    <a:pt x="1135179" y="2379161"/>
                  </a:cubicBezTo>
                  <a:cubicBezTo>
                    <a:pt x="1131794" y="2385930"/>
                    <a:pt x="1127563" y="2392700"/>
                    <a:pt x="1122487" y="2399469"/>
                  </a:cubicBezTo>
                  <a:cubicBezTo>
                    <a:pt x="1117410" y="2406238"/>
                    <a:pt x="1113179" y="2407930"/>
                    <a:pt x="1109794" y="2404545"/>
                  </a:cubicBezTo>
                  <a:cubicBezTo>
                    <a:pt x="1106410" y="2401161"/>
                    <a:pt x="1104718" y="2397776"/>
                    <a:pt x="1104718" y="2394392"/>
                  </a:cubicBezTo>
                  <a:cubicBezTo>
                    <a:pt x="1074257" y="2448544"/>
                    <a:pt x="1035334" y="2504390"/>
                    <a:pt x="987951" y="2561927"/>
                  </a:cubicBezTo>
                  <a:cubicBezTo>
                    <a:pt x="977797" y="2582234"/>
                    <a:pt x="967643" y="2597465"/>
                    <a:pt x="957490" y="2607618"/>
                  </a:cubicBezTo>
                  <a:cubicBezTo>
                    <a:pt x="940567" y="2644848"/>
                    <a:pt x="924490" y="2681232"/>
                    <a:pt x="909260" y="2716770"/>
                  </a:cubicBezTo>
                  <a:cubicBezTo>
                    <a:pt x="894029" y="2752308"/>
                    <a:pt x="877953" y="2788692"/>
                    <a:pt x="861030" y="2825922"/>
                  </a:cubicBezTo>
                  <a:lnTo>
                    <a:pt x="850877" y="2841152"/>
                  </a:lnTo>
                  <a:cubicBezTo>
                    <a:pt x="840723" y="2868229"/>
                    <a:pt x="828877" y="2885151"/>
                    <a:pt x="815339" y="2891921"/>
                  </a:cubicBezTo>
                  <a:cubicBezTo>
                    <a:pt x="808570" y="2895305"/>
                    <a:pt x="805185" y="2896997"/>
                    <a:pt x="805185" y="2896997"/>
                  </a:cubicBezTo>
                  <a:cubicBezTo>
                    <a:pt x="757801" y="2974842"/>
                    <a:pt x="710418" y="3052687"/>
                    <a:pt x="663034" y="3130531"/>
                  </a:cubicBezTo>
                  <a:cubicBezTo>
                    <a:pt x="615650" y="3208376"/>
                    <a:pt x="568266" y="3281144"/>
                    <a:pt x="520883" y="3348835"/>
                  </a:cubicBezTo>
                  <a:cubicBezTo>
                    <a:pt x="517498" y="3355604"/>
                    <a:pt x="512421" y="3358989"/>
                    <a:pt x="505652" y="3358989"/>
                  </a:cubicBezTo>
                  <a:cubicBezTo>
                    <a:pt x="505652" y="3362373"/>
                    <a:pt x="503960" y="3365758"/>
                    <a:pt x="500576" y="3369142"/>
                  </a:cubicBezTo>
                  <a:cubicBezTo>
                    <a:pt x="493806" y="3375911"/>
                    <a:pt x="487883" y="3384373"/>
                    <a:pt x="482807" y="3394526"/>
                  </a:cubicBezTo>
                  <a:cubicBezTo>
                    <a:pt x="477730" y="3404680"/>
                    <a:pt x="471807" y="3414834"/>
                    <a:pt x="465038" y="3424987"/>
                  </a:cubicBezTo>
                  <a:cubicBezTo>
                    <a:pt x="458269" y="3431756"/>
                    <a:pt x="454884" y="3431756"/>
                    <a:pt x="454884" y="3424987"/>
                  </a:cubicBezTo>
                  <a:cubicBezTo>
                    <a:pt x="454884" y="3421603"/>
                    <a:pt x="456576" y="3418218"/>
                    <a:pt x="459961" y="3414834"/>
                  </a:cubicBezTo>
                  <a:cubicBezTo>
                    <a:pt x="466730" y="3404680"/>
                    <a:pt x="473499" y="3394526"/>
                    <a:pt x="480268" y="3384373"/>
                  </a:cubicBezTo>
                  <a:cubicBezTo>
                    <a:pt x="487037" y="3374219"/>
                    <a:pt x="493806" y="3364065"/>
                    <a:pt x="500576" y="3353912"/>
                  </a:cubicBezTo>
                  <a:lnTo>
                    <a:pt x="505652" y="3353912"/>
                  </a:lnTo>
                  <a:cubicBezTo>
                    <a:pt x="505652" y="3347143"/>
                    <a:pt x="509037" y="3340374"/>
                    <a:pt x="515806" y="3333604"/>
                  </a:cubicBezTo>
                  <a:cubicBezTo>
                    <a:pt x="559805" y="3255760"/>
                    <a:pt x="603804" y="3180454"/>
                    <a:pt x="647804" y="3107686"/>
                  </a:cubicBezTo>
                  <a:cubicBezTo>
                    <a:pt x="691803" y="3034918"/>
                    <a:pt x="735802" y="2959611"/>
                    <a:pt x="779801" y="2881767"/>
                  </a:cubicBezTo>
                  <a:cubicBezTo>
                    <a:pt x="752724" y="2918997"/>
                    <a:pt x="727340" y="2956227"/>
                    <a:pt x="703648" y="2993457"/>
                  </a:cubicBezTo>
                  <a:cubicBezTo>
                    <a:pt x="679957" y="3030687"/>
                    <a:pt x="656265" y="3069609"/>
                    <a:pt x="632573" y="3110224"/>
                  </a:cubicBezTo>
                  <a:cubicBezTo>
                    <a:pt x="602112" y="3157608"/>
                    <a:pt x="571651" y="3203299"/>
                    <a:pt x="541190" y="3247298"/>
                  </a:cubicBezTo>
                  <a:cubicBezTo>
                    <a:pt x="510729" y="3291297"/>
                    <a:pt x="481961" y="3338681"/>
                    <a:pt x="454884" y="3389450"/>
                  </a:cubicBezTo>
                  <a:cubicBezTo>
                    <a:pt x="448115" y="3396219"/>
                    <a:pt x="444730" y="3397911"/>
                    <a:pt x="444730" y="3394526"/>
                  </a:cubicBezTo>
                  <a:cubicBezTo>
                    <a:pt x="444730" y="3391142"/>
                    <a:pt x="446423" y="3387757"/>
                    <a:pt x="449807" y="3384373"/>
                  </a:cubicBezTo>
                  <a:cubicBezTo>
                    <a:pt x="507345" y="3282836"/>
                    <a:pt x="566574" y="3188069"/>
                    <a:pt x="627496" y="3100070"/>
                  </a:cubicBezTo>
                  <a:cubicBezTo>
                    <a:pt x="688418" y="3012072"/>
                    <a:pt x="747648" y="2913920"/>
                    <a:pt x="805185" y="2805614"/>
                  </a:cubicBezTo>
                  <a:cubicBezTo>
                    <a:pt x="805185" y="2795461"/>
                    <a:pt x="808570" y="2787000"/>
                    <a:pt x="815339" y="2780231"/>
                  </a:cubicBezTo>
                  <a:cubicBezTo>
                    <a:pt x="791647" y="2807307"/>
                    <a:pt x="767955" y="2836075"/>
                    <a:pt x="744263" y="2866536"/>
                  </a:cubicBezTo>
                  <a:cubicBezTo>
                    <a:pt x="720571" y="2896997"/>
                    <a:pt x="696880" y="2925766"/>
                    <a:pt x="673188" y="2952842"/>
                  </a:cubicBezTo>
                  <a:cubicBezTo>
                    <a:pt x="619035" y="3050995"/>
                    <a:pt x="565728" y="3147454"/>
                    <a:pt x="513268" y="3242222"/>
                  </a:cubicBezTo>
                  <a:cubicBezTo>
                    <a:pt x="460807" y="3336989"/>
                    <a:pt x="405808" y="3431756"/>
                    <a:pt x="348271" y="3526524"/>
                  </a:cubicBezTo>
                  <a:cubicBezTo>
                    <a:pt x="341502" y="3540062"/>
                    <a:pt x="336425" y="3545139"/>
                    <a:pt x="333040" y="3541754"/>
                  </a:cubicBezTo>
                  <a:lnTo>
                    <a:pt x="333040" y="3536678"/>
                  </a:lnTo>
                  <a:cubicBezTo>
                    <a:pt x="333040" y="3529908"/>
                    <a:pt x="334733" y="3524831"/>
                    <a:pt x="338117" y="3521447"/>
                  </a:cubicBezTo>
                  <a:cubicBezTo>
                    <a:pt x="365193" y="3463910"/>
                    <a:pt x="390578" y="3407219"/>
                    <a:pt x="414269" y="3351373"/>
                  </a:cubicBezTo>
                  <a:cubicBezTo>
                    <a:pt x="437961" y="3295528"/>
                    <a:pt x="463345" y="3238837"/>
                    <a:pt x="490422" y="3181300"/>
                  </a:cubicBezTo>
                  <a:cubicBezTo>
                    <a:pt x="487037" y="3188069"/>
                    <a:pt x="481961" y="3194838"/>
                    <a:pt x="475191" y="3201607"/>
                  </a:cubicBezTo>
                  <a:lnTo>
                    <a:pt x="459961" y="3226991"/>
                  </a:lnTo>
                  <a:lnTo>
                    <a:pt x="353348" y="3440218"/>
                  </a:lnTo>
                  <a:cubicBezTo>
                    <a:pt x="333040" y="3470679"/>
                    <a:pt x="319502" y="3484217"/>
                    <a:pt x="312733" y="3480832"/>
                  </a:cubicBezTo>
                  <a:cubicBezTo>
                    <a:pt x="299195" y="3474063"/>
                    <a:pt x="300887" y="3457141"/>
                    <a:pt x="317810" y="3430064"/>
                  </a:cubicBezTo>
                  <a:cubicBezTo>
                    <a:pt x="317810" y="3430064"/>
                    <a:pt x="314425" y="3433449"/>
                    <a:pt x="307656" y="3440218"/>
                  </a:cubicBezTo>
                  <a:cubicBezTo>
                    <a:pt x="304272" y="3443602"/>
                    <a:pt x="302579" y="3445295"/>
                    <a:pt x="302579" y="3445295"/>
                  </a:cubicBezTo>
                  <a:lnTo>
                    <a:pt x="302579" y="3430064"/>
                  </a:lnTo>
                  <a:cubicBezTo>
                    <a:pt x="309349" y="3423295"/>
                    <a:pt x="319502" y="3409757"/>
                    <a:pt x="333040" y="3389450"/>
                  </a:cubicBezTo>
                  <a:cubicBezTo>
                    <a:pt x="366886" y="3321759"/>
                    <a:pt x="399885" y="3253221"/>
                    <a:pt x="432038" y="3183838"/>
                  </a:cubicBezTo>
                  <a:cubicBezTo>
                    <a:pt x="464192" y="3114455"/>
                    <a:pt x="498883" y="3045918"/>
                    <a:pt x="536113" y="2978227"/>
                  </a:cubicBezTo>
                  <a:cubicBezTo>
                    <a:pt x="495499" y="3049302"/>
                    <a:pt x="454884" y="3121224"/>
                    <a:pt x="414269" y="3193992"/>
                  </a:cubicBezTo>
                  <a:cubicBezTo>
                    <a:pt x="373655" y="3266760"/>
                    <a:pt x="333040" y="3340374"/>
                    <a:pt x="292426" y="3414834"/>
                  </a:cubicBezTo>
                  <a:cubicBezTo>
                    <a:pt x="295810" y="3414834"/>
                    <a:pt x="297503" y="3416526"/>
                    <a:pt x="297503" y="3419911"/>
                  </a:cubicBezTo>
                  <a:lnTo>
                    <a:pt x="292426" y="3430064"/>
                  </a:lnTo>
                  <a:cubicBezTo>
                    <a:pt x="289041" y="3430064"/>
                    <a:pt x="287349" y="3430064"/>
                    <a:pt x="287349" y="3430064"/>
                  </a:cubicBezTo>
                  <a:cubicBezTo>
                    <a:pt x="246734" y="3507909"/>
                    <a:pt x="206120" y="3589138"/>
                    <a:pt x="165505" y="3673752"/>
                  </a:cubicBezTo>
                  <a:cubicBezTo>
                    <a:pt x="162121" y="3677136"/>
                    <a:pt x="160428" y="3678828"/>
                    <a:pt x="160428" y="3678828"/>
                  </a:cubicBezTo>
                  <a:cubicBezTo>
                    <a:pt x="160428" y="3678828"/>
                    <a:pt x="160428" y="3675444"/>
                    <a:pt x="160428" y="3668675"/>
                  </a:cubicBezTo>
                  <a:cubicBezTo>
                    <a:pt x="192581" y="3599292"/>
                    <a:pt x="225581" y="3531178"/>
                    <a:pt x="259426" y="3464333"/>
                  </a:cubicBezTo>
                  <a:lnTo>
                    <a:pt x="333701" y="3323935"/>
                  </a:lnTo>
                  <a:lnTo>
                    <a:pt x="333040" y="3324720"/>
                  </a:lnTo>
                  <a:cubicBezTo>
                    <a:pt x="329656" y="3327258"/>
                    <a:pt x="326271" y="3326835"/>
                    <a:pt x="322887" y="3323451"/>
                  </a:cubicBezTo>
                  <a:cubicBezTo>
                    <a:pt x="319502" y="3323451"/>
                    <a:pt x="321194" y="3316682"/>
                    <a:pt x="327963" y="3303144"/>
                  </a:cubicBezTo>
                  <a:lnTo>
                    <a:pt x="353348" y="3242222"/>
                  </a:lnTo>
                  <a:cubicBezTo>
                    <a:pt x="343194" y="3255760"/>
                    <a:pt x="333040" y="3262529"/>
                    <a:pt x="322887" y="3262529"/>
                  </a:cubicBezTo>
                  <a:cubicBezTo>
                    <a:pt x="316118" y="3259144"/>
                    <a:pt x="312733" y="3248991"/>
                    <a:pt x="312733" y="3232068"/>
                  </a:cubicBezTo>
                  <a:cubicBezTo>
                    <a:pt x="285657" y="3272683"/>
                    <a:pt x="261119" y="3312451"/>
                    <a:pt x="239119" y="3351373"/>
                  </a:cubicBezTo>
                  <a:cubicBezTo>
                    <a:pt x="217120" y="3390296"/>
                    <a:pt x="192582" y="3428372"/>
                    <a:pt x="165505" y="3465602"/>
                  </a:cubicBezTo>
                  <a:lnTo>
                    <a:pt x="160428" y="3470679"/>
                  </a:lnTo>
                  <a:cubicBezTo>
                    <a:pt x="160428" y="3470679"/>
                    <a:pt x="160428" y="3465602"/>
                    <a:pt x="160428" y="3455448"/>
                  </a:cubicBezTo>
                  <a:cubicBezTo>
                    <a:pt x="194274" y="3397911"/>
                    <a:pt x="226427" y="3341220"/>
                    <a:pt x="256888" y="3285375"/>
                  </a:cubicBezTo>
                  <a:cubicBezTo>
                    <a:pt x="287349" y="3229529"/>
                    <a:pt x="319502" y="3172838"/>
                    <a:pt x="353348" y="3115301"/>
                  </a:cubicBezTo>
                  <a:cubicBezTo>
                    <a:pt x="370270" y="3067917"/>
                    <a:pt x="388039" y="3020534"/>
                    <a:pt x="406654" y="2973150"/>
                  </a:cubicBezTo>
                  <a:cubicBezTo>
                    <a:pt x="425269" y="2925766"/>
                    <a:pt x="446423" y="2876690"/>
                    <a:pt x="470115" y="2825922"/>
                  </a:cubicBezTo>
                  <a:cubicBezTo>
                    <a:pt x="507345" y="2751462"/>
                    <a:pt x="544575" y="2682078"/>
                    <a:pt x="581805" y="2617772"/>
                  </a:cubicBezTo>
                  <a:cubicBezTo>
                    <a:pt x="619035" y="2553466"/>
                    <a:pt x="657957" y="2487467"/>
                    <a:pt x="698572" y="2419776"/>
                  </a:cubicBezTo>
                  <a:cubicBezTo>
                    <a:pt x="712110" y="2392700"/>
                    <a:pt x="723956" y="2368162"/>
                    <a:pt x="734109" y="2346162"/>
                  </a:cubicBezTo>
                  <a:cubicBezTo>
                    <a:pt x="744263" y="2324162"/>
                    <a:pt x="756109" y="2299624"/>
                    <a:pt x="769647" y="2272548"/>
                  </a:cubicBezTo>
                  <a:cubicBezTo>
                    <a:pt x="762878" y="2279317"/>
                    <a:pt x="757801" y="2281009"/>
                    <a:pt x="754417" y="2277625"/>
                  </a:cubicBezTo>
                  <a:lnTo>
                    <a:pt x="749340" y="2277625"/>
                  </a:lnTo>
                  <a:cubicBezTo>
                    <a:pt x="739186" y="2297932"/>
                    <a:pt x="728186" y="2318239"/>
                    <a:pt x="716341" y="2338547"/>
                  </a:cubicBezTo>
                  <a:cubicBezTo>
                    <a:pt x="704495" y="2358854"/>
                    <a:pt x="693495" y="2380853"/>
                    <a:pt x="683341" y="2404545"/>
                  </a:cubicBezTo>
                  <a:cubicBezTo>
                    <a:pt x="578420" y="2604234"/>
                    <a:pt x="472653" y="2796307"/>
                    <a:pt x="366040" y="2980765"/>
                  </a:cubicBezTo>
                  <a:cubicBezTo>
                    <a:pt x="259426" y="3165223"/>
                    <a:pt x="151967" y="3350527"/>
                    <a:pt x="43661" y="3536678"/>
                  </a:cubicBezTo>
                  <a:cubicBezTo>
                    <a:pt x="26739" y="3563754"/>
                    <a:pt x="14893" y="3573908"/>
                    <a:pt x="8124" y="3567138"/>
                  </a:cubicBezTo>
                  <a:cubicBezTo>
                    <a:pt x="-5415" y="3560369"/>
                    <a:pt x="-2030" y="3541754"/>
                    <a:pt x="18277" y="3511293"/>
                  </a:cubicBezTo>
                  <a:cubicBezTo>
                    <a:pt x="65661" y="3419911"/>
                    <a:pt x="113045" y="3331066"/>
                    <a:pt x="160428" y="3244760"/>
                  </a:cubicBezTo>
                  <a:cubicBezTo>
                    <a:pt x="207812" y="3158454"/>
                    <a:pt x="260272" y="3071302"/>
                    <a:pt x="317810" y="2983303"/>
                  </a:cubicBezTo>
                  <a:cubicBezTo>
                    <a:pt x="355040" y="2918997"/>
                    <a:pt x="391424" y="2858075"/>
                    <a:pt x="426962" y="2800538"/>
                  </a:cubicBezTo>
                  <a:cubicBezTo>
                    <a:pt x="462499" y="2743000"/>
                    <a:pt x="498883" y="2680386"/>
                    <a:pt x="536113" y="2612695"/>
                  </a:cubicBezTo>
                  <a:cubicBezTo>
                    <a:pt x="580113" y="2538235"/>
                    <a:pt x="621573" y="2464621"/>
                    <a:pt x="660496" y="2391853"/>
                  </a:cubicBezTo>
                  <a:cubicBezTo>
                    <a:pt x="699418" y="2319085"/>
                    <a:pt x="739186" y="2243779"/>
                    <a:pt x="779801" y="2165935"/>
                  </a:cubicBezTo>
                  <a:cubicBezTo>
                    <a:pt x="783185" y="2159166"/>
                    <a:pt x="786570" y="2151550"/>
                    <a:pt x="789954" y="2143089"/>
                  </a:cubicBezTo>
                  <a:cubicBezTo>
                    <a:pt x="793339" y="2134628"/>
                    <a:pt x="796724" y="2127012"/>
                    <a:pt x="800108" y="2120243"/>
                  </a:cubicBezTo>
                  <a:cubicBezTo>
                    <a:pt x="806877" y="2113474"/>
                    <a:pt x="817031" y="2099936"/>
                    <a:pt x="830569" y="2079629"/>
                  </a:cubicBezTo>
                  <a:cubicBezTo>
                    <a:pt x="861030" y="2018707"/>
                    <a:pt x="891491" y="1958631"/>
                    <a:pt x="921952" y="1899401"/>
                  </a:cubicBezTo>
                  <a:cubicBezTo>
                    <a:pt x="952413" y="1840172"/>
                    <a:pt x="981182" y="1781788"/>
                    <a:pt x="1008258" y="1724251"/>
                  </a:cubicBezTo>
                  <a:cubicBezTo>
                    <a:pt x="967643" y="1791942"/>
                    <a:pt x="927029" y="1858787"/>
                    <a:pt x="886414" y="1924785"/>
                  </a:cubicBezTo>
                  <a:cubicBezTo>
                    <a:pt x="845800" y="1990784"/>
                    <a:pt x="803493" y="2055937"/>
                    <a:pt x="759494" y="2120243"/>
                  </a:cubicBezTo>
                  <a:cubicBezTo>
                    <a:pt x="752724" y="2130397"/>
                    <a:pt x="747648" y="2133781"/>
                    <a:pt x="744263" y="2130397"/>
                  </a:cubicBezTo>
                  <a:lnTo>
                    <a:pt x="744263" y="2125320"/>
                  </a:lnTo>
                  <a:cubicBezTo>
                    <a:pt x="744263" y="2118551"/>
                    <a:pt x="745955" y="2113474"/>
                    <a:pt x="749340" y="2110089"/>
                  </a:cubicBezTo>
                  <a:cubicBezTo>
                    <a:pt x="806877" y="2015322"/>
                    <a:pt x="861876" y="1922247"/>
                    <a:pt x="914337" y="1830864"/>
                  </a:cubicBezTo>
                  <a:cubicBezTo>
                    <a:pt x="966797" y="1739481"/>
                    <a:pt x="1021796" y="1646406"/>
                    <a:pt x="1079334" y="1551639"/>
                  </a:cubicBezTo>
                  <a:cubicBezTo>
                    <a:pt x="1079334" y="1517793"/>
                    <a:pt x="1088641" y="1474640"/>
                    <a:pt x="1107256" y="1422180"/>
                  </a:cubicBezTo>
                  <a:cubicBezTo>
                    <a:pt x="1125871" y="1369719"/>
                    <a:pt x="1148717" y="1319797"/>
                    <a:pt x="1175793" y="1272413"/>
                  </a:cubicBezTo>
                  <a:cubicBezTo>
                    <a:pt x="1185947" y="1255491"/>
                    <a:pt x="1196101" y="1239414"/>
                    <a:pt x="1206254" y="1224184"/>
                  </a:cubicBezTo>
                  <a:cubicBezTo>
                    <a:pt x="1216408" y="1208953"/>
                    <a:pt x="1226561" y="1192877"/>
                    <a:pt x="1236715" y="1175954"/>
                  </a:cubicBezTo>
                  <a:cubicBezTo>
                    <a:pt x="1233331" y="1182723"/>
                    <a:pt x="1229946" y="1190338"/>
                    <a:pt x="1226561" y="1198799"/>
                  </a:cubicBezTo>
                  <a:cubicBezTo>
                    <a:pt x="1223177" y="1207261"/>
                    <a:pt x="1219792" y="1214876"/>
                    <a:pt x="1216408" y="1221645"/>
                  </a:cubicBezTo>
                  <a:cubicBezTo>
                    <a:pt x="1229946" y="1197953"/>
                    <a:pt x="1243484" y="1177646"/>
                    <a:pt x="1257022" y="1160723"/>
                  </a:cubicBezTo>
                  <a:cubicBezTo>
                    <a:pt x="1270561" y="1143801"/>
                    <a:pt x="1285791" y="1126878"/>
                    <a:pt x="1302714" y="1109955"/>
                  </a:cubicBezTo>
                  <a:cubicBezTo>
                    <a:pt x="1302714" y="1103186"/>
                    <a:pt x="1304406" y="1099801"/>
                    <a:pt x="1307791" y="1099801"/>
                  </a:cubicBezTo>
                  <a:cubicBezTo>
                    <a:pt x="1324713" y="1049033"/>
                    <a:pt x="1346713" y="998265"/>
                    <a:pt x="1373789" y="947497"/>
                  </a:cubicBezTo>
                  <a:cubicBezTo>
                    <a:pt x="1400866" y="896728"/>
                    <a:pt x="1426250" y="845960"/>
                    <a:pt x="1449942" y="795192"/>
                  </a:cubicBezTo>
                  <a:cubicBezTo>
                    <a:pt x="1453326" y="798576"/>
                    <a:pt x="1455019" y="803653"/>
                    <a:pt x="1455019" y="810423"/>
                  </a:cubicBezTo>
                  <a:cubicBezTo>
                    <a:pt x="1461788" y="800269"/>
                    <a:pt x="1465172" y="790961"/>
                    <a:pt x="1465172" y="782500"/>
                  </a:cubicBezTo>
                  <a:cubicBezTo>
                    <a:pt x="1465172" y="774039"/>
                    <a:pt x="1468557" y="764731"/>
                    <a:pt x="1475326" y="754577"/>
                  </a:cubicBezTo>
                  <a:cubicBezTo>
                    <a:pt x="1471941" y="757962"/>
                    <a:pt x="1470249" y="764731"/>
                    <a:pt x="1470249" y="774884"/>
                  </a:cubicBezTo>
                  <a:cubicBezTo>
                    <a:pt x="1477018" y="761346"/>
                    <a:pt x="1482941" y="748654"/>
                    <a:pt x="1488018" y="736808"/>
                  </a:cubicBezTo>
                  <a:cubicBezTo>
                    <a:pt x="1493095" y="724963"/>
                    <a:pt x="1499018" y="710578"/>
                    <a:pt x="1505787" y="693656"/>
                  </a:cubicBezTo>
                  <a:cubicBezTo>
                    <a:pt x="1518479" y="642887"/>
                    <a:pt x="1536882" y="589263"/>
                    <a:pt x="1560997" y="532784"/>
                  </a:cubicBezTo>
                  <a:lnTo>
                    <a:pt x="1586721" y="476002"/>
                  </a:lnTo>
                  <a:lnTo>
                    <a:pt x="1587016" y="469006"/>
                  </a:lnTo>
                  <a:cubicBezTo>
                    <a:pt x="1588708" y="458006"/>
                    <a:pt x="1595477" y="443199"/>
                    <a:pt x="1607323" y="424583"/>
                  </a:cubicBezTo>
                  <a:cubicBezTo>
                    <a:pt x="1607323" y="417815"/>
                    <a:pt x="1608169" y="412738"/>
                    <a:pt x="1609862" y="409353"/>
                  </a:cubicBezTo>
                  <a:cubicBezTo>
                    <a:pt x="1611554" y="405969"/>
                    <a:pt x="1612400" y="402584"/>
                    <a:pt x="1612400" y="399200"/>
                  </a:cubicBezTo>
                  <a:cubicBezTo>
                    <a:pt x="1622554" y="345047"/>
                    <a:pt x="1641169" y="282433"/>
                    <a:pt x="1668245" y="211357"/>
                  </a:cubicBezTo>
                  <a:cubicBezTo>
                    <a:pt x="1668245" y="218126"/>
                    <a:pt x="1664861" y="231664"/>
                    <a:pt x="1658092" y="251972"/>
                  </a:cubicBezTo>
                  <a:cubicBezTo>
                    <a:pt x="1664861" y="241818"/>
                    <a:pt x="1669091" y="231664"/>
                    <a:pt x="1670784" y="221511"/>
                  </a:cubicBezTo>
                  <a:cubicBezTo>
                    <a:pt x="1672476" y="211357"/>
                    <a:pt x="1676707" y="201203"/>
                    <a:pt x="1683476" y="191050"/>
                  </a:cubicBezTo>
                  <a:cubicBezTo>
                    <a:pt x="1683476" y="194435"/>
                    <a:pt x="1685168" y="197819"/>
                    <a:pt x="1688553" y="201203"/>
                  </a:cubicBezTo>
                  <a:cubicBezTo>
                    <a:pt x="1698706" y="163974"/>
                    <a:pt x="1714783" y="127589"/>
                    <a:pt x="1736782" y="92052"/>
                  </a:cubicBezTo>
                  <a:cubicBezTo>
                    <a:pt x="1758782" y="56514"/>
                    <a:pt x="1783320" y="30284"/>
                    <a:pt x="1810396" y="13361"/>
                  </a:cubicBezTo>
                  <a:cubicBezTo>
                    <a:pt x="1822242" y="4900"/>
                    <a:pt x="1832184" y="457"/>
                    <a:pt x="1840223" y="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Freeform: Shape 119"/>
            <p:cNvSpPr/>
            <p:nvPr/>
          </p:nvSpPr>
          <p:spPr>
            <a:xfrm rot="3509663">
              <a:off x="1708713" y="580808"/>
              <a:ext cx="2212142" cy="3678828"/>
            </a:xfrm>
            <a:custGeom>
              <a:avLst/>
              <a:gdLst/>
              <a:ahLst/>
              <a:cxnLst/>
              <a:rect l="l" t="t" r="r" b="b"/>
              <a:pathLst>
                <a:path w="2212142" h="3678828">
                  <a:moveTo>
                    <a:pt x="313368" y="3386277"/>
                  </a:moveTo>
                  <a:cubicBezTo>
                    <a:pt x="313791" y="3385853"/>
                    <a:pt x="314425" y="3386065"/>
                    <a:pt x="315271" y="3386911"/>
                  </a:cubicBezTo>
                  <a:cubicBezTo>
                    <a:pt x="316964" y="3388603"/>
                    <a:pt x="317810" y="3391142"/>
                    <a:pt x="317810" y="3394526"/>
                  </a:cubicBezTo>
                  <a:lnTo>
                    <a:pt x="307656" y="3404680"/>
                  </a:lnTo>
                  <a:cubicBezTo>
                    <a:pt x="307656" y="3397911"/>
                    <a:pt x="309349" y="3392834"/>
                    <a:pt x="312733" y="3389450"/>
                  </a:cubicBezTo>
                  <a:cubicBezTo>
                    <a:pt x="312733" y="3387757"/>
                    <a:pt x="312945" y="3386699"/>
                    <a:pt x="313368" y="3386277"/>
                  </a:cubicBezTo>
                  <a:close/>
                  <a:moveTo>
                    <a:pt x="607189" y="2805614"/>
                  </a:moveTo>
                  <a:cubicBezTo>
                    <a:pt x="580113" y="2852998"/>
                    <a:pt x="554728" y="2898690"/>
                    <a:pt x="531037" y="2942689"/>
                  </a:cubicBezTo>
                  <a:cubicBezTo>
                    <a:pt x="507345" y="2986688"/>
                    <a:pt x="481961" y="3030687"/>
                    <a:pt x="454884" y="3074686"/>
                  </a:cubicBezTo>
                  <a:cubicBezTo>
                    <a:pt x="437961" y="3115301"/>
                    <a:pt x="419346" y="3155069"/>
                    <a:pt x="399039" y="3193992"/>
                  </a:cubicBezTo>
                  <a:cubicBezTo>
                    <a:pt x="388885" y="3213453"/>
                    <a:pt x="379155" y="3232702"/>
                    <a:pt x="369847" y="3251741"/>
                  </a:cubicBezTo>
                  <a:lnTo>
                    <a:pt x="352935" y="3287579"/>
                  </a:lnTo>
                  <a:lnTo>
                    <a:pt x="363501" y="3267606"/>
                  </a:lnTo>
                  <a:cubicBezTo>
                    <a:pt x="434577" y="3138993"/>
                    <a:pt x="509037" y="3012072"/>
                    <a:pt x="586882" y="2886844"/>
                  </a:cubicBezTo>
                  <a:cubicBezTo>
                    <a:pt x="593651" y="2880075"/>
                    <a:pt x="597881" y="2872460"/>
                    <a:pt x="599574" y="2863998"/>
                  </a:cubicBezTo>
                  <a:cubicBezTo>
                    <a:pt x="601266" y="2855537"/>
                    <a:pt x="605497" y="2847921"/>
                    <a:pt x="612266" y="2841152"/>
                  </a:cubicBezTo>
                  <a:cubicBezTo>
                    <a:pt x="602112" y="2834383"/>
                    <a:pt x="600420" y="2822537"/>
                    <a:pt x="607189" y="2805614"/>
                  </a:cubicBezTo>
                  <a:close/>
                  <a:moveTo>
                    <a:pt x="734109" y="2145627"/>
                  </a:moveTo>
                  <a:lnTo>
                    <a:pt x="734109" y="2155781"/>
                  </a:lnTo>
                  <a:cubicBezTo>
                    <a:pt x="693495" y="2233626"/>
                    <a:pt x="653726" y="2311470"/>
                    <a:pt x="614804" y="2389315"/>
                  </a:cubicBezTo>
                  <a:cubicBezTo>
                    <a:pt x="575882" y="2467160"/>
                    <a:pt x="537806" y="2545004"/>
                    <a:pt x="500576" y="2622849"/>
                  </a:cubicBezTo>
                  <a:cubicBezTo>
                    <a:pt x="500576" y="2626233"/>
                    <a:pt x="498883" y="2629618"/>
                    <a:pt x="495499" y="2633002"/>
                  </a:cubicBezTo>
                  <a:cubicBezTo>
                    <a:pt x="488730" y="2633002"/>
                    <a:pt x="488730" y="2629618"/>
                    <a:pt x="495499" y="2622849"/>
                  </a:cubicBezTo>
                  <a:cubicBezTo>
                    <a:pt x="532729" y="2545004"/>
                    <a:pt x="570805" y="2467160"/>
                    <a:pt x="609727" y="2389315"/>
                  </a:cubicBezTo>
                  <a:cubicBezTo>
                    <a:pt x="648650" y="2311470"/>
                    <a:pt x="686726" y="2233626"/>
                    <a:pt x="723956" y="2155781"/>
                  </a:cubicBezTo>
                  <a:cubicBezTo>
                    <a:pt x="730725" y="2149012"/>
                    <a:pt x="734109" y="2145627"/>
                    <a:pt x="734109" y="2145627"/>
                  </a:cubicBezTo>
                  <a:close/>
                  <a:moveTo>
                    <a:pt x="1089487" y="1597330"/>
                  </a:moveTo>
                  <a:cubicBezTo>
                    <a:pt x="1079334" y="1607484"/>
                    <a:pt x="1067488" y="1626099"/>
                    <a:pt x="1053949" y="1653175"/>
                  </a:cubicBezTo>
                  <a:cubicBezTo>
                    <a:pt x="1037027" y="1683636"/>
                    <a:pt x="1021796" y="1714943"/>
                    <a:pt x="1008258" y="1747097"/>
                  </a:cubicBezTo>
                  <a:cubicBezTo>
                    <a:pt x="994720" y="1779250"/>
                    <a:pt x="979489" y="1812249"/>
                    <a:pt x="962567" y="1846095"/>
                  </a:cubicBezTo>
                  <a:cubicBezTo>
                    <a:pt x="986258" y="1805480"/>
                    <a:pt x="1008258" y="1764019"/>
                    <a:pt x="1028565" y="1721712"/>
                  </a:cubicBezTo>
                  <a:cubicBezTo>
                    <a:pt x="1048873" y="1679405"/>
                    <a:pt x="1069180" y="1637945"/>
                    <a:pt x="1089487" y="1597330"/>
                  </a:cubicBezTo>
                  <a:close/>
                  <a:moveTo>
                    <a:pt x="1744398" y="597196"/>
                  </a:moveTo>
                  <a:cubicBezTo>
                    <a:pt x="1744398" y="603965"/>
                    <a:pt x="1742705" y="609042"/>
                    <a:pt x="1739321" y="612426"/>
                  </a:cubicBezTo>
                  <a:lnTo>
                    <a:pt x="1744398" y="637810"/>
                  </a:lnTo>
                  <a:lnTo>
                    <a:pt x="1744398" y="602273"/>
                  </a:lnTo>
                  <a:close/>
                  <a:moveTo>
                    <a:pt x="1785012" y="414430"/>
                  </a:moveTo>
                  <a:cubicBezTo>
                    <a:pt x="1778243" y="434737"/>
                    <a:pt x="1769782" y="455045"/>
                    <a:pt x="1759628" y="475352"/>
                  </a:cubicBezTo>
                  <a:cubicBezTo>
                    <a:pt x="1749474" y="495659"/>
                    <a:pt x="1739321" y="515967"/>
                    <a:pt x="1729167" y="536274"/>
                  </a:cubicBezTo>
                  <a:cubicBezTo>
                    <a:pt x="1712244" y="576889"/>
                    <a:pt x="1693629" y="619195"/>
                    <a:pt x="1673322" y="663195"/>
                  </a:cubicBezTo>
                  <a:cubicBezTo>
                    <a:pt x="1673322" y="663195"/>
                    <a:pt x="1676707" y="659810"/>
                    <a:pt x="1683476" y="653041"/>
                  </a:cubicBezTo>
                  <a:cubicBezTo>
                    <a:pt x="1683476" y="639502"/>
                    <a:pt x="1686860" y="636118"/>
                    <a:pt x="1693629" y="642887"/>
                  </a:cubicBezTo>
                  <a:cubicBezTo>
                    <a:pt x="1710552" y="602273"/>
                    <a:pt x="1730859" y="563350"/>
                    <a:pt x="1754551" y="526120"/>
                  </a:cubicBezTo>
                  <a:cubicBezTo>
                    <a:pt x="1757936" y="515967"/>
                    <a:pt x="1766397" y="500736"/>
                    <a:pt x="1779935" y="480429"/>
                  </a:cubicBezTo>
                  <a:cubicBezTo>
                    <a:pt x="1779935" y="453352"/>
                    <a:pt x="1781628" y="431353"/>
                    <a:pt x="1785012" y="414430"/>
                  </a:cubicBezTo>
                  <a:close/>
                  <a:moveTo>
                    <a:pt x="1698191" y="387885"/>
                  </a:moveTo>
                  <a:lnTo>
                    <a:pt x="1683476" y="404594"/>
                  </a:lnTo>
                  <a:lnTo>
                    <a:pt x="1663733" y="424130"/>
                  </a:lnTo>
                  <a:lnTo>
                    <a:pt x="1622554" y="531197"/>
                  </a:lnTo>
                  <a:cubicBezTo>
                    <a:pt x="1605631" y="575196"/>
                    <a:pt x="1585324" y="619195"/>
                    <a:pt x="1561632" y="663195"/>
                  </a:cubicBezTo>
                  <a:cubicBezTo>
                    <a:pt x="1561632" y="666579"/>
                    <a:pt x="1560786" y="669963"/>
                    <a:pt x="1559094" y="673348"/>
                  </a:cubicBezTo>
                  <a:cubicBezTo>
                    <a:pt x="1557401" y="676733"/>
                    <a:pt x="1556555" y="680117"/>
                    <a:pt x="1556555" y="683502"/>
                  </a:cubicBezTo>
                  <a:cubicBezTo>
                    <a:pt x="1556555" y="686886"/>
                    <a:pt x="1555709" y="690271"/>
                    <a:pt x="1554017" y="693656"/>
                  </a:cubicBezTo>
                  <a:cubicBezTo>
                    <a:pt x="1552324" y="697040"/>
                    <a:pt x="1551478" y="702117"/>
                    <a:pt x="1551478" y="708886"/>
                  </a:cubicBezTo>
                  <a:lnTo>
                    <a:pt x="1556555" y="703809"/>
                  </a:lnTo>
                  <a:cubicBezTo>
                    <a:pt x="1556555" y="697040"/>
                    <a:pt x="1559940" y="686886"/>
                    <a:pt x="1566709" y="673348"/>
                  </a:cubicBezTo>
                  <a:lnTo>
                    <a:pt x="1566709" y="683502"/>
                  </a:lnTo>
                  <a:cubicBezTo>
                    <a:pt x="1576862" y="663195"/>
                    <a:pt x="1586170" y="642887"/>
                    <a:pt x="1594631" y="622580"/>
                  </a:cubicBezTo>
                  <a:cubicBezTo>
                    <a:pt x="1603093" y="602273"/>
                    <a:pt x="1612400" y="583658"/>
                    <a:pt x="1622554" y="566735"/>
                  </a:cubicBezTo>
                  <a:cubicBezTo>
                    <a:pt x="1642861" y="508351"/>
                    <a:pt x="1667928" y="449016"/>
                    <a:pt x="1697754" y="388729"/>
                  </a:cubicBezTo>
                  <a:close/>
                  <a:moveTo>
                    <a:pt x="1922086" y="373815"/>
                  </a:moveTo>
                  <a:lnTo>
                    <a:pt x="1922086" y="378892"/>
                  </a:lnTo>
                  <a:cubicBezTo>
                    <a:pt x="1922086" y="382277"/>
                    <a:pt x="1923779" y="385661"/>
                    <a:pt x="1927163" y="389046"/>
                  </a:cubicBezTo>
                  <a:cubicBezTo>
                    <a:pt x="1927163" y="385661"/>
                    <a:pt x="1926317" y="383123"/>
                    <a:pt x="1924625" y="381431"/>
                  </a:cubicBezTo>
                  <a:cubicBezTo>
                    <a:pt x="1922933" y="379739"/>
                    <a:pt x="1922086" y="377200"/>
                    <a:pt x="1922086" y="373815"/>
                  </a:cubicBezTo>
                  <a:close/>
                  <a:moveTo>
                    <a:pt x="1875639" y="183165"/>
                  </a:moveTo>
                  <a:lnTo>
                    <a:pt x="1875614" y="183240"/>
                  </a:lnTo>
                  <a:lnTo>
                    <a:pt x="1875126" y="183435"/>
                  </a:lnTo>
                  <a:cubicBezTo>
                    <a:pt x="1872588" y="185127"/>
                    <a:pt x="1869626" y="187665"/>
                    <a:pt x="1866241" y="191050"/>
                  </a:cubicBezTo>
                  <a:cubicBezTo>
                    <a:pt x="1867934" y="189358"/>
                    <a:pt x="1869203" y="187665"/>
                    <a:pt x="1870049" y="185973"/>
                  </a:cubicBezTo>
                  <a:lnTo>
                    <a:pt x="1870225" y="185270"/>
                  </a:lnTo>
                  <a:close/>
                  <a:moveTo>
                    <a:pt x="1962701" y="130128"/>
                  </a:moveTo>
                  <a:lnTo>
                    <a:pt x="1952547" y="135205"/>
                  </a:lnTo>
                  <a:lnTo>
                    <a:pt x="1962701" y="135205"/>
                  </a:lnTo>
                  <a:close/>
                  <a:moveTo>
                    <a:pt x="1962701" y="74283"/>
                  </a:moveTo>
                  <a:cubicBezTo>
                    <a:pt x="1959317" y="77668"/>
                    <a:pt x="1957624" y="84436"/>
                    <a:pt x="1957624" y="94590"/>
                  </a:cubicBezTo>
                  <a:cubicBezTo>
                    <a:pt x="1950855" y="104744"/>
                    <a:pt x="1945778" y="108128"/>
                    <a:pt x="1942394" y="104744"/>
                  </a:cubicBezTo>
                  <a:cubicBezTo>
                    <a:pt x="1945778" y="101359"/>
                    <a:pt x="1947471" y="97975"/>
                    <a:pt x="1947471" y="94590"/>
                  </a:cubicBezTo>
                  <a:cubicBezTo>
                    <a:pt x="1947471" y="91205"/>
                    <a:pt x="1950855" y="86129"/>
                    <a:pt x="1957624" y="79359"/>
                  </a:cubicBezTo>
                  <a:cubicBezTo>
                    <a:pt x="1957624" y="75975"/>
                    <a:pt x="1959317" y="74283"/>
                    <a:pt x="1962701" y="74283"/>
                  </a:cubicBezTo>
                  <a:close/>
                  <a:moveTo>
                    <a:pt x="1840223" y="34"/>
                  </a:moveTo>
                  <a:cubicBezTo>
                    <a:pt x="1848261" y="-389"/>
                    <a:pt x="1854395" y="3207"/>
                    <a:pt x="1858626" y="10822"/>
                  </a:cubicBezTo>
                  <a:cubicBezTo>
                    <a:pt x="1864972" y="22245"/>
                    <a:pt x="1866083" y="39856"/>
                    <a:pt x="1861958" y="63653"/>
                  </a:cubicBezTo>
                  <a:lnTo>
                    <a:pt x="1856868" y="86078"/>
                  </a:lnTo>
                  <a:lnTo>
                    <a:pt x="1857516" y="85071"/>
                  </a:lnTo>
                  <a:cubicBezTo>
                    <a:pt x="1876871" y="58418"/>
                    <a:pt x="1896702" y="41283"/>
                    <a:pt x="1917010" y="33668"/>
                  </a:cubicBezTo>
                  <a:cubicBezTo>
                    <a:pt x="1920394" y="30284"/>
                    <a:pt x="1928856" y="35360"/>
                    <a:pt x="1942394" y="48899"/>
                  </a:cubicBezTo>
                  <a:cubicBezTo>
                    <a:pt x="1955932" y="55668"/>
                    <a:pt x="1952547" y="77668"/>
                    <a:pt x="1932240" y="114897"/>
                  </a:cubicBezTo>
                  <a:cubicBezTo>
                    <a:pt x="1926317" y="125897"/>
                    <a:pt x="1920711" y="135311"/>
                    <a:pt x="1915423" y="143137"/>
                  </a:cubicBezTo>
                  <a:lnTo>
                    <a:pt x="1910712" y="149052"/>
                  </a:lnTo>
                  <a:lnTo>
                    <a:pt x="1894164" y="188511"/>
                  </a:lnTo>
                  <a:cubicBezTo>
                    <a:pt x="1882318" y="213896"/>
                    <a:pt x="1871318" y="240126"/>
                    <a:pt x="1861165" y="267202"/>
                  </a:cubicBezTo>
                  <a:cubicBezTo>
                    <a:pt x="1861165" y="270587"/>
                    <a:pt x="1856088" y="277356"/>
                    <a:pt x="1845934" y="287509"/>
                  </a:cubicBezTo>
                  <a:lnTo>
                    <a:pt x="1845934" y="282433"/>
                  </a:lnTo>
                  <a:cubicBezTo>
                    <a:pt x="1845934" y="282433"/>
                    <a:pt x="1845934" y="279048"/>
                    <a:pt x="1845934" y="272279"/>
                  </a:cubicBezTo>
                  <a:cubicBezTo>
                    <a:pt x="1852703" y="251972"/>
                    <a:pt x="1859472" y="231664"/>
                    <a:pt x="1866241" y="211357"/>
                  </a:cubicBezTo>
                  <a:lnTo>
                    <a:pt x="1875614" y="183240"/>
                  </a:lnTo>
                  <a:lnTo>
                    <a:pt x="1881472" y="180896"/>
                  </a:lnTo>
                  <a:lnTo>
                    <a:pt x="1875639" y="183165"/>
                  </a:lnTo>
                  <a:lnTo>
                    <a:pt x="1879678" y="171046"/>
                  </a:lnTo>
                  <a:lnTo>
                    <a:pt x="1872038" y="178018"/>
                  </a:lnTo>
                  <a:lnTo>
                    <a:pt x="1871318" y="180896"/>
                  </a:lnTo>
                  <a:lnTo>
                    <a:pt x="1870225" y="185270"/>
                  </a:lnTo>
                  <a:lnTo>
                    <a:pt x="1870049" y="185339"/>
                  </a:lnTo>
                  <a:lnTo>
                    <a:pt x="1861406" y="193588"/>
                  </a:lnTo>
                  <a:lnTo>
                    <a:pt x="1840857" y="236741"/>
                  </a:lnTo>
                  <a:cubicBezTo>
                    <a:pt x="1823934" y="270587"/>
                    <a:pt x="1810396" y="306125"/>
                    <a:pt x="1800243" y="343354"/>
                  </a:cubicBezTo>
                  <a:cubicBezTo>
                    <a:pt x="1803627" y="343354"/>
                    <a:pt x="1805320" y="345047"/>
                    <a:pt x="1805320" y="348431"/>
                  </a:cubicBezTo>
                  <a:lnTo>
                    <a:pt x="1804981" y="349785"/>
                  </a:lnTo>
                  <a:lnTo>
                    <a:pt x="1809127" y="342085"/>
                  </a:lnTo>
                  <a:cubicBezTo>
                    <a:pt x="1811666" y="337855"/>
                    <a:pt x="1813781" y="334893"/>
                    <a:pt x="1815473" y="333201"/>
                  </a:cubicBezTo>
                  <a:cubicBezTo>
                    <a:pt x="1829011" y="316278"/>
                    <a:pt x="1838319" y="304432"/>
                    <a:pt x="1843396" y="297663"/>
                  </a:cubicBezTo>
                  <a:cubicBezTo>
                    <a:pt x="1848472" y="290894"/>
                    <a:pt x="1852703" y="285817"/>
                    <a:pt x="1856088" y="282433"/>
                  </a:cubicBezTo>
                  <a:lnTo>
                    <a:pt x="1861165" y="277356"/>
                  </a:lnTo>
                  <a:lnTo>
                    <a:pt x="1871318" y="267202"/>
                  </a:lnTo>
                  <a:cubicBezTo>
                    <a:pt x="1874703" y="263818"/>
                    <a:pt x="1876395" y="261279"/>
                    <a:pt x="1876395" y="259587"/>
                  </a:cubicBezTo>
                  <a:cubicBezTo>
                    <a:pt x="1876395" y="257895"/>
                    <a:pt x="1878087" y="255356"/>
                    <a:pt x="1881472" y="251972"/>
                  </a:cubicBezTo>
                  <a:cubicBezTo>
                    <a:pt x="1881472" y="241818"/>
                    <a:pt x="1884856" y="236741"/>
                    <a:pt x="1891625" y="236741"/>
                  </a:cubicBezTo>
                  <a:lnTo>
                    <a:pt x="1891625" y="226587"/>
                  </a:lnTo>
                  <a:cubicBezTo>
                    <a:pt x="1898395" y="209665"/>
                    <a:pt x="1902625" y="199511"/>
                    <a:pt x="1904318" y="196126"/>
                  </a:cubicBezTo>
                  <a:cubicBezTo>
                    <a:pt x="1906010" y="192742"/>
                    <a:pt x="1910240" y="182588"/>
                    <a:pt x="1917010" y="165666"/>
                  </a:cubicBezTo>
                  <a:lnTo>
                    <a:pt x="1922086" y="170742"/>
                  </a:lnTo>
                  <a:cubicBezTo>
                    <a:pt x="1922086" y="174127"/>
                    <a:pt x="1925471" y="165666"/>
                    <a:pt x="1932240" y="145358"/>
                  </a:cubicBezTo>
                  <a:cubicBezTo>
                    <a:pt x="1939009" y="138589"/>
                    <a:pt x="1942394" y="134359"/>
                    <a:pt x="1942394" y="132666"/>
                  </a:cubicBezTo>
                  <a:cubicBezTo>
                    <a:pt x="1942394" y="130974"/>
                    <a:pt x="1945778" y="121666"/>
                    <a:pt x="1952547" y="104744"/>
                  </a:cubicBezTo>
                  <a:lnTo>
                    <a:pt x="1952547" y="109820"/>
                  </a:lnTo>
                  <a:lnTo>
                    <a:pt x="1957624" y="114897"/>
                  </a:lnTo>
                  <a:lnTo>
                    <a:pt x="1957624" y="104744"/>
                  </a:lnTo>
                  <a:lnTo>
                    <a:pt x="1962701" y="104744"/>
                  </a:lnTo>
                  <a:lnTo>
                    <a:pt x="1962701" y="74283"/>
                  </a:lnTo>
                  <a:cubicBezTo>
                    <a:pt x="1962701" y="77668"/>
                    <a:pt x="1966086" y="72591"/>
                    <a:pt x="1972855" y="59052"/>
                  </a:cubicBezTo>
                  <a:cubicBezTo>
                    <a:pt x="1976239" y="55668"/>
                    <a:pt x="1979624" y="53975"/>
                    <a:pt x="1983008" y="53975"/>
                  </a:cubicBezTo>
                  <a:lnTo>
                    <a:pt x="1993162" y="48899"/>
                  </a:lnTo>
                  <a:lnTo>
                    <a:pt x="1998239" y="48899"/>
                  </a:lnTo>
                  <a:cubicBezTo>
                    <a:pt x="1998239" y="52283"/>
                    <a:pt x="1999931" y="55668"/>
                    <a:pt x="2003316" y="59052"/>
                  </a:cubicBezTo>
                  <a:lnTo>
                    <a:pt x="2003316" y="69206"/>
                  </a:lnTo>
                  <a:cubicBezTo>
                    <a:pt x="1999931" y="72591"/>
                    <a:pt x="1996547" y="81052"/>
                    <a:pt x="1993162" y="94590"/>
                  </a:cubicBezTo>
                  <a:cubicBezTo>
                    <a:pt x="1996547" y="94590"/>
                    <a:pt x="1998239" y="92898"/>
                    <a:pt x="1998239" y="89513"/>
                  </a:cubicBezTo>
                  <a:cubicBezTo>
                    <a:pt x="2005008" y="92898"/>
                    <a:pt x="2009239" y="96282"/>
                    <a:pt x="2010931" y="99667"/>
                  </a:cubicBezTo>
                  <a:cubicBezTo>
                    <a:pt x="2012623" y="103051"/>
                    <a:pt x="2016854" y="113205"/>
                    <a:pt x="2023623" y="130128"/>
                  </a:cubicBezTo>
                  <a:lnTo>
                    <a:pt x="2023623" y="140281"/>
                  </a:lnTo>
                  <a:cubicBezTo>
                    <a:pt x="2023623" y="143666"/>
                    <a:pt x="2022777" y="147051"/>
                    <a:pt x="2021085" y="150435"/>
                  </a:cubicBezTo>
                  <a:cubicBezTo>
                    <a:pt x="2019392" y="153820"/>
                    <a:pt x="2018546" y="158897"/>
                    <a:pt x="2018546" y="165666"/>
                  </a:cubicBezTo>
                  <a:cubicBezTo>
                    <a:pt x="2011777" y="175819"/>
                    <a:pt x="2007546" y="182588"/>
                    <a:pt x="2005854" y="185973"/>
                  </a:cubicBezTo>
                  <a:cubicBezTo>
                    <a:pt x="2004162" y="189358"/>
                    <a:pt x="1999931" y="197819"/>
                    <a:pt x="1993162" y="211357"/>
                  </a:cubicBezTo>
                  <a:lnTo>
                    <a:pt x="1993162" y="216434"/>
                  </a:lnTo>
                  <a:cubicBezTo>
                    <a:pt x="1993162" y="219818"/>
                    <a:pt x="1992316" y="222357"/>
                    <a:pt x="1990624" y="224049"/>
                  </a:cubicBezTo>
                  <a:cubicBezTo>
                    <a:pt x="1988931" y="225741"/>
                    <a:pt x="1988085" y="228280"/>
                    <a:pt x="1988085" y="231664"/>
                  </a:cubicBezTo>
                  <a:lnTo>
                    <a:pt x="1988085" y="246895"/>
                  </a:lnTo>
                  <a:lnTo>
                    <a:pt x="1998239" y="236741"/>
                  </a:lnTo>
                  <a:cubicBezTo>
                    <a:pt x="2008392" y="226587"/>
                    <a:pt x="2013469" y="228280"/>
                    <a:pt x="2013469" y="241818"/>
                  </a:cubicBezTo>
                  <a:cubicBezTo>
                    <a:pt x="2030392" y="238433"/>
                    <a:pt x="2042238" y="248587"/>
                    <a:pt x="2049007" y="272279"/>
                  </a:cubicBezTo>
                  <a:cubicBezTo>
                    <a:pt x="2059161" y="272279"/>
                    <a:pt x="2065930" y="273971"/>
                    <a:pt x="2069314" y="277356"/>
                  </a:cubicBezTo>
                  <a:cubicBezTo>
                    <a:pt x="2096391" y="267202"/>
                    <a:pt x="2116698" y="263818"/>
                    <a:pt x="2130236" y="267202"/>
                  </a:cubicBezTo>
                  <a:lnTo>
                    <a:pt x="2145467" y="272279"/>
                  </a:lnTo>
                  <a:cubicBezTo>
                    <a:pt x="2155621" y="282433"/>
                    <a:pt x="2157313" y="302740"/>
                    <a:pt x="2150544" y="333201"/>
                  </a:cubicBezTo>
                  <a:lnTo>
                    <a:pt x="2150544" y="338278"/>
                  </a:lnTo>
                  <a:lnTo>
                    <a:pt x="2165774" y="338278"/>
                  </a:lnTo>
                  <a:cubicBezTo>
                    <a:pt x="2172543" y="361970"/>
                    <a:pt x="2174235" y="389046"/>
                    <a:pt x="2170851" y="419507"/>
                  </a:cubicBezTo>
                  <a:cubicBezTo>
                    <a:pt x="2167466" y="449968"/>
                    <a:pt x="2167466" y="478737"/>
                    <a:pt x="2170851" y="505813"/>
                  </a:cubicBezTo>
                  <a:lnTo>
                    <a:pt x="2170851" y="541350"/>
                  </a:lnTo>
                  <a:cubicBezTo>
                    <a:pt x="2170851" y="568427"/>
                    <a:pt x="2162390" y="602273"/>
                    <a:pt x="2145467" y="642887"/>
                  </a:cubicBezTo>
                  <a:lnTo>
                    <a:pt x="2130236" y="683502"/>
                  </a:lnTo>
                  <a:cubicBezTo>
                    <a:pt x="2123467" y="697040"/>
                    <a:pt x="2118390" y="705501"/>
                    <a:pt x="2115006" y="708886"/>
                  </a:cubicBezTo>
                  <a:cubicBezTo>
                    <a:pt x="2131929" y="691963"/>
                    <a:pt x="2148851" y="680963"/>
                    <a:pt x="2165774" y="675887"/>
                  </a:cubicBezTo>
                  <a:cubicBezTo>
                    <a:pt x="2182697" y="670810"/>
                    <a:pt x="2194543" y="673348"/>
                    <a:pt x="2201312" y="683502"/>
                  </a:cubicBezTo>
                  <a:cubicBezTo>
                    <a:pt x="2214850" y="700424"/>
                    <a:pt x="2215696" y="731732"/>
                    <a:pt x="2203850" y="777423"/>
                  </a:cubicBezTo>
                  <a:cubicBezTo>
                    <a:pt x="2192004" y="823114"/>
                    <a:pt x="2170851" y="871344"/>
                    <a:pt x="2140390" y="922113"/>
                  </a:cubicBezTo>
                  <a:cubicBezTo>
                    <a:pt x="2062545" y="1054110"/>
                    <a:pt x="1986393" y="1185261"/>
                    <a:pt x="1911933" y="1315566"/>
                  </a:cubicBezTo>
                  <a:cubicBezTo>
                    <a:pt x="1837473" y="1445872"/>
                    <a:pt x="1757936" y="1577023"/>
                    <a:pt x="1673322" y="1709020"/>
                  </a:cubicBezTo>
                  <a:cubicBezTo>
                    <a:pt x="1609016" y="1807172"/>
                    <a:pt x="1548094" y="1902786"/>
                    <a:pt x="1490556" y="1995861"/>
                  </a:cubicBezTo>
                  <a:cubicBezTo>
                    <a:pt x="1433019" y="2088936"/>
                    <a:pt x="1377174" y="2184550"/>
                    <a:pt x="1323021" y="2282702"/>
                  </a:cubicBezTo>
                  <a:cubicBezTo>
                    <a:pt x="1262099" y="2374084"/>
                    <a:pt x="1202023" y="2462929"/>
                    <a:pt x="1142794" y="2549235"/>
                  </a:cubicBezTo>
                  <a:cubicBezTo>
                    <a:pt x="1083564" y="2635541"/>
                    <a:pt x="1025181" y="2722693"/>
                    <a:pt x="967643" y="2810691"/>
                  </a:cubicBezTo>
                  <a:cubicBezTo>
                    <a:pt x="916875" y="2885151"/>
                    <a:pt x="866107" y="2950304"/>
                    <a:pt x="815339" y="3006149"/>
                  </a:cubicBezTo>
                  <a:cubicBezTo>
                    <a:pt x="764570" y="3061994"/>
                    <a:pt x="713802" y="3122070"/>
                    <a:pt x="663034" y="3186377"/>
                  </a:cubicBezTo>
                  <a:lnTo>
                    <a:pt x="657957" y="3186377"/>
                  </a:lnTo>
                  <a:cubicBezTo>
                    <a:pt x="657957" y="3182992"/>
                    <a:pt x="658803" y="3180454"/>
                    <a:pt x="660496" y="3178761"/>
                  </a:cubicBezTo>
                  <a:cubicBezTo>
                    <a:pt x="662188" y="3177069"/>
                    <a:pt x="663034" y="3174531"/>
                    <a:pt x="663034" y="3171146"/>
                  </a:cubicBezTo>
                  <a:cubicBezTo>
                    <a:pt x="730725" y="3066225"/>
                    <a:pt x="798416" y="2960458"/>
                    <a:pt x="866107" y="2853844"/>
                  </a:cubicBezTo>
                  <a:cubicBezTo>
                    <a:pt x="933798" y="2747231"/>
                    <a:pt x="1001489" y="2634695"/>
                    <a:pt x="1069180" y="2516236"/>
                  </a:cubicBezTo>
                  <a:lnTo>
                    <a:pt x="1114871" y="2440083"/>
                  </a:lnTo>
                  <a:lnTo>
                    <a:pt x="1114871" y="2429930"/>
                  </a:lnTo>
                  <a:cubicBezTo>
                    <a:pt x="1121641" y="2416391"/>
                    <a:pt x="1127563" y="2403699"/>
                    <a:pt x="1132640" y="2391853"/>
                  </a:cubicBezTo>
                  <a:cubicBezTo>
                    <a:pt x="1137717" y="2380007"/>
                    <a:pt x="1143640" y="2367315"/>
                    <a:pt x="1150409" y="2353777"/>
                  </a:cubicBezTo>
                  <a:cubicBezTo>
                    <a:pt x="1147025" y="2360546"/>
                    <a:pt x="1144486" y="2364777"/>
                    <a:pt x="1142794" y="2366469"/>
                  </a:cubicBezTo>
                  <a:cubicBezTo>
                    <a:pt x="1141102" y="2368162"/>
                    <a:pt x="1138563" y="2372392"/>
                    <a:pt x="1135179" y="2379161"/>
                  </a:cubicBezTo>
                  <a:cubicBezTo>
                    <a:pt x="1131794" y="2385930"/>
                    <a:pt x="1127563" y="2392700"/>
                    <a:pt x="1122487" y="2399469"/>
                  </a:cubicBezTo>
                  <a:cubicBezTo>
                    <a:pt x="1117410" y="2406238"/>
                    <a:pt x="1113179" y="2407930"/>
                    <a:pt x="1109794" y="2404545"/>
                  </a:cubicBezTo>
                  <a:cubicBezTo>
                    <a:pt x="1106410" y="2401161"/>
                    <a:pt x="1104718" y="2397776"/>
                    <a:pt x="1104718" y="2394392"/>
                  </a:cubicBezTo>
                  <a:cubicBezTo>
                    <a:pt x="1074257" y="2448544"/>
                    <a:pt x="1035334" y="2504390"/>
                    <a:pt x="987951" y="2561927"/>
                  </a:cubicBezTo>
                  <a:cubicBezTo>
                    <a:pt x="977797" y="2582234"/>
                    <a:pt x="967643" y="2597465"/>
                    <a:pt x="957490" y="2607618"/>
                  </a:cubicBezTo>
                  <a:cubicBezTo>
                    <a:pt x="940567" y="2644848"/>
                    <a:pt x="924490" y="2681232"/>
                    <a:pt x="909260" y="2716770"/>
                  </a:cubicBezTo>
                  <a:cubicBezTo>
                    <a:pt x="894029" y="2752308"/>
                    <a:pt x="877953" y="2788692"/>
                    <a:pt x="861030" y="2825922"/>
                  </a:cubicBezTo>
                  <a:lnTo>
                    <a:pt x="850877" y="2841152"/>
                  </a:lnTo>
                  <a:cubicBezTo>
                    <a:pt x="840723" y="2868229"/>
                    <a:pt x="828877" y="2885151"/>
                    <a:pt x="815339" y="2891921"/>
                  </a:cubicBezTo>
                  <a:cubicBezTo>
                    <a:pt x="808570" y="2895305"/>
                    <a:pt x="805185" y="2896997"/>
                    <a:pt x="805185" y="2896997"/>
                  </a:cubicBezTo>
                  <a:cubicBezTo>
                    <a:pt x="757801" y="2974842"/>
                    <a:pt x="710418" y="3052687"/>
                    <a:pt x="663034" y="3130531"/>
                  </a:cubicBezTo>
                  <a:cubicBezTo>
                    <a:pt x="615650" y="3208376"/>
                    <a:pt x="568266" y="3281144"/>
                    <a:pt x="520883" y="3348835"/>
                  </a:cubicBezTo>
                  <a:cubicBezTo>
                    <a:pt x="517498" y="3355604"/>
                    <a:pt x="512421" y="3358989"/>
                    <a:pt x="505652" y="3358989"/>
                  </a:cubicBezTo>
                  <a:cubicBezTo>
                    <a:pt x="505652" y="3362373"/>
                    <a:pt x="503960" y="3365758"/>
                    <a:pt x="500576" y="3369142"/>
                  </a:cubicBezTo>
                  <a:cubicBezTo>
                    <a:pt x="493806" y="3375911"/>
                    <a:pt x="487883" y="3384373"/>
                    <a:pt x="482807" y="3394526"/>
                  </a:cubicBezTo>
                  <a:cubicBezTo>
                    <a:pt x="477730" y="3404680"/>
                    <a:pt x="471807" y="3414834"/>
                    <a:pt x="465038" y="3424987"/>
                  </a:cubicBezTo>
                  <a:cubicBezTo>
                    <a:pt x="458269" y="3431756"/>
                    <a:pt x="454884" y="3431756"/>
                    <a:pt x="454884" y="3424987"/>
                  </a:cubicBezTo>
                  <a:cubicBezTo>
                    <a:pt x="454884" y="3421603"/>
                    <a:pt x="456576" y="3418218"/>
                    <a:pt x="459961" y="3414834"/>
                  </a:cubicBezTo>
                  <a:cubicBezTo>
                    <a:pt x="466730" y="3404680"/>
                    <a:pt x="473499" y="3394526"/>
                    <a:pt x="480268" y="3384373"/>
                  </a:cubicBezTo>
                  <a:cubicBezTo>
                    <a:pt x="487037" y="3374219"/>
                    <a:pt x="493806" y="3364065"/>
                    <a:pt x="500576" y="3353912"/>
                  </a:cubicBezTo>
                  <a:lnTo>
                    <a:pt x="505652" y="3353912"/>
                  </a:lnTo>
                  <a:cubicBezTo>
                    <a:pt x="505652" y="3347143"/>
                    <a:pt x="509037" y="3340374"/>
                    <a:pt x="515806" y="3333604"/>
                  </a:cubicBezTo>
                  <a:cubicBezTo>
                    <a:pt x="559805" y="3255760"/>
                    <a:pt x="603804" y="3180454"/>
                    <a:pt x="647804" y="3107686"/>
                  </a:cubicBezTo>
                  <a:cubicBezTo>
                    <a:pt x="691803" y="3034918"/>
                    <a:pt x="735802" y="2959611"/>
                    <a:pt x="779801" y="2881767"/>
                  </a:cubicBezTo>
                  <a:cubicBezTo>
                    <a:pt x="752724" y="2918997"/>
                    <a:pt x="727340" y="2956227"/>
                    <a:pt x="703648" y="2993457"/>
                  </a:cubicBezTo>
                  <a:cubicBezTo>
                    <a:pt x="679957" y="3030687"/>
                    <a:pt x="656265" y="3069609"/>
                    <a:pt x="632573" y="3110224"/>
                  </a:cubicBezTo>
                  <a:cubicBezTo>
                    <a:pt x="602112" y="3157608"/>
                    <a:pt x="571651" y="3203299"/>
                    <a:pt x="541190" y="3247298"/>
                  </a:cubicBezTo>
                  <a:cubicBezTo>
                    <a:pt x="510729" y="3291297"/>
                    <a:pt x="481961" y="3338681"/>
                    <a:pt x="454884" y="3389450"/>
                  </a:cubicBezTo>
                  <a:cubicBezTo>
                    <a:pt x="448115" y="3396219"/>
                    <a:pt x="444730" y="3397911"/>
                    <a:pt x="444730" y="3394526"/>
                  </a:cubicBezTo>
                  <a:cubicBezTo>
                    <a:pt x="444730" y="3391142"/>
                    <a:pt x="446423" y="3387757"/>
                    <a:pt x="449807" y="3384373"/>
                  </a:cubicBezTo>
                  <a:cubicBezTo>
                    <a:pt x="507345" y="3282836"/>
                    <a:pt x="566574" y="3188069"/>
                    <a:pt x="627496" y="3100070"/>
                  </a:cubicBezTo>
                  <a:cubicBezTo>
                    <a:pt x="688418" y="3012072"/>
                    <a:pt x="747648" y="2913920"/>
                    <a:pt x="805185" y="2805614"/>
                  </a:cubicBezTo>
                  <a:cubicBezTo>
                    <a:pt x="805185" y="2795461"/>
                    <a:pt x="808570" y="2787000"/>
                    <a:pt x="815339" y="2780231"/>
                  </a:cubicBezTo>
                  <a:cubicBezTo>
                    <a:pt x="791647" y="2807307"/>
                    <a:pt x="767955" y="2836075"/>
                    <a:pt x="744263" y="2866536"/>
                  </a:cubicBezTo>
                  <a:cubicBezTo>
                    <a:pt x="720571" y="2896997"/>
                    <a:pt x="696880" y="2925766"/>
                    <a:pt x="673188" y="2952842"/>
                  </a:cubicBezTo>
                  <a:cubicBezTo>
                    <a:pt x="619035" y="3050995"/>
                    <a:pt x="565728" y="3147454"/>
                    <a:pt x="513268" y="3242222"/>
                  </a:cubicBezTo>
                  <a:cubicBezTo>
                    <a:pt x="460807" y="3336989"/>
                    <a:pt x="405808" y="3431756"/>
                    <a:pt x="348271" y="3526524"/>
                  </a:cubicBezTo>
                  <a:cubicBezTo>
                    <a:pt x="341502" y="3540062"/>
                    <a:pt x="336425" y="3545139"/>
                    <a:pt x="333040" y="3541754"/>
                  </a:cubicBezTo>
                  <a:lnTo>
                    <a:pt x="333040" y="3536678"/>
                  </a:lnTo>
                  <a:cubicBezTo>
                    <a:pt x="333040" y="3529908"/>
                    <a:pt x="334733" y="3524831"/>
                    <a:pt x="338117" y="3521447"/>
                  </a:cubicBezTo>
                  <a:cubicBezTo>
                    <a:pt x="365193" y="3463910"/>
                    <a:pt x="390578" y="3407219"/>
                    <a:pt x="414269" y="3351373"/>
                  </a:cubicBezTo>
                  <a:cubicBezTo>
                    <a:pt x="437961" y="3295528"/>
                    <a:pt x="463345" y="3238837"/>
                    <a:pt x="490422" y="3181300"/>
                  </a:cubicBezTo>
                  <a:cubicBezTo>
                    <a:pt x="487037" y="3188069"/>
                    <a:pt x="481961" y="3194838"/>
                    <a:pt x="475191" y="3201607"/>
                  </a:cubicBezTo>
                  <a:lnTo>
                    <a:pt x="459961" y="3226991"/>
                  </a:lnTo>
                  <a:lnTo>
                    <a:pt x="353348" y="3440218"/>
                  </a:lnTo>
                  <a:cubicBezTo>
                    <a:pt x="333040" y="3470679"/>
                    <a:pt x="319502" y="3484217"/>
                    <a:pt x="312733" y="3480832"/>
                  </a:cubicBezTo>
                  <a:cubicBezTo>
                    <a:pt x="299195" y="3474063"/>
                    <a:pt x="300887" y="3457141"/>
                    <a:pt x="317810" y="3430064"/>
                  </a:cubicBezTo>
                  <a:cubicBezTo>
                    <a:pt x="317810" y="3430064"/>
                    <a:pt x="314425" y="3433449"/>
                    <a:pt x="307656" y="3440218"/>
                  </a:cubicBezTo>
                  <a:cubicBezTo>
                    <a:pt x="304272" y="3443602"/>
                    <a:pt x="302579" y="3445295"/>
                    <a:pt x="302579" y="3445295"/>
                  </a:cubicBezTo>
                  <a:lnTo>
                    <a:pt x="302579" y="3430064"/>
                  </a:lnTo>
                  <a:cubicBezTo>
                    <a:pt x="309349" y="3423295"/>
                    <a:pt x="319502" y="3409757"/>
                    <a:pt x="333040" y="3389450"/>
                  </a:cubicBezTo>
                  <a:cubicBezTo>
                    <a:pt x="366886" y="3321759"/>
                    <a:pt x="399885" y="3253221"/>
                    <a:pt x="432038" y="3183838"/>
                  </a:cubicBezTo>
                  <a:cubicBezTo>
                    <a:pt x="464192" y="3114455"/>
                    <a:pt x="498883" y="3045918"/>
                    <a:pt x="536113" y="2978227"/>
                  </a:cubicBezTo>
                  <a:cubicBezTo>
                    <a:pt x="495499" y="3049302"/>
                    <a:pt x="454884" y="3121224"/>
                    <a:pt x="414269" y="3193992"/>
                  </a:cubicBezTo>
                  <a:cubicBezTo>
                    <a:pt x="373655" y="3266760"/>
                    <a:pt x="333040" y="3340374"/>
                    <a:pt x="292426" y="3414834"/>
                  </a:cubicBezTo>
                  <a:cubicBezTo>
                    <a:pt x="295810" y="3414834"/>
                    <a:pt x="297503" y="3416526"/>
                    <a:pt x="297503" y="3419911"/>
                  </a:cubicBezTo>
                  <a:lnTo>
                    <a:pt x="292426" y="3430064"/>
                  </a:lnTo>
                  <a:cubicBezTo>
                    <a:pt x="289041" y="3430064"/>
                    <a:pt x="287349" y="3430064"/>
                    <a:pt x="287349" y="3430064"/>
                  </a:cubicBezTo>
                  <a:cubicBezTo>
                    <a:pt x="246734" y="3507909"/>
                    <a:pt x="206120" y="3589138"/>
                    <a:pt x="165505" y="3673752"/>
                  </a:cubicBezTo>
                  <a:cubicBezTo>
                    <a:pt x="162121" y="3677136"/>
                    <a:pt x="160428" y="3678828"/>
                    <a:pt x="160428" y="3678828"/>
                  </a:cubicBezTo>
                  <a:cubicBezTo>
                    <a:pt x="160428" y="3678828"/>
                    <a:pt x="160428" y="3675444"/>
                    <a:pt x="160428" y="3668675"/>
                  </a:cubicBezTo>
                  <a:cubicBezTo>
                    <a:pt x="192581" y="3599292"/>
                    <a:pt x="225581" y="3531178"/>
                    <a:pt x="259426" y="3464333"/>
                  </a:cubicBezTo>
                  <a:lnTo>
                    <a:pt x="333701" y="3323935"/>
                  </a:lnTo>
                  <a:lnTo>
                    <a:pt x="333040" y="3324720"/>
                  </a:lnTo>
                  <a:cubicBezTo>
                    <a:pt x="329656" y="3327258"/>
                    <a:pt x="326271" y="3326835"/>
                    <a:pt x="322887" y="3323451"/>
                  </a:cubicBezTo>
                  <a:cubicBezTo>
                    <a:pt x="319502" y="3323451"/>
                    <a:pt x="321194" y="3316682"/>
                    <a:pt x="327963" y="3303144"/>
                  </a:cubicBezTo>
                  <a:lnTo>
                    <a:pt x="353348" y="3242222"/>
                  </a:lnTo>
                  <a:cubicBezTo>
                    <a:pt x="343194" y="3255760"/>
                    <a:pt x="333040" y="3262529"/>
                    <a:pt x="322887" y="3262529"/>
                  </a:cubicBezTo>
                  <a:cubicBezTo>
                    <a:pt x="316118" y="3259144"/>
                    <a:pt x="312733" y="3248991"/>
                    <a:pt x="312733" y="3232068"/>
                  </a:cubicBezTo>
                  <a:cubicBezTo>
                    <a:pt x="285657" y="3272683"/>
                    <a:pt x="261119" y="3312451"/>
                    <a:pt x="239119" y="3351373"/>
                  </a:cubicBezTo>
                  <a:cubicBezTo>
                    <a:pt x="217120" y="3390296"/>
                    <a:pt x="192582" y="3428372"/>
                    <a:pt x="165505" y="3465602"/>
                  </a:cubicBezTo>
                  <a:lnTo>
                    <a:pt x="160428" y="3470679"/>
                  </a:lnTo>
                  <a:cubicBezTo>
                    <a:pt x="160428" y="3470679"/>
                    <a:pt x="160428" y="3465602"/>
                    <a:pt x="160428" y="3455448"/>
                  </a:cubicBezTo>
                  <a:cubicBezTo>
                    <a:pt x="194274" y="3397911"/>
                    <a:pt x="226427" y="3341220"/>
                    <a:pt x="256888" y="3285375"/>
                  </a:cubicBezTo>
                  <a:cubicBezTo>
                    <a:pt x="287349" y="3229529"/>
                    <a:pt x="319502" y="3172838"/>
                    <a:pt x="353348" y="3115301"/>
                  </a:cubicBezTo>
                  <a:cubicBezTo>
                    <a:pt x="370270" y="3067917"/>
                    <a:pt x="388039" y="3020534"/>
                    <a:pt x="406654" y="2973150"/>
                  </a:cubicBezTo>
                  <a:cubicBezTo>
                    <a:pt x="425269" y="2925766"/>
                    <a:pt x="446423" y="2876690"/>
                    <a:pt x="470115" y="2825922"/>
                  </a:cubicBezTo>
                  <a:cubicBezTo>
                    <a:pt x="507345" y="2751462"/>
                    <a:pt x="544575" y="2682078"/>
                    <a:pt x="581805" y="2617772"/>
                  </a:cubicBezTo>
                  <a:cubicBezTo>
                    <a:pt x="619035" y="2553466"/>
                    <a:pt x="657957" y="2487467"/>
                    <a:pt x="698572" y="2419776"/>
                  </a:cubicBezTo>
                  <a:cubicBezTo>
                    <a:pt x="712110" y="2392700"/>
                    <a:pt x="723956" y="2368162"/>
                    <a:pt x="734109" y="2346162"/>
                  </a:cubicBezTo>
                  <a:cubicBezTo>
                    <a:pt x="744263" y="2324162"/>
                    <a:pt x="756109" y="2299624"/>
                    <a:pt x="769647" y="2272548"/>
                  </a:cubicBezTo>
                  <a:cubicBezTo>
                    <a:pt x="762878" y="2279317"/>
                    <a:pt x="757801" y="2281009"/>
                    <a:pt x="754417" y="2277625"/>
                  </a:cubicBezTo>
                  <a:lnTo>
                    <a:pt x="749340" y="2277625"/>
                  </a:lnTo>
                  <a:cubicBezTo>
                    <a:pt x="739186" y="2297932"/>
                    <a:pt x="728186" y="2318239"/>
                    <a:pt x="716341" y="2338547"/>
                  </a:cubicBezTo>
                  <a:cubicBezTo>
                    <a:pt x="704495" y="2358854"/>
                    <a:pt x="693495" y="2380853"/>
                    <a:pt x="683341" y="2404545"/>
                  </a:cubicBezTo>
                  <a:cubicBezTo>
                    <a:pt x="578420" y="2604234"/>
                    <a:pt x="472653" y="2796307"/>
                    <a:pt x="366040" y="2980765"/>
                  </a:cubicBezTo>
                  <a:cubicBezTo>
                    <a:pt x="259426" y="3165223"/>
                    <a:pt x="151967" y="3350527"/>
                    <a:pt x="43661" y="3536678"/>
                  </a:cubicBezTo>
                  <a:cubicBezTo>
                    <a:pt x="26739" y="3563754"/>
                    <a:pt x="14893" y="3573908"/>
                    <a:pt x="8124" y="3567138"/>
                  </a:cubicBezTo>
                  <a:cubicBezTo>
                    <a:pt x="-5415" y="3560369"/>
                    <a:pt x="-2030" y="3541754"/>
                    <a:pt x="18277" y="3511293"/>
                  </a:cubicBezTo>
                  <a:cubicBezTo>
                    <a:pt x="65661" y="3419911"/>
                    <a:pt x="113045" y="3331066"/>
                    <a:pt x="160428" y="3244760"/>
                  </a:cubicBezTo>
                  <a:cubicBezTo>
                    <a:pt x="207812" y="3158454"/>
                    <a:pt x="260272" y="3071302"/>
                    <a:pt x="317810" y="2983303"/>
                  </a:cubicBezTo>
                  <a:cubicBezTo>
                    <a:pt x="355040" y="2918997"/>
                    <a:pt x="391424" y="2858075"/>
                    <a:pt x="426962" y="2800538"/>
                  </a:cubicBezTo>
                  <a:cubicBezTo>
                    <a:pt x="462499" y="2743000"/>
                    <a:pt x="498883" y="2680386"/>
                    <a:pt x="536113" y="2612695"/>
                  </a:cubicBezTo>
                  <a:cubicBezTo>
                    <a:pt x="580113" y="2538235"/>
                    <a:pt x="621573" y="2464621"/>
                    <a:pt x="660496" y="2391853"/>
                  </a:cubicBezTo>
                  <a:cubicBezTo>
                    <a:pt x="699418" y="2319085"/>
                    <a:pt x="739186" y="2243779"/>
                    <a:pt x="779801" y="2165935"/>
                  </a:cubicBezTo>
                  <a:cubicBezTo>
                    <a:pt x="783185" y="2159166"/>
                    <a:pt x="786570" y="2151550"/>
                    <a:pt x="789954" y="2143089"/>
                  </a:cubicBezTo>
                  <a:cubicBezTo>
                    <a:pt x="793339" y="2134628"/>
                    <a:pt x="796724" y="2127012"/>
                    <a:pt x="800108" y="2120243"/>
                  </a:cubicBezTo>
                  <a:cubicBezTo>
                    <a:pt x="806877" y="2113474"/>
                    <a:pt x="817031" y="2099936"/>
                    <a:pt x="830569" y="2079629"/>
                  </a:cubicBezTo>
                  <a:cubicBezTo>
                    <a:pt x="861030" y="2018707"/>
                    <a:pt x="891491" y="1958631"/>
                    <a:pt x="921952" y="1899401"/>
                  </a:cubicBezTo>
                  <a:cubicBezTo>
                    <a:pt x="952413" y="1840172"/>
                    <a:pt x="981182" y="1781788"/>
                    <a:pt x="1008258" y="1724251"/>
                  </a:cubicBezTo>
                  <a:cubicBezTo>
                    <a:pt x="967643" y="1791942"/>
                    <a:pt x="927029" y="1858787"/>
                    <a:pt x="886414" y="1924785"/>
                  </a:cubicBezTo>
                  <a:cubicBezTo>
                    <a:pt x="845800" y="1990784"/>
                    <a:pt x="803493" y="2055937"/>
                    <a:pt x="759494" y="2120243"/>
                  </a:cubicBezTo>
                  <a:cubicBezTo>
                    <a:pt x="752724" y="2130397"/>
                    <a:pt x="747648" y="2133781"/>
                    <a:pt x="744263" y="2130397"/>
                  </a:cubicBezTo>
                  <a:lnTo>
                    <a:pt x="744263" y="2125320"/>
                  </a:lnTo>
                  <a:cubicBezTo>
                    <a:pt x="744263" y="2118551"/>
                    <a:pt x="745955" y="2113474"/>
                    <a:pt x="749340" y="2110089"/>
                  </a:cubicBezTo>
                  <a:cubicBezTo>
                    <a:pt x="806877" y="2015322"/>
                    <a:pt x="861876" y="1922247"/>
                    <a:pt x="914337" y="1830864"/>
                  </a:cubicBezTo>
                  <a:cubicBezTo>
                    <a:pt x="966797" y="1739481"/>
                    <a:pt x="1021796" y="1646406"/>
                    <a:pt x="1079334" y="1551639"/>
                  </a:cubicBezTo>
                  <a:cubicBezTo>
                    <a:pt x="1079334" y="1517793"/>
                    <a:pt x="1088641" y="1474640"/>
                    <a:pt x="1107256" y="1422180"/>
                  </a:cubicBezTo>
                  <a:cubicBezTo>
                    <a:pt x="1125871" y="1369719"/>
                    <a:pt x="1148717" y="1319797"/>
                    <a:pt x="1175793" y="1272413"/>
                  </a:cubicBezTo>
                  <a:cubicBezTo>
                    <a:pt x="1185947" y="1255491"/>
                    <a:pt x="1196101" y="1239414"/>
                    <a:pt x="1206254" y="1224184"/>
                  </a:cubicBezTo>
                  <a:cubicBezTo>
                    <a:pt x="1216408" y="1208953"/>
                    <a:pt x="1226561" y="1192877"/>
                    <a:pt x="1236715" y="1175954"/>
                  </a:cubicBezTo>
                  <a:cubicBezTo>
                    <a:pt x="1233331" y="1182723"/>
                    <a:pt x="1229946" y="1190338"/>
                    <a:pt x="1226561" y="1198799"/>
                  </a:cubicBezTo>
                  <a:cubicBezTo>
                    <a:pt x="1223177" y="1207261"/>
                    <a:pt x="1219792" y="1214876"/>
                    <a:pt x="1216408" y="1221645"/>
                  </a:cubicBezTo>
                  <a:cubicBezTo>
                    <a:pt x="1229946" y="1197953"/>
                    <a:pt x="1243484" y="1177646"/>
                    <a:pt x="1257022" y="1160723"/>
                  </a:cubicBezTo>
                  <a:cubicBezTo>
                    <a:pt x="1270561" y="1143801"/>
                    <a:pt x="1285791" y="1126878"/>
                    <a:pt x="1302714" y="1109955"/>
                  </a:cubicBezTo>
                  <a:cubicBezTo>
                    <a:pt x="1302714" y="1103186"/>
                    <a:pt x="1304406" y="1099801"/>
                    <a:pt x="1307791" y="1099801"/>
                  </a:cubicBezTo>
                  <a:cubicBezTo>
                    <a:pt x="1324713" y="1049033"/>
                    <a:pt x="1346713" y="998265"/>
                    <a:pt x="1373789" y="947497"/>
                  </a:cubicBezTo>
                  <a:cubicBezTo>
                    <a:pt x="1400866" y="896728"/>
                    <a:pt x="1426250" y="845960"/>
                    <a:pt x="1449942" y="795192"/>
                  </a:cubicBezTo>
                  <a:cubicBezTo>
                    <a:pt x="1453326" y="798576"/>
                    <a:pt x="1455019" y="803653"/>
                    <a:pt x="1455019" y="810423"/>
                  </a:cubicBezTo>
                  <a:cubicBezTo>
                    <a:pt x="1461788" y="800269"/>
                    <a:pt x="1465172" y="790961"/>
                    <a:pt x="1465172" y="782500"/>
                  </a:cubicBezTo>
                  <a:cubicBezTo>
                    <a:pt x="1465172" y="774039"/>
                    <a:pt x="1468557" y="764731"/>
                    <a:pt x="1475326" y="754577"/>
                  </a:cubicBezTo>
                  <a:cubicBezTo>
                    <a:pt x="1471941" y="757962"/>
                    <a:pt x="1470249" y="764731"/>
                    <a:pt x="1470249" y="774884"/>
                  </a:cubicBezTo>
                  <a:cubicBezTo>
                    <a:pt x="1477018" y="761346"/>
                    <a:pt x="1482941" y="748654"/>
                    <a:pt x="1488018" y="736808"/>
                  </a:cubicBezTo>
                  <a:cubicBezTo>
                    <a:pt x="1493095" y="724963"/>
                    <a:pt x="1499018" y="710578"/>
                    <a:pt x="1505787" y="693656"/>
                  </a:cubicBezTo>
                  <a:cubicBezTo>
                    <a:pt x="1518479" y="642887"/>
                    <a:pt x="1536882" y="589263"/>
                    <a:pt x="1560997" y="532784"/>
                  </a:cubicBezTo>
                  <a:lnTo>
                    <a:pt x="1586721" y="476002"/>
                  </a:lnTo>
                  <a:lnTo>
                    <a:pt x="1587016" y="469006"/>
                  </a:lnTo>
                  <a:cubicBezTo>
                    <a:pt x="1588708" y="458006"/>
                    <a:pt x="1595477" y="443199"/>
                    <a:pt x="1607323" y="424583"/>
                  </a:cubicBezTo>
                  <a:cubicBezTo>
                    <a:pt x="1607323" y="417815"/>
                    <a:pt x="1608169" y="412738"/>
                    <a:pt x="1609862" y="409353"/>
                  </a:cubicBezTo>
                  <a:cubicBezTo>
                    <a:pt x="1611554" y="405969"/>
                    <a:pt x="1612400" y="402584"/>
                    <a:pt x="1612400" y="399200"/>
                  </a:cubicBezTo>
                  <a:cubicBezTo>
                    <a:pt x="1622554" y="345047"/>
                    <a:pt x="1641169" y="282433"/>
                    <a:pt x="1668245" y="211357"/>
                  </a:cubicBezTo>
                  <a:cubicBezTo>
                    <a:pt x="1668245" y="218126"/>
                    <a:pt x="1664861" y="231664"/>
                    <a:pt x="1658092" y="251972"/>
                  </a:cubicBezTo>
                  <a:cubicBezTo>
                    <a:pt x="1664861" y="241818"/>
                    <a:pt x="1669091" y="231664"/>
                    <a:pt x="1670784" y="221511"/>
                  </a:cubicBezTo>
                  <a:cubicBezTo>
                    <a:pt x="1672476" y="211357"/>
                    <a:pt x="1676707" y="201203"/>
                    <a:pt x="1683476" y="191050"/>
                  </a:cubicBezTo>
                  <a:cubicBezTo>
                    <a:pt x="1683476" y="194435"/>
                    <a:pt x="1685168" y="197819"/>
                    <a:pt x="1688553" y="201203"/>
                  </a:cubicBezTo>
                  <a:cubicBezTo>
                    <a:pt x="1698706" y="163974"/>
                    <a:pt x="1714783" y="127589"/>
                    <a:pt x="1736782" y="92052"/>
                  </a:cubicBezTo>
                  <a:cubicBezTo>
                    <a:pt x="1758782" y="56514"/>
                    <a:pt x="1783320" y="30284"/>
                    <a:pt x="1810396" y="13361"/>
                  </a:cubicBezTo>
                  <a:cubicBezTo>
                    <a:pt x="1822242" y="4900"/>
                    <a:pt x="1832184" y="457"/>
                    <a:pt x="1840223" y="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5" name="TextBox 134"/>
          <p:cNvSpPr txBox="1"/>
          <p:nvPr/>
        </p:nvSpPr>
        <p:spPr>
          <a:xfrm>
            <a:off x="5224709" y="1514780"/>
            <a:ext cx="3773594" cy="707886"/>
          </a:xfrm>
          <a:prstGeom prst="rect">
            <a:avLst/>
          </a:prstGeom>
          <a:noFill/>
        </p:spPr>
        <p:txBody>
          <a:bodyPr wrap="square" rtlCol="0">
            <a:spAutoFit/>
          </a:bodyPr>
          <a:lstStyle/>
          <a:p>
            <a:r>
              <a:rPr lang="vi-VN" sz="2000" b="1">
                <a:solidFill>
                  <a:sysClr val="windowText" lastClr="000000"/>
                </a:solidFill>
                <a:latin typeface="Comfortaa" pitchFamily="2" charset="0"/>
              </a:rPr>
              <a:t>Một trong những con sông dài nhất thế giới</a:t>
            </a:r>
            <a:endParaRPr lang="en-US" sz="2000" b="1">
              <a:solidFill>
                <a:sysClr val="windowText" lastClr="000000"/>
              </a:solidFill>
              <a:latin typeface="Comfortaa" pitchFamily="2" charset="0"/>
            </a:endParaRPr>
          </a:p>
        </p:txBody>
      </p:sp>
      <p:sp>
        <p:nvSpPr>
          <p:cNvPr id="136" name="TextBox 135"/>
          <p:cNvSpPr txBox="1"/>
          <p:nvPr/>
        </p:nvSpPr>
        <p:spPr>
          <a:xfrm>
            <a:off x="5210845" y="2639212"/>
            <a:ext cx="3343907" cy="400110"/>
          </a:xfrm>
          <a:prstGeom prst="rect">
            <a:avLst/>
          </a:prstGeom>
          <a:noFill/>
        </p:spPr>
        <p:txBody>
          <a:bodyPr wrap="square" rtlCol="0">
            <a:spAutoFit/>
          </a:bodyPr>
          <a:lstStyle/>
          <a:p>
            <a:r>
              <a:rPr lang="vi-VN" sz="2000" b="1">
                <a:solidFill>
                  <a:sysClr val="windowText" lastClr="000000"/>
                </a:solidFill>
                <a:latin typeface="Comfortaa" pitchFamily="2" charset="0"/>
              </a:rPr>
              <a:t>Chảy qua 6 quốc gia</a:t>
            </a:r>
            <a:endParaRPr lang="en-US" sz="2000" b="1">
              <a:solidFill>
                <a:sysClr val="windowText" lastClr="000000"/>
              </a:solidFill>
              <a:latin typeface="Comfortaa" pitchFamily="2" charset="0"/>
            </a:endParaRPr>
          </a:p>
        </p:txBody>
      </p:sp>
      <p:sp>
        <p:nvSpPr>
          <p:cNvPr id="137" name="TextBox 136"/>
          <p:cNvSpPr txBox="1"/>
          <p:nvPr/>
        </p:nvSpPr>
        <p:spPr>
          <a:xfrm>
            <a:off x="5210845" y="3482334"/>
            <a:ext cx="3677323" cy="1015663"/>
          </a:xfrm>
          <a:prstGeom prst="rect">
            <a:avLst/>
          </a:prstGeom>
          <a:noFill/>
        </p:spPr>
        <p:txBody>
          <a:bodyPr wrap="square" rtlCol="0">
            <a:spAutoFit/>
          </a:bodyPr>
          <a:lstStyle/>
          <a:p>
            <a:pPr algn="just"/>
            <a:r>
              <a:rPr lang="vi-VN" sz="2000" b="1">
                <a:solidFill>
                  <a:sysClr val="windowText" lastClr="000000"/>
                </a:solidFill>
                <a:latin typeface="Comfortaa" pitchFamily="2" charset="0"/>
              </a:rPr>
              <a:t>Cửu Long là “chín con rồng” vì sông đổ ra biển bằng 9 cửa </a:t>
            </a:r>
            <a:endParaRPr lang="en-US" sz="2000" b="1">
              <a:solidFill>
                <a:sysClr val="windowText" lastClr="000000"/>
              </a:solidFill>
              <a:latin typeface="Comfortaa"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left)">
                                      <p:cBhvr>
                                        <p:cTn id="7" dur="1000"/>
                                        <p:tgtEl>
                                          <p:spTgt spid="1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6"/>
                                        </p:tgtEl>
                                        <p:attrNameLst>
                                          <p:attrName>style.visibility</p:attrName>
                                        </p:attrNameLst>
                                      </p:cBhvr>
                                      <p:to>
                                        <p:strVal val="visible"/>
                                      </p:to>
                                    </p:set>
                                    <p:animEffect transition="in" filter="fade">
                                      <p:cBhvr>
                                        <p:cTn id="20" dur="500"/>
                                        <p:tgtEl>
                                          <p:spTgt spid="13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7"/>
                                        </p:tgtEl>
                                        <p:attrNameLst>
                                          <p:attrName>style.visibility</p:attrName>
                                        </p:attrNameLst>
                                      </p:cBhvr>
                                      <p:to>
                                        <p:strVal val="visible"/>
                                      </p:to>
                                    </p:set>
                                    <p:animEffect transition="in" filter="fade">
                                      <p:cBhvr>
                                        <p:cTn id="23" dur="500"/>
                                        <p:tgtEl>
                                          <p:spTgt spid="137"/>
                                        </p:tgtEl>
                                      </p:cBhvr>
                                    </p:animEffect>
                                  </p:childTnLst>
                                </p:cTn>
                              </p:par>
                            </p:childTnLst>
                          </p:cTn>
                        </p:par>
                        <p:par>
                          <p:cTn id="24" fill="hold">
                            <p:stCondLst>
                              <p:cond delay="1500"/>
                            </p:stCondLst>
                            <p:childTnLst>
                              <p:par>
                                <p:cTn id="25" presetID="1" presetClass="mediacall" presetSubtype="0" fill="hold" nodeType="afterEffect">
                                  <p:stCondLst>
                                    <p:cond delay="0"/>
                                  </p:stCondLst>
                                  <p:childTnLst>
                                    <p:cmd type="call" cmd="playFrom(0.0)">
                                      <p:cBhvr>
                                        <p:cTn id="26" dur="79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3" grpId="0"/>
      <p:bldP spid="8" grpId="0"/>
      <p:bldP spid="135" grpId="0"/>
      <p:bldP spid="136" grpId="0"/>
      <p:bldP spid="1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86"/>
        <p:cNvGrpSpPr/>
        <p:nvPr/>
      </p:nvGrpSpPr>
      <p:grpSpPr>
        <a:xfrm>
          <a:off x="0" y="0"/>
          <a:ext cx="0" cy="0"/>
          <a:chOff x="0" y="0"/>
          <a:chExt cx="0" cy="0"/>
        </a:xfrm>
      </p:grpSpPr>
      <p:grpSp>
        <p:nvGrpSpPr>
          <p:cNvPr id="150" name="Google Shape;1516;p47"/>
          <p:cNvGrpSpPr/>
          <p:nvPr/>
        </p:nvGrpSpPr>
        <p:grpSpPr>
          <a:xfrm>
            <a:off x="14578931" y="1136080"/>
            <a:ext cx="1958568" cy="2542315"/>
            <a:chOff x="9024185" y="3171675"/>
            <a:chExt cx="2816924" cy="3686619"/>
          </a:xfrm>
        </p:grpSpPr>
        <p:sp>
          <p:nvSpPr>
            <p:cNvPr id="152" name="Google Shape;1518;p47"/>
            <p:cNvSpPr/>
            <p:nvPr/>
          </p:nvSpPr>
          <p:spPr>
            <a:xfrm>
              <a:off x="9024185" y="3172304"/>
              <a:ext cx="2071699" cy="3347907"/>
            </a:xfrm>
            <a:custGeom>
              <a:avLst/>
              <a:gdLst/>
              <a:ahLst/>
              <a:cxnLst/>
              <a:rect l="l" t="t" r="r" b="b"/>
              <a:pathLst>
                <a:path w="3150873" h="5091874" extrusionOk="0">
                  <a:moveTo>
                    <a:pt x="3150874" y="1287476"/>
                  </a:moveTo>
                  <a:lnTo>
                    <a:pt x="3150874" y="5091875"/>
                  </a:lnTo>
                  <a:lnTo>
                    <a:pt x="0" y="5091875"/>
                  </a:lnTo>
                  <a:lnTo>
                    <a:pt x="0" y="1287476"/>
                  </a:lnTo>
                  <a:cubicBezTo>
                    <a:pt x="0" y="1091050"/>
                    <a:pt x="126192" y="769124"/>
                    <a:pt x="386404" y="496246"/>
                  </a:cubicBezTo>
                  <a:cubicBezTo>
                    <a:pt x="645926" y="224289"/>
                    <a:pt x="1038547" y="921"/>
                    <a:pt x="1571868" y="0"/>
                  </a:cubicBezTo>
                  <a:lnTo>
                    <a:pt x="1575322" y="0"/>
                  </a:lnTo>
                  <a:cubicBezTo>
                    <a:pt x="2577485" y="0"/>
                    <a:pt x="3150874" y="894394"/>
                    <a:pt x="3150874" y="1287476"/>
                  </a:cubicBezTo>
                  <a:close/>
                </a:path>
              </a:pathLst>
            </a:custGeom>
            <a:solidFill>
              <a:srgbClr val="C2151A"/>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1" name="Google Shape;1517;p47"/>
            <p:cNvSpPr/>
            <p:nvPr/>
          </p:nvSpPr>
          <p:spPr>
            <a:xfrm>
              <a:off x="9900982" y="3171675"/>
              <a:ext cx="1940127" cy="3348537"/>
            </a:xfrm>
            <a:custGeom>
              <a:avLst/>
              <a:gdLst/>
              <a:ahLst/>
              <a:cxnLst/>
              <a:rect l="l" t="t" r="r" b="b"/>
              <a:pathLst>
                <a:path w="2950763" h="5092832" extrusionOk="0">
                  <a:moveTo>
                    <a:pt x="2950763" y="1452851"/>
                  </a:moveTo>
                  <a:lnTo>
                    <a:pt x="2950763" y="5092832"/>
                  </a:lnTo>
                  <a:lnTo>
                    <a:pt x="1689999" y="5092832"/>
                  </a:lnTo>
                  <a:lnTo>
                    <a:pt x="1689999" y="1299257"/>
                  </a:lnTo>
                  <a:cubicBezTo>
                    <a:pt x="1689999" y="907326"/>
                    <a:pt x="1116841" y="15465"/>
                    <a:pt x="114678" y="15465"/>
                  </a:cubicBezTo>
                  <a:cubicBezTo>
                    <a:pt x="114678" y="15465"/>
                    <a:pt x="19574" y="21683"/>
                    <a:pt x="0" y="16616"/>
                  </a:cubicBezTo>
                  <a:cubicBezTo>
                    <a:pt x="157049" y="-18616"/>
                    <a:pt x="902223" y="12702"/>
                    <a:pt x="1375442" y="15465"/>
                  </a:cubicBezTo>
                  <a:cubicBezTo>
                    <a:pt x="2377605" y="20992"/>
                    <a:pt x="2950763" y="647804"/>
                    <a:pt x="2950763" y="1452851"/>
                  </a:cubicBez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3" name="Google Shape;1519;p47"/>
            <p:cNvSpPr/>
            <p:nvPr/>
          </p:nvSpPr>
          <p:spPr>
            <a:xfrm>
              <a:off x="9024185"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C2151A"/>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4" name="Google Shape;1520;p47"/>
            <p:cNvSpPr/>
            <p:nvPr/>
          </p:nvSpPr>
          <p:spPr>
            <a:xfrm>
              <a:off x="10887909"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C2151A"/>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5" name="Google Shape;1521;p47"/>
            <p:cNvSpPr/>
            <p:nvPr/>
          </p:nvSpPr>
          <p:spPr>
            <a:xfrm>
              <a:off x="9781625"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6" name="Google Shape;1522;p47"/>
            <p:cNvSpPr/>
            <p:nvPr/>
          </p:nvSpPr>
          <p:spPr>
            <a:xfrm>
              <a:off x="11633247"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7" name="Google Shape;1523;p47"/>
            <p:cNvSpPr/>
            <p:nvPr/>
          </p:nvSpPr>
          <p:spPr>
            <a:xfrm>
              <a:off x="9256848" y="4170879"/>
              <a:ext cx="1605971" cy="358834"/>
            </a:xfrm>
            <a:custGeom>
              <a:avLst/>
              <a:gdLst/>
              <a:ahLst/>
              <a:cxnLst/>
              <a:rect l="l" t="t" r="r" b="b"/>
              <a:pathLst>
                <a:path w="2442542" h="545755" extrusionOk="0">
                  <a:moveTo>
                    <a:pt x="0" y="0"/>
                  </a:moveTo>
                  <a:lnTo>
                    <a:pt x="2442543" y="0"/>
                  </a:lnTo>
                  <a:lnTo>
                    <a:pt x="2442543" y="545755"/>
                  </a:lnTo>
                  <a:lnTo>
                    <a:pt x="0" y="545755"/>
                  </a:lnTo>
                  <a:close/>
                </a:path>
              </a:pathLst>
            </a:custGeom>
            <a:solidFill>
              <a:srgbClr val="151515"/>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8" name="Google Shape;1524;p47"/>
            <p:cNvSpPr/>
            <p:nvPr/>
          </p:nvSpPr>
          <p:spPr>
            <a:xfrm>
              <a:off x="9028269" y="4018544"/>
              <a:ext cx="2122874" cy="152466"/>
            </a:xfrm>
            <a:custGeom>
              <a:avLst/>
              <a:gdLst/>
              <a:ahLst/>
              <a:cxnLst/>
              <a:rect l="l" t="t" r="r" b="b"/>
              <a:pathLst>
                <a:path w="3228706" h="231888" extrusionOk="0">
                  <a:moveTo>
                    <a:pt x="0" y="0"/>
                  </a:moveTo>
                  <a:lnTo>
                    <a:pt x="3228707" y="0"/>
                  </a:lnTo>
                  <a:lnTo>
                    <a:pt x="3228707" y="231889"/>
                  </a:lnTo>
                  <a:lnTo>
                    <a:pt x="0" y="231889"/>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9" name="Google Shape;1525;p47"/>
            <p:cNvSpPr/>
            <p:nvPr/>
          </p:nvSpPr>
          <p:spPr>
            <a:xfrm>
              <a:off x="9025849" y="3999634"/>
              <a:ext cx="2790124" cy="37852"/>
            </a:xfrm>
            <a:custGeom>
              <a:avLst/>
              <a:gdLst/>
              <a:ahLst/>
              <a:cxnLst/>
              <a:rect l="l" t="t" r="r" b="b"/>
              <a:pathLst>
                <a:path w="4243535" h="57569" extrusionOk="0">
                  <a:moveTo>
                    <a:pt x="4214751" y="57569"/>
                  </a:moveTo>
                  <a:lnTo>
                    <a:pt x="28785" y="57569"/>
                  </a:lnTo>
                  <a:cubicBezTo>
                    <a:pt x="12895" y="57569"/>
                    <a:pt x="0" y="44674"/>
                    <a:pt x="0" y="28785"/>
                  </a:cubicBezTo>
                  <a:cubicBezTo>
                    <a:pt x="0" y="12896"/>
                    <a:pt x="12895" y="0"/>
                    <a:pt x="28785" y="0"/>
                  </a:cubicBezTo>
                  <a:lnTo>
                    <a:pt x="4214751" y="0"/>
                  </a:lnTo>
                  <a:cubicBezTo>
                    <a:pt x="4230640" y="0"/>
                    <a:pt x="4243536" y="12896"/>
                    <a:pt x="4243536" y="28785"/>
                  </a:cubicBezTo>
                  <a:cubicBezTo>
                    <a:pt x="4243536" y="44674"/>
                    <a:pt x="4230640" y="57569"/>
                    <a:pt x="4214751" y="57569"/>
                  </a:cubicBezTo>
                  <a:close/>
                </a:path>
              </a:pathLst>
            </a:custGeom>
            <a:solidFill>
              <a:srgbClr val="711D1C"/>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0" name="Google Shape;1526;p47"/>
            <p:cNvSpPr/>
            <p:nvPr/>
          </p:nvSpPr>
          <p:spPr>
            <a:xfrm>
              <a:off x="9025849" y="4671906"/>
              <a:ext cx="2790124" cy="37852"/>
            </a:xfrm>
            <a:custGeom>
              <a:avLst/>
              <a:gdLst/>
              <a:ahLst/>
              <a:cxnLst/>
              <a:rect l="l" t="t" r="r" b="b"/>
              <a:pathLst>
                <a:path w="4243535" h="57569" extrusionOk="0">
                  <a:moveTo>
                    <a:pt x="4214751" y="57569"/>
                  </a:moveTo>
                  <a:lnTo>
                    <a:pt x="28785" y="57569"/>
                  </a:lnTo>
                  <a:cubicBezTo>
                    <a:pt x="12895" y="57569"/>
                    <a:pt x="0" y="44674"/>
                    <a:pt x="0" y="28785"/>
                  </a:cubicBezTo>
                  <a:cubicBezTo>
                    <a:pt x="0" y="12896"/>
                    <a:pt x="12895" y="0"/>
                    <a:pt x="28785" y="0"/>
                  </a:cubicBezTo>
                  <a:lnTo>
                    <a:pt x="4214751" y="0"/>
                  </a:lnTo>
                  <a:cubicBezTo>
                    <a:pt x="4230640" y="0"/>
                    <a:pt x="4243536" y="12896"/>
                    <a:pt x="4243536" y="28785"/>
                  </a:cubicBezTo>
                  <a:cubicBezTo>
                    <a:pt x="4243536" y="44674"/>
                    <a:pt x="4230640" y="57569"/>
                    <a:pt x="4214751" y="57569"/>
                  </a:cubicBezTo>
                  <a:close/>
                </a:path>
              </a:pathLst>
            </a:custGeom>
            <a:solidFill>
              <a:srgbClr val="711D1C"/>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1" name="Google Shape;1527;p47"/>
            <p:cNvSpPr/>
            <p:nvPr/>
          </p:nvSpPr>
          <p:spPr>
            <a:xfrm>
              <a:off x="9272429" y="6335643"/>
              <a:ext cx="1539504" cy="45421"/>
            </a:xfrm>
            <a:custGeom>
              <a:avLst/>
              <a:gdLst/>
              <a:ahLst/>
              <a:cxnLst/>
              <a:rect l="l" t="t" r="r" b="b"/>
              <a:pathLst>
                <a:path w="2341451" h="69082" extrusionOk="0">
                  <a:moveTo>
                    <a:pt x="2306910" y="69083"/>
                  </a:moveTo>
                  <a:lnTo>
                    <a:pt x="34541" y="69083"/>
                  </a:lnTo>
                  <a:cubicBezTo>
                    <a:pt x="15429" y="69083"/>
                    <a:pt x="0" y="53654"/>
                    <a:pt x="0" y="34541"/>
                  </a:cubicBezTo>
                  <a:cubicBezTo>
                    <a:pt x="0" y="15429"/>
                    <a:pt x="15429" y="0"/>
                    <a:pt x="34541" y="0"/>
                  </a:cubicBezTo>
                  <a:lnTo>
                    <a:pt x="2306910" y="0"/>
                  </a:lnTo>
                  <a:cubicBezTo>
                    <a:pt x="2326023" y="0"/>
                    <a:pt x="2341452" y="15429"/>
                    <a:pt x="2341452" y="34541"/>
                  </a:cubicBezTo>
                  <a:cubicBezTo>
                    <a:pt x="2341452" y="53654"/>
                    <a:pt x="2325793" y="69083"/>
                    <a:pt x="2306910" y="69083"/>
                  </a:cubicBez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4" name="Google Shape;1516;p47"/>
          <p:cNvGrpSpPr/>
          <p:nvPr/>
        </p:nvGrpSpPr>
        <p:grpSpPr>
          <a:xfrm flipH="1">
            <a:off x="-9219511" y="1308153"/>
            <a:ext cx="1940768" cy="2527194"/>
            <a:chOff x="9024185" y="3171675"/>
            <a:chExt cx="2816924" cy="3686619"/>
          </a:xfrm>
        </p:grpSpPr>
        <p:sp>
          <p:nvSpPr>
            <p:cNvPr id="95" name="Google Shape;1517;p47"/>
            <p:cNvSpPr/>
            <p:nvPr/>
          </p:nvSpPr>
          <p:spPr>
            <a:xfrm>
              <a:off x="9900982" y="3171675"/>
              <a:ext cx="1940127" cy="3348537"/>
            </a:xfrm>
            <a:custGeom>
              <a:avLst/>
              <a:gdLst/>
              <a:ahLst/>
              <a:cxnLst/>
              <a:rect l="l" t="t" r="r" b="b"/>
              <a:pathLst>
                <a:path w="2950763" h="5092832" extrusionOk="0">
                  <a:moveTo>
                    <a:pt x="2950763" y="1452851"/>
                  </a:moveTo>
                  <a:lnTo>
                    <a:pt x="2950763" y="5092832"/>
                  </a:lnTo>
                  <a:lnTo>
                    <a:pt x="1689999" y="5092832"/>
                  </a:lnTo>
                  <a:lnTo>
                    <a:pt x="1689999" y="1299257"/>
                  </a:lnTo>
                  <a:cubicBezTo>
                    <a:pt x="1689999" y="907326"/>
                    <a:pt x="1116841" y="15465"/>
                    <a:pt x="114678" y="15465"/>
                  </a:cubicBezTo>
                  <a:cubicBezTo>
                    <a:pt x="114678" y="15465"/>
                    <a:pt x="19574" y="21683"/>
                    <a:pt x="0" y="16616"/>
                  </a:cubicBezTo>
                  <a:cubicBezTo>
                    <a:pt x="157049" y="-18616"/>
                    <a:pt x="902223" y="12702"/>
                    <a:pt x="1375442" y="15465"/>
                  </a:cubicBezTo>
                  <a:cubicBezTo>
                    <a:pt x="2377605" y="20992"/>
                    <a:pt x="2950763" y="647804"/>
                    <a:pt x="2950763" y="1452851"/>
                  </a:cubicBez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 name="Google Shape;1518;p47"/>
            <p:cNvSpPr/>
            <p:nvPr/>
          </p:nvSpPr>
          <p:spPr>
            <a:xfrm>
              <a:off x="9024185" y="3172304"/>
              <a:ext cx="2071699" cy="3347907"/>
            </a:xfrm>
            <a:custGeom>
              <a:avLst/>
              <a:gdLst/>
              <a:ahLst/>
              <a:cxnLst/>
              <a:rect l="l" t="t" r="r" b="b"/>
              <a:pathLst>
                <a:path w="3150873" h="5091874" extrusionOk="0">
                  <a:moveTo>
                    <a:pt x="3150874" y="1287476"/>
                  </a:moveTo>
                  <a:lnTo>
                    <a:pt x="3150874" y="5091875"/>
                  </a:lnTo>
                  <a:lnTo>
                    <a:pt x="0" y="5091875"/>
                  </a:lnTo>
                  <a:lnTo>
                    <a:pt x="0" y="1287476"/>
                  </a:lnTo>
                  <a:cubicBezTo>
                    <a:pt x="0" y="1091050"/>
                    <a:pt x="126192" y="769124"/>
                    <a:pt x="386404" y="496246"/>
                  </a:cubicBezTo>
                  <a:cubicBezTo>
                    <a:pt x="645926" y="224289"/>
                    <a:pt x="1038547" y="921"/>
                    <a:pt x="1571868" y="0"/>
                  </a:cubicBezTo>
                  <a:lnTo>
                    <a:pt x="1575322" y="0"/>
                  </a:lnTo>
                  <a:cubicBezTo>
                    <a:pt x="2577485" y="0"/>
                    <a:pt x="3150874" y="894394"/>
                    <a:pt x="3150874" y="1287476"/>
                  </a:cubicBezTo>
                  <a:close/>
                </a:path>
              </a:pathLst>
            </a:custGeom>
            <a:solidFill>
              <a:srgbClr val="C2151A"/>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 name="Google Shape;1519;p47"/>
            <p:cNvSpPr/>
            <p:nvPr/>
          </p:nvSpPr>
          <p:spPr>
            <a:xfrm>
              <a:off x="9024185"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C2151A"/>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 name="Google Shape;1520;p47"/>
            <p:cNvSpPr/>
            <p:nvPr/>
          </p:nvSpPr>
          <p:spPr>
            <a:xfrm>
              <a:off x="10887909"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C2151A"/>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9" name="Google Shape;1521;p47"/>
            <p:cNvSpPr/>
            <p:nvPr/>
          </p:nvSpPr>
          <p:spPr>
            <a:xfrm>
              <a:off x="9781625"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0" name="Google Shape;1522;p47"/>
            <p:cNvSpPr/>
            <p:nvPr/>
          </p:nvSpPr>
          <p:spPr>
            <a:xfrm>
              <a:off x="11633247"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1" name="Google Shape;1523;p47"/>
            <p:cNvSpPr/>
            <p:nvPr/>
          </p:nvSpPr>
          <p:spPr>
            <a:xfrm>
              <a:off x="9256848" y="4170879"/>
              <a:ext cx="1605971" cy="358834"/>
            </a:xfrm>
            <a:custGeom>
              <a:avLst/>
              <a:gdLst/>
              <a:ahLst/>
              <a:cxnLst/>
              <a:rect l="l" t="t" r="r" b="b"/>
              <a:pathLst>
                <a:path w="2442542" h="545755" extrusionOk="0">
                  <a:moveTo>
                    <a:pt x="0" y="0"/>
                  </a:moveTo>
                  <a:lnTo>
                    <a:pt x="2442543" y="0"/>
                  </a:lnTo>
                  <a:lnTo>
                    <a:pt x="2442543" y="545755"/>
                  </a:lnTo>
                  <a:lnTo>
                    <a:pt x="0" y="545755"/>
                  </a:lnTo>
                  <a:close/>
                </a:path>
              </a:pathLst>
            </a:custGeom>
            <a:solidFill>
              <a:srgbClr val="151515"/>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 name="Google Shape;1524;p47"/>
            <p:cNvSpPr/>
            <p:nvPr/>
          </p:nvSpPr>
          <p:spPr>
            <a:xfrm>
              <a:off x="9028269" y="4018544"/>
              <a:ext cx="2122874" cy="152466"/>
            </a:xfrm>
            <a:custGeom>
              <a:avLst/>
              <a:gdLst/>
              <a:ahLst/>
              <a:cxnLst/>
              <a:rect l="l" t="t" r="r" b="b"/>
              <a:pathLst>
                <a:path w="3228706" h="231888" extrusionOk="0">
                  <a:moveTo>
                    <a:pt x="0" y="0"/>
                  </a:moveTo>
                  <a:lnTo>
                    <a:pt x="3228707" y="0"/>
                  </a:lnTo>
                  <a:lnTo>
                    <a:pt x="3228707" y="231889"/>
                  </a:lnTo>
                  <a:lnTo>
                    <a:pt x="0" y="231889"/>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 name="Google Shape;1525;p47"/>
            <p:cNvSpPr/>
            <p:nvPr/>
          </p:nvSpPr>
          <p:spPr>
            <a:xfrm>
              <a:off x="9025849" y="3999634"/>
              <a:ext cx="2790124" cy="37852"/>
            </a:xfrm>
            <a:custGeom>
              <a:avLst/>
              <a:gdLst/>
              <a:ahLst/>
              <a:cxnLst/>
              <a:rect l="l" t="t" r="r" b="b"/>
              <a:pathLst>
                <a:path w="4243535" h="57569" extrusionOk="0">
                  <a:moveTo>
                    <a:pt x="4214751" y="57569"/>
                  </a:moveTo>
                  <a:lnTo>
                    <a:pt x="28785" y="57569"/>
                  </a:lnTo>
                  <a:cubicBezTo>
                    <a:pt x="12895" y="57569"/>
                    <a:pt x="0" y="44674"/>
                    <a:pt x="0" y="28785"/>
                  </a:cubicBezTo>
                  <a:cubicBezTo>
                    <a:pt x="0" y="12896"/>
                    <a:pt x="12895" y="0"/>
                    <a:pt x="28785" y="0"/>
                  </a:cubicBezTo>
                  <a:lnTo>
                    <a:pt x="4214751" y="0"/>
                  </a:lnTo>
                  <a:cubicBezTo>
                    <a:pt x="4230640" y="0"/>
                    <a:pt x="4243536" y="12896"/>
                    <a:pt x="4243536" y="28785"/>
                  </a:cubicBezTo>
                  <a:cubicBezTo>
                    <a:pt x="4243536" y="44674"/>
                    <a:pt x="4230640" y="57569"/>
                    <a:pt x="4214751" y="57569"/>
                  </a:cubicBezTo>
                  <a:close/>
                </a:path>
              </a:pathLst>
            </a:custGeom>
            <a:solidFill>
              <a:srgbClr val="711D1C"/>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 name="Google Shape;1526;p47"/>
            <p:cNvSpPr/>
            <p:nvPr/>
          </p:nvSpPr>
          <p:spPr>
            <a:xfrm>
              <a:off x="9025849" y="4671906"/>
              <a:ext cx="2790124" cy="37852"/>
            </a:xfrm>
            <a:custGeom>
              <a:avLst/>
              <a:gdLst/>
              <a:ahLst/>
              <a:cxnLst/>
              <a:rect l="l" t="t" r="r" b="b"/>
              <a:pathLst>
                <a:path w="4243535" h="57569" extrusionOk="0">
                  <a:moveTo>
                    <a:pt x="4214751" y="57569"/>
                  </a:moveTo>
                  <a:lnTo>
                    <a:pt x="28785" y="57569"/>
                  </a:lnTo>
                  <a:cubicBezTo>
                    <a:pt x="12895" y="57569"/>
                    <a:pt x="0" y="44674"/>
                    <a:pt x="0" y="28785"/>
                  </a:cubicBezTo>
                  <a:cubicBezTo>
                    <a:pt x="0" y="12896"/>
                    <a:pt x="12895" y="0"/>
                    <a:pt x="28785" y="0"/>
                  </a:cubicBezTo>
                  <a:lnTo>
                    <a:pt x="4214751" y="0"/>
                  </a:lnTo>
                  <a:cubicBezTo>
                    <a:pt x="4230640" y="0"/>
                    <a:pt x="4243536" y="12896"/>
                    <a:pt x="4243536" y="28785"/>
                  </a:cubicBezTo>
                  <a:cubicBezTo>
                    <a:pt x="4243536" y="44674"/>
                    <a:pt x="4230640" y="57569"/>
                    <a:pt x="4214751" y="57569"/>
                  </a:cubicBezTo>
                  <a:close/>
                </a:path>
              </a:pathLst>
            </a:custGeom>
            <a:solidFill>
              <a:srgbClr val="711D1C"/>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 name="Google Shape;1527;p47"/>
            <p:cNvSpPr/>
            <p:nvPr/>
          </p:nvSpPr>
          <p:spPr>
            <a:xfrm>
              <a:off x="9272429" y="6335643"/>
              <a:ext cx="1539504" cy="45421"/>
            </a:xfrm>
            <a:custGeom>
              <a:avLst/>
              <a:gdLst/>
              <a:ahLst/>
              <a:cxnLst/>
              <a:rect l="l" t="t" r="r" b="b"/>
              <a:pathLst>
                <a:path w="2341451" h="69082" extrusionOk="0">
                  <a:moveTo>
                    <a:pt x="2306910" y="69083"/>
                  </a:moveTo>
                  <a:lnTo>
                    <a:pt x="34541" y="69083"/>
                  </a:lnTo>
                  <a:cubicBezTo>
                    <a:pt x="15429" y="69083"/>
                    <a:pt x="0" y="53654"/>
                    <a:pt x="0" y="34541"/>
                  </a:cubicBezTo>
                  <a:cubicBezTo>
                    <a:pt x="0" y="15429"/>
                    <a:pt x="15429" y="0"/>
                    <a:pt x="34541" y="0"/>
                  </a:cubicBezTo>
                  <a:lnTo>
                    <a:pt x="2306910" y="0"/>
                  </a:lnTo>
                  <a:cubicBezTo>
                    <a:pt x="2326023" y="0"/>
                    <a:pt x="2341452" y="15429"/>
                    <a:pt x="2341452" y="34541"/>
                  </a:cubicBezTo>
                  <a:cubicBezTo>
                    <a:pt x="2341452" y="53654"/>
                    <a:pt x="2325793" y="69083"/>
                    <a:pt x="2306910" y="69083"/>
                  </a:cubicBez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 name="Google Shape;1528;p47"/>
            <p:cNvSpPr/>
            <p:nvPr/>
          </p:nvSpPr>
          <p:spPr>
            <a:xfrm>
              <a:off x="9254579" y="4939816"/>
              <a:ext cx="1601581" cy="1204592"/>
            </a:xfrm>
            <a:custGeom>
              <a:avLst/>
              <a:gdLst/>
              <a:ahLst/>
              <a:cxnLst/>
              <a:rect l="l" t="t" r="r" b="b"/>
              <a:pathLst>
                <a:path w="2435864" h="1832079" extrusionOk="0">
                  <a:moveTo>
                    <a:pt x="0" y="0"/>
                  </a:moveTo>
                  <a:lnTo>
                    <a:pt x="2435865" y="0"/>
                  </a:lnTo>
                  <a:lnTo>
                    <a:pt x="2435865" y="1832080"/>
                  </a:lnTo>
                  <a:lnTo>
                    <a:pt x="0" y="1832080"/>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7" name="Google Shape;1529;p47"/>
            <p:cNvGrpSpPr/>
            <p:nvPr/>
          </p:nvGrpSpPr>
          <p:grpSpPr>
            <a:xfrm>
              <a:off x="9484401" y="5193271"/>
              <a:ext cx="1156600" cy="726040"/>
              <a:chOff x="8004630" y="4463354"/>
              <a:chExt cx="1760694" cy="700270"/>
            </a:xfrm>
          </p:grpSpPr>
          <p:sp>
            <p:nvSpPr>
              <p:cNvPr id="108" name="Google Shape;1530;p47"/>
              <p:cNvSpPr/>
              <p:nvPr/>
            </p:nvSpPr>
            <p:spPr>
              <a:xfrm flipH="1">
                <a:off x="9378230" y="4470262"/>
                <a:ext cx="387094" cy="684611"/>
              </a:xfrm>
              <a:custGeom>
                <a:avLst/>
                <a:gdLst/>
                <a:ahLst/>
                <a:cxnLst/>
                <a:rect l="l" t="t" r="r" b="b"/>
                <a:pathLst>
                  <a:path w="387094" h="684611" extrusionOk="0">
                    <a:moveTo>
                      <a:pt x="304656" y="25331"/>
                    </a:moveTo>
                    <a:cubicBezTo>
                      <a:pt x="330907" y="42371"/>
                      <a:pt x="351172" y="66089"/>
                      <a:pt x="365449" y="97177"/>
                    </a:cubicBezTo>
                    <a:cubicBezTo>
                      <a:pt x="379956" y="128034"/>
                      <a:pt x="387095" y="163496"/>
                      <a:pt x="387095" y="203104"/>
                    </a:cubicBezTo>
                    <a:cubicBezTo>
                      <a:pt x="387095" y="242251"/>
                      <a:pt x="379956" y="276792"/>
                      <a:pt x="365449" y="306729"/>
                    </a:cubicBezTo>
                    <a:cubicBezTo>
                      <a:pt x="351172" y="336664"/>
                      <a:pt x="330677" y="359922"/>
                      <a:pt x="304656" y="376502"/>
                    </a:cubicBezTo>
                    <a:cubicBezTo>
                      <a:pt x="278635" y="393082"/>
                      <a:pt x="248699" y="401372"/>
                      <a:pt x="215078" y="401372"/>
                    </a:cubicBezTo>
                    <a:lnTo>
                      <a:pt x="106618" y="401372"/>
                    </a:lnTo>
                    <a:cubicBezTo>
                      <a:pt x="103624" y="401372"/>
                      <a:pt x="102243" y="402984"/>
                      <a:pt x="102243" y="406208"/>
                    </a:cubicBezTo>
                    <a:lnTo>
                      <a:pt x="102243" y="672868"/>
                    </a:lnTo>
                    <a:cubicBezTo>
                      <a:pt x="102243" y="676092"/>
                      <a:pt x="101322" y="678855"/>
                      <a:pt x="99249" y="681158"/>
                    </a:cubicBezTo>
                    <a:cubicBezTo>
                      <a:pt x="97177" y="683461"/>
                      <a:pt x="94644" y="684612"/>
                      <a:pt x="91650" y="684612"/>
                    </a:cubicBezTo>
                    <a:lnTo>
                      <a:pt x="10593" y="684612"/>
                    </a:lnTo>
                    <a:cubicBezTo>
                      <a:pt x="7599" y="684612"/>
                      <a:pt x="5066" y="683461"/>
                      <a:pt x="2994" y="681158"/>
                    </a:cubicBezTo>
                    <a:cubicBezTo>
                      <a:pt x="921" y="678855"/>
                      <a:pt x="0" y="676092"/>
                      <a:pt x="0" y="672868"/>
                    </a:cubicBezTo>
                    <a:lnTo>
                      <a:pt x="0" y="11744"/>
                    </a:lnTo>
                    <a:cubicBezTo>
                      <a:pt x="0" y="8520"/>
                      <a:pt x="921" y="5757"/>
                      <a:pt x="2994" y="3454"/>
                    </a:cubicBezTo>
                    <a:cubicBezTo>
                      <a:pt x="5066" y="1151"/>
                      <a:pt x="7599" y="0"/>
                      <a:pt x="10593" y="0"/>
                    </a:cubicBezTo>
                    <a:lnTo>
                      <a:pt x="214157" y="0"/>
                    </a:lnTo>
                    <a:cubicBezTo>
                      <a:pt x="248468" y="0"/>
                      <a:pt x="278635" y="8290"/>
                      <a:pt x="304656" y="25331"/>
                    </a:cubicBezTo>
                    <a:close/>
                    <a:moveTo>
                      <a:pt x="261364" y="281628"/>
                    </a:moveTo>
                    <a:cubicBezTo>
                      <a:pt x="277023" y="262515"/>
                      <a:pt x="284622" y="236955"/>
                      <a:pt x="284622" y="204946"/>
                    </a:cubicBezTo>
                    <a:cubicBezTo>
                      <a:pt x="284622" y="172477"/>
                      <a:pt x="276792" y="146456"/>
                      <a:pt x="261364" y="126883"/>
                    </a:cubicBezTo>
                    <a:cubicBezTo>
                      <a:pt x="245705" y="107309"/>
                      <a:pt x="224980" y="97637"/>
                      <a:pt x="199189" y="97637"/>
                    </a:cubicBezTo>
                    <a:lnTo>
                      <a:pt x="106618" y="97637"/>
                    </a:lnTo>
                    <a:cubicBezTo>
                      <a:pt x="103624" y="97637"/>
                      <a:pt x="102243" y="99249"/>
                      <a:pt x="102243" y="102473"/>
                    </a:cubicBezTo>
                    <a:lnTo>
                      <a:pt x="102243" y="305577"/>
                    </a:lnTo>
                    <a:cubicBezTo>
                      <a:pt x="102243" y="308801"/>
                      <a:pt x="103624" y="310413"/>
                      <a:pt x="106618" y="310413"/>
                    </a:cubicBezTo>
                    <a:lnTo>
                      <a:pt x="199189" y="310413"/>
                    </a:lnTo>
                    <a:cubicBezTo>
                      <a:pt x="225210" y="310413"/>
                      <a:pt x="245935" y="300972"/>
                      <a:pt x="261364" y="281628"/>
                    </a:cubicBez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9" name="Google Shape;1531;p47"/>
              <p:cNvSpPr/>
              <p:nvPr/>
            </p:nvSpPr>
            <p:spPr>
              <a:xfrm flipH="1">
                <a:off x="8917906" y="4463354"/>
                <a:ext cx="393312" cy="700270"/>
              </a:xfrm>
              <a:custGeom>
                <a:avLst/>
                <a:gdLst/>
                <a:ahLst/>
                <a:cxnLst/>
                <a:rect l="l" t="t" r="r" b="b"/>
                <a:pathLst>
                  <a:path w="393312" h="700270" extrusionOk="0">
                    <a:moveTo>
                      <a:pt x="93032" y="673789"/>
                    </a:moveTo>
                    <a:cubicBezTo>
                      <a:pt x="63326" y="656288"/>
                      <a:pt x="40298" y="631418"/>
                      <a:pt x="24179" y="599180"/>
                    </a:cubicBezTo>
                    <a:cubicBezTo>
                      <a:pt x="8060" y="566941"/>
                      <a:pt x="0" y="529636"/>
                      <a:pt x="0" y="487265"/>
                    </a:cubicBezTo>
                    <a:lnTo>
                      <a:pt x="0" y="211855"/>
                    </a:lnTo>
                    <a:cubicBezTo>
                      <a:pt x="0" y="170174"/>
                      <a:pt x="8060" y="133330"/>
                      <a:pt x="24179" y="101091"/>
                    </a:cubicBezTo>
                    <a:cubicBezTo>
                      <a:pt x="40298" y="68853"/>
                      <a:pt x="63326" y="43983"/>
                      <a:pt x="93032" y="26252"/>
                    </a:cubicBezTo>
                    <a:cubicBezTo>
                      <a:pt x="122737" y="8751"/>
                      <a:pt x="157049" y="0"/>
                      <a:pt x="195735" y="0"/>
                    </a:cubicBezTo>
                    <a:cubicBezTo>
                      <a:pt x="235112" y="0"/>
                      <a:pt x="269654" y="8751"/>
                      <a:pt x="299359" y="26252"/>
                    </a:cubicBezTo>
                    <a:cubicBezTo>
                      <a:pt x="329065" y="43753"/>
                      <a:pt x="352093" y="68623"/>
                      <a:pt x="368673" y="101091"/>
                    </a:cubicBezTo>
                    <a:cubicBezTo>
                      <a:pt x="385022" y="133330"/>
                      <a:pt x="393312" y="170174"/>
                      <a:pt x="393312" y="211855"/>
                    </a:cubicBezTo>
                    <a:lnTo>
                      <a:pt x="393312" y="487265"/>
                    </a:lnTo>
                    <a:cubicBezTo>
                      <a:pt x="393312" y="529636"/>
                      <a:pt x="385022" y="566941"/>
                      <a:pt x="368673" y="599180"/>
                    </a:cubicBezTo>
                    <a:cubicBezTo>
                      <a:pt x="352323" y="631418"/>
                      <a:pt x="329065" y="656288"/>
                      <a:pt x="299359" y="673789"/>
                    </a:cubicBezTo>
                    <a:cubicBezTo>
                      <a:pt x="269654" y="691290"/>
                      <a:pt x="235112" y="700271"/>
                      <a:pt x="195735" y="700271"/>
                    </a:cubicBezTo>
                    <a:cubicBezTo>
                      <a:pt x="157049" y="700271"/>
                      <a:pt x="122737" y="691520"/>
                      <a:pt x="93032" y="673789"/>
                    </a:cubicBezTo>
                    <a:close/>
                    <a:moveTo>
                      <a:pt x="265048" y="571777"/>
                    </a:moveTo>
                    <a:cubicBezTo>
                      <a:pt x="282319" y="551282"/>
                      <a:pt x="291070" y="524800"/>
                      <a:pt x="291070" y="492101"/>
                    </a:cubicBezTo>
                    <a:lnTo>
                      <a:pt x="291070" y="208861"/>
                    </a:lnTo>
                    <a:cubicBezTo>
                      <a:pt x="291070" y="175701"/>
                      <a:pt x="282319" y="148759"/>
                      <a:pt x="265048" y="128264"/>
                    </a:cubicBezTo>
                    <a:cubicBezTo>
                      <a:pt x="247777" y="107770"/>
                      <a:pt x="224750" y="97407"/>
                      <a:pt x="195735" y="97407"/>
                    </a:cubicBezTo>
                    <a:cubicBezTo>
                      <a:pt x="167641" y="97407"/>
                      <a:pt x="144844" y="107770"/>
                      <a:pt x="127803" y="128264"/>
                    </a:cubicBezTo>
                    <a:cubicBezTo>
                      <a:pt x="110763" y="148759"/>
                      <a:pt x="102243" y="175701"/>
                      <a:pt x="102243" y="208861"/>
                    </a:cubicBezTo>
                    <a:lnTo>
                      <a:pt x="102243" y="492101"/>
                    </a:lnTo>
                    <a:cubicBezTo>
                      <a:pt x="102243" y="524570"/>
                      <a:pt x="110763" y="551282"/>
                      <a:pt x="127803" y="571777"/>
                    </a:cubicBezTo>
                    <a:cubicBezTo>
                      <a:pt x="144844" y="592271"/>
                      <a:pt x="167411" y="602634"/>
                      <a:pt x="195735" y="602634"/>
                    </a:cubicBezTo>
                    <a:cubicBezTo>
                      <a:pt x="224520" y="602634"/>
                      <a:pt x="247547" y="592271"/>
                      <a:pt x="265048" y="571777"/>
                    </a:cubicBez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0" name="Google Shape;1532;p47"/>
              <p:cNvSpPr/>
              <p:nvPr/>
            </p:nvSpPr>
            <p:spPr>
              <a:xfrm flipH="1">
                <a:off x="8455281" y="4463354"/>
                <a:ext cx="385943" cy="699350"/>
              </a:xfrm>
              <a:custGeom>
                <a:avLst/>
                <a:gdLst/>
                <a:ahLst/>
                <a:cxnLst/>
                <a:rect l="l" t="t" r="r" b="b"/>
                <a:pathLst>
                  <a:path w="385943" h="699350" extrusionOk="0">
                    <a:moveTo>
                      <a:pt x="92571" y="676322"/>
                    </a:moveTo>
                    <a:cubicBezTo>
                      <a:pt x="63096" y="661124"/>
                      <a:pt x="40298" y="639248"/>
                      <a:pt x="24179" y="610924"/>
                    </a:cubicBezTo>
                    <a:cubicBezTo>
                      <a:pt x="8060" y="582600"/>
                      <a:pt x="0" y="549900"/>
                      <a:pt x="0" y="512826"/>
                    </a:cubicBezTo>
                    <a:lnTo>
                      <a:pt x="0" y="487495"/>
                    </a:lnTo>
                    <a:cubicBezTo>
                      <a:pt x="0" y="484272"/>
                      <a:pt x="921" y="481508"/>
                      <a:pt x="2994" y="479206"/>
                    </a:cubicBezTo>
                    <a:cubicBezTo>
                      <a:pt x="5066" y="476903"/>
                      <a:pt x="7599" y="475751"/>
                      <a:pt x="10593" y="475751"/>
                    </a:cubicBezTo>
                    <a:lnTo>
                      <a:pt x="90038" y="475751"/>
                    </a:lnTo>
                    <a:cubicBezTo>
                      <a:pt x="93032" y="475751"/>
                      <a:pt x="95565" y="476903"/>
                      <a:pt x="97637" y="479206"/>
                    </a:cubicBezTo>
                    <a:cubicBezTo>
                      <a:pt x="99710" y="481508"/>
                      <a:pt x="100631" y="484272"/>
                      <a:pt x="100631" y="487495"/>
                    </a:cubicBezTo>
                    <a:lnTo>
                      <a:pt x="100631" y="507069"/>
                    </a:lnTo>
                    <a:cubicBezTo>
                      <a:pt x="100631" y="535163"/>
                      <a:pt x="109381" y="557960"/>
                      <a:pt x="127113" y="575461"/>
                    </a:cubicBezTo>
                    <a:cubicBezTo>
                      <a:pt x="144844" y="592962"/>
                      <a:pt x="168562" y="601713"/>
                      <a:pt x="198498" y="601713"/>
                    </a:cubicBezTo>
                    <a:cubicBezTo>
                      <a:pt x="226132" y="601713"/>
                      <a:pt x="247317" y="593883"/>
                      <a:pt x="262055" y="578224"/>
                    </a:cubicBezTo>
                    <a:cubicBezTo>
                      <a:pt x="276792" y="562566"/>
                      <a:pt x="284161" y="542071"/>
                      <a:pt x="284161" y="516741"/>
                    </a:cubicBezTo>
                    <a:cubicBezTo>
                      <a:pt x="284161" y="499240"/>
                      <a:pt x="280016" y="484041"/>
                      <a:pt x="271726" y="471376"/>
                    </a:cubicBezTo>
                    <a:cubicBezTo>
                      <a:pt x="263436" y="458711"/>
                      <a:pt x="251923" y="446967"/>
                      <a:pt x="236955" y="436144"/>
                    </a:cubicBezTo>
                    <a:cubicBezTo>
                      <a:pt x="221987" y="425321"/>
                      <a:pt x="198959" y="410814"/>
                      <a:pt x="167641" y="392622"/>
                    </a:cubicBezTo>
                    <a:cubicBezTo>
                      <a:pt x="131718" y="371897"/>
                      <a:pt x="102934" y="353244"/>
                      <a:pt x="81288" y="336895"/>
                    </a:cubicBezTo>
                    <a:cubicBezTo>
                      <a:pt x="59642" y="320545"/>
                      <a:pt x="41220" y="299820"/>
                      <a:pt x="26252" y="274490"/>
                    </a:cubicBezTo>
                    <a:cubicBezTo>
                      <a:pt x="11284" y="249159"/>
                      <a:pt x="3685" y="218072"/>
                      <a:pt x="3685" y="181688"/>
                    </a:cubicBezTo>
                    <a:cubicBezTo>
                      <a:pt x="3685" y="125731"/>
                      <a:pt x="20495" y="81518"/>
                      <a:pt x="54345" y="48819"/>
                    </a:cubicBezTo>
                    <a:cubicBezTo>
                      <a:pt x="88196" y="16350"/>
                      <a:pt x="132639" y="0"/>
                      <a:pt x="187906" y="0"/>
                    </a:cubicBezTo>
                    <a:cubicBezTo>
                      <a:pt x="226132" y="0"/>
                      <a:pt x="259982" y="8060"/>
                      <a:pt x="289227" y="23949"/>
                    </a:cubicBezTo>
                    <a:cubicBezTo>
                      <a:pt x="318703" y="39838"/>
                      <a:pt x="341270" y="62405"/>
                      <a:pt x="357159" y="91880"/>
                    </a:cubicBezTo>
                    <a:cubicBezTo>
                      <a:pt x="373048" y="121356"/>
                      <a:pt x="380877" y="154746"/>
                      <a:pt x="380877" y="192511"/>
                    </a:cubicBezTo>
                    <a:lnTo>
                      <a:pt x="380877" y="213006"/>
                    </a:lnTo>
                    <a:cubicBezTo>
                      <a:pt x="380877" y="216230"/>
                      <a:pt x="379956" y="218993"/>
                      <a:pt x="377884" y="221296"/>
                    </a:cubicBezTo>
                    <a:cubicBezTo>
                      <a:pt x="375811" y="223599"/>
                      <a:pt x="373278" y="224750"/>
                      <a:pt x="370285" y="224750"/>
                    </a:cubicBezTo>
                    <a:lnTo>
                      <a:pt x="290839" y="224750"/>
                    </a:lnTo>
                    <a:cubicBezTo>
                      <a:pt x="287846" y="224750"/>
                      <a:pt x="285313" y="223599"/>
                      <a:pt x="283240" y="221296"/>
                    </a:cubicBezTo>
                    <a:cubicBezTo>
                      <a:pt x="281168" y="218993"/>
                      <a:pt x="280246" y="216230"/>
                      <a:pt x="280246" y="213006"/>
                    </a:cubicBezTo>
                    <a:lnTo>
                      <a:pt x="280246" y="194353"/>
                    </a:lnTo>
                    <a:cubicBezTo>
                      <a:pt x="280246" y="166490"/>
                      <a:pt x="271726" y="143232"/>
                      <a:pt x="254686" y="125040"/>
                    </a:cubicBezTo>
                    <a:cubicBezTo>
                      <a:pt x="237645" y="106848"/>
                      <a:pt x="214618" y="97637"/>
                      <a:pt x="185833" y="97637"/>
                    </a:cubicBezTo>
                    <a:cubicBezTo>
                      <a:pt x="160503" y="97637"/>
                      <a:pt x="140469" y="105006"/>
                      <a:pt x="125961" y="119514"/>
                    </a:cubicBezTo>
                    <a:cubicBezTo>
                      <a:pt x="111224" y="134251"/>
                      <a:pt x="103855" y="154516"/>
                      <a:pt x="103855" y="180537"/>
                    </a:cubicBezTo>
                    <a:cubicBezTo>
                      <a:pt x="103855" y="198038"/>
                      <a:pt x="107769" y="213006"/>
                      <a:pt x="115369" y="225441"/>
                    </a:cubicBezTo>
                    <a:cubicBezTo>
                      <a:pt x="122968" y="237876"/>
                      <a:pt x="134712" y="249620"/>
                      <a:pt x="150140" y="260673"/>
                    </a:cubicBezTo>
                    <a:cubicBezTo>
                      <a:pt x="165799" y="271726"/>
                      <a:pt x="189287" y="286003"/>
                      <a:pt x="221065" y="303735"/>
                    </a:cubicBezTo>
                    <a:cubicBezTo>
                      <a:pt x="263436" y="330447"/>
                      <a:pt x="294524" y="351172"/>
                      <a:pt x="314558" y="366140"/>
                    </a:cubicBezTo>
                    <a:cubicBezTo>
                      <a:pt x="334592" y="381108"/>
                      <a:pt x="351402" y="400451"/>
                      <a:pt x="365219" y="424169"/>
                    </a:cubicBezTo>
                    <a:cubicBezTo>
                      <a:pt x="379035" y="447888"/>
                      <a:pt x="385943" y="477133"/>
                      <a:pt x="385943" y="511674"/>
                    </a:cubicBezTo>
                    <a:cubicBezTo>
                      <a:pt x="385943" y="569013"/>
                      <a:pt x="368673" y="614608"/>
                      <a:pt x="333901" y="648459"/>
                    </a:cubicBezTo>
                    <a:cubicBezTo>
                      <a:pt x="299129" y="682309"/>
                      <a:pt x="252844" y="699350"/>
                      <a:pt x="194584" y="699350"/>
                    </a:cubicBezTo>
                    <a:cubicBezTo>
                      <a:pt x="156127" y="699350"/>
                      <a:pt x="121816" y="691520"/>
                      <a:pt x="92571" y="676322"/>
                    </a:cubicBez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1" name="Google Shape;1533;p47"/>
              <p:cNvSpPr/>
              <p:nvPr/>
            </p:nvSpPr>
            <p:spPr>
              <a:xfrm flipH="1">
                <a:off x="8004630" y="4471184"/>
                <a:ext cx="400220" cy="683690"/>
              </a:xfrm>
              <a:custGeom>
                <a:avLst/>
                <a:gdLst/>
                <a:ahLst/>
                <a:cxnLst/>
                <a:rect l="l" t="t" r="r" b="b"/>
                <a:pathLst>
                  <a:path w="400220" h="683690" extrusionOk="0">
                    <a:moveTo>
                      <a:pt x="397227" y="3454"/>
                    </a:moveTo>
                    <a:cubicBezTo>
                      <a:pt x="399300" y="5757"/>
                      <a:pt x="400221" y="8520"/>
                      <a:pt x="400221" y="11744"/>
                    </a:cubicBezTo>
                    <a:lnTo>
                      <a:pt x="400221" y="87044"/>
                    </a:lnTo>
                    <a:cubicBezTo>
                      <a:pt x="400221" y="90268"/>
                      <a:pt x="399300" y="93032"/>
                      <a:pt x="397227" y="95334"/>
                    </a:cubicBezTo>
                    <a:cubicBezTo>
                      <a:pt x="395155" y="97637"/>
                      <a:pt x="392622" y="98788"/>
                      <a:pt x="389628" y="98788"/>
                    </a:cubicBezTo>
                    <a:lnTo>
                      <a:pt x="253074" y="98788"/>
                    </a:lnTo>
                    <a:cubicBezTo>
                      <a:pt x="250080" y="98788"/>
                      <a:pt x="248699" y="100401"/>
                      <a:pt x="248699" y="103624"/>
                    </a:cubicBezTo>
                    <a:lnTo>
                      <a:pt x="248699" y="671947"/>
                    </a:lnTo>
                    <a:cubicBezTo>
                      <a:pt x="248699" y="675171"/>
                      <a:pt x="247778" y="677934"/>
                      <a:pt x="245705" y="680237"/>
                    </a:cubicBezTo>
                    <a:cubicBezTo>
                      <a:pt x="243633" y="682540"/>
                      <a:pt x="241100" y="683691"/>
                      <a:pt x="238106" y="683691"/>
                    </a:cubicBezTo>
                    <a:lnTo>
                      <a:pt x="157049" y="683691"/>
                    </a:lnTo>
                    <a:cubicBezTo>
                      <a:pt x="154055" y="683691"/>
                      <a:pt x="151522" y="682540"/>
                      <a:pt x="149450" y="680237"/>
                    </a:cubicBezTo>
                    <a:cubicBezTo>
                      <a:pt x="147377" y="677934"/>
                      <a:pt x="146456" y="675171"/>
                      <a:pt x="146456" y="671947"/>
                    </a:cubicBezTo>
                    <a:lnTo>
                      <a:pt x="146456" y="103624"/>
                    </a:lnTo>
                    <a:cubicBezTo>
                      <a:pt x="146456" y="100401"/>
                      <a:pt x="145074" y="98788"/>
                      <a:pt x="142081" y="98788"/>
                    </a:cubicBezTo>
                    <a:lnTo>
                      <a:pt x="10593" y="98788"/>
                    </a:lnTo>
                    <a:cubicBezTo>
                      <a:pt x="7599" y="98788"/>
                      <a:pt x="5066" y="97637"/>
                      <a:pt x="2994" y="95334"/>
                    </a:cubicBezTo>
                    <a:cubicBezTo>
                      <a:pt x="921" y="93032"/>
                      <a:pt x="0" y="90268"/>
                      <a:pt x="0" y="87044"/>
                    </a:cubicBezTo>
                    <a:lnTo>
                      <a:pt x="0" y="11744"/>
                    </a:lnTo>
                    <a:cubicBezTo>
                      <a:pt x="0" y="8520"/>
                      <a:pt x="921" y="5757"/>
                      <a:pt x="2994" y="3454"/>
                    </a:cubicBezTo>
                    <a:cubicBezTo>
                      <a:pt x="5066" y="1151"/>
                      <a:pt x="7599" y="0"/>
                      <a:pt x="10593" y="0"/>
                    </a:cubicBezTo>
                    <a:lnTo>
                      <a:pt x="389628" y="0"/>
                    </a:lnTo>
                    <a:cubicBezTo>
                      <a:pt x="392622" y="0"/>
                      <a:pt x="395155" y="1151"/>
                      <a:pt x="397227" y="3454"/>
                    </a:cubicBez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4" name="TextBox 3"/>
          <p:cNvSpPr txBox="1"/>
          <p:nvPr/>
        </p:nvSpPr>
        <p:spPr>
          <a:xfrm>
            <a:off x="991482" y="585378"/>
            <a:ext cx="7161036" cy="830997"/>
          </a:xfrm>
          <a:prstGeom prst="rect">
            <a:avLst/>
          </a:prstGeom>
          <a:noFill/>
        </p:spPr>
        <p:txBody>
          <a:bodyPr wrap="square" rtlCol="0">
            <a:spAutoFit/>
          </a:bodyPr>
          <a:lstStyle/>
          <a:p>
            <a:r>
              <a:rPr lang="vi-VN" sz="2400">
                <a:solidFill>
                  <a:schemeClr val="bg2"/>
                </a:solidFill>
                <a:latin typeface="Itim" panose="00000500000000000000" pitchFamily="2" charset="-34"/>
                <a:cs typeface="Itim" panose="00000500000000000000" pitchFamily="2" charset="-34"/>
              </a:rPr>
              <a:t>2. Trò chơi “Gửi thư”: Tìm hộp thư phù hợp với mỗi phong thư</a:t>
            </a:r>
            <a:endParaRPr lang="en-US" sz="2400">
              <a:solidFill>
                <a:schemeClr val="bg2"/>
              </a:solidFill>
              <a:latin typeface="Itim" panose="00000500000000000000" pitchFamily="2" charset="-34"/>
              <a:cs typeface="Itim" panose="00000500000000000000" pitchFamily="2" charset="-34"/>
            </a:endParaRPr>
          </a:p>
        </p:txBody>
      </p:sp>
      <p:grpSp>
        <p:nvGrpSpPr>
          <p:cNvPr id="32" name="Group 31"/>
          <p:cNvGrpSpPr/>
          <p:nvPr/>
        </p:nvGrpSpPr>
        <p:grpSpPr>
          <a:xfrm>
            <a:off x="7626008" y="452392"/>
            <a:ext cx="676744" cy="963984"/>
            <a:chOff x="3397943" y="2551052"/>
            <a:chExt cx="1436379" cy="1828496"/>
          </a:xfrm>
        </p:grpSpPr>
        <p:sp>
          <p:nvSpPr>
            <p:cNvPr id="3" name="Google Shape;959;p37"/>
            <p:cNvSpPr/>
            <p:nvPr/>
          </p:nvSpPr>
          <p:spPr>
            <a:xfrm>
              <a:off x="4277082" y="2805321"/>
              <a:ext cx="230373" cy="1573137"/>
            </a:xfrm>
            <a:custGeom>
              <a:avLst/>
              <a:gdLst/>
              <a:ahLst/>
              <a:cxnLst/>
              <a:rect l="l" t="t" r="r" b="b"/>
              <a:pathLst>
                <a:path w="743140" h="5074634" extrusionOk="0">
                  <a:moveTo>
                    <a:pt x="0" y="0"/>
                  </a:moveTo>
                  <a:lnTo>
                    <a:pt x="743140" y="0"/>
                  </a:lnTo>
                  <a:lnTo>
                    <a:pt x="743140" y="5074634"/>
                  </a:lnTo>
                  <a:lnTo>
                    <a:pt x="0" y="5074634"/>
                  </a:ln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 name="Google Shape;960;p37"/>
            <p:cNvSpPr/>
            <p:nvPr/>
          </p:nvSpPr>
          <p:spPr>
            <a:xfrm>
              <a:off x="4118656" y="2725975"/>
              <a:ext cx="295304" cy="820451"/>
            </a:xfrm>
            <a:custGeom>
              <a:avLst/>
              <a:gdLst/>
              <a:ahLst/>
              <a:cxnLst/>
              <a:rect l="l" t="t" r="r" b="b"/>
              <a:pathLst>
                <a:path w="952595" h="2646616" extrusionOk="0">
                  <a:moveTo>
                    <a:pt x="952595" y="1065848"/>
                  </a:moveTo>
                  <a:lnTo>
                    <a:pt x="952595" y="2642045"/>
                  </a:lnTo>
                  <a:lnTo>
                    <a:pt x="942880" y="2645855"/>
                  </a:lnTo>
                  <a:lnTo>
                    <a:pt x="940880" y="2646617"/>
                  </a:lnTo>
                  <a:lnTo>
                    <a:pt x="940499" y="2645664"/>
                  </a:lnTo>
                  <a:lnTo>
                    <a:pt x="0" y="0"/>
                  </a:lnTo>
                  <a:lnTo>
                    <a:pt x="113443" y="8287"/>
                  </a:lnTo>
                  <a:cubicBezTo>
                    <a:pt x="592169" y="107823"/>
                    <a:pt x="952595" y="543497"/>
                    <a:pt x="952595" y="1065848"/>
                  </a:cubicBezTo>
                  <a:close/>
                </a:path>
              </a:pathLst>
            </a:custGeom>
            <a:solidFill>
              <a:srgbClr val="D64C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 name="Google Shape;961;p37"/>
            <p:cNvSpPr/>
            <p:nvPr/>
          </p:nvSpPr>
          <p:spPr>
            <a:xfrm>
              <a:off x="3763758" y="2721921"/>
              <a:ext cx="649516" cy="824496"/>
            </a:xfrm>
            <a:custGeom>
              <a:avLst/>
              <a:gdLst/>
              <a:ahLst/>
              <a:cxnLst/>
              <a:rect l="l" t="t" r="r" b="b"/>
              <a:pathLst>
                <a:path w="2095214" h="2659665" extrusionOk="0">
                  <a:moveTo>
                    <a:pt x="2095214" y="1078897"/>
                  </a:moveTo>
                  <a:lnTo>
                    <a:pt x="2095214" y="2659666"/>
                  </a:lnTo>
                  <a:lnTo>
                    <a:pt x="2085499" y="2658904"/>
                  </a:lnTo>
                  <a:lnTo>
                    <a:pt x="2083118" y="2658714"/>
                  </a:lnTo>
                  <a:lnTo>
                    <a:pt x="0" y="2491359"/>
                  </a:lnTo>
                  <a:lnTo>
                    <a:pt x="0" y="1078897"/>
                  </a:lnTo>
                  <a:cubicBezTo>
                    <a:pt x="0" y="483013"/>
                    <a:pt x="469011" y="0"/>
                    <a:pt x="1047560" y="0"/>
                  </a:cubicBezTo>
                  <a:lnTo>
                    <a:pt x="1047655" y="0"/>
                  </a:lnTo>
                  <a:cubicBezTo>
                    <a:pt x="1118997" y="0"/>
                    <a:pt x="1188720" y="7334"/>
                    <a:pt x="1256062" y="21336"/>
                  </a:cubicBezTo>
                  <a:cubicBezTo>
                    <a:pt x="1734788" y="120872"/>
                    <a:pt x="2095214" y="556546"/>
                    <a:pt x="2095214" y="10788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 name="Google Shape;962;p37"/>
            <p:cNvSpPr/>
            <p:nvPr/>
          </p:nvSpPr>
          <p:spPr>
            <a:xfrm>
              <a:off x="3734884" y="2721892"/>
              <a:ext cx="383031" cy="781416"/>
            </a:xfrm>
            <a:custGeom>
              <a:avLst/>
              <a:gdLst/>
              <a:ahLst/>
              <a:cxnLst/>
              <a:rect l="l" t="t" r="r" b="b"/>
              <a:pathLst>
                <a:path w="1235583" h="2520696" extrusionOk="0">
                  <a:moveTo>
                    <a:pt x="1235583" y="17335"/>
                  </a:moveTo>
                  <a:cubicBezTo>
                    <a:pt x="740664" y="116015"/>
                    <a:pt x="363855" y="624173"/>
                    <a:pt x="363855" y="1236155"/>
                  </a:cubicBezTo>
                  <a:lnTo>
                    <a:pt x="363855" y="2520696"/>
                  </a:lnTo>
                  <a:lnTo>
                    <a:pt x="0" y="2491454"/>
                  </a:lnTo>
                  <a:lnTo>
                    <a:pt x="0" y="1078992"/>
                  </a:lnTo>
                  <a:cubicBezTo>
                    <a:pt x="0" y="483203"/>
                    <a:pt x="468916" y="0"/>
                    <a:pt x="1047559" y="0"/>
                  </a:cubicBezTo>
                  <a:cubicBezTo>
                    <a:pt x="1111758" y="0"/>
                    <a:pt x="1174623" y="6001"/>
                    <a:pt x="1235583" y="17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 name="Google Shape;963;p37"/>
            <p:cNvSpPr/>
            <p:nvPr/>
          </p:nvSpPr>
          <p:spPr>
            <a:xfrm>
              <a:off x="4340156" y="3596154"/>
              <a:ext cx="167421" cy="783394"/>
            </a:xfrm>
            <a:custGeom>
              <a:avLst/>
              <a:gdLst/>
              <a:ahLst/>
              <a:cxnLst/>
              <a:rect l="l" t="t" r="r" b="b"/>
              <a:pathLst>
                <a:path w="540067" h="2527078" extrusionOk="0">
                  <a:moveTo>
                    <a:pt x="0" y="2527078"/>
                  </a:moveTo>
                  <a:lnTo>
                    <a:pt x="540067" y="2527078"/>
                  </a:lnTo>
                  <a:lnTo>
                    <a:pt x="540067" y="0"/>
                  </a:lnTo>
                  <a:lnTo>
                    <a:pt x="483394" y="0"/>
                  </a:lnTo>
                  <a:cubicBezTo>
                    <a:pt x="216408" y="0"/>
                    <a:pt x="95" y="216408"/>
                    <a:pt x="95" y="483299"/>
                  </a:cubicBezTo>
                  <a:lnTo>
                    <a:pt x="95" y="2527078"/>
                  </a:ln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 name="Google Shape;964;p37"/>
            <p:cNvSpPr/>
            <p:nvPr/>
          </p:nvSpPr>
          <p:spPr>
            <a:xfrm>
              <a:off x="4449501" y="3718569"/>
              <a:ext cx="27579" cy="622056"/>
            </a:xfrm>
            <a:custGeom>
              <a:avLst/>
              <a:gdLst/>
              <a:ahLst/>
              <a:cxnLst/>
              <a:rect l="l" t="t" r="r" b="b"/>
              <a:pathLst>
                <a:path w="88963" h="2006631" extrusionOk="0">
                  <a:moveTo>
                    <a:pt x="44482" y="2006632"/>
                  </a:moveTo>
                  <a:lnTo>
                    <a:pt x="44482" y="2006632"/>
                  </a:lnTo>
                  <a:cubicBezTo>
                    <a:pt x="20003" y="2006632"/>
                    <a:pt x="0" y="1986629"/>
                    <a:pt x="0" y="1962150"/>
                  </a:cubicBezTo>
                  <a:lnTo>
                    <a:pt x="0" y="44482"/>
                  </a:lnTo>
                  <a:cubicBezTo>
                    <a:pt x="0" y="20002"/>
                    <a:pt x="20003" y="0"/>
                    <a:pt x="44482" y="0"/>
                  </a:cubicBezTo>
                  <a:lnTo>
                    <a:pt x="44482" y="0"/>
                  </a:lnTo>
                  <a:cubicBezTo>
                    <a:pt x="68961" y="0"/>
                    <a:pt x="88963" y="20002"/>
                    <a:pt x="88963" y="44482"/>
                  </a:cubicBezTo>
                  <a:lnTo>
                    <a:pt x="88963" y="1962055"/>
                  </a:lnTo>
                  <a:cubicBezTo>
                    <a:pt x="88963" y="1986629"/>
                    <a:pt x="68961" y="2006632"/>
                    <a:pt x="44482" y="2006632"/>
                  </a:cubicBezTo>
                  <a:close/>
                </a:path>
              </a:pathLst>
            </a:custGeom>
            <a:solidFill>
              <a:srgbClr val="E0E0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 name="Google Shape;965;p37"/>
            <p:cNvSpPr/>
            <p:nvPr/>
          </p:nvSpPr>
          <p:spPr>
            <a:xfrm>
              <a:off x="4153891" y="2728549"/>
              <a:ext cx="680431" cy="816465"/>
            </a:xfrm>
            <a:custGeom>
              <a:avLst/>
              <a:gdLst/>
              <a:ahLst/>
              <a:cxnLst/>
              <a:rect l="l" t="t" r="r" b="b"/>
              <a:pathLst>
                <a:path w="2194940" h="2633757" extrusionOk="0">
                  <a:moveTo>
                    <a:pt x="2194941" y="947357"/>
                  </a:moveTo>
                  <a:lnTo>
                    <a:pt x="2194941" y="2101501"/>
                  </a:lnTo>
                  <a:lnTo>
                    <a:pt x="839152" y="2633758"/>
                  </a:lnTo>
                  <a:lnTo>
                    <a:pt x="839152" y="1057561"/>
                  </a:lnTo>
                  <a:cubicBezTo>
                    <a:pt x="839152" y="535210"/>
                    <a:pt x="478726" y="99536"/>
                    <a:pt x="0" y="0"/>
                  </a:cubicBezTo>
                  <a:lnTo>
                    <a:pt x="1484185" y="108775"/>
                  </a:lnTo>
                  <a:cubicBezTo>
                    <a:pt x="1887665" y="151924"/>
                    <a:pt x="2194941" y="514350"/>
                    <a:pt x="2194941" y="94735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 name="Google Shape;966;p37"/>
            <p:cNvSpPr/>
            <p:nvPr/>
          </p:nvSpPr>
          <p:spPr>
            <a:xfrm>
              <a:off x="4315817" y="2741752"/>
              <a:ext cx="173554" cy="701594"/>
            </a:xfrm>
            <a:custGeom>
              <a:avLst/>
              <a:gdLst/>
              <a:ahLst/>
              <a:cxnLst/>
              <a:rect l="l" t="t" r="r" b="b"/>
              <a:pathLst>
                <a:path w="559852" h="2263207" extrusionOk="0">
                  <a:moveTo>
                    <a:pt x="545659" y="2263207"/>
                  </a:moveTo>
                  <a:cubicBezTo>
                    <a:pt x="537753" y="2263207"/>
                    <a:pt x="531372" y="2256825"/>
                    <a:pt x="531372" y="2248920"/>
                  </a:cubicBezTo>
                  <a:lnTo>
                    <a:pt x="531372" y="963711"/>
                  </a:lnTo>
                  <a:cubicBezTo>
                    <a:pt x="531372" y="576711"/>
                    <a:pt x="330489" y="217618"/>
                    <a:pt x="7020" y="26547"/>
                  </a:cubicBezTo>
                  <a:cubicBezTo>
                    <a:pt x="258" y="22546"/>
                    <a:pt x="-2028" y="13783"/>
                    <a:pt x="1972" y="7020"/>
                  </a:cubicBezTo>
                  <a:cubicBezTo>
                    <a:pt x="5973" y="258"/>
                    <a:pt x="14735" y="-2028"/>
                    <a:pt x="21498" y="1972"/>
                  </a:cubicBezTo>
                  <a:cubicBezTo>
                    <a:pt x="353635" y="198187"/>
                    <a:pt x="559851" y="566614"/>
                    <a:pt x="559851" y="963711"/>
                  </a:cubicBezTo>
                  <a:lnTo>
                    <a:pt x="559851" y="2248920"/>
                  </a:lnTo>
                  <a:cubicBezTo>
                    <a:pt x="559947" y="2256825"/>
                    <a:pt x="553469" y="2263207"/>
                    <a:pt x="545659" y="22632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 name="Google Shape;967;p37"/>
            <p:cNvSpPr/>
            <p:nvPr/>
          </p:nvSpPr>
          <p:spPr>
            <a:xfrm>
              <a:off x="4413742" y="3320872"/>
              <a:ext cx="417767" cy="146063"/>
            </a:xfrm>
            <a:custGeom>
              <a:avLst/>
              <a:gdLst/>
              <a:ahLst/>
              <a:cxnLst/>
              <a:rect l="l" t="t" r="r" b="b"/>
              <a:pathLst>
                <a:path w="1347634" h="471172" extrusionOk="0">
                  <a:moveTo>
                    <a:pt x="14259" y="471173"/>
                  </a:moveTo>
                  <a:cubicBezTo>
                    <a:pt x="8258" y="471173"/>
                    <a:pt x="2733" y="467363"/>
                    <a:pt x="733" y="461457"/>
                  </a:cubicBezTo>
                  <a:cubicBezTo>
                    <a:pt x="-1743" y="453932"/>
                    <a:pt x="2257" y="445836"/>
                    <a:pt x="9686" y="443360"/>
                  </a:cubicBezTo>
                  <a:lnTo>
                    <a:pt x="1328804" y="733"/>
                  </a:lnTo>
                  <a:cubicBezTo>
                    <a:pt x="1336329" y="-1744"/>
                    <a:pt x="1344425" y="2257"/>
                    <a:pt x="1346901" y="9687"/>
                  </a:cubicBezTo>
                  <a:cubicBezTo>
                    <a:pt x="1349378" y="17211"/>
                    <a:pt x="1345377" y="25307"/>
                    <a:pt x="1337948" y="27784"/>
                  </a:cubicBezTo>
                  <a:lnTo>
                    <a:pt x="18830" y="470411"/>
                  </a:lnTo>
                  <a:cubicBezTo>
                    <a:pt x="17307" y="470982"/>
                    <a:pt x="15783" y="471173"/>
                    <a:pt x="14259" y="4711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 name="Google Shape;968;p37"/>
            <p:cNvSpPr/>
            <p:nvPr/>
          </p:nvSpPr>
          <p:spPr>
            <a:xfrm>
              <a:off x="4610495" y="2763838"/>
              <a:ext cx="173597" cy="577150"/>
            </a:xfrm>
            <a:custGeom>
              <a:avLst/>
              <a:gdLst/>
              <a:ahLst/>
              <a:cxnLst/>
              <a:rect l="l" t="t" r="r" b="b"/>
              <a:pathLst>
                <a:path w="559991" h="1861773" extrusionOk="0">
                  <a:moveTo>
                    <a:pt x="545609" y="1861773"/>
                  </a:moveTo>
                  <a:cubicBezTo>
                    <a:pt x="537703" y="1861773"/>
                    <a:pt x="531321" y="1855391"/>
                    <a:pt x="531321" y="1847486"/>
                  </a:cubicBezTo>
                  <a:lnTo>
                    <a:pt x="531321" y="769256"/>
                  </a:lnTo>
                  <a:cubicBezTo>
                    <a:pt x="531321" y="463122"/>
                    <a:pt x="330820" y="178896"/>
                    <a:pt x="8208" y="27258"/>
                  </a:cubicBezTo>
                  <a:cubicBezTo>
                    <a:pt x="1064" y="23924"/>
                    <a:pt x="-1984" y="15352"/>
                    <a:pt x="1350" y="8208"/>
                  </a:cubicBezTo>
                  <a:cubicBezTo>
                    <a:pt x="4684" y="1064"/>
                    <a:pt x="13256" y="-1984"/>
                    <a:pt x="20400" y="1350"/>
                  </a:cubicBezTo>
                  <a:cubicBezTo>
                    <a:pt x="353204" y="157655"/>
                    <a:pt x="559991" y="451883"/>
                    <a:pt x="559991" y="769160"/>
                  </a:cubicBezTo>
                  <a:lnTo>
                    <a:pt x="559991" y="1847390"/>
                  </a:lnTo>
                  <a:cubicBezTo>
                    <a:pt x="559896" y="1855391"/>
                    <a:pt x="553514" y="1861773"/>
                    <a:pt x="545609" y="1861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6" name="Google Shape;969;p37"/>
            <p:cNvGrpSpPr/>
            <p:nvPr/>
          </p:nvGrpSpPr>
          <p:grpSpPr>
            <a:xfrm>
              <a:off x="4507904" y="2551052"/>
              <a:ext cx="121422" cy="732215"/>
              <a:chOff x="9286473" y="476250"/>
              <a:chExt cx="390926" cy="2357421"/>
            </a:xfrm>
          </p:grpSpPr>
          <p:sp>
            <p:nvSpPr>
              <p:cNvPr id="17" name="Google Shape;970;p37"/>
              <p:cNvSpPr/>
              <p:nvPr/>
            </p:nvSpPr>
            <p:spPr>
              <a:xfrm>
                <a:off x="9389173" y="476250"/>
                <a:ext cx="113728" cy="1839563"/>
              </a:xfrm>
              <a:custGeom>
                <a:avLst/>
                <a:gdLst/>
                <a:ahLst/>
                <a:cxnLst/>
                <a:rect l="l" t="t" r="r" b="b"/>
                <a:pathLst>
                  <a:path w="113728" h="1839563" extrusionOk="0">
                    <a:moveTo>
                      <a:pt x="113729" y="1839278"/>
                    </a:moveTo>
                    <a:lnTo>
                      <a:pt x="2096" y="1839563"/>
                    </a:lnTo>
                    <a:lnTo>
                      <a:pt x="0" y="0"/>
                    </a:lnTo>
                    <a:lnTo>
                      <a:pt x="111633" y="4038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 name="Google Shape;971;p37"/>
              <p:cNvSpPr/>
              <p:nvPr/>
            </p:nvSpPr>
            <p:spPr>
              <a:xfrm rot="-8594">
                <a:off x="9287178" y="2269034"/>
                <a:ext cx="300229" cy="564263"/>
              </a:xfrm>
              <a:custGeom>
                <a:avLst/>
                <a:gdLst/>
                <a:ahLst/>
                <a:cxnLst/>
                <a:rect l="l" t="t" r="r" b="b"/>
                <a:pathLst>
                  <a:path w="300228" h="564261" extrusionOk="0">
                    <a:moveTo>
                      <a:pt x="300228" y="282131"/>
                    </a:moveTo>
                    <a:cubicBezTo>
                      <a:pt x="300228" y="437948"/>
                      <a:pt x="233020" y="564262"/>
                      <a:pt x="150114" y="564262"/>
                    </a:cubicBezTo>
                    <a:cubicBezTo>
                      <a:pt x="67208" y="564262"/>
                      <a:pt x="0" y="437948"/>
                      <a:pt x="0" y="282131"/>
                    </a:cubicBezTo>
                    <a:cubicBezTo>
                      <a:pt x="0" y="126314"/>
                      <a:pt x="67208" y="0"/>
                      <a:pt x="150114" y="0"/>
                    </a:cubicBezTo>
                    <a:cubicBezTo>
                      <a:pt x="233020" y="0"/>
                      <a:pt x="300228" y="126314"/>
                      <a:pt x="300228" y="2821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 name="Google Shape;972;p37"/>
              <p:cNvSpPr/>
              <p:nvPr/>
            </p:nvSpPr>
            <p:spPr>
              <a:xfrm rot="-8594">
                <a:off x="9380300" y="2446935"/>
                <a:ext cx="111252" cy="208979"/>
              </a:xfrm>
              <a:custGeom>
                <a:avLst/>
                <a:gdLst/>
                <a:ahLst/>
                <a:cxnLst/>
                <a:rect l="l" t="t" r="r" b="b"/>
                <a:pathLst>
                  <a:path w="111252" h="208978" extrusionOk="0">
                    <a:moveTo>
                      <a:pt x="111252" y="104489"/>
                    </a:moveTo>
                    <a:cubicBezTo>
                      <a:pt x="111252" y="162197"/>
                      <a:pt x="86348" y="208979"/>
                      <a:pt x="55626" y="208979"/>
                    </a:cubicBezTo>
                    <a:cubicBezTo>
                      <a:pt x="24905" y="208979"/>
                      <a:pt x="0" y="162197"/>
                      <a:pt x="0" y="104489"/>
                    </a:cubicBezTo>
                    <a:cubicBezTo>
                      <a:pt x="0" y="46781"/>
                      <a:pt x="24905" y="0"/>
                      <a:pt x="55626" y="0"/>
                    </a:cubicBezTo>
                    <a:cubicBezTo>
                      <a:pt x="86348" y="0"/>
                      <a:pt x="111252" y="46781"/>
                      <a:pt x="111252" y="1044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 name="Google Shape;973;p37"/>
              <p:cNvSpPr/>
              <p:nvPr/>
            </p:nvSpPr>
            <p:spPr>
              <a:xfrm>
                <a:off x="9388506" y="516635"/>
                <a:ext cx="288893" cy="495109"/>
              </a:xfrm>
              <a:custGeom>
                <a:avLst/>
                <a:gdLst/>
                <a:ahLst/>
                <a:cxnLst/>
                <a:rect l="l" t="t" r="r" b="b"/>
                <a:pathLst>
                  <a:path w="288893" h="495109" extrusionOk="0">
                    <a:moveTo>
                      <a:pt x="284035" y="172879"/>
                    </a:moveTo>
                    <a:lnTo>
                      <a:pt x="288893" y="374618"/>
                    </a:lnTo>
                    <a:cubicBezTo>
                      <a:pt x="285750" y="430340"/>
                      <a:pt x="243745" y="475107"/>
                      <a:pt x="190405" y="479489"/>
                    </a:cubicBezTo>
                    <a:lnTo>
                      <a:pt x="1048" y="495110"/>
                    </a:lnTo>
                    <a:lnTo>
                      <a:pt x="0" y="0"/>
                    </a:lnTo>
                    <a:lnTo>
                      <a:pt x="251174" y="113348"/>
                    </a:lnTo>
                    <a:cubicBezTo>
                      <a:pt x="272034" y="121253"/>
                      <a:pt x="283750" y="149257"/>
                      <a:pt x="284035" y="1728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1" name="Google Shape;974;p37"/>
            <p:cNvSpPr/>
            <p:nvPr/>
          </p:nvSpPr>
          <p:spPr>
            <a:xfrm rot="21544557">
              <a:off x="3732962" y="3496635"/>
              <a:ext cx="8859" cy="49198"/>
            </a:xfrm>
            <a:custGeom>
              <a:avLst/>
              <a:gdLst/>
              <a:ahLst/>
              <a:cxnLst/>
              <a:rect l="l" t="t" r="r" b="b"/>
              <a:pathLst>
                <a:path w="28574" h="158681" extrusionOk="0">
                  <a:moveTo>
                    <a:pt x="0" y="0"/>
                  </a:moveTo>
                  <a:lnTo>
                    <a:pt x="28574" y="0"/>
                  </a:lnTo>
                  <a:lnTo>
                    <a:pt x="28574" y="158681"/>
                  </a:lnTo>
                  <a:lnTo>
                    <a:pt x="0" y="15868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 name="Google Shape;975;p37"/>
            <p:cNvSpPr/>
            <p:nvPr/>
          </p:nvSpPr>
          <p:spPr>
            <a:xfrm>
              <a:off x="3409156" y="3541446"/>
              <a:ext cx="942340" cy="134645"/>
            </a:xfrm>
            <a:custGeom>
              <a:avLst/>
              <a:gdLst/>
              <a:ahLst/>
              <a:cxnLst/>
              <a:rect l="l" t="t" r="r" b="b"/>
              <a:pathLst>
                <a:path w="3039808" h="434340" extrusionOk="0">
                  <a:moveTo>
                    <a:pt x="10287" y="434340"/>
                  </a:moveTo>
                  <a:lnTo>
                    <a:pt x="0" y="407670"/>
                  </a:lnTo>
                  <a:lnTo>
                    <a:pt x="1055370" y="0"/>
                  </a:lnTo>
                  <a:lnTo>
                    <a:pt x="1058609" y="286"/>
                  </a:lnTo>
                  <a:lnTo>
                    <a:pt x="3039809" y="170212"/>
                  </a:lnTo>
                  <a:lnTo>
                    <a:pt x="2885027" y="271939"/>
                  </a:lnTo>
                  <a:lnTo>
                    <a:pt x="2869311" y="248126"/>
                  </a:lnTo>
                  <a:lnTo>
                    <a:pt x="2955131" y="191643"/>
                  </a:lnTo>
                  <a:lnTo>
                    <a:pt x="1059466" y="2905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 name="Google Shape;976;p37"/>
            <p:cNvSpPr/>
            <p:nvPr/>
          </p:nvSpPr>
          <p:spPr>
            <a:xfrm>
              <a:off x="3399618" y="3502483"/>
              <a:ext cx="1009610" cy="294580"/>
            </a:xfrm>
            <a:custGeom>
              <a:avLst/>
              <a:gdLst/>
              <a:ahLst/>
              <a:cxnLst/>
              <a:rect l="l" t="t" r="r" b="b"/>
              <a:pathLst>
                <a:path w="3256806" h="950258" extrusionOk="0">
                  <a:moveTo>
                    <a:pt x="160346" y="453390"/>
                  </a:moveTo>
                  <a:lnTo>
                    <a:pt x="1257340" y="0"/>
                  </a:lnTo>
                  <a:lnTo>
                    <a:pt x="3255876" y="146590"/>
                  </a:lnTo>
                  <a:cubicBezTo>
                    <a:pt x="3255876" y="200882"/>
                    <a:pt x="3257971" y="236411"/>
                    <a:pt x="3255876" y="305467"/>
                  </a:cubicBezTo>
                  <a:lnTo>
                    <a:pt x="2787341" y="588359"/>
                  </a:lnTo>
                  <a:cubicBezTo>
                    <a:pt x="1894848" y="1085088"/>
                    <a:pt x="792139" y="934593"/>
                    <a:pt x="623356" y="908971"/>
                  </a:cubicBezTo>
                  <a:cubicBezTo>
                    <a:pt x="479719" y="887158"/>
                    <a:pt x="36807" y="777812"/>
                    <a:pt x="12518" y="610362"/>
                  </a:cubicBezTo>
                  <a:cubicBezTo>
                    <a:pt x="-33202" y="295180"/>
                    <a:pt x="53190" y="507016"/>
                    <a:pt x="160346" y="4533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 name="Google Shape;977;p37"/>
            <p:cNvSpPr/>
            <p:nvPr/>
          </p:nvSpPr>
          <p:spPr>
            <a:xfrm>
              <a:off x="3397943" y="3479584"/>
              <a:ext cx="1011023" cy="268488"/>
            </a:xfrm>
            <a:custGeom>
              <a:avLst/>
              <a:gdLst/>
              <a:ahLst/>
              <a:cxnLst/>
              <a:rect l="l" t="t" r="r" b="b"/>
              <a:pathLst>
                <a:path w="3261364" h="866091" extrusionOk="0">
                  <a:moveTo>
                    <a:pt x="147357" y="404336"/>
                  </a:moveTo>
                  <a:lnTo>
                    <a:pt x="1240446" y="0"/>
                  </a:lnTo>
                  <a:lnTo>
                    <a:pt x="3261365" y="220218"/>
                  </a:lnTo>
                  <a:lnTo>
                    <a:pt x="2765017" y="524733"/>
                  </a:lnTo>
                  <a:cubicBezTo>
                    <a:pt x="1893384" y="976884"/>
                    <a:pt x="940408" y="862108"/>
                    <a:pt x="591126" y="827056"/>
                  </a:cubicBezTo>
                  <a:cubicBezTo>
                    <a:pt x="458157" y="813816"/>
                    <a:pt x="-318797" y="613125"/>
                    <a:pt x="147357" y="40433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5" name="Google Shape;978;p37"/>
            <p:cNvGrpSpPr/>
            <p:nvPr/>
          </p:nvGrpSpPr>
          <p:grpSpPr>
            <a:xfrm>
              <a:off x="3552673" y="2973103"/>
              <a:ext cx="821134" cy="664672"/>
              <a:chOff x="7833362" y="2647372"/>
              <a:chExt cx="821134" cy="664672"/>
            </a:xfrm>
          </p:grpSpPr>
          <p:grpSp>
            <p:nvGrpSpPr>
              <p:cNvPr id="26" name="Google Shape;979;p37"/>
              <p:cNvGrpSpPr/>
              <p:nvPr/>
            </p:nvGrpSpPr>
            <p:grpSpPr>
              <a:xfrm>
                <a:off x="7833362" y="2647411"/>
                <a:ext cx="821134" cy="664633"/>
                <a:chOff x="6551993" y="1927719"/>
                <a:chExt cx="2643703" cy="2139836"/>
              </a:xfrm>
            </p:grpSpPr>
            <p:sp>
              <p:nvSpPr>
                <p:cNvPr id="30" name="Google Shape;980;p37"/>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 name="Google Shape;981;p37"/>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7" name="Google Shape;982;p37"/>
              <p:cNvSpPr/>
              <p:nvPr/>
            </p:nvSpPr>
            <p:spPr>
              <a:xfrm>
                <a:off x="8412148" y="2884473"/>
                <a:ext cx="242343" cy="20743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 name="Google Shape;983;p37"/>
              <p:cNvSpPr/>
              <p:nvPr/>
            </p:nvSpPr>
            <p:spPr>
              <a:xfrm>
                <a:off x="7984998" y="2884510"/>
                <a:ext cx="144266" cy="422356"/>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 name="Google Shape;984;p37"/>
              <p:cNvSpPr/>
              <p:nvPr/>
            </p:nvSpPr>
            <p:spPr>
              <a:xfrm>
                <a:off x="7835042" y="2647372"/>
                <a:ext cx="694135" cy="337673"/>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149" name="TextBox 148"/>
          <p:cNvSpPr txBox="1"/>
          <p:nvPr/>
        </p:nvSpPr>
        <p:spPr>
          <a:xfrm>
            <a:off x="-8543815" y="2516086"/>
            <a:ext cx="1094040" cy="753370"/>
          </a:xfrm>
          <a:prstGeom prst="rect">
            <a:avLst/>
          </a:prstGeom>
          <a:solidFill>
            <a:srgbClr val="901816"/>
          </a:solidFill>
        </p:spPr>
        <p:txBody>
          <a:bodyPr wrap="square" rtlCol="0">
            <a:spAutoFit/>
          </a:bodyPr>
          <a:lstStyle/>
          <a:p>
            <a:pPr algn="ctr"/>
            <a:r>
              <a:rPr lang="vi-VN">
                <a:solidFill>
                  <a:schemeClr val="tx1"/>
                </a:solidFill>
                <a:latin typeface="Itim" panose="00000500000000000000" pitchFamily="2" charset="-34"/>
                <a:cs typeface="Itim" panose="00000500000000000000" pitchFamily="2" charset="-34"/>
              </a:rPr>
              <a:t>sông</a:t>
            </a:r>
            <a:endParaRPr lang="vi-VN">
              <a:solidFill>
                <a:schemeClr val="tx1"/>
              </a:solidFill>
              <a:latin typeface="Itim" panose="00000500000000000000" pitchFamily="2" charset="-34"/>
              <a:cs typeface="Itim" panose="00000500000000000000" pitchFamily="2" charset="-34"/>
            </a:endParaRPr>
          </a:p>
          <a:p>
            <a:pPr algn="ctr"/>
            <a:r>
              <a:rPr lang="vi-VN">
                <a:solidFill>
                  <a:schemeClr val="tx1"/>
                </a:solidFill>
                <a:latin typeface="Itim" panose="00000500000000000000" pitchFamily="2" charset="-34"/>
                <a:cs typeface="Itim" panose="00000500000000000000" pitchFamily="2" charset="-34"/>
              </a:rPr>
              <a:t>người</a:t>
            </a:r>
            <a:endParaRPr lang="vi-VN">
              <a:solidFill>
                <a:schemeClr val="tx1"/>
              </a:solidFill>
              <a:latin typeface="Itim" panose="00000500000000000000" pitchFamily="2" charset="-34"/>
              <a:cs typeface="Itim" panose="00000500000000000000" pitchFamily="2" charset="-34"/>
            </a:endParaRPr>
          </a:p>
          <a:p>
            <a:pPr algn="ctr"/>
            <a:r>
              <a:rPr lang="vi-VN">
                <a:solidFill>
                  <a:schemeClr val="tx1"/>
                </a:solidFill>
                <a:latin typeface="Itim" panose="00000500000000000000" pitchFamily="2" charset="-34"/>
                <a:cs typeface="Itim" panose="00000500000000000000" pitchFamily="2" charset="-34"/>
              </a:rPr>
              <a:t>thành phố</a:t>
            </a:r>
            <a:endParaRPr lang="en-US">
              <a:solidFill>
                <a:schemeClr val="tx1"/>
              </a:solidFill>
              <a:latin typeface="Itim" panose="00000500000000000000" pitchFamily="2" charset="-34"/>
              <a:cs typeface="Itim" panose="00000500000000000000" pitchFamily="2" charset="-34"/>
            </a:endParaRPr>
          </a:p>
        </p:txBody>
      </p:sp>
      <p:sp>
        <p:nvSpPr>
          <p:cNvPr id="168" name="TextBox 167"/>
          <p:cNvSpPr txBox="1"/>
          <p:nvPr/>
        </p:nvSpPr>
        <p:spPr>
          <a:xfrm>
            <a:off x="14726995" y="2394968"/>
            <a:ext cx="1171731" cy="767519"/>
          </a:xfrm>
          <a:prstGeom prst="rect">
            <a:avLst/>
          </a:prstGeom>
          <a:solidFill>
            <a:srgbClr val="901816"/>
          </a:solidFill>
        </p:spPr>
        <p:txBody>
          <a:bodyPr wrap="square" rtlCol="0">
            <a:spAutoFit/>
          </a:bodyPr>
          <a:lstStyle/>
          <a:p>
            <a:pPr algn="ctr"/>
            <a:r>
              <a:rPr lang="vi-VN">
                <a:solidFill>
                  <a:schemeClr val="tx1"/>
                </a:solidFill>
                <a:latin typeface="Itim" panose="00000500000000000000" pitchFamily="2" charset="-34"/>
                <a:cs typeface="Itim" panose="00000500000000000000" pitchFamily="2" charset="-34"/>
              </a:rPr>
              <a:t>Cửu Long</a:t>
            </a:r>
            <a:endParaRPr lang="vi-VN">
              <a:solidFill>
                <a:schemeClr val="tx1"/>
              </a:solidFill>
              <a:latin typeface="Itim" panose="00000500000000000000" pitchFamily="2" charset="-34"/>
              <a:cs typeface="Itim" panose="00000500000000000000" pitchFamily="2" charset="-34"/>
            </a:endParaRPr>
          </a:p>
          <a:p>
            <a:pPr algn="ctr"/>
            <a:r>
              <a:rPr lang="vi-VN">
                <a:solidFill>
                  <a:schemeClr val="tx1"/>
                </a:solidFill>
                <a:latin typeface="Itim" panose="00000500000000000000" pitchFamily="2" charset="-34"/>
                <a:cs typeface="Itim" panose="00000500000000000000" pitchFamily="2" charset="-34"/>
              </a:rPr>
              <a:t>Chu Văn An</a:t>
            </a:r>
            <a:endParaRPr lang="vi-VN">
              <a:solidFill>
                <a:schemeClr val="tx1"/>
              </a:solidFill>
              <a:latin typeface="Itim" panose="00000500000000000000" pitchFamily="2" charset="-34"/>
              <a:cs typeface="Itim" panose="00000500000000000000" pitchFamily="2" charset="-34"/>
            </a:endParaRPr>
          </a:p>
          <a:p>
            <a:pPr algn="ctr"/>
            <a:r>
              <a:rPr lang="vi-VN">
                <a:solidFill>
                  <a:schemeClr val="tx1"/>
                </a:solidFill>
                <a:latin typeface="Itim" panose="00000500000000000000" pitchFamily="2" charset="-34"/>
                <a:cs typeface="Itim" panose="00000500000000000000" pitchFamily="2" charset="-34"/>
              </a:rPr>
              <a:t>Hà Nội</a:t>
            </a:r>
            <a:endParaRPr lang="en-US">
              <a:solidFill>
                <a:schemeClr val="tx1"/>
              </a:solidFill>
              <a:latin typeface="Itim" panose="00000500000000000000" pitchFamily="2" charset="-34"/>
              <a:cs typeface="Itim" panose="00000500000000000000" pitchFamily="2" charset="-34"/>
            </a:endParaRPr>
          </a:p>
        </p:txBody>
      </p:sp>
      <p:sp>
        <p:nvSpPr>
          <p:cNvPr id="177" name="Rectangle 176"/>
          <p:cNvSpPr/>
          <p:nvPr/>
        </p:nvSpPr>
        <p:spPr>
          <a:xfrm>
            <a:off x="3332678" y="-5190647"/>
            <a:ext cx="2495489" cy="652400"/>
          </a:xfrm>
          <a:prstGeom prst="rect">
            <a:avLst/>
          </a:prstGeom>
          <a:solidFill>
            <a:schemeClr val="bg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chemeClr val="tx2"/>
                </a:solidFill>
                <a:latin typeface="Itim" panose="00000500000000000000" pitchFamily="2" charset="-34"/>
                <a:cs typeface="Itim" panose="00000500000000000000" pitchFamily="2" charset="-34"/>
              </a:rPr>
              <a:t>Gọi tên một sự vật cụ thể, riêng biệt</a:t>
            </a:r>
            <a:endParaRPr lang="en-US" sz="2000">
              <a:solidFill>
                <a:schemeClr val="tx2"/>
              </a:solidFill>
              <a:latin typeface="Itim" panose="00000500000000000000" pitchFamily="2" charset="-34"/>
              <a:cs typeface="Itim" panose="00000500000000000000" pitchFamily="2" charset="-34"/>
            </a:endParaRPr>
          </a:p>
        </p:txBody>
      </p:sp>
      <p:sp>
        <p:nvSpPr>
          <p:cNvPr id="178" name="Rectangle 177"/>
          <p:cNvSpPr/>
          <p:nvPr/>
        </p:nvSpPr>
        <p:spPr>
          <a:xfrm>
            <a:off x="3342632" y="-4228192"/>
            <a:ext cx="2458735" cy="652400"/>
          </a:xfrm>
          <a:prstGeom prst="rect">
            <a:avLst/>
          </a:prstGeom>
          <a:solidFill>
            <a:schemeClr val="bg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chemeClr val="tx2"/>
                </a:solidFill>
                <a:latin typeface="Itim" panose="00000500000000000000" pitchFamily="2" charset="-34"/>
                <a:cs typeface="Itim" panose="00000500000000000000" pitchFamily="2" charset="-34"/>
              </a:rPr>
              <a:t>Gọi tên một loại sự vật</a:t>
            </a:r>
            <a:endParaRPr lang="en-US" sz="2000">
              <a:solidFill>
                <a:schemeClr val="tx2"/>
              </a:solidFill>
              <a:latin typeface="Itim" panose="00000500000000000000" pitchFamily="2" charset="-34"/>
              <a:cs typeface="Itim" panose="00000500000000000000" pitchFamily="2" charset="-34"/>
            </a:endParaRPr>
          </a:p>
        </p:txBody>
      </p:sp>
      <p:sp>
        <p:nvSpPr>
          <p:cNvPr id="179" name="Rectangle 178"/>
          <p:cNvSpPr/>
          <p:nvPr/>
        </p:nvSpPr>
        <p:spPr>
          <a:xfrm>
            <a:off x="3617823" y="9834670"/>
            <a:ext cx="2475581" cy="604788"/>
          </a:xfrm>
          <a:prstGeom prst="rect">
            <a:avLst/>
          </a:prstGeom>
          <a:solidFill>
            <a:schemeClr val="bg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chemeClr val="tx2"/>
                </a:solidFill>
                <a:latin typeface="Itim" panose="00000500000000000000" pitchFamily="2" charset="-34"/>
                <a:cs typeface="Itim" panose="00000500000000000000" pitchFamily="2" charset="-34"/>
              </a:rPr>
              <a:t>Viết thường</a:t>
            </a:r>
            <a:endParaRPr lang="en-US" sz="2000">
              <a:solidFill>
                <a:schemeClr val="tx2"/>
              </a:solidFill>
              <a:latin typeface="Itim" panose="00000500000000000000" pitchFamily="2" charset="-34"/>
              <a:cs typeface="Itim" panose="00000500000000000000" pitchFamily="2" charset="-34"/>
            </a:endParaRPr>
          </a:p>
        </p:txBody>
      </p:sp>
      <p:sp>
        <p:nvSpPr>
          <p:cNvPr id="180" name="Rectangle 179"/>
          <p:cNvSpPr/>
          <p:nvPr/>
        </p:nvSpPr>
        <p:spPr>
          <a:xfrm>
            <a:off x="3625363" y="10737469"/>
            <a:ext cx="2475581" cy="604788"/>
          </a:xfrm>
          <a:prstGeom prst="rect">
            <a:avLst/>
          </a:prstGeom>
          <a:solidFill>
            <a:schemeClr val="bg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chemeClr val="tx2"/>
                </a:solidFill>
                <a:latin typeface="Itim" panose="00000500000000000000" pitchFamily="2" charset="-34"/>
                <a:cs typeface="Itim" panose="00000500000000000000" pitchFamily="2" charset="-34"/>
              </a:rPr>
              <a:t>Viết hoa</a:t>
            </a:r>
            <a:endParaRPr lang="en-US" sz="2000">
              <a:solidFill>
                <a:schemeClr val="tx2"/>
              </a:solidFill>
              <a:latin typeface="Itim" panose="00000500000000000000" pitchFamily="2" charset="-34"/>
              <a:cs typeface="Itim" panose="00000500000000000000" pitchFamily="2" charset="-34"/>
            </a:endParaRPr>
          </a:p>
        </p:txBody>
      </p:sp>
      <p:sp>
        <p:nvSpPr>
          <p:cNvPr id="8" name="Thought Bubble: Cloud 7"/>
          <p:cNvSpPr/>
          <p:nvPr/>
        </p:nvSpPr>
        <p:spPr>
          <a:xfrm>
            <a:off x="2308658" y="1585931"/>
            <a:ext cx="4526685" cy="2475768"/>
          </a:xfrm>
          <a:prstGeom prst="cloudCallou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chemeClr val="tx2"/>
                </a:solidFill>
                <a:latin typeface="Baloo Tammudu 2" charset="-93"/>
                <a:cs typeface="Baloo Tammudu 2" charset="-93"/>
              </a:rPr>
              <a:t>Các bạn hãy thảo luận nhóm 4 để chọn phong thư và gửi các phong thư đó vào </a:t>
            </a:r>
            <a:r>
              <a:rPr lang="en-US" altLang="vi-VN" sz="2000">
                <a:solidFill>
                  <a:schemeClr val="tx2"/>
                </a:solidFill>
                <a:latin typeface="Baloo Tammudu 2" charset="-93"/>
                <a:cs typeface="Baloo Tammudu 2" charset="-93"/>
              </a:rPr>
              <a:t>hộp</a:t>
            </a:r>
            <a:r>
              <a:rPr lang="vi-VN" sz="2000">
                <a:solidFill>
                  <a:schemeClr val="tx2"/>
                </a:solidFill>
                <a:latin typeface="Baloo Tammudu 2" charset="-93"/>
                <a:cs typeface="Baloo Tammudu 2" charset="-93"/>
              </a:rPr>
              <a:t> thư tương ứng nhé </a:t>
            </a:r>
            <a:endParaRPr lang="en-US" sz="2000">
              <a:solidFill>
                <a:schemeClr val="tx2"/>
              </a:solidFill>
              <a:latin typeface="Baloo Tammudu 2" charset="-93"/>
              <a:cs typeface="Baloo Tammudu 2" charset="-93"/>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86"/>
        <p:cNvGrpSpPr/>
        <p:nvPr/>
      </p:nvGrpSpPr>
      <p:grpSpPr>
        <a:xfrm>
          <a:off x="0" y="0"/>
          <a:ext cx="0" cy="0"/>
          <a:chOff x="0" y="0"/>
          <a:chExt cx="0" cy="0"/>
        </a:xfrm>
      </p:grpSpPr>
      <p:grpSp>
        <p:nvGrpSpPr>
          <p:cNvPr id="150" name="Google Shape;1516;p47"/>
          <p:cNvGrpSpPr/>
          <p:nvPr/>
        </p:nvGrpSpPr>
        <p:grpSpPr>
          <a:xfrm>
            <a:off x="6204081" y="2048256"/>
            <a:ext cx="1958568" cy="2542315"/>
            <a:chOff x="9024185" y="3171675"/>
            <a:chExt cx="2816924" cy="3686619"/>
          </a:xfrm>
        </p:grpSpPr>
        <p:sp>
          <p:nvSpPr>
            <p:cNvPr id="152" name="Google Shape;1518;p47"/>
            <p:cNvSpPr/>
            <p:nvPr/>
          </p:nvSpPr>
          <p:spPr>
            <a:xfrm>
              <a:off x="9024185" y="3172304"/>
              <a:ext cx="2071699" cy="3347907"/>
            </a:xfrm>
            <a:custGeom>
              <a:avLst/>
              <a:gdLst/>
              <a:ahLst/>
              <a:cxnLst/>
              <a:rect l="l" t="t" r="r" b="b"/>
              <a:pathLst>
                <a:path w="3150873" h="5091874" extrusionOk="0">
                  <a:moveTo>
                    <a:pt x="3150874" y="1287476"/>
                  </a:moveTo>
                  <a:lnTo>
                    <a:pt x="3150874" y="5091875"/>
                  </a:lnTo>
                  <a:lnTo>
                    <a:pt x="0" y="5091875"/>
                  </a:lnTo>
                  <a:lnTo>
                    <a:pt x="0" y="1287476"/>
                  </a:lnTo>
                  <a:cubicBezTo>
                    <a:pt x="0" y="1091050"/>
                    <a:pt x="126192" y="769124"/>
                    <a:pt x="386404" y="496246"/>
                  </a:cubicBezTo>
                  <a:cubicBezTo>
                    <a:pt x="645926" y="224289"/>
                    <a:pt x="1038547" y="921"/>
                    <a:pt x="1571868" y="0"/>
                  </a:cubicBezTo>
                  <a:lnTo>
                    <a:pt x="1575322" y="0"/>
                  </a:lnTo>
                  <a:cubicBezTo>
                    <a:pt x="2577485" y="0"/>
                    <a:pt x="3150874" y="894394"/>
                    <a:pt x="3150874" y="1287476"/>
                  </a:cubicBezTo>
                  <a:close/>
                </a:path>
              </a:pathLst>
            </a:custGeom>
            <a:solidFill>
              <a:srgbClr val="C2151A"/>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1" name="Google Shape;1517;p47"/>
            <p:cNvSpPr/>
            <p:nvPr/>
          </p:nvSpPr>
          <p:spPr>
            <a:xfrm>
              <a:off x="9900982" y="3171675"/>
              <a:ext cx="1940127" cy="3348537"/>
            </a:xfrm>
            <a:custGeom>
              <a:avLst/>
              <a:gdLst/>
              <a:ahLst/>
              <a:cxnLst/>
              <a:rect l="l" t="t" r="r" b="b"/>
              <a:pathLst>
                <a:path w="2950763" h="5092832" extrusionOk="0">
                  <a:moveTo>
                    <a:pt x="2950763" y="1452851"/>
                  </a:moveTo>
                  <a:lnTo>
                    <a:pt x="2950763" y="5092832"/>
                  </a:lnTo>
                  <a:lnTo>
                    <a:pt x="1689999" y="5092832"/>
                  </a:lnTo>
                  <a:lnTo>
                    <a:pt x="1689999" y="1299257"/>
                  </a:lnTo>
                  <a:cubicBezTo>
                    <a:pt x="1689999" y="907326"/>
                    <a:pt x="1116841" y="15465"/>
                    <a:pt x="114678" y="15465"/>
                  </a:cubicBezTo>
                  <a:cubicBezTo>
                    <a:pt x="114678" y="15465"/>
                    <a:pt x="19574" y="21683"/>
                    <a:pt x="0" y="16616"/>
                  </a:cubicBezTo>
                  <a:cubicBezTo>
                    <a:pt x="157049" y="-18616"/>
                    <a:pt x="902223" y="12702"/>
                    <a:pt x="1375442" y="15465"/>
                  </a:cubicBezTo>
                  <a:cubicBezTo>
                    <a:pt x="2377605" y="20992"/>
                    <a:pt x="2950763" y="647804"/>
                    <a:pt x="2950763" y="1452851"/>
                  </a:cubicBez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3" name="Google Shape;1519;p47"/>
            <p:cNvSpPr/>
            <p:nvPr/>
          </p:nvSpPr>
          <p:spPr>
            <a:xfrm>
              <a:off x="9024185"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C2151A"/>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4" name="Google Shape;1520;p47"/>
            <p:cNvSpPr/>
            <p:nvPr/>
          </p:nvSpPr>
          <p:spPr>
            <a:xfrm>
              <a:off x="10887909"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C2151A"/>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5" name="Google Shape;1521;p47"/>
            <p:cNvSpPr/>
            <p:nvPr/>
          </p:nvSpPr>
          <p:spPr>
            <a:xfrm>
              <a:off x="9781625"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6" name="Google Shape;1522;p47"/>
            <p:cNvSpPr/>
            <p:nvPr/>
          </p:nvSpPr>
          <p:spPr>
            <a:xfrm>
              <a:off x="11633247"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7" name="Google Shape;1523;p47"/>
            <p:cNvSpPr/>
            <p:nvPr/>
          </p:nvSpPr>
          <p:spPr>
            <a:xfrm>
              <a:off x="9256848" y="4170879"/>
              <a:ext cx="1605971" cy="358834"/>
            </a:xfrm>
            <a:custGeom>
              <a:avLst/>
              <a:gdLst/>
              <a:ahLst/>
              <a:cxnLst/>
              <a:rect l="l" t="t" r="r" b="b"/>
              <a:pathLst>
                <a:path w="2442542" h="545755" extrusionOk="0">
                  <a:moveTo>
                    <a:pt x="0" y="0"/>
                  </a:moveTo>
                  <a:lnTo>
                    <a:pt x="2442543" y="0"/>
                  </a:lnTo>
                  <a:lnTo>
                    <a:pt x="2442543" y="545755"/>
                  </a:lnTo>
                  <a:lnTo>
                    <a:pt x="0" y="545755"/>
                  </a:lnTo>
                  <a:close/>
                </a:path>
              </a:pathLst>
            </a:custGeom>
            <a:solidFill>
              <a:srgbClr val="151515"/>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8" name="Google Shape;1524;p47"/>
            <p:cNvSpPr/>
            <p:nvPr/>
          </p:nvSpPr>
          <p:spPr>
            <a:xfrm>
              <a:off x="9028269" y="4018544"/>
              <a:ext cx="2122874" cy="152466"/>
            </a:xfrm>
            <a:custGeom>
              <a:avLst/>
              <a:gdLst/>
              <a:ahLst/>
              <a:cxnLst/>
              <a:rect l="l" t="t" r="r" b="b"/>
              <a:pathLst>
                <a:path w="3228706" h="231888" extrusionOk="0">
                  <a:moveTo>
                    <a:pt x="0" y="0"/>
                  </a:moveTo>
                  <a:lnTo>
                    <a:pt x="3228707" y="0"/>
                  </a:lnTo>
                  <a:lnTo>
                    <a:pt x="3228707" y="231889"/>
                  </a:lnTo>
                  <a:lnTo>
                    <a:pt x="0" y="231889"/>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9" name="Google Shape;1525;p47"/>
            <p:cNvSpPr/>
            <p:nvPr/>
          </p:nvSpPr>
          <p:spPr>
            <a:xfrm>
              <a:off x="9025849" y="3999634"/>
              <a:ext cx="2790124" cy="37852"/>
            </a:xfrm>
            <a:custGeom>
              <a:avLst/>
              <a:gdLst/>
              <a:ahLst/>
              <a:cxnLst/>
              <a:rect l="l" t="t" r="r" b="b"/>
              <a:pathLst>
                <a:path w="4243535" h="57569" extrusionOk="0">
                  <a:moveTo>
                    <a:pt x="4214751" y="57569"/>
                  </a:moveTo>
                  <a:lnTo>
                    <a:pt x="28785" y="57569"/>
                  </a:lnTo>
                  <a:cubicBezTo>
                    <a:pt x="12895" y="57569"/>
                    <a:pt x="0" y="44674"/>
                    <a:pt x="0" y="28785"/>
                  </a:cubicBezTo>
                  <a:cubicBezTo>
                    <a:pt x="0" y="12896"/>
                    <a:pt x="12895" y="0"/>
                    <a:pt x="28785" y="0"/>
                  </a:cubicBezTo>
                  <a:lnTo>
                    <a:pt x="4214751" y="0"/>
                  </a:lnTo>
                  <a:cubicBezTo>
                    <a:pt x="4230640" y="0"/>
                    <a:pt x="4243536" y="12896"/>
                    <a:pt x="4243536" y="28785"/>
                  </a:cubicBezTo>
                  <a:cubicBezTo>
                    <a:pt x="4243536" y="44674"/>
                    <a:pt x="4230640" y="57569"/>
                    <a:pt x="4214751" y="57569"/>
                  </a:cubicBezTo>
                  <a:close/>
                </a:path>
              </a:pathLst>
            </a:custGeom>
            <a:solidFill>
              <a:srgbClr val="711D1C"/>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0" name="Google Shape;1526;p47"/>
            <p:cNvSpPr/>
            <p:nvPr/>
          </p:nvSpPr>
          <p:spPr>
            <a:xfrm>
              <a:off x="9025849" y="4671906"/>
              <a:ext cx="2790124" cy="37852"/>
            </a:xfrm>
            <a:custGeom>
              <a:avLst/>
              <a:gdLst/>
              <a:ahLst/>
              <a:cxnLst/>
              <a:rect l="l" t="t" r="r" b="b"/>
              <a:pathLst>
                <a:path w="4243535" h="57569" extrusionOk="0">
                  <a:moveTo>
                    <a:pt x="4214751" y="57569"/>
                  </a:moveTo>
                  <a:lnTo>
                    <a:pt x="28785" y="57569"/>
                  </a:lnTo>
                  <a:cubicBezTo>
                    <a:pt x="12895" y="57569"/>
                    <a:pt x="0" y="44674"/>
                    <a:pt x="0" y="28785"/>
                  </a:cubicBezTo>
                  <a:cubicBezTo>
                    <a:pt x="0" y="12896"/>
                    <a:pt x="12895" y="0"/>
                    <a:pt x="28785" y="0"/>
                  </a:cubicBezTo>
                  <a:lnTo>
                    <a:pt x="4214751" y="0"/>
                  </a:lnTo>
                  <a:cubicBezTo>
                    <a:pt x="4230640" y="0"/>
                    <a:pt x="4243536" y="12896"/>
                    <a:pt x="4243536" y="28785"/>
                  </a:cubicBezTo>
                  <a:cubicBezTo>
                    <a:pt x="4243536" y="44674"/>
                    <a:pt x="4230640" y="57569"/>
                    <a:pt x="4214751" y="57569"/>
                  </a:cubicBezTo>
                  <a:close/>
                </a:path>
              </a:pathLst>
            </a:custGeom>
            <a:solidFill>
              <a:srgbClr val="711D1C"/>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1" name="Google Shape;1527;p47"/>
            <p:cNvSpPr/>
            <p:nvPr/>
          </p:nvSpPr>
          <p:spPr>
            <a:xfrm>
              <a:off x="9272429" y="6335643"/>
              <a:ext cx="1539504" cy="45421"/>
            </a:xfrm>
            <a:custGeom>
              <a:avLst/>
              <a:gdLst/>
              <a:ahLst/>
              <a:cxnLst/>
              <a:rect l="l" t="t" r="r" b="b"/>
              <a:pathLst>
                <a:path w="2341451" h="69082" extrusionOk="0">
                  <a:moveTo>
                    <a:pt x="2306910" y="69083"/>
                  </a:moveTo>
                  <a:lnTo>
                    <a:pt x="34541" y="69083"/>
                  </a:lnTo>
                  <a:cubicBezTo>
                    <a:pt x="15429" y="69083"/>
                    <a:pt x="0" y="53654"/>
                    <a:pt x="0" y="34541"/>
                  </a:cubicBezTo>
                  <a:cubicBezTo>
                    <a:pt x="0" y="15429"/>
                    <a:pt x="15429" y="0"/>
                    <a:pt x="34541" y="0"/>
                  </a:cubicBezTo>
                  <a:lnTo>
                    <a:pt x="2306910" y="0"/>
                  </a:lnTo>
                  <a:cubicBezTo>
                    <a:pt x="2326023" y="0"/>
                    <a:pt x="2341452" y="15429"/>
                    <a:pt x="2341452" y="34541"/>
                  </a:cubicBezTo>
                  <a:cubicBezTo>
                    <a:pt x="2341452" y="53654"/>
                    <a:pt x="2325793" y="69083"/>
                    <a:pt x="2306910" y="69083"/>
                  </a:cubicBez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4" name="Google Shape;1516;p47"/>
          <p:cNvGrpSpPr/>
          <p:nvPr/>
        </p:nvGrpSpPr>
        <p:grpSpPr>
          <a:xfrm flipH="1">
            <a:off x="793288" y="2048256"/>
            <a:ext cx="1940768" cy="2527194"/>
            <a:chOff x="9024185" y="3171675"/>
            <a:chExt cx="2816924" cy="3686619"/>
          </a:xfrm>
        </p:grpSpPr>
        <p:sp>
          <p:nvSpPr>
            <p:cNvPr id="95" name="Google Shape;1517;p47"/>
            <p:cNvSpPr/>
            <p:nvPr/>
          </p:nvSpPr>
          <p:spPr>
            <a:xfrm>
              <a:off x="9900982" y="3171675"/>
              <a:ext cx="1940127" cy="3348537"/>
            </a:xfrm>
            <a:custGeom>
              <a:avLst/>
              <a:gdLst/>
              <a:ahLst/>
              <a:cxnLst/>
              <a:rect l="l" t="t" r="r" b="b"/>
              <a:pathLst>
                <a:path w="2950763" h="5092832" extrusionOk="0">
                  <a:moveTo>
                    <a:pt x="2950763" y="1452851"/>
                  </a:moveTo>
                  <a:lnTo>
                    <a:pt x="2950763" y="5092832"/>
                  </a:lnTo>
                  <a:lnTo>
                    <a:pt x="1689999" y="5092832"/>
                  </a:lnTo>
                  <a:lnTo>
                    <a:pt x="1689999" y="1299257"/>
                  </a:lnTo>
                  <a:cubicBezTo>
                    <a:pt x="1689999" y="907326"/>
                    <a:pt x="1116841" y="15465"/>
                    <a:pt x="114678" y="15465"/>
                  </a:cubicBezTo>
                  <a:cubicBezTo>
                    <a:pt x="114678" y="15465"/>
                    <a:pt x="19574" y="21683"/>
                    <a:pt x="0" y="16616"/>
                  </a:cubicBezTo>
                  <a:cubicBezTo>
                    <a:pt x="157049" y="-18616"/>
                    <a:pt x="902223" y="12702"/>
                    <a:pt x="1375442" y="15465"/>
                  </a:cubicBezTo>
                  <a:cubicBezTo>
                    <a:pt x="2377605" y="20992"/>
                    <a:pt x="2950763" y="647804"/>
                    <a:pt x="2950763" y="1452851"/>
                  </a:cubicBez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 name="Google Shape;1518;p47"/>
            <p:cNvSpPr/>
            <p:nvPr/>
          </p:nvSpPr>
          <p:spPr>
            <a:xfrm>
              <a:off x="9024185" y="3172304"/>
              <a:ext cx="2071699" cy="3347907"/>
            </a:xfrm>
            <a:custGeom>
              <a:avLst/>
              <a:gdLst/>
              <a:ahLst/>
              <a:cxnLst/>
              <a:rect l="l" t="t" r="r" b="b"/>
              <a:pathLst>
                <a:path w="3150873" h="5091874" extrusionOk="0">
                  <a:moveTo>
                    <a:pt x="3150874" y="1287476"/>
                  </a:moveTo>
                  <a:lnTo>
                    <a:pt x="3150874" y="5091875"/>
                  </a:lnTo>
                  <a:lnTo>
                    <a:pt x="0" y="5091875"/>
                  </a:lnTo>
                  <a:lnTo>
                    <a:pt x="0" y="1287476"/>
                  </a:lnTo>
                  <a:cubicBezTo>
                    <a:pt x="0" y="1091050"/>
                    <a:pt x="126192" y="769124"/>
                    <a:pt x="386404" y="496246"/>
                  </a:cubicBezTo>
                  <a:cubicBezTo>
                    <a:pt x="645926" y="224289"/>
                    <a:pt x="1038547" y="921"/>
                    <a:pt x="1571868" y="0"/>
                  </a:cubicBezTo>
                  <a:lnTo>
                    <a:pt x="1575322" y="0"/>
                  </a:lnTo>
                  <a:cubicBezTo>
                    <a:pt x="2577485" y="0"/>
                    <a:pt x="3150874" y="894394"/>
                    <a:pt x="3150874" y="1287476"/>
                  </a:cubicBezTo>
                  <a:close/>
                </a:path>
              </a:pathLst>
            </a:custGeom>
            <a:solidFill>
              <a:srgbClr val="C2151A"/>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 name="Google Shape;1519;p47"/>
            <p:cNvSpPr/>
            <p:nvPr/>
          </p:nvSpPr>
          <p:spPr>
            <a:xfrm>
              <a:off x="9024185"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C2151A"/>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 name="Google Shape;1520;p47"/>
            <p:cNvSpPr/>
            <p:nvPr/>
          </p:nvSpPr>
          <p:spPr>
            <a:xfrm>
              <a:off x="10887909"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C2151A"/>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9" name="Google Shape;1521;p47"/>
            <p:cNvSpPr/>
            <p:nvPr/>
          </p:nvSpPr>
          <p:spPr>
            <a:xfrm>
              <a:off x="9781625"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0" name="Google Shape;1522;p47"/>
            <p:cNvSpPr/>
            <p:nvPr/>
          </p:nvSpPr>
          <p:spPr>
            <a:xfrm>
              <a:off x="11633247"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1" name="Google Shape;1523;p47"/>
            <p:cNvSpPr/>
            <p:nvPr/>
          </p:nvSpPr>
          <p:spPr>
            <a:xfrm>
              <a:off x="9256848" y="4170879"/>
              <a:ext cx="1605971" cy="358834"/>
            </a:xfrm>
            <a:custGeom>
              <a:avLst/>
              <a:gdLst/>
              <a:ahLst/>
              <a:cxnLst/>
              <a:rect l="l" t="t" r="r" b="b"/>
              <a:pathLst>
                <a:path w="2442542" h="545755" extrusionOk="0">
                  <a:moveTo>
                    <a:pt x="0" y="0"/>
                  </a:moveTo>
                  <a:lnTo>
                    <a:pt x="2442543" y="0"/>
                  </a:lnTo>
                  <a:lnTo>
                    <a:pt x="2442543" y="545755"/>
                  </a:lnTo>
                  <a:lnTo>
                    <a:pt x="0" y="545755"/>
                  </a:lnTo>
                  <a:close/>
                </a:path>
              </a:pathLst>
            </a:custGeom>
            <a:solidFill>
              <a:srgbClr val="151515"/>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 name="Google Shape;1524;p47"/>
            <p:cNvSpPr/>
            <p:nvPr/>
          </p:nvSpPr>
          <p:spPr>
            <a:xfrm>
              <a:off x="9028269" y="4018544"/>
              <a:ext cx="2122874" cy="152466"/>
            </a:xfrm>
            <a:custGeom>
              <a:avLst/>
              <a:gdLst/>
              <a:ahLst/>
              <a:cxnLst/>
              <a:rect l="l" t="t" r="r" b="b"/>
              <a:pathLst>
                <a:path w="3228706" h="231888" extrusionOk="0">
                  <a:moveTo>
                    <a:pt x="0" y="0"/>
                  </a:moveTo>
                  <a:lnTo>
                    <a:pt x="3228707" y="0"/>
                  </a:lnTo>
                  <a:lnTo>
                    <a:pt x="3228707" y="231889"/>
                  </a:lnTo>
                  <a:lnTo>
                    <a:pt x="0" y="231889"/>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 name="Google Shape;1525;p47"/>
            <p:cNvSpPr/>
            <p:nvPr/>
          </p:nvSpPr>
          <p:spPr>
            <a:xfrm>
              <a:off x="9025849" y="3999634"/>
              <a:ext cx="2790124" cy="37852"/>
            </a:xfrm>
            <a:custGeom>
              <a:avLst/>
              <a:gdLst/>
              <a:ahLst/>
              <a:cxnLst/>
              <a:rect l="l" t="t" r="r" b="b"/>
              <a:pathLst>
                <a:path w="4243535" h="57569" extrusionOk="0">
                  <a:moveTo>
                    <a:pt x="4214751" y="57569"/>
                  </a:moveTo>
                  <a:lnTo>
                    <a:pt x="28785" y="57569"/>
                  </a:lnTo>
                  <a:cubicBezTo>
                    <a:pt x="12895" y="57569"/>
                    <a:pt x="0" y="44674"/>
                    <a:pt x="0" y="28785"/>
                  </a:cubicBezTo>
                  <a:cubicBezTo>
                    <a:pt x="0" y="12896"/>
                    <a:pt x="12895" y="0"/>
                    <a:pt x="28785" y="0"/>
                  </a:cubicBezTo>
                  <a:lnTo>
                    <a:pt x="4214751" y="0"/>
                  </a:lnTo>
                  <a:cubicBezTo>
                    <a:pt x="4230640" y="0"/>
                    <a:pt x="4243536" y="12896"/>
                    <a:pt x="4243536" y="28785"/>
                  </a:cubicBezTo>
                  <a:cubicBezTo>
                    <a:pt x="4243536" y="44674"/>
                    <a:pt x="4230640" y="57569"/>
                    <a:pt x="4214751" y="57569"/>
                  </a:cubicBezTo>
                  <a:close/>
                </a:path>
              </a:pathLst>
            </a:custGeom>
            <a:solidFill>
              <a:srgbClr val="711D1C"/>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 name="Google Shape;1526;p47"/>
            <p:cNvSpPr/>
            <p:nvPr/>
          </p:nvSpPr>
          <p:spPr>
            <a:xfrm>
              <a:off x="9025849" y="4671906"/>
              <a:ext cx="2790124" cy="37852"/>
            </a:xfrm>
            <a:custGeom>
              <a:avLst/>
              <a:gdLst/>
              <a:ahLst/>
              <a:cxnLst/>
              <a:rect l="l" t="t" r="r" b="b"/>
              <a:pathLst>
                <a:path w="4243535" h="57569" extrusionOk="0">
                  <a:moveTo>
                    <a:pt x="4214751" y="57569"/>
                  </a:moveTo>
                  <a:lnTo>
                    <a:pt x="28785" y="57569"/>
                  </a:lnTo>
                  <a:cubicBezTo>
                    <a:pt x="12895" y="57569"/>
                    <a:pt x="0" y="44674"/>
                    <a:pt x="0" y="28785"/>
                  </a:cubicBezTo>
                  <a:cubicBezTo>
                    <a:pt x="0" y="12896"/>
                    <a:pt x="12895" y="0"/>
                    <a:pt x="28785" y="0"/>
                  </a:cubicBezTo>
                  <a:lnTo>
                    <a:pt x="4214751" y="0"/>
                  </a:lnTo>
                  <a:cubicBezTo>
                    <a:pt x="4230640" y="0"/>
                    <a:pt x="4243536" y="12896"/>
                    <a:pt x="4243536" y="28785"/>
                  </a:cubicBezTo>
                  <a:cubicBezTo>
                    <a:pt x="4243536" y="44674"/>
                    <a:pt x="4230640" y="57569"/>
                    <a:pt x="4214751" y="57569"/>
                  </a:cubicBezTo>
                  <a:close/>
                </a:path>
              </a:pathLst>
            </a:custGeom>
            <a:solidFill>
              <a:srgbClr val="711D1C"/>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 name="Google Shape;1527;p47"/>
            <p:cNvSpPr/>
            <p:nvPr/>
          </p:nvSpPr>
          <p:spPr>
            <a:xfrm>
              <a:off x="9272429" y="6335643"/>
              <a:ext cx="1539504" cy="45421"/>
            </a:xfrm>
            <a:custGeom>
              <a:avLst/>
              <a:gdLst/>
              <a:ahLst/>
              <a:cxnLst/>
              <a:rect l="l" t="t" r="r" b="b"/>
              <a:pathLst>
                <a:path w="2341451" h="69082" extrusionOk="0">
                  <a:moveTo>
                    <a:pt x="2306910" y="69083"/>
                  </a:moveTo>
                  <a:lnTo>
                    <a:pt x="34541" y="69083"/>
                  </a:lnTo>
                  <a:cubicBezTo>
                    <a:pt x="15429" y="69083"/>
                    <a:pt x="0" y="53654"/>
                    <a:pt x="0" y="34541"/>
                  </a:cubicBezTo>
                  <a:cubicBezTo>
                    <a:pt x="0" y="15429"/>
                    <a:pt x="15429" y="0"/>
                    <a:pt x="34541" y="0"/>
                  </a:cubicBezTo>
                  <a:lnTo>
                    <a:pt x="2306910" y="0"/>
                  </a:lnTo>
                  <a:cubicBezTo>
                    <a:pt x="2326023" y="0"/>
                    <a:pt x="2341452" y="15429"/>
                    <a:pt x="2341452" y="34541"/>
                  </a:cubicBezTo>
                  <a:cubicBezTo>
                    <a:pt x="2341452" y="53654"/>
                    <a:pt x="2325793" y="69083"/>
                    <a:pt x="2306910" y="69083"/>
                  </a:cubicBez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 name="Google Shape;1528;p47"/>
            <p:cNvSpPr/>
            <p:nvPr/>
          </p:nvSpPr>
          <p:spPr>
            <a:xfrm>
              <a:off x="9254579" y="4939816"/>
              <a:ext cx="1601581" cy="1204592"/>
            </a:xfrm>
            <a:custGeom>
              <a:avLst/>
              <a:gdLst/>
              <a:ahLst/>
              <a:cxnLst/>
              <a:rect l="l" t="t" r="r" b="b"/>
              <a:pathLst>
                <a:path w="2435864" h="1832079" extrusionOk="0">
                  <a:moveTo>
                    <a:pt x="0" y="0"/>
                  </a:moveTo>
                  <a:lnTo>
                    <a:pt x="2435865" y="0"/>
                  </a:lnTo>
                  <a:lnTo>
                    <a:pt x="2435865" y="1832080"/>
                  </a:lnTo>
                  <a:lnTo>
                    <a:pt x="0" y="1832080"/>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7" name="Google Shape;1529;p47"/>
            <p:cNvGrpSpPr/>
            <p:nvPr/>
          </p:nvGrpSpPr>
          <p:grpSpPr>
            <a:xfrm>
              <a:off x="9484401" y="5193271"/>
              <a:ext cx="1156600" cy="726040"/>
              <a:chOff x="8004630" y="4463354"/>
              <a:chExt cx="1760694" cy="700270"/>
            </a:xfrm>
          </p:grpSpPr>
          <p:sp>
            <p:nvSpPr>
              <p:cNvPr id="108" name="Google Shape;1530;p47"/>
              <p:cNvSpPr/>
              <p:nvPr/>
            </p:nvSpPr>
            <p:spPr>
              <a:xfrm flipH="1">
                <a:off x="9378230" y="4470262"/>
                <a:ext cx="387094" cy="684611"/>
              </a:xfrm>
              <a:custGeom>
                <a:avLst/>
                <a:gdLst/>
                <a:ahLst/>
                <a:cxnLst/>
                <a:rect l="l" t="t" r="r" b="b"/>
                <a:pathLst>
                  <a:path w="387094" h="684611" extrusionOk="0">
                    <a:moveTo>
                      <a:pt x="304656" y="25331"/>
                    </a:moveTo>
                    <a:cubicBezTo>
                      <a:pt x="330907" y="42371"/>
                      <a:pt x="351172" y="66089"/>
                      <a:pt x="365449" y="97177"/>
                    </a:cubicBezTo>
                    <a:cubicBezTo>
                      <a:pt x="379956" y="128034"/>
                      <a:pt x="387095" y="163496"/>
                      <a:pt x="387095" y="203104"/>
                    </a:cubicBezTo>
                    <a:cubicBezTo>
                      <a:pt x="387095" y="242251"/>
                      <a:pt x="379956" y="276792"/>
                      <a:pt x="365449" y="306729"/>
                    </a:cubicBezTo>
                    <a:cubicBezTo>
                      <a:pt x="351172" y="336664"/>
                      <a:pt x="330677" y="359922"/>
                      <a:pt x="304656" y="376502"/>
                    </a:cubicBezTo>
                    <a:cubicBezTo>
                      <a:pt x="278635" y="393082"/>
                      <a:pt x="248699" y="401372"/>
                      <a:pt x="215078" y="401372"/>
                    </a:cubicBezTo>
                    <a:lnTo>
                      <a:pt x="106618" y="401372"/>
                    </a:lnTo>
                    <a:cubicBezTo>
                      <a:pt x="103624" y="401372"/>
                      <a:pt x="102243" y="402984"/>
                      <a:pt x="102243" y="406208"/>
                    </a:cubicBezTo>
                    <a:lnTo>
                      <a:pt x="102243" y="672868"/>
                    </a:lnTo>
                    <a:cubicBezTo>
                      <a:pt x="102243" y="676092"/>
                      <a:pt x="101322" y="678855"/>
                      <a:pt x="99249" y="681158"/>
                    </a:cubicBezTo>
                    <a:cubicBezTo>
                      <a:pt x="97177" y="683461"/>
                      <a:pt x="94644" y="684612"/>
                      <a:pt x="91650" y="684612"/>
                    </a:cubicBezTo>
                    <a:lnTo>
                      <a:pt x="10593" y="684612"/>
                    </a:lnTo>
                    <a:cubicBezTo>
                      <a:pt x="7599" y="684612"/>
                      <a:pt x="5066" y="683461"/>
                      <a:pt x="2994" y="681158"/>
                    </a:cubicBezTo>
                    <a:cubicBezTo>
                      <a:pt x="921" y="678855"/>
                      <a:pt x="0" y="676092"/>
                      <a:pt x="0" y="672868"/>
                    </a:cubicBezTo>
                    <a:lnTo>
                      <a:pt x="0" y="11744"/>
                    </a:lnTo>
                    <a:cubicBezTo>
                      <a:pt x="0" y="8520"/>
                      <a:pt x="921" y="5757"/>
                      <a:pt x="2994" y="3454"/>
                    </a:cubicBezTo>
                    <a:cubicBezTo>
                      <a:pt x="5066" y="1151"/>
                      <a:pt x="7599" y="0"/>
                      <a:pt x="10593" y="0"/>
                    </a:cubicBezTo>
                    <a:lnTo>
                      <a:pt x="214157" y="0"/>
                    </a:lnTo>
                    <a:cubicBezTo>
                      <a:pt x="248468" y="0"/>
                      <a:pt x="278635" y="8290"/>
                      <a:pt x="304656" y="25331"/>
                    </a:cubicBezTo>
                    <a:close/>
                    <a:moveTo>
                      <a:pt x="261364" y="281628"/>
                    </a:moveTo>
                    <a:cubicBezTo>
                      <a:pt x="277023" y="262515"/>
                      <a:pt x="284622" y="236955"/>
                      <a:pt x="284622" y="204946"/>
                    </a:cubicBezTo>
                    <a:cubicBezTo>
                      <a:pt x="284622" y="172477"/>
                      <a:pt x="276792" y="146456"/>
                      <a:pt x="261364" y="126883"/>
                    </a:cubicBezTo>
                    <a:cubicBezTo>
                      <a:pt x="245705" y="107309"/>
                      <a:pt x="224980" y="97637"/>
                      <a:pt x="199189" y="97637"/>
                    </a:cubicBezTo>
                    <a:lnTo>
                      <a:pt x="106618" y="97637"/>
                    </a:lnTo>
                    <a:cubicBezTo>
                      <a:pt x="103624" y="97637"/>
                      <a:pt x="102243" y="99249"/>
                      <a:pt x="102243" y="102473"/>
                    </a:cubicBezTo>
                    <a:lnTo>
                      <a:pt x="102243" y="305577"/>
                    </a:lnTo>
                    <a:cubicBezTo>
                      <a:pt x="102243" y="308801"/>
                      <a:pt x="103624" y="310413"/>
                      <a:pt x="106618" y="310413"/>
                    </a:cubicBezTo>
                    <a:lnTo>
                      <a:pt x="199189" y="310413"/>
                    </a:lnTo>
                    <a:cubicBezTo>
                      <a:pt x="225210" y="310413"/>
                      <a:pt x="245935" y="300972"/>
                      <a:pt x="261364" y="281628"/>
                    </a:cubicBez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9" name="Google Shape;1531;p47"/>
              <p:cNvSpPr/>
              <p:nvPr/>
            </p:nvSpPr>
            <p:spPr>
              <a:xfrm flipH="1">
                <a:off x="8917906" y="4463354"/>
                <a:ext cx="393312" cy="700270"/>
              </a:xfrm>
              <a:custGeom>
                <a:avLst/>
                <a:gdLst/>
                <a:ahLst/>
                <a:cxnLst/>
                <a:rect l="l" t="t" r="r" b="b"/>
                <a:pathLst>
                  <a:path w="393312" h="700270" extrusionOk="0">
                    <a:moveTo>
                      <a:pt x="93032" y="673789"/>
                    </a:moveTo>
                    <a:cubicBezTo>
                      <a:pt x="63326" y="656288"/>
                      <a:pt x="40298" y="631418"/>
                      <a:pt x="24179" y="599180"/>
                    </a:cubicBezTo>
                    <a:cubicBezTo>
                      <a:pt x="8060" y="566941"/>
                      <a:pt x="0" y="529636"/>
                      <a:pt x="0" y="487265"/>
                    </a:cubicBezTo>
                    <a:lnTo>
                      <a:pt x="0" y="211855"/>
                    </a:lnTo>
                    <a:cubicBezTo>
                      <a:pt x="0" y="170174"/>
                      <a:pt x="8060" y="133330"/>
                      <a:pt x="24179" y="101091"/>
                    </a:cubicBezTo>
                    <a:cubicBezTo>
                      <a:pt x="40298" y="68853"/>
                      <a:pt x="63326" y="43983"/>
                      <a:pt x="93032" y="26252"/>
                    </a:cubicBezTo>
                    <a:cubicBezTo>
                      <a:pt x="122737" y="8751"/>
                      <a:pt x="157049" y="0"/>
                      <a:pt x="195735" y="0"/>
                    </a:cubicBezTo>
                    <a:cubicBezTo>
                      <a:pt x="235112" y="0"/>
                      <a:pt x="269654" y="8751"/>
                      <a:pt x="299359" y="26252"/>
                    </a:cubicBezTo>
                    <a:cubicBezTo>
                      <a:pt x="329065" y="43753"/>
                      <a:pt x="352093" y="68623"/>
                      <a:pt x="368673" y="101091"/>
                    </a:cubicBezTo>
                    <a:cubicBezTo>
                      <a:pt x="385022" y="133330"/>
                      <a:pt x="393312" y="170174"/>
                      <a:pt x="393312" y="211855"/>
                    </a:cubicBezTo>
                    <a:lnTo>
                      <a:pt x="393312" y="487265"/>
                    </a:lnTo>
                    <a:cubicBezTo>
                      <a:pt x="393312" y="529636"/>
                      <a:pt x="385022" y="566941"/>
                      <a:pt x="368673" y="599180"/>
                    </a:cubicBezTo>
                    <a:cubicBezTo>
                      <a:pt x="352323" y="631418"/>
                      <a:pt x="329065" y="656288"/>
                      <a:pt x="299359" y="673789"/>
                    </a:cubicBezTo>
                    <a:cubicBezTo>
                      <a:pt x="269654" y="691290"/>
                      <a:pt x="235112" y="700271"/>
                      <a:pt x="195735" y="700271"/>
                    </a:cubicBezTo>
                    <a:cubicBezTo>
                      <a:pt x="157049" y="700271"/>
                      <a:pt x="122737" y="691520"/>
                      <a:pt x="93032" y="673789"/>
                    </a:cubicBezTo>
                    <a:close/>
                    <a:moveTo>
                      <a:pt x="265048" y="571777"/>
                    </a:moveTo>
                    <a:cubicBezTo>
                      <a:pt x="282319" y="551282"/>
                      <a:pt x="291070" y="524800"/>
                      <a:pt x="291070" y="492101"/>
                    </a:cubicBezTo>
                    <a:lnTo>
                      <a:pt x="291070" y="208861"/>
                    </a:lnTo>
                    <a:cubicBezTo>
                      <a:pt x="291070" y="175701"/>
                      <a:pt x="282319" y="148759"/>
                      <a:pt x="265048" y="128264"/>
                    </a:cubicBezTo>
                    <a:cubicBezTo>
                      <a:pt x="247777" y="107770"/>
                      <a:pt x="224750" y="97407"/>
                      <a:pt x="195735" y="97407"/>
                    </a:cubicBezTo>
                    <a:cubicBezTo>
                      <a:pt x="167641" y="97407"/>
                      <a:pt x="144844" y="107770"/>
                      <a:pt x="127803" y="128264"/>
                    </a:cubicBezTo>
                    <a:cubicBezTo>
                      <a:pt x="110763" y="148759"/>
                      <a:pt x="102243" y="175701"/>
                      <a:pt x="102243" y="208861"/>
                    </a:cubicBezTo>
                    <a:lnTo>
                      <a:pt x="102243" y="492101"/>
                    </a:lnTo>
                    <a:cubicBezTo>
                      <a:pt x="102243" y="524570"/>
                      <a:pt x="110763" y="551282"/>
                      <a:pt x="127803" y="571777"/>
                    </a:cubicBezTo>
                    <a:cubicBezTo>
                      <a:pt x="144844" y="592271"/>
                      <a:pt x="167411" y="602634"/>
                      <a:pt x="195735" y="602634"/>
                    </a:cubicBezTo>
                    <a:cubicBezTo>
                      <a:pt x="224520" y="602634"/>
                      <a:pt x="247547" y="592271"/>
                      <a:pt x="265048" y="571777"/>
                    </a:cubicBez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0" name="Google Shape;1532;p47"/>
              <p:cNvSpPr/>
              <p:nvPr/>
            </p:nvSpPr>
            <p:spPr>
              <a:xfrm flipH="1">
                <a:off x="8455281" y="4463354"/>
                <a:ext cx="385943" cy="699350"/>
              </a:xfrm>
              <a:custGeom>
                <a:avLst/>
                <a:gdLst/>
                <a:ahLst/>
                <a:cxnLst/>
                <a:rect l="l" t="t" r="r" b="b"/>
                <a:pathLst>
                  <a:path w="385943" h="699350" extrusionOk="0">
                    <a:moveTo>
                      <a:pt x="92571" y="676322"/>
                    </a:moveTo>
                    <a:cubicBezTo>
                      <a:pt x="63096" y="661124"/>
                      <a:pt x="40298" y="639248"/>
                      <a:pt x="24179" y="610924"/>
                    </a:cubicBezTo>
                    <a:cubicBezTo>
                      <a:pt x="8060" y="582600"/>
                      <a:pt x="0" y="549900"/>
                      <a:pt x="0" y="512826"/>
                    </a:cubicBezTo>
                    <a:lnTo>
                      <a:pt x="0" y="487495"/>
                    </a:lnTo>
                    <a:cubicBezTo>
                      <a:pt x="0" y="484272"/>
                      <a:pt x="921" y="481508"/>
                      <a:pt x="2994" y="479206"/>
                    </a:cubicBezTo>
                    <a:cubicBezTo>
                      <a:pt x="5066" y="476903"/>
                      <a:pt x="7599" y="475751"/>
                      <a:pt x="10593" y="475751"/>
                    </a:cubicBezTo>
                    <a:lnTo>
                      <a:pt x="90038" y="475751"/>
                    </a:lnTo>
                    <a:cubicBezTo>
                      <a:pt x="93032" y="475751"/>
                      <a:pt x="95565" y="476903"/>
                      <a:pt x="97637" y="479206"/>
                    </a:cubicBezTo>
                    <a:cubicBezTo>
                      <a:pt x="99710" y="481508"/>
                      <a:pt x="100631" y="484272"/>
                      <a:pt x="100631" y="487495"/>
                    </a:cubicBezTo>
                    <a:lnTo>
                      <a:pt x="100631" y="507069"/>
                    </a:lnTo>
                    <a:cubicBezTo>
                      <a:pt x="100631" y="535163"/>
                      <a:pt x="109381" y="557960"/>
                      <a:pt x="127113" y="575461"/>
                    </a:cubicBezTo>
                    <a:cubicBezTo>
                      <a:pt x="144844" y="592962"/>
                      <a:pt x="168562" y="601713"/>
                      <a:pt x="198498" y="601713"/>
                    </a:cubicBezTo>
                    <a:cubicBezTo>
                      <a:pt x="226132" y="601713"/>
                      <a:pt x="247317" y="593883"/>
                      <a:pt x="262055" y="578224"/>
                    </a:cubicBezTo>
                    <a:cubicBezTo>
                      <a:pt x="276792" y="562566"/>
                      <a:pt x="284161" y="542071"/>
                      <a:pt x="284161" y="516741"/>
                    </a:cubicBezTo>
                    <a:cubicBezTo>
                      <a:pt x="284161" y="499240"/>
                      <a:pt x="280016" y="484041"/>
                      <a:pt x="271726" y="471376"/>
                    </a:cubicBezTo>
                    <a:cubicBezTo>
                      <a:pt x="263436" y="458711"/>
                      <a:pt x="251923" y="446967"/>
                      <a:pt x="236955" y="436144"/>
                    </a:cubicBezTo>
                    <a:cubicBezTo>
                      <a:pt x="221987" y="425321"/>
                      <a:pt x="198959" y="410814"/>
                      <a:pt x="167641" y="392622"/>
                    </a:cubicBezTo>
                    <a:cubicBezTo>
                      <a:pt x="131718" y="371897"/>
                      <a:pt x="102934" y="353244"/>
                      <a:pt x="81288" y="336895"/>
                    </a:cubicBezTo>
                    <a:cubicBezTo>
                      <a:pt x="59642" y="320545"/>
                      <a:pt x="41220" y="299820"/>
                      <a:pt x="26252" y="274490"/>
                    </a:cubicBezTo>
                    <a:cubicBezTo>
                      <a:pt x="11284" y="249159"/>
                      <a:pt x="3685" y="218072"/>
                      <a:pt x="3685" y="181688"/>
                    </a:cubicBezTo>
                    <a:cubicBezTo>
                      <a:pt x="3685" y="125731"/>
                      <a:pt x="20495" y="81518"/>
                      <a:pt x="54345" y="48819"/>
                    </a:cubicBezTo>
                    <a:cubicBezTo>
                      <a:pt x="88196" y="16350"/>
                      <a:pt x="132639" y="0"/>
                      <a:pt x="187906" y="0"/>
                    </a:cubicBezTo>
                    <a:cubicBezTo>
                      <a:pt x="226132" y="0"/>
                      <a:pt x="259982" y="8060"/>
                      <a:pt x="289227" y="23949"/>
                    </a:cubicBezTo>
                    <a:cubicBezTo>
                      <a:pt x="318703" y="39838"/>
                      <a:pt x="341270" y="62405"/>
                      <a:pt x="357159" y="91880"/>
                    </a:cubicBezTo>
                    <a:cubicBezTo>
                      <a:pt x="373048" y="121356"/>
                      <a:pt x="380877" y="154746"/>
                      <a:pt x="380877" y="192511"/>
                    </a:cubicBezTo>
                    <a:lnTo>
                      <a:pt x="380877" y="213006"/>
                    </a:lnTo>
                    <a:cubicBezTo>
                      <a:pt x="380877" y="216230"/>
                      <a:pt x="379956" y="218993"/>
                      <a:pt x="377884" y="221296"/>
                    </a:cubicBezTo>
                    <a:cubicBezTo>
                      <a:pt x="375811" y="223599"/>
                      <a:pt x="373278" y="224750"/>
                      <a:pt x="370285" y="224750"/>
                    </a:cubicBezTo>
                    <a:lnTo>
                      <a:pt x="290839" y="224750"/>
                    </a:lnTo>
                    <a:cubicBezTo>
                      <a:pt x="287846" y="224750"/>
                      <a:pt x="285313" y="223599"/>
                      <a:pt x="283240" y="221296"/>
                    </a:cubicBezTo>
                    <a:cubicBezTo>
                      <a:pt x="281168" y="218993"/>
                      <a:pt x="280246" y="216230"/>
                      <a:pt x="280246" y="213006"/>
                    </a:cubicBezTo>
                    <a:lnTo>
                      <a:pt x="280246" y="194353"/>
                    </a:lnTo>
                    <a:cubicBezTo>
                      <a:pt x="280246" y="166490"/>
                      <a:pt x="271726" y="143232"/>
                      <a:pt x="254686" y="125040"/>
                    </a:cubicBezTo>
                    <a:cubicBezTo>
                      <a:pt x="237645" y="106848"/>
                      <a:pt x="214618" y="97637"/>
                      <a:pt x="185833" y="97637"/>
                    </a:cubicBezTo>
                    <a:cubicBezTo>
                      <a:pt x="160503" y="97637"/>
                      <a:pt x="140469" y="105006"/>
                      <a:pt x="125961" y="119514"/>
                    </a:cubicBezTo>
                    <a:cubicBezTo>
                      <a:pt x="111224" y="134251"/>
                      <a:pt x="103855" y="154516"/>
                      <a:pt x="103855" y="180537"/>
                    </a:cubicBezTo>
                    <a:cubicBezTo>
                      <a:pt x="103855" y="198038"/>
                      <a:pt x="107769" y="213006"/>
                      <a:pt x="115369" y="225441"/>
                    </a:cubicBezTo>
                    <a:cubicBezTo>
                      <a:pt x="122968" y="237876"/>
                      <a:pt x="134712" y="249620"/>
                      <a:pt x="150140" y="260673"/>
                    </a:cubicBezTo>
                    <a:cubicBezTo>
                      <a:pt x="165799" y="271726"/>
                      <a:pt x="189287" y="286003"/>
                      <a:pt x="221065" y="303735"/>
                    </a:cubicBezTo>
                    <a:cubicBezTo>
                      <a:pt x="263436" y="330447"/>
                      <a:pt x="294524" y="351172"/>
                      <a:pt x="314558" y="366140"/>
                    </a:cubicBezTo>
                    <a:cubicBezTo>
                      <a:pt x="334592" y="381108"/>
                      <a:pt x="351402" y="400451"/>
                      <a:pt x="365219" y="424169"/>
                    </a:cubicBezTo>
                    <a:cubicBezTo>
                      <a:pt x="379035" y="447888"/>
                      <a:pt x="385943" y="477133"/>
                      <a:pt x="385943" y="511674"/>
                    </a:cubicBezTo>
                    <a:cubicBezTo>
                      <a:pt x="385943" y="569013"/>
                      <a:pt x="368673" y="614608"/>
                      <a:pt x="333901" y="648459"/>
                    </a:cubicBezTo>
                    <a:cubicBezTo>
                      <a:pt x="299129" y="682309"/>
                      <a:pt x="252844" y="699350"/>
                      <a:pt x="194584" y="699350"/>
                    </a:cubicBezTo>
                    <a:cubicBezTo>
                      <a:pt x="156127" y="699350"/>
                      <a:pt x="121816" y="691520"/>
                      <a:pt x="92571" y="676322"/>
                    </a:cubicBez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1" name="Google Shape;1533;p47"/>
              <p:cNvSpPr/>
              <p:nvPr/>
            </p:nvSpPr>
            <p:spPr>
              <a:xfrm flipH="1">
                <a:off x="8004630" y="4471184"/>
                <a:ext cx="400220" cy="683690"/>
              </a:xfrm>
              <a:custGeom>
                <a:avLst/>
                <a:gdLst/>
                <a:ahLst/>
                <a:cxnLst/>
                <a:rect l="l" t="t" r="r" b="b"/>
                <a:pathLst>
                  <a:path w="400220" h="683690" extrusionOk="0">
                    <a:moveTo>
                      <a:pt x="397227" y="3454"/>
                    </a:moveTo>
                    <a:cubicBezTo>
                      <a:pt x="399300" y="5757"/>
                      <a:pt x="400221" y="8520"/>
                      <a:pt x="400221" y="11744"/>
                    </a:cubicBezTo>
                    <a:lnTo>
                      <a:pt x="400221" y="87044"/>
                    </a:lnTo>
                    <a:cubicBezTo>
                      <a:pt x="400221" y="90268"/>
                      <a:pt x="399300" y="93032"/>
                      <a:pt x="397227" y="95334"/>
                    </a:cubicBezTo>
                    <a:cubicBezTo>
                      <a:pt x="395155" y="97637"/>
                      <a:pt x="392622" y="98788"/>
                      <a:pt x="389628" y="98788"/>
                    </a:cubicBezTo>
                    <a:lnTo>
                      <a:pt x="253074" y="98788"/>
                    </a:lnTo>
                    <a:cubicBezTo>
                      <a:pt x="250080" y="98788"/>
                      <a:pt x="248699" y="100401"/>
                      <a:pt x="248699" y="103624"/>
                    </a:cubicBezTo>
                    <a:lnTo>
                      <a:pt x="248699" y="671947"/>
                    </a:lnTo>
                    <a:cubicBezTo>
                      <a:pt x="248699" y="675171"/>
                      <a:pt x="247778" y="677934"/>
                      <a:pt x="245705" y="680237"/>
                    </a:cubicBezTo>
                    <a:cubicBezTo>
                      <a:pt x="243633" y="682540"/>
                      <a:pt x="241100" y="683691"/>
                      <a:pt x="238106" y="683691"/>
                    </a:cubicBezTo>
                    <a:lnTo>
                      <a:pt x="157049" y="683691"/>
                    </a:lnTo>
                    <a:cubicBezTo>
                      <a:pt x="154055" y="683691"/>
                      <a:pt x="151522" y="682540"/>
                      <a:pt x="149450" y="680237"/>
                    </a:cubicBezTo>
                    <a:cubicBezTo>
                      <a:pt x="147377" y="677934"/>
                      <a:pt x="146456" y="675171"/>
                      <a:pt x="146456" y="671947"/>
                    </a:cubicBezTo>
                    <a:lnTo>
                      <a:pt x="146456" y="103624"/>
                    </a:lnTo>
                    <a:cubicBezTo>
                      <a:pt x="146456" y="100401"/>
                      <a:pt x="145074" y="98788"/>
                      <a:pt x="142081" y="98788"/>
                    </a:cubicBezTo>
                    <a:lnTo>
                      <a:pt x="10593" y="98788"/>
                    </a:lnTo>
                    <a:cubicBezTo>
                      <a:pt x="7599" y="98788"/>
                      <a:pt x="5066" y="97637"/>
                      <a:pt x="2994" y="95334"/>
                    </a:cubicBezTo>
                    <a:cubicBezTo>
                      <a:pt x="921" y="93032"/>
                      <a:pt x="0" y="90268"/>
                      <a:pt x="0" y="87044"/>
                    </a:cubicBezTo>
                    <a:lnTo>
                      <a:pt x="0" y="11744"/>
                    </a:lnTo>
                    <a:cubicBezTo>
                      <a:pt x="0" y="8520"/>
                      <a:pt x="921" y="5757"/>
                      <a:pt x="2994" y="3454"/>
                    </a:cubicBezTo>
                    <a:cubicBezTo>
                      <a:pt x="5066" y="1151"/>
                      <a:pt x="7599" y="0"/>
                      <a:pt x="10593" y="0"/>
                    </a:cubicBezTo>
                    <a:lnTo>
                      <a:pt x="389628" y="0"/>
                    </a:lnTo>
                    <a:cubicBezTo>
                      <a:pt x="392622" y="0"/>
                      <a:pt x="395155" y="1151"/>
                      <a:pt x="397227" y="3454"/>
                    </a:cubicBez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4" name="TextBox 3"/>
          <p:cNvSpPr txBox="1"/>
          <p:nvPr/>
        </p:nvSpPr>
        <p:spPr>
          <a:xfrm>
            <a:off x="991482" y="585378"/>
            <a:ext cx="7161036" cy="830997"/>
          </a:xfrm>
          <a:prstGeom prst="rect">
            <a:avLst/>
          </a:prstGeom>
          <a:noFill/>
        </p:spPr>
        <p:txBody>
          <a:bodyPr wrap="square" rtlCol="0">
            <a:spAutoFit/>
          </a:bodyPr>
          <a:lstStyle/>
          <a:p>
            <a:r>
              <a:rPr lang="vi-VN" sz="2400">
                <a:solidFill>
                  <a:schemeClr val="bg2"/>
                </a:solidFill>
                <a:latin typeface="Itim" panose="00000500000000000000" pitchFamily="2" charset="-34"/>
                <a:cs typeface="Itim" panose="00000500000000000000" pitchFamily="2" charset="-34"/>
              </a:rPr>
              <a:t>2. Trò chơi “Gửi thư”: Tìm hộp thư phù hợp với mỗi phong thư</a:t>
            </a:r>
            <a:endParaRPr lang="en-US" sz="2400">
              <a:solidFill>
                <a:schemeClr val="bg2"/>
              </a:solidFill>
              <a:latin typeface="Itim" panose="00000500000000000000" pitchFamily="2" charset="-34"/>
              <a:cs typeface="Itim" panose="00000500000000000000" pitchFamily="2" charset="-34"/>
            </a:endParaRPr>
          </a:p>
        </p:txBody>
      </p:sp>
      <p:grpSp>
        <p:nvGrpSpPr>
          <p:cNvPr id="32" name="Group 31"/>
          <p:cNvGrpSpPr/>
          <p:nvPr/>
        </p:nvGrpSpPr>
        <p:grpSpPr>
          <a:xfrm>
            <a:off x="7626008" y="452392"/>
            <a:ext cx="676744" cy="963984"/>
            <a:chOff x="3397943" y="2551052"/>
            <a:chExt cx="1436379" cy="1828496"/>
          </a:xfrm>
        </p:grpSpPr>
        <p:sp>
          <p:nvSpPr>
            <p:cNvPr id="3" name="Google Shape;959;p37"/>
            <p:cNvSpPr/>
            <p:nvPr/>
          </p:nvSpPr>
          <p:spPr>
            <a:xfrm>
              <a:off x="4277082" y="2805321"/>
              <a:ext cx="230373" cy="1573137"/>
            </a:xfrm>
            <a:custGeom>
              <a:avLst/>
              <a:gdLst/>
              <a:ahLst/>
              <a:cxnLst/>
              <a:rect l="l" t="t" r="r" b="b"/>
              <a:pathLst>
                <a:path w="743140" h="5074634" extrusionOk="0">
                  <a:moveTo>
                    <a:pt x="0" y="0"/>
                  </a:moveTo>
                  <a:lnTo>
                    <a:pt x="743140" y="0"/>
                  </a:lnTo>
                  <a:lnTo>
                    <a:pt x="743140" y="5074634"/>
                  </a:lnTo>
                  <a:lnTo>
                    <a:pt x="0" y="5074634"/>
                  </a:ln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 name="Google Shape;960;p37"/>
            <p:cNvSpPr/>
            <p:nvPr/>
          </p:nvSpPr>
          <p:spPr>
            <a:xfrm>
              <a:off x="4118656" y="2725975"/>
              <a:ext cx="295304" cy="820451"/>
            </a:xfrm>
            <a:custGeom>
              <a:avLst/>
              <a:gdLst/>
              <a:ahLst/>
              <a:cxnLst/>
              <a:rect l="l" t="t" r="r" b="b"/>
              <a:pathLst>
                <a:path w="952595" h="2646616" extrusionOk="0">
                  <a:moveTo>
                    <a:pt x="952595" y="1065848"/>
                  </a:moveTo>
                  <a:lnTo>
                    <a:pt x="952595" y="2642045"/>
                  </a:lnTo>
                  <a:lnTo>
                    <a:pt x="942880" y="2645855"/>
                  </a:lnTo>
                  <a:lnTo>
                    <a:pt x="940880" y="2646617"/>
                  </a:lnTo>
                  <a:lnTo>
                    <a:pt x="940499" y="2645664"/>
                  </a:lnTo>
                  <a:lnTo>
                    <a:pt x="0" y="0"/>
                  </a:lnTo>
                  <a:lnTo>
                    <a:pt x="113443" y="8287"/>
                  </a:lnTo>
                  <a:cubicBezTo>
                    <a:pt x="592169" y="107823"/>
                    <a:pt x="952595" y="543497"/>
                    <a:pt x="952595" y="1065848"/>
                  </a:cubicBezTo>
                  <a:close/>
                </a:path>
              </a:pathLst>
            </a:custGeom>
            <a:solidFill>
              <a:srgbClr val="D64C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 name="Google Shape;961;p37"/>
            <p:cNvSpPr/>
            <p:nvPr/>
          </p:nvSpPr>
          <p:spPr>
            <a:xfrm>
              <a:off x="3763758" y="2721921"/>
              <a:ext cx="649516" cy="824496"/>
            </a:xfrm>
            <a:custGeom>
              <a:avLst/>
              <a:gdLst/>
              <a:ahLst/>
              <a:cxnLst/>
              <a:rect l="l" t="t" r="r" b="b"/>
              <a:pathLst>
                <a:path w="2095214" h="2659665" extrusionOk="0">
                  <a:moveTo>
                    <a:pt x="2095214" y="1078897"/>
                  </a:moveTo>
                  <a:lnTo>
                    <a:pt x="2095214" y="2659666"/>
                  </a:lnTo>
                  <a:lnTo>
                    <a:pt x="2085499" y="2658904"/>
                  </a:lnTo>
                  <a:lnTo>
                    <a:pt x="2083118" y="2658714"/>
                  </a:lnTo>
                  <a:lnTo>
                    <a:pt x="0" y="2491359"/>
                  </a:lnTo>
                  <a:lnTo>
                    <a:pt x="0" y="1078897"/>
                  </a:lnTo>
                  <a:cubicBezTo>
                    <a:pt x="0" y="483013"/>
                    <a:pt x="469011" y="0"/>
                    <a:pt x="1047560" y="0"/>
                  </a:cubicBezTo>
                  <a:lnTo>
                    <a:pt x="1047655" y="0"/>
                  </a:lnTo>
                  <a:cubicBezTo>
                    <a:pt x="1118997" y="0"/>
                    <a:pt x="1188720" y="7334"/>
                    <a:pt x="1256062" y="21336"/>
                  </a:cubicBezTo>
                  <a:cubicBezTo>
                    <a:pt x="1734788" y="120872"/>
                    <a:pt x="2095214" y="556546"/>
                    <a:pt x="2095214" y="10788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 name="Google Shape;962;p37"/>
            <p:cNvSpPr/>
            <p:nvPr/>
          </p:nvSpPr>
          <p:spPr>
            <a:xfrm>
              <a:off x="3734884" y="2721892"/>
              <a:ext cx="383031" cy="781416"/>
            </a:xfrm>
            <a:custGeom>
              <a:avLst/>
              <a:gdLst/>
              <a:ahLst/>
              <a:cxnLst/>
              <a:rect l="l" t="t" r="r" b="b"/>
              <a:pathLst>
                <a:path w="1235583" h="2520696" extrusionOk="0">
                  <a:moveTo>
                    <a:pt x="1235583" y="17335"/>
                  </a:moveTo>
                  <a:cubicBezTo>
                    <a:pt x="740664" y="116015"/>
                    <a:pt x="363855" y="624173"/>
                    <a:pt x="363855" y="1236155"/>
                  </a:cubicBezTo>
                  <a:lnTo>
                    <a:pt x="363855" y="2520696"/>
                  </a:lnTo>
                  <a:lnTo>
                    <a:pt x="0" y="2491454"/>
                  </a:lnTo>
                  <a:lnTo>
                    <a:pt x="0" y="1078992"/>
                  </a:lnTo>
                  <a:cubicBezTo>
                    <a:pt x="0" y="483203"/>
                    <a:pt x="468916" y="0"/>
                    <a:pt x="1047559" y="0"/>
                  </a:cubicBezTo>
                  <a:cubicBezTo>
                    <a:pt x="1111758" y="0"/>
                    <a:pt x="1174623" y="6001"/>
                    <a:pt x="1235583" y="17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 name="Google Shape;963;p37"/>
            <p:cNvSpPr/>
            <p:nvPr/>
          </p:nvSpPr>
          <p:spPr>
            <a:xfrm>
              <a:off x="4340156" y="3596154"/>
              <a:ext cx="167421" cy="783394"/>
            </a:xfrm>
            <a:custGeom>
              <a:avLst/>
              <a:gdLst/>
              <a:ahLst/>
              <a:cxnLst/>
              <a:rect l="l" t="t" r="r" b="b"/>
              <a:pathLst>
                <a:path w="540067" h="2527078" extrusionOk="0">
                  <a:moveTo>
                    <a:pt x="0" y="2527078"/>
                  </a:moveTo>
                  <a:lnTo>
                    <a:pt x="540067" y="2527078"/>
                  </a:lnTo>
                  <a:lnTo>
                    <a:pt x="540067" y="0"/>
                  </a:lnTo>
                  <a:lnTo>
                    <a:pt x="483394" y="0"/>
                  </a:lnTo>
                  <a:cubicBezTo>
                    <a:pt x="216408" y="0"/>
                    <a:pt x="95" y="216408"/>
                    <a:pt x="95" y="483299"/>
                  </a:cubicBezTo>
                  <a:lnTo>
                    <a:pt x="95" y="2527078"/>
                  </a:ln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 name="Google Shape;964;p37"/>
            <p:cNvSpPr/>
            <p:nvPr/>
          </p:nvSpPr>
          <p:spPr>
            <a:xfrm>
              <a:off x="4449501" y="3718569"/>
              <a:ext cx="27579" cy="622056"/>
            </a:xfrm>
            <a:custGeom>
              <a:avLst/>
              <a:gdLst/>
              <a:ahLst/>
              <a:cxnLst/>
              <a:rect l="l" t="t" r="r" b="b"/>
              <a:pathLst>
                <a:path w="88963" h="2006631" extrusionOk="0">
                  <a:moveTo>
                    <a:pt x="44482" y="2006632"/>
                  </a:moveTo>
                  <a:lnTo>
                    <a:pt x="44482" y="2006632"/>
                  </a:lnTo>
                  <a:cubicBezTo>
                    <a:pt x="20003" y="2006632"/>
                    <a:pt x="0" y="1986629"/>
                    <a:pt x="0" y="1962150"/>
                  </a:cubicBezTo>
                  <a:lnTo>
                    <a:pt x="0" y="44482"/>
                  </a:lnTo>
                  <a:cubicBezTo>
                    <a:pt x="0" y="20002"/>
                    <a:pt x="20003" y="0"/>
                    <a:pt x="44482" y="0"/>
                  </a:cubicBezTo>
                  <a:lnTo>
                    <a:pt x="44482" y="0"/>
                  </a:lnTo>
                  <a:cubicBezTo>
                    <a:pt x="68961" y="0"/>
                    <a:pt x="88963" y="20002"/>
                    <a:pt x="88963" y="44482"/>
                  </a:cubicBezTo>
                  <a:lnTo>
                    <a:pt x="88963" y="1962055"/>
                  </a:lnTo>
                  <a:cubicBezTo>
                    <a:pt x="88963" y="1986629"/>
                    <a:pt x="68961" y="2006632"/>
                    <a:pt x="44482" y="2006632"/>
                  </a:cubicBezTo>
                  <a:close/>
                </a:path>
              </a:pathLst>
            </a:custGeom>
            <a:solidFill>
              <a:srgbClr val="E0E0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 name="Google Shape;965;p37"/>
            <p:cNvSpPr/>
            <p:nvPr/>
          </p:nvSpPr>
          <p:spPr>
            <a:xfrm>
              <a:off x="4153891" y="2728549"/>
              <a:ext cx="680431" cy="816465"/>
            </a:xfrm>
            <a:custGeom>
              <a:avLst/>
              <a:gdLst/>
              <a:ahLst/>
              <a:cxnLst/>
              <a:rect l="l" t="t" r="r" b="b"/>
              <a:pathLst>
                <a:path w="2194940" h="2633757" extrusionOk="0">
                  <a:moveTo>
                    <a:pt x="2194941" y="947357"/>
                  </a:moveTo>
                  <a:lnTo>
                    <a:pt x="2194941" y="2101501"/>
                  </a:lnTo>
                  <a:lnTo>
                    <a:pt x="839152" y="2633758"/>
                  </a:lnTo>
                  <a:lnTo>
                    <a:pt x="839152" y="1057561"/>
                  </a:lnTo>
                  <a:cubicBezTo>
                    <a:pt x="839152" y="535210"/>
                    <a:pt x="478726" y="99536"/>
                    <a:pt x="0" y="0"/>
                  </a:cubicBezTo>
                  <a:lnTo>
                    <a:pt x="1484185" y="108775"/>
                  </a:lnTo>
                  <a:cubicBezTo>
                    <a:pt x="1887665" y="151924"/>
                    <a:pt x="2194941" y="514350"/>
                    <a:pt x="2194941" y="94735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 name="Google Shape;966;p37"/>
            <p:cNvSpPr/>
            <p:nvPr/>
          </p:nvSpPr>
          <p:spPr>
            <a:xfrm>
              <a:off x="4315817" y="2741752"/>
              <a:ext cx="173554" cy="701594"/>
            </a:xfrm>
            <a:custGeom>
              <a:avLst/>
              <a:gdLst/>
              <a:ahLst/>
              <a:cxnLst/>
              <a:rect l="l" t="t" r="r" b="b"/>
              <a:pathLst>
                <a:path w="559852" h="2263207" extrusionOk="0">
                  <a:moveTo>
                    <a:pt x="545659" y="2263207"/>
                  </a:moveTo>
                  <a:cubicBezTo>
                    <a:pt x="537753" y="2263207"/>
                    <a:pt x="531372" y="2256825"/>
                    <a:pt x="531372" y="2248920"/>
                  </a:cubicBezTo>
                  <a:lnTo>
                    <a:pt x="531372" y="963711"/>
                  </a:lnTo>
                  <a:cubicBezTo>
                    <a:pt x="531372" y="576711"/>
                    <a:pt x="330489" y="217618"/>
                    <a:pt x="7020" y="26547"/>
                  </a:cubicBezTo>
                  <a:cubicBezTo>
                    <a:pt x="258" y="22546"/>
                    <a:pt x="-2028" y="13783"/>
                    <a:pt x="1972" y="7020"/>
                  </a:cubicBezTo>
                  <a:cubicBezTo>
                    <a:pt x="5973" y="258"/>
                    <a:pt x="14735" y="-2028"/>
                    <a:pt x="21498" y="1972"/>
                  </a:cubicBezTo>
                  <a:cubicBezTo>
                    <a:pt x="353635" y="198187"/>
                    <a:pt x="559851" y="566614"/>
                    <a:pt x="559851" y="963711"/>
                  </a:cubicBezTo>
                  <a:lnTo>
                    <a:pt x="559851" y="2248920"/>
                  </a:lnTo>
                  <a:cubicBezTo>
                    <a:pt x="559947" y="2256825"/>
                    <a:pt x="553469" y="2263207"/>
                    <a:pt x="545659" y="22632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 name="Google Shape;967;p37"/>
            <p:cNvSpPr/>
            <p:nvPr/>
          </p:nvSpPr>
          <p:spPr>
            <a:xfrm>
              <a:off x="4413742" y="3320872"/>
              <a:ext cx="417767" cy="146063"/>
            </a:xfrm>
            <a:custGeom>
              <a:avLst/>
              <a:gdLst/>
              <a:ahLst/>
              <a:cxnLst/>
              <a:rect l="l" t="t" r="r" b="b"/>
              <a:pathLst>
                <a:path w="1347634" h="471172" extrusionOk="0">
                  <a:moveTo>
                    <a:pt x="14259" y="471173"/>
                  </a:moveTo>
                  <a:cubicBezTo>
                    <a:pt x="8258" y="471173"/>
                    <a:pt x="2733" y="467363"/>
                    <a:pt x="733" y="461457"/>
                  </a:cubicBezTo>
                  <a:cubicBezTo>
                    <a:pt x="-1743" y="453932"/>
                    <a:pt x="2257" y="445836"/>
                    <a:pt x="9686" y="443360"/>
                  </a:cubicBezTo>
                  <a:lnTo>
                    <a:pt x="1328804" y="733"/>
                  </a:lnTo>
                  <a:cubicBezTo>
                    <a:pt x="1336329" y="-1744"/>
                    <a:pt x="1344425" y="2257"/>
                    <a:pt x="1346901" y="9687"/>
                  </a:cubicBezTo>
                  <a:cubicBezTo>
                    <a:pt x="1349378" y="17211"/>
                    <a:pt x="1345377" y="25307"/>
                    <a:pt x="1337948" y="27784"/>
                  </a:cubicBezTo>
                  <a:lnTo>
                    <a:pt x="18830" y="470411"/>
                  </a:lnTo>
                  <a:cubicBezTo>
                    <a:pt x="17307" y="470982"/>
                    <a:pt x="15783" y="471173"/>
                    <a:pt x="14259" y="4711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 name="Google Shape;968;p37"/>
            <p:cNvSpPr/>
            <p:nvPr/>
          </p:nvSpPr>
          <p:spPr>
            <a:xfrm>
              <a:off x="4610495" y="2763838"/>
              <a:ext cx="173597" cy="577150"/>
            </a:xfrm>
            <a:custGeom>
              <a:avLst/>
              <a:gdLst/>
              <a:ahLst/>
              <a:cxnLst/>
              <a:rect l="l" t="t" r="r" b="b"/>
              <a:pathLst>
                <a:path w="559991" h="1861773" extrusionOk="0">
                  <a:moveTo>
                    <a:pt x="545609" y="1861773"/>
                  </a:moveTo>
                  <a:cubicBezTo>
                    <a:pt x="537703" y="1861773"/>
                    <a:pt x="531321" y="1855391"/>
                    <a:pt x="531321" y="1847486"/>
                  </a:cubicBezTo>
                  <a:lnTo>
                    <a:pt x="531321" y="769256"/>
                  </a:lnTo>
                  <a:cubicBezTo>
                    <a:pt x="531321" y="463122"/>
                    <a:pt x="330820" y="178896"/>
                    <a:pt x="8208" y="27258"/>
                  </a:cubicBezTo>
                  <a:cubicBezTo>
                    <a:pt x="1064" y="23924"/>
                    <a:pt x="-1984" y="15352"/>
                    <a:pt x="1350" y="8208"/>
                  </a:cubicBezTo>
                  <a:cubicBezTo>
                    <a:pt x="4684" y="1064"/>
                    <a:pt x="13256" y="-1984"/>
                    <a:pt x="20400" y="1350"/>
                  </a:cubicBezTo>
                  <a:cubicBezTo>
                    <a:pt x="353204" y="157655"/>
                    <a:pt x="559991" y="451883"/>
                    <a:pt x="559991" y="769160"/>
                  </a:cubicBezTo>
                  <a:lnTo>
                    <a:pt x="559991" y="1847390"/>
                  </a:lnTo>
                  <a:cubicBezTo>
                    <a:pt x="559896" y="1855391"/>
                    <a:pt x="553514" y="1861773"/>
                    <a:pt x="545609" y="1861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6" name="Google Shape;969;p37"/>
            <p:cNvGrpSpPr/>
            <p:nvPr/>
          </p:nvGrpSpPr>
          <p:grpSpPr>
            <a:xfrm>
              <a:off x="4507904" y="2551052"/>
              <a:ext cx="121422" cy="732215"/>
              <a:chOff x="9286473" y="476250"/>
              <a:chExt cx="390926" cy="2357421"/>
            </a:xfrm>
          </p:grpSpPr>
          <p:sp>
            <p:nvSpPr>
              <p:cNvPr id="17" name="Google Shape;970;p37"/>
              <p:cNvSpPr/>
              <p:nvPr/>
            </p:nvSpPr>
            <p:spPr>
              <a:xfrm>
                <a:off x="9389173" y="476250"/>
                <a:ext cx="113728" cy="1839563"/>
              </a:xfrm>
              <a:custGeom>
                <a:avLst/>
                <a:gdLst/>
                <a:ahLst/>
                <a:cxnLst/>
                <a:rect l="l" t="t" r="r" b="b"/>
                <a:pathLst>
                  <a:path w="113728" h="1839563" extrusionOk="0">
                    <a:moveTo>
                      <a:pt x="113729" y="1839278"/>
                    </a:moveTo>
                    <a:lnTo>
                      <a:pt x="2096" y="1839563"/>
                    </a:lnTo>
                    <a:lnTo>
                      <a:pt x="0" y="0"/>
                    </a:lnTo>
                    <a:lnTo>
                      <a:pt x="111633" y="4038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 name="Google Shape;971;p37"/>
              <p:cNvSpPr/>
              <p:nvPr/>
            </p:nvSpPr>
            <p:spPr>
              <a:xfrm rot="-8594">
                <a:off x="9287178" y="2269034"/>
                <a:ext cx="300229" cy="564263"/>
              </a:xfrm>
              <a:custGeom>
                <a:avLst/>
                <a:gdLst/>
                <a:ahLst/>
                <a:cxnLst/>
                <a:rect l="l" t="t" r="r" b="b"/>
                <a:pathLst>
                  <a:path w="300228" h="564261" extrusionOk="0">
                    <a:moveTo>
                      <a:pt x="300228" y="282131"/>
                    </a:moveTo>
                    <a:cubicBezTo>
                      <a:pt x="300228" y="437948"/>
                      <a:pt x="233020" y="564262"/>
                      <a:pt x="150114" y="564262"/>
                    </a:cubicBezTo>
                    <a:cubicBezTo>
                      <a:pt x="67208" y="564262"/>
                      <a:pt x="0" y="437948"/>
                      <a:pt x="0" y="282131"/>
                    </a:cubicBezTo>
                    <a:cubicBezTo>
                      <a:pt x="0" y="126314"/>
                      <a:pt x="67208" y="0"/>
                      <a:pt x="150114" y="0"/>
                    </a:cubicBezTo>
                    <a:cubicBezTo>
                      <a:pt x="233020" y="0"/>
                      <a:pt x="300228" y="126314"/>
                      <a:pt x="300228" y="2821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 name="Google Shape;972;p37"/>
              <p:cNvSpPr/>
              <p:nvPr/>
            </p:nvSpPr>
            <p:spPr>
              <a:xfrm rot="-8594">
                <a:off x="9380300" y="2446935"/>
                <a:ext cx="111252" cy="208979"/>
              </a:xfrm>
              <a:custGeom>
                <a:avLst/>
                <a:gdLst/>
                <a:ahLst/>
                <a:cxnLst/>
                <a:rect l="l" t="t" r="r" b="b"/>
                <a:pathLst>
                  <a:path w="111252" h="208978" extrusionOk="0">
                    <a:moveTo>
                      <a:pt x="111252" y="104489"/>
                    </a:moveTo>
                    <a:cubicBezTo>
                      <a:pt x="111252" y="162197"/>
                      <a:pt x="86348" y="208979"/>
                      <a:pt x="55626" y="208979"/>
                    </a:cubicBezTo>
                    <a:cubicBezTo>
                      <a:pt x="24905" y="208979"/>
                      <a:pt x="0" y="162197"/>
                      <a:pt x="0" y="104489"/>
                    </a:cubicBezTo>
                    <a:cubicBezTo>
                      <a:pt x="0" y="46781"/>
                      <a:pt x="24905" y="0"/>
                      <a:pt x="55626" y="0"/>
                    </a:cubicBezTo>
                    <a:cubicBezTo>
                      <a:pt x="86348" y="0"/>
                      <a:pt x="111252" y="46781"/>
                      <a:pt x="111252" y="1044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 name="Google Shape;973;p37"/>
              <p:cNvSpPr/>
              <p:nvPr/>
            </p:nvSpPr>
            <p:spPr>
              <a:xfrm>
                <a:off x="9388506" y="516635"/>
                <a:ext cx="288893" cy="495109"/>
              </a:xfrm>
              <a:custGeom>
                <a:avLst/>
                <a:gdLst/>
                <a:ahLst/>
                <a:cxnLst/>
                <a:rect l="l" t="t" r="r" b="b"/>
                <a:pathLst>
                  <a:path w="288893" h="495109" extrusionOk="0">
                    <a:moveTo>
                      <a:pt x="284035" y="172879"/>
                    </a:moveTo>
                    <a:lnTo>
                      <a:pt x="288893" y="374618"/>
                    </a:lnTo>
                    <a:cubicBezTo>
                      <a:pt x="285750" y="430340"/>
                      <a:pt x="243745" y="475107"/>
                      <a:pt x="190405" y="479489"/>
                    </a:cubicBezTo>
                    <a:lnTo>
                      <a:pt x="1048" y="495110"/>
                    </a:lnTo>
                    <a:lnTo>
                      <a:pt x="0" y="0"/>
                    </a:lnTo>
                    <a:lnTo>
                      <a:pt x="251174" y="113348"/>
                    </a:lnTo>
                    <a:cubicBezTo>
                      <a:pt x="272034" y="121253"/>
                      <a:pt x="283750" y="149257"/>
                      <a:pt x="284035" y="1728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1" name="Google Shape;974;p37"/>
            <p:cNvSpPr/>
            <p:nvPr/>
          </p:nvSpPr>
          <p:spPr>
            <a:xfrm rot="21544557">
              <a:off x="3732962" y="3496635"/>
              <a:ext cx="8859" cy="49198"/>
            </a:xfrm>
            <a:custGeom>
              <a:avLst/>
              <a:gdLst/>
              <a:ahLst/>
              <a:cxnLst/>
              <a:rect l="l" t="t" r="r" b="b"/>
              <a:pathLst>
                <a:path w="28574" h="158681" extrusionOk="0">
                  <a:moveTo>
                    <a:pt x="0" y="0"/>
                  </a:moveTo>
                  <a:lnTo>
                    <a:pt x="28574" y="0"/>
                  </a:lnTo>
                  <a:lnTo>
                    <a:pt x="28574" y="158681"/>
                  </a:lnTo>
                  <a:lnTo>
                    <a:pt x="0" y="15868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 name="Google Shape;975;p37"/>
            <p:cNvSpPr/>
            <p:nvPr/>
          </p:nvSpPr>
          <p:spPr>
            <a:xfrm>
              <a:off x="3409156" y="3541446"/>
              <a:ext cx="942340" cy="134645"/>
            </a:xfrm>
            <a:custGeom>
              <a:avLst/>
              <a:gdLst/>
              <a:ahLst/>
              <a:cxnLst/>
              <a:rect l="l" t="t" r="r" b="b"/>
              <a:pathLst>
                <a:path w="3039808" h="434340" extrusionOk="0">
                  <a:moveTo>
                    <a:pt x="10287" y="434340"/>
                  </a:moveTo>
                  <a:lnTo>
                    <a:pt x="0" y="407670"/>
                  </a:lnTo>
                  <a:lnTo>
                    <a:pt x="1055370" y="0"/>
                  </a:lnTo>
                  <a:lnTo>
                    <a:pt x="1058609" y="286"/>
                  </a:lnTo>
                  <a:lnTo>
                    <a:pt x="3039809" y="170212"/>
                  </a:lnTo>
                  <a:lnTo>
                    <a:pt x="2885027" y="271939"/>
                  </a:lnTo>
                  <a:lnTo>
                    <a:pt x="2869311" y="248126"/>
                  </a:lnTo>
                  <a:lnTo>
                    <a:pt x="2955131" y="191643"/>
                  </a:lnTo>
                  <a:lnTo>
                    <a:pt x="1059466" y="2905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 name="Google Shape;976;p37"/>
            <p:cNvSpPr/>
            <p:nvPr/>
          </p:nvSpPr>
          <p:spPr>
            <a:xfrm>
              <a:off x="3399618" y="3502483"/>
              <a:ext cx="1009610" cy="294580"/>
            </a:xfrm>
            <a:custGeom>
              <a:avLst/>
              <a:gdLst/>
              <a:ahLst/>
              <a:cxnLst/>
              <a:rect l="l" t="t" r="r" b="b"/>
              <a:pathLst>
                <a:path w="3256806" h="950258" extrusionOk="0">
                  <a:moveTo>
                    <a:pt x="160346" y="453390"/>
                  </a:moveTo>
                  <a:lnTo>
                    <a:pt x="1257340" y="0"/>
                  </a:lnTo>
                  <a:lnTo>
                    <a:pt x="3255876" y="146590"/>
                  </a:lnTo>
                  <a:cubicBezTo>
                    <a:pt x="3255876" y="200882"/>
                    <a:pt x="3257971" y="236411"/>
                    <a:pt x="3255876" y="305467"/>
                  </a:cubicBezTo>
                  <a:lnTo>
                    <a:pt x="2787341" y="588359"/>
                  </a:lnTo>
                  <a:cubicBezTo>
                    <a:pt x="1894848" y="1085088"/>
                    <a:pt x="792139" y="934593"/>
                    <a:pt x="623356" y="908971"/>
                  </a:cubicBezTo>
                  <a:cubicBezTo>
                    <a:pt x="479719" y="887158"/>
                    <a:pt x="36807" y="777812"/>
                    <a:pt x="12518" y="610362"/>
                  </a:cubicBezTo>
                  <a:cubicBezTo>
                    <a:pt x="-33202" y="295180"/>
                    <a:pt x="53190" y="507016"/>
                    <a:pt x="160346" y="4533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 name="Google Shape;977;p37"/>
            <p:cNvSpPr/>
            <p:nvPr/>
          </p:nvSpPr>
          <p:spPr>
            <a:xfrm>
              <a:off x="3397943" y="3479584"/>
              <a:ext cx="1011023" cy="268488"/>
            </a:xfrm>
            <a:custGeom>
              <a:avLst/>
              <a:gdLst/>
              <a:ahLst/>
              <a:cxnLst/>
              <a:rect l="l" t="t" r="r" b="b"/>
              <a:pathLst>
                <a:path w="3261364" h="866091" extrusionOk="0">
                  <a:moveTo>
                    <a:pt x="147357" y="404336"/>
                  </a:moveTo>
                  <a:lnTo>
                    <a:pt x="1240446" y="0"/>
                  </a:lnTo>
                  <a:lnTo>
                    <a:pt x="3261365" y="220218"/>
                  </a:lnTo>
                  <a:lnTo>
                    <a:pt x="2765017" y="524733"/>
                  </a:lnTo>
                  <a:cubicBezTo>
                    <a:pt x="1893384" y="976884"/>
                    <a:pt x="940408" y="862108"/>
                    <a:pt x="591126" y="827056"/>
                  </a:cubicBezTo>
                  <a:cubicBezTo>
                    <a:pt x="458157" y="813816"/>
                    <a:pt x="-318797" y="613125"/>
                    <a:pt x="147357" y="40433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5" name="Google Shape;978;p37"/>
            <p:cNvGrpSpPr/>
            <p:nvPr/>
          </p:nvGrpSpPr>
          <p:grpSpPr>
            <a:xfrm>
              <a:off x="3552673" y="2973103"/>
              <a:ext cx="821134" cy="664672"/>
              <a:chOff x="7833362" y="2647372"/>
              <a:chExt cx="821134" cy="664672"/>
            </a:xfrm>
          </p:grpSpPr>
          <p:grpSp>
            <p:nvGrpSpPr>
              <p:cNvPr id="26" name="Google Shape;979;p37"/>
              <p:cNvGrpSpPr/>
              <p:nvPr/>
            </p:nvGrpSpPr>
            <p:grpSpPr>
              <a:xfrm>
                <a:off x="7833362" y="2647411"/>
                <a:ext cx="821134" cy="664633"/>
                <a:chOff x="6551993" y="1927719"/>
                <a:chExt cx="2643703" cy="2139836"/>
              </a:xfrm>
            </p:grpSpPr>
            <p:sp>
              <p:nvSpPr>
                <p:cNvPr id="30" name="Google Shape;980;p37"/>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 name="Google Shape;981;p37"/>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7" name="Google Shape;982;p37"/>
              <p:cNvSpPr/>
              <p:nvPr/>
            </p:nvSpPr>
            <p:spPr>
              <a:xfrm>
                <a:off x="8412148" y="2884473"/>
                <a:ext cx="242343" cy="20743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 name="Google Shape;983;p37"/>
              <p:cNvSpPr/>
              <p:nvPr/>
            </p:nvSpPr>
            <p:spPr>
              <a:xfrm>
                <a:off x="7984998" y="2884510"/>
                <a:ext cx="144266" cy="422356"/>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 name="Google Shape;984;p37"/>
              <p:cNvSpPr/>
              <p:nvPr/>
            </p:nvSpPr>
            <p:spPr>
              <a:xfrm>
                <a:off x="7835042" y="2647372"/>
                <a:ext cx="694135" cy="337673"/>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149" name="TextBox 148"/>
          <p:cNvSpPr txBox="1"/>
          <p:nvPr/>
        </p:nvSpPr>
        <p:spPr>
          <a:xfrm>
            <a:off x="1468984" y="3256189"/>
            <a:ext cx="1094040" cy="753370"/>
          </a:xfrm>
          <a:prstGeom prst="rect">
            <a:avLst/>
          </a:prstGeom>
          <a:solidFill>
            <a:srgbClr val="901816"/>
          </a:solidFill>
        </p:spPr>
        <p:txBody>
          <a:bodyPr wrap="square" rtlCol="0">
            <a:spAutoFit/>
          </a:bodyPr>
          <a:lstStyle/>
          <a:p>
            <a:pPr algn="ctr"/>
            <a:r>
              <a:rPr lang="vi-VN">
                <a:solidFill>
                  <a:schemeClr val="tx1"/>
                </a:solidFill>
                <a:latin typeface="Itim" panose="00000500000000000000" pitchFamily="2" charset="-34"/>
                <a:cs typeface="Itim" panose="00000500000000000000" pitchFamily="2" charset="-34"/>
              </a:rPr>
              <a:t>sông</a:t>
            </a:r>
            <a:endParaRPr lang="vi-VN">
              <a:solidFill>
                <a:schemeClr val="tx1"/>
              </a:solidFill>
              <a:latin typeface="Itim" panose="00000500000000000000" pitchFamily="2" charset="-34"/>
              <a:cs typeface="Itim" panose="00000500000000000000" pitchFamily="2" charset="-34"/>
            </a:endParaRPr>
          </a:p>
          <a:p>
            <a:pPr algn="ctr"/>
            <a:r>
              <a:rPr lang="vi-VN">
                <a:solidFill>
                  <a:schemeClr val="tx1"/>
                </a:solidFill>
                <a:latin typeface="Itim" panose="00000500000000000000" pitchFamily="2" charset="-34"/>
                <a:cs typeface="Itim" panose="00000500000000000000" pitchFamily="2" charset="-34"/>
              </a:rPr>
              <a:t>người</a:t>
            </a:r>
            <a:endParaRPr lang="vi-VN">
              <a:solidFill>
                <a:schemeClr val="tx1"/>
              </a:solidFill>
              <a:latin typeface="Itim" panose="00000500000000000000" pitchFamily="2" charset="-34"/>
              <a:cs typeface="Itim" panose="00000500000000000000" pitchFamily="2" charset="-34"/>
            </a:endParaRPr>
          </a:p>
          <a:p>
            <a:pPr algn="ctr"/>
            <a:r>
              <a:rPr lang="vi-VN">
                <a:solidFill>
                  <a:schemeClr val="tx1"/>
                </a:solidFill>
                <a:latin typeface="Itim" panose="00000500000000000000" pitchFamily="2" charset="-34"/>
                <a:cs typeface="Itim" panose="00000500000000000000" pitchFamily="2" charset="-34"/>
              </a:rPr>
              <a:t>thành phố</a:t>
            </a:r>
            <a:endParaRPr lang="en-US">
              <a:solidFill>
                <a:schemeClr val="tx1"/>
              </a:solidFill>
              <a:latin typeface="Itim" panose="00000500000000000000" pitchFamily="2" charset="-34"/>
              <a:cs typeface="Itim" panose="00000500000000000000" pitchFamily="2" charset="-34"/>
            </a:endParaRPr>
          </a:p>
        </p:txBody>
      </p:sp>
      <p:sp>
        <p:nvSpPr>
          <p:cNvPr id="168" name="TextBox 167"/>
          <p:cNvSpPr txBox="1"/>
          <p:nvPr/>
        </p:nvSpPr>
        <p:spPr>
          <a:xfrm>
            <a:off x="6352145" y="3307144"/>
            <a:ext cx="1171731" cy="767519"/>
          </a:xfrm>
          <a:prstGeom prst="rect">
            <a:avLst/>
          </a:prstGeom>
          <a:solidFill>
            <a:srgbClr val="901816"/>
          </a:solidFill>
        </p:spPr>
        <p:txBody>
          <a:bodyPr wrap="square" rtlCol="0">
            <a:spAutoFit/>
          </a:bodyPr>
          <a:lstStyle/>
          <a:p>
            <a:pPr algn="ctr"/>
            <a:r>
              <a:rPr lang="vi-VN">
                <a:solidFill>
                  <a:schemeClr val="tx1"/>
                </a:solidFill>
                <a:latin typeface="Itim" panose="00000500000000000000" pitchFamily="2" charset="-34"/>
                <a:cs typeface="Itim" panose="00000500000000000000" pitchFamily="2" charset="-34"/>
              </a:rPr>
              <a:t>Cửu Long</a:t>
            </a:r>
            <a:endParaRPr lang="vi-VN">
              <a:solidFill>
                <a:schemeClr val="tx1"/>
              </a:solidFill>
              <a:latin typeface="Itim" panose="00000500000000000000" pitchFamily="2" charset="-34"/>
              <a:cs typeface="Itim" panose="00000500000000000000" pitchFamily="2" charset="-34"/>
            </a:endParaRPr>
          </a:p>
          <a:p>
            <a:pPr algn="ctr"/>
            <a:r>
              <a:rPr lang="vi-VN">
                <a:solidFill>
                  <a:schemeClr val="tx1"/>
                </a:solidFill>
                <a:latin typeface="Itim" panose="00000500000000000000" pitchFamily="2" charset="-34"/>
                <a:cs typeface="Itim" panose="00000500000000000000" pitchFamily="2" charset="-34"/>
              </a:rPr>
              <a:t>Chu Văn An</a:t>
            </a:r>
            <a:endParaRPr lang="vi-VN">
              <a:solidFill>
                <a:schemeClr val="tx1"/>
              </a:solidFill>
              <a:latin typeface="Itim" panose="00000500000000000000" pitchFamily="2" charset="-34"/>
              <a:cs typeface="Itim" panose="00000500000000000000" pitchFamily="2" charset="-34"/>
            </a:endParaRPr>
          </a:p>
          <a:p>
            <a:pPr algn="ctr"/>
            <a:r>
              <a:rPr lang="vi-VN">
                <a:solidFill>
                  <a:schemeClr val="tx1"/>
                </a:solidFill>
                <a:latin typeface="Itim" panose="00000500000000000000" pitchFamily="2" charset="-34"/>
                <a:cs typeface="Itim" panose="00000500000000000000" pitchFamily="2" charset="-34"/>
              </a:rPr>
              <a:t>Hà Nội</a:t>
            </a:r>
            <a:endParaRPr lang="en-US">
              <a:solidFill>
                <a:schemeClr val="tx1"/>
              </a:solidFill>
              <a:latin typeface="Itim" panose="00000500000000000000" pitchFamily="2" charset="-34"/>
              <a:cs typeface="Itim" panose="00000500000000000000" pitchFamily="2" charset="-34"/>
            </a:endParaRPr>
          </a:p>
        </p:txBody>
      </p:sp>
      <p:sp>
        <p:nvSpPr>
          <p:cNvPr id="177" name="Rectangle 176"/>
          <p:cNvSpPr/>
          <p:nvPr/>
        </p:nvSpPr>
        <p:spPr>
          <a:xfrm>
            <a:off x="3253244" y="1197428"/>
            <a:ext cx="2495489" cy="652400"/>
          </a:xfrm>
          <a:prstGeom prst="rect">
            <a:avLst/>
          </a:prstGeom>
          <a:solidFill>
            <a:schemeClr val="bg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chemeClr val="tx2"/>
                </a:solidFill>
                <a:latin typeface="Itim" panose="00000500000000000000" pitchFamily="2" charset="-34"/>
                <a:cs typeface="Itim" panose="00000500000000000000" pitchFamily="2" charset="-34"/>
              </a:rPr>
              <a:t>Gọi tên một sự vật cụ thể, riêng biệt</a:t>
            </a:r>
            <a:endParaRPr lang="en-US" sz="2000">
              <a:solidFill>
                <a:schemeClr val="tx2"/>
              </a:solidFill>
              <a:latin typeface="Itim" panose="00000500000000000000" pitchFamily="2" charset="-34"/>
              <a:cs typeface="Itim" panose="00000500000000000000" pitchFamily="2" charset="-34"/>
            </a:endParaRPr>
          </a:p>
        </p:txBody>
      </p:sp>
      <p:sp>
        <p:nvSpPr>
          <p:cNvPr id="178" name="Rectangle 177"/>
          <p:cNvSpPr/>
          <p:nvPr/>
        </p:nvSpPr>
        <p:spPr>
          <a:xfrm>
            <a:off x="3263198" y="2159883"/>
            <a:ext cx="2458735" cy="652400"/>
          </a:xfrm>
          <a:prstGeom prst="rect">
            <a:avLst/>
          </a:prstGeom>
          <a:solidFill>
            <a:schemeClr val="bg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chemeClr val="tx2"/>
                </a:solidFill>
                <a:latin typeface="Itim" panose="00000500000000000000" pitchFamily="2" charset="-34"/>
                <a:cs typeface="Itim" panose="00000500000000000000" pitchFamily="2" charset="-34"/>
              </a:rPr>
              <a:t>Gọi tên một loại sự vật</a:t>
            </a:r>
            <a:endParaRPr lang="en-US" sz="2000">
              <a:solidFill>
                <a:schemeClr val="tx2"/>
              </a:solidFill>
              <a:latin typeface="Itim" panose="00000500000000000000" pitchFamily="2" charset="-34"/>
              <a:cs typeface="Itim" panose="00000500000000000000" pitchFamily="2" charset="-34"/>
            </a:endParaRPr>
          </a:p>
        </p:txBody>
      </p:sp>
      <p:sp>
        <p:nvSpPr>
          <p:cNvPr id="179" name="Rectangle 178"/>
          <p:cNvSpPr/>
          <p:nvPr/>
        </p:nvSpPr>
        <p:spPr>
          <a:xfrm>
            <a:off x="3273152" y="3122338"/>
            <a:ext cx="2475581" cy="604788"/>
          </a:xfrm>
          <a:prstGeom prst="rect">
            <a:avLst/>
          </a:prstGeom>
          <a:solidFill>
            <a:schemeClr val="bg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chemeClr val="tx2"/>
                </a:solidFill>
                <a:latin typeface="Itim" panose="00000500000000000000" pitchFamily="2" charset="-34"/>
                <a:cs typeface="Itim" panose="00000500000000000000" pitchFamily="2" charset="-34"/>
              </a:rPr>
              <a:t>Viết thường</a:t>
            </a:r>
            <a:endParaRPr lang="en-US" sz="2000">
              <a:solidFill>
                <a:schemeClr val="tx2"/>
              </a:solidFill>
              <a:latin typeface="Itim" panose="00000500000000000000" pitchFamily="2" charset="-34"/>
              <a:cs typeface="Itim" panose="00000500000000000000" pitchFamily="2" charset="-34"/>
            </a:endParaRPr>
          </a:p>
        </p:txBody>
      </p:sp>
      <p:sp>
        <p:nvSpPr>
          <p:cNvPr id="180" name="Rectangle 179"/>
          <p:cNvSpPr/>
          <p:nvPr/>
        </p:nvSpPr>
        <p:spPr>
          <a:xfrm>
            <a:off x="3280692" y="4025137"/>
            <a:ext cx="2475581" cy="604788"/>
          </a:xfrm>
          <a:prstGeom prst="rect">
            <a:avLst/>
          </a:prstGeom>
          <a:solidFill>
            <a:schemeClr val="bg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chemeClr val="tx2"/>
                </a:solidFill>
                <a:latin typeface="Itim" panose="00000500000000000000" pitchFamily="2" charset="-34"/>
                <a:cs typeface="Itim" panose="00000500000000000000" pitchFamily="2" charset="-34"/>
              </a:rPr>
              <a:t>Viết hoa</a:t>
            </a:r>
            <a:endParaRPr lang="en-US" sz="2000">
              <a:solidFill>
                <a:schemeClr val="tx2"/>
              </a:solidFill>
              <a:latin typeface="Itim" panose="00000500000000000000" pitchFamily="2" charset="-34"/>
              <a:cs typeface="Itim" panose="00000500000000000000" pitchFamily="2" charset="-34"/>
            </a:endParaRPr>
          </a:p>
        </p:txBody>
      </p:sp>
      <p:sp>
        <p:nvSpPr>
          <p:cNvPr id="2" name="Text Box 1"/>
          <p:cNvSpPr txBox="1"/>
          <p:nvPr/>
        </p:nvSpPr>
        <p:spPr>
          <a:xfrm>
            <a:off x="991235" y="1689735"/>
            <a:ext cx="3797935" cy="330835"/>
          </a:xfrm>
          <a:prstGeom prst="rect">
            <a:avLst/>
          </a:prstGeom>
          <a:noFill/>
        </p:spPr>
        <p:txBody>
          <a:bodyPr wrap="square" rtlCol="0">
            <a:noAutofit/>
          </a:bodyPr>
          <a:p>
            <a:r>
              <a:rPr lang="en-US"/>
              <a:t>               A</a:t>
            </a:r>
            <a:endParaRPr lang="en-US"/>
          </a:p>
        </p:txBody>
      </p:sp>
      <p:sp>
        <p:nvSpPr>
          <p:cNvPr id="6" name="Text Box 5"/>
          <p:cNvSpPr txBox="1"/>
          <p:nvPr/>
        </p:nvSpPr>
        <p:spPr>
          <a:xfrm>
            <a:off x="6207760" y="1689100"/>
            <a:ext cx="3899535" cy="508635"/>
          </a:xfrm>
          <a:prstGeom prst="rect">
            <a:avLst/>
          </a:prstGeom>
          <a:noFill/>
        </p:spPr>
        <p:txBody>
          <a:bodyPr wrap="square" rtlCol="0">
            <a:noAutofit/>
          </a:bodyPr>
          <a:p>
            <a:r>
              <a:rPr lang="en-US"/>
              <a:t>                B</a:t>
            </a:r>
            <a:endParaRPr lang="en-US"/>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2.34568E-6 L 0.22274 0.25092 " pathEditMode="relative" rAng="0" ptsTypes="AA">
                                      <p:cBhvr>
                                        <p:cTn id="6" dur="2000" fill="hold"/>
                                        <p:tgtEl>
                                          <p:spTgt spid="177"/>
                                        </p:tgtEl>
                                        <p:attrNameLst>
                                          <p:attrName>ppt_x</p:attrName>
                                          <p:attrName>ppt_y</p:attrName>
                                        </p:attrNameLst>
                                      </p:cBhvr>
                                      <p:rCtr x="11128" y="12531"/>
                                    </p:animMotion>
                                  </p:childTnLst>
                                </p:cTn>
                              </p:par>
                              <p:par>
                                <p:cTn id="7" presetID="22" presetClass="exit" presetSubtype="2" fill="hold" grpId="1" nodeType="withEffect">
                                  <p:stCondLst>
                                    <p:cond delay="1000"/>
                                  </p:stCondLst>
                                  <p:childTnLst>
                                    <p:animEffect transition="out" filter="wipe(right)">
                                      <p:cBhvr>
                                        <p:cTn id="8" dur="750"/>
                                        <p:tgtEl>
                                          <p:spTgt spid="177"/>
                                        </p:tgtEl>
                                      </p:cBhvr>
                                    </p:animEffect>
                                    <p:set>
                                      <p:cBhvr>
                                        <p:cTn id="9" dur="1" fill="hold">
                                          <p:stCondLst>
                                            <p:cond delay="749"/>
                                          </p:stCondLst>
                                        </p:cTn>
                                        <p:tgtEl>
                                          <p:spTgt spid="1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5.55556E-7 -3.33333E-6 L -0.28333 0.08426 " pathEditMode="relative" rAng="0" ptsTypes="AA">
                                      <p:cBhvr>
                                        <p:cTn id="13" dur="2000" fill="hold"/>
                                        <p:tgtEl>
                                          <p:spTgt spid="178"/>
                                        </p:tgtEl>
                                        <p:attrNameLst>
                                          <p:attrName>ppt_x</p:attrName>
                                          <p:attrName>ppt_y</p:attrName>
                                        </p:attrNameLst>
                                      </p:cBhvr>
                                      <p:rCtr x="-14167" y="4198"/>
                                    </p:animMotion>
                                  </p:childTnLst>
                                </p:cTn>
                              </p:par>
                              <p:par>
                                <p:cTn id="14" presetID="22" presetClass="exit" presetSubtype="8" fill="hold" grpId="1" nodeType="withEffect">
                                  <p:stCondLst>
                                    <p:cond delay="1000"/>
                                  </p:stCondLst>
                                  <p:childTnLst>
                                    <p:animEffect transition="out" filter="wipe(left)">
                                      <p:cBhvr>
                                        <p:cTn id="15" dur="750"/>
                                        <p:tgtEl>
                                          <p:spTgt spid="178"/>
                                        </p:tgtEl>
                                      </p:cBhvr>
                                    </p:animEffect>
                                    <p:set>
                                      <p:cBhvr>
                                        <p:cTn id="16" dur="1" fill="hold">
                                          <p:stCondLst>
                                            <p:cond delay="749"/>
                                          </p:stCondLst>
                                        </p:cTn>
                                        <p:tgtEl>
                                          <p:spTgt spid="17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4.44444E-6 -2.59259E-6 L -0.28646 -0.10247 " pathEditMode="relative" rAng="0" ptsTypes="AA">
                                      <p:cBhvr>
                                        <p:cTn id="20" dur="2000" fill="hold"/>
                                        <p:tgtEl>
                                          <p:spTgt spid="179"/>
                                        </p:tgtEl>
                                        <p:attrNameLst>
                                          <p:attrName>ppt_x</p:attrName>
                                          <p:attrName>ppt_y</p:attrName>
                                        </p:attrNameLst>
                                      </p:cBhvr>
                                      <p:rCtr x="-14323" y="-5216"/>
                                    </p:animMotion>
                                  </p:childTnLst>
                                </p:cTn>
                              </p:par>
                              <p:par>
                                <p:cTn id="21" presetID="22" presetClass="exit" presetSubtype="8" fill="hold" grpId="1" nodeType="withEffect">
                                  <p:stCondLst>
                                    <p:cond delay="1000"/>
                                  </p:stCondLst>
                                  <p:childTnLst>
                                    <p:animEffect transition="out" filter="wipe(left)">
                                      <p:cBhvr>
                                        <p:cTn id="22" dur="750"/>
                                        <p:tgtEl>
                                          <p:spTgt spid="179"/>
                                        </p:tgtEl>
                                      </p:cBhvr>
                                    </p:animEffect>
                                    <p:set>
                                      <p:cBhvr>
                                        <p:cTn id="23" dur="1" fill="hold">
                                          <p:stCondLst>
                                            <p:cond delay="749"/>
                                          </p:stCondLst>
                                        </p:cTn>
                                        <p:tgtEl>
                                          <p:spTgt spid="17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2.77778E-6 1.97531E-6 L 0.19635 -0.31945 " pathEditMode="relative" rAng="0" ptsTypes="AA">
                                      <p:cBhvr>
                                        <p:cTn id="27" dur="2000" fill="hold"/>
                                        <p:tgtEl>
                                          <p:spTgt spid="180"/>
                                        </p:tgtEl>
                                        <p:attrNameLst>
                                          <p:attrName>ppt_x</p:attrName>
                                          <p:attrName>ppt_y</p:attrName>
                                        </p:attrNameLst>
                                      </p:cBhvr>
                                      <p:rCtr x="9809" y="-15988"/>
                                    </p:animMotion>
                                  </p:childTnLst>
                                </p:cTn>
                              </p:par>
                              <p:par>
                                <p:cTn id="28" presetID="22" presetClass="exit" presetSubtype="2" fill="hold" grpId="1" nodeType="withEffect">
                                  <p:stCondLst>
                                    <p:cond delay="1000"/>
                                  </p:stCondLst>
                                  <p:childTnLst>
                                    <p:animEffect transition="out" filter="wipe(right)">
                                      <p:cBhvr>
                                        <p:cTn id="29" dur="750"/>
                                        <p:tgtEl>
                                          <p:spTgt spid="180"/>
                                        </p:tgtEl>
                                      </p:cBhvr>
                                    </p:animEffect>
                                    <p:set>
                                      <p:cBhvr>
                                        <p:cTn id="30" dur="1" fill="hold">
                                          <p:stCondLst>
                                            <p:cond delay="749"/>
                                          </p:stCondLst>
                                        </p:cTn>
                                        <p:tgtEl>
                                          <p:spTgt spid="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P spid="177" grpId="1" animBg="1"/>
      <p:bldP spid="178" grpId="0" animBg="1"/>
      <p:bldP spid="178" grpId="1" animBg="1"/>
      <p:bldP spid="179" grpId="0" animBg="1"/>
      <p:bldP spid="179" grpId="1" animBg="1"/>
      <p:bldP spid="180" grpId="0" animBg="1"/>
      <p:bldP spid="18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86"/>
        <p:cNvGrpSpPr/>
        <p:nvPr/>
      </p:nvGrpSpPr>
      <p:grpSpPr>
        <a:xfrm>
          <a:off x="0" y="0"/>
          <a:ext cx="0" cy="0"/>
          <a:chOff x="0" y="0"/>
          <a:chExt cx="0" cy="0"/>
        </a:xfrm>
      </p:grpSpPr>
      <p:grpSp>
        <p:nvGrpSpPr>
          <p:cNvPr id="150" name="Google Shape;1516;p47"/>
          <p:cNvGrpSpPr/>
          <p:nvPr/>
        </p:nvGrpSpPr>
        <p:grpSpPr>
          <a:xfrm>
            <a:off x="5396007" y="2048256"/>
            <a:ext cx="1958568" cy="2542315"/>
            <a:chOff x="9024185" y="3171675"/>
            <a:chExt cx="2816924" cy="3686619"/>
          </a:xfrm>
        </p:grpSpPr>
        <p:sp>
          <p:nvSpPr>
            <p:cNvPr id="152" name="Google Shape;1518;p47"/>
            <p:cNvSpPr/>
            <p:nvPr/>
          </p:nvSpPr>
          <p:spPr>
            <a:xfrm>
              <a:off x="9024185" y="3172304"/>
              <a:ext cx="2071699" cy="3347907"/>
            </a:xfrm>
            <a:custGeom>
              <a:avLst/>
              <a:gdLst/>
              <a:ahLst/>
              <a:cxnLst/>
              <a:rect l="l" t="t" r="r" b="b"/>
              <a:pathLst>
                <a:path w="3150873" h="5091874" extrusionOk="0">
                  <a:moveTo>
                    <a:pt x="3150874" y="1287476"/>
                  </a:moveTo>
                  <a:lnTo>
                    <a:pt x="3150874" y="5091875"/>
                  </a:lnTo>
                  <a:lnTo>
                    <a:pt x="0" y="5091875"/>
                  </a:lnTo>
                  <a:lnTo>
                    <a:pt x="0" y="1287476"/>
                  </a:lnTo>
                  <a:cubicBezTo>
                    <a:pt x="0" y="1091050"/>
                    <a:pt x="126192" y="769124"/>
                    <a:pt x="386404" y="496246"/>
                  </a:cubicBezTo>
                  <a:cubicBezTo>
                    <a:pt x="645926" y="224289"/>
                    <a:pt x="1038547" y="921"/>
                    <a:pt x="1571868" y="0"/>
                  </a:cubicBezTo>
                  <a:lnTo>
                    <a:pt x="1575322" y="0"/>
                  </a:lnTo>
                  <a:cubicBezTo>
                    <a:pt x="2577485" y="0"/>
                    <a:pt x="3150874" y="894394"/>
                    <a:pt x="3150874" y="1287476"/>
                  </a:cubicBezTo>
                  <a:close/>
                </a:path>
              </a:pathLst>
            </a:custGeom>
            <a:solidFill>
              <a:srgbClr val="C2151A"/>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1" name="Google Shape;1517;p47"/>
            <p:cNvSpPr/>
            <p:nvPr/>
          </p:nvSpPr>
          <p:spPr>
            <a:xfrm>
              <a:off x="9900982" y="3171675"/>
              <a:ext cx="1940127" cy="3348537"/>
            </a:xfrm>
            <a:custGeom>
              <a:avLst/>
              <a:gdLst/>
              <a:ahLst/>
              <a:cxnLst/>
              <a:rect l="l" t="t" r="r" b="b"/>
              <a:pathLst>
                <a:path w="2950763" h="5092832" extrusionOk="0">
                  <a:moveTo>
                    <a:pt x="2950763" y="1452851"/>
                  </a:moveTo>
                  <a:lnTo>
                    <a:pt x="2950763" y="5092832"/>
                  </a:lnTo>
                  <a:lnTo>
                    <a:pt x="1689999" y="5092832"/>
                  </a:lnTo>
                  <a:lnTo>
                    <a:pt x="1689999" y="1299257"/>
                  </a:lnTo>
                  <a:cubicBezTo>
                    <a:pt x="1689999" y="907326"/>
                    <a:pt x="1116841" y="15465"/>
                    <a:pt x="114678" y="15465"/>
                  </a:cubicBezTo>
                  <a:cubicBezTo>
                    <a:pt x="114678" y="15465"/>
                    <a:pt x="19574" y="21683"/>
                    <a:pt x="0" y="16616"/>
                  </a:cubicBezTo>
                  <a:cubicBezTo>
                    <a:pt x="157049" y="-18616"/>
                    <a:pt x="902223" y="12702"/>
                    <a:pt x="1375442" y="15465"/>
                  </a:cubicBezTo>
                  <a:cubicBezTo>
                    <a:pt x="2377605" y="20992"/>
                    <a:pt x="2950763" y="647804"/>
                    <a:pt x="2950763" y="1452851"/>
                  </a:cubicBez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3" name="Google Shape;1519;p47"/>
            <p:cNvSpPr/>
            <p:nvPr/>
          </p:nvSpPr>
          <p:spPr>
            <a:xfrm>
              <a:off x="9024185"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C2151A"/>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4" name="Google Shape;1520;p47"/>
            <p:cNvSpPr/>
            <p:nvPr/>
          </p:nvSpPr>
          <p:spPr>
            <a:xfrm>
              <a:off x="10887909"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C2151A"/>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5" name="Google Shape;1521;p47"/>
            <p:cNvSpPr/>
            <p:nvPr/>
          </p:nvSpPr>
          <p:spPr>
            <a:xfrm>
              <a:off x="9781625"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6" name="Google Shape;1522;p47"/>
            <p:cNvSpPr/>
            <p:nvPr/>
          </p:nvSpPr>
          <p:spPr>
            <a:xfrm>
              <a:off x="11633247"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7" name="Google Shape;1523;p47"/>
            <p:cNvSpPr/>
            <p:nvPr/>
          </p:nvSpPr>
          <p:spPr>
            <a:xfrm>
              <a:off x="9256848" y="4170879"/>
              <a:ext cx="1605971" cy="358834"/>
            </a:xfrm>
            <a:custGeom>
              <a:avLst/>
              <a:gdLst/>
              <a:ahLst/>
              <a:cxnLst/>
              <a:rect l="l" t="t" r="r" b="b"/>
              <a:pathLst>
                <a:path w="2442542" h="545755" extrusionOk="0">
                  <a:moveTo>
                    <a:pt x="0" y="0"/>
                  </a:moveTo>
                  <a:lnTo>
                    <a:pt x="2442543" y="0"/>
                  </a:lnTo>
                  <a:lnTo>
                    <a:pt x="2442543" y="545755"/>
                  </a:lnTo>
                  <a:lnTo>
                    <a:pt x="0" y="545755"/>
                  </a:lnTo>
                  <a:close/>
                </a:path>
              </a:pathLst>
            </a:custGeom>
            <a:solidFill>
              <a:srgbClr val="151515"/>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8" name="Google Shape;1524;p47"/>
            <p:cNvSpPr/>
            <p:nvPr/>
          </p:nvSpPr>
          <p:spPr>
            <a:xfrm>
              <a:off x="9028269" y="4018544"/>
              <a:ext cx="2122874" cy="152466"/>
            </a:xfrm>
            <a:custGeom>
              <a:avLst/>
              <a:gdLst/>
              <a:ahLst/>
              <a:cxnLst/>
              <a:rect l="l" t="t" r="r" b="b"/>
              <a:pathLst>
                <a:path w="3228706" h="231888" extrusionOk="0">
                  <a:moveTo>
                    <a:pt x="0" y="0"/>
                  </a:moveTo>
                  <a:lnTo>
                    <a:pt x="3228707" y="0"/>
                  </a:lnTo>
                  <a:lnTo>
                    <a:pt x="3228707" y="231889"/>
                  </a:lnTo>
                  <a:lnTo>
                    <a:pt x="0" y="231889"/>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59" name="Google Shape;1525;p47"/>
            <p:cNvSpPr/>
            <p:nvPr/>
          </p:nvSpPr>
          <p:spPr>
            <a:xfrm>
              <a:off x="9025849" y="3999634"/>
              <a:ext cx="2790124" cy="37852"/>
            </a:xfrm>
            <a:custGeom>
              <a:avLst/>
              <a:gdLst/>
              <a:ahLst/>
              <a:cxnLst/>
              <a:rect l="l" t="t" r="r" b="b"/>
              <a:pathLst>
                <a:path w="4243535" h="57569" extrusionOk="0">
                  <a:moveTo>
                    <a:pt x="4214751" y="57569"/>
                  </a:moveTo>
                  <a:lnTo>
                    <a:pt x="28785" y="57569"/>
                  </a:lnTo>
                  <a:cubicBezTo>
                    <a:pt x="12895" y="57569"/>
                    <a:pt x="0" y="44674"/>
                    <a:pt x="0" y="28785"/>
                  </a:cubicBezTo>
                  <a:cubicBezTo>
                    <a:pt x="0" y="12896"/>
                    <a:pt x="12895" y="0"/>
                    <a:pt x="28785" y="0"/>
                  </a:cubicBezTo>
                  <a:lnTo>
                    <a:pt x="4214751" y="0"/>
                  </a:lnTo>
                  <a:cubicBezTo>
                    <a:pt x="4230640" y="0"/>
                    <a:pt x="4243536" y="12896"/>
                    <a:pt x="4243536" y="28785"/>
                  </a:cubicBezTo>
                  <a:cubicBezTo>
                    <a:pt x="4243536" y="44674"/>
                    <a:pt x="4230640" y="57569"/>
                    <a:pt x="4214751" y="57569"/>
                  </a:cubicBezTo>
                  <a:close/>
                </a:path>
              </a:pathLst>
            </a:custGeom>
            <a:solidFill>
              <a:srgbClr val="711D1C"/>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0" name="Google Shape;1526;p47"/>
            <p:cNvSpPr/>
            <p:nvPr/>
          </p:nvSpPr>
          <p:spPr>
            <a:xfrm>
              <a:off x="9025849" y="4671906"/>
              <a:ext cx="2790124" cy="37852"/>
            </a:xfrm>
            <a:custGeom>
              <a:avLst/>
              <a:gdLst/>
              <a:ahLst/>
              <a:cxnLst/>
              <a:rect l="l" t="t" r="r" b="b"/>
              <a:pathLst>
                <a:path w="4243535" h="57569" extrusionOk="0">
                  <a:moveTo>
                    <a:pt x="4214751" y="57569"/>
                  </a:moveTo>
                  <a:lnTo>
                    <a:pt x="28785" y="57569"/>
                  </a:lnTo>
                  <a:cubicBezTo>
                    <a:pt x="12895" y="57569"/>
                    <a:pt x="0" y="44674"/>
                    <a:pt x="0" y="28785"/>
                  </a:cubicBezTo>
                  <a:cubicBezTo>
                    <a:pt x="0" y="12896"/>
                    <a:pt x="12895" y="0"/>
                    <a:pt x="28785" y="0"/>
                  </a:cubicBezTo>
                  <a:lnTo>
                    <a:pt x="4214751" y="0"/>
                  </a:lnTo>
                  <a:cubicBezTo>
                    <a:pt x="4230640" y="0"/>
                    <a:pt x="4243536" y="12896"/>
                    <a:pt x="4243536" y="28785"/>
                  </a:cubicBezTo>
                  <a:cubicBezTo>
                    <a:pt x="4243536" y="44674"/>
                    <a:pt x="4230640" y="57569"/>
                    <a:pt x="4214751" y="57569"/>
                  </a:cubicBezTo>
                  <a:close/>
                </a:path>
              </a:pathLst>
            </a:custGeom>
            <a:solidFill>
              <a:srgbClr val="711D1C"/>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61" name="Google Shape;1527;p47"/>
            <p:cNvSpPr/>
            <p:nvPr/>
          </p:nvSpPr>
          <p:spPr>
            <a:xfrm>
              <a:off x="9272429" y="6335643"/>
              <a:ext cx="1539504" cy="45421"/>
            </a:xfrm>
            <a:custGeom>
              <a:avLst/>
              <a:gdLst/>
              <a:ahLst/>
              <a:cxnLst/>
              <a:rect l="l" t="t" r="r" b="b"/>
              <a:pathLst>
                <a:path w="2341451" h="69082" extrusionOk="0">
                  <a:moveTo>
                    <a:pt x="2306910" y="69083"/>
                  </a:moveTo>
                  <a:lnTo>
                    <a:pt x="34541" y="69083"/>
                  </a:lnTo>
                  <a:cubicBezTo>
                    <a:pt x="15429" y="69083"/>
                    <a:pt x="0" y="53654"/>
                    <a:pt x="0" y="34541"/>
                  </a:cubicBezTo>
                  <a:cubicBezTo>
                    <a:pt x="0" y="15429"/>
                    <a:pt x="15429" y="0"/>
                    <a:pt x="34541" y="0"/>
                  </a:cubicBezTo>
                  <a:lnTo>
                    <a:pt x="2306910" y="0"/>
                  </a:lnTo>
                  <a:cubicBezTo>
                    <a:pt x="2326023" y="0"/>
                    <a:pt x="2341452" y="15429"/>
                    <a:pt x="2341452" y="34541"/>
                  </a:cubicBezTo>
                  <a:cubicBezTo>
                    <a:pt x="2341452" y="53654"/>
                    <a:pt x="2325793" y="69083"/>
                    <a:pt x="2306910" y="69083"/>
                  </a:cubicBez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4" name="Google Shape;1516;p47"/>
          <p:cNvGrpSpPr/>
          <p:nvPr/>
        </p:nvGrpSpPr>
        <p:grpSpPr>
          <a:xfrm flipH="1">
            <a:off x="1666789" y="2063377"/>
            <a:ext cx="1940768" cy="2527194"/>
            <a:chOff x="9024185" y="3171675"/>
            <a:chExt cx="2816924" cy="3686619"/>
          </a:xfrm>
        </p:grpSpPr>
        <p:sp>
          <p:nvSpPr>
            <p:cNvPr id="95" name="Google Shape;1517;p47"/>
            <p:cNvSpPr/>
            <p:nvPr/>
          </p:nvSpPr>
          <p:spPr>
            <a:xfrm>
              <a:off x="9900982" y="3171675"/>
              <a:ext cx="1940127" cy="3348537"/>
            </a:xfrm>
            <a:custGeom>
              <a:avLst/>
              <a:gdLst/>
              <a:ahLst/>
              <a:cxnLst/>
              <a:rect l="l" t="t" r="r" b="b"/>
              <a:pathLst>
                <a:path w="2950763" h="5092832" extrusionOk="0">
                  <a:moveTo>
                    <a:pt x="2950763" y="1452851"/>
                  </a:moveTo>
                  <a:lnTo>
                    <a:pt x="2950763" y="5092832"/>
                  </a:lnTo>
                  <a:lnTo>
                    <a:pt x="1689999" y="5092832"/>
                  </a:lnTo>
                  <a:lnTo>
                    <a:pt x="1689999" y="1299257"/>
                  </a:lnTo>
                  <a:cubicBezTo>
                    <a:pt x="1689999" y="907326"/>
                    <a:pt x="1116841" y="15465"/>
                    <a:pt x="114678" y="15465"/>
                  </a:cubicBezTo>
                  <a:cubicBezTo>
                    <a:pt x="114678" y="15465"/>
                    <a:pt x="19574" y="21683"/>
                    <a:pt x="0" y="16616"/>
                  </a:cubicBezTo>
                  <a:cubicBezTo>
                    <a:pt x="157049" y="-18616"/>
                    <a:pt x="902223" y="12702"/>
                    <a:pt x="1375442" y="15465"/>
                  </a:cubicBezTo>
                  <a:cubicBezTo>
                    <a:pt x="2377605" y="20992"/>
                    <a:pt x="2950763" y="647804"/>
                    <a:pt x="2950763" y="1452851"/>
                  </a:cubicBez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 name="Google Shape;1518;p47"/>
            <p:cNvSpPr/>
            <p:nvPr/>
          </p:nvSpPr>
          <p:spPr>
            <a:xfrm>
              <a:off x="9024185" y="3172304"/>
              <a:ext cx="2071699" cy="3347907"/>
            </a:xfrm>
            <a:custGeom>
              <a:avLst/>
              <a:gdLst/>
              <a:ahLst/>
              <a:cxnLst/>
              <a:rect l="l" t="t" r="r" b="b"/>
              <a:pathLst>
                <a:path w="3150873" h="5091874" extrusionOk="0">
                  <a:moveTo>
                    <a:pt x="3150874" y="1287476"/>
                  </a:moveTo>
                  <a:lnTo>
                    <a:pt x="3150874" y="5091875"/>
                  </a:lnTo>
                  <a:lnTo>
                    <a:pt x="0" y="5091875"/>
                  </a:lnTo>
                  <a:lnTo>
                    <a:pt x="0" y="1287476"/>
                  </a:lnTo>
                  <a:cubicBezTo>
                    <a:pt x="0" y="1091050"/>
                    <a:pt x="126192" y="769124"/>
                    <a:pt x="386404" y="496246"/>
                  </a:cubicBezTo>
                  <a:cubicBezTo>
                    <a:pt x="645926" y="224289"/>
                    <a:pt x="1038547" y="921"/>
                    <a:pt x="1571868" y="0"/>
                  </a:cubicBezTo>
                  <a:lnTo>
                    <a:pt x="1575322" y="0"/>
                  </a:lnTo>
                  <a:cubicBezTo>
                    <a:pt x="2577485" y="0"/>
                    <a:pt x="3150874" y="894394"/>
                    <a:pt x="3150874" y="1287476"/>
                  </a:cubicBezTo>
                  <a:close/>
                </a:path>
              </a:pathLst>
            </a:custGeom>
            <a:solidFill>
              <a:srgbClr val="C2151A"/>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 name="Google Shape;1519;p47"/>
            <p:cNvSpPr/>
            <p:nvPr/>
          </p:nvSpPr>
          <p:spPr>
            <a:xfrm>
              <a:off x="9024185"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C2151A"/>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 name="Google Shape;1520;p47"/>
            <p:cNvSpPr/>
            <p:nvPr/>
          </p:nvSpPr>
          <p:spPr>
            <a:xfrm>
              <a:off x="10887909"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C2151A"/>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9" name="Google Shape;1521;p47"/>
            <p:cNvSpPr/>
            <p:nvPr/>
          </p:nvSpPr>
          <p:spPr>
            <a:xfrm>
              <a:off x="9781625"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0" name="Google Shape;1522;p47"/>
            <p:cNvSpPr/>
            <p:nvPr/>
          </p:nvSpPr>
          <p:spPr>
            <a:xfrm>
              <a:off x="11633247" y="6517326"/>
              <a:ext cx="206367" cy="340968"/>
            </a:xfrm>
            <a:custGeom>
              <a:avLst/>
              <a:gdLst/>
              <a:ahLst/>
              <a:cxnLst/>
              <a:rect l="l" t="t" r="r" b="b"/>
              <a:pathLst>
                <a:path w="313866" h="518582" extrusionOk="0">
                  <a:moveTo>
                    <a:pt x="0" y="0"/>
                  </a:moveTo>
                  <a:lnTo>
                    <a:pt x="313867" y="0"/>
                  </a:lnTo>
                  <a:lnTo>
                    <a:pt x="313867" y="518583"/>
                  </a:lnTo>
                  <a:lnTo>
                    <a:pt x="0" y="518583"/>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1" name="Google Shape;1523;p47"/>
            <p:cNvSpPr/>
            <p:nvPr/>
          </p:nvSpPr>
          <p:spPr>
            <a:xfrm>
              <a:off x="9256848" y="4170879"/>
              <a:ext cx="1605971" cy="358834"/>
            </a:xfrm>
            <a:custGeom>
              <a:avLst/>
              <a:gdLst/>
              <a:ahLst/>
              <a:cxnLst/>
              <a:rect l="l" t="t" r="r" b="b"/>
              <a:pathLst>
                <a:path w="2442542" h="545755" extrusionOk="0">
                  <a:moveTo>
                    <a:pt x="0" y="0"/>
                  </a:moveTo>
                  <a:lnTo>
                    <a:pt x="2442543" y="0"/>
                  </a:lnTo>
                  <a:lnTo>
                    <a:pt x="2442543" y="545755"/>
                  </a:lnTo>
                  <a:lnTo>
                    <a:pt x="0" y="545755"/>
                  </a:lnTo>
                  <a:close/>
                </a:path>
              </a:pathLst>
            </a:custGeom>
            <a:solidFill>
              <a:srgbClr val="151515"/>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2" name="Google Shape;1524;p47"/>
            <p:cNvSpPr/>
            <p:nvPr/>
          </p:nvSpPr>
          <p:spPr>
            <a:xfrm>
              <a:off x="9028269" y="4018544"/>
              <a:ext cx="2122874" cy="152466"/>
            </a:xfrm>
            <a:custGeom>
              <a:avLst/>
              <a:gdLst/>
              <a:ahLst/>
              <a:cxnLst/>
              <a:rect l="l" t="t" r="r" b="b"/>
              <a:pathLst>
                <a:path w="3228706" h="231888" extrusionOk="0">
                  <a:moveTo>
                    <a:pt x="0" y="0"/>
                  </a:moveTo>
                  <a:lnTo>
                    <a:pt x="3228707" y="0"/>
                  </a:lnTo>
                  <a:lnTo>
                    <a:pt x="3228707" y="231889"/>
                  </a:lnTo>
                  <a:lnTo>
                    <a:pt x="0" y="231889"/>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 name="Google Shape;1525;p47"/>
            <p:cNvSpPr/>
            <p:nvPr/>
          </p:nvSpPr>
          <p:spPr>
            <a:xfrm>
              <a:off x="9025849" y="3999634"/>
              <a:ext cx="2790124" cy="37852"/>
            </a:xfrm>
            <a:custGeom>
              <a:avLst/>
              <a:gdLst/>
              <a:ahLst/>
              <a:cxnLst/>
              <a:rect l="l" t="t" r="r" b="b"/>
              <a:pathLst>
                <a:path w="4243535" h="57569" extrusionOk="0">
                  <a:moveTo>
                    <a:pt x="4214751" y="57569"/>
                  </a:moveTo>
                  <a:lnTo>
                    <a:pt x="28785" y="57569"/>
                  </a:lnTo>
                  <a:cubicBezTo>
                    <a:pt x="12895" y="57569"/>
                    <a:pt x="0" y="44674"/>
                    <a:pt x="0" y="28785"/>
                  </a:cubicBezTo>
                  <a:cubicBezTo>
                    <a:pt x="0" y="12896"/>
                    <a:pt x="12895" y="0"/>
                    <a:pt x="28785" y="0"/>
                  </a:cubicBezTo>
                  <a:lnTo>
                    <a:pt x="4214751" y="0"/>
                  </a:lnTo>
                  <a:cubicBezTo>
                    <a:pt x="4230640" y="0"/>
                    <a:pt x="4243536" y="12896"/>
                    <a:pt x="4243536" y="28785"/>
                  </a:cubicBezTo>
                  <a:cubicBezTo>
                    <a:pt x="4243536" y="44674"/>
                    <a:pt x="4230640" y="57569"/>
                    <a:pt x="4214751" y="57569"/>
                  </a:cubicBezTo>
                  <a:close/>
                </a:path>
              </a:pathLst>
            </a:custGeom>
            <a:solidFill>
              <a:srgbClr val="711D1C"/>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 name="Google Shape;1526;p47"/>
            <p:cNvSpPr/>
            <p:nvPr/>
          </p:nvSpPr>
          <p:spPr>
            <a:xfrm>
              <a:off x="9025849" y="4671906"/>
              <a:ext cx="2790124" cy="37852"/>
            </a:xfrm>
            <a:custGeom>
              <a:avLst/>
              <a:gdLst/>
              <a:ahLst/>
              <a:cxnLst/>
              <a:rect l="l" t="t" r="r" b="b"/>
              <a:pathLst>
                <a:path w="4243535" h="57569" extrusionOk="0">
                  <a:moveTo>
                    <a:pt x="4214751" y="57569"/>
                  </a:moveTo>
                  <a:lnTo>
                    <a:pt x="28785" y="57569"/>
                  </a:lnTo>
                  <a:cubicBezTo>
                    <a:pt x="12895" y="57569"/>
                    <a:pt x="0" y="44674"/>
                    <a:pt x="0" y="28785"/>
                  </a:cubicBezTo>
                  <a:cubicBezTo>
                    <a:pt x="0" y="12896"/>
                    <a:pt x="12895" y="0"/>
                    <a:pt x="28785" y="0"/>
                  </a:cubicBezTo>
                  <a:lnTo>
                    <a:pt x="4214751" y="0"/>
                  </a:lnTo>
                  <a:cubicBezTo>
                    <a:pt x="4230640" y="0"/>
                    <a:pt x="4243536" y="12896"/>
                    <a:pt x="4243536" y="28785"/>
                  </a:cubicBezTo>
                  <a:cubicBezTo>
                    <a:pt x="4243536" y="44674"/>
                    <a:pt x="4230640" y="57569"/>
                    <a:pt x="4214751" y="57569"/>
                  </a:cubicBezTo>
                  <a:close/>
                </a:path>
              </a:pathLst>
            </a:custGeom>
            <a:solidFill>
              <a:srgbClr val="711D1C"/>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 name="Google Shape;1527;p47"/>
            <p:cNvSpPr/>
            <p:nvPr/>
          </p:nvSpPr>
          <p:spPr>
            <a:xfrm>
              <a:off x="9272429" y="6335643"/>
              <a:ext cx="1539504" cy="45421"/>
            </a:xfrm>
            <a:custGeom>
              <a:avLst/>
              <a:gdLst/>
              <a:ahLst/>
              <a:cxnLst/>
              <a:rect l="l" t="t" r="r" b="b"/>
              <a:pathLst>
                <a:path w="2341451" h="69082" extrusionOk="0">
                  <a:moveTo>
                    <a:pt x="2306910" y="69083"/>
                  </a:moveTo>
                  <a:lnTo>
                    <a:pt x="34541" y="69083"/>
                  </a:lnTo>
                  <a:cubicBezTo>
                    <a:pt x="15429" y="69083"/>
                    <a:pt x="0" y="53654"/>
                    <a:pt x="0" y="34541"/>
                  </a:cubicBezTo>
                  <a:cubicBezTo>
                    <a:pt x="0" y="15429"/>
                    <a:pt x="15429" y="0"/>
                    <a:pt x="34541" y="0"/>
                  </a:cubicBezTo>
                  <a:lnTo>
                    <a:pt x="2306910" y="0"/>
                  </a:lnTo>
                  <a:cubicBezTo>
                    <a:pt x="2326023" y="0"/>
                    <a:pt x="2341452" y="15429"/>
                    <a:pt x="2341452" y="34541"/>
                  </a:cubicBezTo>
                  <a:cubicBezTo>
                    <a:pt x="2341452" y="53654"/>
                    <a:pt x="2325793" y="69083"/>
                    <a:pt x="2306910" y="69083"/>
                  </a:cubicBez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 name="Google Shape;1528;p47"/>
            <p:cNvSpPr/>
            <p:nvPr/>
          </p:nvSpPr>
          <p:spPr>
            <a:xfrm>
              <a:off x="9254579" y="4939816"/>
              <a:ext cx="1601581" cy="1204592"/>
            </a:xfrm>
            <a:custGeom>
              <a:avLst/>
              <a:gdLst/>
              <a:ahLst/>
              <a:cxnLst/>
              <a:rect l="l" t="t" r="r" b="b"/>
              <a:pathLst>
                <a:path w="2435864" h="1832079" extrusionOk="0">
                  <a:moveTo>
                    <a:pt x="0" y="0"/>
                  </a:moveTo>
                  <a:lnTo>
                    <a:pt x="2435865" y="0"/>
                  </a:lnTo>
                  <a:lnTo>
                    <a:pt x="2435865" y="1832080"/>
                  </a:lnTo>
                  <a:lnTo>
                    <a:pt x="0" y="1832080"/>
                  </a:lnTo>
                  <a:close/>
                </a:path>
              </a:pathLst>
            </a:custGeom>
            <a:solidFill>
              <a:srgbClr val="901816"/>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7" name="Google Shape;1529;p47"/>
            <p:cNvGrpSpPr/>
            <p:nvPr/>
          </p:nvGrpSpPr>
          <p:grpSpPr>
            <a:xfrm>
              <a:off x="9484401" y="5193271"/>
              <a:ext cx="1156600" cy="726040"/>
              <a:chOff x="8004630" y="4463354"/>
              <a:chExt cx="1760694" cy="700270"/>
            </a:xfrm>
          </p:grpSpPr>
          <p:sp>
            <p:nvSpPr>
              <p:cNvPr id="108" name="Google Shape;1530;p47"/>
              <p:cNvSpPr/>
              <p:nvPr/>
            </p:nvSpPr>
            <p:spPr>
              <a:xfrm flipH="1">
                <a:off x="9378230" y="4470262"/>
                <a:ext cx="387094" cy="684611"/>
              </a:xfrm>
              <a:custGeom>
                <a:avLst/>
                <a:gdLst/>
                <a:ahLst/>
                <a:cxnLst/>
                <a:rect l="l" t="t" r="r" b="b"/>
                <a:pathLst>
                  <a:path w="387094" h="684611" extrusionOk="0">
                    <a:moveTo>
                      <a:pt x="304656" y="25331"/>
                    </a:moveTo>
                    <a:cubicBezTo>
                      <a:pt x="330907" y="42371"/>
                      <a:pt x="351172" y="66089"/>
                      <a:pt x="365449" y="97177"/>
                    </a:cubicBezTo>
                    <a:cubicBezTo>
                      <a:pt x="379956" y="128034"/>
                      <a:pt x="387095" y="163496"/>
                      <a:pt x="387095" y="203104"/>
                    </a:cubicBezTo>
                    <a:cubicBezTo>
                      <a:pt x="387095" y="242251"/>
                      <a:pt x="379956" y="276792"/>
                      <a:pt x="365449" y="306729"/>
                    </a:cubicBezTo>
                    <a:cubicBezTo>
                      <a:pt x="351172" y="336664"/>
                      <a:pt x="330677" y="359922"/>
                      <a:pt x="304656" y="376502"/>
                    </a:cubicBezTo>
                    <a:cubicBezTo>
                      <a:pt x="278635" y="393082"/>
                      <a:pt x="248699" y="401372"/>
                      <a:pt x="215078" y="401372"/>
                    </a:cubicBezTo>
                    <a:lnTo>
                      <a:pt x="106618" y="401372"/>
                    </a:lnTo>
                    <a:cubicBezTo>
                      <a:pt x="103624" y="401372"/>
                      <a:pt x="102243" y="402984"/>
                      <a:pt x="102243" y="406208"/>
                    </a:cubicBezTo>
                    <a:lnTo>
                      <a:pt x="102243" y="672868"/>
                    </a:lnTo>
                    <a:cubicBezTo>
                      <a:pt x="102243" y="676092"/>
                      <a:pt x="101322" y="678855"/>
                      <a:pt x="99249" y="681158"/>
                    </a:cubicBezTo>
                    <a:cubicBezTo>
                      <a:pt x="97177" y="683461"/>
                      <a:pt x="94644" y="684612"/>
                      <a:pt x="91650" y="684612"/>
                    </a:cubicBezTo>
                    <a:lnTo>
                      <a:pt x="10593" y="684612"/>
                    </a:lnTo>
                    <a:cubicBezTo>
                      <a:pt x="7599" y="684612"/>
                      <a:pt x="5066" y="683461"/>
                      <a:pt x="2994" y="681158"/>
                    </a:cubicBezTo>
                    <a:cubicBezTo>
                      <a:pt x="921" y="678855"/>
                      <a:pt x="0" y="676092"/>
                      <a:pt x="0" y="672868"/>
                    </a:cubicBezTo>
                    <a:lnTo>
                      <a:pt x="0" y="11744"/>
                    </a:lnTo>
                    <a:cubicBezTo>
                      <a:pt x="0" y="8520"/>
                      <a:pt x="921" y="5757"/>
                      <a:pt x="2994" y="3454"/>
                    </a:cubicBezTo>
                    <a:cubicBezTo>
                      <a:pt x="5066" y="1151"/>
                      <a:pt x="7599" y="0"/>
                      <a:pt x="10593" y="0"/>
                    </a:cubicBezTo>
                    <a:lnTo>
                      <a:pt x="214157" y="0"/>
                    </a:lnTo>
                    <a:cubicBezTo>
                      <a:pt x="248468" y="0"/>
                      <a:pt x="278635" y="8290"/>
                      <a:pt x="304656" y="25331"/>
                    </a:cubicBezTo>
                    <a:close/>
                    <a:moveTo>
                      <a:pt x="261364" y="281628"/>
                    </a:moveTo>
                    <a:cubicBezTo>
                      <a:pt x="277023" y="262515"/>
                      <a:pt x="284622" y="236955"/>
                      <a:pt x="284622" y="204946"/>
                    </a:cubicBezTo>
                    <a:cubicBezTo>
                      <a:pt x="284622" y="172477"/>
                      <a:pt x="276792" y="146456"/>
                      <a:pt x="261364" y="126883"/>
                    </a:cubicBezTo>
                    <a:cubicBezTo>
                      <a:pt x="245705" y="107309"/>
                      <a:pt x="224980" y="97637"/>
                      <a:pt x="199189" y="97637"/>
                    </a:cubicBezTo>
                    <a:lnTo>
                      <a:pt x="106618" y="97637"/>
                    </a:lnTo>
                    <a:cubicBezTo>
                      <a:pt x="103624" y="97637"/>
                      <a:pt x="102243" y="99249"/>
                      <a:pt x="102243" y="102473"/>
                    </a:cubicBezTo>
                    <a:lnTo>
                      <a:pt x="102243" y="305577"/>
                    </a:lnTo>
                    <a:cubicBezTo>
                      <a:pt x="102243" y="308801"/>
                      <a:pt x="103624" y="310413"/>
                      <a:pt x="106618" y="310413"/>
                    </a:cubicBezTo>
                    <a:lnTo>
                      <a:pt x="199189" y="310413"/>
                    </a:lnTo>
                    <a:cubicBezTo>
                      <a:pt x="225210" y="310413"/>
                      <a:pt x="245935" y="300972"/>
                      <a:pt x="261364" y="281628"/>
                    </a:cubicBez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9" name="Google Shape;1531;p47"/>
              <p:cNvSpPr/>
              <p:nvPr/>
            </p:nvSpPr>
            <p:spPr>
              <a:xfrm flipH="1">
                <a:off x="8917906" y="4463354"/>
                <a:ext cx="393312" cy="700270"/>
              </a:xfrm>
              <a:custGeom>
                <a:avLst/>
                <a:gdLst/>
                <a:ahLst/>
                <a:cxnLst/>
                <a:rect l="l" t="t" r="r" b="b"/>
                <a:pathLst>
                  <a:path w="393312" h="700270" extrusionOk="0">
                    <a:moveTo>
                      <a:pt x="93032" y="673789"/>
                    </a:moveTo>
                    <a:cubicBezTo>
                      <a:pt x="63326" y="656288"/>
                      <a:pt x="40298" y="631418"/>
                      <a:pt x="24179" y="599180"/>
                    </a:cubicBezTo>
                    <a:cubicBezTo>
                      <a:pt x="8060" y="566941"/>
                      <a:pt x="0" y="529636"/>
                      <a:pt x="0" y="487265"/>
                    </a:cubicBezTo>
                    <a:lnTo>
                      <a:pt x="0" y="211855"/>
                    </a:lnTo>
                    <a:cubicBezTo>
                      <a:pt x="0" y="170174"/>
                      <a:pt x="8060" y="133330"/>
                      <a:pt x="24179" y="101091"/>
                    </a:cubicBezTo>
                    <a:cubicBezTo>
                      <a:pt x="40298" y="68853"/>
                      <a:pt x="63326" y="43983"/>
                      <a:pt x="93032" y="26252"/>
                    </a:cubicBezTo>
                    <a:cubicBezTo>
                      <a:pt x="122737" y="8751"/>
                      <a:pt x="157049" y="0"/>
                      <a:pt x="195735" y="0"/>
                    </a:cubicBezTo>
                    <a:cubicBezTo>
                      <a:pt x="235112" y="0"/>
                      <a:pt x="269654" y="8751"/>
                      <a:pt x="299359" y="26252"/>
                    </a:cubicBezTo>
                    <a:cubicBezTo>
                      <a:pt x="329065" y="43753"/>
                      <a:pt x="352093" y="68623"/>
                      <a:pt x="368673" y="101091"/>
                    </a:cubicBezTo>
                    <a:cubicBezTo>
                      <a:pt x="385022" y="133330"/>
                      <a:pt x="393312" y="170174"/>
                      <a:pt x="393312" y="211855"/>
                    </a:cubicBezTo>
                    <a:lnTo>
                      <a:pt x="393312" y="487265"/>
                    </a:lnTo>
                    <a:cubicBezTo>
                      <a:pt x="393312" y="529636"/>
                      <a:pt x="385022" y="566941"/>
                      <a:pt x="368673" y="599180"/>
                    </a:cubicBezTo>
                    <a:cubicBezTo>
                      <a:pt x="352323" y="631418"/>
                      <a:pt x="329065" y="656288"/>
                      <a:pt x="299359" y="673789"/>
                    </a:cubicBezTo>
                    <a:cubicBezTo>
                      <a:pt x="269654" y="691290"/>
                      <a:pt x="235112" y="700271"/>
                      <a:pt x="195735" y="700271"/>
                    </a:cubicBezTo>
                    <a:cubicBezTo>
                      <a:pt x="157049" y="700271"/>
                      <a:pt x="122737" y="691520"/>
                      <a:pt x="93032" y="673789"/>
                    </a:cubicBezTo>
                    <a:close/>
                    <a:moveTo>
                      <a:pt x="265048" y="571777"/>
                    </a:moveTo>
                    <a:cubicBezTo>
                      <a:pt x="282319" y="551282"/>
                      <a:pt x="291070" y="524800"/>
                      <a:pt x="291070" y="492101"/>
                    </a:cubicBezTo>
                    <a:lnTo>
                      <a:pt x="291070" y="208861"/>
                    </a:lnTo>
                    <a:cubicBezTo>
                      <a:pt x="291070" y="175701"/>
                      <a:pt x="282319" y="148759"/>
                      <a:pt x="265048" y="128264"/>
                    </a:cubicBezTo>
                    <a:cubicBezTo>
                      <a:pt x="247777" y="107770"/>
                      <a:pt x="224750" y="97407"/>
                      <a:pt x="195735" y="97407"/>
                    </a:cubicBezTo>
                    <a:cubicBezTo>
                      <a:pt x="167641" y="97407"/>
                      <a:pt x="144844" y="107770"/>
                      <a:pt x="127803" y="128264"/>
                    </a:cubicBezTo>
                    <a:cubicBezTo>
                      <a:pt x="110763" y="148759"/>
                      <a:pt x="102243" y="175701"/>
                      <a:pt x="102243" y="208861"/>
                    </a:cubicBezTo>
                    <a:lnTo>
                      <a:pt x="102243" y="492101"/>
                    </a:lnTo>
                    <a:cubicBezTo>
                      <a:pt x="102243" y="524570"/>
                      <a:pt x="110763" y="551282"/>
                      <a:pt x="127803" y="571777"/>
                    </a:cubicBezTo>
                    <a:cubicBezTo>
                      <a:pt x="144844" y="592271"/>
                      <a:pt x="167411" y="602634"/>
                      <a:pt x="195735" y="602634"/>
                    </a:cubicBezTo>
                    <a:cubicBezTo>
                      <a:pt x="224520" y="602634"/>
                      <a:pt x="247547" y="592271"/>
                      <a:pt x="265048" y="571777"/>
                    </a:cubicBez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0" name="Google Shape;1532;p47"/>
              <p:cNvSpPr/>
              <p:nvPr/>
            </p:nvSpPr>
            <p:spPr>
              <a:xfrm flipH="1">
                <a:off x="8455281" y="4463354"/>
                <a:ext cx="385943" cy="699350"/>
              </a:xfrm>
              <a:custGeom>
                <a:avLst/>
                <a:gdLst/>
                <a:ahLst/>
                <a:cxnLst/>
                <a:rect l="l" t="t" r="r" b="b"/>
                <a:pathLst>
                  <a:path w="385943" h="699350" extrusionOk="0">
                    <a:moveTo>
                      <a:pt x="92571" y="676322"/>
                    </a:moveTo>
                    <a:cubicBezTo>
                      <a:pt x="63096" y="661124"/>
                      <a:pt x="40298" y="639248"/>
                      <a:pt x="24179" y="610924"/>
                    </a:cubicBezTo>
                    <a:cubicBezTo>
                      <a:pt x="8060" y="582600"/>
                      <a:pt x="0" y="549900"/>
                      <a:pt x="0" y="512826"/>
                    </a:cubicBezTo>
                    <a:lnTo>
                      <a:pt x="0" y="487495"/>
                    </a:lnTo>
                    <a:cubicBezTo>
                      <a:pt x="0" y="484272"/>
                      <a:pt x="921" y="481508"/>
                      <a:pt x="2994" y="479206"/>
                    </a:cubicBezTo>
                    <a:cubicBezTo>
                      <a:pt x="5066" y="476903"/>
                      <a:pt x="7599" y="475751"/>
                      <a:pt x="10593" y="475751"/>
                    </a:cubicBezTo>
                    <a:lnTo>
                      <a:pt x="90038" y="475751"/>
                    </a:lnTo>
                    <a:cubicBezTo>
                      <a:pt x="93032" y="475751"/>
                      <a:pt x="95565" y="476903"/>
                      <a:pt x="97637" y="479206"/>
                    </a:cubicBezTo>
                    <a:cubicBezTo>
                      <a:pt x="99710" y="481508"/>
                      <a:pt x="100631" y="484272"/>
                      <a:pt x="100631" y="487495"/>
                    </a:cubicBezTo>
                    <a:lnTo>
                      <a:pt x="100631" y="507069"/>
                    </a:lnTo>
                    <a:cubicBezTo>
                      <a:pt x="100631" y="535163"/>
                      <a:pt x="109381" y="557960"/>
                      <a:pt x="127113" y="575461"/>
                    </a:cubicBezTo>
                    <a:cubicBezTo>
                      <a:pt x="144844" y="592962"/>
                      <a:pt x="168562" y="601713"/>
                      <a:pt x="198498" y="601713"/>
                    </a:cubicBezTo>
                    <a:cubicBezTo>
                      <a:pt x="226132" y="601713"/>
                      <a:pt x="247317" y="593883"/>
                      <a:pt x="262055" y="578224"/>
                    </a:cubicBezTo>
                    <a:cubicBezTo>
                      <a:pt x="276792" y="562566"/>
                      <a:pt x="284161" y="542071"/>
                      <a:pt x="284161" y="516741"/>
                    </a:cubicBezTo>
                    <a:cubicBezTo>
                      <a:pt x="284161" y="499240"/>
                      <a:pt x="280016" y="484041"/>
                      <a:pt x="271726" y="471376"/>
                    </a:cubicBezTo>
                    <a:cubicBezTo>
                      <a:pt x="263436" y="458711"/>
                      <a:pt x="251923" y="446967"/>
                      <a:pt x="236955" y="436144"/>
                    </a:cubicBezTo>
                    <a:cubicBezTo>
                      <a:pt x="221987" y="425321"/>
                      <a:pt x="198959" y="410814"/>
                      <a:pt x="167641" y="392622"/>
                    </a:cubicBezTo>
                    <a:cubicBezTo>
                      <a:pt x="131718" y="371897"/>
                      <a:pt x="102934" y="353244"/>
                      <a:pt x="81288" y="336895"/>
                    </a:cubicBezTo>
                    <a:cubicBezTo>
                      <a:pt x="59642" y="320545"/>
                      <a:pt x="41220" y="299820"/>
                      <a:pt x="26252" y="274490"/>
                    </a:cubicBezTo>
                    <a:cubicBezTo>
                      <a:pt x="11284" y="249159"/>
                      <a:pt x="3685" y="218072"/>
                      <a:pt x="3685" y="181688"/>
                    </a:cubicBezTo>
                    <a:cubicBezTo>
                      <a:pt x="3685" y="125731"/>
                      <a:pt x="20495" y="81518"/>
                      <a:pt x="54345" y="48819"/>
                    </a:cubicBezTo>
                    <a:cubicBezTo>
                      <a:pt x="88196" y="16350"/>
                      <a:pt x="132639" y="0"/>
                      <a:pt x="187906" y="0"/>
                    </a:cubicBezTo>
                    <a:cubicBezTo>
                      <a:pt x="226132" y="0"/>
                      <a:pt x="259982" y="8060"/>
                      <a:pt x="289227" y="23949"/>
                    </a:cubicBezTo>
                    <a:cubicBezTo>
                      <a:pt x="318703" y="39838"/>
                      <a:pt x="341270" y="62405"/>
                      <a:pt x="357159" y="91880"/>
                    </a:cubicBezTo>
                    <a:cubicBezTo>
                      <a:pt x="373048" y="121356"/>
                      <a:pt x="380877" y="154746"/>
                      <a:pt x="380877" y="192511"/>
                    </a:cubicBezTo>
                    <a:lnTo>
                      <a:pt x="380877" y="213006"/>
                    </a:lnTo>
                    <a:cubicBezTo>
                      <a:pt x="380877" y="216230"/>
                      <a:pt x="379956" y="218993"/>
                      <a:pt x="377884" y="221296"/>
                    </a:cubicBezTo>
                    <a:cubicBezTo>
                      <a:pt x="375811" y="223599"/>
                      <a:pt x="373278" y="224750"/>
                      <a:pt x="370285" y="224750"/>
                    </a:cubicBezTo>
                    <a:lnTo>
                      <a:pt x="290839" y="224750"/>
                    </a:lnTo>
                    <a:cubicBezTo>
                      <a:pt x="287846" y="224750"/>
                      <a:pt x="285313" y="223599"/>
                      <a:pt x="283240" y="221296"/>
                    </a:cubicBezTo>
                    <a:cubicBezTo>
                      <a:pt x="281168" y="218993"/>
                      <a:pt x="280246" y="216230"/>
                      <a:pt x="280246" y="213006"/>
                    </a:cubicBezTo>
                    <a:lnTo>
                      <a:pt x="280246" y="194353"/>
                    </a:lnTo>
                    <a:cubicBezTo>
                      <a:pt x="280246" y="166490"/>
                      <a:pt x="271726" y="143232"/>
                      <a:pt x="254686" y="125040"/>
                    </a:cubicBezTo>
                    <a:cubicBezTo>
                      <a:pt x="237645" y="106848"/>
                      <a:pt x="214618" y="97637"/>
                      <a:pt x="185833" y="97637"/>
                    </a:cubicBezTo>
                    <a:cubicBezTo>
                      <a:pt x="160503" y="97637"/>
                      <a:pt x="140469" y="105006"/>
                      <a:pt x="125961" y="119514"/>
                    </a:cubicBezTo>
                    <a:cubicBezTo>
                      <a:pt x="111224" y="134251"/>
                      <a:pt x="103855" y="154516"/>
                      <a:pt x="103855" y="180537"/>
                    </a:cubicBezTo>
                    <a:cubicBezTo>
                      <a:pt x="103855" y="198038"/>
                      <a:pt x="107769" y="213006"/>
                      <a:pt x="115369" y="225441"/>
                    </a:cubicBezTo>
                    <a:cubicBezTo>
                      <a:pt x="122968" y="237876"/>
                      <a:pt x="134712" y="249620"/>
                      <a:pt x="150140" y="260673"/>
                    </a:cubicBezTo>
                    <a:cubicBezTo>
                      <a:pt x="165799" y="271726"/>
                      <a:pt x="189287" y="286003"/>
                      <a:pt x="221065" y="303735"/>
                    </a:cubicBezTo>
                    <a:cubicBezTo>
                      <a:pt x="263436" y="330447"/>
                      <a:pt x="294524" y="351172"/>
                      <a:pt x="314558" y="366140"/>
                    </a:cubicBezTo>
                    <a:cubicBezTo>
                      <a:pt x="334592" y="381108"/>
                      <a:pt x="351402" y="400451"/>
                      <a:pt x="365219" y="424169"/>
                    </a:cubicBezTo>
                    <a:cubicBezTo>
                      <a:pt x="379035" y="447888"/>
                      <a:pt x="385943" y="477133"/>
                      <a:pt x="385943" y="511674"/>
                    </a:cubicBezTo>
                    <a:cubicBezTo>
                      <a:pt x="385943" y="569013"/>
                      <a:pt x="368673" y="614608"/>
                      <a:pt x="333901" y="648459"/>
                    </a:cubicBezTo>
                    <a:cubicBezTo>
                      <a:pt x="299129" y="682309"/>
                      <a:pt x="252844" y="699350"/>
                      <a:pt x="194584" y="699350"/>
                    </a:cubicBezTo>
                    <a:cubicBezTo>
                      <a:pt x="156127" y="699350"/>
                      <a:pt x="121816" y="691520"/>
                      <a:pt x="92571" y="676322"/>
                    </a:cubicBez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11" name="Google Shape;1533;p47"/>
              <p:cNvSpPr/>
              <p:nvPr/>
            </p:nvSpPr>
            <p:spPr>
              <a:xfrm flipH="1">
                <a:off x="8004630" y="4471184"/>
                <a:ext cx="400220" cy="683690"/>
              </a:xfrm>
              <a:custGeom>
                <a:avLst/>
                <a:gdLst/>
                <a:ahLst/>
                <a:cxnLst/>
                <a:rect l="l" t="t" r="r" b="b"/>
                <a:pathLst>
                  <a:path w="400220" h="683690" extrusionOk="0">
                    <a:moveTo>
                      <a:pt x="397227" y="3454"/>
                    </a:moveTo>
                    <a:cubicBezTo>
                      <a:pt x="399300" y="5757"/>
                      <a:pt x="400221" y="8520"/>
                      <a:pt x="400221" y="11744"/>
                    </a:cubicBezTo>
                    <a:lnTo>
                      <a:pt x="400221" y="87044"/>
                    </a:lnTo>
                    <a:cubicBezTo>
                      <a:pt x="400221" y="90268"/>
                      <a:pt x="399300" y="93032"/>
                      <a:pt x="397227" y="95334"/>
                    </a:cubicBezTo>
                    <a:cubicBezTo>
                      <a:pt x="395155" y="97637"/>
                      <a:pt x="392622" y="98788"/>
                      <a:pt x="389628" y="98788"/>
                    </a:cubicBezTo>
                    <a:lnTo>
                      <a:pt x="253074" y="98788"/>
                    </a:lnTo>
                    <a:cubicBezTo>
                      <a:pt x="250080" y="98788"/>
                      <a:pt x="248699" y="100401"/>
                      <a:pt x="248699" y="103624"/>
                    </a:cubicBezTo>
                    <a:lnTo>
                      <a:pt x="248699" y="671947"/>
                    </a:lnTo>
                    <a:cubicBezTo>
                      <a:pt x="248699" y="675171"/>
                      <a:pt x="247778" y="677934"/>
                      <a:pt x="245705" y="680237"/>
                    </a:cubicBezTo>
                    <a:cubicBezTo>
                      <a:pt x="243633" y="682540"/>
                      <a:pt x="241100" y="683691"/>
                      <a:pt x="238106" y="683691"/>
                    </a:cubicBezTo>
                    <a:lnTo>
                      <a:pt x="157049" y="683691"/>
                    </a:lnTo>
                    <a:cubicBezTo>
                      <a:pt x="154055" y="683691"/>
                      <a:pt x="151522" y="682540"/>
                      <a:pt x="149450" y="680237"/>
                    </a:cubicBezTo>
                    <a:cubicBezTo>
                      <a:pt x="147377" y="677934"/>
                      <a:pt x="146456" y="675171"/>
                      <a:pt x="146456" y="671947"/>
                    </a:cubicBezTo>
                    <a:lnTo>
                      <a:pt x="146456" y="103624"/>
                    </a:lnTo>
                    <a:cubicBezTo>
                      <a:pt x="146456" y="100401"/>
                      <a:pt x="145074" y="98788"/>
                      <a:pt x="142081" y="98788"/>
                    </a:cubicBezTo>
                    <a:lnTo>
                      <a:pt x="10593" y="98788"/>
                    </a:lnTo>
                    <a:cubicBezTo>
                      <a:pt x="7599" y="98788"/>
                      <a:pt x="5066" y="97637"/>
                      <a:pt x="2994" y="95334"/>
                    </a:cubicBezTo>
                    <a:cubicBezTo>
                      <a:pt x="921" y="93032"/>
                      <a:pt x="0" y="90268"/>
                      <a:pt x="0" y="87044"/>
                    </a:cubicBezTo>
                    <a:lnTo>
                      <a:pt x="0" y="11744"/>
                    </a:lnTo>
                    <a:cubicBezTo>
                      <a:pt x="0" y="8520"/>
                      <a:pt x="921" y="5757"/>
                      <a:pt x="2994" y="3454"/>
                    </a:cubicBezTo>
                    <a:cubicBezTo>
                      <a:pt x="5066" y="1151"/>
                      <a:pt x="7599" y="0"/>
                      <a:pt x="10593" y="0"/>
                    </a:cubicBezTo>
                    <a:lnTo>
                      <a:pt x="389628" y="0"/>
                    </a:lnTo>
                    <a:cubicBezTo>
                      <a:pt x="392622" y="0"/>
                      <a:pt x="395155" y="1151"/>
                      <a:pt x="397227" y="3454"/>
                    </a:cubicBez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Pts val="1800"/>
                  <a:buFontTx/>
                  <a:buNone/>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4" name="TextBox 3"/>
          <p:cNvSpPr txBox="1"/>
          <p:nvPr/>
        </p:nvSpPr>
        <p:spPr>
          <a:xfrm>
            <a:off x="991482" y="585378"/>
            <a:ext cx="7161036" cy="830997"/>
          </a:xfrm>
          <a:prstGeom prst="rect">
            <a:avLst/>
          </a:prstGeom>
          <a:noFill/>
        </p:spPr>
        <p:txBody>
          <a:bodyPr wrap="square" rtlCol="0">
            <a:spAutoFit/>
          </a:bodyPr>
          <a:lstStyle/>
          <a:p>
            <a:r>
              <a:rPr lang="vi-VN" sz="2400">
                <a:solidFill>
                  <a:schemeClr val="bg2"/>
                </a:solidFill>
                <a:latin typeface="Itim" panose="00000500000000000000" pitchFamily="2" charset="-34"/>
                <a:cs typeface="Itim" panose="00000500000000000000" pitchFamily="2" charset="-34"/>
              </a:rPr>
              <a:t>2. Trò chơi “Gửi thư”: Tìm hộp thư phù hợp với mỗi phong thư</a:t>
            </a:r>
            <a:endParaRPr lang="en-US" sz="2400">
              <a:solidFill>
                <a:schemeClr val="bg2"/>
              </a:solidFill>
              <a:latin typeface="Itim" panose="00000500000000000000" pitchFamily="2" charset="-34"/>
              <a:cs typeface="Itim" panose="00000500000000000000" pitchFamily="2" charset="-34"/>
            </a:endParaRPr>
          </a:p>
        </p:txBody>
      </p:sp>
      <p:grpSp>
        <p:nvGrpSpPr>
          <p:cNvPr id="32" name="Group 31"/>
          <p:cNvGrpSpPr/>
          <p:nvPr/>
        </p:nvGrpSpPr>
        <p:grpSpPr>
          <a:xfrm>
            <a:off x="7626008" y="452392"/>
            <a:ext cx="676744" cy="963984"/>
            <a:chOff x="3397943" y="2551052"/>
            <a:chExt cx="1436379" cy="1828496"/>
          </a:xfrm>
        </p:grpSpPr>
        <p:sp>
          <p:nvSpPr>
            <p:cNvPr id="3" name="Google Shape;959;p37"/>
            <p:cNvSpPr/>
            <p:nvPr/>
          </p:nvSpPr>
          <p:spPr>
            <a:xfrm>
              <a:off x="4277082" y="2805321"/>
              <a:ext cx="230373" cy="1573137"/>
            </a:xfrm>
            <a:custGeom>
              <a:avLst/>
              <a:gdLst/>
              <a:ahLst/>
              <a:cxnLst/>
              <a:rect l="l" t="t" r="r" b="b"/>
              <a:pathLst>
                <a:path w="743140" h="5074634" extrusionOk="0">
                  <a:moveTo>
                    <a:pt x="0" y="0"/>
                  </a:moveTo>
                  <a:lnTo>
                    <a:pt x="743140" y="0"/>
                  </a:lnTo>
                  <a:lnTo>
                    <a:pt x="743140" y="5074634"/>
                  </a:lnTo>
                  <a:lnTo>
                    <a:pt x="0" y="5074634"/>
                  </a:ln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 name="Google Shape;960;p37"/>
            <p:cNvSpPr/>
            <p:nvPr/>
          </p:nvSpPr>
          <p:spPr>
            <a:xfrm>
              <a:off x="4118656" y="2725975"/>
              <a:ext cx="295304" cy="820451"/>
            </a:xfrm>
            <a:custGeom>
              <a:avLst/>
              <a:gdLst/>
              <a:ahLst/>
              <a:cxnLst/>
              <a:rect l="l" t="t" r="r" b="b"/>
              <a:pathLst>
                <a:path w="952595" h="2646616" extrusionOk="0">
                  <a:moveTo>
                    <a:pt x="952595" y="1065848"/>
                  </a:moveTo>
                  <a:lnTo>
                    <a:pt x="952595" y="2642045"/>
                  </a:lnTo>
                  <a:lnTo>
                    <a:pt x="942880" y="2645855"/>
                  </a:lnTo>
                  <a:lnTo>
                    <a:pt x="940880" y="2646617"/>
                  </a:lnTo>
                  <a:lnTo>
                    <a:pt x="940499" y="2645664"/>
                  </a:lnTo>
                  <a:lnTo>
                    <a:pt x="0" y="0"/>
                  </a:lnTo>
                  <a:lnTo>
                    <a:pt x="113443" y="8287"/>
                  </a:lnTo>
                  <a:cubicBezTo>
                    <a:pt x="592169" y="107823"/>
                    <a:pt x="952595" y="543497"/>
                    <a:pt x="952595" y="1065848"/>
                  </a:cubicBezTo>
                  <a:close/>
                </a:path>
              </a:pathLst>
            </a:custGeom>
            <a:solidFill>
              <a:srgbClr val="D64C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 name="Google Shape;961;p37"/>
            <p:cNvSpPr/>
            <p:nvPr/>
          </p:nvSpPr>
          <p:spPr>
            <a:xfrm>
              <a:off x="3763758" y="2721921"/>
              <a:ext cx="649516" cy="824496"/>
            </a:xfrm>
            <a:custGeom>
              <a:avLst/>
              <a:gdLst/>
              <a:ahLst/>
              <a:cxnLst/>
              <a:rect l="l" t="t" r="r" b="b"/>
              <a:pathLst>
                <a:path w="2095214" h="2659665" extrusionOk="0">
                  <a:moveTo>
                    <a:pt x="2095214" y="1078897"/>
                  </a:moveTo>
                  <a:lnTo>
                    <a:pt x="2095214" y="2659666"/>
                  </a:lnTo>
                  <a:lnTo>
                    <a:pt x="2085499" y="2658904"/>
                  </a:lnTo>
                  <a:lnTo>
                    <a:pt x="2083118" y="2658714"/>
                  </a:lnTo>
                  <a:lnTo>
                    <a:pt x="0" y="2491359"/>
                  </a:lnTo>
                  <a:lnTo>
                    <a:pt x="0" y="1078897"/>
                  </a:lnTo>
                  <a:cubicBezTo>
                    <a:pt x="0" y="483013"/>
                    <a:pt x="469011" y="0"/>
                    <a:pt x="1047560" y="0"/>
                  </a:cubicBezTo>
                  <a:lnTo>
                    <a:pt x="1047655" y="0"/>
                  </a:lnTo>
                  <a:cubicBezTo>
                    <a:pt x="1118997" y="0"/>
                    <a:pt x="1188720" y="7334"/>
                    <a:pt x="1256062" y="21336"/>
                  </a:cubicBezTo>
                  <a:cubicBezTo>
                    <a:pt x="1734788" y="120872"/>
                    <a:pt x="2095214" y="556546"/>
                    <a:pt x="2095214" y="10788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 name="Google Shape;962;p37"/>
            <p:cNvSpPr/>
            <p:nvPr/>
          </p:nvSpPr>
          <p:spPr>
            <a:xfrm>
              <a:off x="3734884" y="2721892"/>
              <a:ext cx="383031" cy="781416"/>
            </a:xfrm>
            <a:custGeom>
              <a:avLst/>
              <a:gdLst/>
              <a:ahLst/>
              <a:cxnLst/>
              <a:rect l="l" t="t" r="r" b="b"/>
              <a:pathLst>
                <a:path w="1235583" h="2520696" extrusionOk="0">
                  <a:moveTo>
                    <a:pt x="1235583" y="17335"/>
                  </a:moveTo>
                  <a:cubicBezTo>
                    <a:pt x="740664" y="116015"/>
                    <a:pt x="363855" y="624173"/>
                    <a:pt x="363855" y="1236155"/>
                  </a:cubicBezTo>
                  <a:lnTo>
                    <a:pt x="363855" y="2520696"/>
                  </a:lnTo>
                  <a:lnTo>
                    <a:pt x="0" y="2491454"/>
                  </a:lnTo>
                  <a:lnTo>
                    <a:pt x="0" y="1078992"/>
                  </a:lnTo>
                  <a:cubicBezTo>
                    <a:pt x="0" y="483203"/>
                    <a:pt x="468916" y="0"/>
                    <a:pt x="1047559" y="0"/>
                  </a:cubicBezTo>
                  <a:cubicBezTo>
                    <a:pt x="1111758" y="0"/>
                    <a:pt x="1174623" y="6001"/>
                    <a:pt x="1235583" y="17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 name="Google Shape;963;p37"/>
            <p:cNvSpPr/>
            <p:nvPr/>
          </p:nvSpPr>
          <p:spPr>
            <a:xfrm>
              <a:off x="4340156" y="3596154"/>
              <a:ext cx="167421" cy="783394"/>
            </a:xfrm>
            <a:custGeom>
              <a:avLst/>
              <a:gdLst/>
              <a:ahLst/>
              <a:cxnLst/>
              <a:rect l="l" t="t" r="r" b="b"/>
              <a:pathLst>
                <a:path w="540067" h="2527078" extrusionOk="0">
                  <a:moveTo>
                    <a:pt x="0" y="2527078"/>
                  </a:moveTo>
                  <a:lnTo>
                    <a:pt x="540067" y="2527078"/>
                  </a:lnTo>
                  <a:lnTo>
                    <a:pt x="540067" y="0"/>
                  </a:lnTo>
                  <a:lnTo>
                    <a:pt x="483394" y="0"/>
                  </a:lnTo>
                  <a:cubicBezTo>
                    <a:pt x="216408" y="0"/>
                    <a:pt x="95" y="216408"/>
                    <a:pt x="95" y="483299"/>
                  </a:cubicBezTo>
                  <a:lnTo>
                    <a:pt x="95" y="2527078"/>
                  </a:ln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 name="Google Shape;964;p37"/>
            <p:cNvSpPr/>
            <p:nvPr/>
          </p:nvSpPr>
          <p:spPr>
            <a:xfrm>
              <a:off x="4449501" y="3718569"/>
              <a:ext cx="27579" cy="622056"/>
            </a:xfrm>
            <a:custGeom>
              <a:avLst/>
              <a:gdLst/>
              <a:ahLst/>
              <a:cxnLst/>
              <a:rect l="l" t="t" r="r" b="b"/>
              <a:pathLst>
                <a:path w="88963" h="2006631" extrusionOk="0">
                  <a:moveTo>
                    <a:pt x="44482" y="2006632"/>
                  </a:moveTo>
                  <a:lnTo>
                    <a:pt x="44482" y="2006632"/>
                  </a:lnTo>
                  <a:cubicBezTo>
                    <a:pt x="20003" y="2006632"/>
                    <a:pt x="0" y="1986629"/>
                    <a:pt x="0" y="1962150"/>
                  </a:cubicBezTo>
                  <a:lnTo>
                    <a:pt x="0" y="44482"/>
                  </a:lnTo>
                  <a:cubicBezTo>
                    <a:pt x="0" y="20002"/>
                    <a:pt x="20003" y="0"/>
                    <a:pt x="44482" y="0"/>
                  </a:cubicBezTo>
                  <a:lnTo>
                    <a:pt x="44482" y="0"/>
                  </a:lnTo>
                  <a:cubicBezTo>
                    <a:pt x="68961" y="0"/>
                    <a:pt x="88963" y="20002"/>
                    <a:pt x="88963" y="44482"/>
                  </a:cubicBezTo>
                  <a:lnTo>
                    <a:pt x="88963" y="1962055"/>
                  </a:lnTo>
                  <a:cubicBezTo>
                    <a:pt x="88963" y="1986629"/>
                    <a:pt x="68961" y="2006632"/>
                    <a:pt x="44482" y="2006632"/>
                  </a:cubicBezTo>
                  <a:close/>
                </a:path>
              </a:pathLst>
            </a:custGeom>
            <a:solidFill>
              <a:srgbClr val="E0E0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 name="Google Shape;965;p37"/>
            <p:cNvSpPr/>
            <p:nvPr/>
          </p:nvSpPr>
          <p:spPr>
            <a:xfrm>
              <a:off x="4153891" y="2728549"/>
              <a:ext cx="680431" cy="816465"/>
            </a:xfrm>
            <a:custGeom>
              <a:avLst/>
              <a:gdLst/>
              <a:ahLst/>
              <a:cxnLst/>
              <a:rect l="l" t="t" r="r" b="b"/>
              <a:pathLst>
                <a:path w="2194940" h="2633757" extrusionOk="0">
                  <a:moveTo>
                    <a:pt x="2194941" y="947357"/>
                  </a:moveTo>
                  <a:lnTo>
                    <a:pt x="2194941" y="2101501"/>
                  </a:lnTo>
                  <a:lnTo>
                    <a:pt x="839152" y="2633758"/>
                  </a:lnTo>
                  <a:lnTo>
                    <a:pt x="839152" y="1057561"/>
                  </a:lnTo>
                  <a:cubicBezTo>
                    <a:pt x="839152" y="535210"/>
                    <a:pt x="478726" y="99536"/>
                    <a:pt x="0" y="0"/>
                  </a:cubicBezTo>
                  <a:lnTo>
                    <a:pt x="1484185" y="108775"/>
                  </a:lnTo>
                  <a:cubicBezTo>
                    <a:pt x="1887665" y="151924"/>
                    <a:pt x="2194941" y="514350"/>
                    <a:pt x="2194941" y="94735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 name="Google Shape;966;p37"/>
            <p:cNvSpPr/>
            <p:nvPr/>
          </p:nvSpPr>
          <p:spPr>
            <a:xfrm>
              <a:off x="4315817" y="2741752"/>
              <a:ext cx="173554" cy="701594"/>
            </a:xfrm>
            <a:custGeom>
              <a:avLst/>
              <a:gdLst/>
              <a:ahLst/>
              <a:cxnLst/>
              <a:rect l="l" t="t" r="r" b="b"/>
              <a:pathLst>
                <a:path w="559852" h="2263207" extrusionOk="0">
                  <a:moveTo>
                    <a:pt x="545659" y="2263207"/>
                  </a:moveTo>
                  <a:cubicBezTo>
                    <a:pt x="537753" y="2263207"/>
                    <a:pt x="531372" y="2256825"/>
                    <a:pt x="531372" y="2248920"/>
                  </a:cubicBezTo>
                  <a:lnTo>
                    <a:pt x="531372" y="963711"/>
                  </a:lnTo>
                  <a:cubicBezTo>
                    <a:pt x="531372" y="576711"/>
                    <a:pt x="330489" y="217618"/>
                    <a:pt x="7020" y="26547"/>
                  </a:cubicBezTo>
                  <a:cubicBezTo>
                    <a:pt x="258" y="22546"/>
                    <a:pt x="-2028" y="13783"/>
                    <a:pt x="1972" y="7020"/>
                  </a:cubicBezTo>
                  <a:cubicBezTo>
                    <a:pt x="5973" y="258"/>
                    <a:pt x="14735" y="-2028"/>
                    <a:pt x="21498" y="1972"/>
                  </a:cubicBezTo>
                  <a:cubicBezTo>
                    <a:pt x="353635" y="198187"/>
                    <a:pt x="559851" y="566614"/>
                    <a:pt x="559851" y="963711"/>
                  </a:cubicBezTo>
                  <a:lnTo>
                    <a:pt x="559851" y="2248920"/>
                  </a:lnTo>
                  <a:cubicBezTo>
                    <a:pt x="559947" y="2256825"/>
                    <a:pt x="553469" y="2263207"/>
                    <a:pt x="545659" y="22632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 name="Google Shape;967;p37"/>
            <p:cNvSpPr/>
            <p:nvPr/>
          </p:nvSpPr>
          <p:spPr>
            <a:xfrm>
              <a:off x="4413742" y="3320872"/>
              <a:ext cx="417767" cy="146063"/>
            </a:xfrm>
            <a:custGeom>
              <a:avLst/>
              <a:gdLst/>
              <a:ahLst/>
              <a:cxnLst/>
              <a:rect l="l" t="t" r="r" b="b"/>
              <a:pathLst>
                <a:path w="1347634" h="471172" extrusionOk="0">
                  <a:moveTo>
                    <a:pt x="14259" y="471173"/>
                  </a:moveTo>
                  <a:cubicBezTo>
                    <a:pt x="8258" y="471173"/>
                    <a:pt x="2733" y="467363"/>
                    <a:pt x="733" y="461457"/>
                  </a:cubicBezTo>
                  <a:cubicBezTo>
                    <a:pt x="-1743" y="453932"/>
                    <a:pt x="2257" y="445836"/>
                    <a:pt x="9686" y="443360"/>
                  </a:cubicBezTo>
                  <a:lnTo>
                    <a:pt x="1328804" y="733"/>
                  </a:lnTo>
                  <a:cubicBezTo>
                    <a:pt x="1336329" y="-1744"/>
                    <a:pt x="1344425" y="2257"/>
                    <a:pt x="1346901" y="9687"/>
                  </a:cubicBezTo>
                  <a:cubicBezTo>
                    <a:pt x="1349378" y="17211"/>
                    <a:pt x="1345377" y="25307"/>
                    <a:pt x="1337948" y="27784"/>
                  </a:cubicBezTo>
                  <a:lnTo>
                    <a:pt x="18830" y="470411"/>
                  </a:lnTo>
                  <a:cubicBezTo>
                    <a:pt x="17307" y="470982"/>
                    <a:pt x="15783" y="471173"/>
                    <a:pt x="14259" y="4711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 name="Google Shape;968;p37"/>
            <p:cNvSpPr/>
            <p:nvPr/>
          </p:nvSpPr>
          <p:spPr>
            <a:xfrm>
              <a:off x="4610495" y="2763838"/>
              <a:ext cx="173597" cy="577150"/>
            </a:xfrm>
            <a:custGeom>
              <a:avLst/>
              <a:gdLst/>
              <a:ahLst/>
              <a:cxnLst/>
              <a:rect l="l" t="t" r="r" b="b"/>
              <a:pathLst>
                <a:path w="559991" h="1861773" extrusionOk="0">
                  <a:moveTo>
                    <a:pt x="545609" y="1861773"/>
                  </a:moveTo>
                  <a:cubicBezTo>
                    <a:pt x="537703" y="1861773"/>
                    <a:pt x="531321" y="1855391"/>
                    <a:pt x="531321" y="1847486"/>
                  </a:cubicBezTo>
                  <a:lnTo>
                    <a:pt x="531321" y="769256"/>
                  </a:lnTo>
                  <a:cubicBezTo>
                    <a:pt x="531321" y="463122"/>
                    <a:pt x="330820" y="178896"/>
                    <a:pt x="8208" y="27258"/>
                  </a:cubicBezTo>
                  <a:cubicBezTo>
                    <a:pt x="1064" y="23924"/>
                    <a:pt x="-1984" y="15352"/>
                    <a:pt x="1350" y="8208"/>
                  </a:cubicBezTo>
                  <a:cubicBezTo>
                    <a:pt x="4684" y="1064"/>
                    <a:pt x="13256" y="-1984"/>
                    <a:pt x="20400" y="1350"/>
                  </a:cubicBezTo>
                  <a:cubicBezTo>
                    <a:pt x="353204" y="157655"/>
                    <a:pt x="559991" y="451883"/>
                    <a:pt x="559991" y="769160"/>
                  </a:cubicBezTo>
                  <a:lnTo>
                    <a:pt x="559991" y="1847390"/>
                  </a:lnTo>
                  <a:cubicBezTo>
                    <a:pt x="559896" y="1855391"/>
                    <a:pt x="553514" y="1861773"/>
                    <a:pt x="545609" y="1861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6" name="Google Shape;969;p37"/>
            <p:cNvGrpSpPr/>
            <p:nvPr/>
          </p:nvGrpSpPr>
          <p:grpSpPr>
            <a:xfrm>
              <a:off x="4507904" y="2551052"/>
              <a:ext cx="121422" cy="732215"/>
              <a:chOff x="9286473" y="476250"/>
              <a:chExt cx="390926" cy="2357421"/>
            </a:xfrm>
          </p:grpSpPr>
          <p:sp>
            <p:nvSpPr>
              <p:cNvPr id="17" name="Google Shape;970;p37"/>
              <p:cNvSpPr/>
              <p:nvPr/>
            </p:nvSpPr>
            <p:spPr>
              <a:xfrm>
                <a:off x="9389173" y="476250"/>
                <a:ext cx="113728" cy="1839563"/>
              </a:xfrm>
              <a:custGeom>
                <a:avLst/>
                <a:gdLst/>
                <a:ahLst/>
                <a:cxnLst/>
                <a:rect l="l" t="t" r="r" b="b"/>
                <a:pathLst>
                  <a:path w="113728" h="1839563" extrusionOk="0">
                    <a:moveTo>
                      <a:pt x="113729" y="1839278"/>
                    </a:moveTo>
                    <a:lnTo>
                      <a:pt x="2096" y="1839563"/>
                    </a:lnTo>
                    <a:lnTo>
                      <a:pt x="0" y="0"/>
                    </a:lnTo>
                    <a:lnTo>
                      <a:pt x="111633" y="4038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 name="Google Shape;971;p37"/>
              <p:cNvSpPr/>
              <p:nvPr/>
            </p:nvSpPr>
            <p:spPr>
              <a:xfrm rot="-8594">
                <a:off x="9287178" y="2269034"/>
                <a:ext cx="300229" cy="564263"/>
              </a:xfrm>
              <a:custGeom>
                <a:avLst/>
                <a:gdLst/>
                <a:ahLst/>
                <a:cxnLst/>
                <a:rect l="l" t="t" r="r" b="b"/>
                <a:pathLst>
                  <a:path w="300228" h="564261" extrusionOk="0">
                    <a:moveTo>
                      <a:pt x="300228" y="282131"/>
                    </a:moveTo>
                    <a:cubicBezTo>
                      <a:pt x="300228" y="437948"/>
                      <a:pt x="233020" y="564262"/>
                      <a:pt x="150114" y="564262"/>
                    </a:cubicBezTo>
                    <a:cubicBezTo>
                      <a:pt x="67208" y="564262"/>
                      <a:pt x="0" y="437948"/>
                      <a:pt x="0" y="282131"/>
                    </a:cubicBezTo>
                    <a:cubicBezTo>
                      <a:pt x="0" y="126314"/>
                      <a:pt x="67208" y="0"/>
                      <a:pt x="150114" y="0"/>
                    </a:cubicBezTo>
                    <a:cubicBezTo>
                      <a:pt x="233020" y="0"/>
                      <a:pt x="300228" y="126314"/>
                      <a:pt x="300228" y="2821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 name="Google Shape;972;p37"/>
              <p:cNvSpPr/>
              <p:nvPr/>
            </p:nvSpPr>
            <p:spPr>
              <a:xfrm rot="-8594">
                <a:off x="9380300" y="2446935"/>
                <a:ext cx="111252" cy="208979"/>
              </a:xfrm>
              <a:custGeom>
                <a:avLst/>
                <a:gdLst/>
                <a:ahLst/>
                <a:cxnLst/>
                <a:rect l="l" t="t" r="r" b="b"/>
                <a:pathLst>
                  <a:path w="111252" h="208978" extrusionOk="0">
                    <a:moveTo>
                      <a:pt x="111252" y="104489"/>
                    </a:moveTo>
                    <a:cubicBezTo>
                      <a:pt x="111252" y="162197"/>
                      <a:pt x="86348" y="208979"/>
                      <a:pt x="55626" y="208979"/>
                    </a:cubicBezTo>
                    <a:cubicBezTo>
                      <a:pt x="24905" y="208979"/>
                      <a:pt x="0" y="162197"/>
                      <a:pt x="0" y="104489"/>
                    </a:cubicBezTo>
                    <a:cubicBezTo>
                      <a:pt x="0" y="46781"/>
                      <a:pt x="24905" y="0"/>
                      <a:pt x="55626" y="0"/>
                    </a:cubicBezTo>
                    <a:cubicBezTo>
                      <a:pt x="86348" y="0"/>
                      <a:pt x="111252" y="46781"/>
                      <a:pt x="111252" y="1044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 name="Google Shape;973;p37"/>
              <p:cNvSpPr/>
              <p:nvPr/>
            </p:nvSpPr>
            <p:spPr>
              <a:xfrm>
                <a:off x="9388506" y="516635"/>
                <a:ext cx="288893" cy="495109"/>
              </a:xfrm>
              <a:custGeom>
                <a:avLst/>
                <a:gdLst/>
                <a:ahLst/>
                <a:cxnLst/>
                <a:rect l="l" t="t" r="r" b="b"/>
                <a:pathLst>
                  <a:path w="288893" h="495109" extrusionOk="0">
                    <a:moveTo>
                      <a:pt x="284035" y="172879"/>
                    </a:moveTo>
                    <a:lnTo>
                      <a:pt x="288893" y="374618"/>
                    </a:lnTo>
                    <a:cubicBezTo>
                      <a:pt x="285750" y="430340"/>
                      <a:pt x="243745" y="475107"/>
                      <a:pt x="190405" y="479489"/>
                    </a:cubicBezTo>
                    <a:lnTo>
                      <a:pt x="1048" y="495110"/>
                    </a:lnTo>
                    <a:lnTo>
                      <a:pt x="0" y="0"/>
                    </a:lnTo>
                    <a:lnTo>
                      <a:pt x="251174" y="113348"/>
                    </a:lnTo>
                    <a:cubicBezTo>
                      <a:pt x="272034" y="121253"/>
                      <a:pt x="283750" y="149257"/>
                      <a:pt x="284035" y="1728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1" name="Google Shape;974;p37"/>
            <p:cNvSpPr/>
            <p:nvPr/>
          </p:nvSpPr>
          <p:spPr>
            <a:xfrm rot="21544557">
              <a:off x="3732962" y="3496635"/>
              <a:ext cx="8859" cy="49198"/>
            </a:xfrm>
            <a:custGeom>
              <a:avLst/>
              <a:gdLst/>
              <a:ahLst/>
              <a:cxnLst/>
              <a:rect l="l" t="t" r="r" b="b"/>
              <a:pathLst>
                <a:path w="28574" h="158681" extrusionOk="0">
                  <a:moveTo>
                    <a:pt x="0" y="0"/>
                  </a:moveTo>
                  <a:lnTo>
                    <a:pt x="28574" y="0"/>
                  </a:lnTo>
                  <a:lnTo>
                    <a:pt x="28574" y="158681"/>
                  </a:lnTo>
                  <a:lnTo>
                    <a:pt x="0" y="15868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 name="Google Shape;975;p37"/>
            <p:cNvSpPr/>
            <p:nvPr/>
          </p:nvSpPr>
          <p:spPr>
            <a:xfrm>
              <a:off x="3409156" y="3541446"/>
              <a:ext cx="942340" cy="134645"/>
            </a:xfrm>
            <a:custGeom>
              <a:avLst/>
              <a:gdLst/>
              <a:ahLst/>
              <a:cxnLst/>
              <a:rect l="l" t="t" r="r" b="b"/>
              <a:pathLst>
                <a:path w="3039808" h="434340" extrusionOk="0">
                  <a:moveTo>
                    <a:pt x="10287" y="434340"/>
                  </a:moveTo>
                  <a:lnTo>
                    <a:pt x="0" y="407670"/>
                  </a:lnTo>
                  <a:lnTo>
                    <a:pt x="1055370" y="0"/>
                  </a:lnTo>
                  <a:lnTo>
                    <a:pt x="1058609" y="286"/>
                  </a:lnTo>
                  <a:lnTo>
                    <a:pt x="3039809" y="170212"/>
                  </a:lnTo>
                  <a:lnTo>
                    <a:pt x="2885027" y="271939"/>
                  </a:lnTo>
                  <a:lnTo>
                    <a:pt x="2869311" y="248126"/>
                  </a:lnTo>
                  <a:lnTo>
                    <a:pt x="2955131" y="191643"/>
                  </a:lnTo>
                  <a:lnTo>
                    <a:pt x="1059466" y="2905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 name="Google Shape;976;p37"/>
            <p:cNvSpPr/>
            <p:nvPr/>
          </p:nvSpPr>
          <p:spPr>
            <a:xfrm>
              <a:off x="3399618" y="3502483"/>
              <a:ext cx="1009610" cy="294580"/>
            </a:xfrm>
            <a:custGeom>
              <a:avLst/>
              <a:gdLst/>
              <a:ahLst/>
              <a:cxnLst/>
              <a:rect l="l" t="t" r="r" b="b"/>
              <a:pathLst>
                <a:path w="3256806" h="950258" extrusionOk="0">
                  <a:moveTo>
                    <a:pt x="160346" y="453390"/>
                  </a:moveTo>
                  <a:lnTo>
                    <a:pt x="1257340" y="0"/>
                  </a:lnTo>
                  <a:lnTo>
                    <a:pt x="3255876" y="146590"/>
                  </a:lnTo>
                  <a:cubicBezTo>
                    <a:pt x="3255876" y="200882"/>
                    <a:pt x="3257971" y="236411"/>
                    <a:pt x="3255876" y="305467"/>
                  </a:cubicBezTo>
                  <a:lnTo>
                    <a:pt x="2787341" y="588359"/>
                  </a:lnTo>
                  <a:cubicBezTo>
                    <a:pt x="1894848" y="1085088"/>
                    <a:pt x="792139" y="934593"/>
                    <a:pt x="623356" y="908971"/>
                  </a:cubicBezTo>
                  <a:cubicBezTo>
                    <a:pt x="479719" y="887158"/>
                    <a:pt x="36807" y="777812"/>
                    <a:pt x="12518" y="610362"/>
                  </a:cubicBezTo>
                  <a:cubicBezTo>
                    <a:pt x="-33202" y="295180"/>
                    <a:pt x="53190" y="507016"/>
                    <a:pt x="160346" y="4533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 name="Google Shape;977;p37"/>
            <p:cNvSpPr/>
            <p:nvPr/>
          </p:nvSpPr>
          <p:spPr>
            <a:xfrm>
              <a:off x="3397943" y="3479584"/>
              <a:ext cx="1011023" cy="268488"/>
            </a:xfrm>
            <a:custGeom>
              <a:avLst/>
              <a:gdLst/>
              <a:ahLst/>
              <a:cxnLst/>
              <a:rect l="l" t="t" r="r" b="b"/>
              <a:pathLst>
                <a:path w="3261364" h="866091" extrusionOk="0">
                  <a:moveTo>
                    <a:pt x="147357" y="404336"/>
                  </a:moveTo>
                  <a:lnTo>
                    <a:pt x="1240446" y="0"/>
                  </a:lnTo>
                  <a:lnTo>
                    <a:pt x="3261365" y="220218"/>
                  </a:lnTo>
                  <a:lnTo>
                    <a:pt x="2765017" y="524733"/>
                  </a:lnTo>
                  <a:cubicBezTo>
                    <a:pt x="1893384" y="976884"/>
                    <a:pt x="940408" y="862108"/>
                    <a:pt x="591126" y="827056"/>
                  </a:cubicBezTo>
                  <a:cubicBezTo>
                    <a:pt x="458157" y="813816"/>
                    <a:pt x="-318797" y="613125"/>
                    <a:pt x="147357" y="40433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5" name="Google Shape;978;p37"/>
            <p:cNvGrpSpPr/>
            <p:nvPr/>
          </p:nvGrpSpPr>
          <p:grpSpPr>
            <a:xfrm>
              <a:off x="3552673" y="2973103"/>
              <a:ext cx="821134" cy="664672"/>
              <a:chOff x="7833362" y="2647372"/>
              <a:chExt cx="821134" cy="664672"/>
            </a:xfrm>
          </p:grpSpPr>
          <p:grpSp>
            <p:nvGrpSpPr>
              <p:cNvPr id="26" name="Google Shape;979;p37"/>
              <p:cNvGrpSpPr/>
              <p:nvPr/>
            </p:nvGrpSpPr>
            <p:grpSpPr>
              <a:xfrm>
                <a:off x="7833362" y="2647411"/>
                <a:ext cx="821134" cy="664633"/>
                <a:chOff x="6551993" y="1927719"/>
                <a:chExt cx="2643703" cy="2139836"/>
              </a:xfrm>
            </p:grpSpPr>
            <p:sp>
              <p:nvSpPr>
                <p:cNvPr id="30" name="Google Shape;980;p37"/>
                <p:cNvSpPr/>
                <p:nvPr/>
              </p:nvSpPr>
              <p:spPr>
                <a:xfrm>
                  <a:off x="6551993" y="1927719"/>
                  <a:ext cx="2643703" cy="2139836"/>
                </a:xfrm>
                <a:custGeom>
                  <a:avLst/>
                  <a:gdLst/>
                  <a:ahLst/>
                  <a:cxnLst/>
                  <a:rect l="l" t="t" r="r" b="b"/>
                  <a:pathLst>
                    <a:path w="2643703" h="2139836" extrusionOk="0">
                      <a:moveTo>
                        <a:pt x="488696" y="2139837"/>
                      </a:moveTo>
                      <a:cubicBezTo>
                        <a:pt x="486791" y="2139837"/>
                        <a:pt x="484886" y="2139456"/>
                        <a:pt x="483076" y="2138694"/>
                      </a:cubicBezTo>
                      <a:cubicBezTo>
                        <a:pt x="478981" y="2136979"/>
                        <a:pt x="475933" y="2133360"/>
                        <a:pt x="474885" y="2129074"/>
                      </a:cubicBezTo>
                      <a:cubicBezTo>
                        <a:pt x="431927" y="1960005"/>
                        <a:pt x="368110" y="1768552"/>
                        <a:pt x="300673" y="1565860"/>
                      </a:cubicBezTo>
                      <a:cubicBezTo>
                        <a:pt x="143796" y="1094849"/>
                        <a:pt x="-33941" y="560973"/>
                        <a:pt x="5588" y="155112"/>
                      </a:cubicBezTo>
                      <a:cubicBezTo>
                        <a:pt x="6255" y="148064"/>
                        <a:pt x="12065" y="142539"/>
                        <a:pt x="19113" y="142254"/>
                      </a:cubicBezTo>
                      <a:cubicBezTo>
                        <a:pt x="235712" y="132157"/>
                        <a:pt x="452025" y="129109"/>
                        <a:pt x="661289" y="126156"/>
                      </a:cubicBezTo>
                      <a:cubicBezTo>
                        <a:pt x="1192594" y="118632"/>
                        <a:pt x="1694371" y="111488"/>
                        <a:pt x="2223103" y="331"/>
                      </a:cubicBezTo>
                      <a:cubicBezTo>
                        <a:pt x="2230342" y="-1288"/>
                        <a:pt x="2237677" y="3189"/>
                        <a:pt x="2239772" y="10332"/>
                      </a:cubicBezTo>
                      <a:lnTo>
                        <a:pt x="2643156" y="1412889"/>
                      </a:lnTo>
                      <a:cubicBezTo>
                        <a:pt x="2644299" y="1416889"/>
                        <a:pt x="2643632" y="1421175"/>
                        <a:pt x="2641346" y="1424700"/>
                      </a:cubicBezTo>
                      <a:cubicBezTo>
                        <a:pt x="2639060" y="1428224"/>
                        <a:pt x="2635345" y="1430510"/>
                        <a:pt x="2631250" y="1431081"/>
                      </a:cubicBezTo>
                      <a:cubicBezTo>
                        <a:pt x="1888490" y="1528713"/>
                        <a:pt x="1150017" y="1773219"/>
                        <a:pt x="495649" y="2138122"/>
                      </a:cubicBezTo>
                      <a:cubicBezTo>
                        <a:pt x="493458" y="2139265"/>
                        <a:pt x="491077" y="2139837"/>
                        <a:pt x="488696" y="2139837"/>
                      </a:cubicBezTo>
                      <a:close/>
                      <a:moveTo>
                        <a:pt x="32734" y="170162"/>
                      </a:moveTo>
                      <a:cubicBezTo>
                        <a:pt x="-1460" y="568497"/>
                        <a:pt x="173323" y="1093325"/>
                        <a:pt x="327628" y="1556811"/>
                      </a:cubicBezTo>
                      <a:cubicBezTo>
                        <a:pt x="392970" y="1752931"/>
                        <a:pt x="454692" y="1938478"/>
                        <a:pt x="497840" y="2104118"/>
                      </a:cubicBezTo>
                      <a:cubicBezTo>
                        <a:pt x="1146397" y="1745121"/>
                        <a:pt x="1876298" y="1503567"/>
                        <a:pt x="2610961" y="1404888"/>
                      </a:cubicBezTo>
                      <a:lnTo>
                        <a:pt x="2215769" y="31002"/>
                      </a:lnTo>
                      <a:cubicBezTo>
                        <a:pt x="1689132" y="140063"/>
                        <a:pt x="1189831" y="147207"/>
                        <a:pt x="661480" y="154731"/>
                      </a:cubicBezTo>
                      <a:cubicBezTo>
                        <a:pt x="456502" y="157589"/>
                        <a:pt x="244761" y="160542"/>
                        <a:pt x="32734" y="170162"/>
                      </a:cubicBezTo>
                      <a:close/>
                    </a:path>
                  </a:pathLst>
                </a:custGeom>
                <a:solidFill>
                  <a:srgbClr val="D2D3C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 name="Google Shape;981;p37"/>
                <p:cNvSpPr/>
                <p:nvPr/>
              </p:nvSpPr>
              <p:spPr>
                <a:xfrm>
                  <a:off x="6566113" y="1941957"/>
                  <a:ext cx="2615224" cy="2111311"/>
                </a:xfrm>
                <a:custGeom>
                  <a:avLst/>
                  <a:gdLst/>
                  <a:ahLst/>
                  <a:cxnLst/>
                  <a:rect l="l" t="t" r="r" b="b"/>
                  <a:pathLst>
                    <a:path w="2615224" h="2111311" extrusionOk="0">
                      <a:moveTo>
                        <a:pt x="2211841" y="0"/>
                      </a:moveTo>
                      <a:cubicBezTo>
                        <a:pt x="2346334" y="467487"/>
                        <a:pt x="2480731" y="935069"/>
                        <a:pt x="2615224" y="1402556"/>
                      </a:cubicBezTo>
                      <a:cubicBezTo>
                        <a:pt x="1865511" y="1501140"/>
                        <a:pt x="1134944" y="1742980"/>
                        <a:pt x="474576" y="2111312"/>
                      </a:cubicBezTo>
                      <a:cubicBezTo>
                        <a:pt x="330081" y="1543145"/>
                        <a:pt x="-50347" y="716471"/>
                        <a:pt x="5565" y="142208"/>
                      </a:cubicBezTo>
                      <a:cubicBezTo>
                        <a:pt x="753849" y="107442"/>
                        <a:pt x="1466128" y="156686"/>
                        <a:pt x="2211841" y="0"/>
                      </a:cubicBezTo>
                      <a:close/>
                    </a:path>
                  </a:pathLst>
                </a:custGeom>
                <a:solidFill>
                  <a:srgbClr val="F5F5F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7" name="Google Shape;982;p37"/>
              <p:cNvSpPr/>
              <p:nvPr/>
            </p:nvSpPr>
            <p:spPr>
              <a:xfrm>
                <a:off x="8412148" y="2884473"/>
                <a:ext cx="242343" cy="207432"/>
              </a:xfrm>
              <a:custGeom>
                <a:avLst/>
                <a:gdLst/>
                <a:ahLst/>
                <a:cxnLst/>
                <a:rect l="l" t="t" r="r" b="b"/>
                <a:pathLst>
                  <a:path w="780242" h="667842" extrusionOk="0">
                    <a:moveTo>
                      <a:pt x="765903" y="667843"/>
                    </a:moveTo>
                    <a:cubicBezTo>
                      <a:pt x="762474" y="667843"/>
                      <a:pt x="759045" y="666604"/>
                      <a:pt x="756378" y="664128"/>
                    </a:cubicBezTo>
                    <a:cubicBezTo>
                      <a:pt x="659794" y="576879"/>
                      <a:pt x="539398" y="477724"/>
                      <a:pt x="411954" y="372663"/>
                    </a:cubicBezTo>
                    <a:cubicBezTo>
                      <a:pt x="266983" y="253219"/>
                      <a:pt x="117155" y="129680"/>
                      <a:pt x="4569" y="24715"/>
                    </a:cubicBezTo>
                    <a:cubicBezTo>
                      <a:pt x="-1241" y="19381"/>
                      <a:pt x="-1527" y="10332"/>
                      <a:pt x="3807" y="4522"/>
                    </a:cubicBezTo>
                    <a:cubicBezTo>
                      <a:pt x="9237" y="-1193"/>
                      <a:pt x="18190" y="-1574"/>
                      <a:pt x="24000" y="3855"/>
                    </a:cubicBezTo>
                    <a:cubicBezTo>
                      <a:pt x="135919" y="108154"/>
                      <a:pt x="285462" y="231407"/>
                      <a:pt x="430051" y="350660"/>
                    </a:cubicBezTo>
                    <a:cubicBezTo>
                      <a:pt x="557781" y="455911"/>
                      <a:pt x="678368" y="555353"/>
                      <a:pt x="775523" y="642982"/>
                    </a:cubicBezTo>
                    <a:cubicBezTo>
                      <a:pt x="781428" y="648221"/>
                      <a:pt x="781809" y="657270"/>
                      <a:pt x="776571" y="663176"/>
                    </a:cubicBezTo>
                    <a:cubicBezTo>
                      <a:pt x="773713" y="666319"/>
                      <a:pt x="769808" y="667843"/>
                      <a:pt x="765903" y="667843"/>
                    </a:cubicBezTo>
                    <a:close/>
                  </a:path>
                </a:pathLst>
              </a:custGeom>
              <a:solidFill>
                <a:srgbClr val="D2D3C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 name="Google Shape;983;p37"/>
              <p:cNvSpPr/>
              <p:nvPr/>
            </p:nvSpPr>
            <p:spPr>
              <a:xfrm>
                <a:off x="7984998" y="2884510"/>
                <a:ext cx="144266" cy="422356"/>
              </a:xfrm>
              <a:custGeom>
                <a:avLst/>
                <a:gdLst/>
                <a:ahLst/>
                <a:cxnLst/>
                <a:rect l="l" t="t" r="r" b="b"/>
                <a:pathLst>
                  <a:path w="464475" h="1359807" extrusionOk="0">
                    <a:moveTo>
                      <a:pt x="14306" y="1359807"/>
                    </a:moveTo>
                    <a:cubicBezTo>
                      <a:pt x="12782" y="1359807"/>
                      <a:pt x="11258" y="1359522"/>
                      <a:pt x="9638" y="1359045"/>
                    </a:cubicBezTo>
                    <a:cubicBezTo>
                      <a:pt x="2209" y="1356473"/>
                      <a:pt x="-1792" y="1348377"/>
                      <a:pt x="780" y="1340948"/>
                    </a:cubicBezTo>
                    <a:cubicBezTo>
                      <a:pt x="73361" y="1128635"/>
                      <a:pt x="147275" y="898321"/>
                      <a:pt x="218712" y="675531"/>
                    </a:cubicBezTo>
                    <a:cubicBezTo>
                      <a:pt x="290150" y="452646"/>
                      <a:pt x="364064" y="222141"/>
                      <a:pt x="436739" y="9638"/>
                    </a:cubicBezTo>
                    <a:cubicBezTo>
                      <a:pt x="439311" y="2209"/>
                      <a:pt x="447407" y="-1792"/>
                      <a:pt x="454837" y="780"/>
                    </a:cubicBezTo>
                    <a:cubicBezTo>
                      <a:pt x="462266" y="3352"/>
                      <a:pt x="466267" y="11448"/>
                      <a:pt x="463695" y="18878"/>
                    </a:cubicBezTo>
                    <a:cubicBezTo>
                      <a:pt x="391115" y="231095"/>
                      <a:pt x="317201" y="461505"/>
                      <a:pt x="245763" y="684199"/>
                    </a:cubicBezTo>
                    <a:cubicBezTo>
                      <a:pt x="174326" y="907084"/>
                      <a:pt x="100412" y="1137589"/>
                      <a:pt x="27641" y="1350092"/>
                    </a:cubicBezTo>
                    <a:cubicBezTo>
                      <a:pt x="25831" y="1356092"/>
                      <a:pt x="20306" y="1359807"/>
                      <a:pt x="14306" y="1359807"/>
                    </a:cubicBezTo>
                    <a:close/>
                  </a:path>
                </a:pathLst>
              </a:custGeom>
              <a:solidFill>
                <a:srgbClr val="D2D3C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 name="Google Shape;984;p37"/>
              <p:cNvSpPr/>
              <p:nvPr/>
            </p:nvSpPr>
            <p:spPr>
              <a:xfrm>
                <a:off x="7835042" y="2647372"/>
                <a:ext cx="694135" cy="337673"/>
              </a:xfrm>
              <a:custGeom>
                <a:avLst/>
                <a:gdLst/>
                <a:ahLst/>
                <a:cxnLst/>
                <a:rect l="l" t="t" r="r" b="b"/>
                <a:pathLst>
                  <a:path w="2234820" h="1087162" extrusionOk="0">
                    <a:moveTo>
                      <a:pt x="1623336" y="1087163"/>
                    </a:moveTo>
                    <a:cubicBezTo>
                      <a:pt x="1416167" y="1087163"/>
                      <a:pt x="885720" y="785696"/>
                      <a:pt x="6086" y="168286"/>
                    </a:cubicBezTo>
                    <a:cubicBezTo>
                      <a:pt x="-391" y="163714"/>
                      <a:pt x="-1915" y="154856"/>
                      <a:pt x="2562" y="148379"/>
                    </a:cubicBezTo>
                    <a:cubicBezTo>
                      <a:pt x="7134" y="141902"/>
                      <a:pt x="15992" y="140378"/>
                      <a:pt x="22469" y="144854"/>
                    </a:cubicBezTo>
                    <a:cubicBezTo>
                      <a:pt x="934393" y="784839"/>
                      <a:pt x="1482271" y="1091258"/>
                      <a:pt x="1650768" y="1056016"/>
                    </a:cubicBezTo>
                    <a:cubicBezTo>
                      <a:pt x="1751924" y="1034775"/>
                      <a:pt x="1824790" y="858086"/>
                      <a:pt x="1925755" y="613389"/>
                    </a:cubicBezTo>
                    <a:cubicBezTo>
                      <a:pt x="1996335" y="442320"/>
                      <a:pt x="2084251" y="229341"/>
                      <a:pt x="2208076" y="7313"/>
                    </a:cubicBezTo>
                    <a:cubicBezTo>
                      <a:pt x="2211886" y="455"/>
                      <a:pt x="2220649" y="-2021"/>
                      <a:pt x="2227507" y="1789"/>
                    </a:cubicBezTo>
                    <a:cubicBezTo>
                      <a:pt x="2234365" y="5599"/>
                      <a:pt x="2236841" y="14362"/>
                      <a:pt x="2233031" y="21220"/>
                    </a:cubicBezTo>
                    <a:cubicBezTo>
                      <a:pt x="2109968" y="241819"/>
                      <a:pt x="2022529" y="453845"/>
                      <a:pt x="1952139" y="624248"/>
                    </a:cubicBezTo>
                    <a:cubicBezTo>
                      <a:pt x="1844030" y="886376"/>
                      <a:pt x="1772498" y="1059540"/>
                      <a:pt x="1656674" y="1083924"/>
                    </a:cubicBezTo>
                    <a:cubicBezTo>
                      <a:pt x="1646672" y="1086115"/>
                      <a:pt x="1635528" y="1087163"/>
                      <a:pt x="1623336" y="1087163"/>
                    </a:cubicBezTo>
                    <a:close/>
                  </a:path>
                </a:pathLst>
              </a:custGeom>
              <a:solidFill>
                <a:srgbClr val="D2D3C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80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149" name="TextBox 148"/>
          <p:cNvSpPr txBox="1"/>
          <p:nvPr/>
        </p:nvSpPr>
        <p:spPr>
          <a:xfrm>
            <a:off x="2342485" y="3271310"/>
            <a:ext cx="1094040" cy="753370"/>
          </a:xfrm>
          <a:prstGeom prst="rect">
            <a:avLst/>
          </a:prstGeom>
          <a:solidFill>
            <a:srgbClr val="901816"/>
          </a:solidFill>
        </p:spPr>
        <p:txBody>
          <a:bodyPr wrap="square" rtlCol="0">
            <a:spAutoFit/>
          </a:bodyPr>
          <a:lstStyle/>
          <a:p>
            <a:pPr algn="ctr"/>
            <a:r>
              <a:rPr lang="vi-VN">
                <a:solidFill>
                  <a:schemeClr val="tx1"/>
                </a:solidFill>
                <a:latin typeface="Itim" panose="00000500000000000000" pitchFamily="2" charset="-34"/>
                <a:cs typeface="Itim" panose="00000500000000000000" pitchFamily="2" charset="-34"/>
              </a:rPr>
              <a:t>sông</a:t>
            </a:r>
            <a:endParaRPr lang="vi-VN">
              <a:solidFill>
                <a:schemeClr val="tx1"/>
              </a:solidFill>
              <a:latin typeface="Itim" panose="00000500000000000000" pitchFamily="2" charset="-34"/>
              <a:cs typeface="Itim" panose="00000500000000000000" pitchFamily="2" charset="-34"/>
            </a:endParaRPr>
          </a:p>
          <a:p>
            <a:pPr algn="ctr"/>
            <a:r>
              <a:rPr lang="vi-VN">
                <a:solidFill>
                  <a:schemeClr val="tx1"/>
                </a:solidFill>
                <a:latin typeface="Itim" panose="00000500000000000000" pitchFamily="2" charset="-34"/>
                <a:cs typeface="Itim" panose="00000500000000000000" pitchFamily="2" charset="-34"/>
              </a:rPr>
              <a:t>người</a:t>
            </a:r>
            <a:endParaRPr lang="vi-VN">
              <a:solidFill>
                <a:schemeClr val="tx1"/>
              </a:solidFill>
              <a:latin typeface="Itim" panose="00000500000000000000" pitchFamily="2" charset="-34"/>
              <a:cs typeface="Itim" panose="00000500000000000000" pitchFamily="2" charset="-34"/>
            </a:endParaRPr>
          </a:p>
          <a:p>
            <a:pPr algn="ctr"/>
            <a:r>
              <a:rPr lang="vi-VN">
                <a:solidFill>
                  <a:schemeClr val="tx1"/>
                </a:solidFill>
                <a:latin typeface="Itim" panose="00000500000000000000" pitchFamily="2" charset="-34"/>
                <a:cs typeface="Itim" panose="00000500000000000000" pitchFamily="2" charset="-34"/>
              </a:rPr>
              <a:t>thành phố</a:t>
            </a:r>
            <a:endParaRPr lang="en-US">
              <a:solidFill>
                <a:schemeClr val="tx1"/>
              </a:solidFill>
              <a:latin typeface="Itim" panose="00000500000000000000" pitchFamily="2" charset="-34"/>
              <a:cs typeface="Itim" panose="00000500000000000000" pitchFamily="2" charset="-34"/>
            </a:endParaRPr>
          </a:p>
        </p:txBody>
      </p:sp>
      <p:sp>
        <p:nvSpPr>
          <p:cNvPr id="168" name="TextBox 167"/>
          <p:cNvSpPr txBox="1"/>
          <p:nvPr/>
        </p:nvSpPr>
        <p:spPr>
          <a:xfrm>
            <a:off x="5544071" y="3307144"/>
            <a:ext cx="1171731" cy="767519"/>
          </a:xfrm>
          <a:prstGeom prst="rect">
            <a:avLst/>
          </a:prstGeom>
          <a:solidFill>
            <a:srgbClr val="901816"/>
          </a:solidFill>
        </p:spPr>
        <p:txBody>
          <a:bodyPr wrap="square" rtlCol="0">
            <a:spAutoFit/>
          </a:bodyPr>
          <a:lstStyle/>
          <a:p>
            <a:pPr algn="ctr"/>
            <a:r>
              <a:rPr lang="vi-VN">
                <a:solidFill>
                  <a:schemeClr val="tx1"/>
                </a:solidFill>
                <a:latin typeface="Itim" panose="00000500000000000000" pitchFamily="2" charset="-34"/>
                <a:cs typeface="Itim" panose="00000500000000000000" pitchFamily="2" charset="-34"/>
              </a:rPr>
              <a:t>Cửu Long</a:t>
            </a:r>
            <a:endParaRPr lang="vi-VN">
              <a:solidFill>
                <a:schemeClr val="tx1"/>
              </a:solidFill>
              <a:latin typeface="Itim" panose="00000500000000000000" pitchFamily="2" charset="-34"/>
              <a:cs typeface="Itim" panose="00000500000000000000" pitchFamily="2" charset="-34"/>
            </a:endParaRPr>
          </a:p>
          <a:p>
            <a:pPr algn="ctr"/>
            <a:r>
              <a:rPr lang="vi-VN">
                <a:solidFill>
                  <a:schemeClr val="tx1"/>
                </a:solidFill>
                <a:latin typeface="Itim" panose="00000500000000000000" pitchFamily="2" charset="-34"/>
                <a:cs typeface="Itim" panose="00000500000000000000" pitchFamily="2" charset="-34"/>
              </a:rPr>
              <a:t>Chu Văn An</a:t>
            </a:r>
            <a:endParaRPr lang="vi-VN">
              <a:solidFill>
                <a:schemeClr val="tx1"/>
              </a:solidFill>
              <a:latin typeface="Itim" panose="00000500000000000000" pitchFamily="2" charset="-34"/>
              <a:cs typeface="Itim" panose="00000500000000000000" pitchFamily="2" charset="-34"/>
            </a:endParaRPr>
          </a:p>
          <a:p>
            <a:pPr algn="ctr"/>
            <a:r>
              <a:rPr lang="vi-VN">
                <a:solidFill>
                  <a:schemeClr val="tx1"/>
                </a:solidFill>
                <a:latin typeface="Itim" panose="00000500000000000000" pitchFamily="2" charset="-34"/>
                <a:cs typeface="Itim" panose="00000500000000000000" pitchFamily="2" charset="-34"/>
              </a:rPr>
              <a:t>Hà Nội</a:t>
            </a:r>
            <a:endParaRPr lang="en-US">
              <a:solidFill>
                <a:schemeClr val="tx1"/>
              </a:solidFill>
              <a:latin typeface="Itim" panose="00000500000000000000" pitchFamily="2" charset="-34"/>
              <a:cs typeface="Itim" panose="00000500000000000000" pitchFamily="2" charset="-34"/>
            </a:endParaRPr>
          </a:p>
        </p:txBody>
      </p:sp>
      <p:sp>
        <p:nvSpPr>
          <p:cNvPr id="2" name="TextBox 1"/>
          <p:cNvSpPr txBox="1"/>
          <p:nvPr/>
        </p:nvSpPr>
        <p:spPr>
          <a:xfrm>
            <a:off x="1049520" y="1457162"/>
            <a:ext cx="3338623" cy="400110"/>
          </a:xfrm>
          <a:prstGeom prst="rect">
            <a:avLst/>
          </a:prstGeom>
          <a:noFill/>
        </p:spPr>
        <p:txBody>
          <a:bodyPr wrap="square" rtlCol="0">
            <a:spAutoFit/>
          </a:bodyPr>
          <a:lstStyle/>
          <a:p>
            <a:pPr algn="ctr"/>
            <a:r>
              <a:rPr lang="vi-VN" sz="2000">
                <a:solidFill>
                  <a:schemeClr val="accent2">
                    <a:lumMod val="75000"/>
                  </a:schemeClr>
                </a:solidFill>
                <a:latin typeface="Itim" panose="00000500000000000000" pitchFamily="2" charset="-34"/>
                <a:cs typeface="Itim" panose="00000500000000000000" pitchFamily="2" charset="-34"/>
              </a:rPr>
              <a:t>DANH TỪ CHUNG</a:t>
            </a:r>
            <a:endParaRPr lang="en-US" sz="2000">
              <a:solidFill>
                <a:schemeClr val="accent2">
                  <a:lumMod val="75000"/>
                </a:schemeClr>
              </a:solidFill>
              <a:latin typeface="Itim" panose="00000500000000000000" pitchFamily="2" charset="-34"/>
              <a:cs typeface="Itim" panose="00000500000000000000" pitchFamily="2" charset="-34"/>
            </a:endParaRPr>
          </a:p>
        </p:txBody>
      </p:sp>
      <p:sp>
        <p:nvSpPr>
          <p:cNvPr id="6" name="TextBox 5"/>
          <p:cNvSpPr txBox="1"/>
          <p:nvPr/>
        </p:nvSpPr>
        <p:spPr>
          <a:xfrm>
            <a:off x="4577082" y="1482147"/>
            <a:ext cx="3517398" cy="400110"/>
          </a:xfrm>
          <a:prstGeom prst="rect">
            <a:avLst/>
          </a:prstGeom>
          <a:noFill/>
        </p:spPr>
        <p:txBody>
          <a:bodyPr wrap="square" rtlCol="0">
            <a:spAutoFit/>
          </a:bodyPr>
          <a:lstStyle/>
          <a:p>
            <a:pPr algn="ctr"/>
            <a:r>
              <a:rPr lang="vi-VN" sz="2000">
                <a:solidFill>
                  <a:schemeClr val="accent2">
                    <a:lumMod val="75000"/>
                  </a:schemeClr>
                </a:solidFill>
                <a:latin typeface="Itim" panose="00000500000000000000" pitchFamily="2" charset="-34"/>
                <a:cs typeface="Itim" panose="00000500000000000000" pitchFamily="2" charset="-34"/>
              </a:rPr>
              <a:t>DANH TỪ RIÊNG</a:t>
            </a:r>
            <a:endParaRPr lang="en-US" sz="2000">
              <a:solidFill>
                <a:schemeClr val="accent2">
                  <a:lumMod val="75000"/>
                </a:schemeClr>
              </a:solidFill>
              <a:latin typeface="Itim" panose="00000500000000000000" pitchFamily="2" charset="-34"/>
              <a:cs typeface="Itim" panose="00000500000000000000" pitchFamily="2" charset="-34"/>
            </a:endParaRPr>
          </a:p>
        </p:txBody>
      </p:sp>
      <p:sp>
        <p:nvSpPr>
          <p:cNvPr id="34" name="Arrow: Curved Right 33"/>
          <p:cNvSpPr/>
          <p:nvPr/>
        </p:nvSpPr>
        <p:spPr>
          <a:xfrm>
            <a:off x="1118835" y="1692358"/>
            <a:ext cx="386389" cy="783608"/>
          </a:xfrm>
          <a:prstGeom prst="curvedRightArrow">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Arrow: Curved Right 34"/>
          <p:cNvSpPr/>
          <p:nvPr/>
        </p:nvSpPr>
        <p:spPr>
          <a:xfrm flipH="1">
            <a:off x="7411971" y="1624854"/>
            <a:ext cx="386389" cy="783608"/>
          </a:xfrm>
          <a:prstGeom prst="curvedRightArrow">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750"/>
                                        <p:tgtEl>
                                          <p:spTgt spid="6"/>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up)">
                                      <p:cBhvr>
                                        <p:cTn id="14" dur="500"/>
                                        <p:tgtEl>
                                          <p:spTgt spid="3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53"/>
        <p:cNvGrpSpPr/>
        <p:nvPr/>
      </p:nvGrpSpPr>
      <p:grpSpPr>
        <a:xfrm>
          <a:off x="0" y="0"/>
          <a:ext cx="0" cy="0"/>
          <a:chOff x="0" y="0"/>
          <a:chExt cx="0" cy="0"/>
        </a:xfrm>
      </p:grpSpPr>
      <p:grpSp>
        <p:nvGrpSpPr>
          <p:cNvPr id="5454" name="Google Shape;5454;p62"/>
          <p:cNvGrpSpPr/>
          <p:nvPr/>
        </p:nvGrpSpPr>
        <p:grpSpPr>
          <a:xfrm>
            <a:off x="6677350" y="2750018"/>
            <a:ext cx="1332970" cy="2310359"/>
            <a:chOff x="7206325" y="2750018"/>
            <a:chExt cx="1332970" cy="2310359"/>
          </a:xfrm>
        </p:grpSpPr>
        <p:sp>
          <p:nvSpPr>
            <p:cNvPr id="5455" name="Google Shape;5455;p62"/>
            <p:cNvSpPr/>
            <p:nvPr/>
          </p:nvSpPr>
          <p:spPr>
            <a:xfrm>
              <a:off x="7206325" y="4750401"/>
              <a:ext cx="1332970" cy="309976"/>
            </a:xfrm>
            <a:custGeom>
              <a:avLst/>
              <a:gdLst/>
              <a:ahLst/>
              <a:cxnLst/>
              <a:rect l="l" t="t" r="r" b="b"/>
              <a:pathLst>
                <a:path w="54804" h="17439" extrusionOk="0">
                  <a:moveTo>
                    <a:pt x="27413" y="0"/>
                  </a:moveTo>
                  <a:cubicBezTo>
                    <a:pt x="12280" y="0"/>
                    <a:pt x="0" y="3903"/>
                    <a:pt x="0" y="8719"/>
                  </a:cubicBezTo>
                  <a:cubicBezTo>
                    <a:pt x="0" y="13536"/>
                    <a:pt x="12280" y="17439"/>
                    <a:pt x="27413" y="17439"/>
                  </a:cubicBezTo>
                  <a:cubicBezTo>
                    <a:pt x="42547" y="17439"/>
                    <a:pt x="54804" y="13536"/>
                    <a:pt x="54804" y="8719"/>
                  </a:cubicBezTo>
                  <a:cubicBezTo>
                    <a:pt x="54804" y="3903"/>
                    <a:pt x="42547" y="0"/>
                    <a:pt x="2741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6" name="Google Shape;5456;p62"/>
            <p:cNvSpPr/>
            <p:nvPr/>
          </p:nvSpPr>
          <p:spPr>
            <a:xfrm>
              <a:off x="7546649" y="2929908"/>
              <a:ext cx="313687" cy="368364"/>
            </a:xfrm>
            <a:custGeom>
              <a:avLst/>
              <a:gdLst/>
              <a:ahLst/>
              <a:cxnLst/>
              <a:rect l="l" t="t" r="r" b="b"/>
              <a:pathLst>
                <a:path w="12897" h="15145" extrusionOk="0">
                  <a:moveTo>
                    <a:pt x="7987" y="0"/>
                  </a:moveTo>
                  <a:cubicBezTo>
                    <a:pt x="6766" y="0"/>
                    <a:pt x="5670" y="322"/>
                    <a:pt x="4793" y="1198"/>
                  </a:cubicBezTo>
                  <a:cubicBezTo>
                    <a:pt x="2945" y="3093"/>
                    <a:pt x="1826" y="5535"/>
                    <a:pt x="411" y="7772"/>
                  </a:cubicBezTo>
                  <a:cubicBezTo>
                    <a:pt x="274" y="8000"/>
                    <a:pt x="137" y="8228"/>
                    <a:pt x="0" y="8456"/>
                  </a:cubicBezTo>
                  <a:cubicBezTo>
                    <a:pt x="1324" y="9210"/>
                    <a:pt x="4930" y="11492"/>
                    <a:pt x="7601" y="15144"/>
                  </a:cubicBezTo>
                  <a:cubicBezTo>
                    <a:pt x="8856" y="13204"/>
                    <a:pt x="10020" y="11173"/>
                    <a:pt x="11025" y="9096"/>
                  </a:cubicBezTo>
                  <a:cubicBezTo>
                    <a:pt x="11710" y="7680"/>
                    <a:pt x="12463" y="6197"/>
                    <a:pt x="12782" y="4622"/>
                  </a:cubicBezTo>
                  <a:cubicBezTo>
                    <a:pt x="12851" y="4279"/>
                    <a:pt x="12896" y="3891"/>
                    <a:pt x="12896" y="3503"/>
                  </a:cubicBezTo>
                  <a:cubicBezTo>
                    <a:pt x="12896" y="3093"/>
                    <a:pt x="12851" y="2705"/>
                    <a:pt x="12714" y="2362"/>
                  </a:cubicBezTo>
                  <a:cubicBezTo>
                    <a:pt x="12189" y="970"/>
                    <a:pt x="10249" y="194"/>
                    <a:pt x="8925" y="57"/>
                  </a:cubicBezTo>
                  <a:cubicBezTo>
                    <a:pt x="8605" y="20"/>
                    <a:pt x="8292" y="0"/>
                    <a:pt x="7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7" name="Google Shape;5457;p62"/>
            <p:cNvSpPr/>
            <p:nvPr/>
          </p:nvSpPr>
          <p:spPr>
            <a:xfrm>
              <a:off x="7546649" y="2941266"/>
              <a:ext cx="313687" cy="357006"/>
            </a:xfrm>
            <a:custGeom>
              <a:avLst/>
              <a:gdLst/>
              <a:ahLst/>
              <a:cxnLst/>
              <a:rect l="l" t="t" r="r" b="b"/>
              <a:pathLst>
                <a:path w="12897" h="14678" extrusionOk="0">
                  <a:moveTo>
                    <a:pt x="10545" y="1"/>
                  </a:moveTo>
                  <a:cubicBezTo>
                    <a:pt x="11869" y="2283"/>
                    <a:pt x="9062" y="7031"/>
                    <a:pt x="7441" y="7853"/>
                  </a:cubicBezTo>
                  <a:cubicBezTo>
                    <a:pt x="7234" y="7959"/>
                    <a:pt x="7009" y="8007"/>
                    <a:pt x="6774" y="8007"/>
                  </a:cubicBezTo>
                  <a:cubicBezTo>
                    <a:pt x="5143" y="8007"/>
                    <a:pt x="2966" y="5708"/>
                    <a:pt x="2009" y="4611"/>
                  </a:cubicBezTo>
                  <a:cubicBezTo>
                    <a:pt x="1895" y="4794"/>
                    <a:pt x="1781" y="4999"/>
                    <a:pt x="1666" y="5182"/>
                  </a:cubicBezTo>
                  <a:cubicBezTo>
                    <a:pt x="1438" y="5593"/>
                    <a:pt x="1210" y="6004"/>
                    <a:pt x="959" y="6415"/>
                  </a:cubicBezTo>
                  <a:cubicBezTo>
                    <a:pt x="2032" y="7099"/>
                    <a:pt x="6323" y="9930"/>
                    <a:pt x="6300" y="10957"/>
                  </a:cubicBezTo>
                  <a:cubicBezTo>
                    <a:pt x="6297" y="11078"/>
                    <a:pt x="6221" y="11132"/>
                    <a:pt x="6087" y="11132"/>
                  </a:cubicBezTo>
                  <a:cubicBezTo>
                    <a:pt x="5158" y="11132"/>
                    <a:pt x="1465" y="8542"/>
                    <a:pt x="228" y="7624"/>
                  </a:cubicBezTo>
                  <a:cubicBezTo>
                    <a:pt x="160" y="7738"/>
                    <a:pt x="69" y="7875"/>
                    <a:pt x="0" y="7989"/>
                  </a:cubicBezTo>
                  <a:cubicBezTo>
                    <a:pt x="1324" y="8743"/>
                    <a:pt x="4930" y="11025"/>
                    <a:pt x="7601" y="14677"/>
                  </a:cubicBezTo>
                  <a:cubicBezTo>
                    <a:pt x="8856" y="12737"/>
                    <a:pt x="10020" y="10706"/>
                    <a:pt x="11025" y="8629"/>
                  </a:cubicBezTo>
                  <a:cubicBezTo>
                    <a:pt x="11710" y="7213"/>
                    <a:pt x="12463" y="5730"/>
                    <a:pt x="12782" y="4155"/>
                  </a:cubicBezTo>
                  <a:cubicBezTo>
                    <a:pt x="12851" y="3812"/>
                    <a:pt x="12896" y="3424"/>
                    <a:pt x="12896" y="3036"/>
                  </a:cubicBezTo>
                  <a:cubicBezTo>
                    <a:pt x="12896" y="2626"/>
                    <a:pt x="12851" y="2238"/>
                    <a:pt x="12714" y="1895"/>
                  </a:cubicBezTo>
                  <a:cubicBezTo>
                    <a:pt x="12668" y="1804"/>
                    <a:pt x="12623" y="1713"/>
                    <a:pt x="12577" y="1621"/>
                  </a:cubicBezTo>
                  <a:cubicBezTo>
                    <a:pt x="12189" y="891"/>
                    <a:pt x="11390" y="343"/>
                    <a:pt x="1054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8" name="Google Shape;5458;p62"/>
            <p:cNvSpPr/>
            <p:nvPr/>
          </p:nvSpPr>
          <p:spPr>
            <a:xfrm>
              <a:off x="7582720" y="3102160"/>
              <a:ext cx="167704" cy="148392"/>
            </a:xfrm>
            <a:custGeom>
              <a:avLst/>
              <a:gdLst/>
              <a:ahLst/>
              <a:cxnLst/>
              <a:rect l="l" t="t" r="r" b="b"/>
              <a:pathLst>
                <a:path w="6895" h="6101" extrusionOk="0">
                  <a:moveTo>
                    <a:pt x="37" y="1"/>
                  </a:moveTo>
                  <a:cubicBezTo>
                    <a:pt x="28" y="1"/>
                    <a:pt x="24" y="2"/>
                    <a:pt x="24" y="5"/>
                  </a:cubicBezTo>
                  <a:cubicBezTo>
                    <a:pt x="1" y="96"/>
                    <a:pt x="1074" y="507"/>
                    <a:pt x="2032" y="1146"/>
                  </a:cubicBezTo>
                  <a:cubicBezTo>
                    <a:pt x="2489" y="1489"/>
                    <a:pt x="2968" y="1785"/>
                    <a:pt x="3288" y="2082"/>
                  </a:cubicBezTo>
                  <a:cubicBezTo>
                    <a:pt x="3607" y="2379"/>
                    <a:pt x="3813" y="2561"/>
                    <a:pt x="3813" y="2561"/>
                  </a:cubicBezTo>
                  <a:cubicBezTo>
                    <a:pt x="3813" y="2561"/>
                    <a:pt x="4041" y="2767"/>
                    <a:pt x="4338" y="3064"/>
                  </a:cubicBezTo>
                  <a:cubicBezTo>
                    <a:pt x="4680" y="3337"/>
                    <a:pt x="5022" y="3794"/>
                    <a:pt x="5433" y="4228"/>
                  </a:cubicBezTo>
                  <a:cubicBezTo>
                    <a:pt x="6148" y="5121"/>
                    <a:pt x="6753" y="6101"/>
                    <a:pt x="6843" y="6101"/>
                  </a:cubicBezTo>
                  <a:cubicBezTo>
                    <a:pt x="6845" y="6101"/>
                    <a:pt x="6847" y="6100"/>
                    <a:pt x="6848" y="6099"/>
                  </a:cubicBezTo>
                  <a:cubicBezTo>
                    <a:pt x="6894" y="6076"/>
                    <a:pt x="6369" y="5004"/>
                    <a:pt x="5684" y="4022"/>
                  </a:cubicBezTo>
                  <a:cubicBezTo>
                    <a:pt x="5319" y="3566"/>
                    <a:pt x="4954" y="3064"/>
                    <a:pt x="4634" y="2767"/>
                  </a:cubicBezTo>
                  <a:cubicBezTo>
                    <a:pt x="4338" y="2424"/>
                    <a:pt x="4109" y="2219"/>
                    <a:pt x="4109" y="2219"/>
                  </a:cubicBezTo>
                  <a:cubicBezTo>
                    <a:pt x="4109" y="2219"/>
                    <a:pt x="3881" y="2036"/>
                    <a:pt x="3539" y="1740"/>
                  </a:cubicBezTo>
                  <a:cubicBezTo>
                    <a:pt x="3196" y="1443"/>
                    <a:pt x="2671" y="1169"/>
                    <a:pt x="2192" y="850"/>
                  </a:cubicBezTo>
                  <a:cubicBezTo>
                    <a:pt x="1208" y="315"/>
                    <a:pt x="165" y="1"/>
                    <a:pt x="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9" name="Google Shape;5459;p62"/>
            <p:cNvSpPr/>
            <p:nvPr/>
          </p:nvSpPr>
          <p:spPr>
            <a:xfrm>
              <a:off x="7646566" y="2979282"/>
              <a:ext cx="44997" cy="35584"/>
            </a:xfrm>
            <a:custGeom>
              <a:avLst/>
              <a:gdLst/>
              <a:ahLst/>
              <a:cxnLst/>
              <a:rect l="l" t="t" r="r" b="b"/>
              <a:pathLst>
                <a:path w="1850" h="1463" extrusionOk="0">
                  <a:moveTo>
                    <a:pt x="1369" y="1"/>
                  </a:moveTo>
                  <a:cubicBezTo>
                    <a:pt x="1126" y="1"/>
                    <a:pt x="798" y="144"/>
                    <a:pt x="526" y="401"/>
                  </a:cubicBezTo>
                  <a:cubicBezTo>
                    <a:pt x="138" y="766"/>
                    <a:pt x="1" y="1200"/>
                    <a:pt x="206" y="1382"/>
                  </a:cubicBezTo>
                  <a:cubicBezTo>
                    <a:pt x="274" y="1437"/>
                    <a:pt x="365" y="1463"/>
                    <a:pt x="469" y="1463"/>
                  </a:cubicBezTo>
                  <a:cubicBezTo>
                    <a:pt x="714" y="1463"/>
                    <a:pt x="1036" y="1319"/>
                    <a:pt x="1325" y="1063"/>
                  </a:cubicBezTo>
                  <a:cubicBezTo>
                    <a:pt x="1713" y="697"/>
                    <a:pt x="1850" y="264"/>
                    <a:pt x="1621" y="81"/>
                  </a:cubicBezTo>
                  <a:cubicBezTo>
                    <a:pt x="1560" y="27"/>
                    <a:pt x="1472" y="1"/>
                    <a:pt x="136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0" name="Google Shape;5460;p62"/>
            <p:cNvSpPr/>
            <p:nvPr/>
          </p:nvSpPr>
          <p:spPr>
            <a:xfrm>
              <a:off x="7696549" y="2948977"/>
              <a:ext cx="32203" cy="25393"/>
            </a:xfrm>
            <a:custGeom>
              <a:avLst/>
              <a:gdLst/>
              <a:ahLst/>
              <a:cxnLst/>
              <a:rect l="l" t="t" r="r" b="b"/>
              <a:pathLst>
                <a:path w="1324" h="1044" extrusionOk="0">
                  <a:moveTo>
                    <a:pt x="997" y="0"/>
                  </a:moveTo>
                  <a:cubicBezTo>
                    <a:pt x="825" y="0"/>
                    <a:pt x="583" y="98"/>
                    <a:pt x="388" y="277"/>
                  </a:cubicBezTo>
                  <a:cubicBezTo>
                    <a:pt x="114" y="551"/>
                    <a:pt x="0" y="848"/>
                    <a:pt x="160" y="985"/>
                  </a:cubicBezTo>
                  <a:cubicBezTo>
                    <a:pt x="206" y="1025"/>
                    <a:pt x="269" y="1043"/>
                    <a:pt x="341" y="1043"/>
                  </a:cubicBezTo>
                  <a:cubicBezTo>
                    <a:pt x="516" y="1043"/>
                    <a:pt x="749" y="934"/>
                    <a:pt x="959" y="756"/>
                  </a:cubicBezTo>
                  <a:cubicBezTo>
                    <a:pt x="1233" y="505"/>
                    <a:pt x="1324" y="186"/>
                    <a:pt x="1164" y="49"/>
                  </a:cubicBezTo>
                  <a:cubicBezTo>
                    <a:pt x="1125" y="16"/>
                    <a:pt x="1067" y="0"/>
                    <a:pt x="9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1" name="Google Shape;5461;p62"/>
            <p:cNvSpPr/>
            <p:nvPr/>
          </p:nvSpPr>
          <p:spPr>
            <a:xfrm>
              <a:off x="7951351" y="4104952"/>
              <a:ext cx="319817" cy="661815"/>
            </a:xfrm>
            <a:custGeom>
              <a:avLst/>
              <a:gdLst/>
              <a:ahLst/>
              <a:cxnLst/>
              <a:rect l="l" t="t" r="r" b="b"/>
              <a:pathLst>
                <a:path w="13149" h="27210" extrusionOk="0">
                  <a:moveTo>
                    <a:pt x="3518" y="1"/>
                  </a:moveTo>
                  <a:cubicBezTo>
                    <a:pt x="2136" y="1"/>
                    <a:pt x="1087" y="131"/>
                    <a:pt x="845" y="432"/>
                  </a:cubicBezTo>
                  <a:cubicBezTo>
                    <a:pt x="1" y="1505"/>
                    <a:pt x="5570" y="21454"/>
                    <a:pt x="7967" y="26887"/>
                  </a:cubicBezTo>
                  <a:cubicBezTo>
                    <a:pt x="7967" y="26887"/>
                    <a:pt x="9026" y="27209"/>
                    <a:pt x="10101" y="27209"/>
                  </a:cubicBezTo>
                  <a:cubicBezTo>
                    <a:pt x="10967" y="27209"/>
                    <a:pt x="11844" y="27000"/>
                    <a:pt x="12190" y="26247"/>
                  </a:cubicBezTo>
                  <a:cubicBezTo>
                    <a:pt x="12190" y="26247"/>
                    <a:pt x="13148" y="3171"/>
                    <a:pt x="12760" y="1802"/>
                  </a:cubicBezTo>
                  <a:cubicBezTo>
                    <a:pt x="12467" y="808"/>
                    <a:pt x="6958" y="1"/>
                    <a:pt x="3518" y="1"/>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2" name="Google Shape;5462;p62"/>
            <p:cNvSpPr/>
            <p:nvPr/>
          </p:nvSpPr>
          <p:spPr>
            <a:xfrm>
              <a:off x="8024635" y="4304591"/>
              <a:ext cx="25563" cy="36435"/>
            </a:xfrm>
            <a:custGeom>
              <a:avLst/>
              <a:gdLst/>
              <a:ahLst/>
              <a:cxnLst/>
              <a:rect l="l" t="t" r="r" b="b"/>
              <a:pathLst>
                <a:path w="1051" h="1498" extrusionOk="0">
                  <a:moveTo>
                    <a:pt x="313" y="1"/>
                  </a:moveTo>
                  <a:cubicBezTo>
                    <a:pt x="274" y="1"/>
                    <a:pt x="238" y="10"/>
                    <a:pt x="206" y="30"/>
                  </a:cubicBezTo>
                  <a:cubicBezTo>
                    <a:pt x="1" y="144"/>
                    <a:pt x="1" y="578"/>
                    <a:pt x="161" y="966"/>
                  </a:cubicBezTo>
                  <a:cubicBezTo>
                    <a:pt x="311" y="1286"/>
                    <a:pt x="555" y="1498"/>
                    <a:pt x="738" y="1498"/>
                  </a:cubicBezTo>
                  <a:cubicBezTo>
                    <a:pt x="777" y="1498"/>
                    <a:pt x="813" y="1488"/>
                    <a:pt x="845" y="1468"/>
                  </a:cubicBezTo>
                  <a:cubicBezTo>
                    <a:pt x="1051" y="1354"/>
                    <a:pt x="1051" y="943"/>
                    <a:pt x="868" y="532"/>
                  </a:cubicBezTo>
                  <a:cubicBezTo>
                    <a:pt x="736" y="212"/>
                    <a:pt x="496" y="1"/>
                    <a:pt x="313"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3" name="Google Shape;5463;p62"/>
            <p:cNvSpPr/>
            <p:nvPr/>
          </p:nvSpPr>
          <p:spPr>
            <a:xfrm>
              <a:off x="7980222" y="4104976"/>
              <a:ext cx="290946" cy="661791"/>
            </a:xfrm>
            <a:custGeom>
              <a:avLst/>
              <a:gdLst/>
              <a:ahLst/>
              <a:cxnLst/>
              <a:rect l="l" t="t" r="r" b="b"/>
              <a:pathLst>
                <a:path w="11962" h="27209" extrusionOk="0">
                  <a:moveTo>
                    <a:pt x="2346" y="0"/>
                  </a:moveTo>
                  <a:cubicBezTo>
                    <a:pt x="1788" y="0"/>
                    <a:pt x="1286" y="21"/>
                    <a:pt x="868" y="66"/>
                  </a:cubicBezTo>
                  <a:cubicBezTo>
                    <a:pt x="480" y="1321"/>
                    <a:pt x="138" y="2645"/>
                    <a:pt x="1" y="3855"/>
                  </a:cubicBezTo>
                  <a:cubicBezTo>
                    <a:pt x="183" y="4814"/>
                    <a:pt x="434" y="5932"/>
                    <a:pt x="731" y="7142"/>
                  </a:cubicBezTo>
                  <a:cubicBezTo>
                    <a:pt x="1155" y="7112"/>
                    <a:pt x="2103" y="7058"/>
                    <a:pt x="3199" y="7058"/>
                  </a:cubicBezTo>
                  <a:cubicBezTo>
                    <a:pt x="5464" y="7058"/>
                    <a:pt x="8360" y="7289"/>
                    <a:pt x="8560" y="8443"/>
                  </a:cubicBezTo>
                  <a:cubicBezTo>
                    <a:pt x="8908" y="10271"/>
                    <a:pt x="8489" y="21375"/>
                    <a:pt x="6253" y="21375"/>
                  </a:cubicBezTo>
                  <a:cubicBezTo>
                    <a:pt x="6144" y="21375"/>
                    <a:pt x="6030" y="21349"/>
                    <a:pt x="5912" y="21293"/>
                  </a:cubicBezTo>
                  <a:cubicBezTo>
                    <a:pt x="5410" y="21042"/>
                    <a:pt x="4954" y="20768"/>
                    <a:pt x="4497" y="20494"/>
                  </a:cubicBezTo>
                  <a:lnTo>
                    <a:pt x="4497" y="20494"/>
                  </a:lnTo>
                  <a:cubicBezTo>
                    <a:pt x="5365" y="23188"/>
                    <a:pt x="6186" y="25493"/>
                    <a:pt x="6780" y="26886"/>
                  </a:cubicBezTo>
                  <a:cubicBezTo>
                    <a:pt x="6780" y="26886"/>
                    <a:pt x="7839" y="27208"/>
                    <a:pt x="8914" y="27208"/>
                  </a:cubicBezTo>
                  <a:cubicBezTo>
                    <a:pt x="9780" y="27208"/>
                    <a:pt x="10657" y="26999"/>
                    <a:pt x="11003" y="26246"/>
                  </a:cubicBezTo>
                  <a:cubicBezTo>
                    <a:pt x="11003" y="26246"/>
                    <a:pt x="11961" y="3170"/>
                    <a:pt x="11573" y="1801"/>
                  </a:cubicBezTo>
                  <a:cubicBezTo>
                    <a:pt x="11279" y="799"/>
                    <a:pt x="5780" y="0"/>
                    <a:pt x="234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4" name="Google Shape;5464;p62"/>
            <p:cNvSpPr/>
            <p:nvPr/>
          </p:nvSpPr>
          <p:spPr>
            <a:xfrm>
              <a:off x="7933037" y="4735026"/>
              <a:ext cx="313687" cy="158169"/>
            </a:xfrm>
            <a:custGeom>
              <a:avLst/>
              <a:gdLst/>
              <a:ahLst/>
              <a:cxnLst/>
              <a:rect l="l" t="t" r="r" b="b"/>
              <a:pathLst>
                <a:path w="12897" h="6503" extrusionOk="0">
                  <a:moveTo>
                    <a:pt x="12897" y="0"/>
                  </a:moveTo>
                  <a:cubicBezTo>
                    <a:pt x="12160" y="658"/>
                    <a:pt x="11355" y="876"/>
                    <a:pt x="10612" y="876"/>
                  </a:cubicBezTo>
                  <a:cubicBezTo>
                    <a:pt x="9859" y="876"/>
                    <a:pt x="9168" y="652"/>
                    <a:pt x="8674" y="434"/>
                  </a:cubicBezTo>
                  <a:cubicBezTo>
                    <a:pt x="8674" y="571"/>
                    <a:pt x="8674" y="639"/>
                    <a:pt x="8674" y="639"/>
                  </a:cubicBezTo>
                  <a:cubicBezTo>
                    <a:pt x="8674" y="639"/>
                    <a:pt x="1" y="3515"/>
                    <a:pt x="343" y="5501"/>
                  </a:cubicBezTo>
                  <a:cubicBezTo>
                    <a:pt x="452" y="6170"/>
                    <a:pt x="1728" y="6502"/>
                    <a:pt x="3428" y="6502"/>
                  </a:cubicBezTo>
                  <a:cubicBezTo>
                    <a:pt x="6717" y="6502"/>
                    <a:pt x="11593" y="5260"/>
                    <a:pt x="12691" y="2808"/>
                  </a:cubicBezTo>
                  <a:cubicBezTo>
                    <a:pt x="12783" y="1872"/>
                    <a:pt x="12828" y="936"/>
                    <a:pt x="128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5" name="Google Shape;5465;p62"/>
            <p:cNvSpPr/>
            <p:nvPr/>
          </p:nvSpPr>
          <p:spPr>
            <a:xfrm>
              <a:off x="7940260" y="4794422"/>
              <a:ext cx="302596" cy="98774"/>
            </a:xfrm>
            <a:custGeom>
              <a:avLst/>
              <a:gdLst/>
              <a:ahLst/>
              <a:cxnLst/>
              <a:rect l="l" t="t" r="r" b="b"/>
              <a:pathLst>
                <a:path w="12441" h="4061" extrusionOk="0">
                  <a:moveTo>
                    <a:pt x="12440" y="0"/>
                  </a:moveTo>
                  <a:cubicBezTo>
                    <a:pt x="10820" y="1301"/>
                    <a:pt x="7624" y="2397"/>
                    <a:pt x="3949" y="2717"/>
                  </a:cubicBezTo>
                  <a:cubicBezTo>
                    <a:pt x="3494" y="2757"/>
                    <a:pt x="3088" y="2775"/>
                    <a:pt x="2726" y="2775"/>
                  </a:cubicBezTo>
                  <a:cubicBezTo>
                    <a:pt x="1438" y="2775"/>
                    <a:pt x="712" y="2545"/>
                    <a:pt x="320" y="2260"/>
                  </a:cubicBezTo>
                  <a:cubicBezTo>
                    <a:pt x="92" y="2534"/>
                    <a:pt x="0" y="2785"/>
                    <a:pt x="46" y="3059"/>
                  </a:cubicBezTo>
                  <a:cubicBezTo>
                    <a:pt x="155" y="3728"/>
                    <a:pt x="1431" y="4060"/>
                    <a:pt x="3131" y="4060"/>
                  </a:cubicBezTo>
                  <a:cubicBezTo>
                    <a:pt x="6420" y="4060"/>
                    <a:pt x="11296" y="2818"/>
                    <a:pt x="12394" y="366"/>
                  </a:cubicBezTo>
                  <a:cubicBezTo>
                    <a:pt x="12417" y="251"/>
                    <a:pt x="12417" y="114"/>
                    <a:pt x="124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6" name="Google Shape;5466;p62"/>
            <p:cNvSpPr/>
            <p:nvPr/>
          </p:nvSpPr>
          <p:spPr>
            <a:xfrm>
              <a:off x="7943593" y="4794422"/>
              <a:ext cx="299264" cy="98725"/>
            </a:xfrm>
            <a:custGeom>
              <a:avLst/>
              <a:gdLst/>
              <a:ahLst/>
              <a:cxnLst/>
              <a:rect l="l" t="t" r="r" b="b"/>
              <a:pathLst>
                <a:path w="12304" h="4059" extrusionOk="0">
                  <a:moveTo>
                    <a:pt x="12303" y="0"/>
                  </a:moveTo>
                  <a:cubicBezTo>
                    <a:pt x="10683" y="1301"/>
                    <a:pt x="7487" y="2397"/>
                    <a:pt x="3812" y="2717"/>
                  </a:cubicBezTo>
                  <a:cubicBezTo>
                    <a:pt x="3357" y="2757"/>
                    <a:pt x="2951" y="2775"/>
                    <a:pt x="2589" y="2775"/>
                  </a:cubicBezTo>
                  <a:cubicBezTo>
                    <a:pt x="1301" y="2775"/>
                    <a:pt x="575" y="2545"/>
                    <a:pt x="183" y="2260"/>
                  </a:cubicBezTo>
                  <a:cubicBezTo>
                    <a:pt x="92" y="2351"/>
                    <a:pt x="46" y="2443"/>
                    <a:pt x="0" y="2534"/>
                  </a:cubicBezTo>
                  <a:cubicBezTo>
                    <a:pt x="336" y="2763"/>
                    <a:pt x="1081" y="3116"/>
                    <a:pt x="2563" y="3116"/>
                  </a:cubicBezTo>
                  <a:cubicBezTo>
                    <a:pt x="2997" y="3116"/>
                    <a:pt x="3494" y="3086"/>
                    <a:pt x="4063" y="3013"/>
                  </a:cubicBezTo>
                  <a:cubicBezTo>
                    <a:pt x="6665" y="2686"/>
                    <a:pt x="8031" y="2346"/>
                    <a:pt x="8535" y="2346"/>
                  </a:cubicBezTo>
                  <a:cubicBezTo>
                    <a:pt x="8698" y="2346"/>
                    <a:pt x="8771" y="2382"/>
                    <a:pt x="8765" y="2465"/>
                  </a:cubicBezTo>
                  <a:cubicBezTo>
                    <a:pt x="8748" y="2691"/>
                    <a:pt x="5447" y="3721"/>
                    <a:pt x="2561" y="3721"/>
                  </a:cubicBezTo>
                  <a:cubicBezTo>
                    <a:pt x="1650" y="3721"/>
                    <a:pt x="781" y="3618"/>
                    <a:pt x="69" y="3356"/>
                  </a:cubicBezTo>
                  <a:lnTo>
                    <a:pt x="69" y="3356"/>
                  </a:lnTo>
                  <a:cubicBezTo>
                    <a:pt x="476" y="3825"/>
                    <a:pt x="1610" y="4059"/>
                    <a:pt x="3037" y="4059"/>
                  </a:cubicBezTo>
                  <a:cubicBezTo>
                    <a:pt x="6328" y="4059"/>
                    <a:pt x="11175" y="2817"/>
                    <a:pt x="12257" y="366"/>
                  </a:cubicBezTo>
                  <a:cubicBezTo>
                    <a:pt x="12280" y="251"/>
                    <a:pt x="12280" y="114"/>
                    <a:pt x="12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7" name="Google Shape;5467;p62"/>
            <p:cNvSpPr/>
            <p:nvPr/>
          </p:nvSpPr>
          <p:spPr>
            <a:xfrm>
              <a:off x="7566083" y="4096658"/>
              <a:ext cx="313128" cy="680033"/>
            </a:xfrm>
            <a:custGeom>
              <a:avLst/>
              <a:gdLst/>
              <a:ahLst/>
              <a:cxnLst/>
              <a:rect l="l" t="t" r="r" b="b"/>
              <a:pathLst>
                <a:path w="12874" h="27959" extrusionOk="0">
                  <a:moveTo>
                    <a:pt x="2127" y="0"/>
                  </a:moveTo>
                  <a:cubicBezTo>
                    <a:pt x="1551" y="0"/>
                    <a:pt x="1141" y="69"/>
                    <a:pt x="982" y="225"/>
                  </a:cubicBezTo>
                  <a:cubicBezTo>
                    <a:pt x="0" y="1184"/>
                    <a:pt x="3127" y="21658"/>
                    <a:pt x="4862" y="27342"/>
                  </a:cubicBezTo>
                  <a:cubicBezTo>
                    <a:pt x="4862" y="27342"/>
                    <a:pt x="6240" y="27958"/>
                    <a:pt x="7474" y="27958"/>
                  </a:cubicBezTo>
                  <a:cubicBezTo>
                    <a:pt x="8140" y="27958"/>
                    <a:pt x="8764" y="27779"/>
                    <a:pt x="9107" y="27228"/>
                  </a:cubicBezTo>
                  <a:cubicBezTo>
                    <a:pt x="9107" y="27228"/>
                    <a:pt x="12874" y="4448"/>
                    <a:pt x="12622" y="3010"/>
                  </a:cubicBezTo>
                  <a:cubicBezTo>
                    <a:pt x="12431" y="1825"/>
                    <a:pt x="5088" y="0"/>
                    <a:pt x="2127" y="0"/>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8" name="Google Shape;5468;p62"/>
            <p:cNvSpPr/>
            <p:nvPr/>
          </p:nvSpPr>
          <p:spPr>
            <a:xfrm>
              <a:off x="7617136" y="4297124"/>
              <a:ext cx="25028" cy="37505"/>
            </a:xfrm>
            <a:custGeom>
              <a:avLst/>
              <a:gdLst/>
              <a:ahLst/>
              <a:cxnLst/>
              <a:rect l="l" t="t" r="r" b="b"/>
              <a:pathLst>
                <a:path w="1029" h="1542" extrusionOk="0">
                  <a:moveTo>
                    <a:pt x="365" y="0"/>
                  </a:moveTo>
                  <a:cubicBezTo>
                    <a:pt x="335" y="0"/>
                    <a:pt x="305" y="6"/>
                    <a:pt x="275" y="18"/>
                  </a:cubicBezTo>
                  <a:cubicBezTo>
                    <a:pt x="69" y="109"/>
                    <a:pt x="1" y="520"/>
                    <a:pt x="138" y="931"/>
                  </a:cubicBezTo>
                  <a:cubicBezTo>
                    <a:pt x="257" y="1288"/>
                    <a:pt x="480" y="1542"/>
                    <a:pt x="671" y="1542"/>
                  </a:cubicBezTo>
                  <a:cubicBezTo>
                    <a:pt x="700" y="1542"/>
                    <a:pt x="727" y="1536"/>
                    <a:pt x="754" y="1524"/>
                  </a:cubicBezTo>
                  <a:cubicBezTo>
                    <a:pt x="960" y="1433"/>
                    <a:pt x="1028" y="1022"/>
                    <a:pt x="891" y="611"/>
                  </a:cubicBezTo>
                  <a:cubicBezTo>
                    <a:pt x="772" y="254"/>
                    <a:pt x="567" y="0"/>
                    <a:pt x="365"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9" name="Google Shape;5469;p62"/>
            <p:cNvSpPr/>
            <p:nvPr/>
          </p:nvSpPr>
          <p:spPr>
            <a:xfrm>
              <a:off x="7587730" y="4096585"/>
              <a:ext cx="291481" cy="680106"/>
            </a:xfrm>
            <a:custGeom>
              <a:avLst/>
              <a:gdLst/>
              <a:ahLst/>
              <a:cxnLst/>
              <a:rect l="l" t="t" r="r" b="b"/>
              <a:pathLst>
                <a:path w="11984" h="27962" extrusionOk="0">
                  <a:moveTo>
                    <a:pt x="1324" y="0"/>
                  </a:moveTo>
                  <a:cubicBezTo>
                    <a:pt x="799" y="1187"/>
                    <a:pt x="297" y="2488"/>
                    <a:pt x="0" y="3675"/>
                  </a:cubicBezTo>
                  <a:cubicBezTo>
                    <a:pt x="92" y="4634"/>
                    <a:pt x="206" y="5775"/>
                    <a:pt x="343" y="7007"/>
                  </a:cubicBezTo>
                  <a:cubicBezTo>
                    <a:pt x="1644" y="7076"/>
                    <a:pt x="7852" y="7532"/>
                    <a:pt x="7966" y="9267"/>
                  </a:cubicBezTo>
                  <a:cubicBezTo>
                    <a:pt x="8074" y="11093"/>
                    <a:pt x="6382" y="21815"/>
                    <a:pt x="4203" y="21815"/>
                  </a:cubicBezTo>
                  <a:cubicBezTo>
                    <a:pt x="4067" y="21815"/>
                    <a:pt x="3929" y="21773"/>
                    <a:pt x="3789" y="21684"/>
                  </a:cubicBezTo>
                  <a:cubicBezTo>
                    <a:pt x="3310" y="21387"/>
                    <a:pt x="2876" y="21045"/>
                    <a:pt x="2465" y="20725"/>
                  </a:cubicBezTo>
                  <a:lnTo>
                    <a:pt x="2465" y="20725"/>
                  </a:lnTo>
                  <a:cubicBezTo>
                    <a:pt x="2990" y="23510"/>
                    <a:pt x="3538" y="25907"/>
                    <a:pt x="3972" y="27345"/>
                  </a:cubicBezTo>
                  <a:cubicBezTo>
                    <a:pt x="3972" y="27345"/>
                    <a:pt x="5350" y="27961"/>
                    <a:pt x="6584" y="27961"/>
                  </a:cubicBezTo>
                  <a:cubicBezTo>
                    <a:pt x="7250" y="27961"/>
                    <a:pt x="7874" y="27782"/>
                    <a:pt x="8217" y="27231"/>
                  </a:cubicBezTo>
                  <a:cubicBezTo>
                    <a:pt x="8217" y="27231"/>
                    <a:pt x="11984" y="4451"/>
                    <a:pt x="11732" y="3013"/>
                  </a:cubicBezTo>
                  <a:cubicBezTo>
                    <a:pt x="11550" y="1826"/>
                    <a:pt x="4337" y="46"/>
                    <a:pt x="132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0" name="Google Shape;5470;p62"/>
            <p:cNvSpPr/>
            <p:nvPr/>
          </p:nvSpPr>
          <p:spPr>
            <a:xfrm>
              <a:off x="7465583" y="4748331"/>
              <a:ext cx="322030" cy="133847"/>
            </a:xfrm>
            <a:custGeom>
              <a:avLst/>
              <a:gdLst/>
              <a:ahLst/>
              <a:cxnLst/>
              <a:rect l="l" t="t" r="r" b="b"/>
              <a:pathLst>
                <a:path w="13240" h="5503" extrusionOk="0">
                  <a:moveTo>
                    <a:pt x="8994" y="1"/>
                  </a:moveTo>
                  <a:cubicBezTo>
                    <a:pt x="8994" y="115"/>
                    <a:pt x="8971" y="206"/>
                    <a:pt x="8971" y="206"/>
                  </a:cubicBezTo>
                  <a:cubicBezTo>
                    <a:pt x="8971" y="206"/>
                    <a:pt x="1" y="2009"/>
                    <a:pt x="115" y="4018"/>
                  </a:cubicBezTo>
                  <a:cubicBezTo>
                    <a:pt x="157" y="4935"/>
                    <a:pt x="2400" y="5502"/>
                    <a:pt x="5010" y="5502"/>
                  </a:cubicBezTo>
                  <a:cubicBezTo>
                    <a:pt x="8049" y="5502"/>
                    <a:pt x="11584" y="4733"/>
                    <a:pt x="12714" y="2854"/>
                  </a:cubicBezTo>
                  <a:cubicBezTo>
                    <a:pt x="12897" y="1918"/>
                    <a:pt x="13057" y="1005"/>
                    <a:pt x="13239" y="92"/>
                  </a:cubicBezTo>
                  <a:lnTo>
                    <a:pt x="13239" y="92"/>
                  </a:lnTo>
                  <a:cubicBezTo>
                    <a:pt x="12584" y="538"/>
                    <a:pt x="11925" y="701"/>
                    <a:pt x="11311" y="701"/>
                  </a:cubicBezTo>
                  <a:cubicBezTo>
                    <a:pt x="10383" y="701"/>
                    <a:pt x="9557" y="330"/>
                    <a:pt x="89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1" name="Google Shape;5471;p62"/>
            <p:cNvSpPr/>
            <p:nvPr/>
          </p:nvSpPr>
          <p:spPr>
            <a:xfrm>
              <a:off x="7467796" y="4808845"/>
              <a:ext cx="308701" cy="73332"/>
            </a:xfrm>
            <a:custGeom>
              <a:avLst/>
              <a:gdLst/>
              <a:ahLst/>
              <a:cxnLst/>
              <a:rect l="l" t="t" r="r" b="b"/>
              <a:pathLst>
                <a:path w="12692" h="3015" extrusionOk="0">
                  <a:moveTo>
                    <a:pt x="12692" y="1"/>
                  </a:moveTo>
                  <a:lnTo>
                    <a:pt x="12692" y="1"/>
                  </a:lnTo>
                  <a:cubicBezTo>
                    <a:pt x="11080" y="1006"/>
                    <a:pt x="8163" y="1684"/>
                    <a:pt x="4838" y="1684"/>
                  </a:cubicBezTo>
                  <a:cubicBezTo>
                    <a:pt x="4538" y="1684"/>
                    <a:pt x="4234" y="1678"/>
                    <a:pt x="3927" y="1667"/>
                  </a:cubicBezTo>
                  <a:cubicBezTo>
                    <a:pt x="1873" y="1599"/>
                    <a:pt x="868" y="1211"/>
                    <a:pt x="389" y="754"/>
                  </a:cubicBezTo>
                  <a:cubicBezTo>
                    <a:pt x="138" y="1005"/>
                    <a:pt x="1" y="1256"/>
                    <a:pt x="24" y="1530"/>
                  </a:cubicBezTo>
                  <a:cubicBezTo>
                    <a:pt x="66" y="2447"/>
                    <a:pt x="2309" y="3014"/>
                    <a:pt x="4919" y="3014"/>
                  </a:cubicBezTo>
                  <a:cubicBezTo>
                    <a:pt x="7958" y="3014"/>
                    <a:pt x="11493" y="2245"/>
                    <a:pt x="12623" y="366"/>
                  </a:cubicBezTo>
                  <a:cubicBezTo>
                    <a:pt x="12646" y="229"/>
                    <a:pt x="12669" y="115"/>
                    <a:pt x="126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2" name="Google Shape;5472;p62"/>
            <p:cNvSpPr/>
            <p:nvPr/>
          </p:nvSpPr>
          <p:spPr>
            <a:xfrm>
              <a:off x="7471128" y="4808845"/>
              <a:ext cx="305369" cy="73211"/>
            </a:xfrm>
            <a:custGeom>
              <a:avLst/>
              <a:gdLst/>
              <a:ahLst/>
              <a:cxnLst/>
              <a:rect l="l" t="t" r="r" b="b"/>
              <a:pathLst>
                <a:path w="12555" h="3010" extrusionOk="0">
                  <a:moveTo>
                    <a:pt x="12555" y="1"/>
                  </a:moveTo>
                  <a:lnTo>
                    <a:pt x="12555" y="1"/>
                  </a:lnTo>
                  <a:cubicBezTo>
                    <a:pt x="10943" y="1006"/>
                    <a:pt x="8026" y="1684"/>
                    <a:pt x="4701" y="1684"/>
                  </a:cubicBezTo>
                  <a:cubicBezTo>
                    <a:pt x="4401" y="1684"/>
                    <a:pt x="4097" y="1678"/>
                    <a:pt x="3790" y="1667"/>
                  </a:cubicBezTo>
                  <a:cubicBezTo>
                    <a:pt x="1736" y="1599"/>
                    <a:pt x="731" y="1211"/>
                    <a:pt x="252" y="754"/>
                  </a:cubicBezTo>
                  <a:cubicBezTo>
                    <a:pt x="161" y="845"/>
                    <a:pt x="92" y="937"/>
                    <a:pt x="47" y="1028"/>
                  </a:cubicBezTo>
                  <a:cubicBezTo>
                    <a:pt x="428" y="1364"/>
                    <a:pt x="1448" y="1987"/>
                    <a:pt x="3887" y="1987"/>
                  </a:cubicBezTo>
                  <a:cubicBezTo>
                    <a:pt x="3930" y="1987"/>
                    <a:pt x="3974" y="1987"/>
                    <a:pt x="4018" y="1987"/>
                  </a:cubicBezTo>
                  <a:cubicBezTo>
                    <a:pt x="6277" y="1987"/>
                    <a:pt x="7636" y="1851"/>
                    <a:pt x="8291" y="1851"/>
                  </a:cubicBezTo>
                  <a:cubicBezTo>
                    <a:pt x="8641" y="1851"/>
                    <a:pt x="8790" y="1890"/>
                    <a:pt x="8766" y="2009"/>
                  </a:cubicBezTo>
                  <a:cubicBezTo>
                    <a:pt x="8725" y="2188"/>
                    <a:pt x="6586" y="2622"/>
                    <a:pt x="4272" y="2622"/>
                  </a:cubicBezTo>
                  <a:cubicBezTo>
                    <a:pt x="2739" y="2622"/>
                    <a:pt x="1129" y="2432"/>
                    <a:pt x="1" y="1850"/>
                  </a:cubicBezTo>
                  <a:lnTo>
                    <a:pt x="1" y="1850"/>
                  </a:lnTo>
                  <a:cubicBezTo>
                    <a:pt x="501" y="2575"/>
                    <a:pt x="2507" y="3010"/>
                    <a:pt x="4791" y="3010"/>
                  </a:cubicBezTo>
                  <a:cubicBezTo>
                    <a:pt x="7827" y="3010"/>
                    <a:pt x="11353" y="2242"/>
                    <a:pt x="12486" y="366"/>
                  </a:cubicBezTo>
                  <a:cubicBezTo>
                    <a:pt x="12509" y="229"/>
                    <a:pt x="12532" y="115"/>
                    <a:pt x="12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3" name="Google Shape;5473;p62"/>
            <p:cNvSpPr/>
            <p:nvPr/>
          </p:nvSpPr>
          <p:spPr>
            <a:xfrm>
              <a:off x="7581625" y="3642435"/>
              <a:ext cx="716176" cy="595609"/>
            </a:xfrm>
            <a:custGeom>
              <a:avLst/>
              <a:gdLst/>
              <a:ahLst/>
              <a:cxnLst/>
              <a:rect l="l" t="t" r="r" b="b"/>
              <a:pathLst>
                <a:path w="29445" h="24488" extrusionOk="0">
                  <a:moveTo>
                    <a:pt x="1940" y="1"/>
                  </a:moveTo>
                  <a:cubicBezTo>
                    <a:pt x="1940" y="1"/>
                    <a:pt x="434" y="11756"/>
                    <a:pt x="69" y="18763"/>
                  </a:cubicBezTo>
                  <a:cubicBezTo>
                    <a:pt x="0" y="19996"/>
                    <a:pt x="0" y="21822"/>
                    <a:pt x="46" y="23876"/>
                  </a:cubicBezTo>
                  <a:cubicBezTo>
                    <a:pt x="1963" y="24219"/>
                    <a:pt x="3949" y="24310"/>
                    <a:pt x="5889" y="24378"/>
                  </a:cubicBezTo>
                  <a:cubicBezTo>
                    <a:pt x="7577" y="24445"/>
                    <a:pt x="9264" y="24488"/>
                    <a:pt x="10952" y="24488"/>
                  </a:cubicBezTo>
                  <a:cubicBezTo>
                    <a:pt x="11570" y="24488"/>
                    <a:pt x="12187" y="24482"/>
                    <a:pt x="12805" y="24470"/>
                  </a:cubicBezTo>
                  <a:lnTo>
                    <a:pt x="13946" y="15819"/>
                  </a:lnTo>
                  <a:lnTo>
                    <a:pt x="15841" y="24356"/>
                  </a:lnTo>
                  <a:cubicBezTo>
                    <a:pt x="16001" y="24356"/>
                    <a:pt x="16160" y="24333"/>
                    <a:pt x="16320" y="24333"/>
                  </a:cubicBezTo>
                  <a:cubicBezTo>
                    <a:pt x="20634" y="24059"/>
                    <a:pt x="24857" y="23351"/>
                    <a:pt x="28897" y="22073"/>
                  </a:cubicBezTo>
                  <a:cubicBezTo>
                    <a:pt x="28920" y="19631"/>
                    <a:pt x="28965" y="17599"/>
                    <a:pt x="29057" y="16641"/>
                  </a:cubicBezTo>
                  <a:cubicBezTo>
                    <a:pt x="29445" y="13262"/>
                    <a:pt x="29445" y="1507"/>
                    <a:pt x="29445" y="891"/>
                  </a:cubicBezTo>
                  <a:lnTo>
                    <a:pt x="19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4" name="Google Shape;5474;p62"/>
            <p:cNvSpPr/>
            <p:nvPr/>
          </p:nvSpPr>
          <p:spPr>
            <a:xfrm>
              <a:off x="8106261" y="3717859"/>
              <a:ext cx="191540" cy="489223"/>
            </a:xfrm>
            <a:custGeom>
              <a:avLst/>
              <a:gdLst/>
              <a:ahLst/>
              <a:cxnLst/>
              <a:rect l="l" t="t" r="r" b="b"/>
              <a:pathLst>
                <a:path w="7875" h="20114" extrusionOk="0">
                  <a:moveTo>
                    <a:pt x="7615" y="0"/>
                  </a:moveTo>
                  <a:cubicBezTo>
                    <a:pt x="4169" y="0"/>
                    <a:pt x="0" y="2150"/>
                    <a:pt x="0" y="2150"/>
                  </a:cubicBezTo>
                  <a:lnTo>
                    <a:pt x="114" y="2652"/>
                  </a:lnTo>
                  <a:cubicBezTo>
                    <a:pt x="114" y="3040"/>
                    <a:pt x="502" y="7285"/>
                    <a:pt x="4748" y="8153"/>
                  </a:cubicBezTo>
                  <a:cubicBezTo>
                    <a:pt x="4748" y="8153"/>
                    <a:pt x="4268" y="14726"/>
                    <a:pt x="3036" y="20113"/>
                  </a:cubicBezTo>
                  <a:cubicBezTo>
                    <a:pt x="4474" y="19794"/>
                    <a:pt x="5912" y="19406"/>
                    <a:pt x="7327" y="18972"/>
                  </a:cubicBezTo>
                  <a:cubicBezTo>
                    <a:pt x="7350" y="16530"/>
                    <a:pt x="7395" y="14498"/>
                    <a:pt x="7487" y="13540"/>
                  </a:cubicBezTo>
                  <a:cubicBezTo>
                    <a:pt x="7784" y="10983"/>
                    <a:pt x="7852" y="3702"/>
                    <a:pt x="7875" y="4"/>
                  </a:cubicBezTo>
                  <a:cubicBezTo>
                    <a:pt x="7789" y="1"/>
                    <a:pt x="7702" y="0"/>
                    <a:pt x="7615"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5" name="Google Shape;5475;p62"/>
            <p:cNvSpPr/>
            <p:nvPr/>
          </p:nvSpPr>
          <p:spPr>
            <a:xfrm>
              <a:off x="7792015" y="3944205"/>
              <a:ext cx="199907" cy="293816"/>
            </a:xfrm>
            <a:custGeom>
              <a:avLst/>
              <a:gdLst/>
              <a:ahLst/>
              <a:cxnLst/>
              <a:rect l="l" t="t" r="r" b="b"/>
              <a:pathLst>
                <a:path w="8219" h="12080" extrusionOk="0">
                  <a:moveTo>
                    <a:pt x="1590" y="0"/>
                  </a:moveTo>
                  <a:cubicBezTo>
                    <a:pt x="1321" y="0"/>
                    <a:pt x="1165" y="118"/>
                    <a:pt x="1165" y="353"/>
                  </a:cubicBezTo>
                  <a:cubicBezTo>
                    <a:pt x="1165" y="924"/>
                    <a:pt x="1325" y="7155"/>
                    <a:pt x="1" y="12063"/>
                  </a:cubicBezTo>
                  <a:cubicBezTo>
                    <a:pt x="697" y="12074"/>
                    <a:pt x="1388" y="12080"/>
                    <a:pt x="2078" y="12080"/>
                  </a:cubicBezTo>
                  <a:cubicBezTo>
                    <a:pt x="2769" y="12080"/>
                    <a:pt x="3459" y="12074"/>
                    <a:pt x="4155" y="12063"/>
                  </a:cubicBezTo>
                  <a:lnTo>
                    <a:pt x="5296" y="3412"/>
                  </a:lnTo>
                  <a:lnTo>
                    <a:pt x="7191" y="11949"/>
                  </a:lnTo>
                  <a:cubicBezTo>
                    <a:pt x="7351" y="11949"/>
                    <a:pt x="7510" y="11926"/>
                    <a:pt x="7670" y="11926"/>
                  </a:cubicBezTo>
                  <a:cubicBezTo>
                    <a:pt x="7853" y="11903"/>
                    <a:pt x="8035" y="11903"/>
                    <a:pt x="8218" y="11880"/>
                  </a:cubicBezTo>
                  <a:cubicBezTo>
                    <a:pt x="7122" y="8182"/>
                    <a:pt x="6438" y="3846"/>
                    <a:pt x="5319" y="2544"/>
                  </a:cubicBezTo>
                  <a:cubicBezTo>
                    <a:pt x="3839" y="848"/>
                    <a:pt x="2311" y="0"/>
                    <a:pt x="1590"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6" name="Google Shape;5476;p62"/>
            <p:cNvSpPr/>
            <p:nvPr/>
          </p:nvSpPr>
          <p:spPr>
            <a:xfrm>
              <a:off x="7845889" y="3940143"/>
              <a:ext cx="94396" cy="137130"/>
            </a:xfrm>
            <a:custGeom>
              <a:avLst/>
              <a:gdLst/>
              <a:ahLst/>
              <a:cxnLst/>
              <a:rect l="l" t="t" r="r" b="b"/>
              <a:pathLst>
                <a:path w="3881" h="5638" extrusionOk="0">
                  <a:moveTo>
                    <a:pt x="57" y="1"/>
                  </a:moveTo>
                  <a:cubicBezTo>
                    <a:pt x="29" y="1"/>
                    <a:pt x="11" y="7"/>
                    <a:pt x="0" y="18"/>
                  </a:cubicBezTo>
                  <a:cubicBezTo>
                    <a:pt x="0" y="41"/>
                    <a:pt x="46" y="64"/>
                    <a:pt x="137" y="132"/>
                  </a:cubicBezTo>
                  <a:cubicBezTo>
                    <a:pt x="228" y="155"/>
                    <a:pt x="320" y="246"/>
                    <a:pt x="457" y="338"/>
                  </a:cubicBezTo>
                  <a:cubicBezTo>
                    <a:pt x="708" y="520"/>
                    <a:pt x="1050" y="817"/>
                    <a:pt x="1324" y="1159"/>
                  </a:cubicBezTo>
                  <a:cubicBezTo>
                    <a:pt x="1621" y="1479"/>
                    <a:pt x="1872" y="1821"/>
                    <a:pt x="2077" y="2072"/>
                  </a:cubicBezTo>
                  <a:cubicBezTo>
                    <a:pt x="2260" y="2346"/>
                    <a:pt x="2374" y="2529"/>
                    <a:pt x="2374" y="2529"/>
                  </a:cubicBezTo>
                  <a:cubicBezTo>
                    <a:pt x="2374" y="2529"/>
                    <a:pt x="2511" y="2711"/>
                    <a:pt x="2693" y="2963"/>
                  </a:cubicBezTo>
                  <a:cubicBezTo>
                    <a:pt x="2853" y="3236"/>
                    <a:pt x="3104" y="3602"/>
                    <a:pt x="3287" y="3990"/>
                  </a:cubicBezTo>
                  <a:cubicBezTo>
                    <a:pt x="3378" y="4195"/>
                    <a:pt x="3447" y="4378"/>
                    <a:pt x="3515" y="4583"/>
                  </a:cubicBezTo>
                  <a:cubicBezTo>
                    <a:pt x="3561" y="4766"/>
                    <a:pt x="3629" y="4948"/>
                    <a:pt x="3652" y="5108"/>
                  </a:cubicBezTo>
                  <a:cubicBezTo>
                    <a:pt x="3652" y="5177"/>
                    <a:pt x="3675" y="5245"/>
                    <a:pt x="3675" y="5314"/>
                  </a:cubicBezTo>
                  <a:cubicBezTo>
                    <a:pt x="3675" y="5382"/>
                    <a:pt x="3675" y="5428"/>
                    <a:pt x="3675" y="5473"/>
                  </a:cubicBezTo>
                  <a:cubicBezTo>
                    <a:pt x="3675" y="5587"/>
                    <a:pt x="3675" y="5633"/>
                    <a:pt x="3698" y="5633"/>
                  </a:cubicBezTo>
                  <a:cubicBezTo>
                    <a:pt x="3701" y="5636"/>
                    <a:pt x="3704" y="5638"/>
                    <a:pt x="3707" y="5638"/>
                  </a:cubicBezTo>
                  <a:cubicBezTo>
                    <a:pt x="3727" y="5638"/>
                    <a:pt x="3749" y="5575"/>
                    <a:pt x="3789" y="5496"/>
                  </a:cubicBezTo>
                  <a:cubicBezTo>
                    <a:pt x="3789" y="5451"/>
                    <a:pt x="3812" y="5405"/>
                    <a:pt x="3835" y="5336"/>
                  </a:cubicBezTo>
                  <a:cubicBezTo>
                    <a:pt x="3835" y="5245"/>
                    <a:pt x="3857" y="5177"/>
                    <a:pt x="3857" y="5085"/>
                  </a:cubicBezTo>
                  <a:cubicBezTo>
                    <a:pt x="3880" y="4903"/>
                    <a:pt x="3835" y="4720"/>
                    <a:pt x="3812" y="4492"/>
                  </a:cubicBezTo>
                  <a:cubicBezTo>
                    <a:pt x="3743" y="4286"/>
                    <a:pt x="3698" y="4058"/>
                    <a:pt x="3629" y="3853"/>
                  </a:cubicBezTo>
                  <a:cubicBezTo>
                    <a:pt x="3469" y="3419"/>
                    <a:pt x="3264" y="3008"/>
                    <a:pt x="3104" y="2711"/>
                  </a:cubicBezTo>
                  <a:cubicBezTo>
                    <a:pt x="2922" y="2415"/>
                    <a:pt x="2808" y="2232"/>
                    <a:pt x="2808" y="2232"/>
                  </a:cubicBezTo>
                  <a:cubicBezTo>
                    <a:pt x="2808" y="2232"/>
                    <a:pt x="2671" y="2050"/>
                    <a:pt x="2465" y="1776"/>
                  </a:cubicBezTo>
                  <a:cubicBezTo>
                    <a:pt x="2237" y="1525"/>
                    <a:pt x="1940" y="1182"/>
                    <a:pt x="1598" y="885"/>
                  </a:cubicBezTo>
                  <a:cubicBezTo>
                    <a:pt x="1255" y="566"/>
                    <a:pt x="867" y="315"/>
                    <a:pt x="571" y="155"/>
                  </a:cubicBezTo>
                  <a:cubicBezTo>
                    <a:pt x="411" y="87"/>
                    <a:pt x="274" y="41"/>
                    <a:pt x="183" y="18"/>
                  </a:cubicBezTo>
                  <a:cubicBezTo>
                    <a:pt x="126" y="7"/>
                    <a:pt x="86" y="1"/>
                    <a:pt x="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7" name="Google Shape;5477;p62"/>
            <p:cNvSpPr/>
            <p:nvPr/>
          </p:nvSpPr>
          <p:spPr>
            <a:xfrm>
              <a:off x="7890302" y="3808412"/>
              <a:ext cx="13329" cy="98895"/>
            </a:xfrm>
            <a:custGeom>
              <a:avLst/>
              <a:gdLst/>
              <a:ahLst/>
              <a:cxnLst/>
              <a:rect l="l" t="t" r="r" b="b"/>
              <a:pathLst>
                <a:path w="548" h="4066" extrusionOk="0">
                  <a:moveTo>
                    <a:pt x="361" y="1"/>
                  </a:moveTo>
                  <a:cubicBezTo>
                    <a:pt x="290" y="1"/>
                    <a:pt x="136" y="493"/>
                    <a:pt x="91" y="1006"/>
                  </a:cubicBezTo>
                  <a:cubicBezTo>
                    <a:pt x="23" y="1508"/>
                    <a:pt x="0" y="2033"/>
                    <a:pt x="0" y="2033"/>
                  </a:cubicBezTo>
                  <a:cubicBezTo>
                    <a:pt x="0" y="2033"/>
                    <a:pt x="46" y="2535"/>
                    <a:pt x="69" y="3037"/>
                  </a:cubicBezTo>
                  <a:cubicBezTo>
                    <a:pt x="91" y="3540"/>
                    <a:pt x="46" y="4042"/>
                    <a:pt x="114" y="4065"/>
                  </a:cubicBezTo>
                  <a:cubicBezTo>
                    <a:pt x="116" y="4065"/>
                    <a:pt x="117" y="4065"/>
                    <a:pt x="119" y="4065"/>
                  </a:cubicBezTo>
                  <a:cubicBezTo>
                    <a:pt x="191" y="4065"/>
                    <a:pt x="367" y="3574"/>
                    <a:pt x="434" y="3060"/>
                  </a:cubicBezTo>
                  <a:cubicBezTo>
                    <a:pt x="525" y="2535"/>
                    <a:pt x="548" y="2033"/>
                    <a:pt x="548" y="2033"/>
                  </a:cubicBezTo>
                  <a:lnTo>
                    <a:pt x="457" y="1006"/>
                  </a:lnTo>
                  <a:cubicBezTo>
                    <a:pt x="434" y="504"/>
                    <a:pt x="457" y="2"/>
                    <a:pt x="365" y="2"/>
                  </a:cubicBezTo>
                  <a:cubicBezTo>
                    <a:pt x="364" y="1"/>
                    <a:pt x="362" y="1"/>
                    <a:pt x="3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8" name="Google Shape;5478;p62"/>
            <p:cNvSpPr/>
            <p:nvPr/>
          </p:nvSpPr>
          <p:spPr>
            <a:xfrm>
              <a:off x="7862526" y="3791775"/>
              <a:ext cx="38332" cy="128909"/>
            </a:xfrm>
            <a:custGeom>
              <a:avLst/>
              <a:gdLst/>
              <a:ahLst/>
              <a:cxnLst/>
              <a:rect l="l" t="t" r="r" b="b"/>
              <a:pathLst>
                <a:path w="1576" h="5300" extrusionOk="0">
                  <a:moveTo>
                    <a:pt x="206" y="1"/>
                  </a:moveTo>
                  <a:cubicBezTo>
                    <a:pt x="138" y="1"/>
                    <a:pt x="69" y="686"/>
                    <a:pt x="24" y="1393"/>
                  </a:cubicBezTo>
                  <a:cubicBezTo>
                    <a:pt x="1" y="2101"/>
                    <a:pt x="92" y="2831"/>
                    <a:pt x="92" y="2831"/>
                  </a:cubicBezTo>
                  <a:cubicBezTo>
                    <a:pt x="92" y="2831"/>
                    <a:pt x="138" y="3014"/>
                    <a:pt x="206" y="3265"/>
                  </a:cubicBezTo>
                  <a:cubicBezTo>
                    <a:pt x="229" y="3402"/>
                    <a:pt x="275" y="3562"/>
                    <a:pt x="366" y="3721"/>
                  </a:cubicBezTo>
                  <a:cubicBezTo>
                    <a:pt x="434" y="3881"/>
                    <a:pt x="503" y="4041"/>
                    <a:pt x="594" y="4201"/>
                  </a:cubicBezTo>
                  <a:cubicBezTo>
                    <a:pt x="922" y="4834"/>
                    <a:pt x="1436" y="5299"/>
                    <a:pt x="1501" y="5299"/>
                  </a:cubicBezTo>
                  <a:cubicBezTo>
                    <a:pt x="1504" y="5299"/>
                    <a:pt x="1506" y="5298"/>
                    <a:pt x="1507" y="5296"/>
                  </a:cubicBezTo>
                  <a:cubicBezTo>
                    <a:pt x="1576" y="5251"/>
                    <a:pt x="1165" y="4680"/>
                    <a:pt x="914" y="4041"/>
                  </a:cubicBezTo>
                  <a:cubicBezTo>
                    <a:pt x="868" y="3904"/>
                    <a:pt x="822" y="3721"/>
                    <a:pt x="777" y="3585"/>
                  </a:cubicBezTo>
                  <a:cubicBezTo>
                    <a:pt x="731" y="3425"/>
                    <a:pt x="708" y="3288"/>
                    <a:pt x="686" y="3151"/>
                  </a:cubicBezTo>
                  <a:cubicBezTo>
                    <a:pt x="640" y="2900"/>
                    <a:pt x="594" y="2740"/>
                    <a:pt x="594" y="2740"/>
                  </a:cubicBezTo>
                  <a:cubicBezTo>
                    <a:pt x="594" y="2740"/>
                    <a:pt x="571" y="2580"/>
                    <a:pt x="526" y="2329"/>
                  </a:cubicBezTo>
                  <a:cubicBezTo>
                    <a:pt x="480" y="2078"/>
                    <a:pt x="457" y="1736"/>
                    <a:pt x="412" y="1393"/>
                  </a:cubicBezTo>
                  <a:cubicBezTo>
                    <a:pt x="343" y="686"/>
                    <a:pt x="275"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9" name="Google Shape;5479;p62"/>
            <p:cNvSpPr/>
            <p:nvPr/>
          </p:nvSpPr>
          <p:spPr>
            <a:xfrm>
              <a:off x="8095170" y="3734058"/>
              <a:ext cx="151553" cy="465800"/>
            </a:xfrm>
            <a:custGeom>
              <a:avLst/>
              <a:gdLst/>
              <a:ahLst/>
              <a:cxnLst/>
              <a:rect l="l" t="t" r="r" b="b"/>
              <a:pathLst>
                <a:path w="6231" h="19151" extrusionOk="0">
                  <a:moveTo>
                    <a:pt x="6208" y="0"/>
                  </a:moveTo>
                  <a:cubicBezTo>
                    <a:pt x="6185" y="0"/>
                    <a:pt x="6162" y="251"/>
                    <a:pt x="6140" y="685"/>
                  </a:cubicBezTo>
                  <a:cubicBezTo>
                    <a:pt x="6117" y="1119"/>
                    <a:pt x="6071" y="1758"/>
                    <a:pt x="6025" y="2511"/>
                  </a:cubicBezTo>
                  <a:cubicBezTo>
                    <a:pt x="5934" y="3880"/>
                    <a:pt x="5797" y="5684"/>
                    <a:pt x="5592" y="7532"/>
                  </a:cubicBezTo>
                  <a:cubicBezTo>
                    <a:pt x="5478" y="7510"/>
                    <a:pt x="5364" y="7532"/>
                    <a:pt x="5204" y="7487"/>
                  </a:cubicBezTo>
                  <a:cubicBezTo>
                    <a:pt x="4884" y="7464"/>
                    <a:pt x="4473" y="7304"/>
                    <a:pt x="4085" y="7099"/>
                  </a:cubicBezTo>
                  <a:cubicBezTo>
                    <a:pt x="3674" y="6916"/>
                    <a:pt x="3332" y="6642"/>
                    <a:pt x="3081" y="6437"/>
                  </a:cubicBezTo>
                  <a:cubicBezTo>
                    <a:pt x="2830" y="6231"/>
                    <a:pt x="2670" y="6072"/>
                    <a:pt x="2670" y="6072"/>
                  </a:cubicBezTo>
                  <a:cubicBezTo>
                    <a:pt x="2670" y="6072"/>
                    <a:pt x="2510" y="5935"/>
                    <a:pt x="2259" y="5706"/>
                  </a:cubicBezTo>
                  <a:cubicBezTo>
                    <a:pt x="2031" y="5455"/>
                    <a:pt x="1734" y="5136"/>
                    <a:pt x="1506" y="4771"/>
                  </a:cubicBezTo>
                  <a:cubicBezTo>
                    <a:pt x="1255" y="4405"/>
                    <a:pt x="1095" y="3995"/>
                    <a:pt x="1027" y="3675"/>
                  </a:cubicBezTo>
                  <a:cubicBezTo>
                    <a:pt x="981" y="3515"/>
                    <a:pt x="1004" y="3378"/>
                    <a:pt x="981" y="3287"/>
                  </a:cubicBezTo>
                  <a:cubicBezTo>
                    <a:pt x="981" y="3173"/>
                    <a:pt x="981" y="3127"/>
                    <a:pt x="958" y="3104"/>
                  </a:cubicBezTo>
                  <a:cubicBezTo>
                    <a:pt x="935" y="3104"/>
                    <a:pt x="913" y="3173"/>
                    <a:pt x="890" y="3264"/>
                  </a:cubicBezTo>
                  <a:cubicBezTo>
                    <a:pt x="844" y="3355"/>
                    <a:pt x="821" y="3515"/>
                    <a:pt x="821" y="3698"/>
                  </a:cubicBezTo>
                  <a:cubicBezTo>
                    <a:pt x="821" y="4063"/>
                    <a:pt x="958" y="4520"/>
                    <a:pt x="1186" y="4953"/>
                  </a:cubicBezTo>
                  <a:cubicBezTo>
                    <a:pt x="1392" y="5387"/>
                    <a:pt x="1689" y="5752"/>
                    <a:pt x="1894" y="6026"/>
                  </a:cubicBezTo>
                  <a:cubicBezTo>
                    <a:pt x="2145" y="6300"/>
                    <a:pt x="2305" y="6460"/>
                    <a:pt x="2305" y="6460"/>
                  </a:cubicBezTo>
                  <a:cubicBezTo>
                    <a:pt x="2305" y="6460"/>
                    <a:pt x="2488" y="6619"/>
                    <a:pt x="2784" y="6825"/>
                  </a:cubicBezTo>
                  <a:cubicBezTo>
                    <a:pt x="3081" y="7030"/>
                    <a:pt x="3469" y="7281"/>
                    <a:pt x="3926" y="7441"/>
                  </a:cubicBezTo>
                  <a:cubicBezTo>
                    <a:pt x="4295" y="7597"/>
                    <a:pt x="4697" y="7702"/>
                    <a:pt x="5033" y="7702"/>
                  </a:cubicBezTo>
                  <a:cubicBezTo>
                    <a:pt x="5092" y="7702"/>
                    <a:pt x="5149" y="7699"/>
                    <a:pt x="5204" y="7692"/>
                  </a:cubicBezTo>
                  <a:cubicBezTo>
                    <a:pt x="5341" y="7692"/>
                    <a:pt x="5478" y="7669"/>
                    <a:pt x="5569" y="7647"/>
                  </a:cubicBezTo>
                  <a:lnTo>
                    <a:pt x="5569" y="7647"/>
                  </a:lnTo>
                  <a:cubicBezTo>
                    <a:pt x="5546" y="7784"/>
                    <a:pt x="5546" y="7898"/>
                    <a:pt x="5523" y="8035"/>
                  </a:cubicBezTo>
                  <a:cubicBezTo>
                    <a:pt x="5500" y="8172"/>
                    <a:pt x="5500" y="8309"/>
                    <a:pt x="5478" y="8423"/>
                  </a:cubicBezTo>
                  <a:cubicBezTo>
                    <a:pt x="5386" y="8491"/>
                    <a:pt x="5249" y="8560"/>
                    <a:pt x="5044" y="8628"/>
                  </a:cubicBezTo>
                  <a:cubicBezTo>
                    <a:pt x="4933" y="8658"/>
                    <a:pt x="4802" y="8673"/>
                    <a:pt x="4661" y="8673"/>
                  </a:cubicBezTo>
                  <a:cubicBezTo>
                    <a:pt x="4368" y="8673"/>
                    <a:pt x="4028" y="8607"/>
                    <a:pt x="3720" y="8468"/>
                  </a:cubicBezTo>
                  <a:cubicBezTo>
                    <a:pt x="3264" y="8240"/>
                    <a:pt x="2853" y="7943"/>
                    <a:pt x="2579" y="7692"/>
                  </a:cubicBezTo>
                  <a:cubicBezTo>
                    <a:pt x="2282" y="7441"/>
                    <a:pt x="2122" y="7259"/>
                    <a:pt x="2122" y="7259"/>
                  </a:cubicBezTo>
                  <a:cubicBezTo>
                    <a:pt x="2122" y="7259"/>
                    <a:pt x="1917" y="7076"/>
                    <a:pt x="1666" y="6802"/>
                  </a:cubicBezTo>
                  <a:cubicBezTo>
                    <a:pt x="1415" y="6505"/>
                    <a:pt x="1072" y="6117"/>
                    <a:pt x="798" y="5661"/>
                  </a:cubicBezTo>
                  <a:cubicBezTo>
                    <a:pt x="525" y="5227"/>
                    <a:pt x="319" y="4748"/>
                    <a:pt x="228" y="4383"/>
                  </a:cubicBezTo>
                  <a:cubicBezTo>
                    <a:pt x="137" y="4017"/>
                    <a:pt x="182" y="3743"/>
                    <a:pt x="137" y="3743"/>
                  </a:cubicBezTo>
                  <a:cubicBezTo>
                    <a:pt x="136" y="3743"/>
                    <a:pt x="135" y="3742"/>
                    <a:pt x="133" y="3742"/>
                  </a:cubicBezTo>
                  <a:cubicBezTo>
                    <a:pt x="105" y="3742"/>
                    <a:pt x="0" y="4011"/>
                    <a:pt x="22" y="4405"/>
                  </a:cubicBezTo>
                  <a:cubicBezTo>
                    <a:pt x="68" y="4839"/>
                    <a:pt x="228" y="5364"/>
                    <a:pt x="479" y="5843"/>
                  </a:cubicBezTo>
                  <a:cubicBezTo>
                    <a:pt x="730" y="6346"/>
                    <a:pt x="1050" y="6802"/>
                    <a:pt x="1301" y="7122"/>
                  </a:cubicBezTo>
                  <a:cubicBezTo>
                    <a:pt x="1552" y="7441"/>
                    <a:pt x="1734" y="7624"/>
                    <a:pt x="1734" y="7624"/>
                  </a:cubicBezTo>
                  <a:cubicBezTo>
                    <a:pt x="1734" y="7624"/>
                    <a:pt x="1940" y="7829"/>
                    <a:pt x="2259" y="8080"/>
                  </a:cubicBezTo>
                  <a:cubicBezTo>
                    <a:pt x="2602" y="8331"/>
                    <a:pt x="3058" y="8628"/>
                    <a:pt x="3606" y="8811"/>
                  </a:cubicBezTo>
                  <a:cubicBezTo>
                    <a:pt x="3857" y="8902"/>
                    <a:pt x="4131" y="8948"/>
                    <a:pt x="4405" y="8948"/>
                  </a:cubicBezTo>
                  <a:cubicBezTo>
                    <a:pt x="4441" y="8951"/>
                    <a:pt x="4476" y="8952"/>
                    <a:pt x="4512" y="8952"/>
                  </a:cubicBezTo>
                  <a:cubicBezTo>
                    <a:pt x="4744" y="8952"/>
                    <a:pt x="4954" y="8890"/>
                    <a:pt x="5112" y="8811"/>
                  </a:cubicBezTo>
                  <a:cubicBezTo>
                    <a:pt x="5272" y="8742"/>
                    <a:pt x="5386" y="8651"/>
                    <a:pt x="5455" y="8582"/>
                  </a:cubicBezTo>
                  <a:lnTo>
                    <a:pt x="5455" y="8582"/>
                  </a:lnTo>
                  <a:cubicBezTo>
                    <a:pt x="5249" y="10408"/>
                    <a:pt x="5021" y="12189"/>
                    <a:pt x="4907" y="13558"/>
                  </a:cubicBezTo>
                  <a:cubicBezTo>
                    <a:pt x="4816" y="14312"/>
                    <a:pt x="4816" y="14951"/>
                    <a:pt x="4770" y="15407"/>
                  </a:cubicBezTo>
                  <a:cubicBezTo>
                    <a:pt x="4747" y="15841"/>
                    <a:pt x="4747" y="16092"/>
                    <a:pt x="4747" y="16092"/>
                  </a:cubicBezTo>
                  <a:cubicBezTo>
                    <a:pt x="4747" y="16092"/>
                    <a:pt x="4747" y="16343"/>
                    <a:pt x="4724" y="16800"/>
                  </a:cubicBezTo>
                  <a:cubicBezTo>
                    <a:pt x="4747" y="17233"/>
                    <a:pt x="4724" y="17872"/>
                    <a:pt x="4747" y="18648"/>
                  </a:cubicBezTo>
                  <a:cubicBezTo>
                    <a:pt x="4747" y="18808"/>
                    <a:pt x="4747" y="18968"/>
                    <a:pt x="4747" y="19151"/>
                  </a:cubicBezTo>
                  <a:cubicBezTo>
                    <a:pt x="4907" y="19105"/>
                    <a:pt x="5067" y="19059"/>
                    <a:pt x="5227" y="19036"/>
                  </a:cubicBezTo>
                  <a:cubicBezTo>
                    <a:pt x="5227" y="18899"/>
                    <a:pt x="5227" y="18762"/>
                    <a:pt x="5227" y="18626"/>
                  </a:cubicBezTo>
                  <a:cubicBezTo>
                    <a:pt x="5227" y="17872"/>
                    <a:pt x="5249" y="17256"/>
                    <a:pt x="5249" y="16800"/>
                  </a:cubicBezTo>
                  <a:cubicBezTo>
                    <a:pt x="5272" y="16366"/>
                    <a:pt x="5272" y="16115"/>
                    <a:pt x="5272" y="16115"/>
                  </a:cubicBezTo>
                  <a:cubicBezTo>
                    <a:pt x="5272" y="16115"/>
                    <a:pt x="5272" y="15864"/>
                    <a:pt x="5295" y="15430"/>
                  </a:cubicBezTo>
                  <a:cubicBezTo>
                    <a:pt x="5318" y="14973"/>
                    <a:pt x="5318" y="14357"/>
                    <a:pt x="5386" y="13604"/>
                  </a:cubicBezTo>
                  <a:cubicBezTo>
                    <a:pt x="5478" y="12098"/>
                    <a:pt x="5729" y="10089"/>
                    <a:pt x="5889" y="8080"/>
                  </a:cubicBezTo>
                  <a:cubicBezTo>
                    <a:pt x="6094" y="6049"/>
                    <a:pt x="6208" y="4040"/>
                    <a:pt x="6231" y="2511"/>
                  </a:cubicBezTo>
                  <a:cubicBezTo>
                    <a:pt x="6231" y="1758"/>
                    <a:pt x="6231" y="1119"/>
                    <a:pt x="6231" y="685"/>
                  </a:cubicBezTo>
                  <a:cubicBezTo>
                    <a:pt x="6231" y="251"/>
                    <a:pt x="6231" y="0"/>
                    <a:pt x="6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0" name="Google Shape;5480;p62"/>
            <p:cNvSpPr/>
            <p:nvPr/>
          </p:nvSpPr>
          <p:spPr>
            <a:xfrm>
              <a:off x="7596608" y="3771807"/>
              <a:ext cx="116602" cy="95393"/>
            </a:xfrm>
            <a:custGeom>
              <a:avLst/>
              <a:gdLst/>
              <a:ahLst/>
              <a:cxnLst/>
              <a:rect l="l" t="t" r="r" b="b"/>
              <a:pathLst>
                <a:path w="4794" h="3922" extrusionOk="0">
                  <a:moveTo>
                    <a:pt x="4771" y="0"/>
                  </a:moveTo>
                  <a:cubicBezTo>
                    <a:pt x="4748" y="0"/>
                    <a:pt x="4725" y="46"/>
                    <a:pt x="4680" y="137"/>
                  </a:cubicBezTo>
                  <a:cubicBezTo>
                    <a:pt x="4657" y="228"/>
                    <a:pt x="4611" y="343"/>
                    <a:pt x="4566" y="480"/>
                  </a:cubicBezTo>
                  <a:cubicBezTo>
                    <a:pt x="4451" y="776"/>
                    <a:pt x="4246" y="1142"/>
                    <a:pt x="4018" y="1484"/>
                  </a:cubicBezTo>
                  <a:cubicBezTo>
                    <a:pt x="3767" y="1803"/>
                    <a:pt x="3493" y="2123"/>
                    <a:pt x="3287" y="2328"/>
                  </a:cubicBezTo>
                  <a:cubicBezTo>
                    <a:pt x="3173" y="2443"/>
                    <a:pt x="3082" y="2511"/>
                    <a:pt x="3013" y="2579"/>
                  </a:cubicBezTo>
                  <a:cubicBezTo>
                    <a:pt x="2945" y="2648"/>
                    <a:pt x="2899" y="2671"/>
                    <a:pt x="2899" y="2671"/>
                  </a:cubicBezTo>
                  <a:cubicBezTo>
                    <a:pt x="2899" y="2671"/>
                    <a:pt x="2876" y="2716"/>
                    <a:pt x="2808" y="2762"/>
                  </a:cubicBezTo>
                  <a:cubicBezTo>
                    <a:pt x="2739" y="2831"/>
                    <a:pt x="2648" y="2899"/>
                    <a:pt x="2534" y="2990"/>
                  </a:cubicBezTo>
                  <a:cubicBezTo>
                    <a:pt x="2283" y="3173"/>
                    <a:pt x="1941" y="3424"/>
                    <a:pt x="1575" y="3515"/>
                  </a:cubicBezTo>
                  <a:cubicBezTo>
                    <a:pt x="1362" y="3578"/>
                    <a:pt x="1149" y="3613"/>
                    <a:pt x="951" y="3613"/>
                  </a:cubicBezTo>
                  <a:cubicBezTo>
                    <a:pt x="788" y="3613"/>
                    <a:pt x="636" y="3590"/>
                    <a:pt x="503" y="3538"/>
                  </a:cubicBezTo>
                  <a:cubicBezTo>
                    <a:pt x="434" y="3538"/>
                    <a:pt x="366" y="3493"/>
                    <a:pt x="320" y="3470"/>
                  </a:cubicBezTo>
                  <a:cubicBezTo>
                    <a:pt x="252" y="3447"/>
                    <a:pt x="206" y="3424"/>
                    <a:pt x="160" y="3401"/>
                  </a:cubicBezTo>
                  <a:cubicBezTo>
                    <a:pt x="96" y="3385"/>
                    <a:pt x="54" y="3369"/>
                    <a:pt x="27" y="3369"/>
                  </a:cubicBezTo>
                  <a:cubicBezTo>
                    <a:pt x="16" y="3369"/>
                    <a:pt x="7" y="3372"/>
                    <a:pt x="0" y="3378"/>
                  </a:cubicBezTo>
                  <a:cubicBezTo>
                    <a:pt x="0" y="3378"/>
                    <a:pt x="23" y="3424"/>
                    <a:pt x="115" y="3493"/>
                  </a:cubicBezTo>
                  <a:cubicBezTo>
                    <a:pt x="137" y="3538"/>
                    <a:pt x="183" y="3561"/>
                    <a:pt x="229" y="3607"/>
                  </a:cubicBezTo>
                  <a:cubicBezTo>
                    <a:pt x="297" y="3652"/>
                    <a:pt x="343" y="3698"/>
                    <a:pt x="434" y="3744"/>
                  </a:cubicBezTo>
                  <a:cubicBezTo>
                    <a:pt x="640" y="3855"/>
                    <a:pt x="934" y="3921"/>
                    <a:pt x="1247" y="3921"/>
                  </a:cubicBezTo>
                  <a:cubicBezTo>
                    <a:pt x="1385" y="3921"/>
                    <a:pt x="1527" y="3908"/>
                    <a:pt x="1667" y="3881"/>
                  </a:cubicBezTo>
                  <a:cubicBezTo>
                    <a:pt x="2123" y="3812"/>
                    <a:pt x="2511" y="3561"/>
                    <a:pt x="2808" y="3401"/>
                  </a:cubicBezTo>
                  <a:cubicBezTo>
                    <a:pt x="2945" y="3310"/>
                    <a:pt x="3059" y="3219"/>
                    <a:pt x="3128" y="3173"/>
                  </a:cubicBezTo>
                  <a:cubicBezTo>
                    <a:pt x="3219" y="3104"/>
                    <a:pt x="3264" y="3059"/>
                    <a:pt x="3264" y="3059"/>
                  </a:cubicBezTo>
                  <a:cubicBezTo>
                    <a:pt x="3264" y="3059"/>
                    <a:pt x="3287" y="3036"/>
                    <a:pt x="3356" y="2968"/>
                  </a:cubicBezTo>
                  <a:cubicBezTo>
                    <a:pt x="3424" y="2876"/>
                    <a:pt x="3538" y="2785"/>
                    <a:pt x="3630" y="2671"/>
                  </a:cubicBezTo>
                  <a:cubicBezTo>
                    <a:pt x="3858" y="2420"/>
                    <a:pt x="4109" y="2055"/>
                    <a:pt x="4314" y="1666"/>
                  </a:cubicBezTo>
                  <a:cubicBezTo>
                    <a:pt x="4543" y="1278"/>
                    <a:pt x="4702" y="868"/>
                    <a:pt x="4748" y="548"/>
                  </a:cubicBezTo>
                  <a:cubicBezTo>
                    <a:pt x="4794" y="388"/>
                    <a:pt x="4794" y="251"/>
                    <a:pt x="4794" y="160"/>
                  </a:cubicBezTo>
                  <a:cubicBezTo>
                    <a:pt x="4794" y="46"/>
                    <a:pt x="4771" y="0"/>
                    <a:pt x="47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1" name="Google Shape;5481;p62"/>
            <p:cNvSpPr/>
            <p:nvPr/>
          </p:nvSpPr>
          <p:spPr>
            <a:xfrm>
              <a:off x="7610496" y="3773461"/>
              <a:ext cx="120494" cy="116724"/>
            </a:xfrm>
            <a:custGeom>
              <a:avLst/>
              <a:gdLst/>
              <a:ahLst/>
              <a:cxnLst/>
              <a:rect l="l" t="t" r="r" b="b"/>
              <a:pathLst>
                <a:path w="4954" h="4799" extrusionOk="0">
                  <a:moveTo>
                    <a:pt x="4885" y="1"/>
                  </a:moveTo>
                  <a:cubicBezTo>
                    <a:pt x="4839" y="1"/>
                    <a:pt x="4816" y="229"/>
                    <a:pt x="4748" y="571"/>
                  </a:cubicBezTo>
                  <a:cubicBezTo>
                    <a:pt x="4679" y="937"/>
                    <a:pt x="4542" y="1370"/>
                    <a:pt x="4337" y="1781"/>
                  </a:cubicBezTo>
                  <a:cubicBezTo>
                    <a:pt x="4131" y="2192"/>
                    <a:pt x="3880" y="2580"/>
                    <a:pt x="3652" y="2854"/>
                  </a:cubicBezTo>
                  <a:cubicBezTo>
                    <a:pt x="3561" y="2991"/>
                    <a:pt x="3447" y="3082"/>
                    <a:pt x="3378" y="3151"/>
                  </a:cubicBezTo>
                  <a:cubicBezTo>
                    <a:pt x="3310" y="3242"/>
                    <a:pt x="3287" y="3265"/>
                    <a:pt x="3287" y="3265"/>
                  </a:cubicBezTo>
                  <a:cubicBezTo>
                    <a:pt x="3287" y="3265"/>
                    <a:pt x="3241" y="3310"/>
                    <a:pt x="3173" y="3379"/>
                  </a:cubicBezTo>
                  <a:cubicBezTo>
                    <a:pt x="3104" y="3447"/>
                    <a:pt x="3013" y="3561"/>
                    <a:pt x="2876" y="3676"/>
                  </a:cubicBezTo>
                  <a:cubicBezTo>
                    <a:pt x="2625" y="3904"/>
                    <a:pt x="2237" y="4155"/>
                    <a:pt x="1826" y="4338"/>
                  </a:cubicBezTo>
                  <a:cubicBezTo>
                    <a:pt x="1467" y="4477"/>
                    <a:pt x="1055" y="4547"/>
                    <a:pt x="728" y="4547"/>
                  </a:cubicBezTo>
                  <a:cubicBezTo>
                    <a:pt x="681" y="4547"/>
                    <a:pt x="636" y="4546"/>
                    <a:pt x="594" y="4543"/>
                  </a:cubicBezTo>
                  <a:cubicBezTo>
                    <a:pt x="351" y="4511"/>
                    <a:pt x="166" y="4478"/>
                    <a:pt x="71" y="4478"/>
                  </a:cubicBezTo>
                  <a:cubicBezTo>
                    <a:pt x="31" y="4478"/>
                    <a:pt x="7" y="4484"/>
                    <a:pt x="0" y="4497"/>
                  </a:cubicBezTo>
                  <a:cubicBezTo>
                    <a:pt x="0" y="4520"/>
                    <a:pt x="206" y="4634"/>
                    <a:pt x="571" y="4726"/>
                  </a:cubicBezTo>
                  <a:cubicBezTo>
                    <a:pt x="729" y="4775"/>
                    <a:pt x="916" y="4799"/>
                    <a:pt x="1117" y="4799"/>
                  </a:cubicBezTo>
                  <a:cubicBezTo>
                    <a:pt x="1381" y="4799"/>
                    <a:pt x="1668" y="4758"/>
                    <a:pt x="1940" y="4680"/>
                  </a:cubicBezTo>
                  <a:cubicBezTo>
                    <a:pt x="2442" y="4543"/>
                    <a:pt x="2876" y="4292"/>
                    <a:pt x="3196" y="4064"/>
                  </a:cubicBezTo>
                  <a:cubicBezTo>
                    <a:pt x="3333" y="3949"/>
                    <a:pt x="3447" y="3835"/>
                    <a:pt x="3538" y="3767"/>
                  </a:cubicBezTo>
                  <a:cubicBezTo>
                    <a:pt x="3629" y="3676"/>
                    <a:pt x="3675" y="3630"/>
                    <a:pt x="3675" y="3630"/>
                  </a:cubicBezTo>
                  <a:cubicBezTo>
                    <a:pt x="3675" y="3630"/>
                    <a:pt x="3698" y="3584"/>
                    <a:pt x="3766" y="3516"/>
                  </a:cubicBezTo>
                  <a:cubicBezTo>
                    <a:pt x="3835" y="3425"/>
                    <a:pt x="3949" y="3310"/>
                    <a:pt x="4040" y="3151"/>
                  </a:cubicBezTo>
                  <a:cubicBezTo>
                    <a:pt x="4268" y="2831"/>
                    <a:pt x="4519" y="2397"/>
                    <a:pt x="4679" y="1941"/>
                  </a:cubicBezTo>
                  <a:cubicBezTo>
                    <a:pt x="4839" y="1462"/>
                    <a:pt x="4953" y="982"/>
                    <a:pt x="4953" y="594"/>
                  </a:cubicBezTo>
                  <a:cubicBezTo>
                    <a:pt x="4953" y="229"/>
                    <a:pt x="4908" y="1"/>
                    <a:pt x="48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2" name="Google Shape;5482;p62"/>
            <p:cNvSpPr/>
            <p:nvPr/>
          </p:nvSpPr>
          <p:spPr>
            <a:xfrm>
              <a:off x="7612709" y="3642435"/>
              <a:ext cx="685092" cy="214841"/>
            </a:xfrm>
            <a:custGeom>
              <a:avLst/>
              <a:gdLst/>
              <a:ahLst/>
              <a:cxnLst/>
              <a:rect l="l" t="t" r="r" b="b"/>
              <a:pathLst>
                <a:path w="28167" h="8833" extrusionOk="0">
                  <a:moveTo>
                    <a:pt x="662" y="1"/>
                  </a:moveTo>
                  <a:cubicBezTo>
                    <a:pt x="662" y="1"/>
                    <a:pt x="366" y="2283"/>
                    <a:pt x="0" y="5433"/>
                  </a:cubicBezTo>
                  <a:cubicBezTo>
                    <a:pt x="846" y="5831"/>
                    <a:pt x="7344" y="8832"/>
                    <a:pt x="16621" y="8832"/>
                  </a:cubicBezTo>
                  <a:cubicBezTo>
                    <a:pt x="20112" y="8832"/>
                    <a:pt x="23996" y="8408"/>
                    <a:pt x="28121" y="7259"/>
                  </a:cubicBezTo>
                  <a:cubicBezTo>
                    <a:pt x="28167" y="4018"/>
                    <a:pt x="28167" y="1188"/>
                    <a:pt x="28167" y="891"/>
                  </a:cubicBezTo>
                  <a:lnTo>
                    <a:pt x="662" y="1"/>
                  </a:ln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3" name="Google Shape;5483;p62"/>
            <p:cNvSpPr/>
            <p:nvPr/>
          </p:nvSpPr>
          <p:spPr>
            <a:xfrm>
              <a:off x="7943593" y="4157635"/>
              <a:ext cx="380307" cy="201171"/>
            </a:xfrm>
            <a:custGeom>
              <a:avLst/>
              <a:gdLst/>
              <a:ahLst/>
              <a:cxnLst/>
              <a:rect l="l" t="t" r="r" b="b"/>
              <a:pathLst>
                <a:path w="15636" h="8271" extrusionOk="0">
                  <a:moveTo>
                    <a:pt x="13855" y="1"/>
                  </a:moveTo>
                  <a:cubicBezTo>
                    <a:pt x="11185" y="2037"/>
                    <a:pt x="7666" y="2521"/>
                    <a:pt x="4924" y="2521"/>
                  </a:cubicBezTo>
                  <a:cubicBezTo>
                    <a:pt x="2440" y="2521"/>
                    <a:pt x="594" y="2124"/>
                    <a:pt x="594" y="2124"/>
                  </a:cubicBezTo>
                  <a:lnTo>
                    <a:pt x="594" y="2124"/>
                  </a:lnTo>
                  <a:cubicBezTo>
                    <a:pt x="0" y="3151"/>
                    <a:pt x="1667" y="7602"/>
                    <a:pt x="1667" y="7602"/>
                  </a:cubicBezTo>
                  <a:cubicBezTo>
                    <a:pt x="3588" y="8082"/>
                    <a:pt x="5334" y="8270"/>
                    <a:pt x="6889" y="8270"/>
                  </a:cubicBezTo>
                  <a:cubicBezTo>
                    <a:pt x="12501" y="8270"/>
                    <a:pt x="15636" y="5821"/>
                    <a:pt x="15636" y="5821"/>
                  </a:cubicBezTo>
                  <a:cubicBezTo>
                    <a:pt x="15636" y="5821"/>
                    <a:pt x="15453" y="2283"/>
                    <a:pt x="15362" y="1256"/>
                  </a:cubicBezTo>
                  <a:cubicBezTo>
                    <a:pt x="15248" y="252"/>
                    <a:pt x="14335" y="1"/>
                    <a:pt x="14335" y="1"/>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4" name="Google Shape;5484;p62"/>
            <p:cNvSpPr/>
            <p:nvPr/>
          </p:nvSpPr>
          <p:spPr>
            <a:xfrm>
              <a:off x="7943593" y="4157635"/>
              <a:ext cx="380307" cy="201171"/>
            </a:xfrm>
            <a:custGeom>
              <a:avLst/>
              <a:gdLst/>
              <a:ahLst/>
              <a:cxnLst/>
              <a:rect l="l" t="t" r="r" b="b"/>
              <a:pathLst>
                <a:path w="15636" h="8271" extrusionOk="0">
                  <a:moveTo>
                    <a:pt x="13855" y="1"/>
                  </a:moveTo>
                  <a:cubicBezTo>
                    <a:pt x="11185" y="2037"/>
                    <a:pt x="7666" y="2521"/>
                    <a:pt x="4924" y="2521"/>
                  </a:cubicBezTo>
                  <a:cubicBezTo>
                    <a:pt x="2440" y="2521"/>
                    <a:pt x="594" y="2124"/>
                    <a:pt x="594" y="2124"/>
                  </a:cubicBezTo>
                  <a:lnTo>
                    <a:pt x="594" y="2124"/>
                  </a:lnTo>
                  <a:cubicBezTo>
                    <a:pt x="0" y="3151"/>
                    <a:pt x="1667" y="7602"/>
                    <a:pt x="1667" y="7602"/>
                  </a:cubicBezTo>
                  <a:cubicBezTo>
                    <a:pt x="3588" y="8082"/>
                    <a:pt x="5334" y="8270"/>
                    <a:pt x="6889" y="8270"/>
                  </a:cubicBezTo>
                  <a:cubicBezTo>
                    <a:pt x="12501" y="8270"/>
                    <a:pt x="15636" y="5821"/>
                    <a:pt x="15636" y="5821"/>
                  </a:cubicBezTo>
                  <a:cubicBezTo>
                    <a:pt x="15636" y="5821"/>
                    <a:pt x="15453" y="2283"/>
                    <a:pt x="15362" y="1256"/>
                  </a:cubicBezTo>
                  <a:cubicBezTo>
                    <a:pt x="15248" y="252"/>
                    <a:pt x="14335" y="1"/>
                    <a:pt x="14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5" name="Google Shape;5485;p62"/>
            <p:cNvSpPr/>
            <p:nvPr/>
          </p:nvSpPr>
          <p:spPr>
            <a:xfrm>
              <a:off x="7958575" y="4161429"/>
              <a:ext cx="365324" cy="189424"/>
            </a:xfrm>
            <a:custGeom>
              <a:avLst/>
              <a:gdLst/>
              <a:ahLst/>
              <a:cxnLst/>
              <a:rect l="l" t="t" r="r" b="b"/>
              <a:pathLst>
                <a:path w="15020" h="7788" extrusionOk="0">
                  <a:moveTo>
                    <a:pt x="12930" y="0"/>
                  </a:moveTo>
                  <a:cubicBezTo>
                    <a:pt x="12894" y="0"/>
                    <a:pt x="12807" y="62"/>
                    <a:pt x="12669" y="142"/>
                  </a:cubicBezTo>
                  <a:cubicBezTo>
                    <a:pt x="12532" y="233"/>
                    <a:pt x="12326" y="415"/>
                    <a:pt x="12052" y="552"/>
                  </a:cubicBezTo>
                  <a:cubicBezTo>
                    <a:pt x="11527" y="872"/>
                    <a:pt x="10774" y="1214"/>
                    <a:pt x="9975" y="1465"/>
                  </a:cubicBezTo>
                  <a:cubicBezTo>
                    <a:pt x="9199" y="1716"/>
                    <a:pt x="8377" y="1876"/>
                    <a:pt x="7784" y="1990"/>
                  </a:cubicBezTo>
                  <a:cubicBezTo>
                    <a:pt x="7168" y="2082"/>
                    <a:pt x="6757" y="2127"/>
                    <a:pt x="6757" y="2127"/>
                  </a:cubicBezTo>
                  <a:cubicBezTo>
                    <a:pt x="6757" y="2127"/>
                    <a:pt x="6346" y="2173"/>
                    <a:pt x="5730" y="2241"/>
                  </a:cubicBezTo>
                  <a:cubicBezTo>
                    <a:pt x="5223" y="2298"/>
                    <a:pt x="4576" y="2339"/>
                    <a:pt x="3893" y="2339"/>
                  </a:cubicBezTo>
                  <a:cubicBezTo>
                    <a:pt x="3746" y="2339"/>
                    <a:pt x="3597" y="2337"/>
                    <a:pt x="3447" y="2333"/>
                  </a:cubicBezTo>
                  <a:cubicBezTo>
                    <a:pt x="2625" y="2333"/>
                    <a:pt x="1804" y="2264"/>
                    <a:pt x="1187" y="2150"/>
                  </a:cubicBezTo>
                  <a:cubicBezTo>
                    <a:pt x="684" y="2076"/>
                    <a:pt x="318" y="2001"/>
                    <a:pt x="188" y="2001"/>
                  </a:cubicBezTo>
                  <a:cubicBezTo>
                    <a:pt x="159" y="2001"/>
                    <a:pt x="142" y="2005"/>
                    <a:pt x="138" y="2013"/>
                  </a:cubicBezTo>
                  <a:cubicBezTo>
                    <a:pt x="138" y="2036"/>
                    <a:pt x="526" y="2219"/>
                    <a:pt x="1142" y="2401"/>
                  </a:cubicBezTo>
                  <a:cubicBezTo>
                    <a:pt x="1758" y="2584"/>
                    <a:pt x="2580" y="2698"/>
                    <a:pt x="3447" y="2789"/>
                  </a:cubicBezTo>
                  <a:cubicBezTo>
                    <a:pt x="3869" y="2823"/>
                    <a:pt x="4292" y="2835"/>
                    <a:pt x="4688" y="2835"/>
                  </a:cubicBezTo>
                  <a:cubicBezTo>
                    <a:pt x="5085" y="2835"/>
                    <a:pt x="5456" y="2823"/>
                    <a:pt x="5775" y="2812"/>
                  </a:cubicBezTo>
                  <a:cubicBezTo>
                    <a:pt x="6414" y="2766"/>
                    <a:pt x="6848" y="2744"/>
                    <a:pt x="6848" y="2744"/>
                  </a:cubicBezTo>
                  <a:cubicBezTo>
                    <a:pt x="6848" y="2744"/>
                    <a:pt x="7259" y="2675"/>
                    <a:pt x="7898" y="2538"/>
                  </a:cubicBezTo>
                  <a:cubicBezTo>
                    <a:pt x="8514" y="2401"/>
                    <a:pt x="9336" y="2196"/>
                    <a:pt x="10135" y="1876"/>
                  </a:cubicBezTo>
                  <a:cubicBezTo>
                    <a:pt x="10911" y="1557"/>
                    <a:pt x="11687" y="1146"/>
                    <a:pt x="12189" y="758"/>
                  </a:cubicBezTo>
                  <a:cubicBezTo>
                    <a:pt x="12440" y="575"/>
                    <a:pt x="12623" y="370"/>
                    <a:pt x="12760" y="233"/>
                  </a:cubicBezTo>
                  <a:cubicBezTo>
                    <a:pt x="12897" y="96"/>
                    <a:pt x="12943" y="27"/>
                    <a:pt x="12943" y="5"/>
                  </a:cubicBezTo>
                  <a:cubicBezTo>
                    <a:pt x="12940" y="2"/>
                    <a:pt x="12935" y="0"/>
                    <a:pt x="12930" y="0"/>
                  </a:cubicBezTo>
                  <a:close/>
                  <a:moveTo>
                    <a:pt x="13518" y="957"/>
                  </a:moveTo>
                  <a:cubicBezTo>
                    <a:pt x="13446" y="957"/>
                    <a:pt x="13225" y="1147"/>
                    <a:pt x="12874" y="1374"/>
                  </a:cubicBezTo>
                  <a:cubicBezTo>
                    <a:pt x="12509" y="1648"/>
                    <a:pt x="11984" y="1945"/>
                    <a:pt x="11459" y="2219"/>
                  </a:cubicBezTo>
                  <a:cubicBezTo>
                    <a:pt x="10911" y="2470"/>
                    <a:pt x="10340" y="2652"/>
                    <a:pt x="9907" y="2789"/>
                  </a:cubicBezTo>
                  <a:cubicBezTo>
                    <a:pt x="9473" y="2903"/>
                    <a:pt x="9176" y="2972"/>
                    <a:pt x="9176" y="2972"/>
                  </a:cubicBezTo>
                  <a:cubicBezTo>
                    <a:pt x="9176" y="2972"/>
                    <a:pt x="8012" y="3314"/>
                    <a:pt x="6802" y="3428"/>
                  </a:cubicBezTo>
                  <a:cubicBezTo>
                    <a:pt x="5593" y="3565"/>
                    <a:pt x="4383" y="3474"/>
                    <a:pt x="4360" y="3565"/>
                  </a:cubicBezTo>
                  <a:cubicBezTo>
                    <a:pt x="4360" y="3631"/>
                    <a:pt x="5468" y="3864"/>
                    <a:pt x="6683" y="3864"/>
                  </a:cubicBezTo>
                  <a:cubicBezTo>
                    <a:pt x="6738" y="3864"/>
                    <a:pt x="6793" y="3863"/>
                    <a:pt x="6848" y="3862"/>
                  </a:cubicBezTo>
                  <a:cubicBezTo>
                    <a:pt x="8104" y="3839"/>
                    <a:pt x="9336" y="3565"/>
                    <a:pt x="9336" y="3565"/>
                  </a:cubicBezTo>
                  <a:cubicBezTo>
                    <a:pt x="9336" y="3565"/>
                    <a:pt x="9633" y="3474"/>
                    <a:pt x="10089" y="3314"/>
                  </a:cubicBezTo>
                  <a:cubicBezTo>
                    <a:pt x="10523" y="3154"/>
                    <a:pt x="11116" y="2903"/>
                    <a:pt x="11664" y="2607"/>
                  </a:cubicBezTo>
                  <a:cubicBezTo>
                    <a:pt x="12189" y="2264"/>
                    <a:pt x="12714" y="1899"/>
                    <a:pt x="13034" y="1580"/>
                  </a:cubicBezTo>
                  <a:cubicBezTo>
                    <a:pt x="13376" y="1237"/>
                    <a:pt x="13559" y="986"/>
                    <a:pt x="13536" y="963"/>
                  </a:cubicBezTo>
                  <a:cubicBezTo>
                    <a:pt x="13532" y="959"/>
                    <a:pt x="13526" y="957"/>
                    <a:pt x="13518" y="957"/>
                  </a:cubicBezTo>
                  <a:close/>
                  <a:moveTo>
                    <a:pt x="14426" y="1351"/>
                  </a:moveTo>
                  <a:cubicBezTo>
                    <a:pt x="14335" y="1397"/>
                    <a:pt x="14403" y="1808"/>
                    <a:pt x="14266" y="2173"/>
                  </a:cubicBezTo>
                  <a:cubicBezTo>
                    <a:pt x="14129" y="2538"/>
                    <a:pt x="13901" y="2881"/>
                    <a:pt x="13901" y="2881"/>
                  </a:cubicBezTo>
                  <a:cubicBezTo>
                    <a:pt x="13901" y="2881"/>
                    <a:pt x="13764" y="3246"/>
                    <a:pt x="13559" y="3634"/>
                  </a:cubicBezTo>
                  <a:cubicBezTo>
                    <a:pt x="13376" y="4022"/>
                    <a:pt x="13171" y="4410"/>
                    <a:pt x="13262" y="4455"/>
                  </a:cubicBezTo>
                  <a:cubicBezTo>
                    <a:pt x="13267" y="4459"/>
                    <a:pt x="13273" y="4460"/>
                    <a:pt x="13279" y="4460"/>
                  </a:cubicBezTo>
                  <a:cubicBezTo>
                    <a:pt x="13371" y="4460"/>
                    <a:pt x="13648" y="4182"/>
                    <a:pt x="13924" y="3885"/>
                  </a:cubicBezTo>
                  <a:cubicBezTo>
                    <a:pt x="14221" y="3542"/>
                    <a:pt x="14449" y="3154"/>
                    <a:pt x="14449" y="3154"/>
                  </a:cubicBezTo>
                  <a:cubicBezTo>
                    <a:pt x="14449" y="3154"/>
                    <a:pt x="14654" y="2721"/>
                    <a:pt x="14677" y="2241"/>
                  </a:cubicBezTo>
                  <a:cubicBezTo>
                    <a:pt x="14700" y="2013"/>
                    <a:pt x="14677" y="1762"/>
                    <a:pt x="14609" y="1602"/>
                  </a:cubicBezTo>
                  <a:cubicBezTo>
                    <a:pt x="14540" y="1420"/>
                    <a:pt x="14449" y="1351"/>
                    <a:pt x="14426" y="1351"/>
                  </a:cubicBezTo>
                  <a:close/>
                  <a:moveTo>
                    <a:pt x="183" y="2766"/>
                  </a:moveTo>
                  <a:cubicBezTo>
                    <a:pt x="138" y="2766"/>
                    <a:pt x="69" y="2903"/>
                    <a:pt x="23" y="3154"/>
                  </a:cubicBezTo>
                  <a:cubicBezTo>
                    <a:pt x="1" y="3406"/>
                    <a:pt x="69" y="3748"/>
                    <a:pt x="229" y="4045"/>
                  </a:cubicBezTo>
                  <a:cubicBezTo>
                    <a:pt x="366" y="4364"/>
                    <a:pt x="617" y="4592"/>
                    <a:pt x="799" y="4775"/>
                  </a:cubicBezTo>
                  <a:cubicBezTo>
                    <a:pt x="982" y="4935"/>
                    <a:pt x="1119" y="5026"/>
                    <a:pt x="1119" y="5026"/>
                  </a:cubicBezTo>
                  <a:cubicBezTo>
                    <a:pt x="1119" y="5026"/>
                    <a:pt x="1690" y="5346"/>
                    <a:pt x="2329" y="5483"/>
                  </a:cubicBezTo>
                  <a:cubicBezTo>
                    <a:pt x="2573" y="5546"/>
                    <a:pt x="2822" y="5570"/>
                    <a:pt x="3032" y="5570"/>
                  </a:cubicBezTo>
                  <a:cubicBezTo>
                    <a:pt x="3352" y="5570"/>
                    <a:pt x="3584" y="5515"/>
                    <a:pt x="3584" y="5460"/>
                  </a:cubicBezTo>
                  <a:cubicBezTo>
                    <a:pt x="3561" y="5369"/>
                    <a:pt x="2991" y="5300"/>
                    <a:pt x="2443" y="5072"/>
                  </a:cubicBezTo>
                  <a:cubicBezTo>
                    <a:pt x="1895" y="4844"/>
                    <a:pt x="1439" y="4501"/>
                    <a:pt x="1439" y="4501"/>
                  </a:cubicBezTo>
                  <a:cubicBezTo>
                    <a:pt x="1439" y="4501"/>
                    <a:pt x="1324" y="4433"/>
                    <a:pt x="1142" y="4319"/>
                  </a:cubicBezTo>
                  <a:cubicBezTo>
                    <a:pt x="982" y="4204"/>
                    <a:pt x="754" y="4045"/>
                    <a:pt x="594" y="3816"/>
                  </a:cubicBezTo>
                  <a:cubicBezTo>
                    <a:pt x="434" y="3611"/>
                    <a:pt x="297" y="3360"/>
                    <a:pt x="274" y="3154"/>
                  </a:cubicBezTo>
                  <a:cubicBezTo>
                    <a:pt x="229" y="2949"/>
                    <a:pt x="229" y="2789"/>
                    <a:pt x="183" y="2766"/>
                  </a:cubicBezTo>
                  <a:close/>
                  <a:moveTo>
                    <a:pt x="14928" y="3177"/>
                  </a:moveTo>
                  <a:cubicBezTo>
                    <a:pt x="14905" y="3177"/>
                    <a:pt x="14860" y="3451"/>
                    <a:pt x="14791" y="3839"/>
                  </a:cubicBezTo>
                  <a:cubicBezTo>
                    <a:pt x="14677" y="4204"/>
                    <a:pt x="14540" y="4707"/>
                    <a:pt x="14244" y="5117"/>
                  </a:cubicBezTo>
                  <a:cubicBezTo>
                    <a:pt x="13947" y="5528"/>
                    <a:pt x="13582" y="5848"/>
                    <a:pt x="13239" y="6030"/>
                  </a:cubicBezTo>
                  <a:cubicBezTo>
                    <a:pt x="13102" y="6145"/>
                    <a:pt x="12943" y="6213"/>
                    <a:pt x="12851" y="6259"/>
                  </a:cubicBezTo>
                  <a:cubicBezTo>
                    <a:pt x="12760" y="6304"/>
                    <a:pt x="12691" y="6327"/>
                    <a:pt x="12691" y="6327"/>
                  </a:cubicBezTo>
                  <a:cubicBezTo>
                    <a:pt x="12691" y="6327"/>
                    <a:pt x="12646" y="6373"/>
                    <a:pt x="12554" y="6418"/>
                  </a:cubicBezTo>
                  <a:cubicBezTo>
                    <a:pt x="12440" y="6464"/>
                    <a:pt x="12303" y="6533"/>
                    <a:pt x="12121" y="6601"/>
                  </a:cubicBezTo>
                  <a:cubicBezTo>
                    <a:pt x="11778" y="6784"/>
                    <a:pt x="11276" y="6921"/>
                    <a:pt x="10774" y="7080"/>
                  </a:cubicBezTo>
                  <a:cubicBezTo>
                    <a:pt x="9747" y="7354"/>
                    <a:pt x="8697" y="7537"/>
                    <a:pt x="8697" y="7628"/>
                  </a:cubicBezTo>
                  <a:cubicBezTo>
                    <a:pt x="8705" y="7651"/>
                    <a:pt x="8829" y="7664"/>
                    <a:pt x="9031" y="7664"/>
                  </a:cubicBezTo>
                  <a:cubicBezTo>
                    <a:pt x="9435" y="7664"/>
                    <a:pt x="10150" y="7613"/>
                    <a:pt x="10865" y="7491"/>
                  </a:cubicBezTo>
                  <a:cubicBezTo>
                    <a:pt x="11390" y="7400"/>
                    <a:pt x="11938" y="7286"/>
                    <a:pt x="12326" y="7149"/>
                  </a:cubicBezTo>
                  <a:cubicBezTo>
                    <a:pt x="12532" y="7080"/>
                    <a:pt x="12691" y="7012"/>
                    <a:pt x="12806" y="6966"/>
                  </a:cubicBezTo>
                  <a:cubicBezTo>
                    <a:pt x="12920" y="6921"/>
                    <a:pt x="12965" y="6875"/>
                    <a:pt x="12965" y="6875"/>
                  </a:cubicBezTo>
                  <a:cubicBezTo>
                    <a:pt x="12965" y="6875"/>
                    <a:pt x="13034" y="6852"/>
                    <a:pt x="13148" y="6784"/>
                  </a:cubicBezTo>
                  <a:cubicBezTo>
                    <a:pt x="13239" y="6715"/>
                    <a:pt x="13399" y="6647"/>
                    <a:pt x="13582" y="6510"/>
                  </a:cubicBezTo>
                  <a:cubicBezTo>
                    <a:pt x="13924" y="6259"/>
                    <a:pt x="14335" y="5848"/>
                    <a:pt x="14609" y="5346"/>
                  </a:cubicBezTo>
                  <a:cubicBezTo>
                    <a:pt x="14905" y="4844"/>
                    <a:pt x="14997" y="4273"/>
                    <a:pt x="15020" y="3862"/>
                  </a:cubicBezTo>
                  <a:cubicBezTo>
                    <a:pt x="15020" y="3451"/>
                    <a:pt x="14974" y="3177"/>
                    <a:pt x="14928" y="3177"/>
                  </a:cubicBezTo>
                  <a:close/>
                  <a:moveTo>
                    <a:pt x="920" y="6432"/>
                  </a:moveTo>
                  <a:cubicBezTo>
                    <a:pt x="907" y="6432"/>
                    <a:pt x="897" y="6435"/>
                    <a:pt x="891" y="6441"/>
                  </a:cubicBezTo>
                  <a:cubicBezTo>
                    <a:pt x="845" y="6510"/>
                    <a:pt x="1347" y="6989"/>
                    <a:pt x="1964" y="7309"/>
                  </a:cubicBezTo>
                  <a:cubicBezTo>
                    <a:pt x="2283" y="7446"/>
                    <a:pt x="2603" y="7605"/>
                    <a:pt x="2854" y="7651"/>
                  </a:cubicBezTo>
                  <a:cubicBezTo>
                    <a:pt x="3105" y="7720"/>
                    <a:pt x="3287" y="7765"/>
                    <a:pt x="3287" y="7765"/>
                  </a:cubicBezTo>
                  <a:cubicBezTo>
                    <a:pt x="3287" y="7765"/>
                    <a:pt x="3447" y="7765"/>
                    <a:pt x="3721" y="7788"/>
                  </a:cubicBezTo>
                  <a:cubicBezTo>
                    <a:pt x="3972" y="7788"/>
                    <a:pt x="4315" y="7742"/>
                    <a:pt x="4657" y="7720"/>
                  </a:cubicBezTo>
                  <a:cubicBezTo>
                    <a:pt x="5342" y="7628"/>
                    <a:pt x="5981" y="7377"/>
                    <a:pt x="5958" y="7309"/>
                  </a:cubicBezTo>
                  <a:cubicBezTo>
                    <a:pt x="5950" y="7277"/>
                    <a:pt x="5864" y="7267"/>
                    <a:pt x="5729" y="7267"/>
                  </a:cubicBezTo>
                  <a:cubicBezTo>
                    <a:pt x="5522" y="7267"/>
                    <a:pt x="5199" y="7290"/>
                    <a:pt x="4860" y="7290"/>
                  </a:cubicBezTo>
                  <a:cubicBezTo>
                    <a:pt x="4785" y="7290"/>
                    <a:pt x="4710" y="7289"/>
                    <a:pt x="4634" y="7286"/>
                  </a:cubicBezTo>
                  <a:cubicBezTo>
                    <a:pt x="4315" y="7263"/>
                    <a:pt x="3995" y="7263"/>
                    <a:pt x="3767" y="7217"/>
                  </a:cubicBezTo>
                  <a:cubicBezTo>
                    <a:pt x="3516" y="7172"/>
                    <a:pt x="3379" y="7149"/>
                    <a:pt x="3379" y="7149"/>
                  </a:cubicBezTo>
                  <a:cubicBezTo>
                    <a:pt x="3379" y="7149"/>
                    <a:pt x="3219" y="7126"/>
                    <a:pt x="2968" y="7103"/>
                  </a:cubicBezTo>
                  <a:cubicBezTo>
                    <a:pt x="2740" y="7080"/>
                    <a:pt x="2443" y="6989"/>
                    <a:pt x="2123" y="6921"/>
                  </a:cubicBezTo>
                  <a:cubicBezTo>
                    <a:pt x="1562" y="6733"/>
                    <a:pt x="1057" y="6432"/>
                    <a:pt x="920" y="64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6" name="Google Shape;5486;p62"/>
            <p:cNvSpPr/>
            <p:nvPr/>
          </p:nvSpPr>
          <p:spPr>
            <a:xfrm>
              <a:off x="8009093" y="4111349"/>
              <a:ext cx="23350" cy="34878"/>
            </a:xfrm>
            <a:custGeom>
              <a:avLst/>
              <a:gdLst/>
              <a:ahLst/>
              <a:cxnLst/>
              <a:rect l="l" t="t" r="r" b="b"/>
              <a:pathLst>
                <a:path w="960" h="1434" extrusionOk="0">
                  <a:moveTo>
                    <a:pt x="326" y="1"/>
                  </a:moveTo>
                  <a:cubicBezTo>
                    <a:pt x="285" y="1"/>
                    <a:pt x="244" y="11"/>
                    <a:pt x="206" y="32"/>
                  </a:cubicBezTo>
                  <a:cubicBezTo>
                    <a:pt x="46" y="146"/>
                    <a:pt x="1" y="557"/>
                    <a:pt x="160" y="922"/>
                  </a:cubicBezTo>
                  <a:cubicBezTo>
                    <a:pt x="272" y="1238"/>
                    <a:pt x="474" y="1433"/>
                    <a:pt x="644" y="1433"/>
                  </a:cubicBezTo>
                  <a:cubicBezTo>
                    <a:pt x="683" y="1433"/>
                    <a:pt x="720" y="1423"/>
                    <a:pt x="754" y="1402"/>
                  </a:cubicBezTo>
                  <a:cubicBezTo>
                    <a:pt x="936" y="1288"/>
                    <a:pt x="959" y="899"/>
                    <a:pt x="822" y="511"/>
                  </a:cubicBezTo>
                  <a:cubicBezTo>
                    <a:pt x="711" y="196"/>
                    <a:pt x="509" y="1"/>
                    <a:pt x="32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7" name="Google Shape;5487;p62"/>
            <p:cNvSpPr/>
            <p:nvPr/>
          </p:nvSpPr>
          <p:spPr>
            <a:xfrm>
              <a:off x="7607164" y="4079657"/>
              <a:ext cx="20553" cy="36070"/>
            </a:xfrm>
            <a:custGeom>
              <a:avLst/>
              <a:gdLst/>
              <a:ahLst/>
              <a:cxnLst/>
              <a:rect l="l" t="t" r="r" b="b"/>
              <a:pathLst>
                <a:path w="845" h="1483" extrusionOk="0">
                  <a:moveTo>
                    <a:pt x="406" y="1"/>
                  </a:moveTo>
                  <a:cubicBezTo>
                    <a:pt x="385" y="1"/>
                    <a:pt x="364" y="4"/>
                    <a:pt x="343" y="11"/>
                  </a:cubicBezTo>
                  <a:cubicBezTo>
                    <a:pt x="137" y="57"/>
                    <a:pt x="0" y="445"/>
                    <a:pt x="23" y="856"/>
                  </a:cubicBezTo>
                  <a:cubicBezTo>
                    <a:pt x="64" y="1224"/>
                    <a:pt x="233" y="1483"/>
                    <a:pt x="416" y="1483"/>
                  </a:cubicBezTo>
                  <a:cubicBezTo>
                    <a:pt x="437" y="1483"/>
                    <a:pt x="458" y="1479"/>
                    <a:pt x="479" y="1472"/>
                  </a:cubicBezTo>
                  <a:cubicBezTo>
                    <a:pt x="708" y="1404"/>
                    <a:pt x="845" y="1038"/>
                    <a:pt x="799" y="628"/>
                  </a:cubicBezTo>
                  <a:cubicBezTo>
                    <a:pt x="758" y="259"/>
                    <a:pt x="589" y="1"/>
                    <a:pt x="40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8" name="Google Shape;5488;p62"/>
            <p:cNvSpPr/>
            <p:nvPr/>
          </p:nvSpPr>
          <p:spPr>
            <a:xfrm>
              <a:off x="7604926" y="4133020"/>
              <a:ext cx="28336" cy="50177"/>
            </a:xfrm>
            <a:custGeom>
              <a:avLst/>
              <a:gdLst/>
              <a:ahLst/>
              <a:cxnLst/>
              <a:rect l="l" t="t" r="r" b="b"/>
              <a:pathLst>
                <a:path w="1165" h="2063" extrusionOk="0">
                  <a:moveTo>
                    <a:pt x="548" y="1"/>
                  </a:moveTo>
                  <a:cubicBezTo>
                    <a:pt x="526" y="1"/>
                    <a:pt x="503" y="3"/>
                    <a:pt x="480" y="8"/>
                  </a:cubicBezTo>
                  <a:cubicBezTo>
                    <a:pt x="206" y="100"/>
                    <a:pt x="1" y="648"/>
                    <a:pt x="46" y="1195"/>
                  </a:cubicBezTo>
                  <a:cubicBezTo>
                    <a:pt x="92" y="1606"/>
                    <a:pt x="252" y="1903"/>
                    <a:pt x="435" y="2017"/>
                  </a:cubicBezTo>
                  <a:cubicBezTo>
                    <a:pt x="526" y="2040"/>
                    <a:pt x="617" y="2040"/>
                    <a:pt x="731" y="2063"/>
                  </a:cubicBezTo>
                  <a:cubicBezTo>
                    <a:pt x="1005" y="1949"/>
                    <a:pt x="1165" y="1446"/>
                    <a:pt x="1119" y="899"/>
                  </a:cubicBezTo>
                  <a:cubicBezTo>
                    <a:pt x="1077" y="372"/>
                    <a:pt x="821" y="1"/>
                    <a:pt x="54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9" name="Google Shape;5489;p62"/>
            <p:cNvSpPr/>
            <p:nvPr/>
          </p:nvSpPr>
          <p:spPr>
            <a:xfrm>
              <a:off x="8020744" y="4157440"/>
              <a:ext cx="28360" cy="50202"/>
            </a:xfrm>
            <a:custGeom>
              <a:avLst/>
              <a:gdLst/>
              <a:ahLst/>
              <a:cxnLst/>
              <a:rect l="l" t="t" r="r" b="b"/>
              <a:pathLst>
                <a:path w="1166" h="2064" extrusionOk="0">
                  <a:moveTo>
                    <a:pt x="552" y="1"/>
                  </a:moveTo>
                  <a:cubicBezTo>
                    <a:pt x="528" y="1"/>
                    <a:pt x="504" y="3"/>
                    <a:pt x="480" y="9"/>
                  </a:cubicBezTo>
                  <a:cubicBezTo>
                    <a:pt x="206" y="100"/>
                    <a:pt x="1" y="625"/>
                    <a:pt x="47" y="1196"/>
                  </a:cubicBezTo>
                  <a:cubicBezTo>
                    <a:pt x="92" y="1607"/>
                    <a:pt x="252" y="1903"/>
                    <a:pt x="435" y="2017"/>
                  </a:cubicBezTo>
                  <a:cubicBezTo>
                    <a:pt x="526" y="2040"/>
                    <a:pt x="617" y="2040"/>
                    <a:pt x="709" y="2063"/>
                  </a:cubicBezTo>
                  <a:cubicBezTo>
                    <a:pt x="1005" y="1949"/>
                    <a:pt x="1165" y="1424"/>
                    <a:pt x="1119" y="876"/>
                  </a:cubicBezTo>
                  <a:cubicBezTo>
                    <a:pt x="1077" y="352"/>
                    <a:pt x="823" y="1"/>
                    <a:pt x="552"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0" name="Google Shape;5490;p62"/>
            <p:cNvSpPr/>
            <p:nvPr/>
          </p:nvSpPr>
          <p:spPr>
            <a:xfrm>
              <a:off x="7547744" y="4168191"/>
              <a:ext cx="384758" cy="192586"/>
            </a:xfrm>
            <a:custGeom>
              <a:avLst/>
              <a:gdLst/>
              <a:ahLst/>
              <a:cxnLst/>
              <a:rect l="l" t="t" r="r" b="b"/>
              <a:pathLst>
                <a:path w="15819" h="7918" extrusionOk="0">
                  <a:moveTo>
                    <a:pt x="823" y="0"/>
                  </a:moveTo>
                  <a:cubicBezTo>
                    <a:pt x="1" y="868"/>
                    <a:pt x="686" y="5661"/>
                    <a:pt x="686" y="5661"/>
                  </a:cubicBezTo>
                  <a:cubicBezTo>
                    <a:pt x="4186" y="7411"/>
                    <a:pt x="7269" y="7918"/>
                    <a:pt x="9665" y="7918"/>
                  </a:cubicBezTo>
                  <a:cubicBezTo>
                    <a:pt x="12956" y="7918"/>
                    <a:pt x="14951" y="6962"/>
                    <a:pt x="14951" y="6962"/>
                  </a:cubicBezTo>
                  <a:cubicBezTo>
                    <a:pt x="14951" y="6962"/>
                    <a:pt x="15568" y="3424"/>
                    <a:pt x="15682" y="2374"/>
                  </a:cubicBezTo>
                  <a:cubicBezTo>
                    <a:pt x="15819" y="1324"/>
                    <a:pt x="14951" y="891"/>
                    <a:pt x="14951" y="891"/>
                  </a:cubicBezTo>
                  <a:lnTo>
                    <a:pt x="14472" y="777"/>
                  </a:lnTo>
                  <a:cubicBezTo>
                    <a:pt x="12815" y="1544"/>
                    <a:pt x="11014" y="1821"/>
                    <a:pt x="9280" y="1821"/>
                  </a:cubicBezTo>
                  <a:cubicBezTo>
                    <a:pt x="4830" y="1821"/>
                    <a:pt x="823" y="0"/>
                    <a:pt x="823" y="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1" name="Google Shape;5491;p62"/>
            <p:cNvSpPr/>
            <p:nvPr/>
          </p:nvSpPr>
          <p:spPr>
            <a:xfrm>
              <a:off x="7547744" y="4168191"/>
              <a:ext cx="384758" cy="192586"/>
            </a:xfrm>
            <a:custGeom>
              <a:avLst/>
              <a:gdLst/>
              <a:ahLst/>
              <a:cxnLst/>
              <a:rect l="l" t="t" r="r" b="b"/>
              <a:pathLst>
                <a:path w="15819" h="7918" extrusionOk="0">
                  <a:moveTo>
                    <a:pt x="823" y="0"/>
                  </a:moveTo>
                  <a:cubicBezTo>
                    <a:pt x="1" y="868"/>
                    <a:pt x="686" y="5661"/>
                    <a:pt x="686" y="5661"/>
                  </a:cubicBezTo>
                  <a:cubicBezTo>
                    <a:pt x="4186" y="7411"/>
                    <a:pt x="7269" y="7918"/>
                    <a:pt x="9665" y="7918"/>
                  </a:cubicBezTo>
                  <a:cubicBezTo>
                    <a:pt x="12956" y="7918"/>
                    <a:pt x="14951" y="6962"/>
                    <a:pt x="14951" y="6962"/>
                  </a:cubicBezTo>
                  <a:cubicBezTo>
                    <a:pt x="14951" y="6962"/>
                    <a:pt x="15568" y="3424"/>
                    <a:pt x="15682" y="2374"/>
                  </a:cubicBezTo>
                  <a:cubicBezTo>
                    <a:pt x="15819" y="1324"/>
                    <a:pt x="14951" y="891"/>
                    <a:pt x="14951" y="891"/>
                  </a:cubicBezTo>
                  <a:lnTo>
                    <a:pt x="14472" y="777"/>
                  </a:lnTo>
                  <a:cubicBezTo>
                    <a:pt x="12815" y="1544"/>
                    <a:pt x="11014" y="1821"/>
                    <a:pt x="9280" y="1821"/>
                  </a:cubicBezTo>
                  <a:cubicBezTo>
                    <a:pt x="4830" y="1821"/>
                    <a:pt x="823"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2" name="Google Shape;5492;p62"/>
            <p:cNvSpPr/>
            <p:nvPr/>
          </p:nvSpPr>
          <p:spPr>
            <a:xfrm>
              <a:off x="7658776" y="4215741"/>
              <a:ext cx="236536" cy="42418"/>
            </a:xfrm>
            <a:custGeom>
              <a:avLst/>
              <a:gdLst/>
              <a:ahLst/>
              <a:cxnLst/>
              <a:rect l="l" t="t" r="r" b="b"/>
              <a:pathLst>
                <a:path w="9725" h="1744" extrusionOk="0">
                  <a:moveTo>
                    <a:pt x="9683" y="1"/>
                  </a:moveTo>
                  <a:cubicBezTo>
                    <a:pt x="9612" y="1"/>
                    <a:pt x="9354" y="144"/>
                    <a:pt x="8971" y="305"/>
                  </a:cubicBezTo>
                  <a:cubicBezTo>
                    <a:pt x="8560" y="488"/>
                    <a:pt x="7967" y="693"/>
                    <a:pt x="7373" y="830"/>
                  </a:cubicBezTo>
                  <a:cubicBezTo>
                    <a:pt x="6780" y="967"/>
                    <a:pt x="6164" y="1058"/>
                    <a:pt x="5707" y="1081"/>
                  </a:cubicBezTo>
                  <a:cubicBezTo>
                    <a:pt x="5251" y="1104"/>
                    <a:pt x="4954" y="1127"/>
                    <a:pt x="4954" y="1127"/>
                  </a:cubicBezTo>
                  <a:cubicBezTo>
                    <a:pt x="4954" y="1127"/>
                    <a:pt x="4552" y="1157"/>
                    <a:pt x="3977" y="1157"/>
                  </a:cubicBezTo>
                  <a:cubicBezTo>
                    <a:pt x="3545" y="1157"/>
                    <a:pt x="3017" y="1140"/>
                    <a:pt x="2489" y="1081"/>
                  </a:cubicBezTo>
                  <a:cubicBezTo>
                    <a:pt x="1367" y="998"/>
                    <a:pt x="283" y="707"/>
                    <a:pt x="63" y="707"/>
                  </a:cubicBezTo>
                  <a:cubicBezTo>
                    <a:pt x="41" y="707"/>
                    <a:pt x="28" y="710"/>
                    <a:pt x="24" y="716"/>
                  </a:cubicBezTo>
                  <a:cubicBezTo>
                    <a:pt x="1" y="807"/>
                    <a:pt x="1165" y="1309"/>
                    <a:pt x="2443" y="1538"/>
                  </a:cubicBezTo>
                  <a:cubicBezTo>
                    <a:pt x="3489" y="1728"/>
                    <a:pt x="4551" y="1744"/>
                    <a:pt x="4876" y="1744"/>
                  </a:cubicBezTo>
                  <a:cubicBezTo>
                    <a:pt x="4941" y="1744"/>
                    <a:pt x="4977" y="1743"/>
                    <a:pt x="4977" y="1743"/>
                  </a:cubicBezTo>
                  <a:cubicBezTo>
                    <a:pt x="4977" y="1743"/>
                    <a:pt x="5296" y="1720"/>
                    <a:pt x="5776" y="1652"/>
                  </a:cubicBezTo>
                  <a:cubicBezTo>
                    <a:pt x="6255" y="1583"/>
                    <a:pt x="6894" y="1446"/>
                    <a:pt x="7488" y="1264"/>
                  </a:cubicBezTo>
                  <a:cubicBezTo>
                    <a:pt x="8104" y="1058"/>
                    <a:pt x="8697" y="785"/>
                    <a:pt x="9085" y="511"/>
                  </a:cubicBezTo>
                  <a:cubicBezTo>
                    <a:pt x="9496" y="260"/>
                    <a:pt x="9724" y="31"/>
                    <a:pt x="9702" y="8"/>
                  </a:cubicBezTo>
                  <a:cubicBezTo>
                    <a:pt x="9699" y="3"/>
                    <a:pt x="9693" y="1"/>
                    <a:pt x="9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3" name="Google Shape;5493;p62"/>
            <p:cNvSpPr/>
            <p:nvPr/>
          </p:nvSpPr>
          <p:spPr>
            <a:xfrm>
              <a:off x="7869190" y="4229824"/>
              <a:ext cx="49448" cy="70097"/>
            </a:xfrm>
            <a:custGeom>
              <a:avLst/>
              <a:gdLst/>
              <a:ahLst/>
              <a:cxnLst/>
              <a:rect l="l" t="t" r="r" b="b"/>
              <a:pathLst>
                <a:path w="2033" h="2882" extrusionOk="0">
                  <a:moveTo>
                    <a:pt x="1872" y="0"/>
                  </a:moveTo>
                  <a:cubicBezTo>
                    <a:pt x="1781" y="23"/>
                    <a:pt x="1758" y="457"/>
                    <a:pt x="1530" y="776"/>
                  </a:cubicBezTo>
                  <a:cubicBezTo>
                    <a:pt x="1347" y="1141"/>
                    <a:pt x="1051" y="1415"/>
                    <a:pt x="1051" y="1415"/>
                  </a:cubicBezTo>
                  <a:cubicBezTo>
                    <a:pt x="1051" y="1415"/>
                    <a:pt x="822" y="1758"/>
                    <a:pt x="548" y="2100"/>
                  </a:cubicBezTo>
                  <a:cubicBezTo>
                    <a:pt x="275" y="2442"/>
                    <a:pt x="1" y="2808"/>
                    <a:pt x="69" y="2876"/>
                  </a:cubicBezTo>
                  <a:cubicBezTo>
                    <a:pt x="73" y="2880"/>
                    <a:pt x="79" y="2882"/>
                    <a:pt x="88" y="2882"/>
                  </a:cubicBezTo>
                  <a:cubicBezTo>
                    <a:pt x="178" y="2882"/>
                    <a:pt x="512" y="2670"/>
                    <a:pt x="845" y="2420"/>
                  </a:cubicBezTo>
                  <a:cubicBezTo>
                    <a:pt x="1210" y="2146"/>
                    <a:pt x="1530" y="1803"/>
                    <a:pt x="1530" y="1803"/>
                  </a:cubicBezTo>
                  <a:cubicBezTo>
                    <a:pt x="1530" y="1803"/>
                    <a:pt x="1827" y="1438"/>
                    <a:pt x="1941" y="959"/>
                  </a:cubicBezTo>
                  <a:cubicBezTo>
                    <a:pt x="2009" y="708"/>
                    <a:pt x="2032" y="457"/>
                    <a:pt x="1986" y="297"/>
                  </a:cubicBezTo>
                  <a:cubicBezTo>
                    <a:pt x="1964" y="114"/>
                    <a:pt x="1895" y="0"/>
                    <a:pt x="1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4" name="Google Shape;5494;p62"/>
            <p:cNvSpPr/>
            <p:nvPr/>
          </p:nvSpPr>
          <p:spPr>
            <a:xfrm>
              <a:off x="7559419" y="4285814"/>
              <a:ext cx="119934" cy="50153"/>
            </a:xfrm>
            <a:custGeom>
              <a:avLst/>
              <a:gdLst/>
              <a:ahLst/>
              <a:cxnLst/>
              <a:rect l="l" t="t" r="r" b="b"/>
              <a:pathLst>
                <a:path w="4931" h="2062" extrusionOk="0">
                  <a:moveTo>
                    <a:pt x="82" y="0"/>
                  </a:moveTo>
                  <a:cubicBezTo>
                    <a:pt x="76" y="0"/>
                    <a:pt x="72" y="1"/>
                    <a:pt x="69" y="3"/>
                  </a:cubicBezTo>
                  <a:cubicBezTo>
                    <a:pt x="0" y="49"/>
                    <a:pt x="388" y="643"/>
                    <a:pt x="959" y="1099"/>
                  </a:cubicBezTo>
                  <a:cubicBezTo>
                    <a:pt x="1233" y="1282"/>
                    <a:pt x="1529" y="1510"/>
                    <a:pt x="1781" y="1601"/>
                  </a:cubicBezTo>
                  <a:cubicBezTo>
                    <a:pt x="2009" y="1738"/>
                    <a:pt x="2169" y="1807"/>
                    <a:pt x="2169" y="1807"/>
                  </a:cubicBezTo>
                  <a:cubicBezTo>
                    <a:pt x="2169" y="1807"/>
                    <a:pt x="2351" y="1852"/>
                    <a:pt x="2602" y="1921"/>
                  </a:cubicBezTo>
                  <a:cubicBezTo>
                    <a:pt x="2853" y="1989"/>
                    <a:pt x="3219" y="2012"/>
                    <a:pt x="3561" y="2058"/>
                  </a:cubicBezTo>
                  <a:cubicBezTo>
                    <a:pt x="3633" y="2060"/>
                    <a:pt x="3705" y="2061"/>
                    <a:pt x="3777" y="2061"/>
                  </a:cubicBezTo>
                  <a:cubicBezTo>
                    <a:pt x="4383" y="2061"/>
                    <a:pt x="4930" y="1980"/>
                    <a:pt x="4930" y="1898"/>
                  </a:cubicBezTo>
                  <a:cubicBezTo>
                    <a:pt x="4930" y="1807"/>
                    <a:pt x="4268" y="1761"/>
                    <a:pt x="3607" y="1624"/>
                  </a:cubicBezTo>
                  <a:cubicBezTo>
                    <a:pt x="3310" y="1510"/>
                    <a:pt x="2990" y="1464"/>
                    <a:pt x="2762" y="1350"/>
                  </a:cubicBezTo>
                  <a:cubicBezTo>
                    <a:pt x="2534" y="1282"/>
                    <a:pt x="2374" y="1213"/>
                    <a:pt x="2374" y="1213"/>
                  </a:cubicBezTo>
                  <a:cubicBezTo>
                    <a:pt x="2374" y="1213"/>
                    <a:pt x="2237" y="1168"/>
                    <a:pt x="2009" y="1076"/>
                  </a:cubicBezTo>
                  <a:cubicBezTo>
                    <a:pt x="1781" y="1008"/>
                    <a:pt x="1484" y="848"/>
                    <a:pt x="1187" y="711"/>
                  </a:cubicBezTo>
                  <a:cubicBezTo>
                    <a:pt x="666" y="407"/>
                    <a:pt x="187" y="0"/>
                    <a:pt x="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5" name="Google Shape;5495;p62"/>
            <p:cNvSpPr/>
            <p:nvPr/>
          </p:nvSpPr>
          <p:spPr>
            <a:xfrm>
              <a:off x="7564405" y="4174150"/>
              <a:ext cx="320911" cy="51807"/>
            </a:xfrm>
            <a:custGeom>
              <a:avLst/>
              <a:gdLst/>
              <a:ahLst/>
              <a:cxnLst/>
              <a:rect l="l" t="t" r="r" b="b"/>
              <a:pathLst>
                <a:path w="13194" h="2130" extrusionOk="0">
                  <a:moveTo>
                    <a:pt x="40" y="0"/>
                  </a:moveTo>
                  <a:cubicBezTo>
                    <a:pt x="31" y="0"/>
                    <a:pt x="26" y="2"/>
                    <a:pt x="23" y="7"/>
                  </a:cubicBezTo>
                  <a:cubicBezTo>
                    <a:pt x="1" y="52"/>
                    <a:pt x="343" y="303"/>
                    <a:pt x="936" y="600"/>
                  </a:cubicBezTo>
                  <a:cubicBezTo>
                    <a:pt x="1507" y="920"/>
                    <a:pt x="2306" y="1216"/>
                    <a:pt x="3150" y="1467"/>
                  </a:cubicBezTo>
                  <a:cubicBezTo>
                    <a:pt x="3972" y="1718"/>
                    <a:pt x="4840" y="1878"/>
                    <a:pt x="5479" y="1970"/>
                  </a:cubicBezTo>
                  <a:cubicBezTo>
                    <a:pt x="6118" y="2061"/>
                    <a:pt x="6551" y="2106"/>
                    <a:pt x="6551" y="2106"/>
                  </a:cubicBezTo>
                  <a:cubicBezTo>
                    <a:pt x="6551" y="2106"/>
                    <a:pt x="6985" y="2129"/>
                    <a:pt x="7624" y="2129"/>
                  </a:cubicBezTo>
                  <a:cubicBezTo>
                    <a:pt x="8286" y="2129"/>
                    <a:pt x="9154" y="2084"/>
                    <a:pt x="9998" y="1924"/>
                  </a:cubicBezTo>
                  <a:cubicBezTo>
                    <a:pt x="10865" y="1764"/>
                    <a:pt x="11710" y="1536"/>
                    <a:pt x="12281" y="1239"/>
                  </a:cubicBezTo>
                  <a:cubicBezTo>
                    <a:pt x="12600" y="1102"/>
                    <a:pt x="12806" y="942"/>
                    <a:pt x="12965" y="851"/>
                  </a:cubicBezTo>
                  <a:cubicBezTo>
                    <a:pt x="13125" y="737"/>
                    <a:pt x="13194" y="668"/>
                    <a:pt x="13194" y="646"/>
                  </a:cubicBezTo>
                  <a:cubicBezTo>
                    <a:pt x="13194" y="642"/>
                    <a:pt x="13190" y="640"/>
                    <a:pt x="13183" y="640"/>
                  </a:cubicBezTo>
                  <a:cubicBezTo>
                    <a:pt x="13151" y="640"/>
                    <a:pt x="13047" y="681"/>
                    <a:pt x="12897" y="737"/>
                  </a:cubicBezTo>
                  <a:cubicBezTo>
                    <a:pt x="12737" y="805"/>
                    <a:pt x="12509" y="920"/>
                    <a:pt x="12189" y="1011"/>
                  </a:cubicBezTo>
                  <a:cubicBezTo>
                    <a:pt x="11619" y="1239"/>
                    <a:pt x="10774" y="1399"/>
                    <a:pt x="9952" y="1490"/>
                  </a:cubicBezTo>
                  <a:cubicBezTo>
                    <a:pt x="9453" y="1558"/>
                    <a:pt x="8953" y="1577"/>
                    <a:pt x="8500" y="1577"/>
                  </a:cubicBezTo>
                  <a:cubicBezTo>
                    <a:pt x="8188" y="1577"/>
                    <a:pt x="7899" y="1568"/>
                    <a:pt x="7647" y="1559"/>
                  </a:cubicBezTo>
                  <a:cubicBezTo>
                    <a:pt x="7008" y="1536"/>
                    <a:pt x="6597" y="1490"/>
                    <a:pt x="6597" y="1490"/>
                  </a:cubicBezTo>
                  <a:cubicBezTo>
                    <a:pt x="6597" y="1490"/>
                    <a:pt x="6186" y="1467"/>
                    <a:pt x="5547" y="1399"/>
                  </a:cubicBezTo>
                  <a:cubicBezTo>
                    <a:pt x="4931" y="1330"/>
                    <a:pt x="4086" y="1216"/>
                    <a:pt x="3265" y="1034"/>
                  </a:cubicBezTo>
                  <a:cubicBezTo>
                    <a:pt x="2443" y="851"/>
                    <a:pt x="1621" y="600"/>
                    <a:pt x="1028" y="372"/>
                  </a:cubicBezTo>
                  <a:cubicBezTo>
                    <a:pt x="491" y="186"/>
                    <a:pt x="122" y="0"/>
                    <a:pt x="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6" name="Google Shape;5496;p62"/>
            <p:cNvSpPr/>
            <p:nvPr/>
          </p:nvSpPr>
          <p:spPr>
            <a:xfrm>
              <a:off x="7554408" y="4193121"/>
              <a:ext cx="76640" cy="83280"/>
            </a:xfrm>
            <a:custGeom>
              <a:avLst/>
              <a:gdLst/>
              <a:ahLst/>
              <a:cxnLst/>
              <a:rect l="l" t="t" r="r" b="b"/>
              <a:pathLst>
                <a:path w="3151" h="3424" extrusionOk="0">
                  <a:moveTo>
                    <a:pt x="309" y="0"/>
                  </a:moveTo>
                  <a:cubicBezTo>
                    <a:pt x="258" y="0"/>
                    <a:pt x="156" y="133"/>
                    <a:pt x="92" y="345"/>
                  </a:cubicBezTo>
                  <a:cubicBezTo>
                    <a:pt x="1" y="596"/>
                    <a:pt x="1" y="961"/>
                    <a:pt x="92" y="1281"/>
                  </a:cubicBezTo>
                  <a:cubicBezTo>
                    <a:pt x="183" y="1623"/>
                    <a:pt x="366" y="1920"/>
                    <a:pt x="503" y="2125"/>
                  </a:cubicBezTo>
                  <a:cubicBezTo>
                    <a:pt x="663" y="2331"/>
                    <a:pt x="777" y="2445"/>
                    <a:pt x="777" y="2445"/>
                  </a:cubicBezTo>
                  <a:cubicBezTo>
                    <a:pt x="777" y="2445"/>
                    <a:pt x="1279" y="2901"/>
                    <a:pt x="1895" y="3152"/>
                  </a:cubicBezTo>
                  <a:cubicBezTo>
                    <a:pt x="2309" y="3343"/>
                    <a:pt x="2756" y="3423"/>
                    <a:pt x="2989" y="3423"/>
                  </a:cubicBezTo>
                  <a:cubicBezTo>
                    <a:pt x="3090" y="3423"/>
                    <a:pt x="3151" y="3408"/>
                    <a:pt x="3151" y="3381"/>
                  </a:cubicBezTo>
                  <a:cubicBezTo>
                    <a:pt x="3151" y="3289"/>
                    <a:pt x="2580" y="3107"/>
                    <a:pt x="2101" y="2764"/>
                  </a:cubicBezTo>
                  <a:cubicBezTo>
                    <a:pt x="1598" y="2422"/>
                    <a:pt x="1210" y="1988"/>
                    <a:pt x="1210" y="1988"/>
                  </a:cubicBezTo>
                  <a:cubicBezTo>
                    <a:pt x="1210" y="1988"/>
                    <a:pt x="1096" y="1897"/>
                    <a:pt x="959" y="1760"/>
                  </a:cubicBezTo>
                  <a:cubicBezTo>
                    <a:pt x="800" y="1600"/>
                    <a:pt x="617" y="1372"/>
                    <a:pt x="503" y="1144"/>
                  </a:cubicBezTo>
                  <a:cubicBezTo>
                    <a:pt x="389" y="893"/>
                    <a:pt x="320" y="619"/>
                    <a:pt x="320" y="391"/>
                  </a:cubicBezTo>
                  <a:cubicBezTo>
                    <a:pt x="320" y="185"/>
                    <a:pt x="366" y="25"/>
                    <a:pt x="320" y="3"/>
                  </a:cubicBezTo>
                  <a:cubicBezTo>
                    <a:pt x="317" y="1"/>
                    <a:pt x="313" y="0"/>
                    <a:pt x="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7" name="Google Shape;5497;p62"/>
            <p:cNvSpPr/>
            <p:nvPr/>
          </p:nvSpPr>
          <p:spPr>
            <a:xfrm>
              <a:off x="7744270" y="4277009"/>
              <a:ext cx="174903" cy="84399"/>
            </a:xfrm>
            <a:custGeom>
              <a:avLst/>
              <a:gdLst/>
              <a:ahLst/>
              <a:cxnLst/>
              <a:rect l="l" t="t" r="r" b="b"/>
              <a:pathLst>
                <a:path w="7191" h="3470" extrusionOk="0">
                  <a:moveTo>
                    <a:pt x="7145" y="0"/>
                  </a:moveTo>
                  <a:cubicBezTo>
                    <a:pt x="7100" y="0"/>
                    <a:pt x="6986" y="251"/>
                    <a:pt x="6849" y="617"/>
                  </a:cubicBezTo>
                  <a:cubicBezTo>
                    <a:pt x="6666" y="982"/>
                    <a:pt x="6438" y="1438"/>
                    <a:pt x="6050" y="1781"/>
                  </a:cubicBezTo>
                  <a:cubicBezTo>
                    <a:pt x="5684" y="2123"/>
                    <a:pt x="5228" y="2374"/>
                    <a:pt x="4863" y="2511"/>
                  </a:cubicBezTo>
                  <a:cubicBezTo>
                    <a:pt x="4703" y="2579"/>
                    <a:pt x="4543" y="2602"/>
                    <a:pt x="4429" y="2648"/>
                  </a:cubicBezTo>
                  <a:cubicBezTo>
                    <a:pt x="4315" y="2671"/>
                    <a:pt x="4246" y="2694"/>
                    <a:pt x="4246" y="2694"/>
                  </a:cubicBezTo>
                  <a:cubicBezTo>
                    <a:pt x="4246" y="2694"/>
                    <a:pt x="4201" y="2694"/>
                    <a:pt x="4087" y="2739"/>
                  </a:cubicBezTo>
                  <a:cubicBezTo>
                    <a:pt x="3973" y="2762"/>
                    <a:pt x="3813" y="2808"/>
                    <a:pt x="3630" y="2831"/>
                  </a:cubicBezTo>
                  <a:cubicBezTo>
                    <a:pt x="3242" y="2922"/>
                    <a:pt x="2717" y="2990"/>
                    <a:pt x="2169" y="3013"/>
                  </a:cubicBezTo>
                  <a:cubicBezTo>
                    <a:pt x="1097" y="3082"/>
                    <a:pt x="1" y="3059"/>
                    <a:pt x="1" y="3150"/>
                  </a:cubicBezTo>
                  <a:cubicBezTo>
                    <a:pt x="1" y="3219"/>
                    <a:pt x="1074" y="3424"/>
                    <a:pt x="2192" y="3470"/>
                  </a:cubicBezTo>
                  <a:cubicBezTo>
                    <a:pt x="2740" y="3470"/>
                    <a:pt x="3288" y="3470"/>
                    <a:pt x="3722" y="3401"/>
                  </a:cubicBezTo>
                  <a:cubicBezTo>
                    <a:pt x="3927" y="3401"/>
                    <a:pt x="4110" y="3356"/>
                    <a:pt x="4224" y="3333"/>
                  </a:cubicBezTo>
                  <a:cubicBezTo>
                    <a:pt x="4361" y="3310"/>
                    <a:pt x="4429" y="3287"/>
                    <a:pt x="4429" y="3287"/>
                  </a:cubicBezTo>
                  <a:cubicBezTo>
                    <a:pt x="4429" y="3287"/>
                    <a:pt x="4498" y="3264"/>
                    <a:pt x="4612" y="3219"/>
                  </a:cubicBezTo>
                  <a:cubicBezTo>
                    <a:pt x="4726" y="3173"/>
                    <a:pt x="4908" y="3127"/>
                    <a:pt x="5091" y="3036"/>
                  </a:cubicBezTo>
                  <a:cubicBezTo>
                    <a:pt x="5479" y="2853"/>
                    <a:pt x="5981" y="2534"/>
                    <a:pt x="6369" y="2077"/>
                  </a:cubicBezTo>
                  <a:cubicBezTo>
                    <a:pt x="6757" y="1644"/>
                    <a:pt x="6963" y="1096"/>
                    <a:pt x="7077" y="708"/>
                  </a:cubicBezTo>
                  <a:cubicBezTo>
                    <a:pt x="7168" y="297"/>
                    <a:pt x="7191" y="0"/>
                    <a:pt x="71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8" name="Google Shape;5498;p62"/>
            <p:cNvSpPr/>
            <p:nvPr/>
          </p:nvSpPr>
          <p:spPr>
            <a:xfrm>
              <a:off x="7610496" y="2908261"/>
              <a:ext cx="711749" cy="906670"/>
            </a:xfrm>
            <a:custGeom>
              <a:avLst/>
              <a:gdLst/>
              <a:ahLst/>
              <a:cxnLst/>
              <a:rect l="l" t="t" r="r" b="b"/>
              <a:pathLst>
                <a:path w="29263" h="37277" extrusionOk="0">
                  <a:moveTo>
                    <a:pt x="15053" y="1"/>
                  </a:moveTo>
                  <a:cubicBezTo>
                    <a:pt x="14587" y="1"/>
                    <a:pt x="14145" y="18"/>
                    <a:pt x="13741" y="57"/>
                  </a:cubicBezTo>
                  <a:cubicBezTo>
                    <a:pt x="10180" y="399"/>
                    <a:pt x="8377" y="901"/>
                    <a:pt x="7510" y="2179"/>
                  </a:cubicBezTo>
                  <a:cubicBezTo>
                    <a:pt x="3081" y="8730"/>
                    <a:pt x="0" y="33975"/>
                    <a:pt x="0" y="33975"/>
                  </a:cubicBezTo>
                  <a:cubicBezTo>
                    <a:pt x="0" y="33975"/>
                    <a:pt x="6761" y="37276"/>
                    <a:pt x="16724" y="37276"/>
                  </a:cubicBezTo>
                  <a:cubicBezTo>
                    <a:pt x="20424" y="37276"/>
                    <a:pt x="24565" y="36821"/>
                    <a:pt x="28965" y="35573"/>
                  </a:cubicBezTo>
                  <a:cubicBezTo>
                    <a:pt x="28965" y="35573"/>
                    <a:pt x="29262" y="3184"/>
                    <a:pt x="23875" y="1061"/>
                  </a:cubicBezTo>
                  <a:cubicBezTo>
                    <a:pt x="23875" y="1061"/>
                    <a:pt x="18719" y="1"/>
                    <a:pt x="15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9" name="Google Shape;5499;p62"/>
            <p:cNvSpPr/>
            <p:nvPr/>
          </p:nvSpPr>
          <p:spPr>
            <a:xfrm>
              <a:off x="7610496" y="2908261"/>
              <a:ext cx="711749" cy="906670"/>
            </a:xfrm>
            <a:custGeom>
              <a:avLst/>
              <a:gdLst/>
              <a:ahLst/>
              <a:cxnLst/>
              <a:rect l="l" t="t" r="r" b="b"/>
              <a:pathLst>
                <a:path w="29263" h="37277" extrusionOk="0">
                  <a:moveTo>
                    <a:pt x="15053" y="1"/>
                  </a:moveTo>
                  <a:cubicBezTo>
                    <a:pt x="14587" y="1"/>
                    <a:pt x="14145" y="18"/>
                    <a:pt x="13741" y="57"/>
                  </a:cubicBezTo>
                  <a:cubicBezTo>
                    <a:pt x="11048" y="331"/>
                    <a:pt x="9358" y="673"/>
                    <a:pt x="8308" y="1380"/>
                  </a:cubicBezTo>
                  <a:cubicBezTo>
                    <a:pt x="8377" y="2476"/>
                    <a:pt x="8149" y="4759"/>
                    <a:pt x="12942" y="5694"/>
                  </a:cubicBezTo>
                  <a:cubicBezTo>
                    <a:pt x="18831" y="6836"/>
                    <a:pt x="20497" y="9552"/>
                    <a:pt x="21638" y="16559"/>
                  </a:cubicBezTo>
                  <a:cubicBezTo>
                    <a:pt x="22682" y="23098"/>
                    <a:pt x="21222" y="32458"/>
                    <a:pt x="11380" y="32458"/>
                  </a:cubicBezTo>
                  <a:cubicBezTo>
                    <a:pt x="10674" y="32458"/>
                    <a:pt x="9925" y="32410"/>
                    <a:pt x="9130" y="32309"/>
                  </a:cubicBezTo>
                  <a:cubicBezTo>
                    <a:pt x="4200" y="31692"/>
                    <a:pt x="1986" y="29136"/>
                    <a:pt x="1096" y="26351"/>
                  </a:cubicBezTo>
                  <a:cubicBezTo>
                    <a:pt x="388" y="30757"/>
                    <a:pt x="0" y="33975"/>
                    <a:pt x="0" y="33975"/>
                  </a:cubicBezTo>
                  <a:cubicBezTo>
                    <a:pt x="0" y="33975"/>
                    <a:pt x="6761" y="37276"/>
                    <a:pt x="16724" y="37276"/>
                  </a:cubicBezTo>
                  <a:cubicBezTo>
                    <a:pt x="20424" y="37276"/>
                    <a:pt x="24565" y="36821"/>
                    <a:pt x="28965" y="35573"/>
                  </a:cubicBezTo>
                  <a:cubicBezTo>
                    <a:pt x="28965" y="35573"/>
                    <a:pt x="29262" y="3184"/>
                    <a:pt x="23875" y="1061"/>
                  </a:cubicBezTo>
                  <a:cubicBezTo>
                    <a:pt x="23875" y="1061"/>
                    <a:pt x="18719" y="1"/>
                    <a:pt x="1505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0" name="Google Shape;5500;p62"/>
            <p:cNvSpPr/>
            <p:nvPr/>
          </p:nvSpPr>
          <p:spPr>
            <a:xfrm>
              <a:off x="7702654" y="3265461"/>
              <a:ext cx="37165" cy="102763"/>
            </a:xfrm>
            <a:custGeom>
              <a:avLst/>
              <a:gdLst/>
              <a:ahLst/>
              <a:cxnLst/>
              <a:rect l="l" t="t" r="r" b="b"/>
              <a:pathLst>
                <a:path w="1528" h="4225" extrusionOk="0">
                  <a:moveTo>
                    <a:pt x="1187" y="0"/>
                  </a:moveTo>
                  <a:cubicBezTo>
                    <a:pt x="1179" y="0"/>
                    <a:pt x="1172" y="1"/>
                    <a:pt x="1164" y="2"/>
                  </a:cubicBezTo>
                  <a:cubicBezTo>
                    <a:pt x="959" y="24"/>
                    <a:pt x="730" y="344"/>
                    <a:pt x="685" y="755"/>
                  </a:cubicBezTo>
                  <a:cubicBezTo>
                    <a:pt x="641" y="1152"/>
                    <a:pt x="767" y="1464"/>
                    <a:pt x="961" y="1464"/>
                  </a:cubicBezTo>
                  <a:cubicBezTo>
                    <a:pt x="968" y="1464"/>
                    <a:pt x="975" y="1463"/>
                    <a:pt x="982" y="1462"/>
                  </a:cubicBezTo>
                  <a:cubicBezTo>
                    <a:pt x="1210" y="1462"/>
                    <a:pt x="1415" y="1120"/>
                    <a:pt x="1484" y="709"/>
                  </a:cubicBezTo>
                  <a:cubicBezTo>
                    <a:pt x="1528" y="312"/>
                    <a:pt x="1401" y="0"/>
                    <a:pt x="1187" y="0"/>
                  </a:cubicBezTo>
                  <a:close/>
                  <a:moveTo>
                    <a:pt x="776" y="2169"/>
                  </a:moveTo>
                  <a:cubicBezTo>
                    <a:pt x="768" y="2169"/>
                    <a:pt x="761" y="2169"/>
                    <a:pt x="753" y="2170"/>
                  </a:cubicBezTo>
                  <a:cubicBezTo>
                    <a:pt x="434" y="2193"/>
                    <a:pt x="137" y="2672"/>
                    <a:pt x="69" y="3220"/>
                  </a:cubicBezTo>
                  <a:cubicBezTo>
                    <a:pt x="0" y="3791"/>
                    <a:pt x="183" y="4224"/>
                    <a:pt x="502" y="4224"/>
                  </a:cubicBezTo>
                  <a:cubicBezTo>
                    <a:pt x="799" y="4201"/>
                    <a:pt x="1096" y="3722"/>
                    <a:pt x="1164" y="3151"/>
                  </a:cubicBezTo>
                  <a:cubicBezTo>
                    <a:pt x="1253" y="2595"/>
                    <a:pt x="1060" y="2169"/>
                    <a:pt x="776" y="216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1" name="Google Shape;5501;p62"/>
            <p:cNvSpPr/>
            <p:nvPr/>
          </p:nvSpPr>
          <p:spPr>
            <a:xfrm>
              <a:off x="7729287" y="3736831"/>
              <a:ext cx="508000" cy="51102"/>
            </a:xfrm>
            <a:custGeom>
              <a:avLst/>
              <a:gdLst/>
              <a:ahLst/>
              <a:cxnLst/>
              <a:rect l="l" t="t" r="r" b="b"/>
              <a:pathLst>
                <a:path w="20886" h="2101" extrusionOk="0">
                  <a:moveTo>
                    <a:pt x="20863" y="0"/>
                  </a:moveTo>
                  <a:lnTo>
                    <a:pt x="20863" y="0"/>
                  </a:lnTo>
                  <a:cubicBezTo>
                    <a:pt x="20863" y="0"/>
                    <a:pt x="20703" y="23"/>
                    <a:pt x="20429" y="114"/>
                  </a:cubicBezTo>
                  <a:cubicBezTo>
                    <a:pt x="20155" y="206"/>
                    <a:pt x="19767" y="343"/>
                    <a:pt x="19288" y="480"/>
                  </a:cubicBezTo>
                  <a:cubicBezTo>
                    <a:pt x="18329" y="753"/>
                    <a:pt x="17051" y="1050"/>
                    <a:pt x="15750" y="1278"/>
                  </a:cubicBezTo>
                  <a:cubicBezTo>
                    <a:pt x="14449" y="1484"/>
                    <a:pt x="13148" y="1621"/>
                    <a:pt x="12144" y="1689"/>
                  </a:cubicBezTo>
                  <a:cubicBezTo>
                    <a:pt x="11664" y="1712"/>
                    <a:pt x="11254" y="1712"/>
                    <a:pt x="10957" y="1735"/>
                  </a:cubicBezTo>
                  <a:lnTo>
                    <a:pt x="10500" y="1735"/>
                  </a:lnTo>
                  <a:cubicBezTo>
                    <a:pt x="10500" y="1735"/>
                    <a:pt x="9838" y="1758"/>
                    <a:pt x="8857" y="1758"/>
                  </a:cubicBezTo>
                  <a:cubicBezTo>
                    <a:pt x="7875" y="1758"/>
                    <a:pt x="6552" y="1689"/>
                    <a:pt x="5228" y="1552"/>
                  </a:cubicBezTo>
                  <a:cubicBezTo>
                    <a:pt x="3904" y="1415"/>
                    <a:pt x="2603" y="1233"/>
                    <a:pt x="1621" y="1050"/>
                  </a:cubicBezTo>
                  <a:cubicBezTo>
                    <a:pt x="1142" y="959"/>
                    <a:pt x="731" y="868"/>
                    <a:pt x="434" y="822"/>
                  </a:cubicBezTo>
                  <a:cubicBezTo>
                    <a:pt x="229" y="771"/>
                    <a:pt x="88" y="745"/>
                    <a:pt x="30" y="745"/>
                  </a:cubicBezTo>
                  <a:cubicBezTo>
                    <a:pt x="11" y="745"/>
                    <a:pt x="1" y="748"/>
                    <a:pt x="1" y="753"/>
                  </a:cubicBezTo>
                  <a:cubicBezTo>
                    <a:pt x="1" y="753"/>
                    <a:pt x="138" y="822"/>
                    <a:pt x="434" y="890"/>
                  </a:cubicBezTo>
                  <a:cubicBezTo>
                    <a:pt x="708" y="959"/>
                    <a:pt x="1119" y="1073"/>
                    <a:pt x="1598" y="1164"/>
                  </a:cubicBezTo>
                  <a:cubicBezTo>
                    <a:pt x="2580" y="1393"/>
                    <a:pt x="3881" y="1621"/>
                    <a:pt x="5205" y="1803"/>
                  </a:cubicBezTo>
                  <a:cubicBezTo>
                    <a:pt x="6529" y="1963"/>
                    <a:pt x="7853" y="2055"/>
                    <a:pt x="8857" y="2077"/>
                  </a:cubicBezTo>
                  <a:cubicBezTo>
                    <a:pt x="9838" y="2100"/>
                    <a:pt x="10523" y="2100"/>
                    <a:pt x="10523" y="2100"/>
                  </a:cubicBezTo>
                  <a:cubicBezTo>
                    <a:pt x="10523" y="2100"/>
                    <a:pt x="10683" y="2100"/>
                    <a:pt x="10980" y="2077"/>
                  </a:cubicBezTo>
                  <a:cubicBezTo>
                    <a:pt x="11254" y="2055"/>
                    <a:pt x="11687" y="2055"/>
                    <a:pt x="12167" y="2009"/>
                  </a:cubicBezTo>
                  <a:cubicBezTo>
                    <a:pt x="13171" y="1940"/>
                    <a:pt x="14495" y="1758"/>
                    <a:pt x="15796" y="1530"/>
                  </a:cubicBezTo>
                  <a:cubicBezTo>
                    <a:pt x="17097" y="1256"/>
                    <a:pt x="18375" y="936"/>
                    <a:pt x="19334" y="594"/>
                  </a:cubicBezTo>
                  <a:cubicBezTo>
                    <a:pt x="19813" y="457"/>
                    <a:pt x="20178" y="297"/>
                    <a:pt x="20452" y="183"/>
                  </a:cubicBezTo>
                  <a:cubicBezTo>
                    <a:pt x="20726" y="69"/>
                    <a:pt x="20886" y="23"/>
                    <a:pt x="208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2" name="Google Shape;5502;p62"/>
            <p:cNvSpPr/>
            <p:nvPr/>
          </p:nvSpPr>
          <p:spPr>
            <a:xfrm>
              <a:off x="7820350" y="2919060"/>
              <a:ext cx="303691" cy="114559"/>
            </a:xfrm>
            <a:custGeom>
              <a:avLst/>
              <a:gdLst/>
              <a:ahLst/>
              <a:cxnLst/>
              <a:rect l="l" t="t" r="r" b="b"/>
              <a:pathLst>
                <a:path w="12486" h="4710" extrusionOk="0">
                  <a:moveTo>
                    <a:pt x="10249" y="1"/>
                  </a:moveTo>
                  <a:cubicBezTo>
                    <a:pt x="10249" y="1"/>
                    <a:pt x="5090" y="594"/>
                    <a:pt x="3629" y="594"/>
                  </a:cubicBezTo>
                  <a:cubicBezTo>
                    <a:pt x="2168" y="594"/>
                    <a:pt x="0" y="3379"/>
                    <a:pt x="4679" y="4497"/>
                  </a:cubicBezTo>
                  <a:cubicBezTo>
                    <a:pt x="5297" y="4645"/>
                    <a:pt x="5881" y="4709"/>
                    <a:pt x="6430" y="4709"/>
                  </a:cubicBezTo>
                  <a:cubicBezTo>
                    <a:pt x="9455" y="4709"/>
                    <a:pt x="11409" y="2743"/>
                    <a:pt x="11892" y="1758"/>
                  </a:cubicBezTo>
                  <a:cubicBezTo>
                    <a:pt x="12485" y="594"/>
                    <a:pt x="10249" y="1"/>
                    <a:pt x="10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3" name="Google Shape;5503;p62"/>
            <p:cNvSpPr/>
            <p:nvPr/>
          </p:nvSpPr>
          <p:spPr>
            <a:xfrm>
              <a:off x="8428243" y="3557307"/>
              <a:ext cx="23909" cy="15591"/>
            </a:xfrm>
            <a:custGeom>
              <a:avLst/>
              <a:gdLst/>
              <a:ahLst/>
              <a:cxnLst/>
              <a:rect l="l" t="t" r="r" b="b"/>
              <a:pathLst>
                <a:path w="983" h="641" extrusionOk="0">
                  <a:moveTo>
                    <a:pt x="758" y="0"/>
                  </a:moveTo>
                  <a:cubicBezTo>
                    <a:pt x="720" y="0"/>
                    <a:pt x="680" y="3"/>
                    <a:pt x="640" y="9"/>
                  </a:cubicBezTo>
                  <a:cubicBezTo>
                    <a:pt x="480" y="32"/>
                    <a:pt x="320" y="77"/>
                    <a:pt x="320" y="77"/>
                  </a:cubicBezTo>
                  <a:cubicBezTo>
                    <a:pt x="320" y="77"/>
                    <a:pt x="206" y="191"/>
                    <a:pt x="115" y="328"/>
                  </a:cubicBezTo>
                  <a:cubicBezTo>
                    <a:pt x="46" y="465"/>
                    <a:pt x="1" y="602"/>
                    <a:pt x="69" y="625"/>
                  </a:cubicBezTo>
                  <a:cubicBezTo>
                    <a:pt x="80" y="636"/>
                    <a:pt x="95" y="640"/>
                    <a:pt x="114" y="640"/>
                  </a:cubicBezTo>
                  <a:cubicBezTo>
                    <a:pt x="177" y="640"/>
                    <a:pt x="278" y="592"/>
                    <a:pt x="366" y="556"/>
                  </a:cubicBezTo>
                  <a:cubicBezTo>
                    <a:pt x="503" y="511"/>
                    <a:pt x="594" y="465"/>
                    <a:pt x="594" y="465"/>
                  </a:cubicBezTo>
                  <a:cubicBezTo>
                    <a:pt x="594" y="465"/>
                    <a:pt x="686" y="397"/>
                    <a:pt x="777" y="305"/>
                  </a:cubicBezTo>
                  <a:cubicBezTo>
                    <a:pt x="868" y="214"/>
                    <a:pt x="982" y="123"/>
                    <a:pt x="982" y="77"/>
                  </a:cubicBezTo>
                  <a:cubicBezTo>
                    <a:pt x="965" y="26"/>
                    <a:pt x="871" y="0"/>
                    <a:pt x="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4" name="Google Shape;5504;p62"/>
            <p:cNvSpPr/>
            <p:nvPr/>
          </p:nvSpPr>
          <p:spPr>
            <a:xfrm>
              <a:off x="7889183" y="2810241"/>
              <a:ext cx="184900" cy="186140"/>
            </a:xfrm>
            <a:custGeom>
              <a:avLst/>
              <a:gdLst/>
              <a:ahLst/>
              <a:cxnLst/>
              <a:rect l="l" t="t" r="r" b="b"/>
              <a:pathLst>
                <a:path w="7602" h="7653" extrusionOk="0">
                  <a:moveTo>
                    <a:pt x="7350" y="1"/>
                  </a:moveTo>
                  <a:lnTo>
                    <a:pt x="0" y="2238"/>
                  </a:lnTo>
                  <a:lnTo>
                    <a:pt x="571" y="6734"/>
                  </a:lnTo>
                  <a:cubicBezTo>
                    <a:pt x="571" y="6734"/>
                    <a:pt x="1922" y="7652"/>
                    <a:pt x="3748" y="7652"/>
                  </a:cubicBezTo>
                  <a:cubicBezTo>
                    <a:pt x="4915" y="7652"/>
                    <a:pt x="6275" y="7278"/>
                    <a:pt x="7601" y="6050"/>
                  </a:cubicBezTo>
                  <a:lnTo>
                    <a:pt x="7350" y="1"/>
                  </a:ln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5" name="Google Shape;5505;p62"/>
            <p:cNvSpPr/>
            <p:nvPr/>
          </p:nvSpPr>
          <p:spPr>
            <a:xfrm>
              <a:off x="7889183" y="2810241"/>
              <a:ext cx="184900" cy="175463"/>
            </a:xfrm>
            <a:custGeom>
              <a:avLst/>
              <a:gdLst/>
              <a:ahLst/>
              <a:cxnLst/>
              <a:rect l="l" t="t" r="r" b="b"/>
              <a:pathLst>
                <a:path w="7602" h="7214" extrusionOk="0">
                  <a:moveTo>
                    <a:pt x="7350" y="1"/>
                  </a:moveTo>
                  <a:lnTo>
                    <a:pt x="0" y="2238"/>
                  </a:lnTo>
                  <a:lnTo>
                    <a:pt x="206" y="3813"/>
                  </a:lnTo>
                  <a:cubicBezTo>
                    <a:pt x="845" y="3744"/>
                    <a:pt x="1484" y="3676"/>
                    <a:pt x="2123" y="3630"/>
                  </a:cubicBezTo>
                  <a:cubicBezTo>
                    <a:pt x="2922" y="3539"/>
                    <a:pt x="3767" y="3402"/>
                    <a:pt x="4588" y="3379"/>
                  </a:cubicBezTo>
                  <a:cubicBezTo>
                    <a:pt x="4608" y="3379"/>
                    <a:pt x="4628" y="3378"/>
                    <a:pt x="4647" y="3378"/>
                  </a:cubicBezTo>
                  <a:cubicBezTo>
                    <a:pt x="6456" y="3378"/>
                    <a:pt x="6250" y="5475"/>
                    <a:pt x="5844" y="7214"/>
                  </a:cubicBezTo>
                  <a:cubicBezTo>
                    <a:pt x="6437" y="6963"/>
                    <a:pt x="7008" y="6597"/>
                    <a:pt x="7601" y="6050"/>
                  </a:cubicBezTo>
                  <a:lnTo>
                    <a:pt x="735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6" name="Google Shape;5506;p62"/>
            <p:cNvSpPr/>
            <p:nvPr/>
          </p:nvSpPr>
          <p:spPr>
            <a:xfrm>
              <a:off x="7691539" y="2750018"/>
              <a:ext cx="88850" cy="30282"/>
            </a:xfrm>
            <a:custGeom>
              <a:avLst/>
              <a:gdLst/>
              <a:ahLst/>
              <a:cxnLst/>
              <a:rect l="l" t="t" r="r" b="b"/>
              <a:pathLst>
                <a:path w="3653" h="1245" extrusionOk="0">
                  <a:moveTo>
                    <a:pt x="76" y="0"/>
                  </a:moveTo>
                  <a:cubicBezTo>
                    <a:pt x="62" y="0"/>
                    <a:pt x="51" y="4"/>
                    <a:pt x="46" y="12"/>
                  </a:cubicBezTo>
                  <a:cubicBezTo>
                    <a:pt x="1" y="57"/>
                    <a:pt x="320" y="423"/>
                    <a:pt x="754" y="697"/>
                  </a:cubicBezTo>
                  <a:cubicBezTo>
                    <a:pt x="959" y="833"/>
                    <a:pt x="1187" y="948"/>
                    <a:pt x="1370" y="1016"/>
                  </a:cubicBezTo>
                  <a:cubicBezTo>
                    <a:pt x="1530" y="1085"/>
                    <a:pt x="1644" y="1130"/>
                    <a:pt x="1644" y="1130"/>
                  </a:cubicBezTo>
                  <a:cubicBezTo>
                    <a:pt x="1644" y="1130"/>
                    <a:pt x="1781" y="1153"/>
                    <a:pt x="1964" y="1199"/>
                  </a:cubicBezTo>
                  <a:cubicBezTo>
                    <a:pt x="2146" y="1221"/>
                    <a:pt x="2397" y="1244"/>
                    <a:pt x="2648" y="1244"/>
                  </a:cubicBezTo>
                  <a:cubicBezTo>
                    <a:pt x="3173" y="1221"/>
                    <a:pt x="3653" y="1016"/>
                    <a:pt x="3607" y="970"/>
                  </a:cubicBezTo>
                  <a:cubicBezTo>
                    <a:pt x="3584" y="879"/>
                    <a:pt x="3128" y="948"/>
                    <a:pt x="2671" y="856"/>
                  </a:cubicBezTo>
                  <a:cubicBezTo>
                    <a:pt x="2443" y="811"/>
                    <a:pt x="2237" y="788"/>
                    <a:pt x="2078" y="719"/>
                  </a:cubicBezTo>
                  <a:cubicBezTo>
                    <a:pt x="1918" y="674"/>
                    <a:pt x="1804" y="628"/>
                    <a:pt x="1804" y="628"/>
                  </a:cubicBezTo>
                  <a:cubicBezTo>
                    <a:pt x="1804" y="628"/>
                    <a:pt x="1690" y="605"/>
                    <a:pt x="1530" y="560"/>
                  </a:cubicBezTo>
                  <a:cubicBezTo>
                    <a:pt x="1347" y="537"/>
                    <a:pt x="1142" y="445"/>
                    <a:pt x="936" y="377"/>
                  </a:cubicBezTo>
                  <a:cubicBezTo>
                    <a:pt x="553" y="215"/>
                    <a:pt x="187"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507" name="Google Shape;5507;p62"/>
          <p:cNvGrpSpPr/>
          <p:nvPr/>
        </p:nvGrpSpPr>
        <p:grpSpPr>
          <a:xfrm>
            <a:off x="417689" y="101597"/>
            <a:ext cx="6820858" cy="3733079"/>
            <a:chOff x="417689" y="101597"/>
            <a:chExt cx="6820858" cy="3733079"/>
          </a:xfrm>
        </p:grpSpPr>
        <p:grpSp>
          <p:nvGrpSpPr>
            <p:cNvPr id="5508" name="Google Shape;5508;p62"/>
            <p:cNvGrpSpPr/>
            <p:nvPr/>
          </p:nvGrpSpPr>
          <p:grpSpPr>
            <a:xfrm rot="1063801">
              <a:off x="4681851" y="297955"/>
              <a:ext cx="1570468" cy="1800987"/>
              <a:chOff x="3056825" y="-2290075"/>
              <a:chExt cx="1465250" cy="1680325"/>
            </a:xfrm>
          </p:grpSpPr>
          <p:sp>
            <p:nvSpPr>
              <p:cNvPr id="5509" name="Google Shape;5509;p62"/>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0" name="Google Shape;5510;p62"/>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1" name="Google Shape;5511;p62"/>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2" name="Google Shape;5512;p6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3" name="Google Shape;5513;p62"/>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4" name="Google Shape;5514;p62"/>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5" name="Google Shape;5515;p62"/>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6" name="Google Shape;5516;p62"/>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7" name="Google Shape;5517;p62"/>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8" name="Google Shape;5518;p62"/>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9" name="Google Shape;5519;p62"/>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0" name="Google Shape;5520;p62"/>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1" name="Google Shape;5521;p62"/>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2" name="Google Shape;5522;p62"/>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3" name="Google Shape;5523;p6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524" name="Google Shape;5524;p62"/>
            <p:cNvGrpSpPr/>
            <p:nvPr/>
          </p:nvGrpSpPr>
          <p:grpSpPr>
            <a:xfrm>
              <a:off x="6397051" y="665217"/>
              <a:ext cx="841496" cy="855191"/>
              <a:chOff x="5967275" y="1212450"/>
              <a:chExt cx="1139775" cy="1158325"/>
            </a:xfrm>
          </p:grpSpPr>
          <p:sp>
            <p:nvSpPr>
              <p:cNvPr id="5525" name="Google Shape;5525;p62"/>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6" name="Google Shape;5526;p62"/>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7" name="Google Shape;5527;p62"/>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8" name="Google Shape;5528;p62"/>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9" name="Google Shape;5529;p62"/>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0" name="Google Shape;5530;p62"/>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1" name="Google Shape;5531;p62"/>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532" name="Google Shape;5532;p62"/>
            <p:cNvGrpSpPr/>
            <p:nvPr/>
          </p:nvGrpSpPr>
          <p:grpSpPr>
            <a:xfrm rot="8538506">
              <a:off x="3512700" y="505569"/>
              <a:ext cx="1391476" cy="1735045"/>
              <a:chOff x="2386975" y="3180875"/>
              <a:chExt cx="1391500" cy="1735075"/>
            </a:xfrm>
          </p:grpSpPr>
          <p:sp>
            <p:nvSpPr>
              <p:cNvPr id="5533" name="Google Shape;5533;p62"/>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4" name="Google Shape;5534;p62"/>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5" name="Google Shape;5535;p62"/>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6" name="Google Shape;5536;p62"/>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7" name="Google Shape;5537;p62"/>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8" name="Google Shape;5538;p62"/>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9" name="Google Shape;5539;p62"/>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0" name="Google Shape;5540;p62"/>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1" name="Google Shape;5541;p62"/>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2" name="Google Shape;5542;p62"/>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3" name="Google Shape;5543;p62"/>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4" name="Google Shape;5544;p62"/>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5" name="Google Shape;5545;p62"/>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6" name="Google Shape;5546;p62"/>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7" name="Google Shape;5547;p62"/>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8" name="Google Shape;5548;p62"/>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9" name="Google Shape;5549;p62"/>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0" name="Google Shape;5550;p62"/>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1" name="Google Shape;5551;p62"/>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2" name="Google Shape;5552;p62"/>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3" name="Google Shape;5553;p62"/>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4" name="Google Shape;5554;p62"/>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555" name="Google Shape;5555;p62"/>
            <p:cNvGrpSpPr/>
            <p:nvPr/>
          </p:nvGrpSpPr>
          <p:grpSpPr>
            <a:xfrm rot="-5400000" flipH="1">
              <a:off x="635334" y="1893311"/>
              <a:ext cx="1723720" cy="2159011"/>
              <a:chOff x="610625" y="938625"/>
              <a:chExt cx="1230350" cy="1541050"/>
            </a:xfrm>
          </p:grpSpPr>
          <p:sp>
            <p:nvSpPr>
              <p:cNvPr id="5556" name="Google Shape;5556;p6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7" name="Google Shape;5557;p62"/>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8" name="Google Shape;5558;p62"/>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9" name="Google Shape;5559;p62"/>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0" name="Google Shape;5560;p6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1" name="Google Shape;5561;p62"/>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2" name="Google Shape;5562;p62"/>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3" name="Google Shape;5563;p62"/>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4" name="Google Shape;5564;p62"/>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5" name="Google Shape;5565;p62"/>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6" name="Google Shape;5566;p62"/>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7" name="Google Shape;5567;p62"/>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8" name="Google Shape;5568;p62"/>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9" name="Google Shape;5569;p62"/>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0" name="Google Shape;5570;p62"/>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1" name="Google Shape;5571;p62"/>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2" name="Google Shape;5572;p62"/>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3" name="Google Shape;5573;p62"/>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574" name="Google Shape;5574;p62"/>
            <p:cNvGrpSpPr/>
            <p:nvPr/>
          </p:nvGrpSpPr>
          <p:grpSpPr>
            <a:xfrm rot="-9044330">
              <a:off x="1698634" y="238225"/>
              <a:ext cx="1077529" cy="2269717"/>
              <a:chOff x="4458800" y="2953350"/>
              <a:chExt cx="842025" cy="1773650"/>
            </a:xfrm>
          </p:grpSpPr>
          <p:sp>
            <p:nvSpPr>
              <p:cNvPr id="5575" name="Google Shape;5575;p62"/>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6" name="Google Shape;5576;p62"/>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7" name="Google Shape;5577;p62"/>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8" name="Google Shape;5578;p62"/>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9" name="Google Shape;5579;p62"/>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0" name="Google Shape;5580;p62"/>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1" name="Google Shape;5581;p62"/>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2" name="Google Shape;5582;p62"/>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3" name="Google Shape;5583;p62"/>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4" name="Google Shape;5584;p62"/>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5" name="Google Shape;5585;p62"/>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6" name="Google Shape;5586;p62"/>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7" name="Google Shape;5587;p62"/>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8" name="Google Shape;5588;p62"/>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9" name="Google Shape;5589;p62"/>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0" name="Google Shape;5590;p62"/>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1" name="Google Shape;5591;p62"/>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2" name="Google Shape;5592;p62"/>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3" name="Google Shape;5593;p62"/>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4" name="Google Shape;5594;p62"/>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5" name="Google Shape;5595;p62"/>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5596" name="Google Shape;5596;p62"/>
          <p:cNvGrpSpPr/>
          <p:nvPr/>
        </p:nvGrpSpPr>
        <p:grpSpPr>
          <a:xfrm>
            <a:off x="1533919" y="1103443"/>
            <a:ext cx="6076162" cy="3464629"/>
            <a:chOff x="1275600" y="1191775"/>
            <a:chExt cx="4346325" cy="3314800"/>
          </a:xfrm>
        </p:grpSpPr>
        <p:sp>
          <p:nvSpPr>
            <p:cNvPr id="5597" name="Google Shape;5597;p62"/>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8" name="Google Shape;5598;p62"/>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9" name="Google Shape;5599;p62"/>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0" name="Google Shape;5600;p62"/>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1" name="Google Shape;5601;p62"/>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2" name="Google Shape;5602;p62"/>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3" name="Google Shape;5603;p62"/>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4" name="Google Shape;5604;p62"/>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5" name="Google Shape;5605;p62"/>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6" name="Google Shape;5606;p62"/>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7" name="Google Shape;5607;p62"/>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8" name="Google Shape;5608;p62"/>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9" name="Google Shape;5609;p62"/>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0" name="Google Shape;5610;p62"/>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1" name="Google Shape;5611;p62"/>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2" name="Google Shape;5612;p62"/>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3" name="Google Shape;5613;p62"/>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614" name="Google Shape;5614;p62"/>
          <p:cNvSpPr/>
          <p:nvPr/>
        </p:nvSpPr>
        <p:spPr>
          <a:xfrm flipH="1">
            <a:off x="4060500" y="1568237"/>
            <a:ext cx="1023004" cy="96452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5" name="Google Shape;5615;p62"/>
          <p:cNvSpPr txBox="1">
            <a:spLocks noGrp="1"/>
          </p:cNvSpPr>
          <p:nvPr>
            <p:ph type="title"/>
          </p:nvPr>
        </p:nvSpPr>
        <p:spPr>
          <a:xfrm>
            <a:off x="3306000" y="2532775"/>
            <a:ext cx="2532000" cy="77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latin typeface="Itim" panose="00000500000000000000" pitchFamily="2" charset="-34"/>
                <a:cs typeface="Itim" panose="00000500000000000000" pitchFamily="2" charset="-34"/>
              </a:rPr>
              <a:t>Ghi nhớ</a:t>
            </a:r>
            <a:endParaRPr>
              <a:latin typeface="Itim" panose="00000500000000000000" pitchFamily="2" charset="-34"/>
              <a:cs typeface="Itim" panose="00000500000000000000" pitchFamily="2" charset="-34"/>
            </a:endParaRPr>
          </a:p>
        </p:txBody>
      </p:sp>
      <p:sp>
        <p:nvSpPr>
          <p:cNvPr id="5616" name="Google Shape;5616;p62"/>
          <p:cNvSpPr txBox="1">
            <a:spLocks noGrp="1"/>
          </p:cNvSpPr>
          <p:nvPr>
            <p:ph type="title" idx="2"/>
          </p:nvPr>
        </p:nvSpPr>
        <p:spPr>
          <a:xfrm>
            <a:off x="4071953" y="1733700"/>
            <a:ext cx="1000200" cy="63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03</a:t>
            </a:r>
            <a:endParaRPr lang="en-GB"/>
          </a:p>
        </p:txBody>
      </p:sp>
      <p:sp>
        <p:nvSpPr>
          <p:cNvPr id="5617" name="Google Shape;5617;p62"/>
          <p:cNvSpPr txBox="1">
            <a:spLocks noGrp="1"/>
          </p:cNvSpPr>
          <p:nvPr>
            <p:ph type="subTitle" idx="1"/>
          </p:nvPr>
        </p:nvSpPr>
        <p:spPr>
          <a:xfrm>
            <a:off x="3306002" y="3303725"/>
            <a:ext cx="2532000" cy="56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t>Thế nào là danh từ chung và danh từ riêng</a:t>
            </a:r>
            <a:endParaRPr lang="vi-VN"/>
          </a:p>
        </p:txBody>
      </p:sp>
      <p:grpSp>
        <p:nvGrpSpPr>
          <p:cNvPr id="5618" name="Google Shape;5618;p62"/>
          <p:cNvGrpSpPr/>
          <p:nvPr/>
        </p:nvGrpSpPr>
        <p:grpSpPr>
          <a:xfrm>
            <a:off x="6781162" y="1742435"/>
            <a:ext cx="1289676" cy="1868698"/>
            <a:chOff x="7310137" y="1742435"/>
            <a:chExt cx="1289676" cy="1868698"/>
          </a:xfrm>
        </p:grpSpPr>
        <p:sp>
          <p:nvSpPr>
            <p:cNvPr id="5619" name="Google Shape;5619;p62"/>
            <p:cNvSpPr/>
            <p:nvPr/>
          </p:nvSpPr>
          <p:spPr>
            <a:xfrm>
              <a:off x="8086439" y="2961965"/>
              <a:ext cx="430654" cy="649168"/>
            </a:xfrm>
            <a:custGeom>
              <a:avLst/>
              <a:gdLst/>
              <a:ahLst/>
              <a:cxnLst/>
              <a:rect l="l" t="t" r="r" b="b"/>
              <a:pathLst>
                <a:path w="17706" h="26690" extrusionOk="0">
                  <a:moveTo>
                    <a:pt x="5447" y="1"/>
                  </a:moveTo>
                  <a:cubicBezTo>
                    <a:pt x="4271" y="1"/>
                    <a:pt x="2969" y="723"/>
                    <a:pt x="2344" y="1569"/>
                  </a:cubicBezTo>
                  <a:cubicBezTo>
                    <a:pt x="1523" y="2710"/>
                    <a:pt x="1180" y="4285"/>
                    <a:pt x="1545" y="5655"/>
                  </a:cubicBezTo>
                  <a:cubicBezTo>
                    <a:pt x="2139" y="7960"/>
                    <a:pt x="3486" y="9923"/>
                    <a:pt x="4536" y="12046"/>
                  </a:cubicBezTo>
                  <a:cubicBezTo>
                    <a:pt x="5859" y="14671"/>
                    <a:pt x="7320" y="16269"/>
                    <a:pt x="8850" y="18802"/>
                  </a:cubicBezTo>
                  <a:cubicBezTo>
                    <a:pt x="7412" y="18049"/>
                    <a:pt x="5517" y="17456"/>
                    <a:pt x="3965" y="16908"/>
                  </a:cubicBezTo>
                  <a:cubicBezTo>
                    <a:pt x="3666" y="16808"/>
                    <a:pt x="3368" y="16762"/>
                    <a:pt x="3082" y="16762"/>
                  </a:cubicBezTo>
                  <a:cubicBezTo>
                    <a:pt x="1334" y="16762"/>
                    <a:pt x="0" y="18482"/>
                    <a:pt x="1294" y="20286"/>
                  </a:cubicBezTo>
                  <a:cubicBezTo>
                    <a:pt x="2322" y="21724"/>
                    <a:pt x="3942" y="23048"/>
                    <a:pt x="5357" y="24143"/>
                  </a:cubicBezTo>
                  <a:cubicBezTo>
                    <a:pt x="7203" y="25569"/>
                    <a:pt x="9758" y="26689"/>
                    <a:pt x="12029" y="26689"/>
                  </a:cubicBezTo>
                  <a:cubicBezTo>
                    <a:pt x="13832" y="26689"/>
                    <a:pt x="15456" y="25984"/>
                    <a:pt x="16405" y="24166"/>
                  </a:cubicBezTo>
                  <a:cubicBezTo>
                    <a:pt x="17706" y="21724"/>
                    <a:pt x="16519" y="18254"/>
                    <a:pt x="15720" y="15835"/>
                  </a:cubicBezTo>
                  <a:cubicBezTo>
                    <a:pt x="14396" y="11840"/>
                    <a:pt x="12502" y="7983"/>
                    <a:pt x="10219" y="4399"/>
                  </a:cubicBezTo>
                  <a:cubicBezTo>
                    <a:pt x="9466" y="3235"/>
                    <a:pt x="8690" y="1980"/>
                    <a:pt x="7640" y="998"/>
                  </a:cubicBezTo>
                  <a:cubicBezTo>
                    <a:pt x="7412" y="793"/>
                    <a:pt x="7138" y="588"/>
                    <a:pt x="6841" y="405"/>
                  </a:cubicBezTo>
                  <a:cubicBezTo>
                    <a:pt x="6544" y="222"/>
                    <a:pt x="6225" y="85"/>
                    <a:pt x="5905" y="40"/>
                  </a:cubicBezTo>
                  <a:cubicBezTo>
                    <a:pt x="5756" y="13"/>
                    <a:pt x="5602" y="1"/>
                    <a:pt x="5447" y="1"/>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0" name="Google Shape;5620;p62"/>
            <p:cNvSpPr/>
            <p:nvPr/>
          </p:nvSpPr>
          <p:spPr>
            <a:xfrm>
              <a:off x="8089601" y="3152799"/>
              <a:ext cx="427492" cy="458333"/>
            </a:xfrm>
            <a:custGeom>
              <a:avLst/>
              <a:gdLst/>
              <a:ahLst/>
              <a:cxnLst/>
              <a:rect l="l" t="t" r="r" b="b"/>
              <a:pathLst>
                <a:path w="17576" h="18844" extrusionOk="0">
                  <a:moveTo>
                    <a:pt x="12098" y="0"/>
                  </a:moveTo>
                  <a:cubicBezTo>
                    <a:pt x="9907" y="1141"/>
                    <a:pt x="6186" y="3241"/>
                    <a:pt x="4428" y="4246"/>
                  </a:cubicBezTo>
                  <a:cubicBezTo>
                    <a:pt x="4862" y="5090"/>
                    <a:pt x="5319" y="5843"/>
                    <a:pt x="5775" y="6551"/>
                  </a:cubicBezTo>
                  <a:cubicBezTo>
                    <a:pt x="7236" y="5775"/>
                    <a:pt x="9541" y="4634"/>
                    <a:pt x="10386" y="4588"/>
                  </a:cubicBezTo>
                  <a:cubicBezTo>
                    <a:pt x="10394" y="4588"/>
                    <a:pt x="10401" y="4588"/>
                    <a:pt x="10409" y="4588"/>
                  </a:cubicBezTo>
                  <a:cubicBezTo>
                    <a:pt x="11685" y="4588"/>
                    <a:pt x="13375" y="8296"/>
                    <a:pt x="13193" y="10020"/>
                  </a:cubicBezTo>
                  <a:cubicBezTo>
                    <a:pt x="13145" y="10444"/>
                    <a:pt x="12716" y="10605"/>
                    <a:pt x="12095" y="10605"/>
                  </a:cubicBezTo>
                  <a:cubicBezTo>
                    <a:pt x="10944" y="10605"/>
                    <a:pt x="9135" y="10054"/>
                    <a:pt x="7875" y="9610"/>
                  </a:cubicBezTo>
                  <a:lnTo>
                    <a:pt x="7875" y="9610"/>
                  </a:lnTo>
                  <a:cubicBezTo>
                    <a:pt x="8149" y="10043"/>
                    <a:pt x="8446" y="10477"/>
                    <a:pt x="8720" y="10956"/>
                  </a:cubicBezTo>
                  <a:cubicBezTo>
                    <a:pt x="8263" y="10728"/>
                    <a:pt x="7761" y="10500"/>
                    <a:pt x="7236" y="10294"/>
                  </a:cubicBezTo>
                  <a:lnTo>
                    <a:pt x="7236" y="10294"/>
                  </a:lnTo>
                  <a:cubicBezTo>
                    <a:pt x="7237" y="10295"/>
                    <a:pt x="12349" y="13125"/>
                    <a:pt x="12942" y="14951"/>
                  </a:cubicBezTo>
                  <a:cubicBezTo>
                    <a:pt x="13270" y="15959"/>
                    <a:pt x="12665" y="16717"/>
                    <a:pt x="11274" y="16717"/>
                  </a:cubicBezTo>
                  <a:cubicBezTo>
                    <a:pt x="10145" y="16717"/>
                    <a:pt x="8500" y="16218"/>
                    <a:pt x="6414" y="14951"/>
                  </a:cubicBezTo>
                  <a:cubicBezTo>
                    <a:pt x="2351" y="12485"/>
                    <a:pt x="3949" y="9998"/>
                    <a:pt x="4428" y="9267"/>
                  </a:cubicBezTo>
                  <a:cubicBezTo>
                    <a:pt x="4314" y="9244"/>
                    <a:pt x="4223" y="9199"/>
                    <a:pt x="4109" y="9153"/>
                  </a:cubicBezTo>
                  <a:cubicBezTo>
                    <a:pt x="3675" y="9107"/>
                    <a:pt x="3059" y="9039"/>
                    <a:pt x="2374" y="8993"/>
                  </a:cubicBezTo>
                  <a:cubicBezTo>
                    <a:pt x="936" y="9290"/>
                    <a:pt x="0" y="10819"/>
                    <a:pt x="1164" y="12440"/>
                  </a:cubicBezTo>
                  <a:cubicBezTo>
                    <a:pt x="2192" y="13878"/>
                    <a:pt x="3812" y="15202"/>
                    <a:pt x="5227" y="16297"/>
                  </a:cubicBezTo>
                  <a:cubicBezTo>
                    <a:pt x="7073" y="17723"/>
                    <a:pt x="9628" y="18843"/>
                    <a:pt x="11899" y="18843"/>
                  </a:cubicBezTo>
                  <a:cubicBezTo>
                    <a:pt x="13702" y="18843"/>
                    <a:pt x="15326" y="18138"/>
                    <a:pt x="16275" y="16320"/>
                  </a:cubicBezTo>
                  <a:cubicBezTo>
                    <a:pt x="17576" y="13878"/>
                    <a:pt x="16389" y="10408"/>
                    <a:pt x="15590" y="7989"/>
                  </a:cubicBezTo>
                  <a:cubicBezTo>
                    <a:pt x="14677" y="5250"/>
                    <a:pt x="13490" y="2579"/>
                    <a:pt x="1209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1" name="Google Shape;5621;p62"/>
            <p:cNvSpPr/>
            <p:nvPr/>
          </p:nvSpPr>
          <p:spPr>
            <a:xfrm>
              <a:off x="8296123" y="3417258"/>
              <a:ext cx="89969" cy="40448"/>
            </a:xfrm>
            <a:custGeom>
              <a:avLst/>
              <a:gdLst/>
              <a:ahLst/>
              <a:cxnLst/>
              <a:rect l="l" t="t" r="r" b="b"/>
              <a:pathLst>
                <a:path w="3699" h="1663" extrusionOk="0">
                  <a:moveTo>
                    <a:pt x="79" y="0"/>
                  </a:moveTo>
                  <a:cubicBezTo>
                    <a:pt x="33" y="0"/>
                    <a:pt x="5" y="5"/>
                    <a:pt x="0" y="15"/>
                  </a:cubicBezTo>
                  <a:cubicBezTo>
                    <a:pt x="0" y="83"/>
                    <a:pt x="480" y="266"/>
                    <a:pt x="936" y="448"/>
                  </a:cubicBezTo>
                  <a:cubicBezTo>
                    <a:pt x="1416" y="654"/>
                    <a:pt x="1872" y="836"/>
                    <a:pt x="1872" y="836"/>
                  </a:cubicBezTo>
                  <a:cubicBezTo>
                    <a:pt x="1872" y="836"/>
                    <a:pt x="1986" y="882"/>
                    <a:pt x="2169" y="951"/>
                  </a:cubicBezTo>
                  <a:cubicBezTo>
                    <a:pt x="2351" y="996"/>
                    <a:pt x="2580" y="1110"/>
                    <a:pt x="2808" y="1202"/>
                  </a:cubicBezTo>
                  <a:cubicBezTo>
                    <a:pt x="2922" y="1247"/>
                    <a:pt x="3013" y="1316"/>
                    <a:pt x="3105" y="1361"/>
                  </a:cubicBezTo>
                  <a:cubicBezTo>
                    <a:pt x="3219" y="1407"/>
                    <a:pt x="3310" y="1453"/>
                    <a:pt x="3378" y="1521"/>
                  </a:cubicBezTo>
                  <a:cubicBezTo>
                    <a:pt x="3517" y="1600"/>
                    <a:pt x="3622" y="1663"/>
                    <a:pt x="3662" y="1663"/>
                  </a:cubicBezTo>
                  <a:cubicBezTo>
                    <a:pt x="3668" y="1663"/>
                    <a:pt x="3672" y="1661"/>
                    <a:pt x="3675" y="1658"/>
                  </a:cubicBezTo>
                  <a:cubicBezTo>
                    <a:pt x="3698" y="1658"/>
                    <a:pt x="3630" y="1544"/>
                    <a:pt x="3515" y="1384"/>
                  </a:cubicBezTo>
                  <a:cubicBezTo>
                    <a:pt x="3470" y="1316"/>
                    <a:pt x="3378" y="1224"/>
                    <a:pt x="3287" y="1156"/>
                  </a:cubicBezTo>
                  <a:cubicBezTo>
                    <a:pt x="3196" y="1088"/>
                    <a:pt x="3082" y="996"/>
                    <a:pt x="2968" y="928"/>
                  </a:cubicBezTo>
                  <a:cubicBezTo>
                    <a:pt x="2762" y="791"/>
                    <a:pt x="2534" y="654"/>
                    <a:pt x="2351" y="563"/>
                  </a:cubicBezTo>
                  <a:cubicBezTo>
                    <a:pt x="2169" y="471"/>
                    <a:pt x="2055" y="426"/>
                    <a:pt x="2055" y="426"/>
                  </a:cubicBezTo>
                  <a:cubicBezTo>
                    <a:pt x="2055" y="426"/>
                    <a:pt x="1552" y="266"/>
                    <a:pt x="1050" y="152"/>
                  </a:cubicBezTo>
                  <a:cubicBezTo>
                    <a:pt x="655" y="62"/>
                    <a:pt x="247" y="0"/>
                    <a:pt x="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2" name="Google Shape;5622;p62"/>
            <p:cNvSpPr/>
            <p:nvPr/>
          </p:nvSpPr>
          <p:spPr>
            <a:xfrm>
              <a:off x="8100692" y="2953257"/>
              <a:ext cx="336453" cy="342242"/>
            </a:xfrm>
            <a:custGeom>
              <a:avLst/>
              <a:gdLst/>
              <a:ahLst/>
              <a:cxnLst/>
              <a:rect l="l" t="t" r="r" b="b"/>
              <a:pathLst>
                <a:path w="13833" h="14071" extrusionOk="0">
                  <a:moveTo>
                    <a:pt x="5028" y="1"/>
                  </a:moveTo>
                  <a:cubicBezTo>
                    <a:pt x="3668" y="1"/>
                    <a:pt x="2214" y="1150"/>
                    <a:pt x="1484" y="2110"/>
                  </a:cubicBezTo>
                  <a:cubicBezTo>
                    <a:pt x="526" y="3388"/>
                    <a:pt x="1" y="4757"/>
                    <a:pt x="389" y="6264"/>
                  </a:cubicBezTo>
                  <a:cubicBezTo>
                    <a:pt x="1096" y="8820"/>
                    <a:pt x="2626" y="11034"/>
                    <a:pt x="3835" y="13363"/>
                  </a:cubicBezTo>
                  <a:cubicBezTo>
                    <a:pt x="3972" y="13591"/>
                    <a:pt x="4087" y="13842"/>
                    <a:pt x="4224" y="14070"/>
                  </a:cubicBezTo>
                  <a:cubicBezTo>
                    <a:pt x="5547" y="13294"/>
                    <a:pt x="9336" y="11354"/>
                    <a:pt x="13833" y="10897"/>
                  </a:cubicBezTo>
                  <a:cubicBezTo>
                    <a:pt x="12806" y="8820"/>
                    <a:pt x="11619" y="6812"/>
                    <a:pt x="10341" y="4872"/>
                  </a:cubicBezTo>
                  <a:cubicBezTo>
                    <a:pt x="9496" y="3571"/>
                    <a:pt x="8583" y="2178"/>
                    <a:pt x="7373" y="1105"/>
                  </a:cubicBezTo>
                  <a:cubicBezTo>
                    <a:pt x="7122" y="877"/>
                    <a:pt x="6803" y="649"/>
                    <a:pt x="6460" y="443"/>
                  </a:cubicBezTo>
                  <a:cubicBezTo>
                    <a:pt x="6141" y="238"/>
                    <a:pt x="5776" y="78"/>
                    <a:pt x="5410" y="33"/>
                  </a:cubicBezTo>
                  <a:cubicBezTo>
                    <a:pt x="5284" y="11"/>
                    <a:pt x="5157" y="1"/>
                    <a:pt x="5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3" name="Google Shape;5623;p62"/>
            <p:cNvSpPr/>
            <p:nvPr/>
          </p:nvSpPr>
          <p:spPr>
            <a:xfrm>
              <a:off x="8157339" y="2952917"/>
              <a:ext cx="279806" cy="342582"/>
            </a:xfrm>
            <a:custGeom>
              <a:avLst/>
              <a:gdLst/>
              <a:ahLst/>
              <a:cxnLst/>
              <a:rect l="l" t="t" r="r" b="b"/>
              <a:pathLst>
                <a:path w="11504" h="14085" extrusionOk="0">
                  <a:moveTo>
                    <a:pt x="2717" y="0"/>
                  </a:moveTo>
                  <a:cubicBezTo>
                    <a:pt x="1894" y="0"/>
                    <a:pt x="1053" y="404"/>
                    <a:pt x="342" y="960"/>
                  </a:cubicBezTo>
                  <a:cubicBezTo>
                    <a:pt x="2990" y="960"/>
                    <a:pt x="5638" y="5799"/>
                    <a:pt x="5547" y="7602"/>
                  </a:cubicBezTo>
                  <a:cubicBezTo>
                    <a:pt x="5432" y="9451"/>
                    <a:pt x="1643" y="10341"/>
                    <a:pt x="0" y="10638"/>
                  </a:cubicBezTo>
                  <a:cubicBezTo>
                    <a:pt x="114" y="10843"/>
                    <a:pt x="205" y="11026"/>
                    <a:pt x="320" y="11231"/>
                  </a:cubicBezTo>
                  <a:cubicBezTo>
                    <a:pt x="548" y="11642"/>
                    <a:pt x="799" y="12053"/>
                    <a:pt x="1027" y="12464"/>
                  </a:cubicBezTo>
                  <a:cubicBezTo>
                    <a:pt x="2047" y="11933"/>
                    <a:pt x="5835" y="10073"/>
                    <a:pt x="7250" y="10073"/>
                  </a:cubicBezTo>
                  <a:cubicBezTo>
                    <a:pt x="7419" y="10073"/>
                    <a:pt x="7554" y="10100"/>
                    <a:pt x="7646" y="10158"/>
                  </a:cubicBezTo>
                  <a:cubicBezTo>
                    <a:pt x="8468" y="10660"/>
                    <a:pt x="3310" y="13011"/>
                    <a:pt x="1689" y="13719"/>
                  </a:cubicBezTo>
                  <a:cubicBezTo>
                    <a:pt x="1758" y="13833"/>
                    <a:pt x="1826" y="13947"/>
                    <a:pt x="1895" y="14084"/>
                  </a:cubicBezTo>
                  <a:cubicBezTo>
                    <a:pt x="3218" y="13308"/>
                    <a:pt x="7007" y="11368"/>
                    <a:pt x="11504" y="10911"/>
                  </a:cubicBezTo>
                  <a:cubicBezTo>
                    <a:pt x="10477" y="8834"/>
                    <a:pt x="9290" y="6826"/>
                    <a:pt x="8012" y="4886"/>
                  </a:cubicBezTo>
                  <a:cubicBezTo>
                    <a:pt x="7167" y="3585"/>
                    <a:pt x="6254" y="2192"/>
                    <a:pt x="5044" y="1119"/>
                  </a:cubicBezTo>
                  <a:cubicBezTo>
                    <a:pt x="4793" y="891"/>
                    <a:pt x="4474" y="663"/>
                    <a:pt x="4131" y="457"/>
                  </a:cubicBezTo>
                  <a:cubicBezTo>
                    <a:pt x="3812" y="252"/>
                    <a:pt x="3447" y="92"/>
                    <a:pt x="3081" y="47"/>
                  </a:cubicBezTo>
                  <a:cubicBezTo>
                    <a:pt x="2990" y="24"/>
                    <a:pt x="2876" y="24"/>
                    <a:pt x="2785" y="1"/>
                  </a:cubicBezTo>
                  <a:cubicBezTo>
                    <a:pt x="2762" y="0"/>
                    <a:pt x="2740" y="0"/>
                    <a:pt x="271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4" name="Google Shape;5624;p62"/>
            <p:cNvSpPr/>
            <p:nvPr/>
          </p:nvSpPr>
          <p:spPr>
            <a:xfrm>
              <a:off x="8192314" y="3176830"/>
              <a:ext cx="212652" cy="70414"/>
            </a:xfrm>
            <a:custGeom>
              <a:avLst/>
              <a:gdLst/>
              <a:ahLst/>
              <a:cxnLst/>
              <a:rect l="l" t="t" r="r" b="b"/>
              <a:pathLst>
                <a:path w="8743" h="2895" extrusionOk="0">
                  <a:moveTo>
                    <a:pt x="7437" y="0"/>
                  </a:moveTo>
                  <a:cubicBezTo>
                    <a:pt x="7104" y="0"/>
                    <a:pt x="6736" y="11"/>
                    <a:pt x="6368" y="39"/>
                  </a:cubicBezTo>
                  <a:cubicBezTo>
                    <a:pt x="5775" y="131"/>
                    <a:pt x="5181" y="176"/>
                    <a:pt x="4748" y="290"/>
                  </a:cubicBezTo>
                  <a:cubicBezTo>
                    <a:pt x="4314" y="404"/>
                    <a:pt x="4017" y="473"/>
                    <a:pt x="4017" y="473"/>
                  </a:cubicBezTo>
                  <a:cubicBezTo>
                    <a:pt x="4017" y="473"/>
                    <a:pt x="3743" y="587"/>
                    <a:pt x="3310" y="747"/>
                  </a:cubicBezTo>
                  <a:cubicBezTo>
                    <a:pt x="2899" y="884"/>
                    <a:pt x="2374" y="1180"/>
                    <a:pt x="1849" y="1454"/>
                  </a:cubicBezTo>
                  <a:cubicBezTo>
                    <a:pt x="845" y="2048"/>
                    <a:pt x="0" y="2847"/>
                    <a:pt x="46" y="2892"/>
                  </a:cubicBezTo>
                  <a:cubicBezTo>
                    <a:pt x="47" y="2894"/>
                    <a:pt x="49" y="2895"/>
                    <a:pt x="53" y="2895"/>
                  </a:cubicBezTo>
                  <a:cubicBezTo>
                    <a:pt x="150" y="2895"/>
                    <a:pt x="1037" y="2237"/>
                    <a:pt x="2031" y="1728"/>
                  </a:cubicBezTo>
                  <a:cubicBezTo>
                    <a:pt x="2556" y="1500"/>
                    <a:pt x="3059" y="1249"/>
                    <a:pt x="3492" y="1135"/>
                  </a:cubicBezTo>
                  <a:cubicBezTo>
                    <a:pt x="3903" y="998"/>
                    <a:pt x="4177" y="907"/>
                    <a:pt x="4177" y="907"/>
                  </a:cubicBezTo>
                  <a:cubicBezTo>
                    <a:pt x="4177" y="907"/>
                    <a:pt x="4451" y="838"/>
                    <a:pt x="4862" y="701"/>
                  </a:cubicBezTo>
                  <a:cubicBezTo>
                    <a:pt x="5273" y="564"/>
                    <a:pt x="5843" y="496"/>
                    <a:pt x="6414" y="359"/>
                  </a:cubicBezTo>
                  <a:cubicBezTo>
                    <a:pt x="7578" y="199"/>
                    <a:pt x="8742" y="153"/>
                    <a:pt x="8742" y="85"/>
                  </a:cubicBezTo>
                  <a:cubicBezTo>
                    <a:pt x="8742" y="53"/>
                    <a:pt x="8177" y="0"/>
                    <a:pt x="7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5" name="Google Shape;5625;p62"/>
            <p:cNvSpPr/>
            <p:nvPr/>
          </p:nvSpPr>
          <p:spPr>
            <a:xfrm>
              <a:off x="8131241" y="3096493"/>
              <a:ext cx="28895" cy="46675"/>
            </a:xfrm>
            <a:custGeom>
              <a:avLst/>
              <a:gdLst/>
              <a:ahLst/>
              <a:cxnLst/>
              <a:rect l="l" t="t" r="r" b="b"/>
              <a:pathLst>
                <a:path w="1188" h="1919" extrusionOk="0">
                  <a:moveTo>
                    <a:pt x="463" y="1"/>
                  </a:moveTo>
                  <a:cubicBezTo>
                    <a:pt x="438" y="1"/>
                    <a:pt x="413" y="4"/>
                    <a:pt x="388" y="10"/>
                  </a:cubicBezTo>
                  <a:cubicBezTo>
                    <a:pt x="137" y="124"/>
                    <a:pt x="0" y="603"/>
                    <a:pt x="114" y="1128"/>
                  </a:cubicBezTo>
                  <a:cubicBezTo>
                    <a:pt x="216" y="1596"/>
                    <a:pt x="463" y="1919"/>
                    <a:pt x="709" y="1919"/>
                  </a:cubicBezTo>
                  <a:cubicBezTo>
                    <a:pt x="739" y="1919"/>
                    <a:pt x="769" y="1914"/>
                    <a:pt x="799" y="1904"/>
                  </a:cubicBezTo>
                  <a:cubicBezTo>
                    <a:pt x="1073" y="1813"/>
                    <a:pt x="1187" y="1311"/>
                    <a:pt x="1073" y="786"/>
                  </a:cubicBezTo>
                  <a:cubicBezTo>
                    <a:pt x="990" y="308"/>
                    <a:pt x="718" y="1"/>
                    <a:pt x="46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6" name="Google Shape;5626;p62"/>
            <p:cNvSpPr/>
            <p:nvPr/>
          </p:nvSpPr>
          <p:spPr>
            <a:xfrm>
              <a:off x="7926178" y="3189964"/>
              <a:ext cx="277812" cy="238847"/>
            </a:xfrm>
            <a:custGeom>
              <a:avLst/>
              <a:gdLst/>
              <a:ahLst/>
              <a:cxnLst/>
              <a:rect l="l" t="t" r="r" b="b"/>
              <a:pathLst>
                <a:path w="11422" h="9820" extrusionOk="0">
                  <a:moveTo>
                    <a:pt x="4623" y="1"/>
                  </a:moveTo>
                  <a:cubicBezTo>
                    <a:pt x="1553" y="1"/>
                    <a:pt x="114" y="2999"/>
                    <a:pt x="77" y="4087"/>
                  </a:cubicBezTo>
                  <a:cubicBezTo>
                    <a:pt x="1" y="5554"/>
                    <a:pt x="1547" y="7403"/>
                    <a:pt x="2950" y="7403"/>
                  </a:cubicBezTo>
                  <a:cubicBezTo>
                    <a:pt x="3227" y="7403"/>
                    <a:pt x="3499" y="7331"/>
                    <a:pt x="3752" y="7168"/>
                  </a:cubicBezTo>
                  <a:cubicBezTo>
                    <a:pt x="3752" y="7168"/>
                    <a:pt x="4939" y="8903"/>
                    <a:pt x="6719" y="9542"/>
                  </a:cubicBezTo>
                  <a:cubicBezTo>
                    <a:pt x="7225" y="9733"/>
                    <a:pt x="7723" y="9819"/>
                    <a:pt x="8173" y="9819"/>
                  </a:cubicBezTo>
                  <a:cubicBezTo>
                    <a:pt x="9286" y="9819"/>
                    <a:pt x="10104" y="9289"/>
                    <a:pt x="10006" y="8492"/>
                  </a:cubicBezTo>
                  <a:cubicBezTo>
                    <a:pt x="10006" y="8492"/>
                    <a:pt x="11421" y="2466"/>
                    <a:pt x="7085" y="572"/>
                  </a:cubicBezTo>
                  <a:cubicBezTo>
                    <a:pt x="6170" y="170"/>
                    <a:pt x="5351" y="1"/>
                    <a:pt x="4623" y="1"/>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7" name="Google Shape;5627;p62"/>
            <p:cNvSpPr/>
            <p:nvPr/>
          </p:nvSpPr>
          <p:spPr>
            <a:xfrm>
              <a:off x="7930264" y="3199669"/>
              <a:ext cx="81626" cy="70851"/>
            </a:xfrm>
            <a:custGeom>
              <a:avLst/>
              <a:gdLst/>
              <a:ahLst/>
              <a:cxnLst/>
              <a:rect l="l" t="t" r="r" b="b"/>
              <a:pathLst>
                <a:path w="3356" h="2913" extrusionOk="0">
                  <a:moveTo>
                    <a:pt x="3288" y="0"/>
                  </a:moveTo>
                  <a:cubicBezTo>
                    <a:pt x="3114" y="0"/>
                    <a:pt x="2638" y="87"/>
                    <a:pt x="2192" y="310"/>
                  </a:cubicBezTo>
                  <a:cubicBezTo>
                    <a:pt x="1667" y="607"/>
                    <a:pt x="1233" y="995"/>
                    <a:pt x="1233" y="995"/>
                  </a:cubicBezTo>
                  <a:cubicBezTo>
                    <a:pt x="1233" y="995"/>
                    <a:pt x="845" y="1428"/>
                    <a:pt x="548" y="1908"/>
                  </a:cubicBezTo>
                  <a:cubicBezTo>
                    <a:pt x="252" y="2387"/>
                    <a:pt x="0" y="2889"/>
                    <a:pt x="46" y="2912"/>
                  </a:cubicBezTo>
                  <a:cubicBezTo>
                    <a:pt x="48" y="2913"/>
                    <a:pt x="50" y="2913"/>
                    <a:pt x="52" y="2913"/>
                  </a:cubicBezTo>
                  <a:cubicBezTo>
                    <a:pt x="132" y="2913"/>
                    <a:pt x="466" y="2491"/>
                    <a:pt x="822" y="2090"/>
                  </a:cubicBezTo>
                  <a:cubicBezTo>
                    <a:pt x="1187" y="1679"/>
                    <a:pt x="1575" y="1314"/>
                    <a:pt x="1575" y="1314"/>
                  </a:cubicBezTo>
                  <a:cubicBezTo>
                    <a:pt x="1575" y="1314"/>
                    <a:pt x="1941" y="903"/>
                    <a:pt x="2374" y="584"/>
                  </a:cubicBezTo>
                  <a:cubicBezTo>
                    <a:pt x="2831" y="287"/>
                    <a:pt x="3356" y="82"/>
                    <a:pt x="3356" y="13"/>
                  </a:cubicBezTo>
                  <a:cubicBezTo>
                    <a:pt x="3352" y="5"/>
                    <a:pt x="3328" y="0"/>
                    <a:pt x="3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8" name="Google Shape;5628;p62"/>
            <p:cNvSpPr/>
            <p:nvPr/>
          </p:nvSpPr>
          <p:spPr>
            <a:xfrm>
              <a:off x="7928051" y="3232188"/>
              <a:ext cx="84958" cy="97168"/>
            </a:xfrm>
            <a:custGeom>
              <a:avLst/>
              <a:gdLst/>
              <a:ahLst/>
              <a:cxnLst/>
              <a:rect l="l" t="t" r="r" b="b"/>
              <a:pathLst>
                <a:path w="3493" h="3995" extrusionOk="0">
                  <a:moveTo>
                    <a:pt x="2990" y="0"/>
                  </a:moveTo>
                  <a:cubicBezTo>
                    <a:pt x="2694" y="0"/>
                    <a:pt x="2306" y="69"/>
                    <a:pt x="1917" y="206"/>
                  </a:cubicBezTo>
                  <a:cubicBezTo>
                    <a:pt x="1552" y="365"/>
                    <a:pt x="1210" y="594"/>
                    <a:pt x="982" y="776"/>
                  </a:cubicBezTo>
                  <a:cubicBezTo>
                    <a:pt x="868" y="867"/>
                    <a:pt x="776" y="982"/>
                    <a:pt x="708" y="1027"/>
                  </a:cubicBezTo>
                  <a:cubicBezTo>
                    <a:pt x="662" y="1096"/>
                    <a:pt x="616" y="1141"/>
                    <a:pt x="616" y="1141"/>
                  </a:cubicBezTo>
                  <a:cubicBezTo>
                    <a:pt x="616" y="1141"/>
                    <a:pt x="594" y="1164"/>
                    <a:pt x="548" y="1233"/>
                  </a:cubicBezTo>
                  <a:cubicBezTo>
                    <a:pt x="502" y="1324"/>
                    <a:pt x="434" y="1415"/>
                    <a:pt x="365" y="1552"/>
                  </a:cubicBezTo>
                  <a:cubicBezTo>
                    <a:pt x="228" y="1803"/>
                    <a:pt x="91" y="2168"/>
                    <a:pt x="46" y="2557"/>
                  </a:cubicBezTo>
                  <a:cubicBezTo>
                    <a:pt x="0" y="2922"/>
                    <a:pt x="46" y="3310"/>
                    <a:pt x="114" y="3561"/>
                  </a:cubicBezTo>
                  <a:cubicBezTo>
                    <a:pt x="206" y="3835"/>
                    <a:pt x="297" y="3995"/>
                    <a:pt x="320" y="3995"/>
                  </a:cubicBezTo>
                  <a:cubicBezTo>
                    <a:pt x="365" y="3995"/>
                    <a:pt x="343" y="3812"/>
                    <a:pt x="320" y="3538"/>
                  </a:cubicBezTo>
                  <a:cubicBezTo>
                    <a:pt x="297" y="3287"/>
                    <a:pt x="297" y="2945"/>
                    <a:pt x="388" y="2602"/>
                  </a:cubicBezTo>
                  <a:cubicBezTo>
                    <a:pt x="479" y="2283"/>
                    <a:pt x="616" y="1963"/>
                    <a:pt x="776" y="1758"/>
                  </a:cubicBezTo>
                  <a:cubicBezTo>
                    <a:pt x="822" y="1644"/>
                    <a:pt x="890" y="1552"/>
                    <a:pt x="936" y="1507"/>
                  </a:cubicBezTo>
                  <a:cubicBezTo>
                    <a:pt x="1004" y="1438"/>
                    <a:pt x="1027" y="1415"/>
                    <a:pt x="1027" y="1415"/>
                  </a:cubicBezTo>
                  <a:cubicBezTo>
                    <a:pt x="1027" y="1415"/>
                    <a:pt x="1050" y="1370"/>
                    <a:pt x="1096" y="1324"/>
                  </a:cubicBezTo>
                  <a:cubicBezTo>
                    <a:pt x="1141" y="1255"/>
                    <a:pt x="1210" y="1164"/>
                    <a:pt x="1301" y="1073"/>
                  </a:cubicBezTo>
                  <a:cubicBezTo>
                    <a:pt x="1484" y="890"/>
                    <a:pt x="1758" y="662"/>
                    <a:pt x="2077" y="502"/>
                  </a:cubicBezTo>
                  <a:cubicBezTo>
                    <a:pt x="2397" y="342"/>
                    <a:pt x="2739" y="228"/>
                    <a:pt x="3013" y="160"/>
                  </a:cubicBezTo>
                  <a:cubicBezTo>
                    <a:pt x="3287" y="114"/>
                    <a:pt x="3492" y="91"/>
                    <a:pt x="3492" y="69"/>
                  </a:cubicBezTo>
                  <a:cubicBezTo>
                    <a:pt x="3492" y="46"/>
                    <a:pt x="3287" y="0"/>
                    <a:pt x="29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9" name="Google Shape;5629;p62"/>
            <p:cNvSpPr/>
            <p:nvPr/>
          </p:nvSpPr>
          <p:spPr>
            <a:xfrm>
              <a:off x="7942474" y="3284189"/>
              <a:ext cx="78294" cy="94712"/>
            </a:xfrm>
            <a:custGeom>
              <a:avLst/>
              <a:gdLst/>
              <a:ahLst/>
              <a:cxnLst/>
              <a:rect l="l" t="t" r="r" b="b"/>
              <a:pathLst>
                <a:path w="3219" h="3894" extrusionOk="0">
                  <a:moveTo>
                    <a:pt x="2037" y="1"/>
                  </a:moveTo>
                  <a:cubicBezTo>
                    <a:pt x="1945" y="1"/>
                    <a:pt x="1836" y="9"/>
                    <a:pt x="1713" y="30"/>
                  </a:cubicBezTo>
                  <a:cubicBezTo>
                    <a:pt x="1324" y="76"/>
                    <a:pt x="845" y="327"/>
                    <a:pt x="503" y="715"/>
                  </a:cubicBezTo>
                  <a:cubicBezTo>
                    <a:pt x="160" y="1103"/>
                    <a:pt x="1" y="1605"/>
                    <a:pt x="23" y="1993"/>
                  </a:cubicBezTo>
                  <a:cubicBezTo>
                    <a:pt x="23" y="2199"/>
                    <a:pt x="92" y="2359"/>
                    <a:pt x="115" y="2473"/>
                  </a:cubicBezTo>
                  <a:cubicBezTo>
                    <a:pt x="160" y="2564"/>
                    <a:pt x="183" y="2633"/>
                    <a:pt x="183" y="2633"/>
                  </a:cubicBezTo>
                  <a:cubicBezTo>
                    <a:pt x="183" y="2633"/>
                    <a:pt x="229" y="2678"/>
                    <a:pt x="275" y="2792"/>
                  </a:cubicBezTo>
                  <a:cubicBezTo>
                    <a:pt x="366" y="2884"/>
                    <a:pt x="457" y="3021"/>
                    <a:pt x="594" y="3135"/>
                  </a:cubicBezTo>
                  <a:cubicBezTo>
                    <a:pt x="891" y="3409"/>
                    <a:pt x="1370" y="3660"/>
                    <a:pt x="1849" y="3797"/>
                  </a:cubicBezTo>
                  <a:cubicBezTo>
                    <a:pt x="2056" y="3853"/>
                    <a:pt x="2263" y="3894"/>
                    <a:pt x="2482" y="3894"/>
                  </a:cubicBezTo>
                  <a:cubicBezTo>
                    <a:pt x="2529" y="3894"/>
                    <a:pt x="2577" y="3892"/>
                    <a:pt x="2626" y="3888"/>
                  </a:cubicBezTo>
                  <a:cubicBezTo>
                    <a:pt x="2762" y="3888"/>
                    <a:pt x="2877" y="3865"/>
                    <a:pt x="2991" y="3774"/>
                  </a:cubicBezTo>
                  <a:cubicBezTo>
                    <a:pt x="3059" y="3751"/>
                    <a:pt x="3082" y="3683"/>
                    <a:pt x="3128" y="3637"/>
                  </a:cubicBezTo>
                  <a:cubicBezTo>
                    <a:pt x="3151" y="3591"/>
                    <a:pt x="3173" y="3523"/>
                    <a:pt x="3196" y="3477"/>
                  </a:cubicBezTo>
                  <a:cubicBezTo>
                    <a:pt x="3219" y="3294"/>
                    <a:pt x="3173" y="3135"/>
                    <a:pt x="3128" y="3043"/>
                  </a:cubicBezTo>
                  <a:cubicBezTo>
                    <a:pt x="3088" y="2964"/>
                    <a:pt x="3066" y="2902"/>
                    <a:pt x="3045" y="2902"/>
                  </a:cubicBezTo>
                  <a:cubicBezTo>
                    <a:pt x="3042" y="2902"/>
                    <a:pt x="3039" y="2903"/>
                    <a:pt x="3036" y="2906"/>
                  </a:cubicBezTo>
                  <a:cubicBezTo>
                    <a:pt x="2991" y="2906"/>
                    <a:pt x="3082" y="3158"/>
                    <a:pt x="3014" y="3431"/>
                  </a:cubicBezTo>
                  <a:cubicBezTo>
                    <a:pt x="2968" y="3580"/>
                    <a:pt x="2814" y="3637"/>
                    <a:pt x="2617" y="3637"/>
                  </a:cubicBezTo>
                  <a:cubicBezTo>
                    <a:pt x="2420" y="3637"/>
                    <a:pt x="2180" y="3580"/>
                    <a:pt x="1964" y="3500"/>
                  </a:cubicBezTo>
                  <a:cubicBezTo>
                    <a:pt x="1530" y="3317"/>
                    <a:pt x="1142" y="3089"/>
                    <a:pt x="936" y="2838"/>
                  </a:cubicBezTo>
                  <a:cubicBezTo>
                    <a:pt x="800" y="2724"/>
                    <a:pt x="754" y="2610"/>
                    <a:pt x="685" y="2541"/>
                  </a:cubicBezTo>
                  <a:cubicBezTo>
                    <a:pt x="663" y="2473"/>
                    <a:pt x="640" y="2427"/>
                    <a:pt x="640" y="2427"/>
                  </a:cubicBezTo>
                  <a:cubicBezTo>
                    <a:pt x="640" y="2427"/>
                    <a:pt x="617" y="2381"/>
                    <a:pt x="571" y="2313"/>
                  </a:cubicBezTo>
                  <a:cubicBezTo>
                    <a:pt x="548" y="2222"/>
                    <a:pt x="480" y="2108"/>
                    <a:pt x="480" y="1971"/>
                  </a:cubicBezTo>
                  <a:cubicBezTo>
                    <a:pt x="434" y="1697"/>
                    <a:pt x="526" y="1240"/>
                    <a:pt x="777" y="898"/>
                  </a:cubicBezTo>
                  <a:cubicBezTo>
                    <a:pt x="1051" y="555"/>
                    <a:pt x="1416" y="304"/>
                    <a:pt x="1758" y="190"/>
                  </a:cubicBezTo>
                  <a:cubicBezTo>
                    <a:pt x="2101" y="99"/>
                    <a:pt x="2352" y="99"/>
                    <a:pt x="2352" y="53"/>
                  </a:cubicBezTo>
                  <a:cubicBezTo>
                    <a:pt x="2352" y="38"/>
                    <a:pt x="2234" y="1"/>
                    <a:pt x="20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0" name="Google Shape;5630;p62"/>
            <p:cNvSpPr/>
            <p:nvPr/>
          </p:nvSpPr>
          <p:spPr>
            <a:xfrm>
              <a:off x="7981901" y="3332567"/>
              <a:ext cx="38867" cy="13742"/>
            </a:xfrm>
            <a:custGeom>
              <a:avLst/>
              <a:gdLst/>
              <a:ahLst/>
              <a:cxnLst/>
              <a:rect l="l" t="t" r="r" b="b"/>
              <a:pathLst>
                <a:path w="1598" h="565" extrusionOk="0">
                  <a:moveTo>
                    <a:pt x="834" y="1"/>
                  </a:moveTo>
                  <a:cubicBezTo>
                    <a:pt x="771" y="1"/>
                    <a:pt x="731" y="4"/>
                    <a:pt x="731" y="4"/>
                  </a:cubicBezTo>
                  <a:cubicBezTo>
                    <a:pt x="731" y="4"/>
                    <a:pt x="502" y="96"/>
                    <a:pt x="320" y="210"/>
                  </a:cubicBezTo>
                  <a:cubicBezTo>
                    <a:pt x="137" y="347"/>
                    <a:pt x="0" y="484"/>
                    <a:pt x="23" y="529"/>
                  </a:cubicBezTo>
                  <a:cubicBezTo>
                    <a:pt x="40" y="555"/>
                    <a:pt x="78" y="564"/>
                    <a:pt x="129" y="564"/>
                  </a:cubicBezTo>
                  <a:cubicBezTo>
                    <a:pt x="217" y="564"/>
                    <a:pt x="341" y="535"/>
                    <a:pt x="457" y="507"/>
                  </a:cubicBezTo>
                  <a:cubicBezTo>
                    <a:pt x="662" y="461"/>
                    <a:pt x="822" y="461"/>
                    <a:pt x="822" y="461"/>
                  </a:cubicBezTo>
                  <a:cubicBezTo>
                    <a:pt x="822" y="461"/>
                    <a:pt x="982" y="392"/>
                    <a:pt x="1141" y="370"/>
                  </a:cubicBezTo>
                  <a:cubicBezTo>
                    <a:pt x="1263" y="370"/>
                    <a:pt x="1385" y="390"/>
                    <a:pt x="1466" y="390"/>
                  </a:cubicBezTo>
                  <a:cubicBezTo>
                    <a:pt x="1507" y="390"/>
                    <a:pt x="1537" y="385"/>
                    <a:pt x="1552" y="370"/>
                  </a:cubicBezTo>
                  <a:cubicBezTo>
                    <a:pt x="1598" y="347"/>
                    <a:pt x="1461" y="141"/>
                    <a:pt x="1210" y="50"/>
                  </a:cubicBezTo>
                  <a:cubicBezTo>
                    <a:pt x="1073" y="9"/>
                    <a:pt x="928" y="1"/>
                    <a:pt x="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1" name="Google Shape;5631;p62"/>
            <p:cNvSpPr/>
            <p:nvPr/>
          </p:nvSpPr>
          <p:spPr>
            <a:xfrm>
              <a:off x="8006320" y="3339888"/>
              <a:ext cx="84958" cy="74524"/>
            </a:xfrm>
            <a:custGeom>
              <a:avLst/>
              <a:gdLst/>
              <a:ahLst/>
              <a:cxnLst/>
              <a:rect l="l" t="t" r="r" b="b"/>
              <a:pathLst>
                <a:path w="3493" h="3064" extrusionOk="0">
                  <a:moveTo>
                    <a:pt x="69" y="0"/>
                  </a:moveTo>
                  <a:cubicBezTo>
                    <a:pt x="1" y="0"/>
                    <a:pt x="69" y="616"/>
                    <a:pt x="366" y="1164"/>
                  </a:cubicBezTo>
                  <a:cubicBezTo>
                    <a:pt x="640" y="1735"/>
                    <a:pt x="1073" y="2191"/>
                    <a:pt x="1073" y="2191"/>
                  </a:cubicBezTo>
                  <a:cubicBezTo>
                    <a:pt x="1073" y="2191"/>
                    <a:pt x="1187" y="2306"/>
                    <a:pt x="1393" y="2442"/>
                  </a:cubicBezTo>
                  <a:cubicBezTo>
                    <a:pt x="1575" y="2602"/>
                    <a:pt x="1849" y="2785"/>
                    <a:pt x="2169" y="2899"/>
                  </a:cubicBezTo>
                  <a:cubicBezTo>
                    <a:pt x="2447" y="2998"/>
                    <a:pt x="2743" y="3063"/>
                    <a:pt x="2980" y="3063"/>
                  </a:cubicBezTo>
                  <a:cubicBezTo>
                    <a:pt x="3016" y="3063"/>
                    <a:pt x="3050" y="3062"/>
                    <a:pt x="3082" y="3059"/>
                  </a:cubicBezTo>
                  <a:cubicBezTo>
                    <a:pt x="3333" y="3036"/>
                    <a:pt x="3493" y="2967"/>
                    <a:pt x="3470" y="2945"/>
                  </a:cubicBezTo>
                  <a:cubicBezTo>
                    <a:pt x="3470" y="2899"/>
                    <a:pt x="3310" y="2922"/>
                    <a:pt x="3082" y="2876"/>
                  </a:cubicBezTo>
                  <a:cubicBezTo>
                    <a:pt x="2854" y="2853"/>
                    <a:pt x="2580" y="2739"/>
                    <a:pt x="2329" y="2602"/>
                  </a:cubicBezTo>
                  <a:cubicBezTo>
                    <a:pt x="2078" y="2465"/>
                    <a:pt x="1849" y="2283"/>
                    <a:pt x="1690" y="2146"/>
                  </a:cubicBezTo>
                  <a:cubicBezTo>
                    <a:pt x="1530" y="1986"/>
                    <a:pt x="1439" y="1895"/>
                    <a:pt x="1439" y="1895"/>
                  </a:cubicBezTo>
                  <a:cubicBezTo>
                    <a:pt x="1439" y="1872"/>
                    <a:pt x="1005" y="1507"/>
                    <a:pt x="662" y="1004"/>
                  </a:cubicBezTo>
                  <a:cubicBezTo>
                    <a:pt x="297" y="548"/>
                    <a:pt x="115"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2" name="Google Shape;5632;p62"/>
            <p:cNvSpPr/>
            <p:nvPr/>
          </p:nvSpPr>
          <p:spPr>
            <a:xfrm>
              <a:off x="8144010" y="3239387"/>
              <a:ext cx="36654" cy="170622"/>
            </a:xfrm>
            <a:custGeom>
              <a:avLst/>
              <a:gdLst/>
              <a:ahLst/>
              <a:cxnLst/>
              <a:rect l="l" t="t" r="r" b="b"/>
              <a:pathLst>
                <a:path w="1507" h="7015" extrusionOk="0">
                  <a:moveTo>
                    <a:pt x="23" y="1"/>
                  </a:moveTo>
                  <a:lnTo>
                    <a:pt x="23" y="1"/>
                  </a:lnTo>
                  <a:cubicBezTo>
                    <a:pt x="0" y="24"/>
                    <a:pt x="114" y="229"/>
                    <a:pt x="274" y="549"/>
                  </a:cubicBezTo>
                  <a:cubicBezTo>
                    <a:pt x="434" y="868"/>
                    <a:pt x="594" y="1302"/>
                    <a:pt x="708" y="1758"/>
                  </a:cubicBezTo>
                  <a:cubicBezTo>
                    <a:pt x="845" y="2192"/>
                    <a:pt x="913" y="2649"/>
                    <a:pt x="959" y="2991"/>
                  </a:cubicBezTo>
                  <a:cubicBezTo>
                    <a:pt x="982" y="3174"/>
                    <a:pt x="982" y="3310"/>
                    <a:pt x="1005" y="3425"/>
                  </a:cubicBezTo>
                  <a:cubicBezTo>
                    <a:pt x="1005" y="3516"/>
                    <a:pt x="1005" y="3562"/>
                    <a:pt x="1005" y="3562"/>
                  </a:cubicBezTo>
                  <a:cubicBezTo>
                    <a:pt x="1005" y="3562"/>
                    <a:pt x="1005" y="3630"/>
                    <a:pt x="1027" y="3721"/>
                  </a:cubicBezTo>
                  <a:cubicBezTo>
                    <a:pt x="1027" y="3835"/>
                    <a:pt x="1027" y="3972"/>
                    <a:pt x="1027" y="4132"/>
                  </a:cubicBezTo>
                  <a:cubicBezTo>
                    <a:pt x="1027" y="4475"/>
                    <a:pt x="1027" y="4954"/>
                    <a:pt x="913" y="5388"/>
                  </a:cubicBezTo>
                  <a:cubicBezTo>
                    <a:pt x="776" y="5821"/>
                    <a:pt x="616" y="6255"/>
                    <a:pt x="388" y="6529"/>
                  </a:cubicBezTo>
                  <a:cubicBezTo>
                    <a:pt x="297" y="6689"/>
                    <a:pt x="183" y="6780"/>
                    <a:pt x="114" y="6871"/>
                  </a:cubicBezTo>
                  <a:cubicBezTo>
                    <a:pt x="46" y="6940"/>
                    <a:pt x="23" y="6985"/>
                    <a:pt x="23" y="7008"/>
                  </a:cubicBezTo>
                  <a:cubicBezTo>
                    <a:pt x="27" y="7012"/>
                    <a:pt x="32" y="7014"/>
                    <a:pt x="38" y="7014"/>
                  </a:cubicBezTo>
                  <a:cubicBezTo>
                    <a:pt x="64" y="7014"/>
                    <a:pt x="108" y="6977"/>
                    <a:pt x="183" y="6940"/>
                  </a:cubicBezTo>
                  <a:cubicBezTo>
                    <a:pt x="274" y="6871"/>
                    <a:pt x="411" y="6780"/>
                    <a:pt x="548" y="6643"/>
                  </a:cubicBezTo>
                  <a:cubicBezTo>
                    <a:pt x="822" y="6369"/>
                    <a:pt x="1073" y="5935"/>
                    <a:pt x="1233" y="5479"/>
                  </a:cubicBezTo>
                  <a:cubicBezTo>
                    <a:pt x="1415" y="5000"/>
                    <a:pt x="1461" y="4520"/>
                    <a:pt x="1484" y="4155"/>
                  </a:cubicBezTo>
                  <a:cubicBezTo>
                    <a:pt x="1507" y="3972"/>
                    <a:pt x="1507" y="3813"/>
                    <a:pt x="1507" y="3721"/>
                  </a:cubicBezTo>
                  <a:cubicBezTo>
                    <a:pt x="1507" y="3607"/>
                    <a:pt x="1507" y="3539"/>
                    <a:pt x="1507" y="3539"/>
                  </a:cubicBezTo>
                  <a:cubicBezTo>
                    <a:pt x="1507" y="3539"/>
                    <a:pt x="1484" y="3493"/>
                    <a:pt x="1484" y="3379"/>
                  </a:cubicBezTo>
                  <a:cubicBezTo>
                    <a:pt x="1461" y="3265"/>
                    <a:pt x="1461" y="3128"/>
                    <a:pt x="1415" y="2945"/>
                  </a:cubicBezTo>
                  <a:cubicBezTo>
                    <a:pt x="1347" y="2580"/>
                    <a:pt x="1233" y="2124"/>
                    <a:pt x="1050" y="1667"/>
                  </a:cubicBezTo>
                  <a:cubicBezTo>
                    <a:pt x="868" y="1211"/>
                    <a:pt x="662" y="777"/>
                    <a:pt x="434" y="480"/>
                  </a:cubicBezTo>
                  <a:cubicBezTo>
                    <a:pt x="228" y="161"/>
                    <a:pt x="46" y="1"/>
                    <a:pt x="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3" name="Google Shape;5633;p62"/>
            <p:cNvSpPr/>
            <p:nvPr/>
          </p:nvSpPr>
          <p:spPr>
            <a:xfrm>
              <a:off x="8167311" y="3368151"/>
              <a:ext cx="15031" cy="38989"/>
            </a:xfrm>
            <a:custGeom>
              <a:avLst/>
              <a:gdLst/>
              <a:ahLst/>
              <a:cxnLst/>
              <a:rect l="l" t="t" r="r" b="b"/>
              <a:pathLst>
                <a:path w="618" h="1603" extrusionOk="0">
                  <a:moveTo>
                    <a:pt x="264" y="0"/>
                  </a:moveTo>
                  <a:cubicBezTo>
                    <a:pt x="260" y="0"/>
                    <a:pt x="256" y="1"/>
                    <a:pt x="252" y="2"/>
                  </a:cubicBezTo>
                  <a:cubicBezTo>
                    <a:pt x="183" y="25"/>
                    <a:pt x="183" y="231"/>
                    <a:pt x="183" y="436"/>
                  </a:cubicBezTo>
                  <a:cubicBezTo>
                    <a:pt x="161" y="641"/>
                    <a:pt x="115" y="801"/>
                    <a:pt x="115" y="801"/>
                  </a:cubicBezTo>
                  <a:cubicBezTo>
                    <a:pt x="115" y="801"/>
                    <a:pt x="138" y="984"/>
                    <a:pt x="115" y="1166"/>
                  </a:cubicBezTo>
                  <a:cubicBezTo>
                    <a:pt x="69" y="1349"/>
                    <a:pt x="1" y="1554"/>
                    <a:pt x="47" y="1600"/>
                  </a:cubicBezTo>
                  <a:cubicBezTo>
                    <a:pt x="50" y="1602"/>
                    <a:pt x="54" y="1603"/>
                    <a:pt x="59" y="1603"/>
                  </a:cubicBezTo>
                  <a:cubicBezTo>
                    <a:pt x="122" y="1603"/>
                    <a:pt x="308" y="1471"/>
                    <a:pt x="435" y="1280"/>
                  </a:cubicBezTo>
                  <a:cubicBezTo>
                    <a:pt x="572" y="1098"/>
                    <a:pt x="617" y="847"/>
                    <a:pt x="617" y="847"/>
                  </a:cubicBezTo>
                  <a:cubicBezTo>
                    <a:pt x="617" y="847"/>
                    <a:pt x="617" y="596"/>
                    <a:pt x="526" y="390"/>
                  </a:cubicBezTo>
                  <a:cubicBezTo>
                    <a:pt x="440" y="175"/>
                    <a:pt x="333" y="0"/>
                    <a:pt x="2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4" name="Google Shape;5634;p62"/>
            <p:cNvSpPr/>
            <p:nvPr/>
          </p:nvSpPr>
          <p:spPr>
            <a:xfrm>
              <a:off x="7926178" y="3232723"/>
              <a:ext cx="260591" cy="196088"/>
            </a:xfrm>
            <a:custGeom>
              <a:avLst/>
              <a:gdLst/>
              <a:ahLst/>
              <a:cxnLst/>
              <a:rect l="l" t="t" r="r" b="b"/>
              <a:pathLst>
                <a:path w="10714" h="8062" extrusionOk="0">
                  <a:moveTo>
                    <a:pt x="1127" y="1"/>
                  </a:moveTo>
                  <a:lnTo>
                    <a:pt x="1127" y="1"/>
                  </a:lnTo>
                  <a:cubicBezTo>
                    <a:pt x="442" y="845"/>
                    <a:pt x="100" y="1804"/>
                    <a:pt x="77" y="2329"/>
                  </a:cubicBezTo>
                  <a:cubicBezTo>
                    <a:pt x="1" y="3796"/>
                    <a:pt x="1547" y="5645"/>
                    <a:pt x="2950" y="5645"/>
                  </a:cubicBezTo>
                  <a:cubicBezTo>
                    <a:pt x="3227" y="5645"/>
                    <a:pt x="3499" y="5573"/>
                    <a:pt x="3752" y="5410"/>
                  </a:cubicBezTo>
                  <a:cubicBezTo>
                    <a:pt x="3752" y="5410"/>
                    <a:pt x="4939" y="7145"/>
                    <a:pt x="6719" y="7784"/>
                  </a:cubicBezTo>
                  <a:cubicBezTo>
                    <a:pt x="7225" y="7975"/>
                    <a:pt x="7723" y="8061"/>
                    <a:pt x="8173" y="8061"/>
                  </a:cubicBezTo>
                  <a:cubicBezTo>
                    <a:pt x="9286" y="8061"/>
                    <a:pt x="10104" y="7531"/>
                    <a:pt x="10006" y="6734"/>
                  </a:cubicBezTo>
                  <a:cubicBezTo>
                    <a:pt x="10006" y="6734"/>
                    <a:pt x="10714" y="3744"/>
                    <a:pt x="9618" y="1325"/>
                  </a:cubicBezTo>
                  <a:lnTo>
                    <a:pt x="9618" y="1325"/>
                  </a:lnTo>
                  <a:cubicBezTo>
                    <a:pt x="9915" y="2854"/>
                    <a:pt x="9778" y="4863"/>
                    <a:pt x="8682" y="5776"/>
                  </a:cubicBezTo>
                  <a:cubicBezTo>
                    <a:pt x="8356" y="6052"/>
                    <a:pt x="8023" y="6165"/>
                    <a:pt x="7696" y="6165"/>
                  </a:cubicBezTo>
                  <a:cubicBezTo>
                    <a:pt x="6400" y="6165"/>
                    <a:pt x="5184" y="4396"/>
                    <a:pt x="4711" y="3995"/>
                  </a:cubicBezTo>
                  <a:cubicBezTo>
                    <a:pt x="4509" y="3825"/>
                    <a:pt x="4277" y="3775"/>
                    <a:pt x="3989" y="3775"/>
                  </a:cubicBezTo>
                  <a:cubicBezTo>
                    <a:pt x="3589" y="3775"/>
                    <a:pt x="3084" y="3871"/>
                    <a:pt x="2410" y="3871"/>
                  </a:cubicBezTo>
                  <a:cubicBezTo>
                    <a:pt x="2140" y="3871"/>
                    <a:pt x="1843" y="3856"/>
                    <a:pt x="1515" y="3813"/>
                  </a:cubicBezTo>
                  <a:cubicBezTo>
                    <a:pt x="397" y="3653"/>
                    <a:pt x="785" y="1462"/>
                    <a:pt x="11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5" name="Google Shape;5635;p62"/>
            <p:cNvSpPr/>
            <p:nvPr/>
          </p:nvSpPr>
          <p:spPr>
            <a:xfrm>
              <a:off x="7310137" y="2223412"/>
              <a:ext cx="235004" cy="288805"/>
            </a:xfrm>
            <a:custGeom>
              <a:avLst/>
              <a:gdLst/>
              <a:ahLst/>
              <a:cxnLst/>
              <a:rect l="l" t="t" r="r" b="b"/>
              <a:pathLst>
                <a:path w="9662" h="11874" extrusionOk="0">
                  <a:moveTo>
                    <a:pt x="6284" y="0"/>
                  </a:moveTo>
                  <a:cubicBezTo>
                    <a:pt x="5828" y="0"/>
                    <a:pt x="5296" y="98"/>
                    <a:pt x="4680" y="344"/>
                  </a:cubicBezTo>
                  <a:cubicBezTo>
                    <a:pt x="1" y="2193"/>
                    <a:pt x="3014" y="11003"/>
                    <a:pt x="5456" y="11825"/>
                  </a:cubicBezTo>
                  <a:cubicBezTo>
                    <a:pt x="5554" y="11858"/>
                    <a:pt x="5651" y="11874"/>
                    <a:pt x="5746" y="11874"/>
                  </a:cubicBezTo>
                  <a:cubicBezTo>
                    <a:pt x="8038" y="11874"/>
                    <a:pt x="9661" y="2779"/>
                    <a:pt x="8697" y="1508"/>
                  </a:cubicBezTo>
                  <a:cubicBezTo>
                    <a:pt x="8697" y="1508"/>
                    <a:pt x="8074" y="0"/>
                    <a:pt x="6284" y="0"/>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6" name="Google Shape;5636;p62"/>
            <p:cNvSpPr/>
            <p:nvPr/>
          </p:nvSpPr>
          <p:spPr>
            <a:xfrm>
              <a:off x="7421170" y="2271060"/>
              <a:ext cx="92182" cy="182784"/>
            </a:xfrm>
            <a:custGeom>
              <a:avLst/>
              <a:gdLst/>
              <a:ahLst/>
              <a:cxnLst/>
              <a:rect l="l" t="t" r="r" b="b"/>
              <a:pathLst>
                <a:path w="3790" h="7515" extrusionOk="0">
                  <a:moveTo>
                    <a:pt x="50" y="0"/>
                  </a:moveTo>
                  <a:cubicBezTo>
                    <a:pt x="32" y="0"/>
                    <a:pt x="23" y="2"/>
                    <a:pt x="23" y="6"/>
                  </a:cubicBezTo>
                  <a:cubicBezTo>
                    <a:pt x="1" y="74"/>
                    <a:pt x="389" y="188"/>
                    <a:pt x="868" y="508"/>
                  </a:cubicBezTo>
                  <a:cubicBezTo>
                    <a:pt x="1325" y="804"/>
                    <a:pt x="1850" y="1307"/>
                    <a:pt x="2215" y="1877"/>
                  </a:cubicBezTo>
                  <a:cubicBezTo>
                    <a:pt x="2557" y="2425"/>
                    <a:pt x="2763" y="3041"/>
                    <a:pt x="2808" y="3521"/>
                  </a:cubicBezTo>
                  <a:cubicBezTo>
                    <a:pt x="2854" y="3840"/>
                    <a:pt x="2808" y="3772"/>
                    <a:pt x="2808" y="3795"/>
                  </a:cubicBezTo>
                  <a:cubicBezTo>
                    <a:pt x="2785" y="3795"/>
                    <a:pt x="2785" y="3772"/>
                    <a:pt x="2785" y="3772"/>
                  </a:cubicBezTo>
                  <a:cubicBezTo>
                    <a:pt x="2774" y="3760"/>
                    <a:pt x="2780" y="3760"/>
                    <a:pt x="2780" y="3760"/>
                  </a:cubicBezTo>
                  <a:cubicBezTo>
                    <a:pt x="2780" y="3760"/>
                    <a:pt x="2774" y="3760"/>
                    <a:pt x="2740" y="3749"/>
                  </a:cubicBezTo>
                  <a:cubicBezTo>
                    <a:pt x="2717" y="3726"/>
                    <a:pt x="2694" y="3726"/>
                    <a:pt x="2671" y="3703"/>
                  </a:cubicBezTo>
                  <a:cubicBezTo>
                    <a:pt x="2648" y="3703"/>
                    <a:pt x="2557" y="3680"/>
                    <a:pt x="2511" y="3658"/>
                  </a:cubicBezTo>
                  <a:cubicBezTo>
                    <a:pt x="2306" y="3612"/>
                    <a:pt x="2260" y="3589"/>
                    <a:pt x="2260" y="3589"/>
                  </a:cubicBezTo>
                  <a:cubicBezTo>
                    <a:pt x="2260" y="3589"/>
                    <a:pt x="2192" y="3566"/>
                    <a:pt x="1918" y="3543"/>
                  </a:cubicBezTo>
                  <a:cubicBezTo>
                    <a:pt x="1893" y="3539"/>
                    <a:pt x="1865" y="3537"/>
                    <a:pt x="1836" y="3537"/>
                  </a:cubicBezTo>
                  <a:cubicBezTo>
                    <a:pt x="1704" y="3537"/>
                    <a:pt x="1530" y="3575"/>
                    <a:pt x="1325" y="3612"/>
                  </a:cubicBezTo>
                  <a:cubicBezTo>
                    <a:pt x="1210" y="3658"/>
                    <a:pt x="1096" y="3726"/>
                    <a:pt x="959" y="3795"/>
                  </a:cubicBezTo>
                  <a:cubicBezTo>
                    <a:pt x="891" y="3863"/>
                    <a:pt x="800" y="3977"/>
                    <a:pt x="708" y="4091"/>
                  </a:cubicBezTo>
                  <a:cubicBezTo>
                    <a:pt x="731" y="4068"/>
                    <a:pt x="731" y="4068"/>
                    <a:pt x="754" y="4046"/>
                  </a:cubicBezTo>
                  <a:lnTo>
                    <a:pt x="754" y="4046"/>
                  </a:lnTo>
                  <a:cubicBezTo>
                    <a:pt x="685" y="4137"/>
                    <a:pt x="503" y="4320"/>
                    <a:pt x="571" y="4662"/>
                  </a:cubicBezTo>
                  <a:cubicBezTo>
                    <a:pt x="685" y="5027"/>
                    <a:pt x="1073" y="5278"/>
                    <a:pt x="1370" y="5461"/>
                  </a:cubicBezTo>
                  <a:cubicBezTo>
                    <a:pt x="1690" y="5643"/>
                    <a:pt x="1986" y="5826"/>
                    <a:pt x="2123" y="6009"/>
                  </a:cubicBezTo>
                  <a:cubicBezTo>
                    <a:pt x="2306" y="6237"/>
                    <a:pt x="2397" y="6488"/>
                    <a:pt x="2352" y="6693"/>
                  </a:cubicBezTo>
                  <a:cubicBezTo>
                    <a:pt x="2283" y="6922"/>
                    <a:pt x="2078" y="7081"/>
                    <a:pt x="1781" y="7150"/>
                  </a:cubicBezTo>
                  <a:cubicBezTo>
                    <a:pt x="1690" y="7173"/>
                    <a:pt x="1593" y="7183"/>
                    <a:pt x="1497" y="7183"/>
                  </a:cubicBezTo>
                  <a:cubicBezTo>
                    <a:pt x="1304" y="7183"/>
                    <a:pt x="1111" y="7142"/>
                    <a:pt x="959" y="7081"/>
                  </a:cubicBezTo>
                  <a:cubicBezTo>
                    <a:pt x="480" y="6899"/>
                    <a:pt x="503" y="6556"/>
                    <a:pt x="412" y="6556"/>
                  </a:cubicBezTo>
                  <a:cubicBezTo>
                    <a:pt x="389" y="6556"/>
                    <a:pt x="366" y="6625"/>
                    <a:pt x="366" y="6762"/>
                  </a:cubicBezTo>
                  <a:cubicBezTo>
                    <a:pt x="389" y="6899"/>
                    <a:pt x="457" y="7127"/>
                    <a:pt x="777" y="7287"/>
                  </a:cubicBezTo>
                  <a:cubicBezTo>
                    <a:pt x="1024" y="7428"/>
                    <a:pt x="1354" y="7515"/>
                    <a:pt x="1692" y="7515"/>
                  </a:cubicBezTo>
                  <a:cubicBezTo>
                    <a:pt x="1790" y="7515"/>
                    <a:pt x="1889" y="7508"/>
                    <a:pt x="1986" y="7492"/>
                  </a:cubicBezTo>
                  <a:cubicBezTo>
                    <a:pt x="2420" y="7447"/>
                    <a:pt x="2831" y="7241"/>
                    <a:pt x="2991" y="6899"/>
                  </a:cubicBezTo>
                  <a:cubicBezTo>
                    <a:pt x="3151" y="6534"/>
                    <a:pt x="3014" y="6146"/>
                    <a:pt x="2831" y="5826"/>
                  </a:cubicBezTo>
                  <a:cubicBezTo>
                    <a:pt x="2603" y="5461"/>
                    <a:pt x="2192" y="5210"/>
                    <a:pt x="1941" y="5027"/>
                  </a:cubicBezTo>
                  <a:cubicBezTo>
                    <a:pt x="1644" y="4845"/>
                    <a:pt x="1530" y="4685"/>
                    <a:pt x="1553" y="4662"/>
                  </a:cubicBezTo>
                  <a:cubicBezTo>
                    <a:pt x="1553" y="4616"/>
                    <a:pt x="1621" y="4525"/>
                    <a:pt x="1667" y="4479"/>
                  </a:cubicBezTo>
                  <a:lnTo>
                    <a:pt x="1690" y="4434"/>
                  </a:lnTo>
                  <a:cubicBezTo>
                    <a:pt x="1769" y="4315"/>
                    <a:pt x="1832" y="4296"/>
                    <a:pt x="1889" y="4296"/>
                  </a:cubicBezTo>
                  <a:cubicBezTo>
                    <a:pt x="1919" y="4296"/>
                    <a:pt x="1946" y="4301"/>
                    <a:pt x="1973" y="4301"/>
                  </a:cubicBezTo>
                  <a:cubicBezTo>
                    <a:pt x="1985" y="4301"/>
                    <a:pt x="1997" y="4300"/>
                    <a:pt x="2009" y="4297"/>
                  </a:cubicBezTo>
                  <a:cubicBezTo>
                    <a:pt x="2032" y="4304"/>
                    <a:pt x="2050" y="4307"/>
                    <a:pt x="2063" y="4307"/>
                  </a:cubicBezTo>
                  <a:cubicBezTo>
                    <a:pt x="2090" y="4307"/>
                    <a:pt x="2101" y="4297"/>
                    <a:pt x="2101" y="4297"/>
                  </a:cubicBezTo>
                  <a:cubicBezTo>
                    <a:pt x="2101" y="4297"/>
                    <a:pt x="2123" y="4320"/>
                    <a:pt x="2215" y="4342"/>
                  </a:cubicBezTo>
                  <a:cubicBezTo>
                    <a:pt x="2260" y="4365"/>
                    <a:pt x="2238" y="4342"/>
                    <a:pt x="2329" y="4388"/>
                  </a:cubicBezTo>
                  <a:cubicBezTo>
                    <a:pt x="2420" y="4434"/>
                    <a:pt x="2511" y="4479"/>
                    <a:pt x="2626" y="4525"/>
                  </a:cubicBezTo>
                  <a:cubicBezTo>
                    <a:pt x="2671" y="4571"/>
                    <a:pt x="2717" y="4571"/>
                    <a:pt x="2808" y="4639"/>
                  </a:cubicBezTo>
                  <a:cubicBezTo>
                    <a:pt x="2877" y="4708"/>
                    <a:pt x="2968" y="4776"/>
                    <a:pt x="3059" y="4845"/>
                  </a:cubicBezTo>
                  <a:cubicBezTo>
                    <a:pt x="3242" y="4981"/>
                    <a:pt x="3424" y="5141"/>
                    <a:pt x="3653" y="5324"/>
                  </a:cubicBezTo>
                  <a:cubicBezTo>
                    <a:pt x="3676" y="5164"/>
                    <a:pt x="3721" y="4913"/>
                    <a:pt x="3744" y="4593"/>
                  </a:cubicBezTo>
                  <a:cubicBezTo>
                    <a:pt x="3767" y="4411"/>
                    <a:pt x="3790" y="4228"/>
                    <a:pt x="3790" y="4023"/>
                  </a:cubicBezTo>
                  <a:cubicBezTo>
                    <a:pt x="3767" y="3772"/>
                    <a:pt x="3767" y="3703"/>
                    <a:pt x="3721" y="3543"/>
                  </a:cubicBezTo>
                  <a:cubicBezTo>
                    <a:pt x="3607" y="2973"/>
                    <a:pt x="3287" y="2311"/>
                    <a:pt x="2808" y="1695"/>
                  </a:cubicBezTo>
                  <a:cubicBezTo>
                    <a:pt x="2329" y="1101"/>
                    <a:pt x="1644" y="599"/>
                    <a:pt x="1073" y="325"/>
                  </a:cubicBezTo>
                  <a:cubicBezTo>
                    <a:pt x="563" y="70"/>
                    <a:pt x="154" y="0"/>
                    <a:pt x="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7" name="Google Shape;5637;p62"/>
            <p:cNvSpPr/>
            <p:nvPr/>
          </p:nvSpPr>
          <p:spPr>
            <a:xfrm>
              <a:off x="7385099" y="2275389"/>
              <a:ext cx="139538" cy="177408"/>
            </a:xfrm>
            <a:custGeom>
              <a:avLst/>
              <a:gdLst/>
              <a:ahLst/>
              <a:cxnLst/>
              <a:rect l="l" t="t" r="r" b="b"/>
              <a:pathLst>
                <a:path w="5737" h="7294" extrusionOk="0">
                  <a:moveTo>
                    <a:pt x="1978" y="0"/>
                  </a:moveTo>
                  <a:cubicBezTo>
                    <a:pt x="1839" y="0"/>
                    <a:pt x="1696" y="25"/>
                    <a:pt x="1552" y="79"/>
                  </a:cubicBezTo>
                  <a:cubicBezTo>
                    <a:pt x="0" y="649"/>
                    <a:pt x="46" y="6652"/>
                    <a:pt x="2967" y="7246"/>
                  </a:cubicBezTo>
                  <a:cubicBezTo>
                    <a:pt x="3119" y="7278"/>
                    <a:pt x="3259" y="7293"/>
                    <a:pt x="3388" y="7293"/>
                  </a:cubicBezTo>
                  <a:cubicBezTo>
                    <a:pt x="5736" y="7293"/>
                    <a:pt x="4382" y="2247"/>
                    <a:pt x="4382" y="2247"/>
                  </a:cubicBezTo>
                  <a:cubicBezTo>
                    <a:pt x="4382" y="2247"/>
                    <a:pt x="3315" y="0"/>
                    <a:pt x="197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8" name="Google Shape;5638;p62"/>
            <p:cNvSpPr/>
            <p:nvPr/>
          </p:nvSpPr>
          <p:spPr>
            <a:xfrm>
              <a:off x="7336795" y="1865579"/>
              <a:ext cx="1263019" cy="1002038"/>
            </a:xfrm>
            <a:custGeom>
              <a:avLst/>
              <a:gdLst/>
              <a:ahLst/>
              <a:cxnLst/>
              <a:rect l="l" t="t" r="r" b="b"/>
              <a:pathLst>
                <a:path w="51928" h="41198" extrusionOk="0">
                  <a:moveTo>
                    <a:pt x="26130" y="0"/>
                  </a:moveTo>
                  <a:cubicBezTo>
                    <a:pt x="23625" y="0"/>
                    <a:pt x="20763" y="386"/>
                    <a:pt x="17599" y="1429"/>
                  </a:cubicBezTo>
                  <a:cubicBezTo>
                    <a:pt x="7281" y="4830"/>
                    <a:pt x="7784" y="14189"/>
                    <a:pt x="7008" y="20694"/>
                  </a:cubicBezTo>
                  <a:cubicBezTo>
                    <a:pt x="0" y="32152"/>
                    <a:pt x="8491" y="39570"/>
                    <a:pt x="17416" y="40940"/>
                  </a:cubicBezTo>
                  <a:cubicBezTo>
                    <a:pt x="18561" y="41115"/>
                    <a:pt x="19703" y="41197"/>
                    <a:pt x="20832" y="41197"/>
                  </a:cubicBezTo>
                  <a:cubicBezTo>
                    <a:pt x="29089" y="41197"/>
                    <a:pt x="36595" y="36814"/>
                    <a:pt x="38643" y="32677"/>
                  </a:cubicBezTo>
                  <a:cubicBezTo>
                    <a:pt x="38643" y="32677"/>
                    <a:pt x="39372" y="35295"/>
                    <a:pt x="42224" y="35295"/>
                  </a:cubicBezTo>
                  <a:cubicBezTo>
                    <a:pt x="42904" y="35295"/>
                    <a:pt x="43705" y="35146"/>
                    <a:pt x="44647" y="34777"/>
                  </a:cubicBezTo>
                  <a:cubicBezTo>
                    <a:pt x="48458" y="33271"/>
                    <a:pt x="51928" y="27199"/>
                    <a:pt x="49257" y="24506"/>
                  </a:cubicBezTo>
                  <a:cubicBezTo>
                    <a:pt x="48122" y="23370"/>
                    <a:pt x="46980" y="23000"/>
                    <a:pt x="45975" y="23000"/>
                  </a:cubicBezTo>
                  <a:cubicBezTo>
                    <a:pt x="44091" y="23000"/>
                    <a:pt x="42684" y="24300"/>
                    <a:pt x="42684" y="24300"/>
                  </a:cubicBezTo>
                  <a:cubicBezTo>
                    <a:pt x="42684" y="24300"/>
                    <a:pt x="49737" y="11335"/>
                    <a:pt x="37502" y="3141"/>
                  </a:cubicBezTo>
                  <a:cubicBezTo>
                    <a:pt x="37502" y="3141"/>
                    <a:pt x="33273" y="0"/>
                    <a:pt x="26130" y="0"/>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9" name="Google Shape;5639;p62"/>
            <p:cNvSpPr/>
            <p:nvPr/>
          </p:nvSpPr>
          <p:spPr>
            <a:xfrm>
              <a:off x="7336795" y="1998040"/>
              <a:ext cx="924936" cy="869700"/>
            </a:xfrm>
            <a:custGeom>
              <a:avLst/>
              <a:gdLst/>
              <a:ahLst/>
              <a:cxnLst/>
              <a:rect l="l" t="t" r="r" b="b"/>
              <a:pathLst>
                <a:path w="38028" h="35757" extrusionOk="0">
                  <a:moveTo>
                    <a:pt x="11276" y="1"/>
                  </a:moveTo>
                  <a:cubicBezTo>
                    <a:pt x="7464" y="4360"/>
                    <a:pt x="7578" y="10546"/>
                    <a:pt x="7008" y="15248"/>
                  </a:cubicBezTo>
                  <a:cubicBezTo>
                    <a:pt x="0" y="26706"/>
                    <a:pt x="8491" y="34124"/>
                    <a:pt x="17416" y="35494"/>
                  </a:cubicBezTo>
                  <a:cubicBezTo>
                    <a:pt x="18571" y="35673"/>
                    <a:pt x="19723" y="35756"/>
                    <a:pt x="20862" y="35756"/>
                  </a:cubicBezTo>
                  <a:cubicBezTo>
                    <a:pt x="28432" y="35756"/>
                    <a:pt x="35368" y="32065"/>
                    <a:pt x="38027" y="28235"/>
                  </a:cubicBezTo>
                  <a:lnTo>
                    <a:pt x="38027" y="28235"/>
                  </a:lnTo>
                  <a:cubicBezTo>
                    <a:pt x="34984" y="31711"/>
                    <a:pt x="28545" y="34865"/>
                    <a:pt x="21559" y="34865"/>
                  </a:cubicBezTo>
                  <a:cubicBezTo>
                    <a:pt x="20424" y="34865"/>
                    <a:pt x="19275" y="34782"/>
                    <a:pt x="18123" y="34604"/>
                  </a:cubicBezTo>
                  <a:cubicBezTo>
                    <a:pt x="9176" y="33234"/>
                    <a:pt x="685" y="25816"/>
                    <a:pt x="7715" y="14358"/>
                  </a:cubicBezTo>
                  <a:cubicBezTo>
                    <a:pt x="8240" y="9975"/>
                    <a:pt x="8194" y="4292"/>
                    <a:pt x="1127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0" name="Google Shape;5640;p62"/>
            <p:cNvSpPr/>
            <p:nvPr/>
          </p:nvSpPr>
          <p:spPr>
            <a:xfrm>
              <a:off x="8277808" y="2632030"/>
              <a:ext cx="239285" cy="92158"/>
            </a:xfrm>
            <a:custGeom>
              <a:avLst/>
              <a:gdLst/>
              <a:ahLst/>
              <a:cxnLst/>
              <a:rect l="l" t="t" r="r" b="b"/>
              <a:pathLst>
                <a:path w="9838" h="3789" extrusionOk="0">
                  <a:moveTo>
                    <a:pt x="9838" y="1"/>
                  </a:moveTo>
                  <a:lnTo>
                    <a:pt x="9838" y="1"/>
                  </a:lnTo>
                  <a:cubicBezTo>
                    <a:pt x="8925" y="1051"/>
                    <a:pt x="7806" y="1918"/>
                    <a:pt x="6642" y="2375"/>
                  </a:cubicBezTo>
                  <a:cubicBezTo>
                    <a:pt x="5706" y="2744"/>
                    <a:pt x="4908" y="2893"/>
                    <a:pt x="4230" y="2893"/>
                  </a:cubicBezTo>
                  <a:cubicBezTo>
                    <a:pt x="1391" y="2893"/>
                    <a:pt x="662" y="275"/>
                    <a:pt x="662" y="275"/>
                  </a:cubicBezTo>
                  <a:cubicBezTo>
                    <a:pt x="479" y="617"/>
                    <a:pt x="251" y="982"/>
                    <a:pt x="0" y="1325"/>
                  </a:cubicBezTo>
                  <a:cubicBezTo>
                    <a:pt x="231" y="1912"/>
                    <a:pt x="1128" y="3788"/>
                    <a:pt x="3533" y="3788"/>
                  </a:cubicBezTo>
                  <a:cubicBezTo>
                    <a:pt x="4214" y="3788"/>
                    <a:pt x="5016" y="3638"/>
                    <a:pt x="5958" y="3265"/>
                  </a:cubicBezTo>
                  <a:cubicBezTo>
                    <a:pt x="7396" y="2694"/>
                    <a:pt x="8811" y="1462"/>
                    <a:pt x="983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1" name="Google Shape;5641;p62"/>
            <p:cNvSpPr/>
            <p:nvPr/>
          </p:nvSpPr>
          <p:spPr>
            <a:xfrm>
              <a:off x="8343309" y="2484198"/>
              <a:ext cx="164347" cy="199226"/>
            </a:xfrm>
            <a:custGeom>
              <a:avLst/>
              <a:gdLst/>
              <a:ahLst/>
              <a:cxnLst/>
              <a:rect l="l" t="t" r="r" b="b"/>
              <a:pathLst>
                <a:path w="6757" h="8191" extrusionOk="0">
                  <a:moveTo>
                    <a:pt x="5380" y="0"/>
                  </a:moveTo>
                  <a:cubicBezTo>
                    <a:pt x="5338" y="0"/>
                    <a:pt x="5295" y="2"/>
                    <a:pt x="5250" y="7"/>
                  </a:cubicBezTo>
                  <a:cubicBezTo>
                    <a:pt x="3812" y="144"/>
                    <a:pt x="845" y="3317"/>
                    <a:pt x="845" y="3317"/>
                  </a:cubicBezTo>
                  <a:cubicBezTo>
                    <a:pt x="845" y="3317"/>
                    <a:pt x="919" y="3310"/>
                    <a:pt x="1034" y="3310"/>
                  </a:cubicBezTo>
                  <a:cubicBezTo>
                    <a:pt x="1485" y="3310"/>
                    <a:pt x="2565" y="3426"/>
                    <a:pt x="2237" y="4573"/>
                  </a:cubicBezTo>
                  <a:cubicBezTo>
                    <a:pt x="1827" y="6011"/>
                    <a:pt x="0" y="6741"/>
                    <a:pt x="0" y="6741"/>
                  </a:cubicBezTo>
                  <a:cubicBezTo>
                    <a:pt x="0" y="6741"/>
                    <a:pt x="290" y="8191"/>
                    <a:pt x="1511" y="8191"/>
                  </a:cubicBezTo>
                  <a:cubicBezTo>
                    <a:pt x="1616" y="8191"/>
                    <a:pt x="1729" y="8180"/>
                    <a:pt x="1849" y="8156"/>
                  </a:cubicBezTo>
                  <a:cubicBezTo>
                    <a:pt x="3356" y="7859"/>
                    <a:pt x="6757" y="4778"/>
                    <a:pt x="6643" y="2336"/>
                  </a:cubicBezTo>
                  <a:cubicBezTo>
                    <a:pt x="6643" y="2336"/>
                    <a:pt x="6686" y="0"/>
                    <a:pt x="538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2" name="Google Shape;5642;p62"/>
            <p:cNvSpPr/>
            <p:nvPr/>
          </p:nvSpPr>
          <p:spPr>
            <a:xfrm>
              <a:off x="8330539" y="2484320"/>
              <a:ext cx="171571" cy="200344"/>
            </a:xfrm>
            <a:custGeom>
              <a:avLst/>
              <a:gdLst/>
              <a:ahLst/>
              <a:cxnLst/>
              <a:rect l="l" t="t" r="r" b="b"/>
              <a:pathLst>
                <a:path w="7054" h="8237" extrusionOk="0">
                  <a:moveTo>
                    <a:pt x="5687" y="0"/>
                  </a:moveTo>
                  <a:cubicBezTo>
                    <a:pt x="5260" y="0"/>
                    <a:pt x="4836" y="151"/>
                    <a:pt x="4451" y="322"/>
                  </a:cubicBezTo>
                  <a:cubicBezTo>
                    <a:pt x="3584" y="710"/>
                    <a:pt x="2785" y="1281"/>
                    <a:pt x="2078" y="1874"/>
                  </a:cubicBezTo>
                  <a:cubicBezTo>
                    <a:pt x="1895" y="2011"/>
                    <a:pt x="1735" y="2171"/>
                    <a:pt x="1575" y="2331"/>
                  </a:cubicBezTo>
                  <a:cubicBezTo>
                    <a:pt x="1484" y="2422"/>
                    <a:pt x="1439" y="2445"/>
                    <a:pt x="1324" y="2582"/>
                  </a:cubicBezTo>
                  <a:cubicBezTo>
                    <a:pt x="1187" y="2719"/>
                    <a:pt x="1073" y="2856"/>
                    <a:pt x="936" y="2993"/>
                  </a:cubicBezTo>
                  <a:cubicBezTo>
                    <a:pt x="731" y="3266"/>
                    <a:pt x="571" y="3518"/>
                    <a:pt x="411" y="3769"/>
                  </a:cubicBezTo>
                  <a:cubicBezTo>
                    <a:pt x="229" y="4065"/>
                    <a:pt x="160" y="4179"/>
                    <a:pt x="69" y="4362"/>
                  </a:cubicBezTo>
                  <a:cubicBezTo>
                    <a:pt x="411" y="4225"/>
                    <a:pt x="731" y="4134"/>
                    <a:pt x="1028" y="4020"/>
                  </a:cubicBezTo>
                  <a:cubicBezTo>
                    <a:pt x="1210" y="3974"/>
                    <a:pt x="1370" y="3906"/>
                    <a:pt x="1530" y="3860"/>
                  </a:cubicBezTo>
                  <a:cubicBezTo>
                    <a:pt x="1667" y="3814"/>
                    <a:pt x="1735" y="3837"/>
                    <a:pt x="1849" y="3814"/>
                  </a:cubicBezTo>
                  <a:lnTo>
                    <a:pt x="1986" y="3814"/>
                  </a:lnTo>
                  <a:cubicBezTo>
                    <a:pt x="2009" y="3814"/>
                    <a:pt x="2032" y="3837"/>
                    <a:pt x="2032" y="3837"/>
                  </a:cubicBezTo>
                  <a:cubicBezTo>
                    <a:pt x="2078" y="3860"/>
                    <a:pt x="2100" y="3860"/>
                    <a:pt x="2123" y="3883"/>
                  </a:cubicBezTo>
                  <a:cubicBezTo>
                    <a:pt x="2192" y="3951"/>
                    <a:pt x="2237" y="4020"/>
                    <a:pt x="2237" y="4020"/>
                  </a:cubicBezTo>
                  <a:cubicBezTo>
                    <a:pt x="2237" y="4020"/>
                    <a:pt x="2237" y="4043"/>
                    <a:pt x="2260" y="4065"/>
                  </a:cubicBezTo>
                  <a:cubicBezTo>
                    <a:pt x="2260" y="4111"/>
                    <a:pt x="2283" y="4179"/>
                    <a:pt x="2306" y="4271"/>
                  </a:cubicBezTo>
                  <a:cubicBezTo>
                    <a:pt x="2329" y="4453"/>
                    <a:pt x="2283" y="4750"/>
                    <a:pt x="2123" y="5092"/>
                  </a:cubicBezTo>
                  <a:cubicBezTo>
                    <a:pt x="1963" y="5435"/>
                    <a:pt x="1667" y="5800"/>
                    <a:pt x="1210" y="6074"/>
                  </a:cubicBezTo>
                  <a:cubicBezTo>
                    <a:pt x="1119" y="6142"/>
                    <a:pt x="982" y="6188"/>
                    <a:pt x="868" y="6257"/>
                  </a:cubicBezTo>
                  <a:cubicBezTo>
                    <a:pt x="799" y="6279"/>
                    <a:pt x="754" y="6302"/>
                    <a:pt x="685" y="6325"/>
                  </a:cubicBezTo>
                  <a:lnTo>
                    <a:pt x="297" y="6439"/>
                  </a:lnTo>
                  <a:lnTo>
                    <a:pt x="115" y="6508"/>
                  </a:lnTo>
                  <a:lnTo>
                    <a:pt x="23" y="6530"/>
                  </a:lnTo>
                  <a:cubicBezTo>
                    <a:pt x="1" y="6553"/>
                    <a:pt x="23" y="6599"/>
                    <a:pt x="23" y="6622"/>
                  </a:cubicBezTo>
                  <a:lnTo>
                    <a:pt x="137" y="6987"/>
                  </a:lnTo>
                  <a:cubicBezTo>
                    <a:pt x="183" y="7261"/>
                    <a:pt x="274" y="7398"/>
                    <a:pt x="366" y="7558"/>
                  </a:cubicBezTo>
                  <a:cubicBezTo>
                    <a:pt x="571" y="7854"/>
                    <a:pt x="914" y="8151"/>
                    <a:pt x="1324" y="8197"/>
                  </a:cubicBezTo>
                  <a:cubicBezTo>
                    <a:pt x="1468" y="8224"/>
                    <a:pt x="1612" y="8237"/>
                    <a:pt x="1754" y="8237"/>
                  </a:cubicBezTo>
                  <a:cubicBezTo>
                    <a:pt x="1971" y="8237"/>
                    <a:pt x="2181" y="8206"/>
                    <a:pt x="2374" y="8151"/>
                  </a:cubicBezTo>
                  <a:cubicBezTo>
                    <a:pt x="2991" y="7991"/>
                    <a:pt x="3493" y="7717"/>
                    <a:pt x="3904" y="7466"/>
                  </a:cubicBezTo>
                  <a:cubicBezTo>
                    <a:pt x="4703" y="6941"/>
                    <a:pt x="5068" y="6416"/>
                    <a:pt x="5022" y="6394"/>
                  </a:cubicBezTo>
                  <a:cubicBezTo>
                    <a:pt x="5019" y="6391"/>
                    <a:pt x="5015" y="6390"/>
                    <a:pt x="5009" y="6390"/>
                  </a:cubicBezTo>
                  <a:cubicBezTo>
                    <a:pt x="4910" y="6390"/>
                    <a:pt x="4480" y="6802"/>
                    <a:pt x="3698" y="7192"/>
                  </a:cubicBezTo>
                  <a:cubicBezTo>
                    <a:pt x="3310" y="7398"/>
                    <a:pt x="2785" y="7603"/>
                    <a:pt x="2237" y="7695"/>
                  </a:cubicBezTo>
                  <a:cubicBezTo>
                    <a:pt x="2100" y="7729"/>
                    <a:pt x="1963" y="7746"/>
                    <a:pt x="1829" y="7746"/>
                  </a:cubicBezTo>
                  <a:cubicBezTo>
                    <a:pt x="1695" y="7746"/>
                    <a:pt x="1564" y="7729"/>
                    <a:pt x="1439" y="7695"/>
                  </a:cubicBezTo>
                  <a:cubicBezTo>
                    <a:pt x="1210" y="7649"/>
                    <a:pt x="1050" y="7489"/>
                    <a:pt x="936" y="7284"/>
                  </a:cubicBezTo>
                  <a:cubicBezTo>
                    <a:pt x="891" y="7192"/>
                    <a:pt x="799" y="7033"/>
                    <a:pt x="822" y="7033"/>
                  </a:cubicBezTo>
                  <a:cubicBezTo>
                    <a:pt x="822" y="6987"/>
                    <a:pt x="799" y="6941"/>
                    <a:pt x="868" y="6941"/>
                  </a:cubicBezTo>
                  <a:lnTo>
                    <a:pt x="936" y="6941"/>
                  </a:lnTo>
                  <a:cubicBezTo>
                    <a:pt x="1028" y="6919"/>
                    <a:pt x="1119" y="6896"/>
                    <a:pt x="1187" y="6850"/>
                  </a:cubicBezTo>
                  <a:cubicBezTo>
                    <a:pt x="1347" y="6782"/>
                    <a:pt x="1507" y="6713"/>
                    <a:pt x="1644" y="6645"/>
                  </a:cubicBezTo>
                  <a:cubicBezTo>
                    <a:pt x="2215" y="6325"/>
                    <a:pt x="2648" y="5869"/>
                    <a:pt x="2899" y="5435"/>
                  </a:cubicBezTo>
                  <a:cubicBezTo>
                    <a:pt x="3128" y="5001"/>
                    <a:pt x="3219" y="4568"/>
                    <a:pt x="3196" y="4225"/>
                  </a:cubicBezTo>
                  <a:cubicBezTo>
                    <a:pt x="3173" y="4065"/>
                    <a:pt x="3150" y="3928"/>
                    <a:pt x="3128" y="3837"/>
                  </a:cubicBezTo>
                  <a:cubicBezTo>
                    <a:pt x="3082" y="3746"/>
                    <a:pt x="3059" y="3700"/>
                    <a:pt x="3059" y="3700"/>
                  </a:cubicBezTo>
                  <a:cubicBezTo>
                    <a:pt x="3059" y="3700"/>
                    <a:pt x="3036" y="3654"/>
                    <a:pt x="2991" y="3563"/>
                  </a:cubicBezTo>
                  <a:cubicBezTo>
                    <a:pt x="2945" y="3472"/>
                    <a:pt x="2808" y="3381"/>
                    <a:pt x="2648" y="3244"/>
                  </a:cubicBezTo>
                  <a:cubicBezTo>
                    <a:pt x="2580" y="3198"/>
                    <a:pt x="2466" y="3152"/>
                    <a:pt x="2352" y="3107"/>
                  </a:cubicBezTo>
                  <a:cubicBezTo>
                    <a:pt x="2283" y="3084"/>
                    <a:pt x="2215" y="3061"/>
                    <a:pt x="2169" y="3038"/>
                  </a:cubicBezTo>
                  <a:lnTo>
                    <a:pt x="2032" y="3038"/>
                  </a:lnTo>
                  <a:cubicBezTo>
                    <a:pt x="2009" y="3038"/>
                    <a:pt x="1986" y="3038"/>
                    <a:pt x="1963" y="3061"/>
                  </a:cubicBezTo>
                  <a:cubicBezTo>
                    <a:pt x="1951" y="3067"/>
                    <a:pt x="1942" y="3070"/>
                    <a:pt x="1936" y="3070"/>
                  </a:cubicBezTo>
                  <a:cubicBezTo>
                    <a:pt x="1919" y="3070"/>
                    <a:pt x="1924" y="3049"/>
                    <a:pt x="1941" y="3015"/>
                  </a:cubicBezTo>
                  <a:lnTo>
                    <a:pt x="1963" y="2993"/>
                  </a:lnTo>
                  <a:cubicBezTo>
                    <a:pt x="1986" y="2947"/>
                    <a:pt x="2078" y="2856"/>
                    <a:pt x="2146" y="2787"/>
                  </a:cubicBezTo>
                  <a:cubicBezTo>
                    <a:pt x="2283" y="2627"/>
                    <a:pt x="2443" y="2490"/>
                    <a:pt x="2580" y="2331"/>
                  </a:cubicBezTo>
                  <a:cubicBezTo>
                    <a:pt x="3219" y="1737"/>
                    <a:pt x="3949" y="1144"/>
                    <a:pt x="4703" y="733"/>
                  </a:cubicBezTo>
                  <a:cubicBezTo>
                    <a:pt x="5068" y="527"/>
                    <a:pt x="5456" y="390"/>
                    <a:pt x="5798" y="368"/>
                  </a:cubicBezTo>
                  <a:cubicBezTo>
                    <a:pt x="5843" y="362"/>
                    <a:pt x="5887" y="359"/>
                    <a:pt x="5930" y="359"/>
                  </a:cubicBezTo>
                  <a:cubicBezTo>
                    <a:pt x="6211" y="359"/>
                    <a:pt x="6435" y="483"/>
                    <a:pt x="6574" y="642"/>
                  </a:cubicBezTo>
                  <a:cubicBezTo>
                    <a:pt x="6906" y="1040"/>
                    <a:pt x="6938" y="1396"/>
                    <a:pt x="7002" y="1396"/>
                  </a:cubicBezTo>
                  <a:cubicBezTo>
                    <a:pt x="7004" y="1396"/>
                    <a:pt x="7006" y="1395"/>
                    <a:pt x="7008" y="1395"/>
                  </a:cubicBezTo>
                  <a:cubicBezTo>
                    <a:pt x="7031" y="1395"/>
                    <a:pt x="7054" y="1326"/>
                    <a:pt x="7031" y="1167"/>
                  </a:cubicBezTo>
                  <a:cubicBezTo>
                    <a:pt x="7008" y="1007"/>
                    <a:pt x="6985" y="779"/>
                    <a:pt x="6802" y="505"/>
                  </a:cubicBezTo>
                  <a:cubicBezTo>
                    <a:pt x="6734" y="368"/>
                    <a:pt x="6597" y="254"/>
                    <a:pt x="6414" y="139"/>
                  </a:cubicBezTo>
                  <a:cubicBezTo>
                    <a:pt x="6232" y="48"/>
                    <a:pt x="6004" y="2"/>
                    <a:pt x="5775" y="2"/>
                  </a:cubicBezTo>
                  <a:cubicBezTo>
                    <a:pt x="5746" y="1"/>
                    <a:pt x="5717" y="0"/>
                    <a:pt x="5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3" name="Google Shape;5643;p62"/>
            <p:cNvSpPr/>
            <p:nvPr/>
          </p:nvSpPr>
          <p:spPr>
            <a:xfrm>
              <a:off x="7567178" y="2214559"/>
              <a:ext cx="92109" cy="43270"/>
            </a:xfrm>
            <a:custGeom>
              <a:avLst/>
              <a:gdLst/>
              <a:ahLst/>
              <a:cxnLst/>
              <a:rect l="l" t="t" r="r" b="b"/>
              <a:pathLst>
                <a:path w="3787" h="1779" extrusionOk="0">
                  <a:moveTo>
                    <a:pt x="2352" y="0"/>
                  </a:moveTo>
                  <a:cubicBezTo>
                    <a:pt x="1621" y="0"/>
                    <a:pt x="594" y="137"/>
                    <a:pt x="252" y="662"/>
                  </a:cubicBezTo>
                  <a:cubicBezTo>
                    <a:pt x="229" y="685"/>
                    <a:pt x="206" y="708"/>
                    <a:pt x="206" y="731"/>
                  </a:cubicBezTo>
                  <a:cubicBezTo>
                    <a:pt x="1" y="1096"/>
                    <a:pt x="92" y="1598"/>
                    <a:pt x="708" y="1712"/>
                  </a:cubicBezTo>
                  <a:cubicBezTo>
                    <a:pt x="881" y="1755"/>
                    <a:pt x="1063" y="1778"/>
                    <a:pt x="1249" y="1778"/>
                  </a:cubicBezTo>
                  <a:cubicBezTo>
                    <a:pt x="1456" y="1778"/>
                    <a:pt x="1668" y="1750"/>
                    <a:pt x="1872" y="1689"/>
                  </a:cubicBezTo>
                  <a:cubicBezTo>
                    <a:pt x="1964" y="1644"/>
                    <a:pt x="2055" y="1621"/>
                    <a:pt x="2146" y="1598"/>
                  </a:cubicBezTo>
                  <a:lnTo>
                    <a:pt x="2260" y="1598"/>
                  </a:lnTo>
                  <a:cubicBezTo>
                    <a:pt x="2329" y="1598"/>
                    <a:pt x="2329" y="1575"/>
                    <a:pt x="2215" y="1575"/>
                  </a:cubicBezTo>
                  <a:lnTo>
                    <a:pt x="2557" y="1575"/>
                  </a:lnTo>
                  <a:cubicBezTo>
                    <a:pt x="2626" y="1552"/>
                    <a:pt x="2648" y="1552"/>
                    <a:pt x="2694" y="1552"/>
                  </a:cubicBezTo>
                  <a:lnTo>
                    <a:pt x="2740" y="1552"/>
                  </a:lnTo>
                  <a:cubicBezTo>
                    <a:pt x="2772" y="1555"/>
                    <a:pt x="2803" y="1557"/>
                    <a:pt x="2835" y="1557"/>
                  </a:cubicBezTo>
                  <a:cubicBezTo>
                    <a:pt x="3326" y="1557"/>
                    <a:pt x="3787" y="1234"/>
                    <a:pt x="3744" y="891"/>
                  </a:cubicBezTo>
                  <a:cubicBezTo>
                    <a:pt x="3721" y="822"/>
                    <a:pt x="3698" y="754"/>
                    <a:pt x="3676" y="685"/>
                  </a:cubicBezTo>
                  <a:cubicBezTo>
                    <a:pt x="3653" y="617"/>
                    <a:pt x="3607" y="548"/>
                    <a:pt x="3561" y="503"/>
                  </a:cubicBezTo>
                  <a:cubicBezTo>
                    <a:pt x="3333" y="206"/>
                    <a:pt x="2900" y="0"/>
                    <a:pt x="2352" y="0"/>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4" name="Google Shape;5644;p62"/>
            <p:cNvSpPr/>
            <p:nvPr/>
          </p:nvSpPr>
          <p:spPr>
            <a:xfrm>
              <a:off x="8024635" y="2280692"/>
              <a:ext cx="88777" cy="53874"/>
            </a:xfrm>
            <a:custGeom>
              <a:avLst/>
              <a:gdLst/>
              <a:ahLst/>
              <a:cxnLst/>
              <a:rect l="l" t="t" r="r" b="b"/>
              <a:pathLst>
                <a:path w="3650" h="2215" extrusionOk="0">
                  <a:moveTo>
                    <a:pt x="816" y="1398"/>
                  </a:moveTo>
                  <a:cubicBezTo>
                    <a:pt x="822" y="1398"/>
                    <a:pt x="837" y="1406"/>
                    <a:pt x="859" y="1427"/>
                  </a:cubicBezTo>
                  <a:lnTo>
                    <a:pt x="859" y="1427"/>
                  </a:lnTo>
                  <a:cubicBezTo>
                    <a:pt x="845" y="1418"/>
                    <a:pt x="834" y="1413"/>
                    <a:pt x="822" y="1413"/>
                  </a:cubicBezTo>
                  <a:cubicBezTo>
                    <a:pt x="813" y="1403"/>
                    <a:pt x="811" y="1398"/>
                    <a:pt x="816" y="1398"/>
                  </a:cubicBezTo>
                  <a:close/>
                  <a:moveTo>
                    <a:pt x="1156" y="1"/>
                  </a:moveTo>
                  <a:cubicBezTo>
                    <a:pt x="799" y="1"/>
                    <a:pt x="497" y="118"/>
                    <a:pt x="297" y="317"/>
                  </a:cubicBezTo>
                  <a:cubicBezTo>
                    <a:pt x="275" y="363"/>
                    <a:pt x="252" y="386"/>
                    <a:pt x="229" y="431"/>
                  </a:cubicBezTo>
                  <a:cubicBezTo>
                    <a:pt x="183" y="454"/>
                    <a:pt x="161" y="500"/>
                    <a:pt x="138" y="545"/>
                  </a:cubicBezTo>
                  <a:cubicBezTo>
                    <a:pt x="1" y="865"/>
                    <a:pt x="389" y="1367"/>
                    <a:pt x="914" y="1458"/>
                  </a:cubicBezTo>
                  <a:cubicBezTo>
                    <a:pt x="898" y="1450"/>
                    <a:pt x="885" y="1443"/>
                    <a:pt x="874" y="1436"/>
                  </a:cubicBezTo>
                  <a:lnTo>
                    <a:pt x="874" y="1436"/>
                  </a:lnTo>
                  <a:cubicBezTo>
                    <a:pt x="894" y="1436"/>
                    <a:pt x="914" y="1437"/>
                    <a:pt x="914" y="1458"/>
                  </a:cubicBezTo>
                  <a:cubicBezTo>
                    <a:pt x="937" y="1458"/>
                    <a:pt x="937" y="1458"/>
                    <a:pt x="959" y="1481"/>
                  </a:cubicBezTo>
                  <a:cubicBezTo>
                    <a:pt x="982" y="1481"/>
                    <a:pt x="1028" y="1504"/>
                    <a:pt x="1074" y="1527"/>
                  </a:cubicBezTo>
                  <a:cubicBezTo>
                    <a:pt x="1164" y="1563"/>
                    <a:pt x="1240" y="1599"/>
                    <a:pt x="1324" y="1624"/>
                  </a:cubicBezTo>
                  <a:lnTo>
                    <a:pt x="1324" y="1624"/>
                  </a:lnTo>
                  <a:cubicBezTo>
                    <a:pt x="1320" y="1624"/>
                    <a:pt x="1337" y="1630"/>
                    <a:pt x="1370" y="1641"/>
                  </a:cubicBezTo>
                  <a:lnTo>
                    <a:pt x="1393" y="1641"/>
                  </a:lnTo>
                  <a:cubicBezTo>
                    <a:pt x="1416" y="1664"/>
                    <a:pt x="1439" y="1664"/>
                    <a:pt x="1462" y="1687"/>
                  </a:cubicBezTo>
                  <a:cubicBezTo>
                    <a:pt x="1553" y="1732"/>
                    <a:pt x="1621" y="1778"/>
                    <a:pt x="1713" y="1846"/>
                  </a:cubicBezTo>
                  <a:cubicBezTo>
                    <a:pt x="2055" y="2075"/>
                    <a:pt x="2420" y="2166"/>
                    <a:pt x="2808" y="2212"/>
                  </a:cubicBezTo>
                  <a:cubicBezTo>
                    <a:pt x="2838" y="2214"/>
                    <a:pt x="2868" y="2215"/>
                    <a:pt x="2896" y="2215"/>
                  </a:cubicBezTo>
                  <a:cubicBezTo>
                    <a:pt x="3446" y="2215"/>
                    <a:pt x="3649" y="1804"/>
                    <a:pt x="3584" y="1413"/>
                  </a:cubicBezTo>
                  <a:cubicBezTo>
                    <a:pt x="3562" y="1344"/>
                    <a:pt x="3539" y="1276"/>
                    <a:pt x="3516" y="1230"/>
                  </a:cubicBezTo>
                  <a:cubicBezTo>
                    <a:pt x="3242" y="682"/>
                    <a:pt x="2375" y="271"/>
                    <a:pt x="1713" y="89"/>
                  </a:cubicBezTo>
                  <a:cubicBezTo>
                    <a:pt x="1518" y="29"/>
                    <a:pt x="1330" y="1"/>
                    <a:pt x="1156" y="1"/>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5" name="Google Shape;5645;p62"/>
            <p:cNvSpPr/>
            <p:nvPr/>
          </p:nvSpPr>
          <p:spPr>
            <a:xfrm>
              <a:off x="7564964" y="2202908"/>
              <a:ext cx="546235" cy="120007"/>
            </a:xfrm>
            <a:custGeom>
              <a:avLst/>
              <a:gdLst/>
              <a:ahLst/>
              <a:cxnLst/>
              <a:rect l="l" t="t" r="r" b="b"/>
              <a:pathLst>
                <a:path w="22458" h="4934" extrusionOk="0">
                  <a:moveTo>
                    <a:pt x="2203" y="1598"/>
                  </a:moveTo>
                  <a:cubicBezTo>
                    <a:pt x="2191" y="1598"/>
                    <a:pt x="2180" y="1598"/>
                    <a:pt x="2169" y="1598"/>
                  </a:cubicBezTo>
                  <a:cubicBezTo>
                    <a:pt x="2181" y="1598"/>
                    <a:pt x="2192" y="1598"/>
                    <a:pt x="2203" y="1598"/>
                  </a:cubicBezTo>
                  <a:lnTo>
                    <a:pt x="2203" y="1598"/>
                  </a:lnTo>
                  <a:cubicBezTo>
                    <a:pt x="2203" y="1598"/>
                    <a:pt x="2203" y="1598"/>
                    <a:pt x="2203" y="1598"/>
                  </a:cubicBezTo>
                  <a:close/>
                  <a:moveTo>
                    <a:pt x="2203" y="1598"/>
                  </a:moveTo>
                  <a:cubicBezTo>
                    <a:pt x="2185" y="1603"/>
                    <a:pt x="2162" y="1610"/>
                    <a:pt x="2133" y="1618"/>
                  </a:cubicBezTo>
                  <a:lnTo>
                    <a:pt x="2133" y="1618"/>
                  </a:lnTo>
                  <a:cubicBezTo>
                    <a:pt x="2210" y="1599"/>
                    <a:pt x="2433" y="1598"/>
                    <a:pt x="2203" y="1598"/>
                  </a:cubicBezTo>
                  <a:close/>
                  <a:moveTo>
                    <a:pt x="2133" y="1618"/>
                  </a:moveTo>
                  <a:cubicBezTo>
                    <a:pt x="2129" y="1619"/>
                    <a:pt x="2126" y="1620"/>
                    <a:pt x="2123" y="1621"/>
                  </a:cubicBezTo>
                  <a:cubicBezTo>
                    <a:pt x="2126" y="1620"/>
                    <a:pt x="2130" y="1619"/>
                    <a:pt x="2133" y="1618"/>
                  </a:cubicBezTo>
                  <a:close/>
                  <a:moveTo>
                    <a:pt x="2351" y="0"/>
                  </a:moveTo>
                  <a:cubicBezTo>
                    <a:pt x="1598" y="0"/>
                    <a:pt x="503" y="160"/>
                    <a:pt x="206" y="753"/>
                  </a:cubicBezTo>
                  <a:cubicBezTo>
                    <a:pt x="0" y="1118"/>
                    <a:pt x="92" y="1598"/>
                    <a:pt x="708" y="1735"/>
                  </a:cubicBezTo>
                  <a:cubicBezTo>
                    <a:pt x="880" y="1767"/>
                    <a:pt x="1063" y="1789"/>
                    <a:pt x="1248" y="1789"/>
                  </a:cubicBezTo>
                  <a:cubicBezTo>
                    <a:pt x="1456" y="1789"/>
                    <a:pt x="1667" y="1761"/>
                    <a:pt x="1872" y="1689"/>
                  </a:cubicBezTo>
                  <a:cubicBezTo>
                    <a:pt x="1963" y="1666"/>
                    <a:pt x="2055" y="1643"/>
                    <a:pt x="2146" y="1598"/>
                  </a:cubicBezTo>
                  <a:cubicBezTo>
                    <a:pt x="2203" y="1588"/>
                    <a:pt x="2236" y="1583"/>
                    <a:pt x="2244" y="1583"/>
                  </a:cubicBezTo>
                  <a:cubicBezTo>
                    <a:pt x="2251" y="1583"/>
                    <a:pt x="2238" y="1587"/>
                    <a:pt x="2203" y="1598"/>
                  </a:cubicBezTo>
                  <a:lnTo>
                    <a:pt x="2203" y="1598"/>
                  </a:lnTo>
                  <a:cubicBezTo>
                    <a:pt x="2325" y="1598"/>
                    <a:pt x="2431" y="1596"/>
                    <a:pt x="2557" y="1575"/>
                  </a:cubicBezTo>
                  <a:cubicBezTo>
                    <a:pt x="2745" y="1537"/>
                    <a:pt x="2844" y="1520"/>
                    <a:pt x="2856" y="1520"/>
                  </a:cubicBezTo>
                  <a:cubicBezTo>
                    <a:pt x="2866" y="1520"/>
                    <a:pt x="2819" y="1532"/>
                    <a:pt x="2717" y="1552"/>
                  </a:cubicBezTo>
                  <a:lnTo>
                    <a:pt x="2739" y="1552"/>
                  </a:lnTo>
                  <a:cubicBezTo>
                    <a:pt x="2783" y="1558"/>
                    <a:pt x="2826" y="1561"/>
                    <a:pt x="2869" y="1561"/>
                  </a:cubicBezTo>
                  <a:cubicBezTo>
                    <a:pt x="3347" y="1561"/>
                    <a:pt x="3786" y="1227"/>
                    <a:pt x="3744" y="913"/>
                  </a:cubicBezTo>
                  <a:cubicBezTo>
                    <a:pt x="3652" y="388"/>
                    <a:pt x="3127" y="23"/>
                    <a:pt x="2351" y="0"/>
                  </a:cubicBezTo>
                  <a:close/>
                  <a:moveTo>
                    <a:pt x="19618" y="4129"/>
                  </a:moveTo>
                  <a:cubicBezTo>
                    <a:pt x="19620" y="4129"/>
                    <a:pt x="19657" y="4148"/>
                    <a:pt x="19731" y="4188"/>
                  </a:cubicBezTo>
                  <a:lnTo>
                    <a:pt x="19731" y="4188"/>
                  </a:lnTo>
                  <a:cubicBezTo>
                    <a:pt x="19730" y="4188"/>
                    <a:pt x="19729" y="4187"/>
                    <a:pt x="19728" y="4187"/>
                  </a:cubicBezTo>
                  <a:lnTo>
                    <a:pt x="19728" y="4187"/>
                  </a:lnTo>
                  <a:cubicBezTo>
                    <a:pt x="19733" y="4190"/>
                    <a:pt x="19739" y="4194"/>
                    <a:pt x="19744" y="4200"/>
                  </a:cubicBezTo>
                  <a:cubicBezTo>
                    <a:pt x="19735" y="4195"/>
                    <a:pt x="19726" y="4189"/>
                    <a:pt x="19717" y="4185"/>
                  </a:cubicBezTo>
                  <a:lnTo>
                    <a:pt x="19717" y="4185"/>
                  </a:lnTo>
                  <a:cubicBezTo>
                    <a:pt x="19721" y="4186"/>
                    <a:pt x="19724" y="4186"/>
                    <a:pt x="19728" y="4187"/>
                  </a:cubicBezTo>
                  <a:lnTo>
                    <a:pt x="19728" y="4187"/>
                  </a:lnTo>
                  <a:cubicBezTo>
                    <a:pt x="19721" y="4183"/>
                    <a:pt x="19714" y="4181"/>
                    <a:pt x="19707" y="4179"/>
                  </a:cubicBezTo>
                  <a:lnTo>
                    <a:pt x="19707" y="4179"/>
                  </a:lnTo>
                  <a:cubicBezTo>
                    <a:pt x="19710" y="4181"/>
                    <a:pt x="19714" y="4183"/>
                    <a:pt x="19717" y="4185"/>
                  </a:cubicBezTo>
                  <a:lnTo>
                    <a:pt x="19717" y="4185"/>
                  </a:lnTo>
                  <a:cubicBezTo>
                    <a:pt x="19705" y="4182"/>
                    <a:pt x="19691" y="4180"/>
                    <a:pt x="19676" y="4177"/>
                  </a:cubicBezTo>
                  <a:cubicBezTo>
                    <a:pt x="19686" y="4177"/>
                    <a:pt x="19697" y="4177"/>
                    <a:pt x="19707" y="4179"/>
                  </a:cubicBezTo>
                  <a:lnTo>
                    <a:pt x="19707" y="4179"/>
                  </a:lnTo>
                  <a:cubicBezTo>
                    <a:pt x="19647" y="4145"/>
                    <a:pt x="19617" y="4129"/>
                    <a:pt x="19618" y="4129"/>
                  </a:cubicBezTo>
                  <a:close/>
                  <a:moveTo>
                    <a:pt x="20186" y="4357"/>
                  </a:moveTo>
                  <a:cubicBezTo>
                    <a:pt x="20187" y="4357"/>
                    <a:pt x="20199" y="4363"/>
                    <a:pt x="20220" y="4376"/>
                  </a:cubicBezTo>
                  <a:lnTo>
                    <a:pt x="20220" y="4376"/>
                  </a:lnTo>
                  <a:cubicBezTo>
                    <a:pt x="20217" y="4375"/>
                    <a:pt x="20214" y="4374"/>
                    <a:pt x="20210" y="4374"/>
                  </a:cubicBezTo>
                  <a:lnTo>
                    <a:pt x="20210" y="4374"/>
                  </a:lnTo>
                  <a:cubicBezTo>
                    <a:pt x="20193" y="4362"/>
                    <a:pt x="20186" y="4357"/>
                    <a:pt x="20186" y="4357"/>
                  </a:cubicBezTo>
                  <a:close/>
                  <a:moveTo>
                    <a:pt x="19976" y="2728"/>
                  </a:moveTo>
                  <a:cubicBezTo>
                    <a:pt x="19494" y="2728"/>
                    <a:pt x="19114" y="2933"/>
                    <a:pt x="18945" y="3287"/>
                  </a:cubicBezTo>
                  <a:cubicBezTo>
                    <a:pt x="18808" y="3606"/>
                    <a:pt x="19196" y="4109"/>
                    <a:pt x="19721" y="4200"/>
                  </a:cubicBezTo>
                  <a:cubicBezTo>
                    <a:pt x="19743" y="4205"/>
                    <a:pt x="19760" y="4208"/>
                    <a:pt x="19771" y="4209"/>
                  </a:cubicBezTo>
                  <a:lnTo>
                    <a:pt x="19771" y="4209"/>
                  </a:lnTo>
                  <a:cubicBezTo>
                    <a:pt x="19803" y="4226"/>
                    <a:pt x="19840" y="4246"/>
                    <a:pt x="19881" y="4268"/>
                  </a:cubicBezTo>
                  <a:cubicBezTo>
                    <a:pt x="19961" y="4300"/>
                    <a:pt x="20052" y="4332"/>
                    <a:pt x="20139" y="4357"/>
                  </a:cubicBezTo>
                  <a:lnTo>
                    <a:pt x="20139" y="4357"/>
                  </a:lnTo>
                  <a:cubicBezTo>
                    <a:pt x="20130" y="4354"/>
                    <a:pt x="20124" y="4354"/>
                    <a:pt x="20122" y="4354"/>
                  </a:cubicBezTo>
                  <a:cubicBezTo>
                    <a:pt x="20108" y="4354"/>
                    <a:pt x="20244" y="4396"/>
                    <a:pt x="20292" y="4428"/>
                  </a:cubicBezTo>
                  <a:cubicBezTo>
                    <a:pt x="20257" y="4405"/>
                    <a:pt x="20231" y="4387"/>
                    <a:pt x="20213" y="4375"/>
                  </a:cubicBezTo>
                  <a:lnTo>
                    <a:pt x="20213" y="4375"/>
                  </a:lnTo>
                  <a:cubicBezTo>
                    <a:pt x="20216" y="4376"/>
                    <a:pt x="20220" y="4377"/>
                    <a:pt x="20223" y="4378"/>
                  </a:cubicBezTo>
                  <a:lnTo>
                    <a:pt x="20223" y="4378"/>
                  </a:lnTo>
                  <a:cubicBezTo>
                    <a:pt x="20235" y="4385"/>
                    <a:pt x="20251" y="4394"/>
                    <a:pt x="20269" y="4405"/>
                  </a:cubicBezTo>
                  <a:cubicBezTo>
                    <a:pt x="20361" y="4451"/>
                    <a:pt x="20429" y="4519"/>
                    <a:pt x="20520" y="4565"/>
                  </a:cubicBezTo>
                  <a:cubicBezTo>
                    <a:pt x="20840" y="4793"/>
                    <a:pt x="21228" y="4907"/>
                    <a:pt x="21616" y="4930"/>
                  </a:cubicBezTo>
                  <a:cubicBezTo>
                    <a:pt x="21646" y="4933"/>
                    <a:pt x="21675" y="4934"/>
                    <a:pt x="21704" y="4934"/>
                  </a:cubicBezTo>
                  <a:cubicBezTo>
                    <a:pt x="22254" y="4934"/>
                    <a:pt x="22457" y="4522"/>
                    <a:pt x="22392" y="4131"/>
                  </a:cubicBezTo>
                  <a:cubicBezTo>
                    <a:pt x="22255" y="3492"/>
                    <a:pt x="21251" y="3036"/>
                    <a:pt x="20520" y="2808"/>
                  </a:cubicBezTo>
                  <a:cubicBezTo>
                    <a:pt x="20329" y="2754"/>
                    <a:pt x="20146" y="2728"/>
                    <a:pt x="19976" y="27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6" name="Google Shape;5646;p62"/>
            <p:cNvSpPr/>
            <p:nvPr/>
          </p:nvSpPr>
          <p:spPr>
            <a:xfrm>
              <a:off x="7631584" y="2220104"/>
              <a:ext cx="3916" cy="1143"/>
            </a:xfrm>
            <a:custGeom>
              <a:avLst/>
              <a:gdLst/>
              <a:ahLst/>
              <a:cxnLst/>
              <a:rect l="l" t="t" r="r" b="b"/>
              <a:pathLst>
                <a:path w="161" h="47" extrusionOk="0">
                  <a:moveTo>
                    <a:pt x="0" y="46"/>
                  </a:moveTo>
                  <a:lnTo>
                    <a:pt x="0" y="46"/>
                  </a:lnTo>
                  <a:cubicBezTo>
                    <a:pt x="160" y="1"/>
                    <a:pt x="160" y="1"/>
                    <a:pt x="0" y="46"/>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7" name="Google Shape;5647;p62"/>
            <p:cNvSpPr/>
            <p:nvPr/>
          </p:nvSpPr>
          <p:spPr>
            <a:xfrm>
              <a:off x="8041296" y="2283391"/>
              <a:ext cx="3357" cy="1703"/>
            </a:xfrm>
            <a:custGeom>
              <a:avLst/>
              <a:gdLst/>
              <a:ahLst/>
              <a:cxnLst/>
              <a:rect l="l" t="t" r="r" b="b"/>
              <a:pathLst>
                <a:path w="138" h="70" extrusionOk="0">
                  <a:moveTo>
                    <a:pt x="137" y="69"/>
                  </a:moveTo>
                  <a:cubicBezTo>
                    <a:pt x="137" y="69"/>
                    <a:pt x="137" y="69"/>
                    <a:pt x="137" y="69"/>
                  </a:cubicBezTo>
                  <a:cubicBezTo>
                    <a:pt x="1" y="1"/>
                    <a:pt x="1" y="1"/>
                    <a:pt x="137" y="69"/>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8" name="Google Shape;5648;p62"/>
            <p:cNvSpPr/>
            <p:nvPr/>
          </p:nvSpPr>
          <p:spPr>
            <a:xfrm>
              <a:off x="8056838" y="2290056"/>
              <a:ext cx="584" cy="24"/>
            </a:xfrm>
            <a:custGeom>
              <a:avLst/>
              <a:gdLst/>
              <a:ahLst/>
              <a:cxnLst/>
              <a:rect l="l" t="t" r="r" b="b"/>
              <a:pathLst>
                <a:path w="24" h="1" extrusionOk="0">
                  <a:moveTo>
                    <a:pt x="1" y="1"/>
                  </a:moveTo>
                  <a:cubicBezTo>
                    <a:pt x="1" y="1"/>
                    <a:pt x="23" y="1"/>
                    <a:pt x="23" y="1"/>
                  </a:cubicBezTo>
                  <a:cubicBezTo>
                    <a:pt x="23" y="1"/>
                    <a:pt x="1" y="1"/>
                    <a:pt x="1" y="1"/>
                  </a:cubicBezTo>
                  <a:cubicBezTo>
                    <a:pt x="1" y="1"/>
                    <a:pt x="1" y="1"/>
                    <a:pt x="1"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9" name="Google Shape;5649;p62"/>
            <p:cNvSpPr/>
            <p:nvPr/>
          </p:nvSpPr>
          <p:spPr>
            <a:xfrm>
              <a:off x="7617695" y="2222318"/>
              <a:ext cx="1143" cy="24"/>
            </a:xfrm>
            <a:custGeom>
              <a:avLst/>
              <a:gdLst/>
              <a:ahLst/>
              <a:cxnLst/>
              <a:rect l="l" t="t" r="r" b="b"/>
              <a:pathLst>
                <a:path w="47" h="1" extrusionOk="0">
                  <a:moveTo>
                    <a:pt x="1" y="1"/>
                  </a:moveTo>
                  <a:cubicBezTo>
                    <a:pt x="24" y="1"/>
                    <a:pt x="24" y="1"/>
                    <a:pt x="46" y="1"/>
                  </a:cubicBezTo>
                  <a:cubicBezTo>
                    <a:pt x="46" y="1"/>
                    <a:pt x="46" y="1"/>
                    <a:pt x="46" y="1"/>
                  </a:cubicBezTo>
                  <a:cubicBezTo>
                    <a:pt x="24" y="1"/>
                    <a:pt x="24" y="1"/>
                    <a:pt x="1"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0" name="Google Shape;5650;p62"/>
            <p:cNvSpPr/>
            <p:nvPr/>
          </p:nvSpPr>
          <p:spPr>
            <a:xfrm>
              <a:off x="7673224" y="2546536"/>
              <a:ext cx="161574" cy="90528"/>
            </a:xfrm>
            <a:custGeom>
              <a:avLst/>
              <a:gdLst/>
              <a:ahLst/>
              <a:cxnLst/>
              <a:rect l="l" t="t" r="r" b="b"/>
              <a:pathLst>
                <a:path w="6643" h="3722" extrusionOk="0">
                  <a:moveTo>
                    <a:pt x="1005" y="1"/>
                  </a:moveTo>
                  <a:lnTo>
                    <a:pt x="1005" y="1"/>
                  </a:lnTo>
                  <a:cubicBezTo>
                    <a:pt x="0" y="252"/>
                    <a:pt x="1210" y="3721"/>
                    <a:pt x="2762" y="3721"/>
                  </a:cubicBezTo>
                  <a:cubicBezTo>
                    <a:pt x="4337" y="3721"/>
                    <a:pt x="6643" y="1576"/>
                    <a:pt x="6209" y="891"/>
                  </a:cubicBezTo>
                  <a:cubicBezTo>
                    <a:pt x="6077" y="683"/>
                    <a:pt x="5801" y="614"/>
                    <a:pt x="5446" y="614"/>
                  </a:cubicBezTo>
                  <a:cubicBezTo>
                    <a:pt x="4739" y="614"/>
                    <a:pt x="3718" y="889"/>
                    <a:pt x="2910" y="889"/>
                  </a:cubicBezTo>
                  <a:cubicBezTo>
                    <a:pt x="2787" y="889"/>
                    <a:pt x="2668" y="883"/>
                    <a:pt x="2557" y="868"/>
                  </a:cubicBezTo>
                  <a:cubicBezTo>
                    <a:pt x="1324" y="708"/>
                    <a:pt x="1005" y="1"/>
                    <a:pt x="1005" y="1"/>
                  </a:cubicBezTo>
                  <a:close/>
                </a:path>
              </a:pathLst>
            </a:custGeom>
            <a:solidFill>
              <a:srgbClr val="FFA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1" name="Google Shape;5651;p62"/>
            <p:cNvSpPr/>
            <p:nvPr/>
          </p:nvSpPr>
          <p:spPr>
            <a:xfrm>
              <a:off x="7683780" y="2515160"/>
              <a:ext cx="147127" cy="82040"/>
            </a:xfrm>
            <a:custGeom>
              <a:avLst/>
              <a:gdLst/>
              <a:ahLst/>
              <a:cxnLst/>
              <a:rect l="l" t="t" r="r" b="b"/>
              <a:pathLst>
                <a:path w="6049" h="3373" extrusionOk="0">
                  <a:moveTo>
                    <a:pt x="5236" y="1266"/>
                  </a:moveTo>
                  <a:cubicBezTo>
                    <a:pt x="5233" y="1266"/>
                    <a:pt x="5230" y="1267"/>
                    <a:pt x="5227" y="1268"/>
                  </a:cubicBezTo>
                  <a:cubicBezTo>
                    <a:pt x="5159" y="1291"/>
                    <a:pt x="5250" y="1565"/>
                    <a:pt x="5364" y="1816"/>
                  </a:cubicBezTo>
                  <a:cubicBezTo>
                    <a:pt x="5432" y="1953"/>
                    <a:pt x="5478" y="2067"/>
                    <a:pt x="5501" y="2135"/>
                  </a:cubicBezTo>
                  <a:cubicBezTo>
                    <a:pt x="5547" y="2227"/>
                    <a:pt x="5547" y="2272"/>
                    <a:pt x="5547" y="2272"/>
                  </a:cubicBezTo>
                  <a:cubicBezTo>
                    <a:pt x="5547" y="2272"/>
                    <a:pt x="5592" y="2341"/>
                    <a:pt x="5592" y="2409"/>
                  </a:cubicBezTo>
                  <a:cubicBezTo>
                    <a:pt x="5638" y="2478"/>
                    <a:pt x="5638" y="2569"/>
                    <a:pt x="5638" y="2683"/>
                  </a:cubicBezTo>
                  <a:cubicBezTo>
                    <a:pt x="5615" y="2911"/>
                    <a:pt x="5455" y="3140"/>
                    <a:pt x="5501" y="3185"/>
                  </a:cubicBezTo>
                  <a:cubicBezTo>
                    <a:pt x="5506" y="3191"/>
                    <a:pt x="5514" y="3193"/>
                    <a:pt x="5524" y="3193"/>
                  </a:cubicBezTo>
                  <a:cubicBezTo>
                    <a:pt x="5602" y="3193"/>
                    <a:pt x="5816" y="3038"/>
                    <a:pt x="5957" y="2775"/>
                  </a:cubicBezTo>
                  <a:cubicBezTo>
                    <a:pt x="6026" y="2638"/>
                    <a:pt x="6049" y="2455"/>
                    <a:pt x="6026" y="2318"/>
                  </a:cubicBezTo>
                  <a:cubicBezTo>
                    <a:pt x="6026" y="2272"/>
                    <a:pt x="6026" y="2204"/>
                    <a:pt x="6003" y="2181"/>
                  </a:cubicBezTo>
                  <a:cubicBezTo>
                    <a:pt x="6003" y="2135"/>
                    <a:pt x="6003" y="2113"/>
                    <a:pt x="6003" y="2113"/>
                  </a:cubicBezTo>
                  <a:cubicBezTo>
                    <a:pt x="6003" y="2113"/>
                    <a:pt x="5957" y="2044"/>
                    <a:pt x="5889" y="1953"/>
                  </a:cubicBezTo>
                  <a:cubicBezTo>
                    <a:pt x="5843" y="1839"/>
                    <a:pt x="5752" y="1747"/>
                    <a:pt x="5661" y="1633"/>
                  </a:cubicBezTo>
                  <a:cubicBezTo>
                    <a:pt x="5467" y="1440"/>
                    <a:pt x="5294" y="1266"/>
                    <a:pt x="5236" y="1266"/>
                  </a:cubicBezTo>
                  <a:close/>
                  <a:moveTo>
                    <a:pt x="4040" y="2501"/>
                  </a:moveTo>
                  <a:cubicBezTo>
                    <a:pt x="3857" y="2501"/>
                    <a:pt x="3652" y="2569"/>
                    <a:pt x="3652" y="2569"/>
                  </a:cubicBezTo>
                  <a:cubicBezTo>
                    <a:pt x="3652" y="2569"/>
                    <a:pt x="3469" y="2706"/>
                    <a:pt x="3355" y="2889"/>
                  </a:cubicBezTo>
                  <a:cubicBezTo>
                    <a:pt x="3264" y="3071"/>
                    <a:pt x="3241" y="3254"/>
                    <a:pt x="3310" y="3277"/>
                  </a:cubicBezTo>
                  <a:cubicBezTo>
                    <a:pt x="3316" y="3279"/>
                    <a:pt x="3322" y="3280"/>
                    <a:pt x="3329" y="3280"/>
                  </a:cubicBezTo>
                  <a:cubicBezTo>
                    <a:pt x="3398" y="3280"/>
                    <a:pt x="3502" y="3177"/>
                    <a:pt x="3606" y="3094"/>
                  </a:cubicBezTo>
                  <a:cubicBezTo>
                    <a:pt x="3743" y="3026"/>
                    <a:pt x="3880" y="2980"/>
                    <a:pt x="3880" y="2980"/>
                  </a:cubicBezTo>
                  <a:cubicBezTo>
                    <a:pt x="3880" y="2980"/>
                    <a:pt x="3972" y="2911"/>
                    <a:pt x="4131" y="2820"/>
                  </a:cubicBezTo>
                  <a:cubicBezTo>
                    <a:pt x="4268" y="2752"/>
                    <a:pt x="4428" y="2683"/>
                    <a:pt x="4428" y="2638"/>
                  </a:cubicBezTo>
                  <a:cubicBezTo>
                    <a:pt x="4428" y="2569"/>
                    <a:pt x="4246" y="2501"/>
                    <a:pt x="4040" y="2501"/>
                  </a:cubicBezTo>
                  <a:close/>
                  <a:moveTo>
                    <a:pt x="1774" y="0"/>
                  </a:moveTo>
                  <a:cubicBezTo>
                    <a:pt x="1655" y="0"/>
                    <a:pt x="1200" y="211"/>
                    <a:pt x="799" y="492"/>
                  </a:cubicBezTo>
                  <a:cubicBezTo>
                    <a:pt x="571" y="652"/>
                    <a:pt x="342" y="880"/>
                    <a:pt x="205" y="1063"/>
                  </a:cubicBezTo>
                  <a:cubicBezTo>
                    <a:pt x="137" y="1177"/>
                    <a:pt x="91" y="1268"/>
                    <a:pt x="68" y="1337"/>
                  </a:cubicBezTo>
                  <a:cubicBezTo>
                    <a:pt x="46" y="1405"/>
                    <a:pt x="23" y="1451"/>
                    <a:pt x="23" y="1451"/>
                  </a:cubicBezTo>
                  <a:cubicBezTo>
                    <a:pt x="23" y="1451"/>
                    <a:pt x="23" y="1496"/>
                    <a:pt x="23" y="1565"/>
                  </a:cubicBezTo>
                  <a:cubicBezTo>
                    <a:pt x="0" y="1633"/>
                    <a:pt x="23" y="1747"/>
                    <a:pt x="23" y="1862"/>
                  </a:cubicBezTo>
                  <a:cubicBezTo>
                    <a:pt x="91" y="2113"/>
                    <a:pt x="228" y="2386"/>
                    <a:pt x="411" y="2615"/>
                  </a:cubicBezTo>
                  <a:cubicBezTo>
                    <a:pt x="733" y="3044"/>
                    <a:pt x="1155" y="3372"/>
                    <a:pt x="1224" y="3372"/>
                  </a:cubicBezTo>
                  <a:cubicBezTo>
                    <a:pt x="1228" y="3372"/>
                    <a:pt x="1231" y="3371"/>
                    <a:pt x="1233" y="3368"/>
                  </a:cubicBezTo>
                  <a:cubicBezTo>
                    <a:pt x="1301" y="3322"/>
                    <a:pt x="936" y="2889"/>
                    <a:pt x="685" y="2432"/>
                  </a:cubicBezTo>
                  <a:cubicBezTo>
                    <a:pt x="548" y="2204"/>
                    <a:pt x="479" y="1976"/>
                    <a:pt x="457" y="1793"/>
                  </a:cubicBezTo>
                  <a:cubicBezTo>
                    <a:pt x="457" y="1633"/>
                    <a:pt x="502" y="1542"/>
                    <a:pt x="479" y="1542"/>
                  </a:cubicBezTo>
                  <a:cubicBezTo>
                    <a:pt x="479" y="1542"/>
                    <a:pt x="479" y="1519"/>
                    <a:pt x="502" y="1473"/>
                  </a:cubicBezTo>
                  <a:cubicBezTo>
                    <a:pt x="502" y="1428"/>
                    <a:pt x="525" y="1359"/>
                    <a:pt x="571" y="1291"/>
                  </a:cubicBezTo>
                  <a:cubicBezTo>
                    <a:pt x="662" y="1131"/>
                    <a:pt x="799" y="949"/>
                    <a:pt x="1004" y="766"/>
                  </a:cubicBezTo>
                  <a:cubicBezTo>
                    <a:pt x="1392" y="401"/>
                    <a:pt x="1849" y="58"/>
                    <a:pt x="1803" y="13"/>
                  </a:cubicBezTo>
                  <a:cubicBezTo>
                    <a:pt x="1800" y="4"/>
                    <a:pt x="1790" y="0"/>
                    <a:pt x="1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2" name="Google Shape;5652;p62"/>
            <p:cNvSpPr/>
            <p:nvPr/>
          </p:nvSpPr>
          <p:spPr>
            <a:xfrm>
              <a:off x="7642675" y="2622009"/>
              <a:ext cx="228218" cy="121004"/>
            </a:xfrm>
            <a:custGeom>
              <a:avLst/>
              <a:gdLst/>
              <a:ahLst/>
              <a:cxnLst/>
              <a:rect l="l" t="t" r="r" b="b"/>
              <a:pathLst>
                <a:path w="9383" h="4975" extrusionOk="0">
                  <a:moveTo>
                    <a:pt x="1181" y="1"/>
                  </a:moveTo>
                  <a:cubicBezTo>
                    <a:pt x="1168" y="1"/>
                    <a:pt x="1155" y="1"/>
                    <a:pt x="1142" y="2"/>
                  </a:cubicBezTo>
                  <a:cubicBezTo>
                    <a:pt x="24" y="93"/>
                    <a:pt x="1" y="1212"/>
                    <a:pt x="275" y="2011"/>
                  </a:cubicBezTo>
                  <a:cubicBezTo>
                    <a:pt x="984" y="3956"/>
                    <a:pt x="2836" y="4974"/>
                    <a:pt x="4783" y="4974"/>
                  </a:cubicBezTo>
                  <a:cubicBezTo>
                    <a:pt x="5281" y="4974"/>
                    <a:pt x="5785" y="4907"/>
                    <a:pt x="6278" y="4773"/>
                  </a:cubicBezTo>
                  <a:cubicBezTo>
                    <a:pt x="7328" y="4476"/>
                    <a:pt x="8903" y="3700"/>
                    <a:pt x="9222" y="2559"/>
                  </a:cubicBezTo>
                  <a:cubicBezTo>
                    <a:pt x="9382" y="1919"/>
                    <a:pt x="9063" y="1052"/>
                    <a:pt x="8423" y="824"/>
                  </a:cubicBezTo>
                  <a:cubicBezTo>
                    <a:pt x="8297" y="782"/>
                    <a:pt x="8167" y="764"/>
                    <a:pt x="8035" y="764"/>
                  </a:cubicBezTo>
                  <a:cubicBezTo>
                    <a:pt x="7595" y="764"/>
                    <a:pt x="7133" y="962"/>
                    <a:pt x="6712" y="1121"/>
                  </a:cubicBezTo>
                  <a:cubicBezTo>
                    <a:pt x="6620" y="1166"/>
                    <a:pt x="6552" y="1189"/>
                    <a:pt x="6461" y="1212"/>
                  </a:cubicBezTo>
                  <a:cubicBezTo>
                    <a:pt x="5825" y="1439"/>
                    <a:pt x="5280" y="1586"/>
                    <a:pt x="4692" y="1586"/>
                  </a:cubicBezTo>
                  <a:cubicBezTo>
                    <a:pt x="4393" y="1586"/>
                    <a:pt x="4083" y="1548"/>
                    <a:pt x="3744" y="1463"/>
                  </a:cubicBezTo>
                  <a:cubicBezTo>
                    <a:pt x="2982" y="1261"/>
                    <a:pt x="1932" y="1"/>
                    <a:pt x="1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3" name="Google Shape;5653;p62"/>
            <p:cNvSpPr/>
            <p:nvPr/>
          </p:nvSpPr>
          <p:spPr>
            <a:xfrm>
              <a:off x="7715958" y="2675640"/>
              <a:ext cx="148270" cy="67252"/>
            </a:xfrm>
            <a:custGeom>
              <a:avLst/>
              <a:gdLst/>
              <a:ahLst/>
              <a:cxnLst/>
              <a:rect l="l" t="t" r="r" b="b"/>
              <a:pathLst>
                <a:path w="6096" h="2765" extrusionOk="0">
                  <a:moveTo>
                    <a:pt x="3828" y="0"/>
                  </a:moveTo>
                  <a:cubicBezTo>
                    <a:pt x="3725" y="0"/>
                    <a:pt x="3621" y="4"/>
                    <a:pt x="3516" y="11"/>
                  </a:cubicBezTo>
                  <a:cubicBezTo>
                    <a:pt x="1804" y="125"/>
                    <a:pt x="412" y="1152"/>
                    <a:pt x="1" y="2476"/>
                  </a:cubicBezTo>
                  <a:cubicBezTo>
                    <a:pt x="557" y="2666"/>
                    <a:pt x="1161" y="2764"/>
                    <a:pt x="1776" y="2764"/>
                  </a:cubicBezTo>
                  <a:cubicBezTo>
                    <a:pt x="2273" y="2764"/>
                    <a:pt x="2776" y="2700"/>
                    <a:pt x="3265" y="2568"/>
                  </a:cubicBezTo>
                  <a:cubicBezTo>
                    <a:pt x="4224" y="2294"/>
                    <a:pt x="5616" y="1632"/>
                    <a:pt x="6095" y="650"/>
                  </a:cubicBezTo>
                  <a:cubicBezTo>
                    <a:pt x="5465" y="244"/>
                    <a:pt x="4672" y="0"/>
                    <a:pt x="3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4" name="Google Shape;5654;p62"/>
            <p:cNvSpPr/>
            <p:nvPr/>
          </p:nvSpPr>
          <p:spPr>
            <a:xfrm>
              <a:off x="7922481" y="2409431"/>
              <a:ext cx="172130" cy="144913"/>
            </a:xfrm>
            <a:custGeom>
              <a:avLst/>
              <a:gdLst/>
              <a:ahLst/>
              <a:cxnLst/>
              <a:rect l="l" t="t" r="r" b="b"/>
              <a:pathLst>
                <a:path w="7077" h="5958" extrusionOk="0">
                  <a:moveTo>
                    <a:pt x="3448" y="0"/>
                  </a:moveTo>
                  <a:cubicBezTo>
                    <a:pt x="3242" y="23"/>
                    <a:pt x="3014" y="69"/>
                    <a:pt x="2786" y="114"/>
                  </a:cubicBezTo>
                  <a:cubicBezTo>
                    <a:pt x="2580" y="205"/>
                    <a:pt x="2352" y="297"/>
                    <a:pt x="2124" y="434"/>
                  </a:cubicBezTo>
                  <a:cubicBezTo>
                    <a:pt x="1918" y="594"/>
                    <a:pt x="1690" y="753"/>
                    <a:pt x="1530" y="959"/>
                  </a:cubicBezTo>
                  <a:cubicBezTo>
                    <a:pt x="1348" y="1164"/>
                    <a:pt x="1165" y="1370"/>
                    <a:pt x="1028" y="1575"/>
                  </a:cubicBezTo>
                  <a:cubicBezTo>
                    <a:pt x="435" y="2488"/>
                    <a:pt x="229" y="3515"/>
                    <a:pt x="92" y="4246"/>
                  </a:cubicBezTo>
                  <a:cubicBezTo>
                    <a:pt x="1" y="4999"/>
                    <a:pt x="24" y="5478"/>
                    <a:pt x="115" y="5501"/>
                  </a:cubicBezTo>
                  <a:cubicBezTo>
                    <a:pt x="118" y="5501"/>
                    <a:pt x="121" y="5502"/>
                    <a:pt x="123" y="5502"/>
                  </a:cubicBezTo>
                  <a:cubicBezTo>
                    <a:pt x="238" y="5502"/>
                    <a:pt x="418" y="5052"/>
                    <a:pt x="663" y="4428"/>
                  </a:cubicBezTo>
                  <a:cubicBezTo>
                    <a:pt x="960" y="3812"/>
                    <a:pt x="1302" y="2945"/>
                    <a:pt x="1850" y="2374"/>
                  </a:cubicBezTo>
                  <a:cubicBezTo>
                    <a:pt x="2315" y="1848"/>
                    <a:pt x="2852" y="1609"/>
                    <a:pt x="3254" y="1609"/>
                  </a:cubicBezTo>
                  <a:cubicBezTo>
                    <a:pt x="3306" y="1609"/>
                    <a:pt x="3355" y="1613"/>
                    <a:pt x="3402" y="1621"/>
                  </a:cubicBezTo>
                  <a:cubicBezTo>
                    <a:pt x="3813" y="1686"/>
                    <a:pt x="4060" y="1873"/>
                    <a:pt x="4085" y="1873"/>
                  </a:cubicBezTo>
                  <a:cubicBezTo>
                    <a:pt x="4086" y="1873"/>
                    <a:pt x="4087" y="1873"/>
                    <a:pt x="4087" y="1872"/>
                  </a:cubicBezTo>
                  <a:cubicBezTo>
                    <a:pt x="4087" y="1872"/>
                    <a:pt x="4178" y="1895"/>
                    <a:pt x="4292" y="1986"/>
                  </a:cubicBezTo>
                  <a:cubicBezTo>
                    <a:pt x="4361" y="2031"/>
                    <a:pt x="4429" y="2077"/>
                    <a:pt x="4520" y="2123"/>
                  </a:cubicBezTo>
                  <a:cubicBezTo>
                    <a:pt x="4589" y="2168"/>
                    <a:pt x="4680" y="2260"/>
                    <a:pt x="4794" y="2351"/>
                  </a:cubicBezTo>
                  <a:cubicBezTo>
                    <a:pt x="4840" y="2397"/>
                    <a:pt x="4886" y="2442"/>
                    <a:pt x="4954" y="2488"/>
                  </a:cubicBezTo>
                  <a:cubicBezTo>
                    <a:pt x="5000" y="2556"/>
                    <a:pt x="5045" y="2602"/>
                    <a:pt x="5091" y="2671"/>
                  </a:cubicBezTo>
                  <a:cubicBezTo>
                    <a:pt x="5182" y="2808"/>
                    <a:pt x="5319" y="2922"/>
                    <a:pt x="5411" y="3081"/>
                  </a:cubicBezTo>
                  <a:cubicBezTo>
                    <a:pt x="5525" y="3241"/>
                    <a:pt x="5616" y="3424"/>
                    <a:pt x="5730" y="3584"/>
                  </a:cubicBezTo>
                  <a:lnTo>
                    <a:pt x="5867" y="3880"/>
                  </a:lnTo>
                  <a:cubicBezTo>
                    <a:pt x="5890" y="3926"/>
                    <a:pt x="5890" y="3949"/>
                    <a:pt x="5935" y="4040"/>
                  </a:cubicBezTo>
                  <a:lnTo>
                    <a:pt x="6050" y="4314"/>
                  </a:lnTo>
                  <a:cubicBezTo>
                    <a:pt x="6164" y="4656"/>
                    <a:pt x="6301" y="5022"/>
                    <a:pt x="6415" y="5364"/>
                  </a:cubicBezTo>
                  <a:cubicBezTo>
                    <a:pt x="6483" y="5547"/>
                    <a:pt x="6529" y="5775"/>
                    <a:pt x="6643" y="5957"/>
                  </a:cubicBezTo>
                  <a:cubicBezTo>
                    <a:pt x="6780" y="5752"/>
                    <a:pt x="6871" y="5364"/>
                    <a:pt x="6940" y="5113"/>
                  </a:cubicBezTo>
                  <a:cubicBezTo>
                    <a:pt x="7054" y="4702"/>
                    <a:pt x="7077" y="4246"/>
                    <a:pt x="7031" y="3812"/>
                  </a:cubicBezTo>
                  <a:cubicBezTo>
                    <a:pt x="7031" y="3675"/>
                    <a:pt x="6985" y="3515"/>
                    <a:pt x="6940" y="3378"/>
                  </a:cubicBezTo>
                  <a:cubicBezTo>
                    <a:pt x="6894" y="3264"/>
                    <a:pt x="6849" y="3150"/>
                    <a:pt x="6826" y="3059"/>
                  </a:cubicBezTo>
                  <a:cubicBezTo>
                    <a:pt x="6757" y="2830"/>
                    <a:pt x="6666" y="2602"/>
                    <a:pt x="6575" y="2397"/>
                  </a:cubicBezTo>
                  <a:cubicBezTo>
                    <a:pt x="6346" y="1963"/>
                    <a:pt x="6072" y="1507"/>
                    <a:pt x="5753" y="1141"/>
                  </a:cubicBezTo>
                  <a:cubicBezTo>
                    <a:pt x="5639" y="1004"/>
                    <a:pt x="5525" y="845"/>
                    <a:pt x="5388" y="753"/>
                  </a:cubicBezTo>
                  <a:cubicBezTo>
                    <a:pt x="5274" y="639"/>
                    <a:pt x="5159" y="548"/>
                    <a:pt x="5068" y="479"/>
                  </a:cubicBezTo>
                  <a:cubicBezTo>
                    <a:pt x="4977" y="411"/>
                    <a:pt x="4908" y="365"/>
                    <a:pt x="4840" y="320"/>
                  </a:cubicBezTo>
                  <a:cubicBezTo>
                    <a:pt x="4794" y="297"/>
                    <a:pt x="4771" y="274"/>
                    <a:pt x="4771" y="274"/>
                  </a:cubicBezTo>
                  <a:cubicBezTo>
                    <a:pt x="4771" y="274"/>
                    <a:pt x="4634" y="228"/>
                    <a:pt x="4406" y="137"/>
                  </a:cubicBezTo>
                  <a:cubicBezTo>
                    <a:pt x="4201" y="46"/>
                    <a:pt x="3858" y="23"/>
                    <a:pt x="3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5" name="Google Shape;5655;p62"/>
            <p:cNvSpPr/>
            <p:nvPr/>
          </p:nvSpPr>
          <p:spPr>
            <a:xfrm>
              <a:off x="7523324" y="2345219"/>
              <a:ext cx="157148" cy="145278"/>
            </a:xfrm>
            <a:custGeom>
              <a:avLst/>
              <a:gdLst/>
              <a:ahLst/>
              <a:cxnLst/>
              <a:rect l="l" t="t" r="r" b="b"/>
              <a:pathLst>
                <a:path w="6461" h="5973" extrusionOk="0">
                  <a:moveTo>
                    <a:pt x="3578" y="1"/>
                  </a:moveTo>
                  <a:cubicBezTo>
                    <a:pt x="3521" y="1"/>
                    <a:pt x="3469" y="5"/>
                    <a:pt x="3424" y="15"/>
                  </a:cubicBezTo>
                  <a:cubicBezTo>
                    <a:pt x="3219" y="38"/>
                    <a:pt x="3082" y="38"/>
                    <a:pt x="3082" y="38"/>
                  </a:cubicBezTo>
                  <a:cubicBezTo>
                    <a:pt x="3082" y="38"/>
                    <a:pt x="3059" y="61"/>
                    <a:pt x="2991" y="61"/>
                  </a:cubicBezTo>
                  <a:cubicBezTo>
                    <a:pt x="2945" y="84"/>
                    <a:pt x="2854" y="106"/>
                    <a:pt x="2762" y="152"/>
                  </a:cubicBezTo>
                  <a:cubicBezTo>
                    <a:pt x="2671" y="198"/>
                    <a:pt x="2534" y="243"/>
                    <a:pt x="2397" y="312"/>
                  </a:cubicBezTo>
                  <a:cubicBezTo>
                    <a:pt x="2283" y="380"/>
                    <a:pt x="2146" y="494"/>
                    <a:pt x="1986" y="586"/>
                  </a:cubicBezTo>
                  <a:cubicBezTo>
                    <a:pt x="1918" y="631"/>
                    <a:pt x="1827" y="700"/>
                    <a:pt x="1758" y="746"/>
                  </a:cubicBezTo>
                  <a:cubicBezTo>
                    <a:pt x="1050" y="1225"/>
                    <a:pt x="366" y="2229"/>
                    <a:pt x="115" y="3051"/>
                  </a:cubicBezTo>
                  <a:cubicBezTo>
                    <a:pt x="23" y="3325"/>
                    <a:pt x="1" y="3622"/>
                    <a:pt x="1" y="3895"/>
                  </a:cubicBezTo>
                  <a:cubicBezTo>
                    <a:pt x="1" y="4010"/>
                    <a:pt x="46" y="4489"/>
                    <a:pt x="206" y="4489"/>
                  </a:cubicBezTo>
                  <a:cubicBezTo>
                    <a:pt x="208" y="4489"/>
                    <a:pt x="210" y="4489"/>
                    <a:pt x="213" y="4489"/>
                  </a:cubicBezTo>
                  <a:cubicBezTo>
                    <a:pt x="400" y="4489"/>
                    <a:pt x="892" y="3551"/>
                    <a:pt x="1005" y="3393"/>
                  </a:cubicBezTo>
                  <a:lnTo>
                    <a:pt x="1165" y="3165"/>
                  </a:lnTo>
                  <a:cubicBezTo>
                    <a:pt x="1210" y="3097"/>
                    <a:pt x="1233" y="3074"/>
                    <a:pt x="1256" y="3028"/>
                  </a:cubicBezTo>
                  <a:lnTo>
                    <a:pt x="1439" y="2823"/>
                  </a:lnTo>
                  <a:cubicBezTo>
                    <a:pt x="1575" y="2686"/>
                    <a:pt x="1712" y="2572"/>
                    <a:pt x="1849" y="2435"/>
                  </a:cubicBezTo>
                  <a:cubicBezTo>
                    <a:pt x="2379" y="1926"/>
                    <a:pt x="2981" y="1598"/>
                    <a:pt x="3720" y="1598"/>
                  </a:cubicBezTo>
                  <a:cubicBezTo>
                    <a:pt x="3810" y="1598"/>
                    <a:pt x="3901" y="1603"/>
                    <a:pt x="3995" y="1613"/>
                  </a:cubicBezTo>
                  <a:cubicBezTo>
                    <a:pt x="4383" y="1659"/>
                    <a:pt x="4885" y="2024"/>
                    <a:pt x="5228" y="2709"/>
                  </a:cubicBezTo>
                  <a:cubicBezTo>
                    <a:pt x="5570" y="3348"/>
                    <a:pt x="5684" y="4215"/>
                    <a:pt x="5821" y="4854"/>
                  </a:cubicBezTo>
                  <a:cubicBezTo>
                    <a:pt x="5867" y="5516"/>
                    <a:pt x="5958" y="5973"/>
                    <a:pt x="6049" y="5973"/>
                  </a:cubicBezTo>
                  <a:cubicBezTo>
                    <a:pt x="6141" y="5973"/>
                    <a:pt x="6255" y="5539"/>
                    <a:pt x="6369" y="4831"/>
                  </a:cubicBezTo>
                  <a:cubicBezTo>
                    <a:pt x="6414" y="4124"/>
                    <a:pt x="6460" y="3142"/>
                    <a:pt x="6141" y="2184"/>
                  </a:cubicBezTo>
                  <a:cubicBezTo>
                    <a:pt x="6072" y="1932"/>
                    <a:pt x="5935" y="1704"/>
                    <a:pt x="5844" y="1476"/>
                  </a:cubicBezTo>
                  <a:cubicBezTo>
                    <a:pt x="5730" y="1248"/>
                    <a:pt x="5570" y="1065"/>
                    <a:pt x="5410" y="860"/>
                  </a:cubicBezTo>
                  <a:cubicBezTo>
                    <a:pt x="5250" y="677"/>
                    <a:pt x="5068" y="540"/>
                    <a:pt x="4885" y="403"/>
                  </a:cubicBezTo>
                  <a:cubicBezTo>
                    <a:pt x="4703" y="289"/>
                    <a:pt x="4497" y="198"/>
                    <a:pt x="4314" y="129"/>
                  </a:cubicBezTo>
                  <a:cubicBezTo>
                    <a:pt x="4047" y="58"/>
                    <a:pt x="3780" y="1"/>
                    <a:pt x="3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6" name="Google Shape;5656;p62"/>
            <p:cNvSpPr/>
            <p:nvPr/>
          </p:nvSpPr>
          <p:spPr>
            <a:xfrm>
              <a:off x="7547184" y="1865579"/>
              <a:ext cx="999339" cy="744804"/>
            </a:xfrm>
            <a:custGeom>
              <a:avLst/>
              <a:gdLst/>
              <a:ahLst/>
              <a:cxnLst/>
              <a:rect l="l" t="t" r="r" b="b"/>
              <a:pathLst>
                <a:path w="41087" h="30622" extrusionOk="0">
                  <a:moveTo>
                    <a:pt x="17480" y="0"/>
                  </a:moveTo>
                  <a:cubicBezTo>
                    <a:pt x="14975" y="0"/>
                    <a:pt x="12113" y="386"/>
                    <a:pt x="8949" y="1429"/>
                  </a:cubicBezTo>
                  <a:cubicBezTo>
                    <a:pt x="3699" y="3164"/>
                    <a:pt x="1234" y="6451"/>
                    <a:pt x="1" y="10126"/>
                  </a:cubicBezTo>
                  <a:lnTo>
                    <a:pt x="8127" y="11267"/>
                  </a:lnTo>
                  <a:cubicBezTo>
                    <a:pt x="8880" y="9875"/>
                    <a:pt x="10660" y="7912"/>
                    <a:pt x="10660" y="7912"/>
                  </a:cubicBezTo>
                  <a:lnTo>
                    <a:pt x="10660" y="7912"/>
                  </a:lnTo>
                  <a:lnTo>
                    <a:pt x="9998" y="11358"/>
                  </a:lnTo>
                  <a:cubicBezTo>
                    <a:pt x="20224" y="13047"/>
                    <a:pt x="28282" y="18662"/>
                    <a:pt x="28282" y="18662"/>
                  </a:cubicBezTo>
                  <a:cubicBezTo>
                    <a:pt x="27346" y="21538"/>
                    <a:pt x="29879" y="26081"/>
                    <a:pt x="29879" y="26081"/>
                  </a:cubicBezTo>
                  <a:cubicBezTo>
                    <a:pt x="29879" y="26081"/>
                    <a:pt x="27620" y="29824"/>
                    <a:pt x="27528" y="30417"/>
                  </a:cubicBezTo>
                  <a:cubicBezTo>
                    <a:pt x="27505" y="30566"/>
                    <a:pt x="27630" y="30621"/>
                    <a:pt x="27829" y="30621"/>
                  </a:cubicBezTo>
                  <a:cubicBezTo>
                    <a:pt x="28426" y="30621"/>
                    <a:pt x="29697" y="30121"/>
                    <a:pt x="29697" y="30121"/>
                  </a:cubicBezTo>
                  <a:lnTo>
                    <a:pt x="33531" y="26674"/>
                  </a:lnTo>
                  <a:cubicBezTo>
                    <a:pt x="33531" y="26674"/>
                    <a:pt x="35403" y="25784"/>
                    <a:pt x="36430" y="24597"/>
                  </a:cubicBezTo>
                  <a:cubicBezTo>
                    <a:pt x="36750" y="24232"/>
                    <a:pt x="36978" y="23661"/>
                    <a:pt x="37161" y="22999"/>
                  </a:cubicBezTo>
                  <a:lnTo>
                    <a:pt x="37161" y="22999"/>
                  </a:lnTo>
                  <a:cubicBezTo>
                    <a:pt x="35357" y="23068"/>
                    <a:pt x="34034" y="24300"/>
                    <a:pt x="34034" y="24300"/>
                  </a:cubicBezTo>
                  <a:cubicBezTo>
                    <a:pt x="34034" y="24300"/>
                    <a:pt x="41087" y="11335"/>
                    <a:pt x="28852" y="3141"/>
                  </a:cubicBezTo>
                  <a:cubicBezTo>
                    <a:pt x="28852" y="3141"/>
                    <a:pt x="24623" y="0"/>
                    <a:pt x="1748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7" name="Google Shape;5657;p62"/>
            <p:cNvSpPr/>
            <p:nvPr/>
          </p:nvSpPr>
          <p:spPr>
            <a:xfrm>
              <a:off x="7436152" y="1742435"/>
              <a:ext cx="1163102" cy="846836"/>
            </a:xfrm>
            <a:custGeom>
              <a:avLst/>
              <a:gdLst/>
              <a:ahLst/>
              <a:cxnLst/>
              <a:rect l="l" t="t" r="r" b="b"/>
              <a:pathLst>
                <a:path w="47820" h="34817" extrusionOk="0">
                  <a:moveTo>
                    <a:pt x="22014" y="1"/>
                  </a:moveTo>
                  <a:cubicBezTo>
                    <a:pt x="15761" y="1"/>
                    <a:pt x="12372" y="2726"/>
                    <a:pt x="12372" y="2726"/>
                  </a:cubicBezTo>
                  <a:cubicBezTo>
                    <a:pt x="12210" y="2755"/>
                    <a:pt x="12050" y="2769"/>
                    <a:pt x="11893" y="2769"/>
                  </a:cubicBezTo>
                  <a:cubicBezTo>
                    <a:pt x="9968" y="2769"/>
                    <a:pt x="8446" y="740"/>
                    <a:pt x="8446" y="740"/>
                  </a:cubicBezTo>
                  <a:cubicBezTo>
                    <a:pt x="6575" y="2521"/>
                    <a:pt x="8150" y="4301"/>
                    <a:pt x="8150" y="4301"/>
                  </a:cubicBezTo>
                  <a:cubicBezTo>
                    <a:pt x="8113" y="4301"/>
                    <a:pt x="8076" y="4300"/>
                    <a:pt x="8039" y="4300"/>
                  </a:cubicBezTo>
                  <a:cubicBezTo>
                    <a:pt x="363" y="4300"/>
                    <a:pt x="1" y="13774"/>
                    <a:pt x="1" y="13774"/>
                  </a:cubicBezTo>
                  <a:lnTo>
                    <a:pt x="2261" y="13774"/>
                  </a:lnTo>
                  <a:cubicBezTo>
                    <a:pt x="1" y="19411"/>
                    <a:pt x="3470" y="23063"/>
                    <a:pt x="3470" y="23063"/>
                  </a:cubicBezTo>
                  <a:cubicBezTo>
                    <a:pt x="3379" y="20895"/>
                    <a:pt x="4886" y="14162"/>
                    <a:pt x="4886" y="14162"/>
                  </a:cubicBezTo>
                  <a:lnTo>
                    <a:pt x="14061" y="15463"/>
                  </a:lnTo>
                  <a:cubicBezTo>
                    <a:pt x="14815" y="14070"/>
                    <a:pt x="16595" y="12108"/>
                    <a:pt x="16595" y="12107"/>
                  </a:cubicBezTo>
                  <a:lnTo>
                    <a:pt x="16595" y="12107"/>
                  </a:lnTo>
                  <a:lnTo>
                    <a:pt x="15933" y="15554"/>
                  </a:lnTo>
                  <a:cubicBezTo>
                    <a:pt x="26159" y="17243"/>
                    <a:pt x="34216" y="22858"/>
                    <a:pt x="34216" y="22858"/>
                  </a:cubicBezTo>
                  <a:cubicBezTo>
                    <a:pt x="33280" y="25711"/>
                    <a:pt x="35814" y="30253"/>
                    <a:pt x="35814" y="30253"/>
                  </a:cubicBezTo>
                  <a:cubicBezTo>
                    <a:pt x="35814" y="30253"/>
                    <a:pt x="33577" y="34020"/>
                    <a:pt x="33463" y="34613"/>
                  </a:cubicBezTo>
                  <a:cubicBezTo>
                    <a:pt x="33440" y="34761"/>
                    <a:pt x="33564" y="34817"/>
                    <a:pt x="33763" y="34817"/>
                  </a:cubicBezTo>
                  <a:cubicBezTo>
                    <a:pt x="34360" y="34817"/>
                    <a:pt x="35631" y="34316"/>
                    <a:pt x="35631" y="34316"/>
                  </a:cubicBezTo>
                  <a:lnTo>
                    <a:pt x="39466" y="30847"/>
                  </a:lnTo>
                  <a:cubicBezTo>
                    <a:pt x="39466" y="30847"/>
                    <a:pt x="41360" y="29957"/>
                    <a:pt x="42388" y="28793"/>
                  </a:cubicBezTo>
                  <a:cubicBezTo>
                    <a:pt x="43415" y="27606"/>
                    <a:pt x="43597" y="23748"/>
                    <a:pt x="43597" y="23748"/>
                  </a:cubicBezTo>
                  <a:cubicBezTo>
                    <a:pt x="47455" y="21488"/>
                    <a:pt x="47820" y="17129"/>
                    <a:pt x="46222" y="14276"/>
                  </a:cubicBezTo>
                  <a:cubicBezTo>
                    <a:pt x="44624" y="11400"/>
                    <a:pt x="41155" y="9916"/>
                    <a:pt x="41155" y="9916"/>
                  </a:cubicBezTo>
                  <a:cubicBezTo>
                    <a:pt x="41908" y="9825"/>
                    <a:pt x="42479" y="7269"/>
                    <a:pt x="42479" y="7268"/>
                  </a:cubicBezTo>
                  <a:lnTo>
                    <a:pt x="42479" y="7268"/>
                  </a:lnTo>
                  <a:cubicBezTo>
                    <a:pt x="41458" y="7803"/>
                    <a:pt x="40469" y="7958"/>
                    <a:pt x="39664" y="7958"/>
                  </a:cubicBezTo>
                  <a:cubicBezTo>
                    <a:pt x="38542" y="7958"/>
                    <a:pt x="37777" y="7656"/>
                    <a:pt x="37777" y="7656"/>
                  </a:cubicBezTo>
                  <a:lnTo>
                    <a:pt x="36202" y="3205"/>
                  </a:lnTo>
                  <a:lnTo>
                    <a:pt x="35449" y="6264"/>
                  </a:lnTo>
                  <a:cubicBezTo>
                    <a:pt x="35449" y="6264"/>
                    <a:pt x="32436" y="1037"/>
                    <a:pt x="24561" y="147"/>
                  </a:cubicBezTo>
                  <a:cubicBezTo>
                    <a:pt x="23666" y="46"/>
                    <a:pt x="22816" y="1"/>
                    <a:pt x="220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8" name="Google Shape;5658;p62"/>
            <p:cNvSpPr/>
            <p:nvPr/>
          </p:nvSpPr>
          <p:spPr>
            <a:xfrm>
              <a:off x="7436152" y="2076237"/>
              <a:ext cx="132728" cy="227172"/>
            </a:xfrm>
            <a:custGeom>
              <a:avLst/>
              <a:gdLst/>
              <a:ahLst/>
              <a:cxnLst/>
              <a:rect l="l" t="t" r="r" b="b"/>
              <a:pathLst>
                <a:path w="5457" h="9340" extrusionOk="0">
                  <a:moveTo>
                    <a:pt x="2273" y="1"/>
                  </a:moveTo>
                  <a:cubicBezTo>
                    <a:pt x="1693" y="1"/>
                    <a:pt x="1325" y="50"/>
                    <a:pt x="1325" y="50"/>
                  </a:cubicBezTo>
                  <a:lnTo>
                    <a:pt x="2261" y="50"/>
                  </a:lnTo>
                  <a:cubicBezTo>
                    <a:pt x="1" y="5687"/>
                    <a:pt x="3470" y="9339"/>
                    <a:pt x="3470" y="9339"/>
                  </a:cubicBezTo>
                  <a:cubicBezTo>
                    <a:pt x="3379" y="7171"/>
                    <a:pt x="4886" y="438"/>
                    <a:pt x="4886" y="438"/>
                  </a:cubicBezTo>
                  <a:lnTo>
                    <a:pt x="5456" y="529"/>
                  </a:lnTo>
                  <a:cubicBezTo>
                    <a:pt x="4267" y="93"/>
                    <a:pt x="3070" y="1"/>
                    <a:pt x="22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9" name="Google Shape;5659;p62"/>
            <p:cNvSpPr/>
            <p:nvPr/>
          </p:nvSpPr>
          <p:spPr>
            <a:xfrm>
              <a:off x="7436152" y="1910868"/>
              <a:ext cx="1158116" cy="678403"/>
            </a:xfrm>
            <a:custGeom>
              <a:avLst/>
              <a:gdLst/>
              <a:ahLst/>
              <a:cxnLst/>
              <a:rect l="l" t="t" r="r" b="b"/>
              <a:pathLst>
                <a:path w="47615" h="27892" extrusionOk="0">
                  <a:moveTo>
                    <a:pt x="7784" y="1"/>
                  </a:moveTo>
                  <a:lnTo>
                    <a:pt x="7784" y="1"/>
                  </a:lnTo>
                  <a:cubicBezTo>
                    <a:pt x="7783" y="2"/>
                    <a:pt x="4389" y="3313"/>
                    <a:pt x="2035" y="3313"/>
                  </a:cubicBezTo>
                  <a:cubicBezTo>
                    <a:pt x="1917" y="3313"/>
                    <a:pt x="1802" y="3305"/>
                    <a:pt x="1690" y="3288"/>
                  </a:cubicBezTo>
                  <a:cubicBezTo>
                    <a:pt x="1188" y="3196"/>
                    <a:pt x="1028" y="2831"/>
                    <a:pt x="1051" y="2329"/>
                  </a:cubicBezTo>
                  <a:lnTo>
                    <a:pt x="1051" y="2329"/>
                  </a:lnTo>
                  <a:cubicBezTo>
                    <a:pt x="92" y="4612"/>
                    <a:pt x="1" y="6849"/>
                    <a:pt x="1" y="6849"/>
                  </a:cubicBezTo>
                  <a:lnTo>
                    <a:pt x="2261" y="6849"/>
                  </a:lnTo>
                  <a:cubicBezTo>
                    <a:pt x="1" y="12486"/>
                    <a:pt x="3470" y="16138"/>
                    <a:pt x="3470" y="16138"/>
                  </a:cubicBezTo>
                  <a:cubicBezTo>
                    <a:pt x="3379" y="13970"/>
                    <a:pt x="4886" y="7237"/>
                    <a:pt x="4886" y="7237"/>
                  </a:cubicBezTo>
                  <a:lnTo>
                    <a:pt x="14061" y="8538"/>
                  </a:lnTo>
                  <a:cubicBezTo>
                    <a:pt x="14815" y="7145"/>
                    <a:pt x="16595" y="5183"/>
                    <a:pt x="16595" y="5182"/>
                  </a:cubicBezTo>
                  <a:lnTo>
                    <a:pt x="16595" y="5182"/>
                  </a:lnTo>
                  <a:lnTo>
                    <a:pt x="15933" y="8629"/>
                  </a:lnTo>
                  <a:cubicBezTo>
                    <a:pt x="26159" y="10318"/>
                    <a:pt x="34216" y="15933"/>
                    <a:pt x="34216" y="15933"/>
                  </a:cubicBezTo>
                  <a:cubicBezTo>
                    <a:pt x="33280" y="18786"/>
                    <a:pt x="35814" y="23328"/>
                    <a:pt x="35814" y="23328"/>
                  </a:cubicBezTo>
                  <a:cubicBezTo>
                    <a:pt x="35814" y="23328"/>
                    <a:pt x="33577" y="27095"/>
                    <a:pt x="33463" y="27688"/>
                  </a:cubicBezTo>
                  <a:cubicBezTo>
                    <a:pt x="33440" y="27836"/>
                    <a:pt x="33564" y="27892"/>
                    <a:pt x="33763" y="27892"/>
                  </a:cubicBezTo>
                  <a:cubicBezTo>
                    <a:pt x="34360" y="27892"/>
                    <a:pt x="35631" y="27391"/>
                    <a:pt x="35631" y="27391"/>
                  </a:cubicBezTo>
                  <a:lnTo>
                    <a:pt x="39466" y="23922"/>
                  </a:lnTo>
                  <a:cubicBezTo>
                    <a:pt x="39466" y="23922"/>
                    <a:pt x="41360" y="23032"/>
                    <a:pt x="42388" y="21868"/>
                  </a:cubicBezTo>
                  <a:cubicBezTo>
                    <a:pt x="43415" y="20681"/>
                    <a:pt x="43597" y="16823"/>
                    <a:pt x="43597" y="16823"/>
                  </a:cubicBezTo>
                  <a:cubicBezTo>
                    <a:pt x="46861" y="14906"/>
                    <a:pt x="47615" y="11482"/>
                    <a:pt x="46793" y="8743"/>
                  </a:cubicBezTo>
                  <a:lnTo>
                    <a:pt x="46793" y="8743"/>
                  </a:lnTo>
                  <a:cubicBezTo>
                    <a:pt x="46656" y="10683"/>
                    <a:pt x="46177" y="12852"/>
                    <a:pt x="44921" y="13605"/>
                  </a:cubicBezTo>
                  <a:cubicBezTo>
                    <a:pt x="44621" y="13780"/>
                    <a:pt x="44344" y="13858"/>
                    <a:pt x="44087" y="13858"/>
                  </a:cubicBezTo>
                  <a:cubicBezTo>
                    <a:pt x="42179" y="13858"/>
                    <a:pt x="41452" y="9566"/>
                    <a:pt x="41452" y="9565"/>
                  </a:cubicBezTo>
                  <a:lnTo>
                    <a:pt x="41452" y="9565"/>
                  </a:lnTo>
                  <a:cubicBezTo>
                    <a:pt x="41452" y="9566"/>
                    <a:pt x="41908" y="15089"/>
                    <a:pt x="39557" y="15385"/>
                  </a:cubicBezTo>
                  <a:cubicBezTo>
                    <a:pt x="39512" y="15390"/>
                    <a:pt x="39468" y="15393"/>
                    <a:pt x="39425" y="15393"/>
                  </a:cubicBezTo>
                  <a:cubicBezTo>
                    <a:pt x="37260" y="15393"/>
                    <a:pt x="37981" y="8731"/>
                    <a:pt x="37982" y="8720"/>
                  </a:cubicBezTo>
                  <a:lnTo>
                    <a:pt x="37982" y="8720"/>
                  </a:lnTo>
                  <a:cubicBezTo>
                    <a:pt x="37981" y="8730"/>
                    <a:pt x="37410" y="13886"/>
                    <a:pt x="34852" y="13886"/>
                  </a:cubicBezTo>
                  <a:cubicBezTo>
                    <a:pt x="34652" y="13886"/>
                    <a:pt x="34441" y="13855"/>
                    <a:pt x="34216" y="13787"/>
                  </a:cubicBezTo>
                  <a:cubicBezTo>
                    <a:pt x="31135" y="12852"/>
                    <a:pt x="33896" y="6621"/>
                    <a:pt x="33897" y="6620"/>
                  </a:cubicBezTo>
                  <a:lnTo>
                    <a:pt x="33897" y="6620"/>
                  </a:lnTo>
                  <a:cubicBezTo>
                    <a:pt x="33896" y="6621"/>
                    <a:pt x="30655" y="9839"/>
                    <a:pt x="29263" y="10135"/>
                  </a:cubicBezTo>
                  <a:cubicBezTo>
                    <a:pt x="29193" y="10149"/>
                    <a:pt x="29110" y="10155"/>
                    <a:pt x="29015" y="10155"/>
                  </a:cubicBezTo>
                  <a:cubicBezTo>
                    <a:pt x="27162" y="10155"/>
                    <a:pt x="20661" y="7734"/>
                    <a:pt x="19402" y="6757"/>
                  </a:cubicBezTo>
                  <a:cubicBezTo>
                    <a:pt x="18101" y="5730"/>
                    <a:pt x="20726" y="184"/>
                    <a:pt x="20726" y="184"/>
                  </a:cubicBezTo>
                  <a:lnTo>
                    <a:pt x="20726" y="184"/>
                  </a:lnTo>
                  <a:cubicBezTo>
                    <a:pt x="20726" y="184"/>
                    <a:pt x="11537" y="4162"/>
                    <a:pt x="8125" y="4162"/>
                  </a:cubicBezTo>
                  <a:cubicBezTo>
                    <a:pt x="7792" y="4162"/>
                    <a:pt x="7514" y="4124"/>
                    <a:pt x="7305" y="4041"/>
                  </a:cubicBezTo>
                  <a:cubicBezTo>
                    <a:pt x="4977" y="3105"/>
                    <a:pt x="7784" y="2"/>
                    <a:pt x="778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0" name="Google Shape;5660;p62"/>
            <p:cNvSpPr/>
            <p:nvPr/>
          </p:nvSpPr>
          <p:spPr>
            <a:xfrm>
              <a:off x="7521670" y="1880903"/>
              <a:ext cx="192659" cy="194337"/>
            </a:xfrm>
            <a:custGeom>
              <a:avLst/>
              <a:gdLst/>
              <a:ahLst/>
              <a:cxnLst/>
              <a:rect l="l" t="t" r="r" b="b"/>
              <a:pathLst>
                <a:path w="7921" h="7990" extrusionOk="0">
                  <a:moveTo>
                    <a:pt x="7669" y="0"/>
                  </a:moveTo>
                  <a:cubicBezTo>
                    <a:pt x="7487" y="0"/>
                    <a:pt x="7258" y="0"/>
                    <a:pt x="6985" y="92"/>
                  </a:cubicBezTo>
                  <a:cubicBezTo>
                    <a:pt x="6414" y="160"/>
                    <a:pt x="5684" y="457"/>
                    <a:pt x="4999" y="799"/>
                  </a:cubicBezTo>
                  <a:cubicBezTo>
                    <a:pt x="4314" y="1142"/>
                    <a:pt x="3698" y="1598"/>
                    <a:pt x="3241" y="1941"/>
                  </a:cubicBezTo>
                  <a:cubicBezTo>
                    <a:pt x="2785" y="2306"/>
                    <a:pt x="2511" y="2580"/>
                    <a:pt x="2511" y="2580"/>
                  </a:cubicBezTo>
                  <a:cubicBezTo>
                    <a:pt x="2511" y="2580"/>
                    <a:pt x="2442" y="2648"/>
                    <a:pt x="2328" y="2762"/>
                  </a:cubicBezTo>
                  <a:cubicBezTo>
                    <a:pt x="2237" y="2899"/>
                    <a:pt x="2054" y="3059"/>
                    <a:pt x="1872" y="3287"/>
                  </a:cubicBezTo>
                  <a:cubicBezTo>
                    <a:pt x="1507" y="3744"/>
                    <a:pt x="1073" y="4360"/>
                    <a:pt x="730" y="5045"/>
                  </a:cubicBezTo>
                  <a:cubicBezTo>
                    <a:pt x="388" y="5730"/>
                    <a:pt x="137" y="6460"/>
                    <a:pt x="69" y="7031"/>
                  </a:cubicBezTo>
                  <a:cubicBezTo>
                    <a:pt x="0" y="7327"/>
                    <a:pt x="23" y="7556"/>
                    <a:pt x="23" y="7715"/>
                  </a:cubicBezTo>
                  <a:cubicBezTo>
                    <a:pt x="23" y="7898"/>
                    <a:pt x="23" y="7989"/>
                    <a:pt x="46" y="7989"/>
                  </a:cubicBezTo>
                  <a:cubicBezTo>
                    <a:pt x="69" y="7989"/>
                    <a:pt x="91" y="7898"/>
                    <a:pt x="137" y="7738"/>
                  </a:cubicBezTo>
                  <a:cubicBezTo>
                    <a:pt x="160" y="7578"/>
                    <a:pt x="183" y="7350"/>
                    <a:pt x="274" y="7076"/>
                  </a:cubicBezTo>
                  <a:cubicBezTo>
                    <a:pt x="388" y="6528"/>
                    <a:pt x="708" y="5866"/>
                    <a:pt x="1050" y="5227"/>
                  </a:cubicBezTo>
                  <a:cubicBezTo>
                    <a:pt x="1415" y="4588"/>
                    <a:pt x="1895" y="4018"/>
                    <a:pt x="2260" y="3607"/>
                  </a:cubicBezTo>
                  <a:cubicBezTo>
                    <a:pt x="2420" y="3401"/>
                    <a:pt x="2602" y="3242"/>
                    <a:pt x="2716" y="3127"/>
                  </a:cubicBezTo>
                  <a:cubicBezTo>
                    <a:pt x="2830" y="3013"/>
                    <a:pt x="2876" y="2945"/>
                    <a:pt x="2876" y="2945"/>
                  </a:cubicBezTo>
                  <a:cubicBezTo>
                    <a:pt x="2876" y="2945"/>
                    <a:pt x="3150" y="2694"/>
                    <a:pt x="3561" y="2306"/>
                  </a:cubicBezTo>
                  <a:cubicBezTo>
                    <a:pt x="3972" y="1963"/>
                    <a:pt x="4542" y="1484"/>
                    <a:pt x="5181" y="1119"/>
                  </a:cubicBezTo>
                  <a:cubicBezTo>
                    <a:pt x="5820" y="754"/>
                    <a:pt x="6482" y="434"/>
                    <a:pt x="7030" y="274"/>
                  </a:cubicBezTo>
                  <a:cubicBezTo>
                    <a:pt x="7281" y="183"/>
                    <a:pt x="7510" y="137"/>
                    <a:pt x="7669" y="115"/>
                  </a:cubicBezTo>
                  <a:cubicBezTo>
                    <a:pt x="7829" y="69"/>
                    <a:pt x="7920" y="23"/>
                    <a:pt x="7920" y="23"/>
                  </a:cubicBezTo>
                  <a:cubicBezTo>
                    <a:pt x="7920" y="0"/>
                    <a:pt x="7829" y="0"/>
                    <a:pt x="7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1" name="Google Shape;5661;p62"/>
            <p:cNvSpPr/>
            <p:nvPr/>
          </p:nvSpPr>
          <p:spPr>
            <a:xfrm>
              <a:off x="7447268" y="1947449"/>
              <a:ext cx="873859" cy="348809"/>
            </a:xfrm>
            <a:custGeom>
              <a:avLst/>
              <a:gdLst/>
              <a:ahLst/>
              <a:cxnLst/>
              <a:rect l="l" t="t" r="r" b="b"/>
              <a:pathLst>
                <a:path w="35928" h="14341" extrusionOk="0">
                  <a:moveTo>
                    <a:pt x="19327" y="1"/>
                  </a:moveTo>
                  <a:cubicBezTo>
                    <a:pt x="19290" y="1"/>
                    <a:pt x="19155" y="134"/>
                    <a:pt x="18923" y="346"/>
                  </a:cubicBezTo>
                  <a:cubicBezTo>
                    <a:pt x="18808" y="460"/>
                    <a:pt x="18649" y="597"/>
                    <a:pt x="18489" y="757"/>
                  </a:cubicBezTo>
                  <a:cubicBezTo>
                    <a:pt x="18329" y="939"/>
                    <a:pt x="18147" y="1122"/>
                    <a:pt x="17964" y="1350"/>
                  </a:cubicBezTo>
                  <a:cubicBezTo>
                    <a:pt x="17576" y="1761"/>
                    <a:pt x="17142" y="2309"/>
                    <a:pt x="16754" y="2902"/>
                  </a:cubicBezTo>
                  <a:cubicBezTo>
                    <a:pt x="16549" y="3222"/>
                    <a:pt x="16366" y="3564"/>
                    <a:pt x="16184" y="3907"/>
                  </a:cubicBezTo>
                  <a:cubicBezTo>
                    <a:pt x="16047" y="4021"/>
                    <a:pt x="15887" y="4158"/>
                    <a:pt x="15727" y="4295"/>
                  </a:cubicBezTo>
                  <a:cubicBezTo>
                    <a:pt x="15362" y="4568"/>
                    <a:pt x="14974" y="4934"/>
                    <a:pt x="14586" y="5345"/>
                  </a:cubicBezTo>
                  <a:cubicBezTo>
                    <a:pt x="14403" y="5573"/>
                    <a:pt x="14221" y="5801"/>
                    <a:pt x="14061" y="6075"/>
                  </a:cubicBezTo>
                  <a:cubicBezTo>
                    <a:pt x="13992" y="6212"/>
                    <a:pt x="13924" y="6349"/>
                    <a:pt x="13855" y="6486"/>
                  </a:cubicBezTo>
                  <a:lnTo>
                    <a:pt x="13787" y="6714"/>
                  </a:lnTo>
                  <a:cubicBezTo>
                    <a:pt x="13764" y="6805"/>
                    <a:pt x="13764" y="6805"/>
                    <a:pt x="13764" y="6828"/>
                  </a:cubicBezTo>
                  <a:cubicBezTo>
                    <a:pt x="13764" y="6858"/>
                    <a:pt x="13752" y="6866"/>
                    <a:pt x="13735" y="6866"/>
                  </a:cubicBezTo>
                  <a:cubicBezTo>
                    <a:pt x="13714" y="6866"/>
                    <a:pt x="13686" y="6851"/>
                    <a:pt x="13673" y="6851"/>
                  </a:cubicBezTo>
                  <a:cubicBezTo>
                    <a:pt x="13536" y="6805"/>
                    <a:pt x="13376" y="6760"/>
                    <a:pt x="13239" y="6691"/>
                  </a:cubicBezTo>
                  <a:cubicBezTo>
                    <a:pt x="12965" y="6600"/>
                    <a:pt x="12691" y="6509"/>
                    <a:pt x="12417" y="6417"/>
                  </a:cubicBezTo>
                  <a:cubicBezTo>
                    <a:pt x="12372" y="6395"/>
                    <a:pt x="12303" y="6395"/>
                    <a:pt x="12235" y="6372"/>
                  </a:cubicBezTo>
                  <a:cubicBezTo>
                    <a:pt x="12303" y="6258"/>
                    <a:pt x="12349" y="6098"/>
                    <a:pt x="12440" y="5961"/>
                  </a:cubicBezTo>
                  <a:cubicBezTo>
                    <a:pt x="12577" y="5664"/>
                    <a:pt x="12783" y="5413"/>
                    <a:pt x="12783" y="5413"/>
                  </a:cubicBezTo>
                  <a:cubicBezTo>
                    <a:pt x="12783" y="5413"/>
                    <a:pt x="12897" y="5116"/>
                    <a:pt x="13079" y="4820"/>
                  </a:cubicBezTo>
                  <a:cubicBezTo>
                    <a:pt x="13262" y="4546"/>
                    <a:pt x="13467" y="4272"/>
                    <a:pt x="13422" y="4226"/>
                  </a:cubicBezTo>
                  <a:cubicBezTo>
                    <a:pt x="13415" y="4216"/>
                    <a:pt x="13403" y="4212"/>
                    <a:pt x="13386" y="4212"/>
                  </a:cubicBezTo>
                  <a:cubicBezTo>
                    <a:pt x="13286" y="4212"/>
                    <a:pt x="13020" y="4376"/>
                    <a:pt x="12805" y="4591"/>
                  </a:cubicBezTo>
                  <a:cubicBezTo>
                    <a:pt x="12532" y="4842"/>
                    <a:pt x="12303" y="5139"/>
                    <a:pt x="12303" y="5139"/>
                  </a:cubicBezTo>
                  <a:cubicBezTo>
                    <a:pt x="12303" y="5139"/>
                    <a:pt x="12144" y="5481"/>
                    <a:pt x="12075" y="5824"/>
                  </a:cubicBezTo>
                  <a:cubicBezTo>
                    <a:pt x="12052" y="6006"/>
                    <a:pt x="12029" y="6166"/>
                    <a:pt x="12052" y="6303"/>
                  </a:cubicBezTo>
                  <a:cubicBezTo>
                    <a:pt x="11641" y="6189"/>
                    <a:pt x="11276" y="6121"/>
                    <a:pt x="10934" y="6029"/>
                  </a:cubicBezTo>
                  <a:cubicBezTo>
                    <a:pt x="10706" y="5984"/>
                    <a:pt x="10523" y="5915"/>
                    <a:pt x="10340" y="5892"/>
                  </a:cubicBezTo>
                  <a:cubicBezTo>
                    <a:pt x="10158" y="5847"/>
                    <a:pt x="9998" y="5824"/>
                    <a:pt x="9861" y="5801"/>
                  </a:cubicBezTo>
                  <a:cubicBezTo>
                    <a:pt x="9610" y="5755"/>
                    <a:pt x="9450" y="5733"/>
                    <a:pt x="9450" y="5733"/>
                  </a:cubicBezTo>
                  <a:cubicBezTo>
                    <a:pt x="9450" y="5733"/>
                    <a:pt x="9313" y="5710"/>
                    <a:pt x="9039" y="5687"/>
                  </a:cubicBezTo>
                  <a:cubicBezTo>
                    <a:pt x="8925" y="5664"/>
                    <a:pt x="8765" y="5641"/>
                    <a:pt x="8583" y="5618"/>
                  </a:cubicBezTo>
                  <a:cubicBezTo>
                    <a:pt x="8400" y="5596"/>
                    <a:pt x="8195" y="5596"/>
                    <a:pt x="7966" y="5573"/>
                  </a:cubicBezTo>
                  <a:cubicBezTo>
                    <a:pt x="7510" y="5550"/>
                    <a:pt x="7008" y="5504"/>
                    <a:pt x="6437" y="5481"/>
                  </a:cubicBezTo>
                  <a:cubicBezTo>
                    <a:pt x="5867" y="5481"/>
                    <a:pt x="5273" y="5504"/>
                    <a:pt x="4680" y="5504"/>
                  </a:cubicBezTo>
                  <a:cubicBezTo>
                    <a:pt x="4362" y="5513"/>
                    <a:pt x="4045" y="5518"/>
                    <a:pt x="3733" y="5518"/>
                  </a:cubicBezTo>
                  <a:cubicBezTo>
                    <a:pt x="3193" y="5518"/>
                    <a:pt x="2669" y="5502"/>
                    <a:pt x="2192" y="5459"/>
                  </a:cubicBezTo>
                  <a:cubicBezTo>
                    <a:pt x="2306" y="5345"/>
                    <a:pt x="2374" y="5276"/>
                    <a:pt x="2351" y="5253"/>
                  </a:cubicBezTo>
                  <a:cubicBezTo>
                    <a:pt x="2351" y="5250"/>
                    <a:pt x="2349" y="5249"/>
                    <a:pt x="2344" y="5249"/>
                  </a:cubicBezTo>
                  <a:cubicBezTo>
                    <a:pt x="2311" y="5249"/>
                    <a:pt x="2169" y="5319"/>
                    <a:pt x="2009" y="5459"/>
                  </a:cubicBezTo>
                  <a:cubicBezTo>
                    <a:pt x="1826" y="5436"/>
                    <a:pt x="1621" y="5413"/>
                    <a:pt x="1438" y="5390"/>
                  </a:cubicBezTo>
                  <a:cubicBezTo>
                    <a:pt x="1256" y="5367"/>
                    <a:pt x="1073" y="5322"/>
                    <a:pt x="913" y="5299"/>
                  </a:cubicBezTo>
                  <a:cubicBezTo>
                    <a:pt x="959" y="5071"/>
                    <a:pt x="1028" y="4614"/>
                    <a:pt x="1165" y="4180"/>
                  </a:cubicBezTo>
                  <a:cubicBezTo>
                    <a:pt x="1279" y="3884"/>
                    <a:pt x="1370" y="3587"/>
                    <a:pt x="1484" y="3359"/>
                  </a:cubicBezTo>
                  <a:cubicBezTo>
                    <a:pt x="1598" y="3153"/>
                    <a:pt x="1667" y="3016"/>
                    <a:pt x="1667" y="3016"/>
                  </a:cubicBezTo>
                  <a:cubicBezTo>
                    <a:pt x="1667" y="3016"/>
                    <a:pt x="1918" y="2446"/>
                    <a:pt x="2237" y="1875"/>
                  </a:cubicBezTo>
                  <a:cubicBezTo>
                    <a:pt x="2580" y="1327"/>
                    <a:pt x="2968" y="802"/>
                    <a:pt x="2922" y="757"/>
                  </a:cubicBezTo>
                  <a:cubicBezTo>
                    <a:pt x="2920" y="754"/>
                    <a:pt x="2917" y="753"/>
                    <a:pt x="2912" y="753"/>
                  </a:cubicBezTo>
                  <a:cubicBezTo>
                    <a:pt x="2828" y="753"/>
                    <a:pt x="2353" y="1170"/>
                    <a:pt x="1941" y="1670"/>
                  </a:cubicBezTo>
                  <a:cubicBezTo>
                    <a:pt x="1507" y="2195"/>
                    <a:pt x="1187" y="2788"/>
                    <a:pt x="1187" y="2788"/>
                  </a:cubicBezTo>
                  <a:cubicBezTo>
                    <a:pt x="1187" y="2788"/>
                    <a:pt x="1119" y="2948"/>
                    <a:pt x="1028" y="3176"/>
                  </a:cubicBezTo>
                  <a:cubicBezTo>
                    <a:pt x="936" y="3427"/>
                    <a:pt x="868" y="3770"/>
                    <a:pt x="799" y="4089"/>
                  </a:cubicBezTo>
                  <a:cubicBezTo>
                    <a:pt x="731" y="4568"/>
                    <a:pt x="754" y="5025"/>
                    <a:pt x="799" y="5276"/>
                  </a:cubicBezTo>
                  <a:cubicBezTo>
                    <a:pt x="640" y="5230"/>
                    <a:pt x="525" y="5208"/>
                    <a:pt x="411" y="5162"/>
                  </a:cubicBezTo>
                  <a:cubicBezTo>
                    <a:pt x="205" y="5106"/>
                    <a:pt x="75" y="5065"/>
                    <a:pt x="36" y="5065"/>
                  </a:cubicBezTo>
                  <a:cubicBezTo>
                    <a:pt x="28" y="5065"/>
                    <a:pt x="23" y="5067"/>
                    <a:pt x="23" y="5071"/>
                  </a:cubicBezTo>
                  <a:cubicBezTo>
                    <a:pt x="0" y="5071"/>
                    <a:pt x="137" y="5162"/>
                    <a:pt x="366" y="5276"/>
                  </a:cubicBezTo>
                  <a:cubicBezTo>
                    <a:pt x="617" y="5367"/>
                    <a:pt x="959" y="5504"/>
                    <a:pt x="1416" y="5596"/>
                  </a:cubicBezTo>
                  <a:cubicBezTo>
                    <a:pt x="1530" y="5618"/>
                    <a:pt x="1667" y="5641"/>
                    <a:pt x="1804" y="5664"/>
                  </a:cubicBezTo>
                  <a:cubicBezTo>
                    <a:pt x="1781" y="5687"/>
                    <a:pt x="1758" y="5733"/>
                    <a:pt x="1735" y="5755"/>
                  </a:cubicBezTo>
                  <a:cubicBezTo>
                    <a:pt x="1438" y="6143"/>
                    <a:pt x="1210" y="6760"/>
                    <a:pt x="1073" y="7376"/>
                  </a:cubicBezTo>
                  <a:cubicBezTo>
                    <a:pt x="959" y="7992"/>
                    <a:pt x="913" y="8631"/>
                    <a:pt x="936" y="9111"/>
                  </a:cubicBezTo>
                  <a:cubicBezTo>
                    <a:pt x="936" y="9590"/>
                    <a:pt x="959" y="9910"/>
                    <a:pt x="959" y="9910"/>
                  </a:cubicBezTo>
                  <a:cubicBezTo>
                    <a:pt x="959" y="9910"/>
                    <a:pt x="1005" y="10229"/>
                    <a:pt x="1096" y="10686"/>
                  </a:cubicBezTo>
                  <a:cubicBezTo>
                    <a:pt x="1187" y="11165"/>
                    <a:pt x="1347" y="11781"/>
                    <a:pt x="1575" y="12375"/>
                  </a:cubicBezTo>
                  <a:cubicBezTo>
                    <a:pt x="1826" y="12968"/>
                    <a:pt x="2123" y="13516"/>
                    <a:pt x="2466" y="13881"/>
                  </a:cubicBezTo>
                  <a:cubicBezTo>
                    <a:pt x="2759" y="14217"/>
                    <a:pt x="3053" y="14340"/>
                    <a:pt x="3099" y="14340"/>
                  </a:cubicBezTo>
                  <a:cubicBezTo>
                    <a:pt x="3103" y="14340"/>
                    <a:pt x="3105" y="14340"/>
                    <a:pt x="3105" y="14338"/>
                  </a:cubicBezTo>
                  <a:cubicBezTo>
                    <a:pt x="3128" y="14315"/>
                    <a:pt x="2876" y="14132"/>
                    <a:pt x="2625" y="13744"/>
                  </a:cubicBezTo>
                  <a:cubicBezTo>
                    <a:pt x="2374" y="13379"/>
                    <a:pt x="2123" y="12831"/>
                    <a:pt x="1941" y="12238"/>
                  </a:cubicBezTo>
                  <a:cubicBezTo>
                    <a:pt x="1758" y="11667"/>
                    <a:pt x="1644" y="11051"/>
                    <a:pt x="1575" y="10617"/>
                  </a:cubicBezTo>
                  <a:cubicBezTo>
                    <a:pt x="1507" y="10161"/>
                    <a:pt x="1484" y="9864"/>
                    <a:pt x="1484" y="9864"/>
                  </a:cubicBezTo>
                  <a:cubicBezTo>
                    <a:pt x="1484" y="9864"/>
                    <a:pt x="1438" y="9544"/>
                    <a:pt x="1416" y="9111"/>
                  </a:cubicBezTo>
                  <a:cubicBezTo>
                    <a:pt x="1393" y="8654"/>
                    <a:pt x="1370" y="8038"/>
                    <a:pt x="1461" y="7444"/>
                  </a:cubicBezTo>
                  <a:cubicBezTo>
                    <a:pt x="1530" y="6828"/>
                    <a:pt x="1690" y="6258"/>
                    <a:pt x="1918" y="5870"/>
                  </a:cubicBezTo>
                  <a:cubicBezTo>
                    <a:pt x="1941" y="5801"/>
                    <a:pt x="1986" y="5755"/>
                    <a:pt x="2009" y="5710"/>
                  </a:cubicBezTo>
                  <a:cubicBezTo>
                    <a:pt x="2808" y="5824"/>
                    <a:pt x="3744" y="5870"/>
                    <a:pt x="4680" y="5892"/>
                  </a:cubicBezTo>
                  <a:cubicBezTo>
                    <a:pt x="5273" y="5892"/>
                    <a:pt x="5867" y="5892"/>
                    <a:pt x="6414" y="5938"/>
                  </a:cubicBezTo>
                  <a:cubicBezTo>
                    <a:pt x="6962" y="5961"/>
                    <a:pt x="7487" y="6029"/>
                    <a:pt x="7921" y="6052"/>
                  </a:cubicBezTo>
                  <a:cubicBezTo>
                    <a:pt x="8149" y="6075"/>
                    <a:pt x="8355" y="6098"/>
                    <a:pt x="8514" y="6121"/>
                  </a:cubicBezTo>
                  <a:cubicBezTo>
                    <a:pt x="8697" y="6143"/>
                    <a:pt x="8857" y="6166"/>
                    <a:pt x="8971" y="6189"/>
                  </a:cubicBezTo>
                  <a:cubicBezTo>
                    <a:pt x="9245" y="6235"/>
                    <a:pt x="9382" y="6258"/>
                    <a:pt x="9382" y="6258"/>
                  </a:cubicBezTo>
                  <a:cubicBezTo>
                    <a:pt x="9382" y="6258"/>
                    <a:pt x="9519" y="6280"/>
                    <a:pt x="9770" y="6326"/>
                  </a:cubicBezTo>
                  <a:cubicBezTo>
                    <a:pt x="9907" y="6326"/>
                    <a:pt x="10066" y="6349"/>
                    <a:pt x="10249" y="6372"/>
                  </a:cubicBezTo>
                  <a:cubicBezTo>
                    <a:pt x="10409" y="6417"/>
                    <a:pt x="10614" y="6463"/>
                    <a:pt x="10820" y="6509"/>
                  </a:cubicBezTo>
                  <a:cubicBezTo>
                    <a:pt x="11253" y="6600"/>
                    <a:pt x="11778" y="6691"/>
                    <a:pt x="12303" y="6851"/>
                  </a:cubicBezTo>
                  <a:cubicBezTo>
                    <a:pt x="12577" y="6919"/>
                    <a:pt x="12851" y="7011"/>
                    <a:pt x="13125" y="7079"/>
                  </a:cubicBezTo>
                  <a:cubicBezTo>
                    <a:pt x="13262" y="7125"/>
                    <a:pt x="13399" y="7171"/>
                    <a:pt x="13536" y="7216"/>
                  </a:cubicBezTo>
                  <a:lnTo>
                    <a:pt x="13901" y="7330"/>
                  </a:lnTo>
                  <a:lnTo>
                    <a:pt x="13992" y="7353"/>
                  </a:lnTo>
                  <a:cubicBezTo>
                    <a:pt x="14015" y="7353"/>
                    <a:pt x="14038" y="7376"/>
                    <a:pt x="14038" y="7376"/>
                  </a:cubicBezTo>
                  <a:lnTo>
                    <a:pt x="14038" y="7308"/>
                  </a:lnTo>
                  <a:lnTo>
                    <a:pt x="14084" y="7125"/>
                  </a:lnTo>
                  <a:cubicBezTo>
                    <a:pt x="14129" y="6828"/>
                    <a:pt x="14152" y="6760"/>
                    <a:pt x="14198" y="6623"/>
                  </a:cubicBezTo>
                  <a:cubicBezTo>
                    <a:pt x="14243" y="6486"/>
                    <a:pt x="14289" y="6349"/>
                    <a:pt x="14358" y="6235"/>
                  </a:cubicBezTo>
                  <a:cubicBezTo>
                    <a:pt x="14495" y="5984"/>
                    <a:pt x="14654" y="5755"/>
                    <a:pt x="14814" y="5550"/>
                  </a:cubicBezTo>
                  <a:cubicBezTo>
                    <a:pt x="15156" y="5116"/>
                    <a:pt x="15522" y="4751"/>
                    <a:pt x="15864" y="4454"/>
                  </a:cubicBezTo>
                  <a:cubicBezTo>
                    <a:pt x="15910" y="4386"/>
                    <a:pt x="15955" y="4340"/>
                    <a:pt x="16024" y="4295"/>
                  </a:cubicBezTo>
                  <a:lnTo>
                    <a:pt x="16024" y="4295"/>
                  </a:lnTo>
                  <a:cubicBezTo>
                    <a:pt x="15910" y="4523"/>
                    <a:pt x="15841" y="4728"/>
                    <a:pt x="15750" y="4957"/>
                  </a:cubicBezTo>
                  <a:cubicBezTo>
                    <a:pt x="15636" y="5322"/>
                    <a:pt x="15522" y="5710"/>
                    <a:pt x="15453" y="6098"/>
                  </a:cubicBezTo>
                  <a:cubicBezTo>
                    <a:pt x="15408" y="6280"/>
                    <a:pt x="15385" y="6486"/>
                    <a:pt x="15408" y="6691"/>
                  </a:cubicBezTo>
                  <a:cubicBezTo>
                    <a:pt x="15430" y="6897"/>
                    <a:pt x="15476" y="7125"/>
                    <a:pt x="15613" y="7330"/>
                  </a:cubicBezTo>
                  <a:cubicBezTo>
                    <a:pt x="15750" y="7513"/>
                    <a:pt x="15955" y="7627"/>
                    <a:pt x="16138" y="7696"/>
                  </a:cubicBezTo>
                  <a:cubicBezTo>
                    <a:pt x="16321" y="7764"/>
                    <a:pt x="16480" y="7810"/>
                    <a:pt x="16663" y="7855"/>
                  </a:cubicBezTo>
                  <a:cubicBezTo>
                    <a:pt x="17005" y="7924"/>
                    <a:pt x="17302" y="7969"/>
                    <a:pt x="17599" y="7992"/>
                  </a:cubicBezTo>
                  <a:cubicBezTo>
                    <a:pt x="17895" y="8038"/>
                    <a:pt x="18147" y="8061"/>
                    <a:pt x="18375" y="8084"/>
                  </a:cubicBezTo>
                  <a:cubicBezTo>
                    <a:pt x="18580" y="8106"/>
                    <a:pt x="18763" y="8152"/>
                    <a:pt x="18923" y="8198"/>
                  </a:cubicBezTo>
                  <a:cubicBezTo>
                    <a:pt x="19265" y="8266"/>
                    <a:pt x="19448" y="8312"/>
                    <a:pt x="19448" y="8312"/>
                  </a:cubicBezTo>
                  <a:cubicBezTo>
                    <a:pt x="19448" y="8312"/>
                    <a:pt x="20201" y="8472"/>
                    <a:pt x="21319" y="8723"/>
                  </a:cubicBezTo>
                  <a:cubicBezTo>
                    <a:pt x="21890" y="8837"/>
                    <a:pt x="22506" y="8974"/>
                    <a:pt x="23214" y="9156"/>
                  </a:cubicBezTo>
                  <a:cubicBezTo>
                    <a:pt x="23533" y="9270"/>
                    <a:pt x="23899" y="9362"/>
                    <a:pt x="24241" y="9476"/>
                  </a:cubicBezTo>
                  <a:cubicBezTo>
                    <a:pt x="24606" y="9613"/>
                    <a:pt x="24949" y="9750"/>
                    <a:pt x="25314" y="9864"/>
                  </a:cubicBezTo>
                  <a:cubicBezTo>
                    <a:pt x="26729" y="10412"/>
                    <a:pt x="28098" y="11097"/>
                    <a:pt x="29126" y="11576"/>
                  </a:cubicBezTo>
                  <a:cubicBezTo>
                    <a:pt x="29536" y="11781"/>
                    <a:pt x="29902" y="11964"/>
                    <a:pt x="30176" y="12101"/>
                  </a:cubicBezTo>
                  <a:cubicBezTo>
                    <a:pt x="30176" y="12329"/>
                    <a:pt x="30176" y="12466"/>
                    <a:pt x="30198" y="12466"/>
                  </a:cubicBezTo>
                  <a:cubicBezTo>
                    <a:pt x="30221" y="12466"/>
                    <a:pt x="30267" y="12352"/>
                    <a:pt x="30312" y="12146"/>
                  </a:cubicBezTo>
                  <a:cubicBezTo>
                    <a:pt x="30335" y="12169"/>
                    <a:pt x="30358" y="12169"/>
                    <a:pt x="30381" y="12169"/>
                  </a:cubicBezTo>
                  <a:cubicBezTo>
                    <a:pt x="30641" y="12309"/>
                    <a:pt x="30813" y="12379"/>
                    <a:pt x="30852" y="12379"/>
                  </a:cubicBezTo>
                  <a:cubicBezTo>
                    <a:pt x="30857" y="12379"/>
                    <a:pt x="30860" y="12378"/>
                    <a:pt x="30860" y="12375"/>
                  </a:cubicBezTo>
                  <a:cubicBezTo>
                    <a:pt x="30860" y="12352"/>
                    <a:pt x="30700" y="12261"/>
                    <a:pt x="30427" y="12078"/>
                  </a:cubicBezTo>
                  <a:cubicBezTo>
                    <a:pt x="30404" y="12078"/>
                    <a:pt x="30358" y="12055"/>
                    <a:pt x="30335" y="12032"/>
                  </a:cubicBezTo>
                  <a:cubicBezTo>
                    <a:pt x="30358" y="11918"/>
                    <a:pt x="30404" y="11804"/>
                    <a:pt x="30427" y="11667"/>
                  </a:cubicBezTo>
                  <a:cubicBezTo>
                    <a:pt x="30564" y="11165"/>
                    <a:pt x="30769" y="10526"/>
                    <a:pt x="30997" y="9910"/>
                  </a:cubicBezTo>
                  <a:cubicBezTo>
                    <a:pt x="31248" y="9293"/>
                    <a:pt x="31522" y="8700"/>
                    <a:pt x="31773" y="8243"/>
                  </a:cubicBezTo>
                  <a:cubicBezTo>
                    <a:pt x="31865" y="8038"/>
                    <a:pt x="31979" y="7855"/>
                    <a:pt x="32047" y="7741"/>
                  </a:cubicBezTo>
                  <a:cubicBezTo>
                    <a:pt x="32116" y="7604"/>
                    <a:pt x="32161" y="7536"/>
                    <a:pt x="32161" y="7536"/>
                  </a:cubicBezTo>
                  <a:cubicBezTo>
                    <a:pt x="32161" y="7536"/>
                    <a:pt x="32207" y="7467"/>
                    <a:pt x="32275" y="7330"/>
                  </a:cubicBezTo>
                  <a:cubicBezTo>
                    <a:pt x="32344" y="7216"/>
                    <a:pt x="32458" y="7034"/>
                    <a:pt x="32595" y="6828"/>
                  </a:cubicBezTo>
                  <a:cubicBezTo>
                    <a:pt x="32869" y="6417"/>
                    <a:pt x="33234" y="5847"/>
                    <a:pt x="33691" y="5390"/>
                  </a:cubicBezTo>
                  <a:cubicBezTo>
                    <a:pt x="34170" y="4934"/>
                    <a:pt x="34695" y="4523"/>
                    <a:pt x="35151" y="4340"/>
                  </a:cubicBezTo>
                  <a:cubicBezTo>
                    <a:pt x="35357" y="4226"/>
                    <a:pt x="35562" y="4180"/>
                    <a:pt x="35699" y="4135"/>
                  </a:cubicBezTo>
                  <a:cubicBezTo>
                    <a:pt x="35836" y="4089"/>
                    <a:pt x="35927" y="4043"/>
                    <a:pt x="35927" y="4021"/>
                  </a:cubicBezTo>
                  <a:lnTo>
                    <a:pt x="35676" y="4021"/>
                  </a:lnTo>
                  <a:cubicBezTo>
                    <a:pt x="35539" y="4043"/>
                    <a:pt x="35311" y="4043"/>
                    <a:pt x="35083" y="4158"/>
                  </a:cubicBezTo>
                  <a:cubicBezTo>
                    <a:pt x="34558" y="4295"/>
                    <a:pt x="33965" y="4683"/>
                    <a:pt x="33440" y="5116"/>
                  </a:cubicBezTo>
                  <a:cubicBezTo>
                    <a:pt x="32915" y="5573"/>
                    <a:pt x="32504" y="6143"/>
                    <a:pt x="32184" y="6554"/>
                  </a:cubicBezTo>
                  <a:cubicBezTo>
                    <a:pt x="32047" y="6760"/>
                    <a:pt x="31910" y="6942"/>
                    <a:pt x="31842" y="7079"/>
                  </a:cubicBezTo>
                  <a:cubicBezTo>
                    <a:pt x="31750" y="7193"/>
                    <a:pt x="31705" y="7262"/>
                    <a:pt x="31705" y="7262"/>
                  </a:cubicBezTo>
                  <a:cubicBezTo>
                    <a:pt x="31705" y="7262"/>
                    <a:pt x="31659" y="7353"/>
                    <a:pt x="31591" y="7490"/>
                  </a:cubicBezTo>
                  <a:cubicBezTo>
                    <a:pt x="31545" y="7604"/>
                    <a:pt x="31431" y="7810"/>
                    <a:pt x="31317" y="8038"/>
                  </a:cubicBezTo>
                  <a:cubicBezTo>
                    <a:pt x="31111" y="8494"/>
                    <a:pt x="30837" y="9134"/>
                    <a:pt x="30655" y="9795"/>
                  </a:cubicBezTo>
                  <a:cubicBezTo>
                    <a:pt x="30449" y="10435"/>
                    <a:pt x="30290" y="11119"/>
                    <a:pt x="30244" y="11621"/>
                  </a:cubicBezTo>
                  <a:cubicBezTo>
                    <a:pt x="30221" y="11736"/>
                    <a:pt x="30198" y="11850"/>
                    <a:pt x="30198" y="11964"/>
                  </a:cubicBezTo>
                  <a:cubicBezTo>
                    <a:pt x="29924" y="11804"/>
                    <a:pt x="29605" y="11621"/>
                    <a:pt x="29217" y="11393"/>
                  </a:cubicBezTo>
                  <a:cubicBezTo>
                    <a:pt x="28213" y="10845"/>
                    <a:pt x="26866" y="10115"/>
                    <a:pt x="25451" y="9522"/>
                  </a:cubicBezTo>
                  <a:cubicBezTo>
                    <a:pt x="25085" y="9385"/>
                    <a:pt x="24743" y="9248"/>
                    <a:pt x="24378" y="9088"/>
                  </a:cubicBezTo>
                  <a:cubicBezTo>
                    <a:pt x="24013" y="8974"/>
                    <a:pt x="23670" y="8860"/>
                    <a:pt x="23328" y="8746"/>
                  </a:cubicBezTo>
                  <a:cubicBezTo>
                    <a:pt x="22643" y="8540"/>
                    <a:pt x="21981" y="8357"/>
                    <a:pt x="21433" y="8243"/>
                  </a:cubicBezTo>
                  <a:lnTo>
                    <a:pt x="19562" y="7810"/>
                  </a:lnTo>
                  <a:cubicBezTo>
                    <a:pt x="19562" y="7810"/>
                    <a:pt x="19379" y="7764"/>
                    <a:pt x="19060" y="7696"/>
                  </a:cubicBezTo>
                  <a:cubicBezTo>
                    <a:pt x="18900" y="7673"/>
                    <a:pt x="18672" y="7604"/>
                    <a:pt x="18443" y="7581"/>
                  </a:cubicBezTo>
                  <a:cubicBezTo>
                    <a:pt x="18192" y="7559"/>
                    <a:pt x="17918" y="7536"/>
                    <a:pt x="17644" y="7513"/>
                  </a:cubicBezTo>
                  <a:cubicBezTo>
                    <a:pt x="17371" y="7490"/>
                    <a:pt x="17051" y="7467"/>
                    <a:pt x="16754" y="7399"/>
                  </a:cubicBezTo>
                  <a:cubicBezTo>
                    <a:pt x="16457" y="7353"/>
                    <a:pt x="16115" y="7239"/>
                    <a:pt x="15955" y="7056"/>
                  </a:cubicBezTo>
                  <a:cubicBezTo>
                    <a:pt x="15818" y="6874"/>
                    <a:pt x="15796" y="6509"/>
                    <a:pt x="15841" y="6143"/>
                  </a:cubicBezTo>
                  <a:cubicBezTo>
                    <a:pt x="15910" y="5801"/>
                    <a:pt x="16001" y="5436"/>
                    <a:pt x="16115" y="5071"/>
                  </a:cubicBezTo>
                  <a:cubicBezTo>
                    <a:pt x="16275" y="4568"/>
                    <a:pt x="16480" y="4066"/>
                    <a:pt x="16709" y="3610"/>
                  </a:cubicBezTo>
                  <a:cubicBezTo>
                    <a:pt x="16823" y="3473"/>
                    <a:pt x="16914" y="3382"/>
                    <a:pt x="16891" y="3382"/>
                  </a:cubicBezTo>
                  <a:cubicBezTo>
                    <a:pt x="16891" y="3375"/>
                    <a:pt x="16888" y="3373"/>
                    <a:pt x="16882" y="3373"/>
                  </a:cubicBezTo>
                  <a:cubicBezTo>
                    <a:pt x="16867" y="3373"/>
                    <a:pt x="16833" y="3394"/>
                    <a:pt x="16800" y="3427"/>
                  </a:cubicBezTo>
                  <a:cubicBezTo>
                    <a:pt x="16868" y="3313"/>
                    <a:pt x="16937" y="3176"/>
                    <a:pt x="17005" y="3062"/>
                  </a:cubicBezTo>
                  <a:cubicBezTo>
                    <a:pt x="17371" y="2469"/>
                    <a:pt x="17759" y="1921"/>
                    <a:pt x="18101" y="1464"/>
                  </a:cubicBezTo>
                  <a:cubicBezTo>
                    <a:pt x="18831" y="574"/>
                    <a:pt x="19356" y="26"/>
                    <a:pt x="19333" y="3"/>
                  </a:cubicBezTo>
                  <a:cubicBezTo>
                    <a:pt x="19332" y="2"/>
                    <a:pt x="19330" y="1"/>
                    <a:pt x="193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2" name="Google Shape;5662;p62"/>
            <p:cNvSpPr/>
            <p:nvPr/>
          </p:nvSpPr>
          <p:spPr>
            <a:xfrm>
              <a:off x="8439358" y="1986268"/>
              <a:ext cx="137690" cy="355668"/>
            </a:xfrm>
            <a:custGeom>
              <a:avLst/>
              <a:gdLst/>
              <a:ahLst/>
              <a:cxnLst/>
              <a:rect l="l" t="t" r="r" b="b"/>
              <a:pathLst>
                <a:path w="5661" h="14623" extrusionOk="0">
                  <a:moveTo>
                    <a:pt x="213" y="1"/>
                  </a:moveTo>
                  <a:cubicBezTo>
                    <a:pt x="208" y="1"/>
                    <a:pt x="206" y="2"/>
                    <a:pt x="206" y="5"/>
                  </a:cubicBezTo>
                  <a:cubicBezTo>
                    <a:pt x="183" y="28"/>
                    <a:pt x="685" y="348"/>
                    <a:pt x="1438" y="873"/>
                  </a:cubicBezTo>
                  <a:cubicBezTo>
                    <a:pt x="2169" y="1375"/>
                    <a:pt x="3127" y="2105"/>
                    <a:pt x="3812" y="3087"/>
                  </a:cubicBezTo>
                  <a:cubicBezTo>
                    <a:pt x="4497" y="4045"/>
                    <a:pt x="4839" y="5187"/>
                    <a:pt x="5022" y="6054"/>
                  </a:cubicBezTo>
                  <a:cubicBezTo>
                    <a:pt x="5067" y="6488"/>
                    <a:pt x="5113" y="6853"/>
                    <a:pt x="5113" y="7104"/>
                  </a:cubicBezTo>
                  <a:cubicBezTo>
                    <a:pt x="5113" y="7241"/>
                    <a:pt x="5136" y="7332"/>
                    <a:pt x="5136" y="7401"/>
                  </a:cubicBezTo>
                  <a:cubicBezTo>
                    <a:pt x="5136" y="7469"/>
                    <a:pt x="5136" y="7515"/>
                    <a:pt x="5136" y="7515"/>
                  </a:cubicBezTo>
                  <a:cubicBezTo>
                    <a:pt x="5136" y="7515"/>
                    <a:pt x="5113" y="7652"/>
                    <a:pt x="5113" y="7903"/>
                  </a:cubicBezTo>
                  <a:cubicBezTo>
                    <a:pt x="5113" y="8040"/>
                    <a:pt x="5113" y="8199"/>
                    <a:pt x="5090" y="8382"/>
                  </a:cubicBezTo>
                  <a:cubicBezTo>
                    <a:pt x="5067" y="8542"/>
                    <a:pt x="5067" y="8747"/>
                    <a:pt x="5022" y="8976"/>
                  </a:cubicBezTo>
                  <a:cubicBezTo>
                    <a:pt x="4885" y="9843"/>
                    <a:pt x="4543" y="10984"/>
                    <a:pt x="3858" y="11943"/>
                  </a:cubicBezTo>
                  <a:cubicBezTo>
                    <a:pt x="3173" y="12924"/>
                    <a:pt x="2214" y="13655"/>
                    <a:pt x="1393" y="14043"/>
                  </a:cubicBezTo>
                  <a:cubicBezTo>
                    <a:pt x="982" y="14225"/>
                    <a:pt x="639" y="14385"/>
                    <a:pt x="388" y="14454"/>
                  </a:cubicBezTo>
                  <a:cubicBezTo>
                    <a:pt x="137" y="14545"/>
                    <a:pt x="0" y="14613"/>
                    <a:pt x="0" y="14613"/>
                  </a:cubicBezTo>
                  <a:cubicBezTo>
                    <a:pt x="6" y="14619"/>
                    <a:pt x="21" y="14622"/>
                    <a:pt x="44" y="14622"/>
                  </a:cubicBezTo>
                  <a:cubicBezTo>
                    <a:pt x="106" y="14622"/>
                    <a:pt x="233" y="14601"/>
                    <a:pt x="434" y="14568"/>
                  </a:cubicBezTo>
                  <a:cubicBezTo>
                    <a:pt x="685" y="14522"/>
                    <a:pt x="1050" y="14385"/>
                    <a:pt x="1484" y="14225"/>
                  </a:cubicBezTo>
                  <a:cubicBezTo>
                    <a:pt x="2351" y="13906"/>
                    <a:pt x="3401" y="13175"/>
                    <a:pt x="4154" y="12171"/>
                  </a:cubicBezTo>
                  <a:cubicBezTo>
                    <a:pt x="4908" y="11190"/>
                    <a:pt x="5341" y="9957"/>
                    <a:pt x="5501" y="9044"/>
                  </a:cubicBezTo>
                  <a:cubicBezTo>
                    <a:pt x="5570" y="8816"/>
                    <a:pt x="5570" y="8610"/>
                    <a:pt x="5592" y="8428"/>
                  </a:cubicBezTo>
                  <a:cubicBezTo>
                    <a:pt x="5615" y="8222"/>
                    <a:pt x="5638" y="8063"/>
                    <a:pt x="5638" y="7926"/>
                  </a:cubicBezTo>
                  <a:cubicBezTo>
                    <a:pt x="5638" y="7652"/>
                    <a:pt x="5661" y="7492"/>
                    <a:pt x="5661" y="7492"/>
                  </a:cubicBezTo>
                  <a:cubicBezTo>
                    <a:pt x="5661" y="7492"/>
                    <a:pt x="5661" y="7469"/>
                    <a:pt x="5661" y="7401"/>
                  </a:cubicBezTo>
                  <a:cubicBezTo>
                    <a:pt x="5638" y="7309"/>
                    <a:pt x="5638" y="7218"/>
                    <a:pt x="5638" y="7081"/>
                  </a:cubicBezTo>
                  <a:cubicBezTo>
                    <a:pt x="5638" y="6807"/>
                    <a:pt x="5570" y="6419"/>
                    <a:pt x="5501" y="5963"/>
                  </a:cubicBezTo>
                  <a:cubicBezTo>
                    <a:pt x="5273" y="5050"/>
                    <a:pt x="4885" y="3840"/>
                    <a:pt x="4109" y="2858"/>
                  </a:cubicBezTo>
                  <a:cubicBezTo>
                    <a:pt x="3356" y="1854"/>
                    <a:pt x="2328" y="1146"/>
                    <a:pt x="1552" y="690"/>
                  </a:cubicBezTo>
                  <a:cubicBezTo>
                    <a:pt x="1164" y="462"/>
                    <a:pt x="822" y="279"/>
                    <a:pt x="594" y="165"/>
                  </a:cubicBezTo>
                  <a:cubicBezTo>
                    <a:pt x="375" y="66"/>
                    <a:pt x="243" y="1"/>
                    <a:pt x="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3" name="Google Shape;5663;p62"/>
            <p:cNvSpPr/>
            <p:nvPr/>
          </p:nvSpPr>
          <p:spPr>
            <a:xfrm>
              <a:off x="8035191" y="1916973"/>
              <a:ext cx="220435" cy="153815"/>
            </a:xfrm>
            <a:custGeom>
              <a:avLst/>
              <a:gdLst/>
              <a:ahLst/>
              <a:cxnLst/>
              <a:rect l="l" t="t" r="r" b="b"/>
              <a:pathLst>
                <a:path w="9063" h="6324" extrusionOk="0">
                  <a:moveTo>
                    <a:pt x="7085" y="0"/>
                  </a:moveTo>
                  <a:cubicBezTo>
                    <a:pt x="6834" y="0"/>
                    <a:pt x="6574" y="25"/>
                    <a:pt x="6323" y="70"/>
                  </a:cubicBezTo>
                  <a:cubicBezTo>
                    <a:pt x="5547" y="252"/>
                    <a:pt x="4862" y="617"/>
                    <a:pt x="4360" y="914"/>
                  </a:cubicBezTo>
                  <a:cubicBezTo>
                    <a:pt x="3858" y="1211"/>
                    <a:pt x="3561" y="1439"/>
                    <a:pt x="3561" y="1439"/>
                  </a:cubicBezTo>
                  <a:cubicBezTo>
                    <a:pt x="3561" y="1439"/>
                    <a:pt x="3242" y="1690"/>
                    <a:pt x="2831" y="2078"/>
                  </a:cubicBezTo>
                  <a:cubicBezTo>
                    <a:pt x="2420" y="2466"/>
                    <a:pt x="1872" y="3014"/>
                    <a:pt x="1393" y="3630"/>
                  </a:cubicBezTo>
                  <a:cubicBezTo>
                    <a:pt x="936" y="4224"/>
                    <a:pt x="525" y="4863"/>
                    <a:pt x="274" y="5388"/>
                  </a:cubicBezTo>
                  <a:cubicBezTo>
                    <a:pt x="23" y="5913"/>
                    <a:pt x="0" y="6301"/>
                    <a:pt x="23" y="6324"/>
                  </a:cubicBezTo>
                  <a:cubicBezTo>
                    <a:pt x="69" y="6324"/>
                    <a:pt x="160" y="5958"/>
                    <a:pt x="457" y="5479"/>
                  </a:cubicBezTo>
                  <a:cubicBezTo>
                    <a:pt x="754" y="5000"/>
                    <a:pt x="1187" y="4406"/>
                    <a:pt x="1690" y="3859"/>
                  </a:cubicBezTo>
                  <a:cubicBezTo>
                    <a:pt x="2192" y="3311"/>
                    <a:pt x="2739" y="2809"/>
                    <a:pt x="3150" y="2443"/>
                  </a:cubicBezTo>
                  <a:cubicBezTo>
                    <a:pt x="3584" y="2078"/>
                    <a:pt x="3881" y="1873"/>
                    <a:pt x="3881" y="1873"/>
                  </a:cubicBezTo>
                  <a:cubicBezTo>
                    <a:pt x="3881" y="1873"/>
                    <a:pt x="4155" y="1622"/>
                    <a:pt x="4611" y="1325"/>
                  </a:cubicBezTo>
                  <a:cubicBezTo>
                    <a:pt x="5068" y="1005"/>
                    <a:pt x="5730" y="640"/>
                    <a:pt x="6414" y="435"/>
                  </a:cubicBezTo>
                  <a:cubicBezTo>
                    <a:pt x="6698" y="359"/>
                    <a:pt x="6997" y="315"/>
                    <a:pt x="7273" y="315"/>
                  </a:cubicBezTo>
                  <a:cubicBezTo>
                    <a:pt x="7331" y="315"/>
                    <a:pt x="7387" y="317"/>
                    <a:pt x="7441" y="321"/>
                  </a:cubicBezTo>
                  <a:cubicBezTo>
                    <a:pt x="7784" y="343"/>
                    <a:pt x="8081" y="458"/>
                    <a:pt x="8309" y="572"/>
                  </a:cubicBezTo>
                  <a:cubicBezTo>
                    <a:pt x="8772" y="858"/>
                    <a:pt x="8979" y="1166"/>
                    <a:pt x="9034" y="1166"/>
                  </a:cubicBezTo>
                  <a:cubicBezTo>
                    <a:pt x="9036" y="1166"/>
                    <a:pt x="9038" y="1166"/>
                    <a:pt x="9039" y="1165"/>
                  </a:cubicBezTo>
                  <a:cubicBezTo>
                    <a:pt x="9062" y="1142"/>
                    <a:pt x="8902" y="777"/>
                    <a:pt x="8423" y="412"/>
                  </a:cubicBezTo>
                  <a:cubicBezTo>
                    <a:pt x="8195" y="229"/>
                    <a:pt x="7852" y="70"/>
                    <a:pt x="7487" y="24"/>
                  </a:cubicBezTo>
                  <a:cubicBezTo>
                    <a:pt x="7358" y="8"/>
                    <a:pt x="7223" y="0"/>
                    <a:pt x="70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4" name="Google Shape;5664;p62"/>
            <p:cNvSpPr/>
            <p:nvPr/>
          </p:nvSpPr>
          <p:spPr>
            <a:xfrm>
              <a:off x="8295004" y="2360007"/>
              <a:ext cx="101619" cy="104392"/>
            </a:xfrm>
            <a:custGeom>
              <a:avLst/>
              <a:gdLst/>
              <a:ahLst/>
              <a:cxnLst/>
              <a:rect l="l" t="t" r="r" b="b"/>
              <a:pathLst>
                <a:path w="4178" h="4292" extrusionOk="0">
                  <a:moveTo>
                    <a:pt x="138" y="1"/>
                  </a:moveTo>
                  <a:cubicBezTo>
                    <a:pt x="115" y="1"/>
                    <a:pt x="24" y="206"/>
                    <a:pt x="24" y="548"/>
                  </a:cubicBezTo>
                  <a:cubicBezTo>
                    <a:pt x="1" y="868"/>
                    <a:pt x="69" y="1302"/>
                    <a:pt x="160" y="1735"/>
                  </a:cubicBezTo>
                  <a:cubicBezTo>
                    <a:pt x="275" y="2169"/>
                    <a:pt x="457" y="2580"/>
                    <a:pt x="617" y="2877"/>
                  </a:cubicBezTo>
                  <a:cubicBezTo>
                    <a:pt x="685" y="3014"/>
                    <a:pt x="777" y="3128"/>
                    <a:pt x="822" y="3219"/>
                  </a:cubicBezTo>
                  <a:cubicBezTo>
                    <a:pt x="891" y="3310"/>
                    <a:pt x="914" y="3356"/>
                    <a:pt x="914" y="3356"/>
                  </a:cubicBezTo>
                  <a:cubicBezTo>
                    <a:pt x="914" y="3356"/>
                    <a:pt x="959" y="3402"/>
                    <a:pt x="1028" y="3470"/>
                  </a:cubicBezTo>
                  <a:cubicBezTo>
                    <a:pt x="1096" y="3539"/>
                    <a:pt x="1188" y="3653"/>
                    <a:pt x="1347" y="3744"/>
                  </a:cubicBezTo>
                  <a:cubicBezTo>
                    <a:pt x="1598" y="3972"/>
                    <a:pt x="2032" y="4200"/>
                    <a:pt x="2489" y="4269"/>
                  </a:cubicBezTo>
                  <a:cubicBezTo>
                    <a:pt x="2603" y="4269"/>
                    <a:pt x="2717" y="4292"/>
                    <a:pt x="2831" y="4292"/>
                  </a:cubicBezTo>
                  <a:cubicBezTo>
                    <a:pt x="2945" y="4292"/>
                    <a:pt x="3059" y="4269"/>
                    <a:pt x="3173" y="4246"/>
                  </a:cubicBezTo>
                  <a:cubicBezTo>
                    <a:pt x="3379" y="4223"/>
                    <a:pt x="3561" y="4132"/>
                    <a:pt x="3721" y="4086"/>
                  </a:cubicBezTo>
                  <a:cubicBezTo>
                    <a:pt x="3995" y="3904"/>
                    <a:pt x="4178" y="3790"/>
                    <a:pt x="4155" y="3767"/>
                  </a:cubicBezTo>
                  <a:cubicBezTo>
                    <a:pt x="4155" y="3757"/>
                    <a:pt x="4144" y="3752"/>
                    <a:pt x="4124" y="3752"/>
                  </a:cubicBezTo>
                  <a:cubicBezTo>
                    <a:pt x="4053" y="3752"/>
                    <a:pt x="3867" y="3810"/>
                    <a:pt x="3653" y="3881"/>
                  </a:cubicBezTo>
                  <a:cubicBezTo>
                    <a:pt x="3457" y="3923"/>
                    <a:pt x="3236" y="3965"/>
                    <a:pt x="3004" y="3965"/>
                  </a:cubicBezTo>
                  <a:cubicBezTo>
                    <a:pt x="2858" y="3965"/>
                    <a:pt x="2708" y="3948"/>
                    <a:pt x="2557" y="3904"/>
                  </a:cubicBezTo>
                  <a:cubicBezTo>
                    <a:pt x="2192" y="3812"/>
                    <a:pt x="1850" y="3607"/>
                    <a:pt x="1667" y="3379"/>
                  </a:cubicBezTo>
                  <a:cubicBezTo>
                    <a:pt x="1439" y="3173"/>
                    <a:pt x="1347" y="3014"/>
                    <a:pt x="1325" y="3014"/>
                  </a:cubicBezTo>
                  <a:cubicBezTo>
                    <a:pt x="1325" y="3014"/>
                    <a:pt x="1302" y="2991"/>
                    <a:pt x="1233" y="2922"/>
                  </a:cubicBezTo>
                  <a:cubicBezTo>
                    <a:pt x="1188" y="2831"/>
                    <a:pt x="1119" y="2740"/>
                    <a:pt x="1028" y="2626"/>
                  </a:cubicBezTo>
                  <a:cubicBezTo>
                    <a:pt x="868" y="2374"/>
                    <a:pt x="663" y="2009"/>
                    <a:pt x="526" y="1621"/>
                  </a:cubicBezTo>
                  <a:cubicBezTo>
                    <a:pt x="389" y="1233"/>
                    <a:pt x="275" y="845"/>
                    <a:pt x="229" y="526"/>
                  </a:cubicBezTo>
                  <a:cubicBezTo>
                    <a:pt x="183" y="229"/>
                    <a:pt x="183" y="1"/>
                    <a:pt x="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5" name="Google Shape;5665;p62"/>
            <p:cNvSpPr/>
            <p:nvPr/>
          </p:nvSpPr>
          <p:spPr>
            <a:xfrm>
              <a:off x="7887505" y="1769262"/>
              <a:ext cx="106630" cy="26195"/>
            </a:xfrm>
            <a:custGeom>
              <a:avLst/>
              <a:gdLst/>
              <a:ahLst/>
              <a:cxnLst/>
              <a:rect l="l" t="t" r="r" b="b"/>
              <a:pathLst>
                <a:path w="4384" h="1077" extrusionOk="0">
                  <a:moveTo>
                    <a:pt x="3676" y="71"/>
                  </a:moveTo>
                  <a:cubicBezTo>
                    <a:pt x="3288" y="71"/>
                    <a:pt x="2900" y="231"/>
                    <a:pt x="2854" y="436"/>
                  </a:cubicBezTo>
                  <a:cubicBezTo>
                    <a:pt x="2808" y="642"/>
                    <a:pt x="3105" y="824"/>
                    <a:pt x="3516" y="847"/>
                  </a:cubicBezTo>
                  <a:cubicBezTo>
                    <a:pt x="3539" y="848"/>
                    <a:pt x="3563" y="849"/>
                    <a:pt x="3586" y="849"/>
                  </a:cubicBezTo>
                  <a:cubicBezTo>
                    <a:pt x="3967" y="849"/>
                    <a:pt x="4295" y="676"/>
                    <a:pt x="4338" y="482"/>
                  </a:cubicBezTo>
                  <a:cubicBezTo>
                    <a:pt x="4383" y="276"/>
                    <a:pt x="4087" y="94"/>
                    <a:pt x="3676" y="71"/>
                  </a:cubicBezTo>
                  <a:close/>
                  <a:moveTo>
                    <a:pt x="1135" y="1"/>
                  </a:moveTo>
                  <a:cubicBezTo>
                    <a:pt x="615" y="1"/>
                    <a:pt x="135" y="222"/>
                    <a:pt x="69" y="505"/>
                  </a:cubicBezTo>
                  <a:cubicBezTo>
                    <a:pt x="1" y="801"/>
                    <a:pt x="412" y="1052"/>
                    <a:pt x="982" y="1075"/>
                  </a:cubicBezTo>
                  <a:cubicBezTo>
                    <a:pt x="1009" y="1076"/>
                    <a:pt x="1035" y="1077"/>
                    <a:pt x="1061" y="1077"/>
                  </a:cubicBezTo>
                  <a:cubicBezTo>
                    <a:pt x="1599" y="1077"/>
                    <a:pt x="2059" y="856"/>
                    <a:pt x="2146" y="573"/>
                  </a:cubicBezTo>
                  <a:cubicBezTo>
                    <a:pt x="2192" y="276"/>
                    <a:pt x="1804" y="3"/>
                    <a:pt x="1211" y="3"/>
                  </a:cubicBezTo>
                  <a:cubicBezTo>
                    <a:pt x="1185" y="1"/>
                    <a:pt x="1160" y="1"/>
                    <a:pt x="113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6" name="Google Shape;5666;p62"/>
            <p:cNvSpPr/>
            <p:nvPr/>
          </p:nvSpPr>
          <p:spPr>
            <a:xfrm>
              <a:off x="8383830" y="2143707"/>
              <a:ext cx="54434" cy="96414"/>
            </a:xfrm>
            <a:custGeom>
              <a:avLst/>
              <a:gdLst/>
              <a:ahLst/>
              <a:cxnLst/>
              <a:rect l="l" t="t" r="r" b="b"/>
              <a:pathLst>
                <a:path w="2238" h="3964" extrusionOk="0">
                  <a:moveTo>
                    <a:pt x="1812" y="1"/>
                  </a:moveTo>
                  <a:cubicBezTo>
                    <a:pt x="1584" y="1"/>
                    <a:pt x="1287" y="240"/>
                    <a:pt x="1074" y="631"/>
                  </a:cubicBezTo>
                  <a:cubicBezTo>
                    <a:pt x="822" y="1133"/>
                    <a:pt x="800" y="1704"/>
                    <a:pt x="1051" y="1886"/>
                  </a:cubicBezTo>
                  <a:cubicBezTo>
                    <a:pt x="1105" y="1935"/>
                    <a:pt x="1169" y="1958"/>
                    <a:pt x="1239" y="1958"/>
                  </a:cubicBezTo>
                  <a:cubicBezTo>
                    <a:pt x="1465" y="1958"/>
                    <a:pt x="1754" y="1717"/>
                    <a:pt x="1964" y="1316"/>
                  </a:cubicBezTo>
                  <a:cubicBezTo>
                    <a:pt x="2215" y="813"/>
                    <a:pt x="2238" y="243"/>
                    <a:pt x="1987" y="60"/>
                  </a:cubicBezTo>
                  <a:cubicBezTo>
                    <a:pt x="1936" y="20"/>
                    <a:pt x="1877" y="1"/>
                    <a:pt x="1812" y="1"/>
                  </a:cubicBezTo>
                  <a:close/>
                  <a:moveTo>
                    <a:pt x="719" y="2571"/>
                  </a:moveTo>
                  <a:cubicBezTo>
                    <a:pt x="558" y="2571"/>
                    <a:pt x="348" y="2745"/>
                    <a:pt x="206" y="3028"/>
                  </a:cubicBezTo>
                  <a:cubicBezTo>
                    <a:pt x="1" y="3393"/>
                    <a:pt x="1" y="3781"/>
                    <a:pt x="161" y="3918"/>
                  </a:cubicBezTo>
                  <a:cubicBezTo>
                    <a:pt x="202" y="3949"/>
                    <a:pt x="249" y="3963"/>
                    <a:pt x="299" y="3963"/>
                  </a:cubicBezTo>
                  <a:cubicBezTo>
                    <a:pt x="471" y="3963"/>
                    <a:pt x="681" y="3790"/>
                    <a:pt x="822" y="3507"/>
                  </a:cubicBezTo>
                  <a:cubicBezTo>
                    <a:pt x="1005" y="3142"/>
                    <a:pt x="1028" y="2754"/>
                    <a:pt x="845" y="2617"/>
                  </a:cubicBezTo>
                  <a:cubicBezTo>
                    <a:pt x="809" y="2586"/>
                    <a:pt x="766" y="2571"/>
                    <a:pt x="719" y="257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5"/>
        <p:cNvGrpSpPr/>
        <p:nvPr/>
      </p:nvGrpSpPr>
      <p:grpSpPr>
        <a:xfrm>
          <a:off x="0" y="0"/>
          <a:ext cx="0" cy="0"/>
          <a:chOff x="0" y="0"/>
          <a:chExt cx="0" cy="0"/>
        </a:xfrm>
      </p:grpSpPr>
      <p:grpSp>
        <p:nvGrpSpPr>
          <p:cNvPr id="3246" name="Google Shape;3246;p43"/>
          <p:cNvGrpSpPr/>
          <p:nvPr/>
        </p:nvGrpSpPr>
        <p:grpSpPr>
          <a:xfrm rot="-1952464" flipH="1">
            <a:off x="2678734" y="-300764"/>
            <a:ext cx="842019" cy="1773637"/>
            <a:chOff x="4458800" y="2953350"/>
            <a:chExt cx="842025" cy="1773650"/>
          </a:xfrm>
        </p:grpSpPr>
        <p:sp>
          <p:nvSpPr>
            <p:cNvPr id="3247" name="Google Shape;3247;p43"/>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8" name="Google Shape;3248;p43"/>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9" name="Google Shape;3249;p43"/>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0" name="Google Shape;3250;p43"/>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1" name="Google Shape;3251;p43"/>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2" name="Google Shape;3252;p43"/>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3" name="Google Shape;3253;p43"/>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4" name="Google Shape;3254;p43"/>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5" name="Google Shape;3255;p43"/>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6" name="Google Shape;3256;p43"/>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7" name="Google Shape;3257;p43"/>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8" name="Google Shape;3258;p43"/>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9" name="Google Shape;3259;p43"/>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0" name="Google Shape;3260;p43"/>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1" name="Google Shape;3261;p43"/>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2" name="Google Shape;3262;p43"/>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3" name="Google Shape;3263;p43"/>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4" name="Google Shape;3264;p43"/>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5" name="Google Shape;3265;p43"/>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6" name="Google Shape;3266;p43"/>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7" name="Google Shape;3267;p43"/>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68" name="Google Shape;3268;p43"/>
          <p:cNvGrpSpPr/>
          <p:nvPr/>
        </p:nvGrpSpPr>
        <p:grpSpPr>
          <a:xfrm rot="-2166950" flipH="1">
            <a:off x="4751496" y="-243779"/>
            <a:ext cx="1391454" cy="1735017"/>
            <a:chOff x="2386975" y="3180875"/>
            <a:chExt cx="1391500" cy="1735075"/>
          </a:xfrm>
        </p:grpSpPr>
        <p:sp>
          <p:nvSpPr>
            <p:cNvPr id="3269" name="Google Shape;3269;p43"/>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0" name="Google Shape;3270;p43"/>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1" name="Google Shape;3271;p43"/>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2" name="Google Shape;3272;p43"/>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3" name="Google Shape;3273;p43"/>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4" name="Google Shape;3274;p43"/>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5" name="Google Shape;3275;p43"/>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6" name="Google Shape;3276;p43"/>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7" name="Google Shape;3277;p43"/>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8" name="Google Shape;3278;p43"/>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9" name="Google Shape;3279;p43"/>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0" name="Google Shape;3280;p43"/>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1" name="Google Shape;3281;p43"/>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2" name="Google Shape;3282;p43"/>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3" name="Google Shape;3283;p43"/>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4" name="Google Shape;3284;p43"/>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5" name="Google Shape;3285;p43"/>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6" name="Google Shape;3286;p43"/>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7" name="Google Shape;3287;p43"/>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8" name="Google Shape;3288;p43"/>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9" name="Google Shape;3289;p43"/>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0" name="Google Shape;3290;p43"/>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91" name="Google Shape;3291;p43"/>
          <p:cNvGrpSpPr/>
          <p:nvPr/>
        </p:nvGrpSpPr>
        <p:grpSpPr>
          <a:xfrm>
            <a:off x="3257927" y="-127475"/>
            <a:ext cx="1288450" cy="1640350"/>
            <a:chOff x="659300" y="3268175"/>
            <a:chExt cx="1288450" cy="1640350"/>
          </a:xfrm>
        </p:grpSpPr>
        <p:sp>
          <p:nvSpPr>
            <p:cNvPr id="3292" name="Google Shape;3292;p43"/>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3" name="Google Shape;3293;p43"/>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4" name="Google Shape;3294;p43"/>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5" name="Google Shape;3295;p43"/>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6" name="Google Shape;3296;p43"/>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7" name="Google Shape;3297;p43"/>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8" name="Google Shape;3298;p43"/>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9" name="Google Shape;3299;p43"/>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0" name="Google Shape;3300;p43"/>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1" name="Google Shape;3301;p43"/>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2" name="Google Shape;3302;p43"/>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3" name="Google Shape;3303;p43"/>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4" name="Google Shape;3304;p43"/>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5" name="Google Shape;3305;p43"/>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6" name="Google Shape;3306;p43"/>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7" name="Google Shape;3307;p43"/>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8" name="Google Shape;3308;p43"/>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9" name="Google Shape;3309;p43"/>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0" name="Google Shape;3310;p43"/>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1" name="Google Shape;3311;p43"/>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2" name="Google Shape;3312;p43"/>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3" name="Google Shape;3313;p43"/>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4" name="Google Shape;3314;p43"/>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15" name="Google Shape;3315;p43"/>
          <p:cNvGrpSpPr/>
          <p:nvPr/>
        </p:nvGrpSpPr>
        <p:grpSpPr>
          <a:xfrm rot="1063801">
            <a:off x="6272908" y="-343770"/>
            <a:ext cx="1570468" cy="1800987"/>
            <a:chOff x="3056825" y="-2290075"/>
            <a:chExt cx="1465250" cy="1680325"/>
          </a:xfrm>
        </p:grpSpPr>
        <p:sp>
          <p:nvSpPr>
            <p:cNvPr id="3316" name="Google Shape;3316;p43"/>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7" name="Google Shape;3317;p43"/>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8" name="Google Shape;3318;p43"/>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9" name="Google Shape;3319;p43"/>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0" name="Google Shape;3320;p43"/>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1" name="Google Shape;3321;p43"/>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2" name="Google Shape;3322;p43"/>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3" name="Google Shape;3323;p43"/>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4" name="Google Shape;3324;p43"/>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5" name="Google Shape;3325;p43"/>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6" name="Google Shape;3326;p43"/>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7" name="Google Shape;3327;p43"/>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8" name="Google Shape;3328;p43"/>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9" name="Google Shape;3329;p43"/>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0" name="Google Shape;3330;p43"/>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31" name="Google Shape;3331;p43"/>
          <p:cNvGrpSpPr/>
          <p:nvPr/>
        </p:nvGrpSpPr>
        <p:grpSpPr>
          <a:xfrm>
            <a:off x="7646493" y="983892"/>
            <a:ext cx="841496" cy="855191"/>
            <a:chOff x="5967275" y="1212450"/>
            <a:chExt cx="1139775" cy="1158325"/>
          </a:xfrm>
        </p:grpSpPr>
        <p:sp>
          <p:nvSpPr>
            <p:cNvPr id="3332" name="Google Shape;3332;p43"/>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3" name="Google Shape;3333;p43"/>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4" name="Google Shape;3334;p43"/>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5" name="Google Shape;3335;p43"/>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6" name="Google Shape;3336;p43"/>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7" name="Google Shape;3337;p43"/>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8" name="Google Shape;3338;p43"/>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39" name="Google Shape;3339;p43"/>
          <p:cNvGrpSpPr/>
          <p:nvPr/>
        </p:nvGrpSpPr>
        <p:grpSpPr>
          <a:xfrm rot="-3626901" flipH="1">
            <a:off x="861822" y="1048558"/>
            <a:ext cx="670823" cy="1064441"/>
            <a:chOff x="4491600" y="1128725"/>
            <a:chExt cx="911950" cy="1447225"/>
          </a:xfrm>
        </p:grpSpPr>
        <p:sp>
          <p:nvSpPr>
            <p:cNvPr id="3340" name="Google Shape;3340;p43"/>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1" name="Google Shape;3341;p43"/>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42" name="Google Shape;3342;p43"/>
          <p:cNvGrpSpPr/>
          <p:nvPr/>
        </p:nvGrpSpPr>
        <p:grpSpPr>
          <a:xfrm>
            <a:off x="1063885" y="169636"/>
            <a:ext cx="1723720" cy="2159011"/>
            <a:chOff x="610625" y="938625"/>
            <a:chExt cx="1230350" cy="1541050"/>
          </a:xfrm>
        </p:grpSpPr>
        <p:sp>
          <p:nvSpPr>
            <p:cNvPr id="3343" name="Google Shape;3343;p43"/>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4" name="Google Shape;3344;p43"/>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5" name="Google Shape;3345;p43"/>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6" name="Google Shape;3346;p43"/>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7" name="Google Shape;3347;p43"/>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8" name="Google Shape;3348;p43"/>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9" name="Google Shape;3349;p43"/>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0" name="Google Shape;3350;p43"/>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1" name="Google Shape;3351;p43"/>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2" name="Google Shape;3352;p43"/>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3" name="Google Shape;3353;p43"/>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4" name="Google Shape;3354;p43"/>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5" name="Google Shape;3355;p43"/>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6" name="Google Shape;3356;p43"/>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7" name="Google Shape;3357;p43"/>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8" name="Google Shape;3358;p43"/>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9" name="Google Shape;3359;p43"/>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0" name="Google Shape;3360;p43"/>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61" name="Google Shape;3361;p43"/>
          <p:cNvGrpSpPr/>
          <p:nvPr/>
        </p:nvGrpSpPr>
        <p:grpSpPr>
          <a:xfrm>
            <a:off x="1260013" y="539400"/>
            <a:ext cx="6623713" cy="3734175"/>
            <a:chOff x="1260013" y="631275"/>
            <a:chExt cx="6623713" cy="3734175"/>
          </a:xfrm>
        </p:grpSpPr>
        <p:sp>
          <p:nvSpPr>
            <p:cNvPr id="3362" name="Google Shape;3362;p43"/>
            <p:cNvSpPr/>
            <p:nvPr/>
          </p:nvSpPr>
          <p:spPr>
            <a:xfrm>
              <a:off x="1372975" y="631275"/>
              <a:ext cx="6397800" cy="3330300"/>
            </a:xfrm>
            <a:prstGeom prst="round2SameRect">
              <a:avLst>
                <a:gd name="adj1" fmla="val 16667"/>
                <a:gd name="adj2" fmla="val 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3" name="Google Shape;3363;p43"/>
            <p:cNvSpPr/>
            <p:nvPr/>
          </p:nvSpPr>
          <p:spPr>
            <a:xfrm>
              <a:off x="1502750" y="741725"/>
              <a:ext cx="6138300" cy="3219900"/>
            </a:xfrm>
            <a:prstGeom prst="round2SameRect">
              <a:avLst>
                <a:gd name="adj1" fmla="val 13724"/>
                <a:gd name="adj2" fmla="val 0"/>
              </a:avLst>
            </a:pr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4" name="Google Shape;3364;p43"/>
            <p:cNvSpPr/>
            <p:nvPr/>
          </p:nvSpPr>
          <p:spPr>
            <a:xfrm>
              <a:off x="1544700" y="780225"/>
              <a:ext cx="6054600" cy="3181500"/>
            </a:xfrm>
            <a:prstGeom prst="round2SameRect">
              <a:avLst>
                <a:gd name="adj1" fmla="val 12823"/>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5" name="Google Shape;3365;p43"/>
            <p:cNvSpPr/>
            <p:nvPr/>
          </p:nvSpPr>
          <p:spPr>
            <a:xfrm>
              <a:off x="1372950" y="3458175"/>
              <a:ext cx="6397910" cy="907266"/>
            </a:xfrm>
            <a:custGeom>
              <a:avLst/>
              <a:gdLst/>
              <a:ahLst/>
              <a:cxnLst/>
              <a:rect l="l" t="t" r="r" b="b"/>
              <a:pathLst>
                <a:path w="68956" h="13285" extrusionOk="0">
                  <a:moveTo>
                    <a:pt x="0" y="0"/>
                  </a:moveTo>
                  <a:lnTo>
                    <a:pt x="0" y="13285"/>
                  </a:lnTo>
                  <a:lnTo>
                    <a:pt x="68955" y="13285"/>
                  </a:lnTo>
                  <a:lnTo>
                    <a:pt x="68955" y="0"/>
                  </a:lnTo>
                  <a:cubicBezTo>
                    <a:pt x="60944" y="2237"/>
                    <a:pt x="50376" y="4337"/>
                    <a:pt x="37890" y="4657"/>
                  </a:cubicBezTo>
                  <a:cubicBezTo>
                    <a:pt x="36746" y="4687"/>
                    <a:pt x="35617" y="4701"/>
                    <a:pt x="34502" y="4701"/>
                  </a:cubicBezTo>
                  <a:cubicBezTo>
                    <a:pt x="20329" y="4701"/>
                    <a:pt x="8507" y="2370"/>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366" name="Google Shape;3366;p43"/>
            <p:cNvGrpSpPr/>
            <p:nvPr/>
          </p:nvGrpSpPr>
          <p:grpSpPr>
            <a:xfrm>
              <a:off x="1260013" y="3960150"/>
              <a:ext cx="6623713" cy="405300"/>
              <a:chOff x="1260013" y="3960150"/>
              <a:chExt cx="6623713" cy="405300"/>
            </a:xfrm>
          </p:grpSpPr>
          <p:sp>
            <p:nvSpPr>
              <p:cNvPr id="3367" name="Google Shape;3367;p43"/>
              <p:cNvSpPr/>
              <p:nvPr/>
            </p:nvSpPr>
            <p:spPr>
              <a:xfrm>
                <a:off x="1260013" y="3960150"/>
                <a:ext cx="6623700" cy="405300"/>
              </a:xfrm>
              <a:prstGeom prst="roundRect">
                <a:avLst>
                  <a:gd name="adj" fmla="val 1263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8" name="Google Shape;3368;p43"/>
              <p:cNvSpPr/>
              <p:nvPr/>
            </p:nvSpPr>
            <p:spPr>
              <a:xfrm rot="10800000" flipH="1">
                <a:off x="1260025" y="4262250"/>
                <a:ext cx="6623700" cy="103200"/>
              </a:xfrm>
              <a:prstGeom prst="round2SameRect">
                <a:avLst>
                  <a:gd name="adj1" fmla="val 50000"/>
                  <a:gd name="adj2" fmla="val 0"/>
                </a:avLst>
              </a:pr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9" name="Google Shape;3369;p43"/>
              <p:cNvSpPr/>
              <p:nvPr/>
            </p:nvSpPr>
            <p:spPr>
              <a:xfrm>
                <a:off x="1260025" y="3960150"/>
                <a:ext cx="6623700" cy="103200"/>
              </a:xfrm>
              <a:prstGeom prst="round2SameRect">
                <a:avLst>
                  <a:gd name="adj1" fmla="val 50000"/>
                  <a:gd name="adj2" fmla="val 0"/>
                </a:avLst>
              </a:prstGeom>
              <a:solidFill>
                <a:srgbClr val="FEF7EA">
                  <a:alpha val="3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3370" name="Google Shape;3370;p43"/>
          <p:cNvSpPr txBox="1">
            <a:spLocks noGrp="1"/>
          </p:cNvSpPr>
          <p:nvPr>
            <p:ph type="title"/>
          </p:nvPr>
        </p:nvSpPr>
        <p:spPr>
          <a:xfrm>
            <a:off x="2165379" y="671567"/>
            <a:ext cx="4820100" cy="82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solidFill>
                  <a:schemeClr val="bg1"/>
                </a:solidFill>
                <a:latin typeface="Itim" panose="00000500000000000000" pitchFamily="2" charset="-34"/>
                <a:cs typeface="Itim" panose="00000500000000000000" pitchFamily="2" charset="-34"/>
              </a:rPr>
              <a:t>Ghi nhớ</a:t>
            </a:r>
            <a:endParaRPr>
              <a:solidFill>
                <a:schemeClr val="bg1"/>
              </a:solidFill>
              <a:latin typeface="Itim" panose="00000500000000000000" pitchFamily="2" charset="-34"/>
              <a:cs typeface="Itim" panose="00000500000000000000" pitchFamily="2" charset="-34"/>
            </a:endParaRPr>
          </a:p>
        </p:txBody>
      </p:sp>
      <p:sp>
        <p:nvSpPr>
          <p:cNvPr id="3371" name="Google Shape;3371;p43"/>
          <p:cNvSpPr txBox="1">
            <a:spLocks noGrp="1"/>
          </p:cNvSpPr>
          <p:nvPr>
            <p:ph type="subTitle" idx="1"/>
          </p:nvPr>
        </p:nvSpPr>
        <p:spPr>
          <a:xfrm>
            <a:off x="1552075" y="2089921"/>
            <a:ext cx="2947977" cy="104413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pPr>
            <a:r>
              <a:rPr lang="vi-VN" sz="2000">
                <a:solidFill>
                  <a:schemeClr val="dk1"/>
                </a:solidFill>
              </a:rPr>
              <a:t>Danh từ gọi tên một loại sự vật.</a:t>
            </a:r>
            <a:endParaRPr lang="vi-VN" sz="2000">
              <a:solidFill>
                <a:schemeClr val="dk1"/>
              </a:solidFill>
            </a:endParaRPr>
          </a:p>
        </p:txBody>
      </p:sp>
      <p:grpSp>
        <p:nvGrpSpPr>
          <p:cNvPr id="3372" name="Google Shape;3372;p43"/>
          <p:cNvGrpSpPr/>
          <p:nvPr/>
        </p:nvGrpSpPr>
        <p:grpSpPr>
          <a:xfrm>
            <a:off x="719813" y="4423332"/>
            <a:ext cx="7711233" cy="792979"/>
            <a:chOff x="2602125" y="3941453"/>
            <a:chExt cx="3929091" cy="792979"/>
          </a:xfrm>
        </p:grpSpPr>
        <p:sp>
          <p:nvSpPr>
            <p:cNvPr id="3373" name="Google Shape;3373;p43"/>
            <p:cNvSpPr/>
            <p:nvPr/>
          </p:nvSpPr>
          <p:spPr>
            <a:xfrm>
              <a:off x="2612113" y="3972878"/>
              <a:ext cx="3887219" cy="730150"/>
            </a:xfrm>
            <a:custGeom>
              <a:avLst/>
              <a:gdLst/>
              <a:ahLst/>
              <a:cxnLst/>
              <a:rect l="l" t="t" r="r" b="b"/>
              <a:pathLst>
                <a:path w="186415" h="35015" extrusionOk="0">
                  <a:moveTo>
                    <a:pt x="93219" y="0"/>
                  </a:moveTo>
                  <a:cubicBezTo>
                    <a:pt x="41725" y="0"/>
                    <a:pt x="0" y="7852"/>
                    <a:pt x="0" y="17507"/>
                  </a:cubicBezTo>
                  <a:cubicBezTo>
                    <a:pt x="0" y="27162"/>
                    <a:pt x="41725" y="35014"/>
                    <a:pt x="93219" y="35014"/>
                  </a:cubicBezTo>
                  <a:cubicBezTo>
                    <a:pt x="144690" y="35014"/>
                    <a:pt x="186415" y="27162"/>
                    <a:pt x="186415" y="17507"/>
                  </a:cubicBezTo>
                  <a:cubicBezTo>
                    <a:pt x="186415" y="7852"/>
                    <a:pt x="144690" y="0"/>
                    <a:pt x="93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4" name="Google Shape;3374;p43"/>
            <p:cNvSpPr/>
            <p:nvPr/>
          </p:nvSpPr>
          <p:spPr>
            <a:xfrm>
              <a:off x="2602125" y="3941453"/>
              <a:ext cx="3929091" cy="792979"/>
            </a:xfrm>
            <a:custGeom>
              <a:avLst/>
              <a:gdLst/>
              <a:ahLst/>
              <a:cxnLst/>
              <a:rect l="l" t="t" r="r" b="b"/>
              <a:pathLst>
                <a:path w="188423" h="38028" extrusionOk="0">
                  <a:moveTo>
                    <a:pt x="95707" y="1"/>
                  </a:moveTo>
                  <a:lnTo>
                    <a:pt x="95684" y="3037"/>
                  </a:lnTo>
                  <a:lnTo>
                    <a:pt x="96460" y="3037"/>
                  </a:lnTo>
                  <a:lnTo>
                    <a:pt x="96460" y="1"/>
                  </a:lnTo>
                  <a:close/>
                  <a:moveTo>
                    <a:pt x="89589" y="1"/>
                  </a:moveTo>
                  <a:lnTo>
                    <a:pt x="88836" y="24"/>
                  </a:lnTo>
                  <a:lnTo>
                    <a:pt x="88859" y="3059"/>
                  </a:lnTo>
                  <a:lnTo>
                    <a:pt x="89612" y="3059"/>
                  </a:lnTo>
                  <a:lnTo>
                    <a:pt x="89589" y="1"/>
                  </a:lnTo>
                  <a:close/>
                  <a:moveTo>
                    <a:pt x="102577" y="69"/>
                  </a:moveTo>
                  <a:lnTo>
                    <a:pt x="102531" y="3105"/>
                  </a:lnTo>
                  <a:lnTo>
                    <a:pt x="103285" y="3128"/>
                  </a:lnTo>
                  <a:lnTo>
                    <a:pt x="103330" y="92"/>
                  </a:lnTo>
                  <a:lnTo>
                    <a:pt x="102577" y="69"/>
                  </a:lnTo>
                  <a:close/>
                  <a:moveTo>
                    <a:pt x="82719" y="115"/>
                  </a:moveTo>
                  <a:lnTo>
                    <a:pt x="81966" y="138"/>
                  </a:lnTo>
                  <a:lnTo>
                    <a:pt x="82034" y="3173"/>
                  </a:lnTo>
                  <a:lnTo>
                    <a:pt x="82787" y="3151"/>
                  </a:lnTo>
                  <a:lnTo>
                    <a:pt x="82719" y="115"/>
                  </a:lnTo>
                  <a:close/>
                  <a:moveTo>
                    <a:pt x="109447" y="252"/>
                  </a:moveTo>
                  <a:lnTo>
                    <a:pt x="109356" y="3288"/>
                  </a:lnTo>
                  <a:lnTo>
                    <a:pt x="110109" y="3310"/>
                  </a:lnTo>
                  <a:lnTo>
                    <a:pt x="110201" y="275"/>
                  </a:lnTo>
                  <a:lnTo>
                    <a:pt x="109447" y="252"/>
                  </a:lnTo>
                  <a:close/>
                  <a:moveTo>
                    <a:pt x="75849" y="320"/>
                  </a:moveTo>
                  <a:lnTo>
                    <a:pt x="75095" y="343"/>
                  </a:lnTo>
                  <a:lnTo>
                    <a:pt x="75209" y="3379"/>
                  </a:lnTo>
                  <a:lnTo>
                    <a:pt x="75963" y="3356"/>
                  </a:lnTo>
                  <a:lnTo>
                    <a:pt x="75849" y="320"/>
                  </a:lnTo>
                  <a:close/>
                  <a:moveTo>
                    <a:pt x="116318" y="503"/>
                  </a:moveTo>
                  <a:lnTo>
                    <a:pt x="116158" y="3561"/>
                  </a:lnTo>
                  <a:lnTo>
                    <a:pt x="116934" y="3584"/>
                  </a:lnTo>
                  <a:lnTo>
                    <a:pt x="117071" y="549"/>
                  </a:lnTo>
                  <a:lnTo>
                    <a:pt x="116318" y="503"/>
                  </a:lnTo>
                  <a:close/>
                  <a:moveTo>
                    <a:pt x="69001" y="617"/>
                  </a:moveTo>
                  <a:lnTo>
                    <a:pt x="68225" y="663"/>
                  </a:lnTo>
                  <a:lnTo>
                    <a:pt x="68385" y="3698"/>
                  </a:lnTo>
                  <a:lnTo>
                    <a:pt x="69138" y="3653"/>
                  </a:lnTo>
                  <a:lnTo>
                    <a:pt x="69001" y="617"/>
                  </a:lnTo>
                  <a:close/>
                  <a:moveTo>
                    <a:pt x="123165" y="891"/>
                  </a:moveTo>
                  <a:lnTo>
                    <a:pt x="122983" y="3927"/>
                  </a:lnTo>
                  <a:lnTo>
                    <a:pt x="123736" y="3972"/>
                  </a:lnTo>
                  <a:lnTo>
                    <a:pt x="123941" y="937"/>
                  </a:lnTo>
                  <a:lnTo>
                    <a:pt x="123165" y="891"/>
                  </a:lnTo>
                  <a:close/>
                  <a:moveTo>
                    <a:pt x="62131" y="1028"/>
                  </a:moveTo>
                  <a:lnTo>
                    <a:pt x="61377" y="1074"/>
                  </a:lnTo>
                  <a:lnTo>
                    <a:pt x="61583" y="4109"/>
                  </a:lnTo>
                  <a:lnTo>
                    <a:pt x="62336" y="4064"/>
                  </a:lnTo>
                  <a:lnTo>
                    <a:pt x="62131" y="1028"/>
                  </a:lnTo>
                  <a:close/>
                  <a:moveTo>
                    <a:pt x="130036" y="1370"/>
                  </a:moveTo>
                  <a:lnTo>
                    <a:pt x="129785" y="4406"/>
                  </a:lnTo>
                  <a:lnTo>
                    <a:pt x="130538" y="4475"/>
                  </a:lnTo>
                  <a:lnTo>
                    <a:pt x="130789" y="1439"/>
                  </a:lnTo>
                  <a:lnTo>
                    <a:pt x="130036" y="1370"/>
                  </a:lnTo>
                  <a:close/>
                  <a:moveTo>
                    <a:pt x="55260" y="1530"/>
                  </a:moveTo>
                  <a:lnTo>
                    <a:pt x="54507" y="1599"/>
                  </a:lnTo>
                  <a:lnTo>
                    <a:pt x="54781" y="4634"/>
                  </a:lnTo>
                  <a:lnTo>
                    <a:pt x="55534" y="4566"/>
                  </a:lnTo>
                  <a:lnTo>
                    <a:pt x="55260" y="1530"/>
                  </a:lnTo>
                  <a:close/>
                  <a:moveTo>
                    <a:pt x="136883" y="1964"/>
                  </a:moveTo>
                  <a:lnTo>
                    <a:pt x="136587" y="4999"/>
                  </a:lnTo>
                  <a:lnTo>
                    <a:pt x="137340" y="5068"/>
                  </a:lnTo>
                  <a:lnTo>
                    <a:pt x="137637" y="2055"/>
                  </a:lnTo>
                  <a:lnTo>
                    <a:pt x="136883" y="1964"/>
                  </a:lnTo>
                  <a:close/>
                  <a:moveTo>
                    <a:pt x="48413" y="2192"/>
                  </a:moveTo>
                  <a:lnTo>
                    <a:pt x="47659" y="2260"/>
                  </a:lnTo>
                  <a:lnTo>
                    <a:pt x="47979" y="5296"/>
                  </a:lnTo>
                  <a:lnTo>
                    <a:pt x="48732" y="5205"/>
                  </a:lnTo>
                  <a:lnTo>
                    <a:pt x="48413" y="2192"/>
                  </a:lnTo>
                  <a:close/>
                  <a:moveTo>
                    <a:pt x="143731" y="2717"/>
                  </a:moveTo>
                  <a:lnTo>
                    <a:pt x="143366" y="5730"/>
                  </a:lnTo>
                  <a:lnTo>
                    <a:pt x="144119" y="5821"/>
                  </a:lnTo>
                  <a:lnTo>
                    <a:pt x="144484" y="2808"/>
                  </a:lnTo>
                  <a:lnTo>
                    <a:pt x="143731" y="2717"/>
                  </a:lnTo>
                  <a:close/>
                  <a:moveTo>
                    <a:pt x="41588" y="2968"/>
                  </a:moveTo>
                  <a:lnTo>
                    <a:pt x="40835" y="3059"/>
                  </a:lnTo>
                  <a:lnTo>
                    <a:pt x="41223" y="6095"/>
                  </a:lnTo>
                  <a:lnTo>
                    <a:pt x="41953" y="5981"/>
                  </a:lnTo>
                  <a:lnTo>
                    <a:pt x="41588" y="2968"/>
                  </a:lnTo>
                  <a:close/>
                  <a:moveTo>
                    <a:pt x="150556" y="3607"/>
                  </a:moveTo>
                  <a:lnTo>
                    <a:pt x="150122" y="6620"/>
                  </a:lnTo>
                  <a:lnTo>
                    <a:pt x="150875" y="6734"/>
                  </a:lnTo>
                  <a:lnTo>
                    <a:pt x="151309" y="3721"/>
                  </a:lnTo>
                  <a:lnTo>
                    <a:pt x="150556" y="3607"/>
                  </a:lnTo>
                  <a:close/>
                  <a:moveTo>
                    <a:pt x="34763" y="3927"/>
                  </a:moveTo>
                  <a:lnTo>
                    <a:pt x="34010" y="4041"/>
                  </a:lnTo>
                  <a:lnTo>
                    <a:pt x="34466" y="7031"/>
                  </a:lnTo>
                  <a:lnTo>
                    <a:pt x="35219" y="6917"/>
                  </a:lnTo>
                  <a:lnTo>
                    <a:pt x="34763" y="3927"/>
                  </a:lnTo>
                  <a:close/>
                  <a:moveTo>
                    <a:pt x="157358" y="4680"/>
                  </a:moveTo>
                  <a:lnTo>
                    <a:pt x="156856" y="7693"/>
                  </a:lnTo>
                  <a:lnTo>
                    <a:pt x="157586" y="7830"/>
                  </a:lnTo>
                  <a:lnTo>
                    <a:pt x="158134" y="4817"/>
                  </a:lnTo>
                  <a:lnTo>
                    <a:pt x="157358" y="4680"/>
                  </a:lnTo>
                  <a:close/>
                  <a:moveTo>
                    <a:pt x="27961" y="5068"/>
                  </a:moveTo>
                  <a:lnTo>
                    <a:pt x="27208" y="5205"/>
                  </a:lnTo>
                  <a:lnTo>
                    <a:pt x="27756" y="8195"/>
                  </a:lnTo>
                  <a:lnTo>
                    <a:pt x="28509" y="8058"/>
                  </a:lnTo>
                  <a:lnTo>
                    <a:pt x="27961" y="5068"/>
                  </a:lnTo>
                  <a:close/>
                  <a:moveTo>
                    <a:pt x="164160" y="6004"/>
                  </a:moveTo>
                  <a:lnTo>
                    <a:pt x="163521" y="8971"/>
                  </a:lnTo>
                  <a:lnTo>
                    <a:pt x="164251" y="9131"/>
                  </a:lnTo>
                  <a:lnTo>
                    <a:pt x="164913" y="6164"/>
                  </a:lnTo>
                  <a:lnTo>
                    <a:pt x="164160" y="6004"/>
                  </a:lnTo>
                  <a:close/>
                  <a:moveTo>
                    <a:pt x="21182" y="6460"/>
                  </a:moveTo>
                  <a:lnTo>
                    <a:pt x="20429" y="6620"/>
                  </a:lnTo>
                  <a:lnTo>
                    <a:pt x="21136" y="9587"/>
                  </a:lnTo>
                  <a:lnTo>
                    <a:pt x="21867" y="9428"/>
                  </a:lnTo>
                  <a:lnTo>
                    <a:pt x="21182" y="6460"/>
                  </a:lnTo>
                  <a:close/>
                  <a:moveTo>
                    <a:pt x="170893" y="7624"/>
                  </a:moveTo>
                  <a:lnTo>
                    <a:pt x="170094" y="10569"/>
                  </a:lnTo>
                  <a:cubicBezTo>
                    <a:pt x="170345" y="10637"/>
                    <a:pt x="170574" y="10706"/>
                    <a:pt x="170825" y="10774"/>
                  </a:cubicBezTo>
                  <a:lnTo>
                    <a:pt x="171646" y="7830"/>
                  </a:lnTo>
                  <a:cubicBezTo>
                    <a:pt x="171395" y="7761"/>
                    <a:pt x="171144" y="7693"/>
                    <a:pt x="170893" y="7624"/>
                  </a:cubicBezTo>
                  <a:close/>
                  <a:moveTo>
                    <a:pt x="14471" y="8195"/>
                  </a:moveTo>
                  <a:cubicBezTo>
                    <a:pt x="14220" y="8286"/>
                    <a:pt x="13969" y="8355"/>
                    <a:pt x="13718" y="8423"/>
                  </a:cubicBezTo>
                  <a:lnTo>
                    <a:pt x="14608" y="11345"/>
                  </a:lnTo>
                  <a:cubicBezTo>
                    <a:pt x="14836" y="11276"/>
                    <a:pt x="15088" y="11185"/>
                    <a:pt x="15316" y="11117"/>
                  </a:cubicBezTo>
                  <a:lnTo>
                    <a:pt x="14471" y="8195"/>
                  </a:lnTo>
                  <a:close/>
                  <a:moveTo>
                    <a:pt x="177558" y="9747"/>
                  </a:moveTo>
                  <a:lnTo>
                    <a:pt x="176485" y="12600"/>
                  </a:lnTo>
                  <a:cubicBezTo>
                    <a:pt x="176714" y="12669"/>
                    <a:pt x="176942" y="12760"/>
                    <a:pt x="177170" y="12851"/>
                  </a:cubicBezTo>
                  <a:lnTo>
                    <a:pt x="178289" y="10021"/>
                  </a:lnTo>
                  <a:cubicBezTo>
                    <a:pt x="178037" y="9930"/>
                    <a:pt x="177809" y="9838"/>
                    <a:pt x="177558" y="9747"/>
                  </a:cubicBezTo>
                  <a:close/>
                  <a:moveTo>
                    <a:pt x="7829" y="10523"/>
                  </a:moveTo>
                  <a:cubicBezTo>
                    <a:pt x="7601" y="10637"/>
                    <a:pt x="7350" y="10751"/>
                    <a:pt x="7122" y="10843"/>
                  </a:cubicBezTo>
                  <a:lnTo>
                    <a:pt x="8354" y="13627"/>
                  </a:lnTo>
                  <a:cubicBezTo>
                    <a:pt x="8582" y="13536"/>
                    <a:pt x="8788" y="13422"/>
                    <a:pt x="9016" y="13331"/>
                  </a:cubicBezTo>
                  <a:lnTo>
                    <a:pt x="7829" y="10523"/>
                  </a:lnTo>
                  <a:close/>
                  <a:moveTo>
                    <a:pt x="184018" y="12829"/>
                  </a:moveTo>
                  <a:lnTo>
                    <a:pt x="182351" y="15385"/>
                  </a:lnTo>
                  <a:cubicBezTo>
                    <a:pt x="182557" y="15522"/>
                    <a:pt x="182762" y="15659"/>
                    <a:pt x="182945" y="15773"/>
                  </a:cubicBezTo>
                  <a:lnTo>
                    <a:pt x="184702" y="13308"/>
                  </a:lnTo>
                  <a:cubicBezTo>
                    <a:pt x="184474" y="13148"/>
                    <a:pt x="184246" y="12988"/>
                    <a:pt x="184018" y="12829"/>
                  </a:cubicBezTo>
                  <a:close/>
                  <a:moveTo>
                    <a:pt x="1529" y="14198"/>
                  </a:moveTo>
                  <a:cubicBezTo>
                    <a:pt x="1301" y="14403"/>
                    <a:pt x="1096" y="14609"/>
                    <a:pt x="890" y="14814"/>
                  </a:cubicBezTo>
                  <a:lnTo>
                    <a:pt x="3081" y="16937"/>
                  </a:lnTo>
                  <a:cubicBezTo>
                    <a:pt x="3218" y="16777"/>
                    <a:pt x="3378" y="16640"/>
                    <a:pt x="3538" y="16481"/>
                  </a:cubicBezTo>
                  <a:lnTo>
                    <a:pt x="1529" y="14198"/>
                  </a:lnTo>
                  <a:close/>
                  <a:moveTo>
                    <a:pt x="185364" y="19014"/>
                  </a:moveTo>
                  <a:cubicBezTo>
                    <a:pt x="185364" y="19151"/>
                    <a:pt x="185364" y="19288"/>
                    <a:pt x="185319" y="19425"/>
                  </a:cubicBezTo>
                  <a:lnTo>
                    <a:pt x="188286" y="20087"/>
                  </a:lnTo>
                  <a:cubicBezTo>
                    <a:pt x="188377" y="19722"/>
                    <a:pt x="188423" y="19379"/>
                    <a:pt x="188423" y="19014"/>
                  </a:cubicBezTo>
                  <a:close/>
                  <a:moveTo>
                    <a:pt x="2511" y="20407"/>
                  </a:moveTo>
                  <a:lnTo>
                    <a:pt x="0" y="22141"/>
                  </a:lnTo>
                  <a:cubicBezTo>
                    <a:pt x="183" y="22392"/>
                    <a:pt x="365" y="22643"/>
                    <a:pt x="571" y="22872"/>
                  </a:cubicBezTo>
                  <a:lnTo>
                    <a:pt x="2876" y="20863"/>
                  </a:lnTo>
                  <a:cubicBezTo>
                    <a:pt x="2739" y="20726"/>
                    <a:pt x="2625" y="20566"/>
                    <a:pt x="2511" y="20407"/>
                  </a:cubicBezTo>
                  <a:close/>
                  <a:moveTo>
                    <a:pt x="182055" y="22826"/>
                  </a:moveTo>
                  <a:cubicBezTo>
                    <a:pt x="181872" y="22940"/>
                    <a:pt x="181667" y="23077"/>
                    <a:pt x="181438" y="23191"/>
                  </a:cubicBezTo>
                  <a:lnTo>
                    <a:pt x="182945" y="25839"/>
                  </a:lnTo>
                  <a:cubicBezTo>
                    <a:pt x="183196" y="25702"/>
                    <a:pt x="183424" y="25565"/>
                    <a:pt x="183652" y="25428"/>
                  </a:cubicBezTo>
                  <a:lnTo>
                    <a:pt x="182055" y="22826"/>
                  </a:lnTo>
                  <a:close/>
                  <a:moveTo>
                    <a:pt x="7350" y="23944"/>
                  </a:moveTo>
                  <a:lnTo>
                    <a:pt x="6026" y="26683"/>
                  </a:lnTo>
                  <a:cubicBezTo>
                    <a:pt x="6254" y="26798"/>
                    <a:pt x="6505" y="26912"/>
                    <a:pt x="6734" y="27003"/>
                  </a:cubicBezTo>
                  <a:lnTo>
                    <a:pt x="8012" y="24241"/>
                  </a:lnTo>
                  <a:cubicBezTo>
                    <a:pt x="7783" y="24150"/>
                    <a:pt x="7578" y="24036"/>
                    <a:pt x="7350" y="23944"/>
                  </a:cubicBezTo>
                  <a:close/>
                  <a:moveTo>
                    <a:pt x="176120" y="25565"/>
                  </a:moveTo>
                  <a:cubicBezTo>
                    <a:pt x="175892" y="25656"/>
                    <a:pt x="175664" y="25725"/>
                    <a:pt x="175435" y="25816"/>
                  </a:cubicBezTo>
                  <a:lnTo>
                    <a:pt x="176440" y="28692"/>
                  </a:lnTo>
                  <a:cubicBezTo>
                    <a:pt x="176691" y="28601"/>
                    <a:pt x="176942" y="28510"/>
                    <a:pt x="177170" y="28418"/>
                  </a:cubicBezTo>
                  <a:lnTo>
                    <a:pt x="176120" y="25565"/>
                  </a:lnTo>
                  <a:close/>
                  <a:moveTo>
                    <a:pt x="13535" y="26341"/>
                  </a:moveTo>
                  <a:lnTo>
                    <a:pt x="12600" y="29240"/>
                  </a:lnTo>
                  <a:cubicBezTo>
                    <a:pt x="12851" y="29331"/>
                    <a:pt x="13079" y="29400"/>
                    <a:pt x="13330" y="29491"/>
                  </a:cubicBezTo>
                  <a:lnTo>
                    <a:pt x="14243" y="26569"/>
                  </a:lnTo>
                  <a:cubicBezTo>
                    <a:pt x="13992" y="26501"/>
                    <a:pt x="13764" y="26432"/>
                    <a:pt x="13535" y="26341"/>
                  </a:cubicBezTo>
                  <a:close/>
                  <a:moveTo>
                    <a:pt x="169729" y="27574"/>
                  </a:moveTo>
                  <a:cubicBezTo>
                    <a:pt x="169478" y="27619"/>
                    <a:pt x="169250" y="27688"/>
                    <a:pt x="168999" y="27756"/>
                  </a:cubicBezTo>
                  <a:lnTo>
                    <a:pt x="169752" y="30701"/>
                  </a:lnTo>
                  <a:cubicBezTo>
                    <a:pt x="170003" y="30632"/>
                    <a:pt x="170254" y="30564"/>
                    <a:pt x="170505" y="30495"/>
                  </a:cubicBezTo>
                  <a:lnTo>
                    <a:pt x="169729" y="27574"/>
                  </a:lnTo>
                  <a:close/>
                  <a:moveTo>
                    <a:pt x="20018" y="28167"/>
                  </a:moveTo>
                  <a:lnTo>
                    <a:pt x="19287" y="31134"/>
                  </a:lnTo>
                  <a:cubicBezTo>
                    <a:pt x="19539" y="31180"/>
                    <a:pt x="19790" y="31249"/>
                    <a:pt x="20041" y="31317"/>
                  </a:cubicBezTo>
                  <a:lnTo>
                    <a:pt x="20748" y="28350"/>
                  </a:lnTo>
                  <a:lnTo>
                    <a:pt x="20018" y="28167"/>
                  </a:lnTo>
                  <a:close/>
                  <a:moveTo>
                    <a:pt x="163133" y="29126"/>
                  </a:moveTo>
                  <a:cubicBezTo>
                    <a:pt x="162881" y="29171"/>
                    <a:pt x="162653" y="29240"/>
                    <a:pt x="162402" y="29286"/>
                  </a:cubicBezTo>
                  <a:lnTo>
                    <a:pt x="163018" y="32276"/>
                  </a:lnTo>
                  <a:cubicBezTo>
                    <a:pt x="163269" y="32207"/>
                    <a:pt x="163521" y="32162"/>
                    <a:pt x="163772" y="32116"/>
                  </a:cubicBezTo>
                  <a:lnTo>
                    <a:pt x="163133" y="29126"/>
                  </a:lnTo>
                  <a:close/>
                  <a:moveTo>
                    <a:pt x="26637" y="29628"/>
                  </a:moveTo>
                  <a:lnTo>
                    <a:pt x="26067" y="32595"/>
                  </a:lnTo>
                  <a:cubicBezTo>
                    <a:pt x="26318" y="32664"/>
                    <a:pt x="26569" y="32709"/>
                    <a:pt x="26820" y="32755"/>
                  </a:cubicBezTo>
                  <a:lnTo>
                    <a:pt x="27390" y="29765"/>
                  </a:lnTo>
                  <a:cubicBezTo>
                    <a:pt x="27139" y="29719"/>
                    <a:pt x="26888" y="29674"/>
                    <a:pt x="26637" y="29628"/>
                  </a:cubicBezTo>
                  <a:close/>
                  <a:moveTo>
                    <a:pt x="156468" y="30404"/>
                  </a:moveTo>
                  <a:lnTo>
                    <a:pt x="155714" y="30541"/>
                  </a:lnTo>
                  <a:lnTo>
                    <a:pt x="156216" y="33531"/>
                  </a:lnTo>
                  <a:lnTo>
                    <a:pt x="156970" y="33394"/>
                  </a:lnTo>
                  <a:lnTo>
                    <a:pt x="156468" y="30404"/>
                  </a:lnTo>
                  <a:close/>
                  <a:moveTo>
                    <a:pt x="33348" y="30815"/>
                  </a:moveTo>
                  <a:lnTo>
                    <a:pt x="32846" y="33805"/>
                  </a:lnTo>
                  <a:lnTo>
                    <a:pt x="33622" y="33942"/>
                  </a:lnTo>
                  <a:lnTo>
                    <a:pt x="34078" y="30929"/>
                  </a:lnTo>
                  <a:lnTo>
                    <a:pt x="33348" y="30815"/>
                  </a:lnTo>
                  <a:close/>
                  <a:moveTo>
                    <a:pt x="149734" y="31454"/>
                  </a:moveTo>
                  <a:lnTo>
                    <a:pt x="148981" y="31568"/>
                  </a:lnTo>
                  <a:lnTo>
                    <a:pt x="149415" y="34581"/>
                  </a:lnTo>
                  <a:lnTo>
                    <a:pt x="150168" y="34467"/>
                  </a:lnTo>
                  <a:lnTo>
                    <a:pt x="149734" y="31454"/>
                  </a:lnTo>
                  <a:close/>
                  <a:moveTo>
                    <a:pt x="40081" y="31796"/>
                  </a:moveTo>
                  <a:lnTo>
                    <a:pt x="39670" y="34809"/>
                  </a:lnTo>
                  <a:lnTo>
                    <a:pt x="40424" y="34923"/>
                  </a:lnTo>
                  <a:lnTo>
                    <a:pt x="40835" y="31888"/>
                  </a:lnTo>
                  <a:lnTo>
                    <a:pt x="40081" y="31796"/>
                  </a:lnTo>
                  <a:close/>
                  <a:moveTo>
                    <a:pt x="142978" y="32344"/>
                  </a:moveTo>
                  <a:lnTo>
                    <a:pt x="142225" y="32435"/>
                  </a:lnTo>
                  <a:lnTo>
                    <a:pt x="142567" y="35448"/>
                  </a:lnTo>
                  <a:lnTo>
                    <a:pt x="143343" y="35357"/>
                  </a:lnTo>
                  <a:lnTo>
                    <a:pt x="142978" y="32344"/>
                  </a:lnTo>
                  <a:close/>
                  <a:moveTo>
                    <a:pt x="46838" y="32618"/>
                  </a:moveTo>
                  <a:lnTo>
                    <a:pt x="46518" y="35631"/>
                  </a:lnTo>
                  <a:lnTo>
                    <a:pt x="47271" y="35722"/>
                  </a:lnTo>
                  <a:lnTo>
                    <a:pt x="47591" y="32687"/>
                  </a:lnTo>
                  <a:lnTo>
                    <a:pt x="46838" y="32618"/>
                  </a:lnTo>
                  <a:close/>
                  <a:moveTo>
                    <a:pt x="136199" y="33052"/>
                  </a:moveTo>
                  <a:lnTo>
                    <a:pt x="135445" y="33143"/>
                  </a:lnTo>
                  <a:lnTo>
                    <a:pt x="135742" y="36156"/>
                  </a:lnTo>
                  <a:lnTo>
                    <a:pt x="136495" y="36087"/>
                  </a:lnTo>
                  <a:lnTo>
                    <a:pt x="136199" y="33052"/>
                  </a:lnTo>
                  <a:close/>
                  <a:moveTo>
                    <a:pt x="53640" y="33280"/>
                  </a:moveTo>
                  <a:lnTo>
                    <a:pt x="53366" y="36316"/>
                  </a:lnTo>
                  <a:lnTo>
                    <a:pt x="54119" y="36384"/>
                  </a:lnTo>
                  <a:lnTo>
                    <a:pt x="54393" y="33348"/>
                  </a:lnTo>
                  <a:lnTo>
                    <a:pt x="53640" y="33280"/>
                  </a:lnTo>
                  <a:close/>
                  <a:moveTo>
                    <a:pt x="129397" y="33645"/>
                  </a:moveTo>
                  <a:lnTo>
                    <a:pt x="128643" y="33714"/>
                  </a:lnTo>
                  <a:lnTo>
                    <a:pt x="128872" y="36749"/>
                  </a:lnTo>
                  <a:lnTo>
                    <a:pt x="129648" y="36681"/>
                  </a:lnTo>
                  <a:lnTo>
                    <a:pt x="129397" y="33645"/>
                  </a:lnTo>
                  <a:close/>
                  <a:moveTo>
                    <a:pt x="60441" y="33851"/>
                  </a:moveTo>
                  <a:lnTo>
                    <a:pt x="60213" y="36886"/>
                  </a:lnTo>
                  <a:lnTo>
                    <a:pt x="60966" y="36932"/>
                  </a:lnTo>
                  <a:lnTo>
                    <a:pt x="61195" y="33896"/>
                  </a:lnTo>
                  <a:lnTo>
                    <a:pt x="60441" y="33851"/>
                  </a:lnTo>
                  <a:close/>
                  <a:moveTo>
                    <a:pt x="122595" y="34125"/>
                  </a:moveTo>
                  <a:lnTo>
                    <a:pt x="121842" y="34170"/>
                  </a:lnTo>
                  <a:lnTo>
                    <a:pt x="122024" y="37206"/>
                  </a:lnTo>
                  <a:lnTo>
                    <a:pt x="122777" y="37160"/>
                  </a:lnTo>
                  <a:lnTo>
                    <a:pt x="122595" y="34125"/>
                  </a:lnTo>
                  <a:close/>
                  <a:moveTo>
                    <a:pt x="67243" y="34284"/>
                  </a:moveTo>
                  <a:lnTo>
                    <a:pt x="67084" y="37320"/>
                  </a:lnTo>
                  <a:lnTo>
                    <a:pt x="67837" y="37366"/>
                  </a:lnTo>
                  <a:lnTo>
                    <a:pt x="67997" y="34307"/>
                  </a:lnTo>
                  <a:lnTo>
                    <a:pt x="67243" y="34284"/>
                  </a:lnTo>
                  <a:close/>
                  <a:moveTo>
                    <a:pt x="115770" y="34490"/>
                  </a:moveTo>
                  <a:lnTo>
                    <a:pt x="115017" y="34535"/>
                  </a:lnTo>
                  <a:lnTo>
                    <a:pt x="115154" y="37571"/>
                  </a:lnTo>
                  <a:lnTo>
                    <a:pt x="115907" y="37525"/>
                  </a:lnTo>
                  <a:lnTo>
                    <a:pt x="115770" y="34490"/>
                  </a:lnTo>
                  <a:close/>
                  <a:moveTo>
                    <a:pt x="74068" y="34604"/>
                  </a:moveTo>
                  <a:lnTo>
                    <a:pt x="73931" y="37640"/>
                  </a:lnTo>
                  <a:lnTo>
                    <a:pt x="74707" y="37662"/>
                  </a:lnTo>
                  <a:lnTo>
                    <a:pt x="74821" y="34627"/>
                  </a:lnTo>
                  <a:lnTo>
                    <a:pt x="74068" y="34604"/>
                  </a:lnTo>
                  <a:close/>
                  <a:moveTo>
                    <a:pt x="108945" y="34764"/>
                  </a:moveTo>
                  <a:lnTo>
                    <a:pt x="108192" y="34786"/>
                  </a:lnTo>
                  <a:lnTo>
                    <a:pt x="108283" y="37822"/>
                  </a:lnTo>
                  <a:lnTo>
                    <a:pt x="109059" y="37799"/>
                  </a:lnTo>
                  <a:lnTo>
                    <a:pt x="108945" y="34764"/>
                  </a:lnTo>
                  <a:close/>
                  <a:moveTo>
                    <a:pt x="80893" y="34832"/>
                  </a:moveTo>
                  <a:lnTo>
                    <a:pt x="80802" y="37868"/>
                  </a:lnTo>
                  <a:lnTo>
                    <a:pt x="81578" y="37891"/>
                  </a:lnTo>
                  <a:lnTo>
                    <a:pt x="81646" y="34855"/>
                  </a:lnTo>
                  <a:lnTo>
                    <a:pt x="80893" y="34832"/>
                  </a:lnTo>
                  <a:close/>
                  <a:moveTo>
                    <a:pt x="101367" y="34923"/>
                  </a:moveTo>
                  <a:lnTo>
                    <a:pt x="101413" y="37982"/>
                  </a:lnTo>
                  <a:lnTo>
                    <a:pt x="102189" y="37959"/>
                  </a:lnTo>
                  <a:lnTo>
                    <a:pt x="102120" y="34923"/>
                  </a:lnTo>
                  <a:close/>
                  <a:moveTo>
                    <a:pt x="87718" y="34946"/>
                  </a:moveTo>
                  <a:lnTo>
                    <a:pt x="87672" y="38005"/>
                  </a:lnTo>
                  <a:lnTo>
                    <a:pt x="88448" y="38005"/>
                  </a:lnTo>
                  <a:lnTo>
                    <a:pt x="88471" y="34969"/>
                  </a:lnTo>
                  <a:lnTo>
                    <a:pt x="87718" y="34946"/>
                  </a:lnTo>
                  <a:close/>
                  <a:moveTo>
                    <a:pt x="94542" y="34992"/>
                  </a:moveTo>
                  <a:lnTo>
                    <a:pt x="94542" y="38028"/>
                  </a:lnTo>
                  <a:lnTo>
                    <a:pt x="95319" y="38028"/>
                  </a:lnTo>
                  <a:lnTo>
                    <a:pt x="95296" y="34992"/>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5" name="Google Shape;3375;p43"/>
            <p:cNvSpPr/>
            <p:nvPr/>
          </p:nvSpPr>
          <p:spPr>
            <a:xfrm>
              <a:off x="2823432" y="4012852"/>
              <a:ext cx="3464580" cy="650181"/>
            </a:xfrm>
            <a:custGeom>
              <a:avLst/>
              <a:gdLst/>
              <a:ahLst/>
              <a:cxnLst/>
              <a:rect l="l" t="t" r="r" b="b"/>
              <a:pathLst>
                <a:path w="166147" h="31180" fill="none" extrusionOk="0">
                  <a:moveTo>
                    <a:pt x="166146" y="15590"/>
                  </a:moveTo>
                  <a:cubicBezTo>
                    <a:pt x="166146" y="24195"/>
                    <a:pt x="128964" y="31180"/>
                    <a:pt x="83085" y="31180"/>
                  </a:cubicBezTo>
                  <a:cubicBezTo>
                    <a:pt x="37206" y="31180"/>
                    <a:pt x="1" y="24195"/>
                    <a:pt x="1" y="15590"/>
                  </a:cubicBezTo>
                  <a:cubicBezTo>
                    <a:pt x="1" y="6985"/>
                    <a:pt x="37206" y="1"/>
                    <a:pt x="83085" y="1"/>
                  </a:cubicBezTo>
                  <a:cubicBezTo>
                    <a:pt x="128964" y="1"/>
                    <a:pt x="166146" y="6985"/>
                    <a:pt x="166146" y="15590"/>
                  </a:cubicBezTo>
                  <a:close/>
                </a:path>
              </a:pathLst>
            </a:custGeom>
            <a:solidFill>
              <a:schemeClr val="accent4"/>
            </a:solidFill>
            <a:ln w="9700" cap="flat" cmpd="sng">
              <a:solidFill>
                <a:srgbClr val="FFB9BD"/>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6" name="Google Shape;3376;p43"/>
            <p:cNvSpPr/>
            <p:nvPr/>
          </p:nvSpPr>
          <p:spPr>
            <a:xfrm>
              <a:off x="3020489" y="4049511"/>
              <a:ext cx="3070468" cy="576884"/>
            </a:xfrm>
            <a:custGeom>
              <a:avLst/>
              <a:gdLst/>
              <a:ahLst/>
              <a:cxnLst/>
              <a:rect l="l" t="t" r="r" b="b"/>
              <a:pathLst>
                <a:path w="147247" h="27665" fill="none" extrusionOk="0">
                  <a:moveTo>
                    <a:pt x="147247" y="13832"/>
                  </a:moveTo>
                  <a:cubicBezTo>
                    <a:pt x="147247" y="21456"/>
                    <a:pt x="114287" y="27664"/>
                    <a:pt x="73635" y="27664"/>
                  </a:cubicBezTo>
                  <a:cubicBezTo>
                    <a:pt x="32960" y="27664"/>
                    <a:pt x="0" y="21456"/>
                    <a:pt x="0" y="13832"/>
                  </a:cubicBezTo>
                  <a:cubicBezTo>
                    <a:pt x="0" y="6209"/>
                    <a:pt x="32960" y="0"/>
                    <a:pt x="73635" y="0"/>
                  </a:cubicBezTo>
                  <a:cubicBezTo>
                    <a:pt x="114287" y="0"/>
                    <a:pt x="147247" y="6209"/>
                    <a:pt x="147247" y="13832"/>
                  </a:cubicBezTo>
                  <a:close/>
                </a:path>
              </a:pathLst>
            </a:custGeom>
            <a:solidFill>
              <a:schemeClr val="accent4"/>
            </a:solidFill>
            <a:ln w="9700" cap="flat" cmpd="sng">
              <a:solidFill>
                <a:srgbClr val="FFB9BD"/>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7" name="Google Shape;3377;p43"/>
            <p:cNvSpPr/>
            <p:nvPr/>
          </p:nvSpPr>
          <p:spPr>
            <a:xfrm>
              <a:off x="3569743" y="4152793"/>
              <a:ext cx="1971958" cy="370320"/>
            </a:xfrm>
            <a:custGeom>
              <a:avLst/>
              <a:gdLst/>
              <a:ahLst/>
              <a:cxnLst/>
              <a:rect l="l" t="t" r="r" b="b"/>
              <a:pathLst>
                <a:path w="94567" h="17759" fill="none" extrusionOk="0">
                  <a:moveTo>
                    <a:pt x="94566" y="8879"/>
                  </a:moveTo>
                  <a:cubicBezTo>
                    <a:pt x="94566" y="13787"/>
                    <a:pt x="73407" y="17758"/>
                    <a:pt x="47295" y="17758"/>
                  </a:cubicBezTo>
                  <a:cubicBezTo>
                    <a:pt x="21183" y="17758"/>
                    <a:pt x="1" y="13787"/>
                    <a:pt x="1" y="8879"/>
                  </a:cubicBezTo>
                  <a:cubicBezTo>
                    <a:pt x="1" y="3972"/>
                    <a:pt x="21183" y="0"/>
                    <a:pt x="47295" y="0"/>
                  </a:cubicBezTo>
                  <a:cubicBezTo>
                    <a:pt x="73407" y="0"/>
                    <a:pt x="94566" y="3972"/>
                    <a:pt x="94566" y="8879"/>
                  </a:cubicBezTo>
                  <a:close/>
                </a:path>
              </a:pathLst>
            </a:custGeom>
            <a:solidFill>
              <a:schemeClr val="accent4"/>
            </a:solidFill>
            <a:ln w="9700" cap="flat" cmpd="sng">
              <a:solidFill>
                <a:srgbClr val="FFB9BD"/>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8" name="Google Shape;3378;p43"/>
            <p:cNvSpPr/>
            <p:nvPr/>
          </p:nvSpPr>
          <p:spPr>
            <a:xfrm>
              <a:off x="3837719" y="4203236"/>
              <a:ext cx="1436487" cy="269414"/>
            </a:xfrm>
            <a:custGeom>
              <a:avLst/>
              <a:gdLst/>
              <a:ahLst/>
              <a:cxnLst/>
              <a:rect l="l" t="t" r="r" b="b"/>
              <a:pathLst>
                <a:path w="68888" h="12920" extrusionOk="0">
                  <a:moveTo>
                    <a:pt x="34444" y="1"/>
                  </a:moveTo>
                  <a:cubicBezTo>
                    <a:pt x="15408" y="1"/>
                    <a:pt x="1" y="2899"/>
                    <a:pt x="1" y="6460"/>
                  </a:cubicBezTo>
                  <a:cubicBezTo>
                    <a:pt x="1" y="10021"/>
                    <a:pt x="15408" y="12920"/>
                    <a:pt x="34444" y="12920"/>
                  </a:cubicBezTo>
                  <a:cubicBezTo>
                    <a:pt x="53457" y="12920"/>
                    <a:pt x="68887" y="10021"/>
                    <a:pt x="68887" y="6460"/>
                  </a:cubicBezTo>
                  <a:cubicBezTo>
                    <a:pt x="68887" y="2899"/>
                    <a:pt x="53457" y="1"/>
                    <a:pt x="34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79" name="Google Shape;3379;p43"/>
          <p:cNvGrpSpPr/>
          <p:nvPr/>
        </p:nvGrpSpPr>
        <p:grpSpPr>
          <a:xfrm>
            <a:off x="5257537" y="4707953"/>
            <a:ext cx="516534" cy="224032"/>
            <a:chOff x="5025248" y="4119408"/>
            <a:chExt cx="432210" cy="187443"/>
          </a:xfrm>
        </p:grpSpPr>
        <p:sp>
          <p:nvSpPr>
            <p:cNvPr id="3380" name="Google Shape;3380;p43"/>
            <p:cNvSpPr/>
            <p:nvPr/>
          </p:nvSpPr>
          <p:spPr>
            <a:xfrm>
              <a:off x="5025248" y="4119408"/>
              <a:ext cx="251335" cy="129536"/>
            </a:xfrm>
            <a:custGeom>
              <a:avLst/>
              <a:gdLst/>
              <a:ahLst/>
              <a:cxnLst/>
              <a:rect l="l" t="t" r="r" b="b"/>
              <a:pathLst>
                <a:path w="12053" h="6212" extrusionOk="0">
                  <a:moveTo>
                    <a:pt x="11244" y="0"/>
                  </a:moveTo>
                  <a:cubicBezTo>
                    <a:pt x="11154" y="0"/>
                    <a:pt x="11064" y="17"/>
                    <a:pt x="10980" y="49"/>
                  </a:cubicBezTo>
                  <a:lnTo>
                    <a:pt x="10797" y="140"/>
                  </a:lnTo>
                  <a:lnTo>
                    <a:pt x="1986" y="4500"/>
                  </a:lnTo>
                  <a:lnTo>
                    <a:pt x="1964" y="4500"/>
                  </a:lnTo>
                  <a:lnTo>
                    <a:pt x="1" y="6212"/>
                  </a:lnTo>
                  <a:lnTo>
                    <a:pt x="1" y="6212"/>
                  </a:lnTo>
                  <a:lnTo>
                    <a:pt x="2603" y="5915"/>
                  </a:lnTo>
                  <a:lnTo>
                    <a:pt x="2671" y="5892"/>
                  </a:lnTo>
                  <a:lnTo>
                    <a:pt x="11505" y="1533"/>
                  </a:lnTo>
                  <a:lnTo>
                    <a:pt x="11664" y="1464"/>
                  </a:lnTo>
                  <a:cubicBezTo>
                    <a:pt x="11847" y="1373"/>
                    <a:pt x="11961" y="1190"/>
                    <a:pt x="12007" y="962"/>
                  </a:cubicBezTo>
                  <a:lnTo>
                    <a:pt x="12007" y="939"/>
                  </a:lnTo>
                  <a:cubicBezTo>
                    <a:pt x="12052" y="597"/>
                    <a:pt x="11847" y="209"/>
                    <a:pt x="11550" y="72"/>
                  </a:cubicBezTo>
                  <a:cubicBezTo>
                    <a:pt x="11452" y="23"/>
                    <a:pt x="11348" y="0"/>
                    <a:pt x="11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1" name="Google Shape;3381;p43"/>
            <p:cNvSpPr/>
            <p:nvPr/>
          </p:nvSpPr>
          <p:spPr>
            <a:xfrm>
              <a:off x="5250392" y="4119408"/>
              <a:ext cx="26191" cy="31967"/>
            </a:xfrm>
            <a:custGeom>
              <a:avLst/>
              <a:gdLst/>
              <a:ahLst/>
              <a:cxnLst/>
              <a:rect l="l" t="t" r="r" b="b"/>
              <a:pathLst>
                <a:path w="1256" h="1533" extrusionOk="0">
                  <a:moveTo>
                    <a:pt x="447" y="0"/>
                  </a:moveTo>
                  <a:cubicBezTo>
                    <a:pt x="357" y="0"/>
                    <a:pt x="267" y="17"/>
                    <a:pt x="183" y="49"/>
                  </a:cubicBezTo>
                  <a:lnTo>
                    <a:pt x="0" y="140"/>
                  </a:lnTo>
                  <a:lnTo>
                    <a:pt x="708" y="1533"/>
                  </a:lnTo>
                  <a:lnTo>
                    <a:pt x="867" y="1464"/>
                  </a:lnTo>
                  <a:cubicBezTo>
                    <a:pt x="1050" y="1373"/>
                    <a:pt x="1164" y="1190"/>
                    <a:pt x="1210" y="962"/>
                  </a:cubicBezTo>
                  <a:lnTo>
                    <a:pt x="1210" y="939"/>
                  </a:lnTo>
                  <a:cubicBezTo>
                    <a:pt x="1255" y="597"/>
                    <a:pt x="1050" y="209"/>
                    <a:pt x="753" y="72"/>
                  </a:cubicBezTo>
                  <a:cubicBezTo>
                    <a:pt x="655" y="23"/>
                    <a:pt x="551" y="0"/>
                    <a:pt x="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2" name="Google Shape;3382;p43"/>
            <p:cNvSpPr/>
            <p:nvPr/>
          </p:nvSpPr>
          <p:spPr>
            <a:xfrm>
              <a:off x="5025248" y="4213224"/>
              <a:ext cx="54279" cy="35720"/>
            </a:xfrm>
            <a:custGeom>
              <a:avLst/>
              <a:gdLst/>
              <a:ahLst/>
              <a:cxnLst/>
              <a:rect l="l" t="t" r="r" b="b"/>
              <a:pathLst>
                <a:path w="2603" h="1713" extrusionOk="0">
                  <a:moveTo>
                    <a:pt x="1964" y="1"/>
                  </a:moveTo>
                  <a:lnTo>
                    <a:pt x="685" y="1119"/>
                  </a:lnTo>
                  <a:lnTo>
                    <a:pt x="1" y="1713"/>
                  </a:lnTo>
                  <a:lnTo>
                    <a:pt x="1051" y="1599"/>
                  </a:lnTo>
                  <a:lnTo>
                    <a:pt x="2603" y="1416"/>
                  </a:lnTo>
                  <a:lnTo>
                    <a:pt x="19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3" name="Google Shape;3383;p43"/>
            <p:cNvSpPr/>
            <p:nvPr/>
          </p:nvSpPr>
          <p:spPr>
            <a:xfrm>
              <a:off x="5025248" y="4236558"/>
              <a:ext cx="21916" cy="12386"/>
            </a:xfrm>
            <a:custGeom>
              <a:avLst/>
              <a:gdLst/>
              <a:ahLst/>
              <a:cxnLst/>
              <a:rect l="l" t="t" r="r" b="b"/>
              <a:pathLst>
                <a:path w="1051" h="594" extrusionOk="0">
                  <a:moveTo>
                    <a:pt x="685" y="0"/>
                  </a:moveTo>
                  <a:lnTo>
                    <a:pt x="1" y="594"/>
                  </a:lnTo>
                  <a:lnTo>
                    <a:pt x="1051" y="480"/>
                  </a:lnTo>
                  <a:lnTo>
                    <a:pt x="6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4" name="Google Shape;3384;p43"/>
            <p:cNvSpPr/>
            <p:nvPr/>
          </p:nvSpPr>
          <p:spPr>
            <a:xfrm>
              <a:off x="5260860" y="4215976"/>
              <a:ext cx="196597" cy="90875"/>
            </a:xfrm>
            <a:custGeom>
              <a:avLst/>
              <a:gdLst/>
              <a:ahLst/>
              <a:cxnLst/>
              <a:rect l="l" t="t" r="r" b="b"/>
              <a:pathLst>
                <a:path w="9428" h="4358" extrusionOk="0">
                  <a:moveTo>
                    <a:pt x="742" y="0"/>
                  </a:moveTo>
                  <a:cubicBezTo>
                    <a:pt x="648" y="0"/>
                    <a:pt x="559" y="48"/>
                    <a:pt x="502" y="143"/>
                  </a:cubicBezTo>
                  <a:cubicBezTo>
                    <a:pt x="297" y="577"/>
                    <a:pt x="114" y="1124"/>
                    <a:pt x="23" y="1421"/>
                  </a:cubicBezTo>
                  <a:cubicBezTo>
                    <a:pt x="0" y="1535"/>
                    <a:pt x="46" y="1672"/>
                    <a:pt x="183" y="1718"/>
                  </a:cubicBezTo>
                  <a:cubicBezTo>
                    <a:pt x="297" y="1763"/>
                    <a:pt x="434" y="1832"/>
                    <a:pt x="594" y="1878"/>
                  </a:cubicBezTo>
                  <a:cubicBezTo>
                    <a:pt x="685" y="1923"/>
                    <a:pt x="799" y="1946"/>
                    <a:pt x="890" y="1992"/>
                  </a:cubicBezTo>
                  <a:cubicBezTo>
                    <a:pt x="2990" y="2745"/>
                    <a:pt x="6140" y="3658"/>
                    <a:pt x="7784" y="4114"/>
                  </a:cubicBezTo>
                  <a:cubicBezTo>
                    <a:pt x="7898" y="4137"/>
                    <a:pt x="8012" y="4183"/>
                    <a:pt x="8103" y="4206"/>
                  </a:cubicBezTo>
                  <a:cubicBezTo>
                    <a:pt x="8331" y="4251"/>
                    <a:pt x="8514" y="4320"/>
                    <a:pt x="8628" y="4343"/>
                  </a:cubicBezTo>
                  <a:cubicBezTo>
                    <a:pt x="8657" y="4352"/>
                    <a:pt x="8687" y="4357"/>
                    <a:pt x="8715" y="4357"/>
                  </a:cubicBezTo>
                  <a:cubicBezTo>
                    <a:pt x="8819" y="4357"/>
                    <a:pt x="8912" y="4296"/>
                    <a:pt x="8948" y="4206"/>
                  </a:cubicBezTo>
                  <a:cubicBezTo>
                    <a:pt x="9176" y="3772"/>
                    <a:pt x="9313" y="3338"/>
                    <a:pt x="9381" y="3087"/>
                  </a:cubicBezTo>
                  <a:cubicBezTo>
                    <a:pt x="9427" y="2928"/>
                    <a:pt x="9336" y="2791"/>
                    <a:pt x="9199" y="2745"/>
                  </a:cubicBezTo>
                  <a:cubicBezTo>
                    <a:pt x="9062" y="2699"/>
                    <a:pt x="8902" y="2654"/>
                    <a:pt x="8719" y="2585"/>
                  </a:cubicBezTo>
                  <a:cubicBezTo>
                    <a:pt x="8628" y="2540"/>
                    <a:pt x="8514" y="2517"/>
                    <a:pt x="8400" y="2471"/>
                  </a:cubicBezTo>
                  <a:cubicBezTo>
                    <a:pt x="6574" y="1878"/>
                    <a:pt x="3219" y="782"/>
                    <a:pt x="1552" y="257"/>
                  </a:cubicBezTo>
                  <a:cubicBezTo>
                    <a:pt x="1438" y="234"/>
                    <a:pt x="1347" y="189"/>
                    <a:pt x="1256" y="166"/>
                  </a:cubicBezTo>
                  <a:cubicBezTo>
                    <a:pt x="1073" y="97"/>
                    <a:pt x="913" y="52"/>
                    <a:pt x="799" y="6"/>
                  </a:cubicBezTo>
                  <a:cubicBezTo>
                    <a:pt x="780" y="2"/>
                    <a:pt x="761" y="0"/>
                    <a:pt x="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5" name="Google Shape;3385;p43"/>
            <p:cNvSpPr/>
            <p:nvPr/>
          </p:nvSpPr>
          <p:spPr>
            <a:xfrm>
              <a:off x="5209459" y="4208469"/>
              <a:ext cx="65227" cy="38577"/>
            </a:xfrm>
            <a:custGeom>
              <a:avLst/>
              <a:gdLst/>
              <a:ahLst/>
              <a:cxnLst/>
              <a:rect l="l" t="t" r="r" b="b"/>
              <a:pathLst>
                <a:path w="3128" h="1850" extrusionOk="0">
                  <a:moveTo>
                    <a:pt x="137" y="1"/>
                  </a:moveTo>
                  <a:cubicBezTo>
                    <a:pt x="23" y="92"/>
                    <a:pt x="0" y="412"/>
                    <a:pt x="0" y="412"/>
                  </a:cubicBezTo>
                  <a:lnTo>
                    <a:pt x="2579" y="1850"/>
                  </a:lnTo>
                  <a:cubicBezTo>
                    <a:pt x="2967" y="1279"/>
                    <a:pt x="3127" y="594"/>
                    <a:pt x="3127" y="594"/>
                  </a:cubicBezTo>
                  <a:cubicBezTo>
                    <a:pt x="2945" y="549"/>
                    <a:pt x="137" y="1"/>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6" name="Google Shape;3386;p43"/>
            <p:cNvSpPr/>
            <p:nvPr/>
          </p:nvSpPr>
          <p:spPr>
            <a:xfrm>
              <a:off x="5310364" y="4243314"/>
              <a:ext cx="97110" cy="36471"/>
            </a:xfrm>
            <a:custGeom>
              <a:avLst/>
              <a:gdLst/>
              <a:ahLst/>
              <a:cxnLst/>
              <a:rect l="l" t="t" r="r" b="b"/>
              <a:pathLst>
                <a:path w="4657" h="1749" extrusionOk="0">
                  <a:moveTo>
                    <a:pt x="524" y="1"/>
                  </a:moveTo>
                  <a:cubicBezTo>
                    <a:pt x="280" y="1"/>
                    <a:pt x="124" y="44"/>
                    <a:pt x="91" y="133"/>
                  </a:cubicBezTo>
                  <a:cubicBezTo>
                    <a:pt x="0" y="407"/>
                    <a:pt x="936" y="932"/>
                    <a:pt x="2168" y="1343"/>
                  </a:cubicBezTo>
                  <a:cubicBezTo>
                    <a:pt x="2977" y="1607"/>
                    <a:pt x="3711" y="1749"/>
                    <a:pt x="4154" y="1749"/>
                  </a:cubicBezTo>
                  <a:cubicBezTo>
                    <a:pt x="4399" y="1749"/>
                    <a:pt x="4555" y="1706"/>
                    <a:pt x="4588" y="1617"/>
                  </a:cubicBezTo>
                  <a:cubicBezTo>
                    <a:pt x="4656" y="1343"/>
                    <a:pt x="3721" y="818"/>
                    <a:pt x="2488" y="407"/>
                  </a:cubicBezTo>
                  <a:cubicBezTo>
                    <a:pt x="1694" y="142"/>
                    <a:pt x="966" y="1"/>
                    <a:pt x="5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7" name="Google Shape;3387;p43"/>
            <p:cNvSpPr/>
            <p:nvPr/>
          </p:nvSpPr>
          <p:spPr>
            <a:xfrm>
              <a:off x="5273226" y="4219417"/>
              <a:ext cx="20018" cy="38098"/>
            </a:xfrm>
            <a:custGeom>
              <a:avLst/>
              <a:gdLst/>
              <a:ahLst/>
              <a:cxnLst/>
              <a:rect l="l" t="t" r="r" b="b"/>
              <a:pathLst>
                <a:path w="960" h="1827" extrusionOk="0">
                  <a:moveTo>
                    <a:pt x="663" y="1"/>
                  </a:moveTo>
                  <a:cubicBezTo>
                    <a:pt x="457" y="754"/>
                    <a:pt x="160" y="1393"/>
                    <a:pt x="1" y="1713"/>
                  </a:cubicBezTo>
                  <a:cubicBezTo>
                    <a:pt x="92" y="1758"/>
                    <a:pt x="206" y="1781"/>
                    <a:pt x="320" y="1827"/>
                  </a:cubicBezTo>
                  <a:cubicBezTo>
                    <a:pt x="412" y="1621"/>
                    <a:pt x="548" y="1325"/>
                    <a:pt x="685" y="982"/>
                  </a:cubicBezTo>
                  <a:cubicBezTo>
                    <a:pt x="800" y="708"/>
                    <a:pt x="891" y="412"/>
                    <a:pt x="959" y="92"/>
                  </a:cubicBezTo>
                  <a:cubicBezTo>
                    <a:pt x="845" y="69"/>
                    <a:pt x="754" y="24"/>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8" name="Google Shape;3388;p43"/>
            <p:cNvSpPr/>
            <p:nvPr/>
          </p:nvSpPr>
          <p:spPr>
            <a:xfrm>
              <a:off x="5423155" y="4267503"/>
              <a:ext cx="19539" cy="36179"/>
            </a:xfrm>
            <a:custGeom>
              <a:avLst/>
              <a:gdLst/>
              <a:ahLst/>
              <a:cxnLst/>
              <a:rect l="l" t="t" r="r" b="b"/>
              <a:pathLst>
                <a:path w="937" h="1735" extrusionOk="0">
                  <a:moveTo>
                    <a:pt x="617" y="0"/>
                  </a:moveTo>
                  <a:cubicBezTo>
                    <a:pt x="434" y="730"/>
                    <a:pt x="160" y="1324"/>
                    <a:pt x="1" y="1643"/>
                  </a:cubicBezTo>
                  <a:cubicBezTo>
                    <a:pt x="115" y="1666"/>
                    <a:pt x="229" y="1712"/>
                    <a:pt x="320" y="1735"/>
                  </a:cubicBezTo>
                  <a:cubicBezTo>
                    <a:pt x="434" y="1529"/>
                    <a:pt x="548" y="1255"/>
                    <a:pt x="685" y="913"/>
                  </a:cubicBezTo>
                  <a:cubicBezTo>
                    <a:pt x="777" y="685"/>
                    <a:pt x="868" y="411"/>
                    <a:pt x="936" y="114"/>
                  </a:cubicBezTo>
                  <a:cubicBezTo>
                    <a:pt x="845" y="69"/>
                    <a:pt x="731" y="46"/>
                    <a:pt x="6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89" name="Google Shape;3389;p43"/>
          <p:cNvGrpSpPr/>
          <p:nvPr/>
        </p:nvGrpSpPr>
        <p:grpSpPr>
          <a:xfrm rot="-1243494" flipH="1">
            <a:off x="2923411" y="3315094"/>
            <a:ext cx="2174668" cy="2574479"/>
            <a:chOff x="5248875" y="1781025"/>
            <a:chExt cx="1998375" cy="2365775"/>
          </a:xfrm>
        </p:grpSpPr>
        <p:sp>
          <p:nvSpPr>
            <p:cNvPr id="3390" name="Google Shape;3390;p43"/>
            <p:cNvSpPr/>
            <p:nvPr/>
          </p:nvSpPr>
          <p:spPr>
            <a:xfrm>
              <a:off x="6115625" y="2778450"/>
              <a:ext cx="3450" cy="1750"/>
            </a:xfrm>
            <a:custGeom>
              <a:avLst/>
              <a:gdLst/>
              <a:ahLst/>
              <a:cxnLst/>
              <a:rect l="l" t="t" r="r" b="b"/>
              <a:pathLst>
                <a:path w="138" h="70" extrusionOk="0">
                  <a:moveTo>
                    <a:pt x="138" y="69"/>
                  </a:moveTo>
                  <a:cubicBezTo>
                    <a:pt x="92" y="46"/>
                    <a:pt x="46" y="24"/>
                    <a:pt x="1" y="1"/>
                  </a:cubicBezTo>
                  <a:cubicBezTo>
                    <a:pt x="46" y="24"/>
                    <a:pt x="92" y="46"/>
                    <a:pt x="138" y="69"/>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1" name="Google Shape;3391;p43"/>
            <p:cNvSpPr/>
            <p:nvPr/>
          </p:nvSpPr>
          <p:spPr>
            <a:xfrm>
              <a:off x="5248875" y="2405825"/>
              <a:ext cx="1998375" cy="1636600"/>
            </a:xfrm>
            <a:custGeom>
              <a:avLst/>
              <a:gdLst/>
              <a:ahLst/>
              <a:cxnLst/>
              <a:rect l="l" t="t" r="r" b="b"/>
              <a:pathLst>
                <a:path w="79935" h="65464" extrusionOk="0">
                  <a:moveTo>
                    <a:pt x="64254" y="7624"/>
                  </a:moveTo>
                  <a:lnTo>
                    <a:pt x="64254" y="7624"/>
                  </a:lnTo>
                  <a:cubicBezTo>
                    <a:pt x="64003" y="7807"/>
                    <a:pt x="63843" y="7898"/>
                    <a:pt x="63843" y="7898"/>
                  </a:cubicBezTo>
                  <a:cubicBezTo>
                    <a:pt x="63866" y="7853"/>
                    <a:pt x="63912" y="7807"/>
                    <a:pt x="63934" y="7761"/>
                  </a:cubicBezTo>
                  <a:cubicBezTo>
                    <a:pt x="64049" y="7716"/>
                    <a:pt x="64163" y="7670"/>
                    <a:pt x="64254" y="7624"/>
                  </a:cubicBezTo>
                  <a:close/>
                  <a:moveTo>
                    <a:pt x="29628" y="34878"/>
                  </a:moveTo>
                  <a:cubicBezTo>
                    <a:pt x="31249" y="35220"/>
                    <a:pt x="33143" y="35494"/>
                    <a:pt x="35334" y="35608"/>
                  </a:cubicBezTo>
                  <a:lnTo>
                    <a:pt x="35266" y="35608"/>
                  </a:lnTo>
                  <a:cubicBezTo>
                    <a:pt x="34010" y="35563"/>
                    <a:pt x="32664" y="35517"/>
                    <a:pt x="31340" y="35311"/>
                  </a:cubicBezTo>
                  <a:cubicBezTo>
                    <a:pt x="30746" y="35243"/>
                    <a:pt x="30153" y="35129"/>
                    <a:pt x="29560" y="34992"/>
                  </a:cubicBezTo>
                  <a:cubicBezTo>
                    <a:pt x="29582" y="34946"/>
                    <a:pt x="29605" y="34923"/>
                    <a:pt x="29628" y="34878"/>
                  </a:cubicBezTo>
                  <a:close/>
                  <a:moveTo>
                    <a:pt x="2031" y="56517"/>
                  </a:moveTo>
                  <a:lnTo>
                    <a:pt x="2031" y="56517"/>
                  </a:lnTo>
                  <a:cubicBezTo>
                    <a:pt x="1932" y="56666"/>
                    <a:pt x="1860" y="56854"/>
                    <a:pt x="1804" y="57041"/>
                  </a:cubicBezTo>
                  <a:cubicBezTo>
                    <a:pt x="1827" y="56950"/>
                    <a:pt x="1827" y="56859"/>
                    <a:pt x="1850" y="56767"/>
                  </a:cubicBezTo>
                  <a:cubicBezTo>
                    <a:pt x="1895" y="56699"/>
                    <a:pt x="1964" y="56607"/>
                    <a:pt x="2009" y="56539"/>
                  </a:cubicBezTo>
                  <a:cubicBezTo>
                    <a:pt x="2017" y="56531"/>
                    <a:pt x="2025" y="56524"/>
                    <a:pt x="2031" y="56517"/>
                  </a:cubicBezTo>
                  <a:close/>
                  <a:moveTo>
                    <a:pt x="31591" y="59757"/>
                  </a:moveTo>
                  <a:lnTo>
                    <a:pt x="31591" y="59757"/>
                  </a:lnTo>
                  <a:cubicBezTo>
                    <a:pt x="31203" y="60374"/>
                    <a:pt x="30952" y="60784"/>
                    <a:pt x="30952" y="60784"/>
                  </a:cubicBezTo>
                  <a:lnTo>
                    <a:pt x="30929" y="60784"/>
                  </a:lnTo>
                  <a:cubicBezTo>
                    <a:pt x="31089" y="60465"/>
                    <a:pt x="31317" y="60123"/>
                    <a:pt x="31591" y="59757"/>
                  </a:cubicBezTo>
                  <a:close/>
                  <a:moveTo>
                    <a:pt x="6757" y="1"/>
                  </a:moveTo>
                  <a:cubicBezTo>
                    <a:pt x="6369" y="412"/>
                    <a:pt x="6072" y="845"/>
                    <a:pt x="5821" y="1279"/>
                  </a:cubicBezTo>
                  <a:cubicBezTo>
                    <a:pt x="5547" y="1690"/>
                    <a:pt x="5342" y="2101"/>
                    <a:pt x="5228" y="2534"/>
                  </a:cubicBezTo>
                  <a:cubicBezTo>
                    <a:pt x="5205" y="2580"/>
                    <a:pt x="5205" y="2626"/>
                    <a:pt x="5182" y="2671"/>
                  </a:cubicBezTo>
                  <a:cubicBezTo>
                    <a:pt x="5136" y="2808"/>
                    <a:pt x="5114" y="2945"/>
                    <a:pt x="5068" y="3037"/>
                  </a:cubicBezTo>
                  <a:cubicBezTo>
                    <a:pt x="5022" y="3242"/>
                    <a:pt x="4999" y="3379"/>
                    <a:pt x="4999" y="3379"/>
                  </a:cubicBezTo>
                  <a:cubicBezTo>
                    <a:pt x="4999" y="3379"/>
                    <a:pt x="4999" y="3402"/>
                    <a:pt x="4977" y="3470"/>
                  </a:cubicBezTo>
                  <a:cubicBezTo>
                    <a:pt x="4977" y="3516"/>
                    <a:pt x="4954" y="3607"/>
                    <a:pt x="4954" y="3721"/>
                  </a:cubicBezTo>
                  <a:cubicBezTo>
                    <a:pt x="4931" y="3835"/>
                    <a:pt x="4931" y="3972"/>
                    <a:pt x="4908" y="4109"/>
                  </a:cubicBezTo>
                  <a:cubicBezTo>
                    <a:pt x="4931" y="4269"/>
                    <a:pt x="4931" y="4429"/>
                    <a:pt x="4931" y="4634"/>
                  </a:cubicBezTo>
                  <a:cubicBezTo>
                    <a:pt x="4999" y="5365"/>
                    <a:pt x="5251" y="6346"/>
                    <a:pt x="5730" y="7236"/>
                  </a:cubicBezTo>
                  <a:cubicBezTo>
                    <a:pt x="5958" y="7670"/>
                    <a:pt x="6255" y="8081"/>
                    <a:pt x="6552" y="8446"/>
                  </a:cubicBezTo>
                  <a:cubicBezTo>
                    <a:pt x="6711" y="8629"/>
                    <a:pt x="6871" y="8789"/>
                    <a:pt x="7031" y="8948"/>
                  </a:cubicBezTo>
                  <a:cubicBezTo>
                    <a:pt x="7008" y="9017"/>
                    <a:pt x="6985" y="9108"/>
                    <a:pt x="6940" y="9199"/>
                  </a:cubicBezTo>
                  <a:cubicBezTo>
                    <a:pt x="6848" y="9496"/>
                    <a:pt x="6666" y="9907"/>
                    <a:pt x="6552" y="10341"/>
                  </a:cubicBezTo>
                  <a:cubicBezTo>
                    <a:pt x="6529" y="10386"/>
                    <a:pt x="6529" y="10432"/>
                    <a:pt x="6506" y="10478"/>
                  </a:cubicBezTo>
                  <a:cubicBezTo>
                    <a:pt x="6141" y="10546"/>
                    <a:pt x="5730" y="10683"/>
                    <a:pt x="5273" y="10911"/>
                  </a:cubicBezTo>
                  <a:cubicBezTo>
                    <a:pt x="1074" y="13125"/>
                    <a:pt x="5091" y="20544"/>
                    <a:pt x="7510" y="20977"/>
                  </a:cubicBezTo>
                  <a:cubicBezTo>
                    <a:pt x="7556" y="20989"/>
                    <a:pt x="7602" y="20994"/>
                    <a:pt x="7647" y="20994"/>
                  </a:cubicBezTo>
                  <a:cubicBezTo>
                    <a:pt x="7693" y="20994"/>
                    <a:pt x="7739" y="20989"/>
                    <a:pt x="7784" y="20977"/>
                  </a:cubicBezTo>
                  <a:lnTo>
                    <a:pt x="7784" y="20977"/>
                  </a:lnTo>
                  <a:cubicBezTo>
                    <a:pt x="7465" y="27300"/>
                    <a:pt x="12897" y="30952"/>
                    <a:pt x="18946" y="31911"/>
                  </a:cubicBezTo>
                  <a:cubicBezTo>
                    <a:pt x="18854" y="32070"/>
                    <a:pt x="18786" y="32184"/>
                    <a:pt x="18717" y="32299"/>
                  </a:cubicBezTo>
                  <a:cubicBezTo>
                    <a:pt x="18649" y="32436"/>
                    <a:pt x="18603" y="32504"/>
                    <a:pt x="18603" y="32504"/>
                  </a:cubicBezTo>
                  <a:cubicBezTo>
                    <a:pt x="18603" y="32504"/>
                    <a:pt x="17987" y="33759"/>
                    <a:pt x="17394" y="35015"/>
                  </a:cubicBezTo>
                  <a:cubicBezTo>
                    <a:pt x="17234" y="35334"/>
                    <a:pt x="17097" y="35654"/>
                    <a:pt x="16983" y="35973"/>
                  </a:cubicBezTo>
                  <a:cubicBezTo>
                    <a:pt x="16846" y="36270"/>
                    <a:pt x="16732" y="36567"/>
                    <a:pt x="16663" y="36818"/>
                  </a:cubicBezTo>
                  <a:cubicBezTo>
                    <a:pt x="16549" y="37229"/>
                    <a:pt x="16481" y="37548"/>
                    <a:pt x="16481" y="37640"/>
                  </a:cubicBezTo>
                  <a:cubicBezTo>
                    <a:pt x="16389" y="37799"/>
                    <a:pt x="16366" y="37891"/>
                    <a:pt x="16344" y="37914"/>
                  </a:cubicBezTo>
                  <a:cubicBezTo>
                    <a:pt x="16344" y="37936"/>
                    <a:pt x="16344" y="37936"/>
                    <a:pt x="16344" y="37936"/>
                  </a:cubicBezTo>
                  <a:cubicBezTo>
                    <a:pt x="16344" y="37936"/>
                    <a:pt x="16732" y="37936"/>
                    <a:pt x="17371" y="38005"/>
                  </a:cubicBezTo>
                  <a:cubicBezTo>
                    <a:pt x="17279" y="38028"/>
                    <a:pt x="17188" y="38051"/>
                    <a:pt x="17120" y="38051"/>
                  </a:cubicBezTo>
                  <a:cubicBezTo>
                    <a:pt x="16983" y="38096"/>
                    <a:pt x="16914" y="38119"/>
                    <a:pt x="16914" y="38119"/>
                  </a:cubicBezTo>
                  <a:cubicBezTo>
                    <a:pt x="16914" y="38142"/>
                    <a:pt x="17006" y="38142"/>
                    <a:pt x="17143" y="38165"/>
                  </a:cubicBezTo>
                  <a:cubicBezTo>
                    <a:pt x="17188" y="38165"/>
                    <a:pt x="17234" y="38142"/>
                    <a:pt x="17279" y="38142"/>
                  </a:cubicBezTo>
                  <a:cubicBezTo>
                    <a:pt x="17257" y="38187"/>
                    <a:pt x="17234" y="38210"/>
                    <a:pt x="17211" y="38233"/>
                  </a:cubicBezTo>
                  <a:cubicBezTo>
                    <a:pt x="17211" y="38233"/>
                    <a:pt x="17188" y="38256"/>
                    <a:pt x="17165" y="38279"/>
                  </a:cubicBezTo>
                  <a:cubicBezTo>
                    <a:pt x="17165" y="38302"/>
                    <a:pt x="17143" y="38324"/>
                    <a:pt x="17120" y="38347"/>
                  </a:cubicBezTo>
                  <a:cubicBezTo>
                    <a:pt x="17120" y="38347"/>
                    <a:pt x="17097" y="38370"/>
                    <a:pt x="17097" y="38370"/>
                  </a:cubicBezTo>
                  <a:cubicBezTo>
                    <a:pt x="16937" y="38553"/>
                    <a:pt x="16663" y="38895"/>
                    <a:pt x="16275" y="39352"/>
                  </a:cubicBezTo>
                  <a:cubicBezTo>
                    <a:pt x="16275" y="39374"/>
                    <a:pt x="16252" y="39374"/>
                    <a:pt x="16252" y="39397"/>
                  </a:cubicBezTo>
                  <a:cubicBezTo>
                    <a:pt x="16184" y="39466"/>
                    <a:pt x="16138" y="39534"/>
                    <a:pt x="16070" y="39603"/>
                  </a:cubicBezTo>
                  <a:cubicBezTo>
                    <a:pt x="15864" y="39854"/>
                    <a:pt x="15636" y="40105"/>
                    <a:pt x="15408" y="40379"/>
                  </a:cubicBezTo>
                  <a:cubicBezTo>
                    <a:pt x="14974" y="40858"/>
                    <a:pt x="14449" y="41451"/>
                    <a:pt x="13924" y="42045"/>
                  </a:cubicBezTo>
                  <a:cubicBezTo>
                    <a:pt x="12714" y="43369"/>
                    <a:pt x="11482" y="44693"/>
                    <a:pt x="11482" y="44693"/>
                  </a:cubicBezTo>
                  <a:cubicBezTo>
                    <a:pt x="11482" y="44693"/>
                    <a:pt x="10341" y="46085"/>
                    <a:pt x="9062" y="47340"/>
                  </a:cubicBezTo>
                  <a:cubicBezTo>
                    <a:pt x="8400" y="47957"/>
                    <a:pt x="7739" y="48550"/>
                    <a:pt x="7168" y="48961"/>
                  </a:cubicBezTo>
                  <a:cubicBezTo>
                    <a:pt x="6917" y="49166"/>
                    <a:pt x="6666" y="49303"/>
                    <a:pt x="6506" y="49418"/>
                  </a:cubicBezTo>
                  <a:cubicBezTo>
                    <a:pt x="6346" y="49532"/>
                    <a:pt x="6255" y="49623"/>
                    <a:pt x="6255" y="49623"/>
                  </a:cubicBezTo>
                  <a:lnTo>
                    <a:pt x="6278" y="49623"/>
                  </a:lnTo>
                  <a:cubicBezTo>
                    <a:pt x="6232" y="49669"/>
                    <a:pt x="6186" y="49691"/>
                    <a:pt x="6141" y="49714"/>
                  </a:cubicBezTo>
                  <a:cubicBezTo>
                    <a:pt x="6118" y="49737"/>
                    <a:pt x="6095" y="49737"/>
                    <a:pt x="6072" y="49760"/>
                  </a:cubicBezTo>
                  <a:cubicBezTo>
                    <a:pt x="5798" y="49897"/>
                    <a:pt x="5456" y="50057"/>
                    <a:pt x="5136" y="50262"/>
                  </a:cubicBezTo>
                  <a:cubicBezTo>
                    <a:pt x="4954" y="50353"/>
                    <a:pt x="4794" y="50467"/>
                    <a:pt x="4611" y="50559"/>
                  </a:cubicBezTo>
                  <a:cubicBezTo>
                    <a:pt x="4452" y="50696"/>
                    <a:pt x="4292" y="50810"/>
                    <a:pt x="4109" y="50924"/>
                  </a:cubicBezTo>
                  <a:cubicBezTo>
                    <a:pt x="3767" y="51152"/>
                    <a:pt x="3470" y="51449"/>
                    <a:pt x="3173" y="51677"/>
                  </a:cubicBezTo>
                  <a:cubicBezTo>
                    <a:pt x="2900" y="51951"/>
                    <a:pt x="2626" y="52179"/>
                    <a:pt x="2420" y="52430"/>
                  </a:cubicBezTo>
                  <a:cubicBezTo>
                    <a:pt x="2215" y="52659"/>
                    <a:pt x="2055" y="52841"/>
                    <a:pt x="1941" y="52978"/>
                  </a:cubicBezTo>
                  <a:cubicBezTo>
                    <a:pt x="1827" y="53138"/>
                    <a:pt x="1758" y="53206"/>
                    <a:pt x="1758" y="53206"/>
                  </a:cubicBezTo>
                  <a:cubicBezTo>
                    <a:pt x="1758" y="53206"/>
                    <a:pt x="1713" y="53298"/>
                    <a:pt x="1621" y="53458"/>
                  </a:cubicBezTo>
                  <a:cubicBezTo>
                    <a:pt x="1507" y="53595"/>
                    <a:pt x="1393" y="53800"/>
                    <a:pt x="1233" y="54051"/>
                  </a:cubicBezTo>
                  <a:cubicBezTo>
                    <a:pt x="937" y="54553"/>
                    <a:pt x="480" y="55238"/>
                    <a:pt x="206" y="55991"/>
                  </a:cubicBezTo>
                  <a:cubicBezTo>
                    <a:pt x="115" y="56174"/>
                    <a:pt x="92" y="56402"/>
                    <a:pt x="46" y="56585"/>
                  </a:cubicBezTo>
                  <a:cubicBezTo>
                    <a:pt x="24" y="56790"/>
                    <a:pt x="1" y="56995"/>
                    <a:pt x="24" y="57178"/>
                  </a:cubicBezTo>
                  <a:cubicBezTo>
                    <a:pt x="69" y="57384"/>
                    <a:pt x="92" y="57589"/>
                    <a:pt x="297" y="57749"/>
                  </a:cubicBezTo>
                  <a:cubicBezTo>
                    <a:pt x="389" y="57840"/>
                    <a:pt x="503" y="57863"/>
                    <a:pt x="617" y="57863"/>
                  </a:cubicBezTo>
                  <a:cubicBezTo>
                    <a:pt x="731" y="57863"/>
                    <a:pt x="822" y="57817"/>
                    <a:pt x="891" y="57794"/>
                  </a:cubicBezTo>
                  <a:cubicBezTo>
                    <a:pt x="1188" y="57657"/>
                    <a:pt x="1370" y="57475"/>
                    <a:pt x="1484" y="57338"/>
                  </a:cubicBezTo>
                  <a:lnTo>
                    <a:pt x="1484" y="57338"/>
                  </a:lnTo>
                  <a:cubicBezTo>
                    <a:pt x="1416" y="57772"/>
                    <a:pt x="1370" y="58274"/>
                    <a:pt x="1462" y="58753"/>
                  </a:cubicBezTo>
                  <a:cubicBezTo>
                    <a:pt x="1462" y="58822"/>
                    <a:pt x="1462" y="58867"/>
                    <a:pt x="1484" y="58936"/>
                  </a:cubicBezTo>
                  <a:cubicBezTo>
                    <a:pt x="3128" y="59027"/>
                    <a:pt x="4771" y="59164"/>
                    <a:pt x="6392" y="59324"/>
                  </a:cubicBezTo>
                  <a:cubicBezTo>
                    <a:pt x="6415" y="59232"/>
                    <a:pt x="6437" y="59141"/>
                    <a:pt x="6460" y="59050"/>
                  </a:cubicBezTo>
                  <a:cubicBezTo>
                    <a:pt x="6574" y="58342"/>
                    <a:pt x="6552" y="57635"/>
                    <a:pt x="6643" y="57087"/>
                  </a:cubicBezTo>
                  <a:lnTo>
                    <a:pt x="6643" y="57087"/>
                  </a:lnTo>
                  <a:cubicBezTo>
                    <a:pt x="6620" y="57543"/>
                    <a:pt x="7214" y="58251"/>
                    <a:pt x="7579" y="58456"/>
                  </a:cubicBezTo>
                  <a:cubicBezTo>
                    <a:pt x="7739" y="58593"/>
                    <a:pt x="7921" y="58730"/>
                    <a:pt x="8149" y="58822"/>
                  </a:cubicBezTo>
                  <a:cubicBezTo>
                    <a:pt x="8343" y="58918"/>
                    <a:pt x="8570" y="58970"/>
                    <a:pt x="8801" y="58970"/>
                  </a:cubicBezTo>
                  <a:cubicBezTo>
                    <a:pt x="9004" y="58970"/>
                    <a:pt x="9212" y="58930"/>
                    <a:pt x="9405" y="58844"/>
                  </a:cubicBezTo>
                  <a:cubicBezTo>
                    <a:pt x="9816" y="58685"/>
                    <a:pt x="10044" y="58297"/>
                    <a:pt x="10090" y="57977"/>
                  </a:cubicBezTo>
                  <a:cubicBezTo>
                    <a:pt x="10090" y="57908"/>
                    <a:pt x="10112" y="57817"/>
                    <a:pt x="10112" y="57749"/>
                  </a:cubicBezTo>
                  <a:cubicBezTo>
                    <a:pt x="10112" y="57680"/>
                    <a:pt x="10112" y="57612"/>
                    <a:pt x="10090" y="57543"/>
                  </a:cubicBezTo>
                  <a:cubicBezTo>
                    <a:pt x="10090" y="57498"/>
                    <a:pt x="10090" y="57429"/>
                    <a:pt x="10067" y="57384"/>
                  </a:cubicBezTo>
                  <a:cubicBezTo>
                    <a:pt x="10044" y="57315"/>
                    <a:pt x="10044" y="57269"/>
                    <a:pt x="10021" y="57224"/>
                  </a:cubicBezTo>
                  <a:cubicBezTo>
                    <a:pt x="9975" y="57064"/>
                    <a:pt x="9907" y="56973"/>
                    <a:pt x="9907" y="56973"/>
                  </a:cubicBezTo>
                  <a:cubicBezTo>
                    <a:pt x="9907" y="56973"/>
                    <a:pt x="9861" y="56881"/>
                    <a:pt x="9747" y="56744"/>
                  </a:cubicBezTo>
                  <a:cubicBezTo>
                    <a:pt x="9656" y="56607"/>
                    <a:pt x="9519" y="56471"/>
                    <a:pt x="9473" y="56288"/>
                  </a:cubicBezTo>
                  <a:cubicBezTo>
                    <a:pt x="9450" y="56105"/>
                    <a:pt x="9542" y="55831"/>
                    <a:pt x="9656" y="55512"/>
                  </a:cubicBezTo>
                  <a:cubicBezTo>
                    <a:pt x="9724" y="55375"/>
                    <a:pt x="9770" y="55192"/>
                    <a:pt x="9838" y="55033"/>
                  </a:cubicBezTo>
                  <a:cubicBezTo>
                    <a:pt x="9884" y="54873"/>
                    <a:pt x="9953" y="54690"/>
                    <a:pt x="9998" y="54508"/>
                  </a:cubicBezTo>
                  <a:cubicBezTo>
                    <a:pt x="10067" y="54142"/>
                    <a:pt x="10044" y="53754"/>
                    <a:pt x="10021" y="53412"/>
                  </a:cubicBezTo>
                  <a:cubicBezTo>
                    <a:pt x="9975" y="53092"/>
                    <a:pt x="9907" y="52773"/>
                    <a:pt x="9838" y="52522"/>
                  </a:cubicBezTo>
                  <a:cubicBezTo>
                    <a:pt x="9816" y="52453"/>
                    <a:pt x="9816" y="52408"/>
                    <a:pt x="9793" y="52362"/>
                  </a:cubicBezTo>
                  <a:cubicBezTo>
                    <a:pt x="9816" y="52339"/>
                    <a:pt x="9838" y="52316"/>
                    <a:pt x="9861" y="52293"/>
                  </a:cubicBezTo>
                  <a:cubicBezTo>
                    <a:pt x="9907" y="52271"/>
                    <a:pt x="9975" y="52225"/>
                    <a:pt x="10044" y="52179"/>
                  </a:cubicBezTo>
                  <a:cubicBezTo>
                    <a:pt x="10204" y="52111"/>
                    <a:pt x="10363" y="51997"/>
                    <a:pt x="10523" y="51905"/>
                  </a:cubicBezTo>
                  <a:cubicBezTo>
                    <a:pt x="10592" y="51883"/>
                    <a:pt x="10637" y="51860"/>
                    <a:pt x="10706" y="51837"/>
                  </a:cubicBezTo>
                  <a:cubicBezTo>
                    <a:pt x="11071" y="51677"/>
                    <a:pt x="11505" y="51517"/>
                    <a:pt x="11984" y="51312"/>
                  </a:cubicBezTo>
                  <a:cubicBezTo>
                    <a:pt x="12235" y="51198"/>
                    <a:pt x="12441" y="51061"/>
                    <a:pt x="12669" y="50924"/>
                  </a:cubicBezTo>
                  <a:cubicBezTo>
                    <a:pt x="12897" y="50764"/>
                    <a:pt x="13125" y="50627"/>
                    <a:pt x="13354" y="50490"/>
                  </a:cubicBezTo>
                  <a:cubicBezTo>
                    <a:pt x="14267" y="49897"/>
                    <a:pt x="15134" y="49303"/>
                    <a:pt x="15796" y="48847"/>
                  </a:cubicBezTo>
                  <a:cubicBezTo>
                    <a:pt x="16458" y="48390"/>
                    <a:pt x="16914" y="48071"/>
                    <a:pt x="16914" y="48071"/>
                  </a:cubicBezTo>
                  <a:cubicBezTo>
                    <a:pt x="16914" y="48071"/>
                    <a:pt x="17325" y="47751"/>
                    <a:pt x="17941" y="47226"/>
                  </a:cubicBezTo>
                  <a:cubicBezTo>
                    <a:pt x="18101" y="47112"/>
                    <a:pt x="18284" y="46975"/>
                    <a:pt x="18444" y="46815"/>
                  </a:cubicBezTo>
                  <a:cubicBezTo>
                    <a:pt x="18626" y="46678"/>
                    <a:pt x="18809" y="46519"/>
                    <a:pt x="18991" y="46336"/>
                  </a:cubicBezTo>
                  <a:cubicBezTo>
                    <a:pt x="19357" y="45994"/>
                    <a:pt x="19767" y="45651"/>
                    <a:pt x="20133" y="45286"/>
                  </a:cubicBezTo>
                  <a:cubicBezTo>
                    <a:pt x="20521" y="44898"/>
                    <a:pt x="20886" y="44510"/>
                    <a:pt x="21228" y="44168"/>
                  </a:cubicBezTo>
                  <a:cubicBezTo>
                    <a:pt x="21320" y="44076"/>
                    <a:pt x="21388" y="43985"/>
                    <a:pt x="21457" y="43894"/>
                  </a:cubicBezTo>
                  <a:cubicBezTo>
                    <a:pt x="22712" y="42821"/>
                    <a:pt x="23899" y="41634"/>
                    <a:pt x="24378" y="40561"/>
                  </a:cubicBezTo>
                  <a:cubicBezTo>
                    <a:pt x="24424" y="40607"/>
                    <a:pt x="24469" y="40630"/>
                    <a:pt x="24492" y="40675"/>
                  </a:cubicBezTo>
                  <a:cubicBezTo>
                    <a:pt x="24721" y="40835"/>
                    <a:pt x="24880" y="41041"/>
                    <a:pt x="25040" y="41200"/>
                  </a:cubicBezTo>
                  <a:cubicBezTo>
                    <a:pt x="25324" y="41506"/>
                    <a:pt x="25483" y="41750"/>
                    <a:pt x="25536" y="41750"/>
                  </a:cubicBezTo>
                  <a:cubicBezTo>
                    <a:pt x="25538" y="41750"/>
                    <a:pt x="25540" y="41749"/>
                    <a:pt x="25542" y="41748"/>
                  </a:cubicBezTo>
                  <a:cubicBezTo>
                    <a:pt x="25565" y="41748"/>
                    <a:pt x="25451" y="41474"/>
                    <a:pt x="25200" y="41086"/>
                  </a:cubicBezTo>
                  <a:cubicBezTo>
                    <a:pt x="25154" y="41018"/>
                    <a:pt x="25109" y="40949"/>
                    <a:pt x="25040" y="40858"/>
                  </a:cubicBezTo>
                  <a:lnTo>
                    <a:pt x="25040" y="40858"/>
                  </a:lnTo>
                  <a:cubicBezTo>
                    <a:pt x="25291" y="41109"/>
                    <a:pt x="25519" y="41383"/>
                    <a:pt x="25725" y="41680"/>
                  </a:cubicBezTo>
                  <a:cubicBezTo>
                    <a:pt x="25725" y="41680"/>
                    <a:pt x="26113" y="41200"/>
                    <a:pt x="26661" y="40379"/>
                  </a:cubicBezTo>
                  <a:cubicBezTo>
                    <a:pt x="26752" y="40242"/>
                    <a:pt x="26866" y="40105"/>
                    <a:pt x="26980" y="39968"/>
                  </a:cubicBezTo>
                  <a:cubicBezTo>
                    <a:pt x="27460" y="39329"/>
                    <a:pt x="27870" y="38644"/>
                    <a:pt x="27870" y="38644"/>
                  </a:cubicBezTo>
                  <a:cubicBezTo>
                    <a:pt x="27870" y="38644"/>
                    <a:pt x="28213" y="37936"/>
                    <a:pt x="28555" y="37229"/>
                  </a:cubicBezTo>
                  <a:cubicBezTo>
                    <a:pt x="28601" y="37138"/>
                    <a:pt x="28646" y="37046"/>
                    <a:pt x="28692" y="36955"/>
                  </a:cubicBezTo>
                  <a:cubicBezTo>
                    <a:pt x="28943" y="36430"/>
                    <a:pt x="29194" y="35882"/>
                    <a:pt x="29445" y="35334"/>
                  </a:cubicBezTo>
                  <a:cubicBezTo>
                    <a:pt x="30039" y="35471"/>
                    <a:pt x="30655" y="35585"/>
                    <a:pt x="31271" y="35700"/>
                  </a:cubicBezTo>
                  <a:cubicBezTo>
                    <a:pt x="32618" y="35928"/>
                    <a:pt x="33988" y="35996"/>
                    <a:pt x="35243" y="36042"/>
                  </a:cubicBezTo>
                  <a:cubicBezTo>
                    <a:pt x="35882" y="36076"/>
                    <a:pt x="36498" y="36088"/>
                    <a:pt x="37083" y="36088"/>
                  </a:cubicBezTo>
                  <a:cubicBezTo>
                    <a:pt x="37668" y="36088"/>
                    <a:pt x="38222" y="36076"/>
                    <a:pt x="38735" y="36065"/>
                  </a:cubicBezTo>
                  <a:cubicBezTo>
                    <a:pt x="38964" y="36065"/>
                    <a:pt x="39169" y="36042"/>
                    <a:pt x="39352" y="36042"/>
                  </a:cubicBezTo>
                  <a:cubicBezTo>
                    <a:pt x="39237" y="36681"/>
                    <a:pt x="39123" y="37366"/>
                    <a:pt x="39009" y="38051"/>
                  </a:cubicBezTo>
                  <a:cubicBezTo>
                    <a:pt x="38804" y="39260"/>
                    <a:pt x="38667" y="40470"/>
                    <a:pt x="38530" y="41383"/>
                  </a:cubicBezTo>
                  <a:cubicBezTo>
                    <a:pt x="38439" y="42296"/>
                    <a:pt x="38324" y="42889"/>
                    <a:pt x="38370" y="42889"/>
                  </a:cubicBezTo>
                  <a:cubicBezTo>
                    <a:pt x="38371" y="42890"/>
                    <a:pt x="38372" y="42891"/>
                    <a:pt x="38373" y="42891"/>
                  </a:cubicBezTo>
                  <a:cubicBezTo>
                    <a:pt x="38400" y="42891"/>
                    <a:pt x="38488" y="42622"/>
                    <a:pt x="38576" y="42228"/>
                  </a:cubicBezTo>
                  <a:lnTo>
                    <a:pt x="38576" y="42228"/>
                  </a:lnTo>
                  <a:cubicBezTo>
                    <a:pt x="38530" y="42570"/>
                    <a:pt x="38507" y="42821"/>
                    <a:pt x="38484" y="43004"/>
                  </a:cubicBezTo>
                  <a:cubicBezTo>
                    <a:pt x="38484" y="43004"/>
                    <a:pt x="38484" y="43026"/>
                    <a:pt x="38484" y="43049"/>
                  </a:cubicBezTo>
                  <a:cubicBezTo>
                    <a:pt x="38484" y="43072"/>
                    <a:pt x="38461" y="43095"/>
                    <a:pt x="38461" y="43141"/>
                  </a:cubicBezTo>
                  <a:cubicBezTo>
                    <a:pt x="38461" y="43141"/>
                    <a:pt x="38461" y="43163"/>
                    <a:pt x="38461" y="43163"/>
                  </a:cubicBezTo>
                  <a:cubicBezTo>
                    <a:pt x="38461" y="43209"/>
                    <a:pt x="38461" y="43232"/>
                    <a:pt x="38461" y="43232"/>
                  </a:cubicBezTo>
                  <a:cubicBezTo>
                    <a:pt x="38461" y="43232"/>
                    <a:pt x="39146" y="43095"/>
                    <a:pt x="40196" y="42958"/>
                  </a:cubicBezTo>
                  <a:lnTo>
                    <a:pt x="40196" y="42958"/>
                  </a:lnTo>
                  <a:cubicBezTo>
                    <a:pt x="40150" y="43049"/>
                    <a:pt x="40105" y="43163"/>
                    <a:pt x="40059" y="43255"/>
                  </a:cubicBezTo>
                  <a:cubicBezTo>
                    <a:pt x="40059" y="43278"/>
                    <a:pt x="40036" y="43278"/>
                    <a:pt x="40036" y="43300"/>
                  </a:cubicBezTo>
                  <a:cubicBezTo>
                    <a:pt x="40036" y="43323"/>
                    <a:pt x="40013" y="43346"/>
                    <a:pt x="40013" y="43369"/>
                  </a:cubicBezTo>
                  <a:cubicBezTo>
                    <a:pt x="39968" y="43483"/>
                    <a:pt x="39922" y="43620"/>
                    <a:pt x="39854" y="43825"/>
                  </a:cubicBezTo>
                  <a:cubicBezTo>
                    <a:pt x="39854" y="43848"/>
                    <a:pt x="39831" y="43848"/>
                    <a:pt x="39831" y="43871"/>
                  </a:cubicBezTo>
                  <a:cubicBezTo>
                    <a:pt x="39831" y="43894"/>
                    <a:pt x="39808" y="43939"/>
                    <a:pt x="39808" y="43962"/>
                  </a:cubicBezTo>
                  <a:cubicBezTo>
                    <a:pt x="39762" y="44099"/>
                    <a:pt x="39694" y="44236"/>
                    <a:pt x="39648" y="44396"/>
                  </a:cubicBezTo>
                  <a:cubicBezTo>
                    <a:pt x="38918" y="46359"/>
                    <a:pt x="37389" y="50445"/>
                    <a:pt x="36042" y="53252"/>
                  </a:cubicBezTo>
                  <a:cubicBezTo>
                    <a:pt x="35745" y="53868"/>
                    <a:pt x="35448" y="54416"/>
                    <a:pt x="35197" y="54873"/>
                  </a:cubicBezTo>
                  <a:cubicBezTo>
                    <a:pt x="35197" y="54896"/>
                    <a:pt x="35197" y="54896"/>
                    <a:pt x="35197" y="54896"/>
                  </a:cubicBezTo>
                  <a:cubicBezTo>
                    <a:pt x="35175" y="54918"/>
                    <a:pt x="35175" y="54918"/>
                    <a:pt x="35152" y="54941"/>
                  </a:cubicBezTo>
                  <a:cubicBezTo>
                    <a:pt x="35060" y="55055"/>
                    <a:pt x="34969" y="55192"/>
                    <a:pt x="34832" y="55329"/>
                  </a:cubicBezTo>
                  <a:cubicBezTo>
                    <a:pt x="34535" y="55672"/>
                    <a:pt x="34147" y="56060"/>
                    <a:pt x="33714" y="56471"/>
                  </a:cubicBezTo>
                  <a:cubicBezTo>
                    <a:pt x="33303" y="56881"/>
                    <a:pt x="32892" y="57406"/>
                    <a:pt x="32527" y="57886"/>
                  </a:cubicBezTo>
                  <a:cubicBezTo>
                    <a:pt x="32116" y="58365"/>
                    <a:pt x="31728" y="58844"/>
                    <a:pt x="31363" y="59278"/>
                  </a:cubicBezTo>
                  <a:cubicBezTo>
                    <a:pt x="30975" y="59757"/>
                    <a:pt x="30655" y="60191"/>
                    <a:pt x="30427" y="60625"/>
                  </a:cubicBezTo>
                  <a:lnTo>
                    <a:pt x="30404" y="60625"/>
                  </a:lnTo>
                  <a:cubicBezTo>
                    <a:pt x="30381" y="60648"/>
                    <a:pt x="30336" y="60693"/>
                    <a:pt x="30244" y="60762"/>
                  </a:cubicBezTo>
                  <a:cubicBezTo>
                    <a:pt x="30221" y="60739"/>
                    <a:pt x="30199" y="60739"/>
                    <a:pt x="30153" y="60739"/>
                  </a:cubicBezTo>
                  <a:lnTo>
                    <a:pt x="30130" y="60739"/>
                  </a:lnTo>
                  <a:cubicBezTo>
                    <a:pt x="29761" y="60720"/>
                    <a:pt x="29332" y="60687"/>
                    <a:pt x="28903" y="60687"/>
                  </a:cubicBezTo>
                  <a:cubicBezTo>
                    <a:pt x="28802" y="60687"/>
                    <a:pt x="28701" y="60689"/>
                    <a:pt x="28601" y="60693"/>
                  </a:cubicBezTo>
                  <a:cubicBezTo>
                    <a:pt x="28578" y="60693"/>
                    <a:pt x="28578" y="60670"/>
                    <a:pt x="28555" y="60670"/>
                  </a:cubicBezTo>
                  <a:cubicBezTo>
                    <a:pt x="28332" y="60633"/>
                    <a:pt x="28108" y="60596"/>
                    <a:pt x="27884" y="60596"/>
                  </a:cubicBezTo>
                  <a:cubicBezTo>
                    <a:pt x="27834" y="60596"/>
                    <a:pt x="27784" y="60598"/>
                    <a:pt x="27733" y="60602"/>
                  </a:cubicBezTo>
                  <a:cubicBezTo>
                    <a:pt x="27708" y="60600"/>
                    <a:pt x="27682" y="60598"/>
                    <a:pt x="27656" y="60598"/>
                  </a:cubicBezTo>
                  <a:cubicBezTo>
                    <a:pt x="27419" y="60598"/>
                    <a:pt x="27144" y="60689"/>
                    <a:pt x="26980" y="60853"/>
                  </a:cubicBezTo>
                  <a:cubicBezTo>
                    <a:pt x="26866" y="60921"/>
                    <a:pt x="26798" y="61013"/>
                    <a:pt x="26752" y="61104"/>
                  </a:cubicBezTo>
                  <a:cubicBezTo>
                    <a:pt x="26706" y="61173"/>
                    <a:pt x="26661" y="61241"/>
                    <a:pt x="26638" y="61309"/>
                  </a:cubicBezTo>
                  <a:cubicBezTo>
                    <a:pt x="26592" y="61446"/>
                    <a:pt x="26569" y="61538"/>
                    <a:pt x="26569" y="61538"/>
                  </a:cubicBezTo>
                  <a:cubicBezTo>
                    <a:pt x="26569" y="61538"/>
                    <a:pt x="26569" y="61606"/>
                    <a:pt x="26592" y="61743"/>
                  </a:cubicBezTo>
                  <a:cubicBezTo>
                    <a:pt x="26592" y="61812"/>
                    <a:pt x="26615" y="61903"/>
                    <a:pt x="26661" y="61971"/>
                  </a:cubicBezTo>
                  <a:cubicBezTo>
                    <a:pt x="26684" y="62063"/>
                    <a:pt x="26729" y="62154"/>
                    <a:pt x="26775" y="62245"/>
                  </a:cubicBezTo>
                  <a:cubicBezTo>
                    <a:pt x="26820" y="62314"/>
                    <a:pt x="26866" y="62359"/>
                    <a:pt x="26912" y="62428"/>
                  </a:cubicBezTo>
                  <a:cubicBezTo>
                    <a:pt x="26935" y="62474"/>
                    <a:pt x="26980" y="62519"/>
                    <a:pt x="27003" y="62565"/>
                  </a:cubicBezTo>
                  <a:cubicBezTo>
                    <a:pt x="27026" y="62633"/>
                    <a:pt x="27072" y="62679"/>
                    <a:pt x="27117" y="62725"/>
                  </a:cubicBezTo>
                  <a:cubicBezTo>
                    <a:pt x="31340" y="63660"/>
                    <a:pt x="35129" y="64619"/>
                    <a:pt x="38256" y="65464"/>
                  </a:cubicBezTo>
                  <a:cubicBezTo>
                    <a:pt x="38165" y="65167"/>
                    <a:pt x="38005" y="64825"/>
                    <a:pt x="37845" y="64459"/>
                  </a:cubicBezTo>
                  <a:cubicBezTo>
                    <a:pt x="37685" y="64071"/>
                    <a:pt x="37480" y="63660"/>
                    <a:pt x="37297" y="63387"/>
                  </a:cubicBezTo>
                  <a:cubicBezTo>
                    <a:pt x="37229" y="63227"/>
                    <a:pt x="37138" y="63113"/>
                    <a:pt x="37069" y="63044"/>
                  </a:cubicBezTo>
                  <a:cubicBezTo>
                    <a:pt x="37046" y="62999"/>
                    <a:pt x="37001" y="62976"/>
                    <a:pt x="36978" y="62976"/>
                  </a:cubicBezTo>
                  <a:cubicBezTo>
                    <a:pt x="37001" y="62976"/>
                    <a:pt x="37023" y="62953"/>
                    <a:pt x="37046" y="62953"/>
                  </a:cubicBezTo>
                  <a:cubicBezTo>
                    <a:pt x="37274" y="62884"/>
                    <a:pt x="37617" y="62770"/>
                    <a:pt x="37914" y="62542"/>
                  </a:cubicBezTo>
                  <a:cubicBezTo>
                    <a:pt x="38187" y="62337"/>
                    <a:pt x="38393" y="62040"/>
                    <a:pt x="38461" y="61789"/>
                  </a:cubicBezTo>
                  <a:cubicBezTo>
                    <a:pt x="38507" y="61675"/>
                    <a:pt x="38507" y="61561"/>
                    <a:pt x="38530" y="61492"/>
                  </a:cubicBezTo>
                  <a:cubicBezTo>
                    <a:pt x="38530" y="61424"/>
                    <a:pt x="38530" y="61378"/>
                    <a:pt x="38530" y="61378"/>
                  </a:cubicBezTo>
                  <a:cubicBezTo>
                    <a:pt x="38530" y="61378"/>
                    <a:pt x="38530" y="61218"/>
                    <a:pt x="38484" y="60990"/>
                  </a:cubicBezTo>
                  <a:cubicBezTo>
                    <a:pt x="38416" y="60762"/>
                    <a:pt x="38324" y="60465"/>
                    <a:pt x="38187" y="60191"/>
                  </a:cubicBezTo>
                  <a:cubicBezTo>
                    <a:pt x="38119" y="60008"/>
                    <a:pt x="38028" y="59826"/>
                    <a:pt x="37936" y="59666"/>
                  </a:cubicBezTo>
                  <a:cubicBezTo>
                    <a:pt x="37982" y="59598"/>
                    <a:pt x="38051" y="59529"/>
                    <a:pt x="38096" y="59438"/>
                  </a:cubicBezTo>
                  <a:cubicBezTo>
                    <a:pt x="38165" y="59369"/>
                    <a:pt x="38256" y="59278"/>
                    <a:pt x="38347" y="59164"/>
                  </a:cubicBezTo>
                  <a:cubicBezTo>
                    <a:pt x="38393" y="59095"/>
                    <a:pt x="38461" y="59027"/>
                    <a:pt x="38530" y="58958"/>
                  </a:cubicBezTo>
                  <a:cubicBezTo>
                    <a:pt x="39078" y="58342"/>
                    <a:pt x="39991" y="57680"/>
                    <a:pt x="40744" y="56790"/>
                  </a:cubicBezTo>
                  <a:cubicBezTo>
                    <a:pt x="41451" y="55900"/>
                    <a:pt x="42068" y="54964"/>
                    <a:pt x="42524" y="54279"/>
                  </a:cubicBezTo>
                  <a:cubicBezTo>
                    <a:pt x="42753" y="53937"/>
                    <a:pt x="42958" y="53663"/>
                    <a:pt x="43095" y="53458"/>
                  </a:cubicBezTo>
                  <a:cubicBezTo>
                    <a:pt x="43255" y="53275"/>
                    <a:pt x="43323" y="53161"/>
                    <a:pt x="43323" y="53161"/>
                  </a:cubicBezTo>
                  <a:cubicBezTo>
                    <a:pt x="43323" y="53161"/>
                    <a:pt x="43643" y="52704"/>
                    <a:pt x="44122" y="52020"/>
                  </a:cubicBezTo>
                  <a:cubicBezTo>
                    <a:pt x="44373" y="51677"/>
                    <a:pt x="44670" y="51289"/>
                    <a:pt x="44967" y="50855"/>
                  </a:cubicBezTo>
                  <a:cubicBezTo>
                    <a:pt x="45240" y="50399"/>
                    <a:pt x="45537" y="49942"/>
                    <a:pt x="45857" y="49463"/>
                  </a:cubicBezTo>
                  <a:cubicBezTo>
                    <a:pt x="46131" y="48984"/>
                    <a:pt x="46382" y="48482"/>
                    <a:pt x="46633" y="48025"/>
                  </a:cubicBezTo>
                  <a:cubicBezTo>
                    <a:pt x="46747" y="47797"/>
                    <a:pt x="46884" y="47569"/>
                    <a:pt x="46975" y="47363"/>
                  </a:cubicBezTo>
                  <a:cubicBezTo>
                    <a:pt x="47067" y="47135"/>
                    <a:pt x="47135" y="46930"/>
                    <a:pt x="47226" y="46724"/>
                  </a:cubicBezTo>
                  <a:cubicBezTo>
                    <a:pt x="47340" y="46382"/>
                    <a:pt x="47455" y="46108"/>
                    <a:pt x="47546" y="45880"/>
                  </a:cubicBezTo>
                  <a:cubicBezTo>
                    <a:pt x="47865" y="45172"/>
                    <a:pt x="48139" y="44510"/>
                    <a:pt x="48345" y="43894"/>
                  </a:cubicBezTo>
                  <a:cubicBezTo>
                    <a:pt x="48824" y="44145"/>
                    <a:pt x="49281" y="44442"/>
                    <a:pt x="49714" y="44784"/>
                  </a:cubicBezTo>
                  <a:cubicBezTo>
                    <a:pt x="49714" y="44784"/>
                    <a:pt x="52590" y="38941"/>
                    <a:pt x="52682" y="33988"/>
                  </a:cubicBezTo>
                  <a:cubicBezTo>
                    <a:pt x="52727" y="33965"/>
                    <a:pt x="52773" y="33965"/>
                    <a:pt x="52796" y="33942"/>
                  </a:cubicBezTo>
                  <a:cubicBezTo>
                    <a:pt x="53435" y="33759"/>
                    <a:pt x="54074" y="33554"/>
                    <a:pt x="54713" y="33326"/>
                  </a:cubicBezTo>
                  <a:cubicBezTo>
                    <a:pt x="54873" y="33280"/>
                    <a:pt x="55010" y="33234"/>
                    <a:pt x="55170" y="33189"/>
                  </a:cubicBezTo>
                  <a:cubicBezTo>
                    <a:pt x="57749" y="32390"/>
                    <a:pt x="60123" y="31408"/>
                    <a:pt x="62154" y="30176"/>
                  </a:cubicBezTo>
                  <a:cubicBezTo>
                    <a:pt x="62519" y="29993"/>
                    <a:pt x="62725" y="29902"/>
                    <a:pt x="62702" y="29879"/>
                  </a:cubicBezTo>
                  <a:lnTo>
                    <a:pt x="62702" y="29879"/>
                  </a:lnTo>
                  <a:cubicBezTo>
                    <a:pt x="62702" y="29879"/>
                    <a:pt x="62675" y="29879"/>
                    <a:pt x="62631" y="29889"/>
                  </a:cubicBezTo>
                  <a:lnTo>
                    <a:pt x="62631" y="29889"/>
                  </a:lnTo>
                  <a:cubicBezTo>
                    <a:pt x="62633" y="29887"/>
                    <a:pt x="62633" y="29883"/>
                    <a:pt x="62633" y="29879"/>
                  </a:cubicBezTo>
                  <a:cubicBezTo>
                    <a:pt x="62611" y="29605"/>
                    <a:pt x="62565" y="29354"/>
                    <a:pt x="62519" y="29080"/>
                  </a:cubicBezTo>
                  <a:cubicBezTo>
                    <a:pt x="62496" y="28989"/>
                    <a:pt x="62474" y="28920"/>
                    <a:pt x="62474" y="28829"/>
                  </a:cubicBezTo>
                  <a:cubicBezTo>
                    <a:pt x="62474" y="28829"/>
                    <a:pt x="62474" y="28829"/>
                    <a:pt x="62474" y="28806"/>
                  </a:cubicBezTo>
                  <a:cubicBezTo>
                    <a:pt x="62428" y="28669"/>
                    <a:pt x="62405" y="28510"/>
                    <a:pt x="62382" y="28373"/>
                  </a:cubicBezTo>
                  <a:cubicBezTo>
                    <a:pt x="62496" y="28281"/>
                    <a:pt x="62588" y="28213"/>
                    <a:pt x="62702" y="28122"/>
                  </a:cubicBezTo>
                  <a:cubicBezTo>
                    <a:pt x="62862" y="28030"/>
                    <a:pt x="63021" y="27916"/>
                    <a:pt x="63181" y="27802"/>
                  </a:cubicBezTo>
                  <a:cubicBezTo>
                    <a:pt x="63546" y="27528"/>
                    <a:pt x="63912" y="27254"/>
                    <a:pt x="64254" y="26980"/>
                  </a:cubicBezTo>
                  <a:cubicBezTo>
                    <a:pt x="64391" y="26889"/>
                    <a:pt x="64528" y="26798"/>
                    <a:pt x="64665" y="26684"/>
                  </a:cubicBezTo>
                  <a:cubicBezTo>
                    <a:pt x="64847" y="26524"/>
                    <a:pt x="65030" y="26387"/>
                    <a:pt x="65213" y="26227"/>
                  </a:cubicBezTo>
                  <a:cubicBezTo>
                    <a:pt x="65372" y="26113"/>
                    <a:pt x="65509" y="26022"/>
                    <a:pt x="65646" y="25907"/>
                  </a:cubicBezTo>
                  <a:cubicBezTo>
                    <a:pt x="66331" y="25360"/>
                    <a:pt x="67107" y="24675"/>
                    <a:pt x="67906" y="23945"/>
                  </a:cubicBezTo>
                  <a:cubicBezTo>
                    <a:pt x="68066" y="23785"/>
                    <a:pt x="68226" y="23625"/>
                    <a:pt x="68408" y="23465"/>
                  </a:cubicBezTo>
                  <a:cubicBezTo>
                    <a:pt x="68545" y="23328"/>
                    <a:pt x="68682" y="23214"/>
                    <a:pt x="68819" y="23077"/>
                  </a:cubicBezTo>
                  <a:cubicBezTo>
                    <a:pt x="68842" y="23031"/>
                    <a:pt x="68888" y="23009"/>
                    <a:pt x="68933" y="22963"/>
                  </a:cubicBezTo>
                  <a:cubicBezTo>
                    <a:pt x="69207" y="22712"/>
                    <a:pt x="69504" y="22438"/>
                    <a:pt x="69801" y="22164"/>
                  </a:cubicBezTo>
                  <a:cubicBezTo>
                    <a:pt x="71375" y="20817"/>
                    <a:pt x="72677" y="19197"/>
                    <a:pt x="73612" y="17987"/>
                  </a:cubicBezTo>
                  <a:cubicBezTo>
                    <a:pt x="74092" y="17394"/>
                    <a:pt x="74457" y="16869"/>
                    <a:pt x="74731" y="16549"/>
                  </a:cubicBezTo>
                  <a:cubicBezTo>
                    <a:pt x="75028" y="16207"/>
                    <a:pt x="75187" y="16001"/>
                    <a:pt x="75187" y="16001"/>
                  </a:cubicBezTo>
                  <a:cubicBezTo>
                    <a:pt x="75187" y="16001"/>
                    <a:pt x="75347" y="15819"/>
                    <a:pt x="75621" y="15476"/>
                  </a:cubicBezTo>
                  <a:cubicBezTo>
                    <a:pt x="75918" y="15134"/>
                    <a:pt x="76329" y="14632"/>
                    <a:pt x="76762" y="13993"/>
                  </a:cubicBezTo>
                  <a:cubicBezTo>
                    <a:pt x="76945" y="13673"/>
                    <a:pt x="77150" y="13354"/>
                    <a:pt x="77287" y="12943"/>
                  </a:cubicBezTo>
                  <a:lnTo>
                    <a:pt x="77310" y="12943"/>
                  </a:lnTo>
                  <a:cubicBezTo>
                    <a:pt x="77424" y="12760"/>
                    <a:pt x="77538" y="12578"/>
                    <a:pt x="77652" y="12418"/>
                  </a:cubicBezTo>
                  <a:cubicBezTo>
                    <a:pt x="77652" y="12418"/>
                    <a:pt x="77652" y="12395"/>
                    <a:pt x="77630" y="12372"/>
                  </a:cubicBezTo>
                  <a:cubicBezTo>
                    <a:pt x="77630" y="12349"/>
                    <a:pt x="77607" y="12326"/>
                    <a:pt x="77607" y="12281"/>
                  </a:cubicBezTo>
                  <a:cubicBezTo>
                    <a:pt x="77561" y="12189"/>
                    <a:pt x="77493" y="12053"/>
                    <a:pt x="77401" y="11870"/>
                  </a:cubicBezTo>
                  <a:cubicBezTo>
                    <a:pt x="77379" y="11710"/>
                    <a:pt x="77356" y="11550"/>
                    <a:pt x="77310" y="11413"/>
                  </a:cubicBezTo>
                  <a:cubicBezTo>
                    <a:pt x="77242" y="11254"/>
                    <a:pt x="77173" y="11094"/>
                    <a:pt x="77105" y="10934"/>
                  </a:cubicBezTo>
                  <a:cubicBezTo>
                    <a:pt x="77926" y="10067"/>
                    <a:pt x="78725" y="8880"/>
                    <a:pt x="79433" y="7647"/>
                  </a:cubicBezTo>
                  <a:cubicBezTo>
                    <a:pt x="79501" y="7533"/>
                    <a:pt x="79593" y="7419"/>
                    <a:pt x="79661" y="7305"/>
                  </a:cubicBezTo>
                  <a:cubicBezTo>
                    <a:pt x="79752" y="7168"/>
                    <a:pt x="79844" y="7031"/>
                    <a:pt x="79935" y="6894"/>
                  </a:cubicBezTo>
                  <a:cubicBezTo>
                    <a:pt x="76876" y="5776"/>
                    <a:pt x="73544" y="4748"/>
                    <a:pt x="70074" y="3972"/>
                  </a:cubicBezTo>
                  <a:cubicBezTo>
                    <a:pt x="70074" y="3995"/>
                    <a:pt x="70052" y="4018"/>
                    <a:pt x="70052" y="4041"/>
                  </a:cubicBezTo>
                  <a:cubicBezTo>
                    <a:pt x="70006" y="4087"/>
                    <a:pt x="69983" y="4132"/>
                    <a:pt x="69960" y="4178"/>
                  </a:cubicBezTo>
                  <a:cubicBezTo>
                    <a:pt x="69937" y="4223"/>
                    <a:pt x="69915" y="4246"/>
                    <a:pt x="69892" y="4292"/>
                  </a:cubicBezTo>
                  <a:cubicBezTo>
                    <a:pt x="69846" y="4338"/>
                    <a:pt x="69823" y="4383"/>
                    <a:pt x="69801" y="4429"/>
                  </a:cubicBezTo>
                  <a:cubicBezTo>
                    <a:pt x="69778" y="4452"/>
                    <a:pt x="69755" y="4497"/>
                    <a:pt x="69732" y="4520"/>
                  </a:cubicBezTo>
                  <a:cubicBezTo>
                    <a:pt x="69686" y="4589"/>
                    <a:pt x="69664" y="4634"/>
                    <a:pt x="69618" y="4680"/>
                  </a:cubicBezTo>
                  <a:cubicBezTo>
                    <a:pt x="69618" y="4703"/>
                    <a:pt x="69595" y="4726"/>
                    <a:pt x="69572" y="4748"/>
                  </a:cubicBezTo>
                  <a:cubicBezTo>
                    <a:pt x="69572" y="4748"/>
                    <a:pt x="69572" y="4771"/>
                    <a:pt x="69549" y="4771"/>
                  </a:cubicBezTo>
                  <a:cubicBezTo>
                    <a:pt x="69458" y="4748"/>
                    <a:pt x="69367" y="4726"/>
                    <a:pt x="69276" y="4703"/>
                  </a:cubicBezTo>
                  <a:cubicBezTo>
                    <a:pt x="68895" y="4608"/>
                    <a:pt x="68657" y="4560"/>
                    <a:pt x="68575" y="4560"/>
                  </a:cubicBezTo>
                  <a:cubicBezTo>
                    <a:pt x="68559" y="4560"/>
                    <a:pt x="68549" y="4562"/>
                    <a:pt x="68545" y="4566"/>
                  </a:cubicBezTo>
                  <a:cubicBezTo>
                    <a:pt x="68545" y="4589"/>
                    <a:pt x="68842" y="4657"/>
                    <a:pt x="69321" y="4817"/>
                  </a:cubicBezTo>
                  <a:cubicBezTo>
                    <a:pt x="69047" y="4794"/>
                    <a:pt x="68796" y="4771"/>
                    <a:pt x="68522" y="4748"/>
                  </a:cubicBezTo>
                  <a:cubicBezTo>
                    <a:pt x="68522" y="4748"/>
                    <a:pt x="66537" y="6095"/>
                    <a:pt x="65144" y="7031"/>
                  </a:cubicBezTo>
                  <a:cubicBezTo>
                    <a:pt x="65030" y="7077"/>
                    <a:pt x="64825" y="7145"/>
                    <a:pt x="64551" y="7236"/>
                  </a:cubicBezTo>
                  <a:cubicBezTo>
                    <a:pt x="64459" y="7282"/>
                    <a:pt x="64345" y="7328"/>
                    <a:pt x="64208" y="7351"/>
                  </a:cubicBezTo>
                  <a:cubicBezTo>
                    <a:pt x="64277" y="7259"/>
                    <a:pt x="64368" y="7168"/>
                    <a:pt x="64437" y="7054"/>
                  </a:cubicBezTo>
                  <a:cubicBezTo>
                    <a:pt x="64574" y="6871"/>
                    <a:pt x="64710" y="6689"/>
                    <a:pt x="64870" y="6506"/>
                  </a:cubicBezTo>
                  <a:cubicBezTo>
                    <a:pt x="64893" y="6483"/>
                    <a:pt x="64916" y="6438"/>
                    <a:pt x="64939" y="6415"/>
                  </a:cubicBezTo>
                  <a:cubicBezTo>
                    <a:pt x="64984" y="6346"/>
                    <a:pt x="65030" y="6301"/>
                    <a:pt x="65053" y="6232"/>
                  </a:cubicBezTo>
                  <a:cubicBezTo>
                    <a:pt x="65144" y="6141"/>
                    <a:pt x="65213" y="6027"/>
                    <a:pt x="65281" y="5935"/>
                  </a:cubicBezTo>
                  <a:cubicBezTo>
                    <a:pt x="65304" y="5890"/>
                    <a:pt x="65327" y="5867"/>
                    <a:pt x="65350" y="5844"/>
                  </a:cubicBezTo>
                  <a:cubicBezTo>
                    <a:pt x="65418" y="5753"/>
                    <a:pt x="65487" y="5661"/>
                    <a:pt x="65532" y="5570"/>
                  </a:cubicBezTo>
                  <a:cubicBezTo>
                    <a:pt x="65555" y="5525"/>
                    <a:pt x="65578" y="5502"/>
                    <a:pt x="65601" y="5456"/>
                  </a:cubicBezTo>
                  <a:cubicBezTo>
                    <a:pt x="65669" y="5342"/>
                    <a:pt x="65738" y="5228"/>
                    <a:pt x="65806" y="5114"/>
                  </a:cubicBezTo>
                  <a:cubicBezTo>
                    <a:pt x="65806" y="5091"/>
                    <a:pt x="65829" y="5068"/>
                    <a:pt x="65852" y="5022"/>
                  </a:cubicBezTo>
                  <a:cubicBezTo>
                    <a:pt x="65897" y="4931"/>
                    <a:pt x="65943" y="4817"/>
                    <a:pt x="65989" y="4703"/>
                  </a:cubicBezTo>
                  <a:cubicBezTo>
                    <a:pt x="66012" y="4680"/>
                    <a:pt x="66012" y="4657"/>
                    <a:pt x="66034" y="4634"/>
                  </a:cubicBezTo>
                  <a:cubicBezTo>
                    <a:pt x="66080" y="4520"/>
                    <a:pt x="66126" y="4383"/>
                    <a:pt x="66148" y="4269"/>
                  </a:cubicBezTo>
                  <a:cubicBezTo>
                    <a:pt x="66171" y="4246"/>
                    <a:pt x="66171" y="4201"/>
                    <a:pt x="66171" y="4178"/>
                  </a:cubicBezTo>
                  <a:cubicBezTo>
                    <a:pt x="66217" y="4041"/>
                    <a:pt x="66240" y="3904"/>
                    <a:pt x="66263" y="3767"/>
                  </a:cubicBezTo>
                  <a:cubicBezTo>
                    <a:pt x="66057" y="3699"/>
                    <a:pt x="65875" y="3630"/>
                    <a:pt x="65692" y="3584"/>
                  </a:cubicBezTo>
                  <a:cubicBezTo>
                    <a:pt x="65760" y="3447"/>
                    <a:pt x="65829" y="3333"/>
                    <a:pt x="65897" y="3196"/>
                  </a:cubicBezTo>
                  <a:cubicBezTo>
                    <a:pt x="63546" y="2854"/>
                    <a:pt x="61173" y="2671"/>
                    <a:pt x="58776" y="2671"/>
                  </a:cubicBezTo>
                  <a:cubicBezTo>
                    <a:pt x="56699" y="2671"/>
                    <a:pt x="54713" y="2763"/>
                    <a:pt x="52818" y="2945"/>
                  </a:cubicBezTo>
                  <a:cubicBezTo>
                    <a:pt x="52202" y="3333"/>
                    <a:pt x="51654" y="3790"/>
                    <a:pt x="51244" y="4178"/>
                  </a:cubicBezTo>
                  <a:cubicBezTo>
                    <a:pt x="51107" y="4315"/>
                    <a:pt x="50992" y="4429"/>
                    <a:pt x="50878" y="4543"/>
                  </a:cubicBezTo>
                  <a:cubicBezTo>
                    <a:pt x="50856" y="4566"/>
                    <a:pt x="50856" y="4589"/>
                    <a:pt x="50833" y="4612"/>
                  </a:cubicBezTo>
                  <a:cubicBezTo>
                    <a:pt x="50650" y="4771"/>
                    <a:pt x="50490" y="4908"/>
                    <a:pt x="50353" y="5045"/>
                  </a:cubicBezTo>
                  <a:cubicBezTo>
                    <a:pt x="50331" y="5000"/>
                    <a:pt x="50331" y="4977"/>
                    <a:pt x="50331" y="4931"/>
                  </a:cubicBezTo>
                  <a:cubicBezTo>
                    <a:pt x="50262" y="4703"/>
                    <a:pt x="50216" y="4452"/>
                    <a:pt x="50125" y="4269"/>
                  </a:cubicBezTo>
                  <a:cubicBezTo>
                    <a:pt x="50057" y="4064"/>
                    <a:pt x="49988" y="3858"/>
                    <a:pt x="49897" y="3699"/>
                  </a:cubicBezTo>
                  <a:cubicBezTo>
                    <a:pt x="49828" y="3562"/>
                    <a:pt x="49737" y="3425"/>
                    <a:pt x="49691" y="3333"/>
                  </a:cubicBezTo>
                  <a:cubicBezTo>
                    <a:pt x="36133" y="5296"/>
                    <a:pt x="27779" y="11025"/>
                    <a:pt x="27779" y="11025"/>
                  </a:cubicBezTo>
                  <a:cubicBezTo>
                    <a:pt x="27779" y="11025"/>
                    <a:pt x="19904" y="3904"/>
                    <a:pt x="6757"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2" name="Google Shape;3392;p43"/>
            <p:cNvSpPr/>
            <p:nvPr/>
          </p:nvSpPr>
          <p:spPr>
            <a:xfrm>
              <a:off x="5276550" y="3319375"/>
              <a:ext cx="554975" cy="635900"/>
            </a:xfrm>
            <a:custGeom>
              <a:avLst/>
              <a:gdLst/>
              <a:ahLst/>
              <a:cxnLst/>
              <a:rect l="l" t="t" r="r" b="b"/>
              <a:pathLst>
                <a:path w="22199" h="25436" extrusionOk="0">
                  <a:moveTo>
                    <a:pt x="18925" y="0"/>
                  </a:moveTo>
                  <a:cubicBezTo>
                    <a:pt x="17560" y="0"/>
                    <a:pt x="16079" y="731"/>
                    <a:pt x="15191" y="2079"/>
                  </a:cubicBezTo>
                  <a:cubicBezTo>
                    <a:pt x="15008" y="2353"/>
                    <a:pt x="8275" y="11711"/>
                    <a:pt x="6358" y="13104"/>
                  </a:cubicBezTo>
                  <a:cubicBezTo>
                    <a:pt x="4920" y="14154"/>
                    <a:pt x="3504" y="15341"/>
                    <a:pt x="2409" y="16756"/>
                  </a:cubicBezTo>
                  <a:cubicBezTo>
                    <a:pt x="1405" y="18057"/>
                    <a:pt x="240" y="19860"/>
                    <a:pt x="58" y="21503"/>
                  </a:cubicBezTo>
                  <a:cubicBezTo>
                    <a:pt x="0" y="21921"/>
                    <a:pt x="142" y="22129"/>
                    <a:pt x="387" y="22129"/>
                  </a:cubicBezTo>
                  <a:cubicBezTo>
                    <a:pt x="530" y="22129"/>
                    <a:pt x="708" y="22058"/>
                    <a:pt x="902" y="21914"/>
                  </a:cubicBezTo>
                  <a:cubicBezTo>
                    <a:pt x="1268" y="21640"/>
                    <a:pt x="1473" y="21138"/>
                    <a:pt x="1747" y="20773"/>
                  </a:cubicBezTo>
                  <a:lnTo>
                    <a:pt x="1747" y="20773"/>
                  </a:lnTo>
                  <a:cubicBezTo>
                    <a:pt x="1131" y="21595"/>
                    <a:pt x="1519" y="23603"/>
                    <a:pt x="1975" y="24402"/>
                  </a:cubicBezTo>
                  <a:cubicBezTo>
                    <a:pt x="2368" y="25085"/>
                    <a:pt x="2964" y="25436"/>
                    <a:pt x="3670" y="25436"/>
                  </a:cubicBezTo>
                  <a:cubicBezTo>
                    <a:pt x="3908" y="25436"/>
                    <a:pt x="4158" y="25396"/>
                    <a:pt x="4417" y="25315"/>
                  </a:cubicBezTo>
                  <a:cubicBezTo>
                    <a:pt x="6289" y="24745"/>
                    <a:pt x="5262" y="22257"/>
                    <a:pt x="6038" y="21070"/>
                  </a:cubicBezTo>
                  <a:lnTo>
                    <a:pt x="6038" y="21070"/>
                  </a:lnTo>
                  <a:cubicBezTo>
                    <a:pt x="5764" y="21503"/>
                    <a:pt x="6586" y="22485"/>
                    <a:pt x="6951" y="22645"/>
                  </a:cubicBezTo>
                  <a:cubicBezTo>
                    <a:pt x="7205" y="22755"/>
                    <a:pt x="7565" y="22833"/>
                    <a:pt x="7911" y="22833"/>
                  </a:cubicBezTo>
                  <a:cubicBezTo>
                    <a:pt x="8281" y="22833"/>
                    <a:pt x="8634" y="22744"/>
                    <a:pt x="8823" y="22508"/>
                  </a:cubicBezTo>
                  <a:cubicBezTo>
                    <a:pt x="9302" y="21891"/>
                    <a:pt x="8549" y="21184"/>
                    <a:pt x="8275" y="20705"/>
                  </a:cubicBezTo>
                  <a:cubicBezTo>
                    <a:pt x="7887" y="20020"/>
                    <a:pt x="8343" y="20043"/>
                    <a:pt x="8617" y="19426"/>
                  </a:cubicBezTo>
                  <a:cubicBezTo>
                    <a:pt x="9051" y="18536"/>
                    <a:pt x="8914" y="17258"/>
                    <a:pt x="8663" y="16345"/>
                  </a:cubicBezTo>
                  <a:cubicBezTo>
                    <a:pt x="9028" y="16322"/>
                    <a:pt x="9325" y="16003"/>
                    <a:pt x="9644" y="15820"/>
                  </a:cubicBezTo>
                  <a:cubicBezTo>
                    <a:pt x="12178" y="14291"/>
                    <a:pt x="14369" y="12442"/>
                    <a:pt x="16446" y="10319"/>
                  </a:cubicBezTo>
                  <a:cubicBezTo>
                    <a:pt x="17839" y="8904"/>
                    <a:pt x="22198" y="5457"/>
                    <a:pt x="22107" y="3266"/>
                  </a:cubicBezTo>
                  <a:cubicBezTo>
                    <a:pt x="21996" y="1026"/>
                    <a:pt x="20542" y="0"/>
                    <a:pt x="18925"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3" name="Google Shape;3393;p43"/>
            <p:cNvSpPr/>
            <p:nvPr/>
          </p:nvSpPr>
          <p:spPr>
            <a:xfrm>
              <a:off x="5303650" y="3815875"/>
              <a:ext cx="131850" cy="141700"/>
            </a:xfrm>
            <a:custGeom>
              <a:avLst/>
              <a:gdLst/>
              <a:ahLst/>
              <a:cxnLst/>
              <a:rect l="l" t="t" r="r" b="b"/>
              <a:pathLst>
                <a:path w="5274" h="5668" extrusionOk="0">
                  <a:moveTo>
                    <a:pt x="617" y="0"/>
                  </a:moveTo>
                  <a:cubicBezTo>
                    <a:pt x="572" y="0"/>
                    <a:pt x="412" y="365"/>
                    <a:pt x="252" y="982"/>
                  </a:cubicBezTo>
                  <a:cubicBezTo>
                    <a:pt x="115" y="1575"/>
                    <a:pt x="1" y="2420"/>
                    <a:pt x="138" y="3264"/>
                  </a:cubicBezTo>
                  <a:cubicBezTo>
                    <a:pt x="252" y="4109"/>
                    <a:pt x="800" y="4930"/>
                    <a:pt x="1393" y="5250"/>
                  </a:cubicBezTo>
                  <a:cubicBezTo>
                    <a:pt x="1530" y="5341"/>
                    <a:pt x="1667" y="5410"/>
                    <a:pt x="1781" y="5455"/>
                  </a:cubicBezTo>
                  <a:cubicBezTo>
                    <a:pt x="1918" y="5501"/>
                    <a:pt x="2032" y="5569"/>
                    <a:pt x="2124" y="5592"/>
                  </a:cubicBezTo>
                  <a:cubicBezTo>
                    <a:pt x="2215" y="5615"/>
                    <a:pt x="2283" y="5638"/>
                    <a:pt x="2352" y="5638"/>
                  </a:cubicBezTo>
                  <a:cubicBezTo>
                    <a:pt x="2398" y="5661"/>
                    <a:pt x="2420" y="5661"/>
                    <a:pt x="2420" y="5661"/>
                  </a:cubicBezTo>
                  <a:cubicBezTo>
                    <a:pt x="2420" y="5656"/>
                    <a:pt x="2427" y="5654"/>
                    <a:pt x="2438" y="5654"/>
                  </a:cubicBezTo>
                  <a:cubicBezTo>
                    <a:pt x="2470" y="5654"/>
                    <a:pt x="2542" y="5667"/>
                    <a:pt x="2642" y="5667"/>
                  </a:cubicBezTo>
                  <a:cubicBezTo>
                    <a:pt x="2679" y="5667"/>
                    <a:pt x="2719" y="5666"/>
                    <a:pt x="2763" y="5661"/>
                  </a:cubicBezTo>
                  <a:cubicBezTo>
                    <a:pt x="2968" y="5661"/>
                    <a:pt x="3265" y="5592"/>
                    <a:pt x="3585" y="5410"/>
                  </a:cubicBezTo>
                  <a:cubicBezTo>
                    <a:pt x="4201" y="5067"/>
                    <a:pt x="4680" y="4246"/>
                    <a:pt x="4794" y="3378"/>
                  </a:cubicBezTo>
                  <a:cubicBezTo>
                    <a:pt x="4886" y="2534"/>
                    <a:pt x="4817" y="1735"/>
                    <a:pt x="4931" y="1141"/>
                  </a:cubicBezTo>
                  <a:cubicBezTo>
                    <a:pt x="5023" y="548"/>
                    <a:pt x="5274" y="205"/>
                    <a:pt x="5228" y="183"/>
                  </a:cubicBezTo>
                  <a:cubicBezTo>
                    <a:pt x="5227" y="182"/>
                    <a:pt x="5226" y="181"/>
                    <a:pt x="5225" y="181"/>
                  </a:cubicBezTo>
                  <a:cubicBezTo>
                    <a:pt x="5184" y="181"/>
                    <a:pt x="4880" y="500"/>
                    <a:pt x="4726" y="1096"/>
                  </a:cubicBezTo>
                  <a:cubicBezTo>
                    <a:pt x="4543" y="1712"/>
                    <a:pt x="4543" y="2556"/>
                    <a:pt x="4429" y="3333"/>
                  </a:cubicBezTo>
                  <a:cubicBezTo>
                    <a:pt x="4338" y="3698"/>
                    <a:pt x="4201" y="4063"/>
                    <a:pt x="3995" y="4360"/>
                  </a:cubicBezTo>
                  <a:cubicBezTo>
                    <a:pt x="3813" y="4656"/>
                    <a:pt x="3562" y="4862"/>
                    <a:pt x="3333" y="4999"/>
                  </a:cubicBezTo>
                  <a:cubicBezTo>
                    <a:pt x="3105" y="5113"/>
                    <a:pt x="2877" y="5136"/>
                    <a:pt x="2740" y="5136"/>
                  </a:cubicBezTo>
                  <a:cubicBezTo>
                    <a:pt x="2708" y="5140"/>
                    <a:pt x="2679" y="5142"/>
                    <a:pt x="2653" y="5142"/>
                  </a:cubicBezTo>
                  <a:cubicBezTo>
                    <a:pt x="2548" y="5142"/>
                    <a:pt x="2493" y="5113"/>
                    <a:pt x="2512" y="5113"/>
                  </a:cubicBezTo>
                  <a:lnTo>
                    <a:pt x="2443" y="5113"/>
                  </a:lnTo>
                  <a:cubicBezTo>
                    <a:pt x="2398" y="5113"/>
                    <a:pt x="2329" y="5090"/>
                    <a:pt x="2261" y="5090"/>
                  </a:cubicBezTo>
                  <a:cubicBezTo>
                    <a:pt x="2124" y="5022"/>
                    <a:pt x="1873" y="4976"/>
                    <a:pt x="1644" y="4816"/>
                  </a:cubicBezTo>
                  <a:cubicBezTo>
                    <a:pt x="1142" y="4588"/>
                    <a:pt x="663" y="3949"/>
                    <a:pt x="503" y="3196"/>
                  </a:cubicBezTo>
                  <a:cubicBezTo>
                    <a:pt x="321" y="2420"/>
                    <a:pt x="389" y="1598"/>
                    <a:pt x="457" y="1004"/>
                  </a:cubicBezTo>
                  <a:cubicBezTo>
                    <a:pt x="549" y="411"/>
                    <a:pt x="640" y="23"/>
                    <a:pt x="6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4" name="Google Shape;3394;p43"/>
            <p:cNvSpPr/>
            <p:nvPr/>
          </p:nvSpPr>
          <p:spPr>
            <a:xfrm>
              <a:off x="5423075" y="3713150"/>
              <a:ext cx="84325" cy="183425"/>
            </a:xfrm>
            <a:custGeom>
              <a:avLst/>
              <a:gdLst/>
              <a:ahLst/>
              <a:cxnLst/>
              <a:rect l="l" t="t" r="r" b="b"/>
              <a:pathLst>
                <a:path w="3373" h="7337" extrusionOk="0">
                  <a:moveTo>
                    <a:pt x="2665" y="0"/>
                  </a:moveTo>
                  <a:cubicBezTo>
                    <a:pt x="2619" y="0"/>
                    <a:pt x="2665" y="366"/>
                    <a:pt x="2733" y="891"/>
                  </a:cubicBezTo>
                  <a:cubicBezTo>
                    <a:pt x="2779" y="1142"/>
                    <a:pt x="2802" y="1461"/>
                    <a:pt x="2848" y="1781"/>
                  </a:cubicBezTo>
                  <a:cubicBezTo>
                    <a:pt x="2848" y="2100"/>
                    <a:pt x="2848" y="2443"/>
                    <a:pt x="2779" y="2762"/>
                  </a:cubicBezTo>
                  <a:cubicBezTo>
                    <a:pt x="2733" y="2922"/>
                    <a:pt x="2665" y="3082"/>
                    <a:pt x="2619" y="3242"/>
                  </a:cubicBezTo>
                  <a:cubicBezTo>
                    <a:pt x="2574" y="3401"/>
                    <a:pt x="2505" y="3561"/>
                    <a:pt x="2437" y="3698"/>
                  </a:cubicBezTo>
                  <a:cubicBezTo>
                    <a:pt x="2391" y="3881"/>
                    <a:pt x="2323" y="4018"/>
                    <a:pt x="2300" y="4178"/>
                  </a:cubicBezTo>
                  <a:cubicBezTo>
                    <a:pt x="2277" y="4269"/>
                    <a:pt x="2254" y="4360"/>
                    <a:pt x="2231" y="4429"/>
                  </a:cubicBezTo>
                  <a:cubicBezTo>
                    <a:pt x="2231" y="4520"/>
                    <a:pt x="2231" y="4611"/>
                    <a:pt x="2254" y="4702"/>
                  </a:cubicBezTo>
                  <a:cubicBezTo>
                    <a:pt x="2254" y="4794"/>
                    <a:pt x="2277" y="4862"/>
                    <a:pt x="2300" y="4931"/>
                  </a:cubicBezTo>
                  <a:cubicBezTo>
                    <a:pt x="2323" y="5022"/>
                    <a:pt x="2368" y="5068"/>
                    <a:pt x="2391" y="5136"/>
                  </a:cubicBezTo>
                  <a:cubicBezTo>
                    <a:pt x="2460" y="5227"/>
                    <a:pt x="2528" y="5319"/>
                    <a:pt x="2574" y="5387"/>
                  </a:cubicBezTo>
                  <a:cubicBezTo>
                    <a:pt x="2642" y="5501"/>
                    <a:pt x="2688" y="5570"/>
                    <a:pt x="2688" y="5570"/>
                  </a:cubicBezTo>
                  <a:cubicBezTo>
                    <a:pt x="2665" y="5570"/>
                    <a:pt x="2733" y="5615"/>
                    <a:pt x="2779" y="5730"/>
                  </a:cubicBezTo>
                  <a:cubicBezTo>
                    <a:pt x="2779" y="5775"/>
                    <a:pt x="2802" y="5798"/>
                    <a:pt x="2802" y="5844"/>
                  </a:cubicBezTo>
                  <a:cubicBezTo>
                    <a:pt x="2825" y="5867"/>
                    <a:pt x="2825" y="5912"/>
                    <a:pt x="2825" y="5958"/>
                  </a:cubicBezTo>
                  <a:cubicBezTo>
                    <a:pt x="2848" y="6004"/>
                    <a:pt x="2848" y="6049"/>
                    <a:pt x="2870" y="6095"/>
                  </a:cubicBezTo>
                  <a:cubicBezTo>
                    <a:pt x="2848" y="6140"/>
                    <a:pt x="2848" y="6186"/>
                    <a:pt x="2848" y="6232"/>
                  </a:cubicBezTo>
                  <a:cubicBezTo>
                    <a:pt x="2848" y="6437"/>
                    <a:pt x="2733" y="6665"/>
                    <a:pt x="2528" y="6802"/>
                  </a:cubicBezTo>
                  <a:cubicBezTo>
                    <a:pt x="2411" y="6880"/>
                    <a:pt x="2251" y="6921"/>
                    <a:pt x="2083" y="6921"/>
                  </a:cubicBezTo>
                  <a:cubicBezTo>
                    <a:pt x="1956" y="6921"/>
                    <a:pt x="1825" y="6897"/>
                    <a:pt x="1706" y="6848"/>
                  </a:cubicBezTo>
                  <a:cubicBezTo>
                    <a:pt x="1615" y="6825"/>
                    <a:pt x="1547" y="6780"/>
                    <a:pt x="1478" y="6757"/>
                  </a:cubicBezTo>
                  <a:cubicBezTo>
                    <a:pt x="1410" y="6711"/>
                    <a:pt x="1341" y="6665"/>
                    <a:pt x="1273" y="6620"/>
                  </a:cubicBezTo>
                  <a:cubicBezTo>
                    <a:pt x="1159" y="6529"/>
                    <a:pt x="1022" y="6437"/>
                    <a:pt x="907" y="6323"/>
                  </a:cubicBezTo>
                  <a:cubicBezTo>
                    <a:pt x="862" y="6255"/>
                    <a:pt x="793" y="6209"/>
                    <a:pt x="748" y="6163"/>
                  </a:cubicBezTo>
                  <a:cubicBezTo>
                    <a:pt x="702" y="6095"/>
                    <a:pt x="656" y="6026"/>
                    <a:pt x="611" y="5981"/>
                  </a:cubicBezTo>
                  <a:cubicBezTo>
                    <a:pt x="519" y="5867"/>
                    <a:pt x="451" y="5752"/>
                    <a:pt x="382" y="5638"/>
                  </a:cubicBezTo>
                  <a:cubicBezTo>
                    <a:pt x="131" y="5182"/>
                    <a:pt x="154" y="4839"/>
                    <a:pt x="109" y="4839"/>
                  </a:cubicBezTo>
                  <a:cubicBezTo>
                    <a:pt x="108" y="4839"/>
                    <a:pt x="107" y="4838"/>
                    <a:pt x="107" y="4838"/>
                  </a:cubicBezTo>
                  <a:cubicBezTo>
                    <a:pt x="81" y="4838"/>
                    <a:pt x="0" y="5219"/>
                    <a:pt x="200" y="5730"/>
                  </a:cubicBezTo>
                  <a:cubicBezTo>
                    <a:pt x="246" y="5844"/>
                    <a:pt x="314" y="5981"/>
                    <a:pt x="405" y="6118"/>
                  </a:cubicBezTo>
                  <a:cubicBezTo>
                    <a:pt x="451" y="6186"/>
                    <a:pt x="474" y="6255"/>
                    <a:pt x="519" y="6323"/>
                  </a:cubicBezTo>
                  <a:cubicBezTo>
                    <a:pt x="588" y="6392"/>
                    <a:pt x="634" y="6460"/>
                    <a:pt x="679" y="6529"/>
                  </a:cubicBezTo>
                  <a:cubicBezTo>
                    <a:pt x="907" y="6780"/>
                    <a:pt x="1204" y="7031"/>
                    <a:pt x="1569" y="7190"/>
                  </a:cubicBezTo>
                  <a:cubicBezTo>
                    <a:pt x="1746" y="7284"/>
                    <a:pt x="1952" y="7336"/>
                    <a:pt x="2161" y="7336"/>
                  </a:cubicBezTo>
                  <a:cubicBezTo>
                    <a:pt x="2357" y="7336"/>
                    <a:pt x="2556" y="7290"/>
                    <a:pt x="2733" y="7190"/>
                  </a:cubicBezTo>
                  <a:cubicBezTo>
                    <a:pt x="3122" y="7008"/>
                    <a:pt x="3304" y="6620"/>
                    <a:pt x="3350" y="6300"/>
                  </a:cubicBezTo>
                  <a:cubicBezTo>
                    <a:pt x="3350" y="6209"/>
                    <a:pt x="3350" y="6140"/>
                    <a:pt x="3373" y="6072"/>
                  </a:cubicBezTo>
                  <a:cubicBezTo>
                    <a:pt x="3350" y="6004"/>
                    <a:pt x="3350" y="5935"/>
                    <a:pt x="3350" y="5867"/>
                  </a:cubicBezTo>
                  <a:cubicBezTo>
                    <a:pt x="3327" y="5798"/>
                    <a:pt x="3327" y="5752"/>
                    <a:pt x="3304" y="5684"/>
                  </a:cubicBezTo>
                  <a:cubicBezTo>
                    <a:pt x="3281" y="5638"/>
                    <a:pt x="3281" y="5593"/>
                    <a:pt x="3258" y="5547"/>
                  </a:cubicBezTo>
                  <a:cubicBezTo>
                    <a:pt x="3213" y="5364"/>
                    <a:pt x="3144" y="5296"/>
                    <a:pt x="3144" y="5296"/>
                  </a:cubicBezTo>
                  <a:cubicBezTo>
                    <a:pt x="3144" y="5296"/>
                    <a:pt x="3099" y="5205"/>
                    <a:pt x="2985" y="5068"/>
                  </a:cubicBezTo>
                  <a:cubicBezTo>
                    <a:pt x="2893" y="4931"/>
                    <a:pt x="2756" y="4794"/>
                    <a:pt x="2733" y="4634"/>
                  </a:cubicBezTo>
                  <a:cubicBezTo>
                    <a:pt x="2688" y="4451"/>
                    <a:pt x="2779" y="4178"/>
                    <a:pt x="2870" y="3858"/>
                  </a:cubicBezTo>
                  <a:cubicBezTo>
                    <a:pt x="2916" y="3698"/>
                    <a:pt x="2962" y="3538"/>
                    <a:pt x="3030" y="3356"/>
                  </a:cubicBezTo>
                  <a:cubicBezTo>
                    <a:pt x="3053" y="3196"/>
                    <a:pt x="3122" y="3013"/>
                    <a:pt x="3144" y="2831"/>
                  </a:cubicBezTo>
                  <a:cubicBezTo>
                    <a:pt x="3213" y="2443"/>
                    <a:pt x="3190" y="2078"/>
                    <a:pt x="3144" y="1735"/>
                  </a:cubicBezTo>
                  <a:cubicBezTo>
                    <a:pt x="3076" y="1416"/>
                    <a:pt x="3007" y="1096"/>
                    <a:pt x="2939" y="845"/>
                  </a:cubicBezTo>
                  <a:cubicBezTo>
                    <a:pt x="2802" y="343"/>
                    <a:pt x="2688" y="0"/>
                    <a:pt x="26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5" name="Google Shape;3395;p43"/>
            <p:cNvSpPr/>
            <p:nvPr/>
          </p:nvSpPr>
          <p:spPr>
            <a:xfrm>
              <a:off x="5272275" y="3658300"/>
              <a:ext cx="157525" cy="217150"/>
            </a:xfrm>
            <a:custGeom>
              <a:avLst/>
              <a:gdLst/>
              <a:ahLst/>
              <a:cxnLst/>
              <a:rect l="l" t="t" r="r" b="b"/>
              <a:pathLst>
                <a:path w="6301" h="8686" extrusionOk="0">
                  <a:moveTo>
                    <a:pt x="6272" y="1"/>
                  </a:moveTo>
                  <a:cubicBezTo>
                    <a:pt x="6224" y="1"/>
                    <a:pt x="5875" y="137"/>
                    <a:pt x="5387" y="391"/>
                  </a:cubicBezTo>
                  <a:cubicBezTo>
                    <a:pt x="5136" y="551"/>
                    <a:pt x="4840" y="711"/>
                    <a:pt x="4543" y="939"/>
                  </a:cubicBezTo>
                  <a:cubicBezTo>
                    <a:pt x="4383" y="1053"/>
                    <a:pt x="4223" y="1145"/>
                    <a:pt x="4063" y="1259"/>
                  </a:cubicBezTo>
                  <a:cubicBezTo>
                    <a:pt x="3927" y="1396"/>
                    <a:pt x="3767" y="1510"/>
                    <a:pt x="3607" y="1647"/>
                  </a:cubicBezTo>
                  <a:cubicBezTo>
                    <a:pt x="3310" y="1875"/>
                    <a:pt x="3036" y="2172"/>
                    <a:pt x="2762" y="2423"/>
                  </a:cubicBezTo>
                  <a:cubicBezTo>
                    <a:pt x="2511" y="2697"/>
                    <a:pt x="2260" y="2948"/>
                    <a:pt x="2101" y="3199"/>
                  </a:cubicBezTo>
                  <a:cubicBezTo>
                    <a:pt x="1918" y="3427"/>
                    <a:pt x="1758" y="3632"/>
                    <a:pt x="1644" y="3769"/>
                  </a:cubicBezTo>
                  <a:cubicBezTo>
                    <a:pt x="1553" y="3929"/>
                    <a:pt x="1507" y="3998"/>
                    <a:pt x="1507" y="3998"/>
                  </a:cubicBezTo>
                  <a:cubicBezTo>
                    <a:pt x="1507" y="3998"/>
                    <a:pt x="1461" y="4089"/>
                    <a:pt x="1370" y="4249"/>
                  </a:cubicBezTo>
                  <a:cubicBezTo>
                    <a:pt x="1279" y="4409"/>
                    <a:pt x="1165" y="4614"/>
                    <a:pt x="1051" y="4865"/>
                  </a:cubicBezTo>
                  <a:cubicBezTo>
                    <a:pt x="777" y="5367"/>
                    <a:pt x="389" y="6075"/>
                    <a:pt x="138" y="6851"/>
                  </a:cubicBezTo>
                  <a:cubicBezTo>
                    <a:pt x="69" y="7033"/>
                    <a:pt x="46" y="7239"/>
                    <a:pt x="1" y="7444"/>
                  </a:cubicBezTo>
                  <a:cubicBezTo>
                    <a:pt x="1" y="7650"/>
                    <a:pt x="1" y="7855"/>
                    <a:pt x="23" y="8038"/>
                  </a:cubicBezTo>
                  <a:cubicBezTo>
                    <a:pt x="46" y="8220"/>
                    <a:pt x="92" y="8449"/>
                    <a:pt x="274" y="8586"/>
                  </a:cubicBezTo>
                  <a:cubicBezTo>
                    <a:pt x="344" y="8655"/>
                    <a:pt x="427" y="8685"/>
                    <a:pt x="514" y="8685"/>
                  </a:cubicBezTo>
                  <a:cubicBezTo>
                    <a:pt x="540" y="8685"/>
                    <a:pt x="567" y="8682"/>
                    <a:pt x="594" y="8677"/>
                  </a:cubicBezTo>
                  <a:cubicBezTo>
                    <a:pt x="685" y="8677"/>
                    <a:pt x="777" y="8654"/>
                    <a:pt x="845" y="8608"/>
                  </a:cubicBezTo>
                  <a:cubicBezTo>
                    <a:pt x="1119" y="8449"/>
                    <a:pt x="1279" y="8243"/>
                    <a:pt x="1393" y="8106"/>
                  </a:cubicBezTo>
                  <a:cubicBezTo>
                    <a:pt x="1484" y="7969"/>
                    <a:pt x="1507" y="7878"/>
                    <a:pt x="1507" y="7855"/>
                  </a:cubicBezTo>
                  <a:cubicBezTo>
                    <a:pt x="1484" y="7855"/>
                    <a:pt x="1416" y="7924"/>
                    <a:pt x="1302" y="8038"/>
                  </a:cubicBezTo>
                  <a:cubicBezTo>
                    <a:pt x="1187" y="8152"/>
                    <a:pt x="1005" y="8334"/>
                    <a:pt x="754" y="8426"/>
                  </a:cubicBezTo>
                  <a:cubicBezTo>
                    <a:pt x="703" y="8446"/>
                    <a:pt x="647" y="8458"/>
                    <a:pt x="594" y="8458"/>
                  </a:cubicBezTo>
                  <a:cubicBezTo>
                    <a:pt x="530" y="8458"/>
                    <a:pt x="472" y="8441"/>
                    <a:pt x="434" y="8403"/>
                  </a:cubicBezTo>
                  <a:cubicBezTo>
                    <a:pt x="366" y="8334"/>
                    <a:pt x="320" y="8175"/>
                    <a:pt x="320" y="7992"/>
                  </a:cubicBezTo>
                  <a:cubicBezTo>
                    <a:pt x="297" y="7832"/>
                    <a:pt x="343" y="7650"/>
                    <a:pt x="343" y="7490"/>
                  </a:cubicBezTo>
                  <a:cubicBezTo>
                    <a:pt x="389" y="7307"/>
                    <a:pt x="434" y="7125"/>
                    <a:pt x="503" y="6965"/>
                  </a:cubicBezTo>
                  <a:cubicBezTo>
                    <a:pt x="754" y="6257"/>
                    <a:pt x="1187" y="5618"/>
                    <a:pt x="1461" y="5116"/>
                  </a:cubicBezTo>
                  <a:cubicBezTo>
                    <a:pt x="1621" y="4842"/>
                    <a:pt x="1735" y="4637"/>
                    <a:pt x="1827" y="4500"/>
                  </a:cubicBezTo>
                  <a:cubicBezTo>
                    <a:pt x="1918" y="4363"/>
                    <a:pt x="1964" y="4272"/>
                    <a:pt x="1964" y="4272"/>
                  </a:cubicBezTo>
                  <a:cubicBezTo>
                    <a:pt x="1964" y="4272"/>
                    <a:pt x="2009" y="4203"/>
                    <a:pt x="2101" y="4066"/>
                  </a:cubicBezTo>
                  <a:cubicBezTo>
                    <a:pt x="2192" y="3929"/>
                    <a:pt x="2329" y="3724"/>
                    <a:pt x="2489" y="3496"/>
                  </a:cubicBezTo>
                  <a:cubicBezTo>
                    <a:pt x="2648" y="3267"/>
                    <a:pt x="2877" y="3016"/>
                    <a:pt x="3082" y="2719"/>
                  </a:cubicBezTo>
                  <a:cubicBezTo>
                    <a:pt x="3333" y="2468"/>
                    <a:pt x="3584" y="2172"/>
                    <a:pt x="3881" y="1921"/>
                  </a:cubicBezTo>
                  <a:cubicBezTo>
                    <a:pt x="4018" y="1784"/>
                    <a:pt x="4155" y="1670"/>
                    <a:pt x="4292" y="1533"/>
                  </a:cubicBezTo>
                  <a:cubicBezTo>
                    <a:pt x="4429" y="1418"/>
                    <a:pt x="4588" y="1281"/>
                    <a:pt x="4725" y="1167"/>
                  </a:cubicBezTo>
                  <a:cubicBezTo>
                    <a:pt x="4999" y="939"/>
                    <a:pt x="5273" y="756"/>
                    <a:pt x="5501" y="574"/>
                  </a:cubicBezTo>
                  <a:cubicBezTo>
                    <a:pt x="5981" y="254"/>
                    <a:pt x="6300" y="49"/>
                    <a:pt x="6278" y="3"/>
                  </a:cubicBezTo>
                  <a:cubicBezTo>
                    <a:pt x="6278" y="2"/>
                    <a:pt x="6276" y="1"/>
                    <a:pt x="6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6" name="Google Shape;3396;p43"/>
            <p:cNvSpPr/>
            <p:nvPr/>
          </p:nvSpPr>
          <p:spPr>
            <a:xfrm>
              <a:off x="5322500" y="3823275"/>
              <a:ext cx="33675" cy="124125"/>
            </a:xfrm>
            <a:custGeom>
              <a:avLst/>
              <a:gdLst/>
              <a:ahLst/>
              <a:cxnLst/>
              <a:rect l="l" t="t" r="r" b="b"/>
              <a:pathLst>
                <a:path w="1347" h="4965" extrusionOk="0">
                  <a:moveTo>
                    <a:pt x="727" y="0"/>
                  </a:moveTo>
                  <a:cubicBezTo>
                    <a:pt x="652" y="0"/>
                    <a:pt x="385" y="606"/>
                    <a:pt x="206" y="1256"/>
                  </a:cubicBezTo>
                  <a:cubicBezTo>
                    <a:pt x="114" y="1576"/>
                    <a:pt x="46" y="1918"/>
                    <a:pt x="23" y="2192"/>
                  </a:cubicBezTo>
                  <a:cubicBezTo>
                    <a:pt x="23" y="2329"/>
                    <a:pt x="23" y="2443"/>
                    <a:pt x="0" y="2512"/>
                  </a:cubicBezTo>
                  <a:cubicBezTo>
                    <a:pt x="0" y="2603"/>
                    <a:pt x="23" y="2626"/>
                    <a:pt x="23" y="2626"/>
                  </a:cubicBezTo>
                  <a:cubicBezTo>
                    <a:pt x="23" y="2626"/>
                    <a:pt x="23" y="2671"/>
                    <a:pt x="23" y="2763"/>
                  </a:cubicBezTo>
                  <a:cubicBezTo>
                    <a:pt x="46" y="2831"/>
                    <a:pt x="46" y="2945"/>
                    <a:pt x="69" y="3082"/>
                  </a:cubicBezTo>
                  <a:cubicBezTo>
                    <a:pt x="114" y="3333"/>
                    <a:pt x="228" y="3676"/>
                    <a:pt x="365" y="3995"/>
                  </a:cubicBezTo>
                  <a:cubicBezTo>
                    <a:pt x="502" y="4315"/>
                    <a:pt x="708" y="4611"/>
                    <a:pt x="913" y="4794"/>
                  </a:cubicBezTo>
                  <a:cubicBezTo>
                    <a:pt x="1065" y="4929"/>
                    <a:pt x="1217" y="4964"/>
                    <a:pt x="1286" y="4964"/>
                  </a:cubicBezTo>
                  <a:cubicBezTo>
                    <a:pt x="1310" y="4964"/>
                    <a:pt x="1324" y="4960"/>
                    <a:pt x="1324" y="4954"/>
                  </a:cubicBezTo>
                  <a:cubicBezTo>
                    <a:pt x="1347" y="4908"/>
                    <a:pt x="1187" y="4840"/>
                    <a:pt x="1073" y="4657"/>
                  </a:cubicBezTo>
                  <a:cubicBezTo>
                    <a:pt x="936" y="4475"/>
                    <a:pt x="799" y="4178"/>
                    <a:pt x="708" y="3858"/>
                  </a:cubicBezTo>
                  <a:cubicBezTo>
                    <a:pt x="548" y="3242"/>
                    <a:pt x="548" y="2603"/>
                    <a:pt x="548" y="2603"/>
                  </a:cubicBezTo>
                  <a:cubicBezTo>
                    <a:pt x="548" y="2603"/>
                    <a:pt x="548" y="2557"/>
                    <a:pt x="525" y="2489"/>
                  </a:cubicBezTo>
                  <a:cubicBezTo>
                    <a:pt x="525" y="2420"/>
                    <a:pt x="525" y="2329"/>
                    <a:pt x="525" y="2215"/>
                  </a:cubicBezTo>
                  <a:cubicBezTo>
                    <a:pt x="525" y="1964"/>
                    <a:pt x="525" y="1644"/>
                    <a:pt x="571" y="1325"/>
                  </a:cubicBezTo>
                  <a:cubicBezTo>
                    <a:pt x="662" y="686"/>
                    <a:pt x="799" y="24"/>
                    <a:pt x="731" y="1"/>
                  </a:cubicBezTo>
                  <a:cubicBezTo>
                    <a:pt x="729" y="0"/>
                    <a:pt x="728" y="0"/>
                    <a:pt x="7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7" name="Google Shape;3397;p43"/>
            <p:cNvSpPr/>
            <p:nvPr/>
          </p:nvSpPr>
          <p:spPr>
            <a:xfrm>
              <a:off x="5359575" y="3819850"/>
              <a:ext cx="25150" cy="128500"/>
            </a:xfrm>
            <a:custGeom>
              <a:avLst/>
              <a:gdLst/>
              <a:ahLst/>
              <a:cxnLst/>
              <a:rect l="l" t="t" r="r" b="b"/>
              <a:pathLst>
                <a:path w="1006" h="5140" extrusionOk="0">
                  <a:moveTo>
                    <a:pt x="864" y="0"/>
                  </a:moveTo>
                  <a:cubicBezTo>
                    <a:pt x="789" y="0"/>
                    <a:pt x="499" y="606"/>
                    <a:pt x="298" y="1233"/>
                  </a:cubicBezTo>
                  <a:cubicBezTo>
                    <a:pt x="183" y="1576"/>
                    <a:pt x="115" y="1895"/>
                    <a:pt x="69" y="2169"/>
                  </a:cubicBezTo>
                  <a:cubicBezTo>
                    <a:pt x="24" y="2420"/>
                    <a:pt x="1" y="2603"/>
                    <a:pt x="1" y="2603"/>
                  </a:cubicBezTo>
                  <a:cubicBezTo>
                    <a:pt x="1" y="2603"/>
                    <a:pt x="1" y="2785"/>
                    <a:pt x="24" y="3037"/>
                  </a:cubicBezTo>
                  <a:cubicBezTo>
                    <a:pt x="24" y="3310"/>
                    <a:pt x="92" y="3653"/>
                    <a:pt x="206" y="3995"/>
                  </a:cubicBezTo>
                  <a:cubicBezTo>
                    <a:pt x="320" y="4338"/>
                    <a:pt x="480" y="4634"/>
                    <a:pt x="640" y="4840"/>
                  </a:cubicBezTo>
                  <a:cubicBezTo>
                    <a:pt x="786" y="5028"/>
                    <a:pt x="913" y="5139"/>
                    <a:pt x="951" y="5139"/>
                  </a:cubicBezTo>
                  <a:cubicBezTo>
                    <a:pt x="955" y="5139"/>
                    <a:pt x="958" y="5138"/>
                    <a:pt x="960" y="5136"/>
                  </a:cubicBezTo>
                  <a:cubicBezTo>
                    <a:pt x="1005" y="5114"/>
                    <a:pt x="914" y="4954"/>
                    <a:pt x="823" y="4748"/>
                  </a:cubicBezTo>
                  <a:cubicBezTo>
                    <a:pt x="731" y="4520"/>
                    <a:pt x="617" y="4201"/>
                    <a:pt x="571" y="3904"/>
                  </a:cubicBezTo>
                  <a:cubicBezTo>
                    <a:pt x="526" y="3584"/>
                    <a:pt x="503" y="3265"/>
                    <a:pt x="503" y="3037"/>
                  </a:cubicBezTo>
                  <a:cubicBezTo>
                    <a:pt x="526" y="2785"/>
                    <a:pt x="526" y="2626"/>
                    <a:pt x="526" y="2626"/>
                  </a:cubicBezTo>
                  <a:cubicBezTo>
                    <a:pt x="526" y="2626"/>
                    <a:pt x="549" y="1987"/>
                    <a:pt x="663" y="1325"/>
                  </a:cubicBezTo>
                  <a:cubicBezTo>
                    <a:pt x="777" y="686"/>
                    <a:pt x="937" y="24"/>
                    <a:pt x="868" y="1"/>
                  </a:cubicBezTo>
                  <a:cubicBezTo>
                    <a:pt x="867" y="0"/>
                    <a:pt x="866" y="0"/>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8" name="Google Shape;3398;p43"/>
            <p:cNvSpPr/>
            <p:nvPr/>
          </p:nvSpPr>
          <p:spPr>
            <a:xfrm>
              <a:off x="5305950" y="3319375"/>
              <a:ext cx="525575" cy="635900"/>
            </a:xfrm>
            <a:custGeom>
              <a:avLst/>
              <a:gdLst/>
              <a:ahLst/>
              <a:cxnLst/>
              <a:rect l="l" t="t" r="r" b="b"/>
              <a:pathLst>
                <a:path w="21023" h="25436" extrusionOk="0">
                  <a:moveTo>
                    <a:pt x="17749" y="0"/>
                  </a:moveTo>
                  <a:cubicBezTo>
                    <a:pt x="16384" y="0"/>
                    <a:pt x="14903" y="731"/>
                    <a:pt x="14015" y="2079"/>
                  </a:cubicBezTo>
                  <a:cubicBezTo>
                    <a:pt x="13969" y="2148"/>
                    <a:pt x="13581" y="2695"/>
                    <a:pt x="12965" y="3540"/>
                  </a:cubicBezTo>
                  <a:cubicBezTo>
                    <a:pt x="13334" y="3518"/>
                    <a:pt x="13757" y="3501"/>
                    <a:pt x="14196" y="3501"/>
                  </a:cubicBezTo>
                  <a:cubicBezTo>
                    <a:pt x="15550" y="3501"/>
                    <a:pt x="17064" y="3661"/>
                    <a:pt x="17667" y="4316"/>
                  </a:cubicBezTo>
                  <a:cubicBezTo>
                    <a:pt x="18831" y="5594"/>
                    <a:pt x="11984" y="12168"/>
                    <a:pt x="8651" y="13378"/>
                  </a:cubicBezTo>
                  <a:cubicBezTo>
                    <a:pt x="8316" y="13502"/>
                    <a:pt x="8032" y="13557"/>
                    <a:pt x="7792" y="13557"/>
                  </a:cubicBezTo>
                  <a:cubicBezTo>
                    <a:pt x="6837" y="13557"/>
                    <a:pt x="6579" y="12678"/>
                    <a:pt x="6597" y="11711"/>
                  </a:cubicBezTo>
                  <a:lnTo>
                    <a:pt x="6597" y="11711"/>
                  </a:lnTo>
                  <a:cubicBezTo>
                    <a:pt x="6026" y="12351"/>
                    <a:pt x="5524" y="12853"/>
                    <a:pt x="5182" y="13104"/>
                  </a:cubicBezTo>
                  <a:cubicBezTo>
                    <a:pt x="4816" y="13355"/>
                    <a:pt x="4474" y="13629"/>
                    <a:pt x="4109" y="13925"/>
                  </a:cubicBezTo>
                  <a:cubicBezTo>
                    <a:pt x="4816" y="14040"/>
                    <a:pt x="6140" y="14382"/>
                    <a:pt x="6757" y="15044"/>
                  </a:cubicBezTo>
                  <a:cubicBezTo>
                    <a:pt x="7624" y="16003"/>
                    <a:pt x="6962" y="20362"/>
                    <a:pt x="6163" y="20682"/>
                  </a:cubicBezTo>
                  <a:cubicBezTo>
                    <a:pt x="6098" y="20708"/>
                    <a:pt x="6038" y="20721"/>
                    <a:pt x="5980" y="20721"/>
                  </a:cubicBezTo>
                  <a:cubicBezTo>
                    <a:pt x="5351" y="20721"/>
                    <a:pt x="5159" y="19244"/>
                    <a:pt x="5159" y="19244"/>
                  </a:cubicBezTo>
                  <a:cubicBezTo>
                    <a:pt x="5159" y="19244"/>
                    <a:pt x="4497" y="21481"/>
                    <a:pt x="1803" y="21823"/>
                  </a:cubicBezTo>
                  <a:cubicBezTo>
                    <a:pt x="1749" y="21828"/>
                    <a:pt x="1697" y="21831"/>
                    <a:pt x="1647" y="21831"/>
                  </a:cubicBezTo>
                  <a:cubicBezTo>
                    <a:pt x="1038" y="21831"/>
                    <a:pt x="692" y="21456"/>
                    <a:pt x="502" y="20887"/>
                  </a:cubicBezTo>
                  <a:lnTo>
                    <a:pt x="502" y="20887"/>
                  </a:lnTo>
                  <a:cubicBezTo>
                    <a:pt x="0" y="21777"/>
                    <a:pt x="365" y="23626"/>
                    <a:pt x="799" y="24402"/>
                  </a:cubicBezTo>
                  <a:cubicBezTo>
                    <a:pt x="1192" y="25085"/>
                    <a:pt x="1788" y="25436"/>
                    <a:pt x="2494" y="25436"/>
                  </a:cubicBezTo>
                  <a:cubicBezTo>
                    <a:pt x="2732" y="25436"/>
                    <a:pt x="2982" y="25396"/>
                    <a:pt x="3241" y="25315"/>
                  </a:cubicBezTo>
                  <a:cubicBezTo>
                    <a:pt x="5113" y="24745"/>
                    <a:pt x="4086" y="22257"/>
                    <a:pt x="4862" y="21070"/>
                  </a:cubicBezTo>
                  <a:lnTo>
                    <a:pt x="4862" y="21070"/>
                  </a:lnTo>
                  <a:cubicBezTo>
                    <a:pt x="4588" y="21503"/>
                    <a:pt x="5410" y="22485"/>
                    <a:pt x="5775" y="22645"/>
                  </a:cubicBezTo>
                  <a:cubicBezTo>
                    <a:pt x="6029" y="22755"/>
                    <a:pt x="6389" y="22833"/>
                    <a:pt x="6735" y="22833"/>
                  </a:cubicBezTo>
                  <a:cubicBezTo>
                    <a:pt x="7105" y="22833"/>
                    <a:pt x="7458" y="22744"/>
                    <a:pt x="7647" y="22508"/>
                  </a:cubicBezTo>
                  <a:cubicBezTo>
                    <a:pt x="8126" y="21891"/>
                    <a:pt x="7373" y="21184"/>
                    <a:pt x="7099" y="20705"/>
                  </a:cubicBezTo>
                  <a:cubicBezTo>
                    <a:pt x="6711" y="20020"/>
                    <a:pt x="7167" y="20043"/>
                    <a:pt x="7441" y="19426"/>
                  </a:cubicBezTo>
                  <a:cubicBezTo>
                    <a:pt x="7875" y="18536"/>
                    <a:pt x="7738" y="17258"/>
                    <a:pt x="7487" y="16345"/>
                  </a:cubicBezTo>
                  <a:cubicBezTo>
                    <a:pt x="7852" y="16322"/>
                    <a:pt x="8149" y="16003"/>
                    <a:pt x="8468" y="15820"/>
                  </a:cubicBezTo>
                  <a:cubicBezTo>
                    <a:pt x="11002" y="14291"/>
                    <a:pt x="13193" y="12442"/>
                    <a:pt x="15270" y="10319"/>
                  </a:cubicBezTo>
                  <a:cubicBezTo>
                    <a:pt x="16663" y="8904"/>
                    <a:pt x="21022" y="5457"/>
                    <a:pt x="20931" y="3266"/>
                  </a:cubicBezTo>
                  <a:cubicBezTo>
                    <a:pt x="20820" y="1026"/>
                    <a:pt x="19366" y="0"/>
                    <a:pt x="1774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9" name="Google Shape;3399;p43"/>
            <p:cNvSpPr/>
            <p:nvPr/>
          </p:nvSpPr>
          <p:spPr>
            <a:xfrm>
              <a:off x="5635775" y="3036250"/>
              <a:ext cx="329850" cy="413875"/>
            </a:xfrm>
            <a:custGeom>
              <a:avLst/>
              <a:gdLst/>
              <a:ahLst/>
              <a:cxnLst/>
              <a:rect l="l" t="t" r="r" b="b"/>
              <a:pathLst>
                <a:path w="13194" h="16555" extrusionOk="0">
                  <a:moveTo>
                    <a:pt x="6952" y="0"/>
                  </a:moveTo>
                  <a:cubicBezTo>
                    <a:pt x="6850" y="0"/>
                    <a:pt x="6754" y="2"/>
                    <a:pt x="6665" y="6"/>
                  </a:cubicBezTo>
                  <a:cubicBezTo>
                    <a:pt x="4953" y="97"/>
                    <a:pt x="0" y="13130"/>
                    <a:pt x="0" y="13130"/>
                  </a:cubicBezTo>
                  <a:cubicBezTo>
                    <a:pt x="0" y="13130"/>
                    <a:pt x="24" y="13130"/>
                    <a:pt x="69" y="13130"/>
                  </a:cubicBezTo>
                  <a:cubicBezTo>
                    <a:pt x="763" y="13130"/>
                    <a:pt x="6562" y="13231"/>
                    <a:pt x="8857" y="16554"/>
                  </a:cubicBezTo>
                  <a:cubicBezTo>
                    <a:pt x="8857" y="16554"/>
                    <a:pt x="13193" y="10094"/>
                    <a:pt x="12942" y="5256"/>
                  </a:cubicBezTo>
                  <a:cubicBezTo>
                    <a:pt x="12704" y="687"/>
                    <a:pt x="8830" y="0"/>
                    <a:pt x="69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0" name="Google Shape;3400;p43"/>
            <p:cNvSpPr/>
            <p:nvPr/>
          </p:nvSpPr>
          <p:spPr>
            <a:xfrm>
              <a:off x="5685425" y="3331925"/>
              <a:ext cx="158075" cy="74300"/>
            </a:xfrm>
            <a:custGeom>
              <a:avLst/>
              <a:gdLst/>
              <a:ahLst/>
              <a:cxnLst/>
              <a:rect l="l" t="t" r="r" b="b"/>
              <a:pathLst>
                <a:path w="6323" h="2972" extrusionOk="0">
                  <a:moveTo>
                    <a:pt x="115" y="0"/>
                  </a:moveTo>
                  <a:cubicBezTo>
                    <a:pt x="56" y="0"/>
                    <a:pt x="23" y="8"/>
                    <a:pt x="23" y="25"/>
                  </a:cubicBezTo>
                  <a:cubicBezTo>
                    <a:pt x="0" y="48"/>
                    <a:pt x="206" y="139"/>
                    <a:pt x="548" y="230"/>
                  </a:cubicBezTo>
                  <a:cubicBezTo>
                    <a:pt x="867" y="322"/>
                    <a:pt x="1301" y="413"/>
                    <a:pt x="1735" y="504"/>
                  </a:cubicBezTo>
                  <a:cubicBezTo>
                    <a:pt x="2169" y="596"/>
                    <a:pt x="2579" y="687"/>
                    <a:pt x="2876" y="824"/>
                  </a:cubicBezTo>
                  <a:cubicBezTo>
                    <a:pt x="3036" y="870"/>
                    <a:pt x="3150" y="938"/>
                    <a:pt x="3241" y="961"/>
                  </a:cubicBezTo>
                  <a:cubicBezTo>
                    <a:pt x="3333" y="1007"/>
                    <a:pt x="3378" y="1029"/>
                    <a:pt x="3378" y="1029"/>
                  </a:cubicBezTo>
                  <a:cubicBezTo>
                    <a:pt x="3378" y="1029"/>
                    <a:pt x="3561" y="1121"/>
                    <a:pt x="3858" y="1258"/>
                  </a:cubicBezTo>
                  <a:cubicBezTo>
                    <a:pt x="4154" y="1395"/>
                    <a:pt x="4520" y="1646"/>
                    <a:pt x="4885" y="1874"/>
                  </a:cubicBezTo>
                  <a:cubicBezTo>
                    <a:pt x="5568" y="2359"/>
                    <a:pt x="6188" y="2972"/>
                    <a:pt x="6270" y="2972"/>
                  </a:cubicBezTo>
                  <a:cubicBezTo>
                    <a:pt x="6273" y="2972"/>
                    <a:pt x="6276" y="2971"/>
                    <a:pt x="6277" y="2969"/>
                  </a:cubicBezTo>
                  <a:cubicBezTo>
                    <a:pt x="6323" y="2947"/>
                    <a:pt x="5798" y="2216"/>
                    <a:pt x="5090" y="1600"/>
                  </a:cubicBezTo>
                  <a:cubicBezTo>
                    <a:pt x="4748" y="1326"/>
                    <a:pt x="4383" y="1029"/>
                    <a:pt x="4063" y="870"/>
                  </a:cubicBezTo>
                  <a:cubicBezTo>
                    <a:pt x="3766" y="710"/>
                    <a:pt x="3584" y="596"/>
                    <a:pt x="3584" y="596"/>
                  </a:cubicBezTo>
                  <a:cubicBezTo>
                    <a:pt x="3584" y="596"/>
                    <a:pt x="3515" y="573"/>
                    <a:pt x="3424" y="527"/>
                  </a:cubicBezTo>
                  <a:cubicBezTo>
                    <a:pt x="3333" y="504"/>
                    <a:pt x="3196" y="436"/>
                    <a:pt x="3036" y="390"/>
                  </a:cubicBezTo>
                  <a:cubicBezTo>
                    <a:pt x="2693" y="299"/>
                    <a:pt x="2237" y="208"/>
                    <a:pt x="1803" y="162"/>
                  </a:cubicBezTo>
                  <a:cubicBezTo>
                    <a:pt x="1347" y="116"/>
                    <a:pt x="913" y="71"/>
                    <a:pt x="571" y="48"/>
                  </a:cubicBezTo>
                  <a:cubicBezTo>
                    <a:pt x="373" y="20"/>
                    <a:pt x="211" y="0"/>
                    <a:pt x="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1" name="Google Shape;3401;p43"/>
            <p:cNvSpPr/>
            <p:nvPr/>
          </p:nvSpPr>
          <p:spPr>
            <a:xfrm>
              <a:off x="5635775" y="3036250"/>
              <a:ext cx="329850" cy="413875"/>
            </a:xfrm>
            <a:custGeom>
              <a:avLst/>
              <a:gdLst/>
              <a:ahLst/>
              <a:cxnLst/>
              <a:rect l="l" t="t" r="r" b="b"/>
              <a:pathLst>
                <a:path w="13194" h="16555" extrusionOk="0">
                  <a:moveTo>
                    <a:pt x="6952" y="0"/>
                  </a:moveTo>
                  <a:cubicBezTo>
                    <a:pt x="6850" y="0"/>
                    <a:pt x="6754" y="2"/>
                    <a:pt x="6665" y="6"/>
                  </a:cubicBezTo>
                  <a:cubicBezTo>
                    <a:pt x="6117" y="29"/>
                    <a:pt x="5250" y="1375"/>
                    <a:pt x="4314" y="3178"/>
                  </a:cubicBezTo>
                  <a:cubicBezTo>
                    <a:pt x="4269" y="3361"/>
                    <a:pt x="4246" y="3521"/>
                    <a:pt x="4223" y="3658"/>
                  </a:cubicBezTo>
                  <a:cubicBezTo>
                    <a:pt x="3881" y="5392"/>
                    <a:pt x="7670" y="9615"/>
                    <a:pt x="4725" y="11532"/>
                  </a:cubicBezTo>
                  <a:cubicBezTo>
                    <a:pt x="4315" y="11804"/>
                    <a:pt x="3937" y="11921"/>
                    <a:pt x="3590" y="11921"/>
                  </a:cubicBezTo>
                  <a:cubicBezTo>
                    <a:pt x="2566" y="11921"/>
                    <a:pt x="1813" y="10906"/>
                    <a:pt x="1301" y="9866"/>
                  </a:cubicBezTo>
                  <a:cubicBezTo>
                    <a:pt x="548" y="11738"/>
                    <a:pt x="0" y="13130"/>
                    <a:pt x="0" y="13130"/>
                  </a:cubicBezTo>
                  <a:cubicBezTo>
                    <a:pt x="0" y="13130"/>
                    <a:pt x="24" y="13130"/>
                    <a:pt x="69" y="13130"/>
                  </a:cubicBezTo>
                  <a:cubicBezTo>
                    <a:pt x="763" y="13130"/>
                    <a:pt x="6562" y="13231"/>
                    <a:pt x="8857" y="16554"/>
                  </a:cubicBezTo>
                  <a:cubicBezTo>
                    <a:pt x="8857" y="16554"/>
                    <a:pt x="13193" y="10094"/>
                    <a:pt x="12942" y="5256"/>
                  </a:cubicBezTo>
                  <a:cubicBezTo>
                    <a:pt x="12704" y="687"/>
                    <a:pt x="8830" y="0"/>
                    <a:pt x="695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2" name="Google Shape;3402;p43"/>
            <p:cNvSpPr/>
            <p:nvPr/>
          </p:nvSpPr>
          <p:spPr>
            <a:xfrm>
              <a:off x="6811275" y="1839650"/>
              <a:ext cx="356100" cy="835400"/>
            </a:xfrm>
            <a:custGeom>
              <a:avLst/>
              <a:gdLst/>
              <a:ahLst/>
              <a:cxnLst/>
              <a:rect l="l" t="t" r="r" b="b"/>
              <a:pathLst>
                <a:path w="14244" h="33416" extrusionOk="0">
                  <a:moveTo>
                    <a:pt x="11853" y="0"/>
                  </a:moveTo>
                  <a:cubicBezTo>
                    <a:pt x="9779" y="0"/>
                    <a:pt x="6725" y="674"/>
                    <a:pt x="4223" y="1580"/>
                  </a:cubicBezTo>
                  <a:cubicBezTo>
                    <a:pt x="0" y="3109"/>
                    <a:pt x="4177" y="17900"/>
                    <a:pt x="4041" y="19954"/>
                  </a:cubicBezTo>
                  <a:cubicBezTo>
                    <a:pt x="3926" y="21986"/>
                    <a:pt x="594" y="27327"/>
                    <a:pt x="594" y="27327"/>
                  </a:cubicBezTo>
                  <a:cubicBezTo>
                    <a:pt x="65" y="27937"/>
                    <a:pt x="3754" y="33415"/>
                    <a:pt x="6390" y="33415"/>
                  </a:cubicBezTo>
                  <a:cubicBezTo>
                    <a:pt x="6714" y="33415"/>
                    <a:pt x="7022" y="33332"/>
                    <a:pt x="7305" y="33147"/>
                  </a:cubicBezTo>
                  <a:cubicBezTo>
                    <a:pt x="9861" y="31458"/>
                    <a:pt x="12623" y="24565"/>
                    <a:pt x="12463" y="22168"/>
                  </a:cubicBezTo>
                  <a:cubicBezTo>
                    <a:pt x="12326" y="19749"/>
                    <a:pt x="7213" y="4570"/>
                    <a:pt x="7213" y="4570"/>
                  </a:cubicBezTo>
                  <a:cubicBezTo>
                    <a:pt x="7213" y="4570"/>
                    <a:pt x="14221" y="2995"/>
                    <a:pt x="14243" y="1101"/>
                  </a:cubicBezTo>
                  <a:cubicBezTo>
                    <a:pt x="14243" y="319"/>
                    <a:pt x="13280" y="0"/>
                    <a:pt x="11853"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3" name="Google Shape;3403;p43"/>
            <p:cNvSpPr/>
            <p:nvPr/>
          </p:nvSpPr>
          <p:spPr>
            <a:xfrm>
              <a:off x="6909425" y="2304825"/>
              <a:ext cx="25" cy="2325"/>
            </a:xfrm>
            <a:custGeom>
              <a:avLst/>
              <a:gdLst/>
              <a:ahLst/>
              <a:cxnLst/>
              <a:rect l="l" t="t" r="r" b="b"/>
              <a:pathLst>
                <a:path w="1" h="93" extrusionOk="0">
                  <a:moveTo>
                    <a:pt x="0" y="92"/>
                  </a:moveTo>
                  <a:cubicBezTo>
                    <a:pt x="0" y="46"/>
                    <a:pt x="0" y="1"/>
                    <a:pt x="0" y="1"/>
                  </a:cubicBezTo>
                  <a:cubicBezTo>
                    <a:pt x="0" y="24"/>
                    <a:pt x="0" y="24"/>
                    <a:pt x="0" y="24"/>
                  </a:cubicBezTo>
                  <a:cubicBezTo>
                    <a:pt x="0" y="46"/>
                    <a:pt x="0" y="69"/>
                    <a:pt x="0" y="92"/>
                  </a:cubicBezTo>
                  <a:close/>
                </a:path>
              </a:pathLst>
            </a:custGeom>
            <a:solidFill>
              <a:srgbClr val="F17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4" name="Google Shape;3404;p43"/>
            <p:cNvSpPr/>
            <p:nvPr/>
          </p:nvSpPr>
          <p:spPr>
            <a:xfrm>
              <a:off x="6812900" y="1955025"/>
              <a:ext cx="313950" cy="720025"/>
            </a:xfrm>
            <a:custGeom>
              <a:avLst/>
              <a:gdLst/>
              <a:ahLst/>
              <a:cxnLst/>
              <a:rect l="l" t="t" r="r" b="b"/>
              <a:pathLst>
                <a:path w="12558" h="28801" extrusionOk="0">
                  <a:moveTo>
                    <a:pt x="7148" y="1"/>
                  </a:moveTo>
                  <a:cubicBezTo>
                    <a:pt x="5117" y="845"/>
                    <a:pt x="3291" y="2261"/>
                    <a:pt x="2309" y="3402"/>
                  </a:cubicBezTo>
                  <a:cubicBezTo>
                    <a:pt x="2355" y="4178"/>
                    <a:pt x="2423" y="4977"/>
                    <a:pt x="2515" y="5776"/>
                  </a:cubicBezTo>
                  <a:cubicBezTo>
                    <a:pt x="3472" y="6130"/>
                    <a:pt x="4919" y="6205"/>
                    <a:pt x="5977" y="6205"/>
                  </a:cubicBezTo>
                  <a:cubicBezTo>
                    <a:pt x="6760" y="6205"/>
                    <a:pt x="7331" y="6164"/>
                    <a:pt x="7331" y="6164"/>
                  </a:cubicBezTo>
                  <a:cubicBezTo>
                    <a:pt x="7331" y="6164"/>
                    <a:pt x="8289" y="7373"/>
                    <a:pt x="8929" y="10386"/>
                  </a:cubicBezTo>
                  <a:cubicBezTo>
                    <a:pt x="9545" y="13399"/>
                    <a:pt x="10367" y="18558"/>
                    <a:pt x="6783" y="19151"/>
                  </a:cubicBezTo>
                  <a:cubicBezTo>
                    <a:pt x="6603" y="19182"/>
                    <a:pt x="6433" y="19196"/>
                    <a:pt x="6274" y="19196"/>
                  </a:cubicBezTo>
                  <a:cubicBezTo>
                    <a:pt x="4537" y="19196"/>
                    <a:pt x="4008" y="17463"/>
                    <a:pt x="3861" y="15979"/>
                  </a:cubicBezTo>
                  <a:cubicBezTo>
                    <a:pt x="3245" y="18330"/>
                    <a:pt x="529" y="22712"/>
                    <a:pt x="529" y="22712"/>
                  </a:cubicBezTo>
                  <a:cubicBezTo>
                    <a:pt x="0" y="23322"/>
                    <a:pt x="3689" y="28800"/>
                    <a:pt x="6325" y="28800"/>
                  </a:cubicBezTo>
                  <a:cubicBezTo>
                    <a:pt x="6649" y="28800"/>
                    <a:pt x="6957" y="28717"/>
                    <a:pt x="7240" y="28532"/>
                  </a:cubicBezTo>
                  <a:cubicBezTo>
                    <a:pt x="9796" y="26843"/>
                    <a:pt x="12558" y="19950"/>
                    <a:pt x="12398" y="17553"/>
                  </a:cubicBezTo>
                  <a:cubicBezTo>
                    <a:pt x="12261" y="15202"/>
                    <a:pt x="7445" y="845"/>
                    <a:pt x="71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5" name="Google Shape;3405;p43"/>
            <p:cNvSpPr/>
            <p:nvPr/>
          </p:nvSpPr>
          <p:spPr>
            <a:xfrm>
              <a:off x="6998450" y="1938475"/>
              <a:ext cx="50225" cy="13725"/>
            </a:xfrm>
            <a:custGeom>
              <a:avLst/>
              <a:gdLst/>
              <a:ahLst/>
              <a:cxnLst/>
              <a:rect l="l" t="t" r="r" b="b"/>
              <a:pathLst>
                <a:path w="2009" h="549" extrusionOk="0">
                  <a:moveTo>
                    <a:pt x="2009" y="1"/>
                  </a:moveTo>
                  <a:lnTo>
                    <a:pt x="2009" y="1"/>
                  </a:lnTo>
                  <a:cubicBezTo>
                    <a:pt x="1347" y="92"/>
                    <a:pt x="662" y="298"/>
                    <a:pt x="0" y="549"/>
                  </a:cubicBezTo>
                  <a:cubicBezTo>
                    <a:pt x="365" y="457"/>
                    <a:pt x="1141" y="275"/>
                    <a:pt x="2009" y="1"/>
                  </a:cubicBezTo>
                  <a:close/>
                </a:path>
              </a:pathLst>
            </a:custGeom>
            <a:solidFill>
              <a:srgbClr val="F17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6" name="Google Shape;3406;p43"/>
            <p:cNvSpPr/>
            <p:nvPr/>
          </p:nvSpPr>
          <p:spPr>
            <a:xfrm>
              <a:off x="6864350" y="1839650"/>
              <a:ext cx="303025" cy="255600"/>
            </a:xfrm>
            <a:custGeom>
              <a:avLst/>
              <a:gdLst/>
              <a:ahLst/>
              <a:cxnLst/>
              <a:rect l="l" t="t" r="r" b="b"/>
              <a:pathLst>
                <a:path w="12121" h="10224" extrusionOk="0">
                  <a:moveTo>
                    <a:pt x="9730" y="0"/>
                  </a:moveTo>
                  <a:cubicBezTo>
                    <a:pt x="7656" y="0"/>
                    <a:pt x="4602" y="674"/>
                    <a:pt x="2100" y="1580"/>
                  </a:cubicBezTo>
                  <a:cubicBezTo>
                    <a:pt x="160" y="2288"/>
                    <a:pt x="0" y="5803"/>
                    <a:pt x="365" y="9592"/>
                  </a:cubicBezTo>
                  <a:cubicBezTo>
                    <a:pt x="1147" y="9915"/>
                    <a:pt x="2240" y="10223"/>
                    <a:pt x="3597" y="10223"/>
                  </a:cubicBezTo>
                  <a:cubicBezTo>
                    <a:pt x="4536" y="10223"/>
                    <a:pt x="5602" y="10075"/>
                    <a:pt x="6779" y="9683"/>
                  </a:cubicBezTo>
                  <a:cubicBezTo>
                    <a:pt x="5843" y="6784"/>
                    <a:pt x="5090" y="4570"/>
                    <a:pt x="5090" y="4570"/>
                  </a:cubicBezTo>
                  <a:cubicBezTo>
                    <a:pt x="5090" y="4570"/>
                    <a:pt x="12098" y="2995"/>
                    <a:pt x="12120" y="1101"/>
                  </a:cubicBezTo>
                  <a:cubicBezTo>
                    <a:pt x="12120" y="319"/>
                    <a:pt x="11157" y="0"/>
                    <a:pt x="9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7" name="Google Shape;3407;p43"/>
            <p:cNvSpPr/>
            <p:nvPr/>
          </p:nvSpPr>
          <p:spPr>
            <a:xfrm>
              <a:off x="6870050" y="1899000"/>
              <a:ext cx="215150" cy="196250"/>
            </a:xfrm>
            <a:custGeom>
              <a:avLst/>
              <a:gdLst/>
              <a:ahLst/>
              <a:cxnLst/>
              <a:rect l="l" t="t" r="r" b="b"/>
              <a:pathLst>
                <a:path w="8606" h="7850" extrusionOk="0">
                  <a:moveTo>
                    <a:pt x="998" y="0"/>
                  </a:moveTo>
                  <a:cubicBezTo>
                    <a:pt x="946" y="0"/>
                    <a:pt x="902" y="2"/>
                    <a:pt x="868" y="5"/>
                  </a:cubicBezTo>
                  <a:cubicBezTo>
                    <a:pt x="343" y="758"/>
                    <a:pt x="92" y="1899"/>
                    <a:pt x="0" y="3269"/>
                  </a:cubicBezTo>
                  <a:cubicBezTo>
                    <a:pt x="525" y="3429"/>
                    <a:pt x="1096" y="3543"/>
                    <a:pt x="1507" y="3611"/>
                  </a:cubicBezTo>
                  <a:cubicBezTo>
                    <a:pt x="2420" y="3748"/>
                    <a:pt x="4200" y="4068"/>
                    <a:pt x="4588" y="6145"/>
                  </a:cubicBezTo>
                  <a:cubicBezTo>
                    <a:pt x="4737" y="6944"/>
                    <a:pt x="4018" y="7195"/>
                    <a:pt x="3059" y="7195"/>
                  </a:cubicBezTo>
                  <a:cubicBezTo>
                    <a:pt x="2100" y="7195"/>
                    <a:pt x="902" y="6944"/>
                    <a:pt x="92" y="6738"/>
                  </a:cubicBezTo>
                  <a:lnTo>
                    <a:pt x="92" y="6738"/>
                  </a:lnTo>
                  <a:cubicBezTo>
                    <a:pt x="115" y="6898"/>
                    <a:pt x="137" y="7058"/>
                    <a:pt x="137" y="7218"/>
                  </a:cubicBezTo>
                  <a:cubicBezTo>
                    <a:pt x="919" y="7541"/>
                    <a:pt x="2012" y="7849"/>
                    <a:pt x="3364" y="7849"/>
                  </a:cubicBezTo>
                  <a:cubicBezTo>
                    <a:pt x="4300" y="7849"/>
                    <a:pt x="5361" y="7701"/>
                    <a:pt x="6528" y="7309"/>
                  </a:cubicBezTo>
                  <a:cubicBezTo>
                    <a:pt x="5615" y="4410"/>
                    <a:pt x="4862" y="2196"/>
                    <a:pt x="4862" y="2196"/>
                  </a:cubicBezTo>
                  <a:cubicBezTo>
                    <a:pt x="4862" y="2196"/>
                    <a:pt x="6780" y="1763"/>
                    <a:pt x="8606" y="1078"/>
                  </a:cubicBezTo>
                  <a:cubicBezTo>
                    <a:pt x="7253" y="685"/>
                    <a:pt x="2126" y="0"/>
                    <a:pt x="99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8" name="Google Shape;3408;p43"/>
            <p:cNvSpPr/>
            <p:nvPr/>
          </p:nvSpPr>
          <p:spPr>
            <a:xfrm>
              <a:off x="6872900" y="1839650"/>
              <a:ext cx="294475" cy="135175"/>
            </a:xfrm>
            <a:custGeom>
              <a:avLst/>
              <a:gdLst/>
              <a:ahLst/>
              <a:cxnLst/>
              <a:rect l="l" t="t" r="r" b="b"/>
              <a:pathLst>
                <a:path w="11779" h="5407" extrusionOk="0">
                  <a:moveTo>
                    <a:pt x="9388" y="0"/>
                  </a:moveTo>
                  <a:cubicBezTo>
                    <a:pt x="7314" y="0"/>
                    <a:pt x="4260" y="674"/>
                    <a:pt x="1758" y="1580"/>
                  </a:cubicBezTo>
                  <a:cubicBezTo>
                    <a:pt x="731" y="1945"/>
                    <a:pt x="206" y="3109"/>
                    <a:pt x="1" y="4662"/>
                  </a:cubicBezTo>
                  <a:cubicBezTo>
                    <a:pt x="447" y="5028"/>
                    <a:pt x="1250" y="5406"/>
                    <a:pt x="2697" y="5406"/>
                  </a:cubicBezTo>
                  <a:cubicBezTo>
                    <a:pt x="3321" y="5406"/>
                    <a:pt x="4066" y="5336"/>
                    <a:pt x="4954" y="5164"/>
                  </a:cubicBezTo>
                  <a:cubicBezTo>
                    <a:pt x="4817" y="4776"/>
                    <a:pt x="4748" y="4570"/>
                    <a:pt x="4748" y="4570"/>
                  </a:cubicBezTo>
                  <a:cubicBezTo>
                    <a:pt x="4748" y="4570"/>
                    <a:pt x="11756" y="2995"/>
                    <a:pt x="11778" y="1101"/>
                  </a:cubicBezTo>
                  <a:cubicBezTo>
                    <a:pt x="11778" y="319"/>
                    <a:pt x="10815" y="0"/>
                    <a:pt x="93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9" name="Google Shape;3409;p43"/>
            <p:cNvSpPr/>
            <p:nvPr/>
          </p:nvSpPr>
          <p:spPr>
            <a:xfrm>
              <a:off x="6887175" y="1839575"/>
              <a:ext cx="279625" cy="80000"/>
            </a:xfrm>
            <a:custGeom>
              <a:avLst/>
              <a:gdLst/>
              <a:ahLst/>
              <a:cxnLst/>
              <a:rect l="l" t="t" r="r" b="b"/>
              <a:pathLst>
                <a:path w="11185" h="3200" extrusionOk="0">
                  <a:moveTo>
                    <a:pt x="8819" y="0"/>
                  </a:moveTo>
                  <a:cubicBezTo>
                    <a:pt x="6748" y="0"/>
                    <a:pt x="3691" y="670"/>
                    <a:pt x="1187" y="1583"/>
                  </a:cubicBezTo>
                  <a:cubicBezTo>
                    <a:pt x="685" y="1766"/>
                    <a:pt x="297" y="2154"/>
                    <a:pt x="0" y="2679"/>
                  </a:cubicBezTo>
                  <a:cubicBezTo>
                    <a:pt x="923" y="3058"/>
                    <a:pt x="1797" y="3199"/>
                    <a:pt x="2751" y="3199"/>
                  </a:cubicBezTo>
                  <a:cubicBezTo>
                    <a:pt x="3518" y="3199"/>
                    <a:pt x="4336" y="3108"/>
                    <a:pt x="5273" y="2975"/>
                  </a:cubicBezTo>
                  <a:cubicBezTo>
                    <a:pt x="7464" y="2633"/>
                    <a:pt x="9815" y="1880"/>
                    <a:pt x="11185" y="967"/>
                  </a:cubicBezTo>
                  <a:cubicBezTo>
                    <a:pt x="11095" y="283"/>
                    <a:pt x="10165" y="0"/>
                    <a:pt x="8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0" name="Google Shape;3410;p43"/>
            <p:cNvSpPr/>
            <p:nvPr/>
          </p:nvSpPr>
          <p:spPr>
            <a:xfrm>
              <a:off x="6899150" y="1839425"/>
              <a:ext cx="260225" cy="60850"/>
            </a:xfrm>
            <a:custGeom>
              <a:avLst/>
              <a:gdLst/>
              <a:ahLst/>
              <a:cxnLst/>
              <a:rect l="l" t="t" r="r" b="b"/>
              <a:pathLst>
                <a:path w="10409" h="2434" extrusionOk="0">
                  <a:moveTo>
                    <a:pt x="8348" y="1"/>
                  </a:moveTo>
                  <a:cubicBezTo>
                    <a:pt x="6273" y="1"/>
                    <a:pt x="3213" y="675"/>
                    <a:pt x="708" y="1589"/>
                  </a:cubicBezTo>
                  <a:cubicBezTo>
                    <a:pt x="434" y="1680"/>
                    <a:pt x="206" y="1840"/>
                    <a:pt x="1" y="2046"/>
                  </a:cubicBezTo>
                  <a:cubicBezTo>
                    <a:pt x="775" y="2327"/>
                    <a:pt x="1531" y="2434"/>
                    <a:pt x="2347" y="2434"/>
                  </a:cubicBezTo>
                  <a:cubicBezTo>
                    <a:pt x="3118" y="2434"/>
                    <a:pt x="3942" y="2338"/>
                    <a:pt x="4885" y="2205"/>
                  </a:cubicBezTo>
                  <a:cubicBezTo>
                    <a:pt x="6894" y="1909"/>
                    <a:pt x="8994" y="1247"/>
                    <a:pt x="10409" y="448"/>
                  </a:cubicBezTo>
                  <a:cubicBezTo>
                    <a:pt x="10013" y="137"/>
                    <a:pt x="9280" y="1"/>
                    <a:pt x="8348" y="1"/>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1" name="Google Shape;3411;p43"/>
            <p:cNvSpPr/>
            <p:nvPr/>
          </p:nvSpPr>
          <p:spPr>
            <a:xfrm>
              <a:off x="6887175" y="1839600"/>
              <a:ext cx="279625" cy="79975"/>
            </a:xfrm>
            <a:custGeom>
              <a:avLst/>
              <a:gdLst/>
              <a:ahLst/>
              <a:cxnLst/>
              <a:rect l="l" t="t" r="r" b="b"/>
              <a:pathLst>
                <a:path w="11185" h="3199" extrusionOk="0">
                  <a:moveTo>
                    <a:pt x="8830" y="1"/>
                  </a:moveTo>
                  <a:cubicBezTo>
                    <a:pt x="6760" y="1"/>
                    <a:pt x="3702" y="675"/>
                    <a:pt x="1187" y="1582"/>
                  </a:cubicBezTo>
                  <a:cubicBezTo>
                    <a:pt x="685" y="1765"/>
                    <a:pt x="297" y="2153"/>
                    <a:pt x="0" y="2678"/>
                  </a:cubicBezTo>
                  <a:cubicBezTo>
                    <a:pt x="923" y="3057"/>
                    <a:pt x="1797" y="3198"/>
                    <a:pt x="2751" y="3198"/>
                  </a:cubicBezTo>
                  <a:cubicBezTo>
                    <a:pt x="3518" y="3198"/>
                    <a:pt x="4336" y="3107"/>
                    <a:pt x="5273" y="2974"/>
                  </a:cubicBezTo>
                  <a:cubicBezTo>
                    <a:pt x="7464" y="2632"/>
                    <a:pt x="9815" y="1879"/>
                    <a:pt x="11185" y="966"/>
                  </a:cubicBezTo>
                  <a:cubicBezTo>
                    <a:pt x="11185" y="875"/>
                    <a:pt x="11139" y="783"/>
                    <a:pt x="11093" y="692"/>
                  </a:cubicBezTo>
                  <a:cubicBezTo>
                    <a:pt x="10842" y="920"/>
                    <a:pt x="10180" y="1377"/>
                    <a:pt x="8514" y="2016"/>
                  </a:cubicBezTo>
                  <a:cubicBezTo>
                    <a:pt x="6661" y="2747"/>
                    <a:pt x="4425" y="3039"/>
                    <a:pt x="3251" y="3039"/>
                  </a:cubicBezTo>
                  <a:cubicBezTo>
                    <a:pt x="2777" y="3039"/>
                    <a:pt x="2475" y="2991"/>
                    <a:pt x="2442" y="2906"/>
                  </a:cubicBezTo>
                  <a:cubicBezTo>
                    <a:pt x="2328" y="2586"/>
                    <a:pt x="4291" y="2564"/>
                    <a:pt x="7213" y="1902"/>
                  </a:cubicBezTo>
                  <a:cubicBezTo>
                    <a:pt x="9130" y="1468"/>
                    <a:pt x="10294" y="897"/>
                    <a:pt x="10842" y="418"/>
                  </a:cubicBezTo>
                  <a:cubicBezTo>
                    <a:pt x="10441" y="128"/>
                    <a:pt x="9729" y="1"/>
                    <a:pt x="8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2" name="Google Shape;3412;p43"/>
            <p:cNvSpPr/>
            <p:nvPr/>
          </p:nvSpPr>
          <p:spPr>
            <a:xfrm>
              <a:off x="6903150" y="2399275"/>
              <a:ext cx="126700" cy="47725"/>
            </a:xfrm>
            <a:custGeom>
              <a:avLst/>
              <a:gdLst/>
              <a:ahLst/>
              <a:cxnLst/>
              <a:rect l="l" t="t" r="r" b="b"/>
              <a:pathLst>
                <a:path w="5068" h="1909" extrusionOk="0">
                  <a:moveTo>
                    <a:pt x="1883" y="0"/>
                  </a:moveTo>
                  <a:cubicBezTo>
                    <a:pt x="1712" y="0"/>
                    <a:pt x="1530" y="12"/>
                    <a:pt x="1347" y="35"/>
                  </a:cubicBezTo>
                  <a:cubicBezTo>
                    <a:pt x="959" y="80"/>
                    <a:pt x="617" y="194"/>
                    <a:pt x="388" y="354"/>
                  </a:cubicBezTo>
                  <a:cubicBezTo>
                    <a:pt x="137" y="491"/>
                    <a:pt x="0" y="605"/>
                    <a:pt x="23" y="628"/>
                  </a:cubicBezTo>
                  <a:cubicBezTo>
                    <a:pt x="26" y="630"/>
                    <a:pt x="29" y="632"/>
                    <a:pt x="35" y="632"/>
                  </a:cubicBezTo>
                  <a:cubicBezTo>
                    <a:pt x="80" y="632"/>
                    <a:pt x="230" y="550"/>
                    <a:pt x="434" y="468"/>
                  </a:cubicBezTo>
                  <a:cubicBezTo>
                    <a:pt x="685" y="377"/>
                    <a:pt x="1027" y="308"/>
                    <a:pt x="1370" y="286"/>
                  </a:cubicBezTo>
                  <a:cubicBezTo>
                    <a:pt x="1433" y="281"/>
                    <a:pt x="1495" y="280"/>
                    <a:pt x="1558" y="280"/>
                  </a:cubicBezTo>
                  <a:cubicBezTo>
                    <a:pt x="1835" y="280"/>
                    <a:pt x="2101" y="317"/>
                    <a:pt x="2306" y="354"/>
                  </a:cubicBezTo>
                  <a:cubicBezTo>
                    <a:pt x="2420" y="377"/>
                    <a:pt x="2511" y="423"/>
                    <a:pt x="2602" y="445"/>
                  </a:cubicBezTo>
                  <a:cubicBezTo>
                    <a:pt x="2671" y="468"/>
                    <a:pt x="2717" y="468"/>
                    <a:pt x="2717" y="468"/>
                  </a:cubicBezTo>
                  <a:cubicBezTo>
                    <a:pt x="2717" y="468"/>
                    <a:pt x="2876" y="514"/>
                    <a:pt x="3127" y="605"/>
                  </a:cubicBezTo>
                  <a:cubicBezTo>
                    <a:pt x="3356" y="696"/>
                    <a:pt x="3675" y="833"/>
                    <a:pt x="3972" y="1016"/>
                  </a:cubicBezTo>
                  <a:cubicBezTo>
                    <a:pt x="4269" y="1199"/>
                    <a:pt x="4543" y="1427"/>
                    <a:pt x="4725" y="1610"/>
                  </a:cubicBezTo>
                  <a:cubicBezTo>
                    <a:pt x="4894" y="1779"/>
                    <a:pt x="5005" y="1909"/>
                    <a:pt x="5038" y="1909"/>
                  </a:cubicBezTo>
                  <a:cubicBezTo>
                    <a:pt x="5041" y="1909"/>
                    <a:pt x="5043" y="1908"/>
                    <a:pt x="5045" y="1906"/>
                  </a:cubicBezTo>
                  <a:cubicBezTo>
                    <a:pt x="5068" y="1906"/>
                    <a:pt x="4999" y="1724"/>
                    <a:pt x="4839" y="1518"/>
                  </a:cubicBezTo>
                  <a:cubicBezTo>
                    <a:pt x="4679" y="1290"/>
                    <a:pt x="4406" y="1039"/>
                    <a:pt x="4109" y="811"/>
                  </a:cubicBezTo>
                  <a:cubicBezTo>
                    <a:pt x="3812" y="582"/>
                    <a:pt x="3493" y="400"/>
                    <a:pt x="3241" y="286"/>
                  </a:cubicBezTo>
                  <a:cubicBezTo>
                    <a:pt x="2990" y="194"/>
                    <a:pt x="2808" y="126"/>
                    <a:pt x="2808" y="126"/>
                  </a:cubicBezTo>
                  <a:cubicBezTo>
                    <a:pt x="2808" y="126"/>
                    <a:pt x="2762" y="126"/>
                    <a:pt x="2694" y="103"/>
                  </a:cubicBezTo>
                  <a:cubicBezTo>
                    <a:pt x="2602" y="80"/>
                    <a:pt x="2488" y="57"/>
                    <a:pt x="2351" y="35"/>
                  </a:cubicBezTo>
                  <a:cubicBezTo>
                    <a:pt x="2214" y="12"/>
                    <a:pt x="2055" y="0"/>
                    <a:pt x="18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3" name="Google Shape;3413;p43"/>
            <p:cNvSpPr/>
            <p:nvPr/>
          </p:nvSpPr>
          <p:spPr>
            <a:xfrm>
              <a:off x="6434650" y="1781025"/>
              <a:ext cx="354400" cy="842850"/>
            </a:xfrm>
            <a:custGeom>
              <a:avLst/>
              <a:gdLst/>
              <a:ahLst/>
              <a:cxnLst/>
              <a:rect l="l" t="t" r="r" b="b"/>
              <a:pathLst>
                <a:path w="14176" h="33714" extrusionOk="0">
                  <a:moveTo>
                    <a:pt x="12142" y="0"/>
                  </a:moveTo>
                  <a:cubicBezTo>
                    <a:pt x="10083" y="0"/>
                    <a:pt x="6773" y="909"/>
                    <a:pt x="4132" y="2053"/>
                  </a:cubicBezTo>
                  <a:cubicBezTo>
                    <a:pt x="1" y="3857"/>
                    <a:pt x="5068" y="18373"/>
                    <a:pt x="5068" y="20405"/>
                  </a:cubicBezTo>
                  <a:cubicBezTo>
                    <a:pt x="5068" y="22459"/>
                    <a:pt x="2055" y="28006"/>
                    <a:pt x="2055" y="28006"/>
                  </a:cubicBezTo>
                  <a:cubicBezTo>
                    <a:pt x="1574" y="28607"/>
                    <a:pt x="5493" y="33714"/>
                    <a:pt x="8109" y="33714"/>
                  </a:cubicBezTo>
                  <a:cubicBezTo>
                    <a:pt x="8472" y="33714"/>
                    <a:pt x="8810" y="33615"/>
                    <a:pt x="9108" y="33393"/>
                  </a:cubicBezTo>
                  <a:cubicBezTo>
                    <a:pt x="11573" y="31544"/>
                    <a:pt x="13901" y="24491"/>
                    <a:pt x="13605" y="22117"/>
                  </a:cubicBezTo>
                  <a:cubicBezTo>
                    <a:pt x="13308" y="19720"/>
                    <a:pt x="7282" y="4861"/>
                    <a:pt x="7282" y="4861"/>
                  </a:cubicBezTo>
                  <a:cubicBezTo>
                    <a:pt x="7282" y="4861"/>
                    <a:pt x="14175" y="2875"/>
                    <a:pt x="14084" y="958"/>
                  </a:cubicBezTo>
                  <a:cubicBezTo>
                    <a:pt x="14043" y="281"/>
                    <a:pt x="13286" y="0"/>
                    <a:pt x="12142"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4" name="Google Shape;3414;p43"/>
            <p:cNvSpPr/>
            <p:nvPr/>
          </p:nvSpPr>
          <p:spPr>
            <a:xfrm>
              <a:off x="6556200" y="2258050"/>
              <a:ext cx="25" cy="2300"/>
            </a:xfrm>
            <a:custGeom>
              <a:avLst/>
              <a:gdLst/>
              <a:ahLst/>
              <a:cxnLst/>
              <a:rect l="l" t="t" r="r" b="b"/>
              <a:pathLst>
                <a:path w="1" h="92" extrusionOk="0">
                  <a:moveTo>
                    <a:pt x="1" y="91"/>
                  </a:moveTo>
                  <a:cubicBezTo>
                    <a:pt x="1" y="46"/>
                    <a:pt x="1" y="0"/>
                    <a:pt x="1" y="0"/>
                  </a:cubicBezTo>
                  <a:cubicBezTo>
                    <a:pt x="1" y="23"/>
                    <a:pt x="1" y="23"/>
                    <a:pt x="1" y="23"/>
                  </a:cubicBezTo>
                  <a:cubicBezTo>
                    <a:pt x="1" y="46"/>
                    <a:pt x="1" y="69"/>
                    <a:pt x="1" y="91"/>
                  </a:cubicBezTo>
                  <a:close/>
                </a:path>
              </a:pathLst>
            </a:custGeom>
            <a:solidFill>
              <a:srgbClr val="F17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5" name="Google Shape;3415;p43"/>
            <p:cNvSpPr/>
            <p:nvPr/>
          </p:nvSpPr>
          <p:spPr>
            <a:xfrm>
              <a:off x="6473975" y="1903675"/>
              <a:ext cx="308225" cy="720200"/>
            </a:xfrm>
            <a:custGeom>
              <a:avLst/>
              <a:gdLst/>
              <a:ahLst/>
              <a:cxnLst/>
              <a:rect l="l" t="t" r="r" b="b"/>
              <a:pathLst>
                <a:path w="12329" h="28808" extrusionOk="0">
                  <a:moveTo>
                    <a:pt x="5709" y="1"/>
                  </a:moveTo>
                  <a:cubicBezTo>
                    <a:pt x="3723" y="982"/>
                    <a:pt x="2011" y="2511"/>
                    <a:pt x="1098" y="3698"/>
                  </a:cubicBezTo>
                  <a:cubicBezTo>
                    <a:pt x="1167" y="4474"/>
                    <a:pt x="1304" y="5250"/>
                    <a:pt x="1441" y="6049"/>
                  </a:cubicBezTo>
                  <a:cubicBezTo>
                    <a:pt x="2099" y="6254"/>
                    <a:pt x="2980" y="6316"/>
                    <a:pt x="3809" y="6316"/>
                  </a:cubicBezTo>
                  <a:cubicBezTo>
                    <a:pt x="5107" y="6316"/>
                    <a:pt x="6280" y="6163"/>
                    <a:pt x="6280" y="6163"/>
                  </a:cubicBezTo>
                  <a:cubicBezTo>
                    <a:pt x="6280" y="6163"/>
                    <a:pt x="7307" y="7305"/>
                    <a:pt x="8128" y="10272"/>
                  </a:cubicBezTo>
                  <a:cubicBezTo>
                    <a:pt x="8927" y="13239"/>
                    <a:pt x="10069" y="18329"/>
                    <a:pt x="6531" y="19151"/>
                  </a:cubicBezTo>
                  <a:cubicBezTo>
                    <a:pt x="6293" y="19207"/>
                    <a:pt x="6073" y="19233"/>
                    <a:pt x="5869" y="19233"/>
                  </a:cubicBezTo>
                  <a:cubicBezTo>
                    <a:pt x="4246" y="19233"/>
                    <a:pt x="3627" y="17580"/>
                    <a:pt x="3404" y="16161"/>
                  </a:cubicBezTo>
                  <a:cubicBezTo>
                    <a:pt x="2947" y="18535"/>
                    <a:pt x="482" y="23100"/>
                    <a:pt x="482" y="23100"/>
                  </a:cubicBezTo>
                  <a:cubicBezTo>
                    <a:pt x="1" y="23701"/>
                    <a:pt x="3920" y="28808"/>
                    <a:pt x="6536" y="28808"/>
                  </a:cubicBezTo>
                  <a:cubicBezTo>
                    <a:pt x="6899" y="28808"/>
                    <a:pt x="7237" y="28709"/>
                    <a:pt x="7535" y="28487"/>
                  </a:cubicBezTo>
                  <a:cubicBezTo>
                    <a:pt x="10000" y="26660"/>
                    <a:pt x="12328" y="19585"/>
                    <a:pt x="12032" y="17211"/>
                  </a:cubicBezTo>
                  <a:cubicBezTo>
                    <a:pt x="11758" y="14883"/>
                    <a:pt x="6051" y="822"/>
                    <a:pt x="570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6" name="Google Shape;3416;p43"/>
            <p:cNvSpPr/>
            <p:nvPr/>
          </p:nvSpPr>
          <p:spPr>
            <a:xfrm>
              <a:off x="6622975" y="1883700"/>
              <a:ext cx="50225" cy="17150"/>
            </a:xfrm>
            <a:custGeom>
              <a:avLst/>
              <a:gdLst/>
              <a:ahLst/>
              <a:cxnLst/>
              <a:rect l="l" t="t" r="r" b="b"/>
              <a:pathLst>
                <a:path w="2009" h="686" extrusionOk="0">
                  <a:moveTo>
                    <a:pt x="2009" y="1"/>
                  </a:moveTo>
                  <a:lnTo>
                    <a:pt x="2009" y="1"/>
                  </a:lnTo>
                  <a:cubicBezTo>
                    <a:pt x="1324" y="138"/>
                    <a:pt x="662" y="389"/>
                    <a:pt x="0" y="685"/>
                  </a:cubicBezTo>
                  <a:cubicBezTo>
                    <a:pt x="388" y="571"/>
                    <a:pt x="1141" y="320"/>
                    <a:pt x="2009" y="1"/>
                  </a:cubicBezTo>
                  <a:close/>
                </a:path>
              </a:pathLst>
            </a:custGeom>
            <a:solidFill>
              <a:srgbClr val="F17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7" name="Google Shape;3417;p43"/>
            <p:cNvSpPr/>
            <p:nvPr/>
          </p:nvSpPr>
          <p:spPr>
            <a:xfrm>
              <a:off x="6490000" y="1781025"/>
              <a:ext cx="299050" cy="265475"/>
            </a:xfrm>
            <a:custGeom>
              <a:avLst/>
              <a:gdLst/>
              <a:ahLst/>
              <a:cxnLst/>
              <a:rect l="l" t="t" r="r" b="b"/>
              <a:pathLst>
                <a:path w="11962" h="10619" extrusionOk="0">
                  <a:moveTo>
                    <a:pt x="9928" y="0"/>
                  </a:moveTo>
                  <a:cubicBezTo>
                    <a:pt x="7869" y="0"/>
                    <a:pt x="4559" y="909"/>
                    <a:pt x="1918" y="2053"/>
                  </a:cubicBezTo>
                  <a:cubicBezTo>
                    <a:pt x="1" y="2875"/>
                    <a:pt x="69" y="6413"/>
                    <a:pt x="663" y="10179"/>
                  </a:cubicBezTo>
                  <a:cubicBezTo>
                    <a:pt x="1346" y="10411"/>
                    <a:pt x="2263" y="10619"/>
                    <a:pt x="3365" y="10619"/>
                  </a:cubicBezTo>
                  <a:cubicBezTo>
                    <a:pt x="4436" y="10619"/>
                    <a:pt x="5681" y="10422"/>
                    <a:pt x="7054" y="9860"/>
                  </a:cubicBezTo>
                  <a:cubicBezTo>
                    <a:pt x="5958" y="7052"/>
                    <a:pt x="5068" y="4861"/>
                    <a:pt x="5068" y="4861"/>
                  </a:cubicBezTo>
                  <a:cubicBezTo>
                    <a:pt x="5068" y="4861"/>
                    <a:pt x="11961" y="2875"/>
                    <a:pt x="11870" y="958"/>
                  </a:cubicBezTo>
                  <a:cubicBezTo>
                    <a:pt x="11829" y="281"/>
                    <a:pt x="11072" y="0"/>
                    <a:pt x="9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8" name="Google Shape;3418;p43"/>
            <p:cNvSpPr/>
            <p:nvPr/>
          </p:nvSpPr>
          <p:spPr>
            <a:xfrm>
              <a:off x="6497425" y="1853525"/>
              <a:ext cx="211150" cy="192975"/>
            </a:xfrm>
            <a:custGeom>
              <a:avLst/>
              <a:gdLst/>
              <a:ahLst/>
              <a:cxnLst/>
              <a:rect l="l" t="t" r="r" b="b"/>
              <a:pathLst>
                <a:path w="8446" h="7719" extrusionOk="0">
                  <a:moveTo>
                    <a:pt x="1136" y="0"/>
                  </a:moveTo>
                  <a:cubicBezTo>
                    <a:pt x="917" y="0"/>
                    <a:pt x="754" y="7"/>
                    <a:pt x="662" y="21"/>
                  </a:cubicBezTo>
                  <a:cubicBezTo>
                    <a:pt x="183" y="820"/>
                    <a:pt x="1" y="1961"/>
                    <a:pt x="1" y="3330"/>
                  </a:cubicBezTo>
                  <a:cubicBezTo>
                    <a:pt x="503" y="3445"/>
                    <a:pt x="1096" y="3536"/>
                    <a:pt x="1507" y="3582"/>
                  </a:cubicBezTo>
                  <a:cubicBezTo>
                    <a:pt x="2420" y="3673"/>
                    <a:pt x="4223" y="3878"/>
                    <a:pt x="4748" y="5933"/>
                  </a:cubicBezTo>
                  <a:cubicBezTo>
                    <a:pt x="4966" y="6817"/>
                    <a:pt x="4055" y="7075"/>
                    <a:pt x="2922" y="7075"/>
                  </a:cubicBezTo>
                  <a:cubicBezTo>
                    <a:pt x="2038" y="7075"/>
                    <a:pt x="1018" y="6917"/>
                    <a:pt x="297" y="6777"/>
                  </a:cubicBezTo>
                  <a:lnTo>
                    <a:pt x="297" y="6777"/>
                  </a:lnTo>
                  <a:cubicBezTo>
                    <a:pt x="320" y="6937"/>
                    <a:pt x="343" y="7119"/>
                    <a:pt x="366" y="7279"/>
                  </a:cubicBezTo>
                  <a:cubicBezTo>
                    <a:pt x="1049" y="7511"/>
                    <a:pt x="1966" y="7719"/>
                    <a:pt x="3068" y="7719"/>
                  </a:cubicBezTo>
                  <a:cubicBezTo>
                    <a:pt x="4139" y="7719"/>
                    <a:pt x="5384" y="7522"/>
                    <a:pt x="6757" y="6960"/>
                  </a:cubicBezTo>
                  <a:cubicBezTo>
                    <a:pt x="5661" y="4152"/>
                    <a:pt x="4771" y="1961"/>
                    <a:pt x="4771" y="1961"/>
                  </a:cubicBezTo>
                  <a:cubicBezTo>
                    <a:pt x="4771" y="1961"/>
                    <a:pt x="6643" y="1413"/>
                    <a:pt x="8446" y="637"/>
                  </a:cubicBezTo>
                  <a:cubicBezTo>
                    <a:pt x="7183" y="336"/>
                    <a:pt x="2715" y="0"/>
                    <a:pt x="113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9" name="Google Shape;3419;p43"/>
            <p:cNvSpPr/>
            <p:nvPr/>
          </p:nvSpPr>
          <p:spPr>
            <a:xfrm>
              <a:off x="6498000" y="1781025"/>
              <a:ext cx="291050" cy="146075"/>
            </a:xfrm>
            <a:custGeom>
              <a:avLst/>
              <a:gdLst/>
              <a:ahLst/>
              <a:cxnLst/>
              <a:rect l="l" t="t" r="r" b="b"/>
              <a:pathLst>
                <a:path w="11642" h="5843" extrusionOk="0">
                  <a:moveTo>
                    <a:pt x="9608" y="0"/>
                  </a:moveTo>
                  <a:cubicBezTo>
                    <a:pt x="7549" y="0"/>
                    <a:pt x="4239" y="909"/>
                    <a:pt x="1598" y="2053"/>
                  </a:cubicBezTo>
                  <a:cubicBezTo>
                    <a:pt x="594" y="2487"/>
                    <a:pt x="137" y="3674"/>
                    <a:pt x="0" y="5249"/>
                  </a:cubicBezTo>
                  <a:cubicBezTo>
                    <a:pt x="423" y="5559"/>
                    <a:pt x="1124" y="5843"/>
                    <a:pt x="2276" y="5843"/>
                  </a:cubicBezTo>
                  <a:cubicBezTo>
                    <a:pt x="2989" y="5843"/>
                    <a:pt x="3876" y="5734"/>
                    <a:pt x="4976" y="5454"/>
                  </a:cubicBezTo>
                  <a:cubicBezTo>
                    <a:pt x="4839" y="5089"/>
                    <a:pt x="4748" y="4861"/>
                    <a:pt x="4748" y="4861"/>
                  </a:cubicBezTo>
                  <a:cubicBezTo>
                    <a:pt x="4748" y="4861"/>
                    <a:pt x="11641" y="2875"/>
                    <a:pt x="11550" y="958"/>
                  </a:cubicBezTo>
                  <a:cubicBezTo>
                    <a:pt x="11509" y="281"/>
                    <a:pt x="10752" y="0"/>
                    <a:pt x="9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0" name="Google Shape;3420;p43"/>
            <p:cNvSpPr/>
            <p:nvPr/>
          </p:nvSpPr>
          <p:spPr>
            <a:xfrm>
              <a:off x="6509400" y="1781275"/>
              <a:ext cx="276800" cy="89975"/>
            </a:xfrm>
            <a:custGeom>
              <a:avLst/>
              <a:gdLst/>
              <a:ahLst/>
              <a:cxnLst/>
              <a:rect l="l" t="t" r="r" b="b"/>
              <a:pathLst>
                <a:path w="11072" h="3599" extrusionOk="0">
                  <a:moveTo>
                    <a:pt x="9148" y="0"/>
                  </a:moveTo>
                  <a:cubicBezTo>
                    <a:pt x="7091" y="0"/>
                    <a:pt x="3782" y="904"/>
                    <a:pt x="1142" y="2043"/>
                  </a:cubicBezTo>
                  <a:cubicBezTo>
                    <a:pt x="640" y="2272"/>
                    <a:pt x="275" y="2683"/>
                    <a:pt x="1" y="3230"/>
                  </a:cubicBezTo>
                  <a:cubicBezTo>
                    <a:pt x="756" y="3492"/>
                    <a:pt x="1470" y="3598"/>
                    <a:pt x="2210" y="3598"/>
                  </a:cubicBezTo>
                  <a:cubicBezTo>
                    <a:pt x="3147" y="3598"/>
                    <a:pt x="4125" y="3427"/>
                    <a:pt x="5273" y="3185"/>
                  </a:cubicBezTo>
                  <a:cubicBezTo>
                    <a:pt x="7465" y="2728"/>
                    <a:pt x="9770" y="1815"/>
                    <a:pt x="11071" y="834"/>
                  </a:cubicBezTo>
                  <a:cubicBezTo>
                    <a:pt x="10954" y="247"/>
                    <a:pt x="10221" y="0"/>
                    <a:pt x="9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1" name="Google Shape;3421;p43"/>
            <p:cNvSpPr/>
            <p:nvPr/>
          </p:nvSpPr>
          <p:spPr>
            <a:xfrm>
              <a:off x="6520250" y="1781225"/>
              <a:ext cx="257375" cy="70500"/>
            </a:xfrm>
            <a:custGeom>
              <a:avLst/>
              <a:gdLst/>
              <a:ahLst/>
              <a:cxnLst/>
              <a:rect l="l" t="t" r="r" b="b"/>
              <a:pathLst>
                <a:path w="10295" h="2820" extrusionOk="0">
                  <a:moveTo>
                    <a:pt x="8718" y="1"/>
                  </a:moveTo>
                  <a:cubicBezTo>
                    <a:pt x="6663" y="1"/>
                    <a:pt x="3354" y="902"/>
                    <a:pt x="708" y="2045"/>
                  </a:cubicBezTo>
                  <a:cubicBezTo>
                    <a:pt x="434" y="2182"/>
                    <a:pt x="206" y="2342"/>
                    <a:pt x="1" y="2570"/>
                  </a:cubicBezTo>
                  <a:cubicBezTo>
                    <a:pt x="626" y="2745"/>
                    <a:pt x="1233" y="2820"/>
                    <a:pt x="1859" y="2820"/>
                  </a:cubicBezTo>
                  <a:cubicBezTo>
                    <a:pt x="2786" y="2820"/>
                    <a:pt x="3754" y="2656"/>
                    <a:pt x="4885" y="2411"/>
                  </a:cubicBezTo>
                  <a:cubicBezTo>
                    <a:pt x="6871" y="2000"/>
                    <a:pt x="8948" y="1224"/>
                    <a:pt x="10295" y="334"/>
                  </a:cubicBezTo>
                  <a:cubicBezTo>
                    <a:pt x="9961" y="103"/>
                    <a:pt x="9411" y="1"/>
                    <a:pt x="8718" y="1"/>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2" name="Google Shape;3422;p43"/>
            <p:cNvSpPr/>
            <p:nvPr/>
          </p:nvSpPr>
          <p:spPr>
            <a:xfrm>
              <a:off x="6509400" y="1781300"/>
              <a:ext cx="276800" cy="89950"/>
            </a:xfrm>
            <a:custGeom>
              <a:avLst/>
              <a:gdLst/>
              <a:ahLst/>
              <a:cxnLst/>
              <a:rect l="l" t="t" r="r" b="b"/>
              <a:pathLst>
                <a:path w="11072" h="3598" extrusionOk="0">
                  <a:moveTo>
                    <a:pt x="9150" y="1"/>
                  </a:moveTo>
                  <a:cubicBezTo>
                    <a:pt x="7096" y="1"/>
                    <a:pt x="3780" y="904"/>
                    <a:pt x="1142" y="2042"/>
                  </a:cubicBezTo>
                  <a:cubicBezTo>
                    <a:pt x="640" y="2271"/>
                    <a:pt x="275" y="2682"/>
                    <a:pt x="1" y="3229"/>
                  </a:cubicBezTo>
                  <a:cubicBezTo>
                    <a:pt x="756" y="3491"/>
                    <a:pt x="1470" y="3597"/>
                    <a:pt x="2210" y="3597"/>
                  </a:cubicBezTo>
                  <a:cubicBezTo>
                    <a:pt x="3147" y="3597"/>
                    <a:pt x="4125" y="3426"/>
                    <a:pt x="5273" y="3184"/>
                  </a:cubicBezTo>
                  <a:cubicBezTo>
                    <a:pt x="7465" y="2727"/>
                    <a:pt x="9770" y="1814"/>
                    <a:pt x="11071" y="833"/>
                  </a:cubicBezTo>
                  <a:cubicBezTo>
                    <a:pt x="11048" y="741"/>
                    <a:pt x="11003" y="650"/>
                    <a:pt x="10957" y="559"/>
                  </a:cubicBezTo>
                  <a:cubicBezTo>
                    <a:pt x="10706" y="810"/>
                    <a:pt x="10090" y="1289"/>
                    <a:pt x="8469" y="2042"/>
                  </a:cubicBezTo>
                  <a:cubicBezTo>
                    <a:pt x="6489" y="2970"/>
                    <a:pt x="4020" y="3396"/>
                    <a:pt x="2971" y="3396"/>
                  </a:cubicBezTo>
                  <a:cubicBezTo>
                    <a:pt x="2678" y="3396"/>
                    <a:pt x="2496" y="3363"/>
                    <a:pt x="2466" y="3298"/>
                  </a:cubicBezTo>
                  <a:cubicBezTo>
                    <a:pt x="2329" y="3001"/>
                    <a:pt x="4292" y="2841"/>
                    <a:pt x="7168" y="2020"/>
                  </a:cubicBezTo>
                  <a:cubicBezTo>
                    <a:pt x="9062" y="1472"/>
                    <a:pt x="10158" y="833"/>
                    <a:pt x="10683" y="308"/>
                  </a:cubicBezTo>
                  <a:cubicBezTo>
                    <a:pt x="10348" y="96"/>
                    <a:pt x="9815" y="1"/>
                    <a:pt x="91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3" name="Google Shape;3423;p43"/>
            <p:cNvSpPr/>
            <p:nvPr/>
          </p:nvSpPr>
          <p:spPr>
            <a:xfrm>
              <a:off x="6545350" y="2343075"/>
              <a:ext cx="143250" cy="34875"/>
            </a:xfrm>
            <a:custGeom>
              <a:avLst/>
              <a:gdLst/>
              <a:ahLst/>
              <a:cxnLst/>
              <a:rect l="l" t="t" r="r" b="b"/>
              <a:pathLst>
                <a:path w="5730" h="1395" extrusionOk="0">
                  <a:moveTo>
                    <a:pt x="2854" y="0"/>
                  </a:moveTo>
                  <a:cubicBezTo>
                    <a:pt x="2854" y="0"/>
                    <a:pt x="2808" y="23"/>
                    <a:pt x="2717" y="23"/>
                  </a:cubicBezTo>
                  <a:cubicBezTo>
                    <a:pt x="2626" y="23"/>
                    <a:pt x="2489" y="23"/>
                    <a:pt x="2329" y="69"/>
                  </a:cubicBezTo>
                  <a:cubicBezTo>
                    <a:pt x="2032" y="114"/>
                    <a:pt x="1644" y="228"/>
                    <a:pt x="1256" y="388"/>
                  </a:cubicBezTo>
                  <a:cubicBezTo>
                    <a:pt x="891" y="571"/>
                    <a:pt x="549" y="776"/>
                    <a:pt x="320" y="1004"/>
                  </a:cubicBezTo>
                  <a:cubicBezTo>
                    <a:pt x="115" y="1210"/>
                    <a:pt x="1" y="1392"/>
                    <a:pt x="24" y="1392"/>
                  </a:cubicBezTo>
                  <a:cubicBezTo>
                    <a:pt x="25" y="1394"/>
                    <a:pt x="28" y="1395"/>
                    <a:pt x="31" y="1395"/>
                  </a:cubicBezTo>
                  <a:cubicBezTo>
                    <a:pt x="67" y="1395"/>
                    <a:pt x="200" y="1266"/>
                    <a:pt x="412" y="1118"/>
                  </a:cubicBezTo>
                  <a:cubicBezTo>
                    <a:pt x="640" y="936"/>
                    <a:pt x="1005" y="753"/>
                    <a:pt x="1348" y="616"/>
                  </a:cubicBezTo>
                  <a:cubicBezTo>
                    <a:pt x="1713" y="502"/>
                    <a:pt x="2101" y="411"/>
                    <a:pt x="2375" y="388"/>
                  </a:cubicBezTo>
                  <a:cubicBezTo>
                    <a:pt x="2455" y="377"/>
                    <a:pt x="2523" y="377"/>
                    <a:pt x="2583" y="377"/>
                  </a:cubicBezTo>
                  <a:cubicBezTo>
                    <a:pt x="2643" y="377"/>
                    <a:pt x="2694" y="377"/>
                    <a:pt x="2740" y="365"/>
                  </a:cubicBezTo>
                  <a:lnTo>
                    <a:pt x="3333" y="365"/>
                  </a:lnTo>
                  <a:cubicBezTo>
                    <a:pt x="3630" y="388"/>
                    <a:pt x="4018" y="434"/>
                    <a:pt x="4383" y="548"/>
                  </a:cubicBezTo>
                  <a:cubicBezTo>
                    <a:pt x="4748" y="662"/>
                    <a:pt x="5091" y="845"/>
                    <a:pt x="5319" y="1004"/>
                  </a:cubicBezTo>
                  <a:cubicBezTo>
                    <a:pt x="5552" y="1174"/>
                    <a:pt x="5686" y="1304"/>
                    <a:pt x="5723" y="1304"/>
                  </a:cubicBezTo>
                  <a:cubicBezTo>
                    <a:pt x="5726" y="1304"/>
                    <a:pt x="5728" y="1303"/>
                    <a:pt x="5730" y="1301"/>
                  </a:cubicBezTo>
                  <a:cubicBezTo>
                    <a:pt x="5730" y="1301"/>
                    <a:pt x="5639" y="1118"/>
                    <a:pt x="5410" y="913"/>
                  </a:cubicBezTo>
                  <a:cubicBezTo>
                    <a:pt x="5205" y="685"/>
                    <a:pt x="4840" y="479"/>
                    <a:pt x="4475" y="297"/>
                  </a:cubicBezTo>
                  <a:cubicBezTo>
                    <a:pt x="4087" y="160"/>
                    <a:pt x="3676" y="69"/>
                    <a:pt x="3356" y="46"/>
                  </a:cubicBezTo>
                  <a:cubicBezTo>
                    <a:pt x="3059" y="0"/>
                    <a:pt x="2854" y="0"/>
                    <a:pt x="2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4" name="Google Shape;3424;p43"/>
            <p:cNvSpPr/>
            <p:nvPr/>
          </p:nvSpPr>
          <p:spPr>
            <a:xfrm>
              <a:off x="5721375" y="2430375"/>
              <a:ext cx="1317025" cy="856875"/>
            </a:xfrm>
            <a:custGeom>
              <a:avLst/>
              <a:gdLst/>
              <a:ahLst/>
              <a:cxnLst/>
              <a:rect l="l" t="t" r="r" b="b"/>
              <a:pathLst>
                <a:path w="52681" h="34275" extrusionOk="0">
                  <a:moveTo>
                    <a:pt x="30906" y="0"/>
                  </a:moveTo>
                  <a:cubicBezTo>
                    <a:pt x="30906" y="0"/>
                    <a:pt x="27664" y="2580"/>
                    <a:pt x="26934" y="3584"/>
                  </a:cubicBezTo>
                  <a:cubicBezTo>
                    <a:pt x="25245" y="5912"/>
                    <a:pt x="24309" y="5958"/>
                    <a:pt x="22985" y="8491"/>
                  </a:cubicBezTo>
                  <a:cubicBezTo>
                    <a:pt x="22369" y="9678"/>
                    <a:pt x="21456" y="10363"/>
                    <a:pt x="20452" y="11230"/>
                  </a:cubicBezTo>
                  <a:cubicBezTo>
                    <a:pt x="18169" y="13170"/>
                    <a:pt x="15909" y="15111"/>
                    <a:pt x="13627" y="17051"/>
                  </a:cubicBezTo>
                  <a:cubicBezTo>
                    <a:pt x="8605" y="21365"/>
                    <a:pt x="5044" y="24834"/>
                    <a:pt x="0" y="29148"/>
                  </a:cubicBezTo>
                  <a:cubicBezTo>
                    <a:pt x="339" y="29228"/>
                    <a:pt x="3491" y="34275"/>
                    <a:pt x="15607" y="34275"/>
                  </a:cubicBezTo>
                  <a:cubicBezTo>
                    <a:pt x="17381" y="34275"/>
                    <a:pt x="19347" y="34166"/>
                    <a:pt x="21524" y="33919"/>
                  </a:cubicBezTo>
                  <a:cubicBezTo>
                    <a:pt x="38552" y="32001"/>
                    <a:pt x="49257" y="15978"/>
                    <a:pt x="52681" y="9792"/>
                  </a:cubicBezTo>
                  <a:cubicBezTo>
                    <a:pt x="52681" y="9792"/>
                    <a:pt x="49714" y="2488"/>
                    <a:pt x="43984" y="2443"/>
                  </a:cubicBezTo>
                  <a:cubicBezTo>
                    <a:pt x="43984" y="2443"/>
                    <a:pt x="39739" y="5752"/>
                    <a:pt x="39739" y="5752"/>
                  </a:cubicBezTo>
                  <a:cubicBezTo>
                    <a:pt x="40447" y="4428"/>
                    <a:pt x="41725" y="3105"/>
                    <a:pt x="41839" y="1552"/>
                  </a:cubicBezTo>
                  <a:cubicBezTo>
                    <a:pt x="40378" y="1027"/>
                    <a:pt x="39077" y="639"/>
                    <a:pt x="37502" y="366"/>
                  </a:cubicBezTo>
                  <a:cubicBezTo>
                    <a:pt x="35630" y="46"/>
                    <a:pt x="30906" y="0"/>
                    <a:pt x="309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5" name="Google Shape;3425;p43"/>
            <p:cNvSpPr/>
            <p:nvPr/>
          </p:nvSpPr>
          <p:spPr>
            <a:xfrm>
              <a:off x="5986150" y="2540500"/>
              <a:ext cx="1052250" cy="660250"/>
            </a:xfrm>
            <a:custGeom>
              <a:avLst/>
              <a:gdLst/>
              <a:ahLst/>
              <a:cxnLst/>
              <a:rect l="l" t="t" r="r" b="b"/>
              <a:pathLst>
                <a:path w="42090" h="26410" extrusionOk="0">
                  <a:moveTo>
                    <a:pt x="15704" y="1"/>
                  </a:moveTo>
                  <a:lnTo>
                    <a:pt x="15704" y="1"/>
                  </a:lnTo>
                  <a:cubicBezTo>
                    <a:pt x="14403" y="1553"/>
                    <a:pt x="13558" y="1872"/>
                    <a:pt x="12394" y="4086"/>
                  </a:cubicBezTo>
                  <a:cubicBezTo>
                    <a:pt x="11778" y="5273"/>
                    <a:pt x="10865" y="5958"/>
                    <a:pt x="9861" y="6825"/>
                  </a:cubicBezTo>
                  <a:cubicBezTo>
                    <a:pt x="7578" y="8765"/>
                    <a:pt x="5318" y="10706"/>
                    <a:pt x="3036" y="12646"/>
                  </a:cubicBezTo>
                  <a:cubicBezTo>
                    <a:pt x="2488" y="13148"/>
                    <a:pt x="1917" y="13627"/>
                    <a:pt x="1347" y="14107"/>
                  </a:cubicBezTo>
                  <a:cubicBezTo>
                    <a:pt x="1278" y="14335"/>
                    <a:pt x="1233" y="14586"/>
                    <a:pt x="1187" y="14814"/>
                  </a:cubicBezTo>
                  <a:cubicBezTo>
                    <a:pt x="0" y="21753"/>
                    <a:pt x="10614" y="24675"/>
                    <a:pt x="21296" y="26409"/>
                  </a:cubicBezTo>
                  <a:cubicBezTo>
                    <a:pt x="32343" y="20977"/>
                    <a:pt x="39419" y="10203"/>
                    <a:pt x="42090" y="5387"/>
                  </a:cubicBezTo>
                  <a:cubicBezTo>
                    <a:pt x="42090" y="5387"/>
                    <a:pt x="40994" y="2694"/>
                    <a:pt x="38849" y="571"/>
                  </a:cubicBezTo>
                  <a:cubicBezTo>
                    <a:pt x="38429" y="2959"/>
                    <a:pt x="35418" y="10914"/>
                    <a:pt x="23884" y="10914"/>
                  </a:cubicBezTo>
                  <a:cubicBezTo>
                    <a:pt x="23510" y="10914"/>
                    <a:pt x="23127" y="10905"/>
                    <a:pt x="22734" y="10888"/>
                  </a:cubicBezTo>
                  <a:cubicBezTo>
                    <a:pt x="12759" y="10432"/>
                    <a:pt x="14152" y="3721"/>
                    <a:pt x="15704"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6" name="Google Shape;3426;p43"/>
            <p:cNvSpPr/>
            <p:nvPr/>
          </p:nvSpPr>
          <p:spPr>
            <a:xfrm>
              <a:off x="6537950" y="2439500"/>
              <a:ext cx="229400" cy="153125"/>
            </a:xfrm>
            <a:custGeom>
              <a:avLst/>
              <a:gdLst/>
              <a:ahLst/>
              <a:cxnLst/>
              <a:rect l="l" t="t" r="r" b="b"/>
              <a:pathLst>
                <a:path w="9176" h="6125" extrusionOk="0">
                  <a:moveTo>
                    <a:pt x="4908" y="1"/>
                  </a:moveTo>
                  <a:lnTo>
                    <a:pt x="4908" y="1"/>
                  </a:lnTo>
                  <a:cubicBezTo>
                    <a:pt x="5843" y="434"/>
                    <a:pt x="6642" y="982"/>
                    <a:pt x="6848" y="1712"/>
                  </a:cubicBezTo>
                  <a:cubicBezTo>
                    <a:pt x="7418" y="3789"/>
                    <a:pt x="0" y="6004"/>
                    <a:pt x="0" y="6004"/>
                  </a:cubicBezTo>
                  <a:cubicBezTo>
                    <a:pt x="0" y="6004"/>
                    <a:pt x="881" y="6124"/>
                    <a:pt x="2056" y="6124"/>
                  </a:cubicBezTo>
                  <a:cubicBezTo>
                    <a:pt x="3334" y="6124"/>
                    <a:pt x="4961" y="5982"/>
                    <a:pt x="6186" y="5387"/>
                  </a:cubicBezTo>
                  <a:cubicBezTo>
                    <a:pt x="6665" y="5136"/>
                    <a:pt x="7144" y="4839"/>
                    <a:pt x="7601" y="4520"/>
                  </a:cubicBezTo>
                  <a:cubicBezTo>
                    <a:pt x="8286" y="3470"/>
                    <a:pt x="9085" y="2397"/>
                    <a:pt x="9176" y="1187"/>
                  </a:cubicBezTo>
                  <a:cubicBezTo>
                    <a:pt x="7715" y="685"/>
                    <a:pt x="6437" y="274"/>
                    <a:pt x="4908"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7" name="Google Shape;3427;p43"/>
            <p:cNvSpPr/>
            <p:nvPr/>
          </p:nvSpPr>
          <p:spPr>
            <a:xfrm>
              <a:off x="6436950" y="2454125"/>
              <a:ext cx="79325" cy="58900"/>
            </a:xfrm>
            <a:custGeom>
              <a:avLst/>
              <a:gdLst/>
              <a:ahLst/>
              <a:cxnLst/>
              <a:rect l="l" t="t" r="r" b="b"/>
              <a:pathLst>
                <a:path w="3173" h="2356" extrusionOk="0">
                  <a:moveTo>
                    <a:pt x="2857" y="0"/>
                  </a:moveTo>
                  <a:cubicBezTo>
                    <a:pt x="2702" y="0"/>
                    <a:pt x="2499" y="82"/>
                    <a:pt x="2328" y="237"/>
                  </a:cubicBezTo>
                  <a:cubicBezTo>
                    <a:pt x="2054" y="465"/>
                    <a:pt x="1940" y="739"/>
                    <a:pt x="2077" y="876"/>
                  </a:cubicBezTo>
                  <a:cubicBezTo>
                    <a:pt x="2121" y="913"/>
                    <a:pt x="2183" y="931"/>
                    <a:pt x="2256" y="931"/>
                  </a:cubicBezTo>
                  <a:cubicBezTo>
                    <a:pt x="2413" y="931"/>
                    <a:pt x="2621" y="849"/>
                    <a:pt x="2808" y="694"/>
                  </a:cubicBezTo>
                  <a:cubicBezTo>
                    <a:pt x="3081" y="465"/>
                    <a:pt x="3173" y="192"/>
                    <a:pt x="3036" y="55"/>
                  </a:cubicBezTo>
                  <a:cubicBezTo>
                    <a:pt x="2992" y="18"/>
                    <a:pt x="2930" y="0"/>
                    <a:pt x="2857" y="0"/>
                  </a:cubicBezTo>
                  <a:close/>
                  <a:moveTo>
                    <a:pt x="1274" y="1062"/>
                  </a:moveTo>
                  <a:cubicBezTo>
                    <a:pt x="1057" y="1062"/>
                    <a:pt x="770" y="1179"/>
                    <a:pt x="525" y="1378"/>
                  </a:cubicBezTo>
                  <a:cubicBezTo>
                    <a:pt x="137" y="1698"/>
                    <a:pt x="0" y="2086"/>
                    <a:pt x="183" y="2269"/>
                  </a:cubicBezTo>
                  <a:cubicBezTo>
                    <a:pt x="242" y="2328"/>
                    <a:pt x="330" y="2356"/>
                    <a:pt x="434" y="2356"/>
                  </a:cubicBezTo>
                  <a:cubicBezTo>
                    <a:pt x="651" y="2356"/>
                    <a:pt x="940" y="2234"/>
                    <a:pt x="1187" y="2018"/>
                  </a:cubicBezTo>
                  <a:cubicBezTo>
                    <a:pt x="1575" y="1721"/>
                    <a:pt x="1712" y="1333"/>
                    <a:pt x="1529" y="1150"/>
                  </a:cubicBezTo>
                  <a:cubicBezTo>
                    <a:pt x="1469" y="1090"/>
                    <a:pt x="1380" y="1062"/>
                    <a:pt x="1274" y="106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8" name="Google Shape;3428;p43"/>
            <p:cNvSpPr/>
            <p:nvPr/>
          </p:nvSpPr>
          <p:spPr>
            <a:xfrm>
              <a:off x="5706525" y="2820725"/>
              <a:ext cx="997500" cy="469725"/>
            </a:xfrm>
            <a:custGeom>
              <a:avLst/>
              <a:gdLst/>
              <a:ahLst/>
              <a:cxnLst/>
              <a:rect l="l" t="t" r="r" b="b"/>
              <a:pathLst>
                <a:path w="39900" h="18789" extrusionOk="0">
                  <a:moveTo>
                    <a:pt x="23623" y="0"/>
                  </a:moveTo>
                  <a:cubicBezTo>
                    <a:pt x="20150" y="0"/>
                    <a:pt x="16950" y="529"/>
                    <a:pt x="14997" y="798"/>
                  </a:cubicBezTo>
                  <a:lnTo>
                    <a:pt x="1" y="13192"/>
                  </a:lnTo>
                  <a:cubicBezTo>
                    <a:pt x="334" y="13270"/>
                    <a:pt x="3405" y="18788"/>
                    <a:pt x="15490" y="18788"/>
                  </a:cubicBezTo>
                  <a:cubicBezTo>
                    <a:pt x="17453" y="18788"/>
                    <a:pt x="19653" y="18643"/>
                    <a:pt x="22118" y="18305"/>
                  </a:cubicBezTo>
                  <a:cubicBezTo>
                    <a:pt x="28441" y="17437"/>
                    <a:pt x="35357" y="15543"/>
                    <a:pt x="39899" y="12142"/>
                  </a:cubicBezTo>
                  <a:cubicBezTo>
                    <a:pt x="38355" y="2047"/>
                    <a:pt x="30459" y="0"/>
                    <a:pt x="23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9" name="Google Shape;3429;p43"/>
            <p:cNvSpPr/>
            <p:nvPr/>
          </p:nvSpPr>
          <p:spPr>
            <a:xfrm>
              <a:off x="6078000" y="3081875"/>
              <a:ext cx="47400" cy="90900"/>
            </a:xfrm>
            <a:custGeom>
              <a:avLst/>
              <a:gdLst/>
              <a:ahLst/>
              <a:cxnLst/>
              <a:rect l="l" t="t" r="r" b="b"/>
              <a:pathLst>
                <a:path w="1896" h="3636" extrusionOk="0">
                  <a:moveTo>
                    <a:pt x="64" y="0"/>
                  </a:moveTo>
                  <a:cubicBezTo>
                    <a:pt x="55" y="0"/>
                    <a:pt x="49" y="3"/>
                    <a:pt x="47" y="7"/>
                  </a:cubicBezTo>
                  <a:cubicBezTo>
                    <a:pt x="1" y="98"/>
                    <a:pt x="412" y="418"/>
                    <a:pt x="686" y="806"/>
                  </a:cubicBezTo>
                  <a:cubicBezTo>
                    <a:pt x="800" y="1034"/>
                    <a:pt x="960" y="1239"/>
                    <a:pt x="1005" y="1399"/>
                  </a:cubicBezTo>
                  <a:cubicBezTo>
                    <a:pt x="1097" y="1582"/>
                    <a:pt x="1142" y="1696"/>
                    <a:pt x="1142" y="1696"/>
                  </a:cubicBezTo>
                  <a:cubicBezTo>
                    <a:pt x="1142" y="1696"/>
                    <a:pt x="1188" y="1810"/>
                    <a:pt x="1256" y="1970"/>
                  </a:cubicBezTo>
                  <a:cubicBezTo>
                    <a:pt x="1348" y="2129"/>
                    <a:pt x="1416" y="2381"/>
                    <a:pt x="1485" y="2609"/>
                  </a:cubicBezTo>
                  <a:cubicBezTo>
                    <a:pt x="1622" y="3111"/>
                    <a:pt x="1599" y="3613"/>
                    <a:pt x="1690" y="3636"/>
                  </a:cubicBezTo>
                  <a:cubicBezTo>
                    <a:pt x="1758" y="3636"/>
                    <a:pt x="1895" y="3111"/>
                    <a:pt x="1873" y="2563"/>
                  </a:cubicBezTo>
                  <a:cubicBezTo>
                    <a:pt x="1827" y="2289"/>
                    <a:pt x="1804" y="1993"/>
                    <a:pt x="1736" y="1810"/>
                  </a:cubicBezTo>
                  <a:cubicBezTo>
                    <a:pt x="1667" y="1605"/>
                    <a:pt x="1622" y="1468"/>
                    <a:pt x="1622" y="1468"/>
                  </a:cubicBezTo>
                  <a:cubicBezTo>
                    <a:pt x="1622" y="1468"/>
                    <a:pt x="1553" y="1353"/>
                    <a:pt x="1439" y="1171"/>
                  </a:cubicBezTo>
                  <a:cubicBezTo>
                    <a:pt x="1348" y="988"/>
                    <a:pt x="1165" y="783"/>
                    <a:pt x="982" y="577"/>
                  </a:cubicBezTo>
                  <a:cubicBezTo>
                    <a:pt x="609" y="204"/>
                    <a:pt x="161"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0" name="Google Shape;3430;p43"/>
            <p:cNvSpPr/>
            <p:nvPr/>
          </p:nvSpPr>
          <p:spPr>
            <a:xfrm>
              <a:off x="5862875" y="3188175"/>
              <a:ext cx="138700" cy="78875"/>
            </a:xfrm>
            <a:custGeom>
              <a:avLst/>
              <a:gdLst/>
              <a:ahLst/>
              <a:cxnLst/>
              <a:rect l="l" t="t" r="r" b="b"/>
              <a:pathLst>
                <a:path w="5548" h="3155" extrusionOk="0">
                  <a:moveTo>
                    <a:pt x="46" y="0"/>
                  </a:moveTo>
                  <a:lnTo>
                    <a:pt x="46" y="0"/>
                  </a:lnTo>
                  <a:cubicBezTo>
                    <a:pt x="1" y="23"/>
                    <a:pt x="46" y="228"/>
                    <a:pt x="138" y="548"/>
                  </a:cubicBezTo>
                  <a:cubicBezTo>
                    <a:pt x="229" y="868"/>
                    <a:pt x="434" y="1256"/>
                    <a:pt x="708" y="1621"/>
                  </a:cubicBezTo>
                  <a:cubicBezTo>
                    <a:pt x="982" y="1963"/>
                    <a:pt x="1325" y="2283"/>
                    <a:pt x="1599" y="2465"/>
                  </a:cubicBezTo>
                  <a:cubicBezTo>
                    <a:pt x="1872" y="2671"/>
                    <a:pt x="2078" y="2762"/>
                    <a:pt x="2078" y="2762"/>
                  </a:cubicBezTo>
                  <a:cubicBezTo>
                    <a:pt x="2078" y="2762"/>
                    <a:pt x="2146" y="2785"/>
                    <a:pt x="2238" y="2831"/>
                  </a:cubicBezTo>
                  <a:cubicBezTo>
                    <a:pt x="2329" y="2853"/>
                    <a:pt x="2443" y="2922"/>
                    <a:pt x="2626" y="2968"/>
                  </a:cubicBezTo>
                  <a:cubicBezTo>
                    <a:pt x="2945" y="3082"/>
                    <a:pt x="3379" y="3150"/>
                    <a:pt x="3835" y="3150"/>
                  </a:cubicBezTo>
                  <a:cubicBezTo>
                    <a:pt x="3894" y="3153"/>
                    <a:pt x="3952" y="3155"/>
                    <a:pt x="4011" y="3155"/>
                  </a:cubicBezTo>
                  <a:cubicBezTo>
                    <a:pt x="4389" y="3155"/>
                    <a:pt x="4768" y="3095"/>
                    <a:pt x="5045" y="3036"/>
                  </a:cubicBezTo>
                  <a:cubicBezTo>
                    <a:pt x="5365" y="2945"/>
                    <a:pt x="5547" y="2853"/>
                    <a:pt x="5547" y="2808"/>
                  </a:cubicBezTo>
                  <a:cubicBezTo>
                    <a:pt x="5547" y="2800"/>
                    <a:pt x="5522" y="2798"/>
                    <a:pt x="5476" y="2798"/>
                  </a:cubicBezTo>
                  <a:cubicBezTo>
                    <a:pt x="5385" y="2798"/>
                    <a:pt x="5213" y="2808"/>
                    <a:pt x="5000" y="2808"/>
                  </a:cubicBezTo>
                  <a:cubicBezTo>
                    <a:pt x="4867" y="2817"/>
                    <a:pt x="4719" y="2823"/>
                    <a:pt x="4562" y="2823"/>
                  </a:cubicBezTo>
                  <a:cubicBezTo>
                    <a:pt x="4340" y="2823"/>
                    <a:pt x="4099" y="2812"/>
                    <a:pt x="3858" y="2785"/>
                  </a:cubicBezTo>
                  <a:cubicBezTo>
                    <a:pt x="3447" y="2716"/>
                    <a:pt x="3059" y="2625"/>
                    <a:pt x="2785" y="2488"/>
                  </a:cubicBezTo>
                  <a:cubicBezTo>
                    <a:pt x="2626" y="2443"/>
                    <a:pt x="2534" y="2374"/>
                    <a:pt x="2443" y="2351"/>
                  </a:cubicBezTo>
                  <a:cubicBezTo>
                    <a:pt x="2375" y="2306"/>
                    <a:pt x="2329" y="2283"/>
                    <a:pt x="2329" y="2283"/>
                  </a:cubicBezTo>
                  <a:cubicBezTo>
                    <a:pt x="2329" y="2283"/>
                    <a:pt x="2146" y="2214"/>
                    <a:pt x="1872" y="2055"/>
                  </a:cubicBezTo>
                  <a:cubicBezTo>
                    <a:pt x="1599" y="1918"/>
                    <a:pt x="1279" y="1666"/>
                    <a:pt x="1005" y="1370"/>
                  </a:cubicBezTo>
                  <a:cubicBezTo>
                    <a:pt x="708" y="1073"/>
                    <a:pt x="480" y="731"/>
                    <a:pt x="320" y="457"/>
                  </a:cubicBezTo>
                  <a:cubicBezTo>
                    <a:pt x="183" y="183"/>
                    <a:pt x="69" y="0"/>
                    <a:pt x="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1" name="Google Shape;3431;p43"/>
            <p:cNvSpPr/>
            <p:nvPr/>
          </p:nvSpPr>
          <p:spPr>
            <a:xfrm>
              <a:off x="5706525" y="2880125"/>
              <a:ext cx="997500" cy="410325"/>
            </a:xfrm>
            <a:custGeom>
              <a:avLst/>
              <a:gdLst/>
              <a:ahLst/>
              <a:cxnLst/>
              <a:rect l="l" t="t" r="r" b="b"/>
              <a:pathLst>
                <a:path w="39900" h="16413" extrusionOk="0">
                  <a:moveTo>
                    <a:pt x="30383" y="0"/>
                  </a:moveTo>
                  <a:cubicBezTo>
                    <a:pt x="30373" y="0"/>
                    <a:pt x="30484" y="51"/>
                    <a:pt x="30746" y="156"/>
                  </a:cubicBezTo>
                  <a:cubicBezTo>
                    <a:pt x="32504" y="887"/>
                    <a:pt x="35722" y="3808"/>
                    <a:pt x="34124" y="6639"/>
                  </a:cubicBezTo>
                  <a:cubicBezTo>
                    <a:pt x="33491" y="7737"/>
                    <a:pt x="31907" y="8032"/>
                    <a:pt x="30057" y="8032"/>
                  </a:cubicBezTo>
                  <a:cubicBezTo>
                    <a:pt x="27907" y="8032"/>
                    <a:pt x="25397" y="7633"/>
                    <a:pt x="23597" y="7633"/>
                  </a:cubicBezTo>
                  <a:cubicBezTo>
                    <a:pt x="22985" y="7633"/>
                    <a:pt x="22455" y="7679"/>
                    <a:pt x="22050" y="7803"/>
                  </a:cubicBezTo>
                  <a:cubicBezTo>
                    <a:pt x="19448" y="8602"/>
                    <a:pt x="16846" y="11934"/>
                    <a:pt x="12646" y="12710"/>
                  </a:cubicBezTo>
                  <a:cubicBezTo>
                    <a:pt x="12189" y="12792"/>
                    <a:pt x="11745" y="12828"/>
                    <a:pt x="11317" y="12828"/>
                  </a:cubicBezTo>
                  <a:cubicBezTo>
                    <a:pt x="7788" y="12828"/>
                    <a:pt x="5319" y="10359"/>
                    <a:pt x="5319" y="10359"/>
                  </a:cubicBezTo>
                  <a:cubicBezTo>
                    <a:pt x="5319" y="10359"/>
                    <a:pt x="3767" y="9811"/>
                    <a:pt x="1735" y="9378"/>
                  </a:cubicBezTo>
                  <a:lnTo>
                    <a:pt x="1" y="10816"/>
                  </a:lnTo>
                  <a:cubicBezTo>
                    <a:pt x="334" y="10894"/>
                    <a:pt x="3405" y="16412"/>
                    <a:pt x="15490" y="16412"/>
                  </a:cubicBezTo>
                  <a:cubicBezTo>
                    <a:pt x="17453" y="16412"/>
                    <a:pt x="19653" y="16267"/>
                    <a:pt x="22118" y="15929"/>
                  </a:cubicBezTo>
                  <a:cubicBezTo>
                    <a:pt x="28441" y="15061"/>
                    <a:pt x="35357" y="13167"/>
                    <a:pt x="39899" y="9766"/>
                  </a:cubicBezTo>
                  <a:cubicBezTo>
                    <a:pt x="39854" y="9492"/>
                    <a:pt x="39808" y="9241"/>
                    <a:pt x="39762" y="8967"/>
                  </a:cubicBezTo>
                  <a:cubicBezTo>
                    <a:pt x="39739" y="8898"/>
                    <a:pt x="39717" y="8807"/>
                    <a:pt x="39717" y="8716"/>
                  </a:cubicBezTo>
                  <a:cubicBezTo>
                    <a:pt x="39671" y="8556"/>
                    <a:pt x="39625" y="8373"/>
                    <a:pt x="39603" y="8191"/>
                  </a:cubicBezTo>
                  <a:cubicBezTo>
                    <a:pt x="39580" y="8100"/>
                    <a:pt x="39557" y="8031"/>
                    <a:pt x="39534" y="7940"/>
                  </a:cubicBezTo>
                  <a:cubicBezTo>
                    <a:pt x="39488" y="7757"/>
                    <a:pt x="39443" y="7597"/>
                    <a:pt x="39397" y="7438"/>
                  </a:cubicBezTo>
                  <a:cubicBezTo>
                    <a:pt x="39374" y="7346"/>
                    <a:pt x="39351" y="7278"/>
                    <a:pt x="39329" y="7209"/>
                  </a:cubicBezTo>
                  <a:cubicBezTo>
                    <a:pt x="39260" y="6981"/>
                    <a:pt x="39169" y="6753"/>
                    <a:pt x="39100" y="6525"/>
                  </a:cubicBezTo>
                  <a:cubicBezTo>
                    <a:pt x="39009" y="6296"/>
                    <a:pt x="38941" y="6091"/>
                    <a:pt x="38849" y="5863"/>
                  </a:cubicBezTo>
                  <a:cubicBezTo>
                    <a:pt x="38826" y="5794"/>
                    <a:pt x="38804" y="5749"/>
                    <a:pt x="38758" y="5680"/>
                  </a:cubicBezTo>
                  <a:cubicBezTo>
                    <a:pt x="38712" y="5520"/>
                    <a:pt x="38644" y="5383"/>
                    <a:pt x="38575" y="5246"/>
                  </a:cubicBezTo>
                  <a:cubicBezTo>
                    <a:pt x="38530" y="5178"/>
                    <a:pt x="38507" y="5109"/>
                    <a:pt x="38484" y="5041"/>
                  </a:cubicBezTo>
                  <a:cubicBezTo>
                    <a:pt x="38416" y="4881"/>
                    <a:pt x="38324" y="4744"/>
                    <a:pt x="38256" y="4607"/>
                  </a:cubicBezTo>
                  <a:cubicBezTo>
                    <a:pt x="38233" y="4562"/>
                    <a:pt x="38210" y="4493"/>
                    <a:pt x="38165" y="4448"/>
                  </a:cubicBezTo>
                  <a:cubicBezTo>
                    <a:pt x="38073" y="4265"/>
                    <a:pt x="37959" y="4059"/>
                    <a:pt x="37845" y="3900"/>
                  </a:cubicBezTo>
                  <a:cubicBezTo>
                    <a:pt x="37797" y="4238"/>
                    <a:pt x="37671" y="4455"/>
                    <a:pt x="37439" y="4455"/>
                  </a:cubicBezTo>
                  <a:cubicBezTo>
                    <a:pt x="37232" y="4455"/>
                    <a:pt x="36941" y="4285"/>
                    <a:pt x="36544" y="3877"/>
                  </a:cubicBezTo>
                  <a:cubicBezTo>
                    <a:pt x="34408" y="1625"/>
                    <a:pt x="30440" y="0"/>
                    <a:pt x="3038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2" name="Google Shape;3432;p43"/>
            <p:cNvSpPr/>
            <p:nvPr/>
          </p:nvSpPr>
          <p:spPr>
            <a:xfrm>
              <a:off x="5864600" y="3093975"/>
              <a:ext cx="277350" cy="144500"/>
            </a:xfrm>
            <a:custGeom>
              <a:avLst/>
              <a:gdLst/>
              <a:ahLst/>
              <a:cxnLst/>
              <a:rect l="l" t="t" r="r" b="b"/>
              <a:pathLst>
                <a:path w="11094" h="5780" extrusionOk="0">
                  <a:moveTo>
                    <a:pt x="7720" y="0"/>
                  </a:moveTo>
                  <a:cubicBezTo>
                    <a:pt x="5524" y="0"/>
                    <a:pt x="0" y="3745"/>
                    <a:pt x="0" y="3745"/>
                  </a:cubicBezTo>
                  <a:cubicBezTo>
                    <a:pt x="0" y="3745"/>
                    <a:pt x="2066" y="5780"/>
                    <a:pt x="4630" y="5780"/>
                  </a:cubicBezTo>
                  <a:cubicBezTo>
                    <a:pt x="5162" y="5780"/>
                    <a:pt x="5716" y="5692"/>
                    <a:pt x="6277" y="5480"/>
                  </a:cubicBezTo>
                  <a:cubicBezTo>
                    <a:pt x="11093" y="3654"/>
                    <a:pt x="9861" y="1006"/>
                    <a:pt x="8263" y="116"/>
                  </a:cubicBezTo>
                  <a:cubicBezTo>
                    <a:pt x="8120" y="36"/>
                    <a:pt x="7936" y="0"/>
                    <a:pt x="7720"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3" name="Google Shape;3433;p43"/>
            <p:cNvSpPr/>
            <p:nvPr/>
          </p:nvSpPr>
          <p:spPr>
            <a:xfrm>
              <a:off x="5864600" y="3094050"/>
              <a:ext cx="277350" cy="143225"/>
            </a:xfrm>
            <a:custGeom>
              <a:avLst/>
              <a:gdLst/>
              <a:ahLst/>
              <a:cxnLst/>
              <a:rect l="l" t="t" r="r" b="b"/>
              <a:pathLst>
                <a:path w="11094" h="5729" extrusionOk="0">
                  <a:moveTo>
                    <a:pt x="7729" y="0"/>
                  </a:moveTo>
                  <a:cubicBezTo>
                    <a:pt x="5570" y="0"/>
                    <a:pt x="146" y="3659"/>
                    <a:pt x="0" y="3742"/>
                  </a:cubicBezTo>
                  <a:cubicBezTo>
                    <a:pt x="23" y="3742"/>
                    <a:pt x="23" y="3765"/>
                    <a:pt x="23" y="3765"/>
                  </a:cubicBezTo>
                  <a:cubicBezTo>
                    <a:pt x="92" y="3834"/>
                    <a:pt x="434" y="4153"/>
                    <a:pt x="959" y="4496"/>
                  </a:cubicBezTo>
                  <a:cubicBezTo>
                    <a:pt x="1926" y="4142"/>
                    <a:pt x="5511" y="2881"/>
                    <a:pt x="7314" y="2881"/>
                  </a:cubicBezTo>
                  <a:cubicBezTo>
                    <a:pt x="7725" y="2881"/>
                    <a:pt x="8044" y="2947"/>
                    <a:pt x="8217" y="3103"/>
                  </a:cubicBezTo>
                  <a:cubicBezTo>
                    <a:pt x="8925" y="3765"/>
                    <a:pt x="6802" y="4975"/>
                    <a:pt x="5273" y="5728"/>
                  </a:cubicBezTo>
                  <a:cubicBezTo>
                    <a:pt x="5592" y="5683"/>
                    <a:pt x="5935" y="5591"/>
                    <a:pt x="6277" y="5477"/>
                  </a:cubicBezTo>
                  <a:cubicBezTo>
                    <a:pt x="11093" y="3651"/>
                    <a:pt x="9861" y="1003"/>
                    <a:pt x="8263" y="113"/>
                  </a:cubicBezTo>
                  <a:cubicBezTo>
                    <a:pt x="8122" y="36"/>
                    <a:pt x="7941" y="0"/>
                    <a:pt x="772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4" name="Google Shape;3434;p43"/>
            <p:cNvSpPr/>
            <p:nvPr/>
          </p:nvSpPr>
          <p:spPr>
            <a:xfrm>
              <a:off x="5877625" y="3368200"/>
              <a:ext cx="542800" cy="775225"/>
            </a:xfrm>
            <a:custGeom>
              <a:avLst/>
              <a:gdLst/>
              <a:ahLst/>
              <a:cxnLst/>
              <a:rect l="l" t="t" r="r" b="b"/>
              <a:pathLst>
                <a:path w="21712" h="31009" extrusionOk="0">
                  <a:moveTo>
                    <a:pt x="17766" y="1"/>
                  </a:moveTo>
                  <a:cubicBezTo>
                    <a:pt x="15753" y="1"/>
                    <a:pt x="13304" y="2026"/>
                    <a:pt x="12512" y="4372"/>
                  </a:cubicBezTo>
                  <a:cubicBezTo>
                    <a:pt x="12398" y="4737"/>
                    <a:pt x="9340" y="15259"/>
                    <a:pt x="7696" y="17245"/>
                  </a:cubicBezTo>
                  <a:cubicBezTo>
                    <a:pt x="6076" y="19254"/>
                    <a:pt x="4615" y="22198"/>
                    <a:pt x="4615" y="22198"/>
                  </a:cubicBezTo>
                  <a:cubicBezTo>
                    <a:pt x="4588" y="22199"/>
                    <a:pt x="4560" y="22199"/>
                    <a:pt x="4531" y="22199"/>
                  </a:cubicBezTo>
                  <a:cubicBezTo>
                    <a:pt x="4153" y="22199"/>
                    <a:pt x="3593" y="22161"/>
                    <a:pt x="3016" y="22161"/>
                  </a:cubicBezTo>
                  <a:cubicBezTo>
                    <a:pt x="1561" y="22161"/>
                    <a:pt x="1" y="22404"/>
                    <a:pt x="1009" y="24116"/>
                  </a:cubicBezTo>
                  <a:cubicBezTo>
                    <a:pt x="1445" y="24889"/>
                    <a:pt x="2278" y="25111"/>
                    <a:pt x="3132" y="25111"/>
                  </a:cubicBezTo>
                  <a:cubicBezTo>
                    <a:pt x="3261" y="25111"/>
                    <a:pt x="3391" y="25106"/>
                    <a:pt x="3519" y="25097"/>
                  </a:cubicBezTo>
                  <a:cubicBezTo>
                    <a:pt x="3519" y="25097"/>
                    <a:pt x="3542" y="30986"/>
                    <a:pt x="7719" y="31009"/>
                  </a:cubicBezTo>
                  <a:cubicBezTo>
                    <a:pt x="7729" y="31009"/>
                    <a:pt x="7740" y="31009"/>
                    <a:pt x="7750" y="31009"/>
                  </a:cubicBezTo>
                  <a:cubicBezTo>
                    <a:pt x="11884" y="31009"/>
                    <a:pt x="9386" y="26422"/>
                    <a:pt x="9385" y="26421"/>
                  </a:cubicBezTo>
                  <a:lnTo>
                    <a:pt x="9385" y="26421"/>
                  </a:lnTo>
                  <a:cubicBezTo>
                    <a:pt x="9386" y="26421"/>
                    <a:pt x="10525" y="27886"/>
                    <a:pt x="11145" y="27886"/>
                  </a:cubicBezTo>
                  <a:cubicBezTo>
                    <a:pt x="11222" y="27886"/>
                    <a:pt x="11291" y="27863"/>
                    <a:pt x="11348" y="27813"/>
                  </a:cubicBezTo>
                  <a:cubicBezTo>
                    <a:pt x="11896" y="27357"/>
                    <a:pt x="10253" y="24184"/>
                    <a:pt x="10253" y="24184"/>
                  </a:cubicBezTo>
                  <a:cubicBezTo>
                    <a:pt x="10253" y="24184"/>
                    <a:pt x="12421" y="23317"/>
                    <a:pt x="11029" y="20851"/>
                  </a:cubicBezTo>
                  <a:cubicBezTo>
                    <a:pt x="11029" y="20851"/>
                    <a:pt x="21711" y="6494"/>
                    <a:pt x="20364" y="2180"/>
                  </a:cubicBezTo>
                  <a:cubicBezTo>
                    <a:pt x="19874" y="629"/>
                    <a:pt x="18888" y="1"/>
                    <a:pt x="17766"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5" name="Google Shape;3435;p43"/>
            <p:cNvSpPr/>
            <p:nvPr/>
          </p:nvSpPr>
          <p:spPr>
            <a:xfrm>
              <a:off x="5961025" y="3751375"/>
              <a:ext cx="138125" cy="394525"/>
            </a:xfrm>
            <a:custGeom>
              <a:avLst/>
              <a:gdLst/>
              <a:ahLst/>
              <a:cxnLst/>
              <a:rect l="l" t="t" r="r" b="b"/>
              <a:pathLst>
                <a:path w="5525" h="15781" extrusionOk="0">
                  <a:moveTo>
                    <a:pt x="5502" y="1"/>
                  </a:moveTo>
                  <a:cubicBezTo>
                    <a:pt x="5456" y="1"/>
                    <a:pt x="5273" y="571"/>
                    <a:pt x="4703" y="1279"/>
                  </a:cubicBezTo>
                  <a:cubicBezTo>
                    <a:pt x="4429" y="1644"/>
                    <a:pt x="4086" y="2032"/>
                    <a:pt x="3721" y="2466"/>
                  </a:cubicBezTo>
                  <a:cubicBezTo>
                    <a:pt x="3333" y="2900"/>
                    <a:pt x="2968" y="3425"/>
                    <a:pt x="2648" y="3904"/>
                  </a:cubicBezTo>
                  <a:cubicBezTo>
                    <a:pt x="2283" y="4406"/>
                    <a:pt x="1941" y="4885"/>
                    <a:pt x="1598" y="5365"/>
                  </a:cubicBezTo>
                  <a:cubicBezTo>
                    <a:pt x="1279" y="5821"/>
                    <a:pt x="982" y="6301"/>
                    <a:pt x="777" y="6711"/>
                  </a:cubicBezTo>
                  <a:cubicBezTo>
                    <a:pt x="571" y="7145"/>
                    <a:pt x="434" y="7510"/>
                    <a:pt x="343" y="7761"/>
                  </a:cubicBezTo>
                  <a:cubicBezTo>
                    <a:pt x="320" y="7898"/>
                    <a:pt x="275" y="8012"/>
                    <a:pt x="252" y="8081"/>
                  </a:cubicBezTo>
                  <a:cubicBezTo>
                    <a:pt x="229" y="8149"/>
                    <a:pt x="229" y="8172"/>
                    <a:pt x="229" y="8172"/>
                  </a:cubicBezTo>
                  <a:cubicBezTo>
                    <a:pt x="229" y="8172"/>
                    <a:pt x="206" y="8332"/>
                    <a:pt x="138" y="8606"/>
                  </a:cubicBezTo>
                  <a:cubicBezTo>
                    <a:pt x="115" y="8743"/>
                    <a:pt x="92" y="8903"/>
                    <a:pt x="69" y="9108"/>
                  </a:cubicBezTo>
                  <a:cubicBezTo>
                    <a:pt x="69" y="9199"/>
                    <a:pt x="46" y="9291"/>
                    <a:pt x="46" y="9405"/>
                  </a:cubicBezTo>
                  <a:cubicBezTo>
                    <a:pt x="46" y="9519"/>
                    <a:pt x="24" y="9633"/>
                    <a:pt x="24" y="9747"/>
                  </a:cubicBezTo>
                  <a:cubicBezTo>
                    <a:pt x="1" y="10204"/>
                    <a:pt x="46" y="10751"/>
                    <a:pt x="138" y="11345"/>
                  </a:cubicBezTo>
                  <a:cubicBezTo>
                    <a:pt x="275" y="11916"/>
                    <a:pt x="412" y="12509"/>
                    <a:pt x="663" y="13102"/>
                  </a:cubicBezTo>
                  <a:cubicBezTo>
                    <a:pt x="1119" y="14267"/>
                    <a:pt x="2009" y="15271"/>
                    <a:pt x="2922" y="15590"/>
                  </a:cubicBezTo>
                  <a:cubicBezTo>
                    <a:pt x="3269" y="15737"/>
                    <a:pt x="3602" y="15780"/>
                    <a:pt x="3861" y="15780"/>
                  </a:cubicBezTo>
                  <a:cubicBezTo>
                    <a:pt x="3926" y="15780"/>
                    <a:pt x="3986" y="15778"/>
                    <a:pt x="4041" y="15773"/>
                  </a:cubicBezTo>
                  <a:cubicBezTo>
                    <a:pt x="4315" y="15750"/>
                    <a:pt x="4452" y="15705"/>
                    <a:pt x="4452" y="15682"/>
                  </a:cubicBezTo>
                  <a:cubicBezTo>
                    <a:pt x="4452" y="15663"/>
                    <a:pt x="4404" y="15661"/>
                    <a:pt x="4319" y="15661"/>
                  </a:cubicBezTo>
                  <a:cubicBezTo>
                    <a:pt x="4300" y="15661"/>
                    <a:pt x="4279" y="15661"/>
                    <a:pt x="4256" y="15661"/>
                  </a:cubicBezTo>
                  <a:cubicBezTo>
                    <a:pt x="4008" y="15661"/>
                    <a:pt x="3546" y="15651"/>
                    <a:pt x="3014" y="15408"/>
                  </a:cubicBezTo>
                  <a:cubicBezTo>
                    <a:pt x="2192" y="15043"/>
                    <a:pt x="1393" y="14061"/>
                    <a:pt x="1005" y="12966"/>
                  </a:cubicBezTo>
                  <a:cubicBezTo>
                    <a:pt x="800" y="12418"/>
                    <a:pt x="685" y="11824"/>
                    <a:pt x="594" y="11276"/>
                  </a:cubicBezTo>
                  <a:cubicBezTo>
                    <a:pt x="526" y="10729"/>
                    <a:pt x="480" y="10204"/>
                    <a:pt x="526" y="9770"/>
                  </a:cubicBezTo>
                  <a:cubicBezTo>
                    <a:pt x="526" y="9656"/>
                    <a:pt x="526" y="9542"/>
                    <a:pt x="549" y="9450"/>
                  </a:cubicBezTo>
                  <a:cubicBezTo>
                    <a:pt x="549" y="9336"/>
                    <a:pt x="571" y="9245"/>
                    <a:pt x="571" y="9154"/>
                  </a:cubicBezTo>
                  <a:cubicBezTo>
                    <a:pt x="617" y="8994"/>
                    <a:pt x="617" y="8834"/>
                    <a:pt x="663" y="8697"/>
                  </a:cubicBezTo>
                  <a:cubicBezTo>
                    <a:pt x="708" y="8446"/>
                    <a:pt x="754" y="8309"/>
                    <a:pt x="754" y="8309"/>
                  </a:cubicBezTo>
                  <a:cubicBezTo>
                    <a:pt x="754" y="8309"/>
                    <a:pt x="754" y="8286"/>
                    <a:pt x="777" y="8218"/>
                  </a:cubicBezTo>
                  <a:cubicBezTo>
                    <a:pt x="800" y="8149"/>
                    <a:pt x="822" y="8058"/>
                    <a:pt x="845" y="7921"/>
                  </a:cubicBezTo>
                  <a:cubicBezTo>
                    <a:pt x="914" y="7670"/>
                    <a:pt x="1051" y="7328"/>
                    <a:pt x="1233" y="6940"/>
                  </a:cubicBezTo>
                  <a:cubicBezTo>
                    <a:pt x="1416" y="6529"/>
                    <a:pt x="1667" y="6072"/>
                    <a:pt x="1964" y="5616"/>
                  </a:cubicBezTo>
                  <a:cubicBezTo>
                    <a:pt x="2283" y="5136"/>
                    <a:pt x="2626" y="4634"/>
                    <a:pt x="2968" y="4132"/>
                  </a:cubicBezTo>
                  <a:cubicBezTo>
                    <a:pt x="3288" y="3584"/>
                    <a:pt x="3584" y="3105"/>
                    <a:pt x="3949" y="2649"/>
                  </a:cubicBezTo>
                  <a:cubicBezTo>
                    <a:pt x="4292" y="2215"/>
                    <a:pt x="4634" y="1781"/>
                    <a:pt x="4885" y="1393"/>
                  </a:cubicBezTo>
                  <a:cubicBezTo>
                    <a:pt x="5136" y="1005"/>
                    <a:pt x="5319" y="663"/>
                    <a:pt x="5410" y="412"/>
                  </a:cubicBezTo>
                  <a:cubicBezTo>
                    <a:pt x="5479" y="161"/>
                    <a:pt x="5524" y="1"/>
                    <a:pt x="55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6" name="Google Shape;3436;p43"/>
            <p:cNvSpPr/>
            <p:nvPr/>
          </p:nvSpPr>
          <p:spPr>
            <a:xfrm>
              <a:off x="5985575" y="4032700"/>
              <a:ext cx="118700" cy="114100"/>
            </a:xfrm>
            <a:custGeom>
              <a:avLst/>
              <a:gdLst/>
              <a:ahLst/>
              <a:cxnLst/>
              <a:rect l="l" t="t" r="r" b="b"/>
              <a:pathLst>
                <a:path w="4748" h="4564" extrusionOk="0">
                  <a:moveTo>
                    <a:pt x="73" y="0"/>
                  </a:moveTo>
                  <a:cubicBezTo>
                    <a:pt x="71" y="0"/>
                    <a:pt x="70" y="0"/>
                    <a:pt x="69" y="1"/>
                  </a:cubicBezTo>
                  <a:cubicBezTo>
                    <a:pt x="0" y="23"/>
                    <a:pt x="183" y="891"/>
                    <a:pt x="525" y="1735"/>
                  </a:cubicBezTo>
                  <a:cubicBezTo>
                    <a:pt x="685" y="2146"/>
                    <a:pt x="890" y="2557"/>
                    <a:pt x="1073" y="2854"/>
                  </a:cubicBezTo>
                  <a:cubicBezTo>
                    <a:pt x="1164" y="3014"/>
                    <a:pt x="1256" y="3128"/>
                    <a:pt x="1301" y="3196"/>
                  </a:cubicBezTo>
                  <a:cubicBezTo>
                    <a:pt x="1370" y="3287"/>
                    <a:pt x="1393" y="3333"/>
                    <a:pt x="1393" y="3333"/>
                  </a:cubicBezTo>
                  <a:cubicBezTo>
                    <a:pt x="1393" y="3333"/>
                    <a:pt x="1438" y="3379"/>
                    <a:pt x="1507" y="3447"/>
                  </a:cubicBezTo>
                  <a:cubicBezTo>
                    <a:pt x="1598" y="3516"/>
                    <a:pt x="1666" y="3630"/>
                    <a:pt x="1826" y="3744"/>
                  </a:cubicBezTo>
                  <a:cubicBezTo>
                    <a:pt x="2077" y="3995"/>
                    <a:pt x="2488" y="4246"/>
                    <a:pt x="2922" y="4429"/>
                  </a:cubicBezTo>
                  <a:cubicBezTo>
                    <a:pt x="3198" y="4525"/>
                    <a:pt x="3482" y="4563"/>
                    <a:pt x="3739" y="4563"/>
                  </a:cubicBezTo>
                  <a:cubicBezTo>
                    <a:pt x="3908" y="4563"/>
                    <a:pt x="4065" y="4547"/>
                    <a:pt x="4200" y="4520"/>
                  </a:cubicBezTo>
                  <a:cubicBezTo>
                    <a:pt x="4542" y="4452"/>
                    <a:pt x="4748" y="4383"/>
                    <a:pt x="4748" y="4337"/>
                  </a:cubicBezTo>
                  <a:cubicBezTo>
                    <a:pt x="4725" y="4315"/>
                    <a:pt x="4497" y="4315"/>
                    <a:pt x="4177" y="4315"/>
                  </a:cubicBezTo>
                  <a:cubicBezTo>
                    <a:pt x="3858" y="4315"/>
                    <a:pt x="3447" y="4246"/>
                    <a:pt x="3059" y="4064"/>
                  </a:cubicBezTo>
                  <a:cubicBezTo>
                    <a:pt x="2694" y="3881"/>
                    <a:pt x="2374" y="3630"/>
                    <a:pt x="2169" y="3402"/>
                  </a:cubicBezTo>
                  <a:cubicBezTo>
                    <a:pt x="2054" y="3287"/>
                    <a:pt x="1963" y="3173"/>
                    <a:pt x="1918" y="3105"/>
                  </a:cubicBezTo>
                  <a:cubicBezTo>
                    <a:pt x="1849" y="3036"/>
                    <a:pt x="1826" y="2991"/>
                    <a:pt x="1826" y="2991"/>
                  </a:cubicBezTo>
                  <a:cubicBezTo>
                    <a:pt x="1826" y="2991"/>
                    <a:pt x="1781" y="2945"/>
                    <a:pt x="1735" y="2877"/>
                  </a:cubicBezTo>
                  <a:cubicBezTo>
                    <a:pt x="1666" y="2808"/>
                    <a:pt x="1575" y="2717"/>
                    <a:pt x="1484" y="2580"/>
                  </a:cubicBezTo>
                  <a:cubicBezTo>
                    <a:pt x="1301" y="2329"/>
                    <a:pt x="1073" y="1964"/>
                    <a:pt x="868" y="1576"/>
                  </a:cubicBezTo>
                  <a:cubicBezTo>
                    <a:pt x="462" y="810"/>
                    <a:pt x="168" y="0"/>
                    <a:pt x="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7" name="Google Shape;3437;p43"/>
            <p:cNvSpPr/>
            <p:nvPr/>
          </p:nvSpPr>
          <p:spPr>
            <a:xfrm>
              <a:off x="6033500" y="4015025"/>
              <a:ext cx="101025" cy="123525"/>
            </a:xfrm>
            <a:custGeom>
              <a:avLst/>
              <a:gdLst/>
              <a:ahLst/>
              <a:cxnLst/>
              <a:rect l="l" t="t" r="r" b="b"/>
              <a:pathLst>
                <a:path w="4041" h="4941" extrusionOk="0">
                  <a:moveTo>
                    <a:pt x="2991" y="0"/>
                  </a:moveTo>
                  <a:cubicBezTo>
                    <a:pt x="2945" y="23"/>
                    <a:pt x="2991" y="342"/>
                    <a:pt x="3082" y="799"/>
                  </a:cubicBezTo>
                  <a:cubicBezTo>
                    <a:pt x="3173" y="1255"/>
                    <a:pt x="3310" y="1872"/>
                    <a:pt x="3424" y="2488"/>
                  </a:cubicBezTo>
                  <a:cubicBezTo>
                    <a:pt x="3516" y="3081"/>
                    <a:pt x="3561" y="3721"/>
                    <a:pt x="3424" y="4086"/>
                  </a:cubicBezTo>
                  <a:cubicBezTo>
                    <a:pt x="3356" y="4268"/>
                    <a:pt x="3265" y="4337"/>
                    <a:pt x="3196" y="4360"/>
                  </a:cubicBezTo>
                  <a:cubicBezTo>
                    <a:pt x="3128" y="4405"/>
                    <a:pt x="3082" y="4405"/>
                    <a:pt x="3082" y="4405"/>
                  </a:cubicBezTo>
                  <a:cubicBezTo>
                    <a:pt x="3082" y="4405"/>
                    <a:pt x="3062" y="4415"/>
                    <a:pt x="3014" y="4415"/>
                  </a:cubicBezTo>
                  <a:cubicBezTo>
                    <a:pt x="2991" y="4415"/>
                    <a:pt x="2960" y="4413"/>
                    <a:pt x="2922" y="4405"/>
                  </a:cubicBezTo>
                  <a:cubicBezTo>
                    <a:pt x="2808" y="4405"/>
                    <a:pt x="2671" y="4382"/>
                    <a:pt x="2466" y="4291"/>
                  </a:cubicBezTo>
                  <a:cubicBezTo>
                    <a:pt x="2100" y="4109"/>
                    <a:pt x="1644" y="3698"/>
                    <a:pt x="1279" y="3218"/>
                  </a:cubicBezTo>
                  <a:cubicBezTo>
                    <a:pt x="891" y="2739"/>
                    <a:pt x="571" y="2214"/>
                    <a:pt x="366" y="1803"/>
                  </a:cubicBezTo>
                  <a:cubicBezTo>
                    <a:pt x="168" y="1385"/>
                    <a:pt x="76" y="1094"/>
                    <a:pt x="28" y="1094"/>
                  </a:cubicBezTo>
                  <a:cubicBezTo>
                    <a:pt x="27" y="1094"/>
                    <a:pt x="25" y="1095"/>
                    <a:pt x="23" y="1096"/>
                  </a:cubicBezTo>
                  <a:cubicBezTo>
                    <a:pt x="1" y="1096"/>
                    <a:pt x="23" y="1415"/>
                    <a:pt x="183" y="1872"/>
                  </a:cubicBezTo>
                  <a:cubicBezTo>
                    <a:pt x="343" y="2328"/>
                    <a:pt x="594" y="2922"/>
                    <a:pt x="959" y="3447"/>
                  </a:cubicBezTo>
                  <a:cubicBezTo>
                    <a:pt x="1324" y="3994"/>
                    <a:pt x="1781" y="4474"/>
                    <a:pt x="2237" y="4725"/>
                  </a:cubicBezTo>
                  <a:cubicBezTo>
                    <a:pt x="2488" y="4862"/>
                    <a:pt x="2717" y="4930"/>
                    <a:pt x="2877" y="4930"/>
                  </a:cubicBezTo>
                  <a:cubicBezTo>
                    <a:pt x="2930" y="4938"/>
                    <a:pt x="2978" y="4940"/>
                    <a:pt x="3019" y="4940"/>
                  </a:cubicBezTo>
                  <a:cubicBezTo>
                    <a:pt x="3100" y="4940"/>
                    <a:pt x="3150" y="4930"/>
                    <a:pt x="3150" y="4930"/>
                  </a:cubicBezTo>
                  <a:cubicBezTo>
                    <a:pt x="3150" y="4930"/>
                    <a:pt x="3173" y="4930"/>
                    <a:pt x="3242" y="4907"/>
                  </a:cubicBezTo>
                  <a:cubicBezTo>
                    <a:pt x="3287" y="4907"/>
                    <a:pt x="3356" y="4885"/>
                    <a:pt x="3447" y="4839"/>
                  </a:cubicBezTo>
                  <a:cubicBezTo>
                    <a:pt x="3630" y="4748"/>
                    <a:pt x="3835" y="4519"/>
                    <a:pt x="3904" y="4246"/>
                  </a:cubicBezTo>
                  <a:cubicBezTo>
                    <a:pt x="4041" y="3675"/>
                    <a:pt x="3926" y="3036"/>
                    <a:pt x="3790" y="2420"/>
                  </a:cubicBezTo>
                  <a:cubicBezTo>
                    <a:pt x="3630" y="1780"/>
                    <a:pt x="3447" y="1187"/>
                    <a:pt x="3287" y="753"/>
                  </a:cubicBezTo>
                  <a:cubicBezTo>
                    <a:pt x="3128" y="297"/>
                    <a:pt x="3036" y="0"/>
                    <a:pt x="2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8" name="Google Shape;3438;p43"/>
            <p:cNvSpPr/>
            <p:nvPr/>
          </p:nvSpPr>
          <p:spPr>
            <a:xfrm>
              <a:off x="6112250" y="3972000"/>
              <a:ext cx="59950" cy="103100"/>
            </a:xfrm>
            <a:custGeom>
              <a:avLst/>
              <a:gdLst/>
              <a:ahLst/>
              <a:cxnLst/>
              <a:rect l="l" t="t" r="r" b="b"/>
              <a:pathLst>
                <a:path w="2398" h="4124" extrusionOk="0">
                  <a:moveTo>
                    <a:pt x="856" y="1"/>
                  </a:moveTo>
                  <a:cubicBezTo>
                    <a:pt x="849" y="1"/>
                    <a:pt x="845" y="4"/>
                    <a:pt x="845" y="9"/>
                  </a:cubicBezTo>
                  <a:cubicBezTo>
                    <a:pt x="822" y="32"/>
                    <a:pt x="913" y="192"/>
                    <a:pt x="1028" y="511"/>
                  </a:cubicBezTo>
                  <a:cubicBezTo>
                    <a:pt x="1119" y="808"/>
                    <a:pt x="1256" y="1219"/>
                    <a:pt x="1393" y="1630"/>
                  </a:cubicBezTo>
                  <a:cubicBezTo>
                    <a:pt x="1530" y="2041"/>
                    <a:pt x="1644" y="2451"/>
                    <a:pt x="1735" y="2748"/>
                  </a:cubicBezTo>
                  <a:cubicBezTo>
                    <a:pt x="1826" y="3045"/>
                    <a:pt x="1826" y="3228"/>
                    <a:pt x="1826" y="3228"/>
                  </a:cubicBezTo>
                  <a:cubicBezTo>
                    <a:pt x="1826" y="3228"/>
                    <a:pt x="1849" y="3273"/>
                    <a:pt x="1849" y="3364"/>
                  </a:cubicBezTo>
                  <a:cubicBezTo>
                    <a:pt x="1872" y="3433"/>
                    <a:pt x="1872" y="3570"/>
                    <a:pt x="1849" y="3616"/>
                  </a:cubicBezTo>
                  <a:cubicBezTo>
                    <a:pt x="1849" y="3638"/>
                    <a:pt x="1849" y="3638"/>
                    <a:pt x="1826" y="3638"/>
                  </a:cubicBezTo>
                  <a:cubicBezTo>
                    <a:pt x="1826" y="3648"/>
                    <a:pt x="1815" y="3653"/>
                    <a:pt x="1796" y="3653"/>
                  </a:cubicBezTo>
                  <a:cubicBezTo>
                    <a:pt x="1770" y="3653"/>
                    <a:pt x="1730" y="3642"/>
                    <a:pt x="1689" y="3616"/>
                  </a:cubicBezTo>
                  <a:cubicBezTo>
                    <a:pt x="1530" y="3570"/>
                    <a:pt x="1347" y="3479"/>
                    <a:pt x="1187" y="3342"/>
                  </a:cubicBezTo>
                  <a:cubicBezTo>
                    <a:pt x="868" y="3113"/>
                    <a:pt x="571" y="2794"/>
                    <a:pt x="366" y="2566"/>
                  </a:cubicBezTo>
                  <a:cubicBezTo>
                    <a:pt x="183" y="2315"/>
                    <a:pt x="69" y="2132"/>
                    <a:pt x="46" y="2132"/>
                  </a:cubicBezTo>
                  <a:lnTo>
                    <a:pt x="46" y="2132"/>
                  </a:lnTo>
                  <a:cubicBezTo>
                    <a:pt x="0" y="2155"/>
                    <a:pt x="46" y="2383"/>
                    <a:pt x="206" y="2680"/>
                  </a:cubicBezTo>
                  <a:cubicBezTo>
                    <a:pt x="343" y="2976"/>
                    <a:pt x="617" y="3342"/>
                    <a:pt x="936" y="3638"/>
                  </a:cubicBezTo>
                  <a:cubicBezTo>
                    <a:pt x="1119" y="3798"/>
                    <a:pt x="1301" y="3935"/>
                    <a:pt x="1507" y="4049"/>
                  </a:cubicBezTo>
                  <a:cubicBezTo>
                    <a:pt x="1600" y="4086"/>
                    <a:pt x="1708" y="4124"/>
                    <a:pt x="1832" y="4124"/>
                  </a:cubicBezTo>
                  <a:cubicBezTo>
                    <a:pt x="1860" y="4124"/>
                    <a:pt x="1888" y="4122"/>
                    <a:pt x="1918" y="4118"/>
                  </a:cubicBezTo>
                  <a:cubicBezTo>
                    <a:pt x="2100" y="4095"/>
                    <a:pt x="2237" y="3958"/>
                    <a:pt x="2306" y="3821"/>
                  </a:cubicBezTo>
                  <a:cubicBezTo>
                    <a:pt x="2397" y="3570"/>
                    <a:pt x="2374" y="3433"/>
                    <a:pt x="2374" y="3319"/>
                  </a:cubicBezTo>
                  <a:cubicBezTo>
                    <a:pt x="2374" y="3205"/>
                    <a:pt x="2374" y="3159"/>
                    <a:pt x="2374" y="3159"/>
                  </a:cubicBezTo>
                  <a:cubicBezTo>
                    <a:pt x="2374" y="3159"/>
                    <a:pt x="2329" y="2908"/>
                    <a:pt x="2214" y="2588"/>
                  </a:cubicBezTo>
                  <a:cubicBezTo>
                    <a:pt x="2100" y="2292"/>
                    <a:pt x="1918" y="1881"/>
                    <a:pt x="1758" y="1493"/>
                  </a:cubicBezTo>
                  <a:cubicBezTo>
                    <a:pt x="1575" y="1105"/>
                    <a:pt x="1370" y="717"/>
                    <a:pt x="1210" y="420"/>
                  </a:cubicBezTo>
                  <a:cubicBezTo>
                    <a:pt x="1119" y="283"/>
                    <a:pt x="1050" y="169"/>
                    <a:pt x="982" y="100"/>
                  </a:cubicBezTo>
                  <a:cubicBezTo>
                    <a:pt x="930" y="31"/>
                    <a:pt x="877" y="1"/>
                    <a:pt x="8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9" name="Google Shape;3439;p43"/>
            <p:cNvSpPr/>
            <p:nvPr/>
          </p:nvSpPr>
          <p:spPr>
            <a:xfrm>
              <a:off x="6127075" y="3876900"/>
              <a:ext cx="42250" cy="96725"/>
            </a:xfrm>
            <a:custGeom>
              <a:avLst/>
              <a:gdLst/>
              <a:ahLst/>
              <a:cxnLst/>
              <a:rect l="l" t="t" r="r" b="b"/>
              <a:pathLst>
                <a:path w="1690" h="3869" extrusionOk="0">
                  <a:moveTo>
                    <a:pt x="759" y="1"/>
                  </a:moveTo>
                  <a:cubicBezTo>
                    <a:pt x="757" y="1"/>
                    <a:pt x="756" y="1"/>
                    <a:pt x="754" y="1"/>
                  </a:cubicBezTo>
                  <a:cubicBezTo>
                    <a:pt x="686" y="24"/>
                    <a:pt x="823" y="595"/>
                    <a:pt x="982" y="1143"/>
                  </a:cubicBezTo>
                  <a:cubicBezTo>
                    <a:pt x="1051" y="1417"/>
                    <a:pt x="1119" y="1690"/>
                    <a:pt x="1142" y="1873"/>
                  </a:cubicBezTo>
                  <a:cubicBezTo>
                    <a:pt x="1165" y="2078"/>
                    <a:pt x="1165" y="2193"/>
                    <a:pt x="1165" y="2193"/>
                  </a:cubicBezTo>
                  <a:cubicBezTo>
                    <a:pt x="1165" y="2193"/>
                    <a:pt x="1233" y="2695"/>
                    <a:pt x="868" y="3106"/>
                  </a:cubicBezTo>
                  <a:cubicBezTo>
                    <a:pt x="549" y="3516"/>
                    <a:pt x="1" y="3768"/>
                    <a:pt x="47" y="3859"/>
                  </a:cubicBezTo>
                  <a:cubicBezTo>
                    <a:pt x="50" y="3865"/>
                    <a:pt x="63" y="3868"/>
                    <a:pt x="85" y="3868"/>
                  </a:cubicBezTo>
                  <a:cubicBezTo>
                    <a:pt x="226" y="3868"/>
                    <a:pt x="727" y="3732"/>
                    <a:pt x="1142" y="3357"/>
                  </a:cubicBezTo>
                  <a:cubicBezTo>
                    <a:pt x="1393" y="3151"/>
                    <a:pt x="1599" y="2854"/>
                    <a:pt x="1644" y="2603"/>
                  </a:cubicBezTo>
                  <a:cubicBezTo>
                    <a:pt x="1667" y="2466"/>
                    <a:pt x="1667" y="2375"/>
                    <a:pt x="1690" y="2307"/>
                  </a:cubicBezTo>
                  <a:cubicBezTo>
                    <a:pt x="1690" y="2215"/>
                    <a:pt x="1690" y="2193"/>
                    <a:pt x="1690" y="2193"/>
                  </a:cubicBezTo>
                  <a:cubicBezTo>
                    <a:pt x="1690" y="2193"/>
                    <a:pt x="1690" y="2010"/>
                    <a:pt x="1621" y="1782"/>
                  </a:cubicBezTo>
                  <a:cubicBezTo>
                    <a:pt x="1553" y="1553"/>
                    <a:pt x="1462" y="1280"/>
                    <a:pt x="1348" y="1006"/>
                  </a:cubicBezTo>
                  <a:cubicBezTo>
                    <a:pt x="1102" y="492"/>
                    <a:pt x="835" y="1"/>
                    <a:pt x="7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0" name="Google Shape;3440;p43"/>
            <p:cNvSpPr/>
            <p:nvPr/>
          </p:nvSpPr>
          <p:spPr>
            <a:xfrm>
              <a:off x="5891975" y="3919575"/>
              <a:ext cx="89625" cy="74025"/>
            </a:xfrm>
            <a:custGeom>
              <a:avLst/>
              <a:gdLst/>
              <a:ahLst/>
              <a:cxnLst/>
              <a:rect l="l" t="t" r="r" b="b"/>
              <a:pathLst>
                <a:path w="3585" h="2961" extrusionOk="0">
                  <a:moveTo>
                    <a:pt x="3549" y="1"/>
                  </a:moveTo>
                  <a:cubicBezTo>
                    <a:pt x="3496" y="1"/>
                    <a:pt x="3375" y="215"/>
                    <a:pt x="3082" y="257"/>
                  </a:cubicBezTo>
                  <a:cubicBezTo>
                    <a:pt x="3028" y="265"/>
                    <a:pt x="2970" y="268"/>
                    <a:pt x="2911" y="268"/>
                  </a:cubicBezTo>
                  <a:cubicBezTo>
                    <a:pt x="2594" y="268"/>
                    <a:pt x="2207" y="178"/>
                    <a:pt x="1804" y="120"/>
                  </a:cubicBezTo>
                  <a:cubicBezTo>
                    <a:pt x="1599" y="83"/>
                    <a:pt x="1394" y="46"/>
                    <a:pt x="1189" y="46"/>
                  </a:cubicBezTo>
                  <a:cubicBezTo>
                    <a:pt x="1143" y="46"/>
                    <a:pt x="1097" y="48"/>
                    <a:pt x="1051" y="52"/>
                  </a:cubicBezTo>
                  <a:cubicBezTo>
                    <a:pt x="800" y="52"/>
                    <a:pt x="526" y="166"/>
                    <a:pt x="343" y="349"/>
                  </a:cubicBezTo>
                  <a:cubicBezTo>
                    <a:pt x="252" y="417"/>
                    <a:pt x="206" y="508"/>
                    <a:pt x="161" y="600"/>
                  </a:cubicBezTo>
                  <a:cubicBezTo>
                    <a:pt x="115" y="668"/>
                    <a:pt x="69" y="737"/>
                    <a:pt x="47" y="805"/>
                  </a:cubicBezTo>
                  <a:cubicBezTo>
                    <a:pt x="24" y="942"/>
                    <a:pt x="1" y="1033"/>
                    <a:pt x="1" y="1033"/>
                  </a:cubicBezTo>
                  <a:cubicBezTo>
                    <a:pt x="1" y="1033"/>
                    <a:pt x="1" y="1102"/>
                    <a:pt x="24" y="1239"/>
                  </a:cubicBezTo>
                  <a:cubicBezTo>
                    <a:pt x="24" y="1307"/>
                    <a:pt x="47" y="1399"/>
                    <a:pt x="92" y="1467"/>
                  </a:cubicBezTo>
                  <a:cubicBezTo>
                    <a:pt x="115" y="1558"/>
                    <a:pt x="161" y="1650"/>
                    <a:pt x="229" y="1741"/>
                  </a:cubicBezTo>
                  <a:cubicBezTo>
                    <a:pt x="435" y="2106"/>
                    <a:pt x="868" y="2449"/>
                    <a:pt x="1325" y="2654"/>
                  </a:cubicBezTo>
                  <a:cubicBezTo>
                    <a:pt x="1715" y="2849"/>
                    <a:pt x="2138" y="2961"/>
                    <a:pt x="2495" y="2961"/>
                  </a:cubicBezTo>
                  <a:cubicBezTo>
                    <a:pt x="2556" y="2961"/>
                    <a:pt x="2615" y="2957"/>
                    <a:pt x="2671" y="2951"/>
                  </a:cubicBezTo>
                  <a:cubicBezTo>
                    <a:pt x="3082" y="2905"/>
                    <a:pt x="3265" y="2700"/>
                    <a:pt x="3242" y="2700"/>
                  </a:cubicBezTo>
                  <a:cubicBezTo>
                    <a:pt x="3238" y="2692"/>
                    <a:pt x="3229" y="2689"/>
                    <a:pt x="3215" y="2689"/>
                  </a:cubicBezTo>
                  <a:cubicBezTo>
                    <a:pt x="3153" y="2689"/>
                    <a:pt x="2997" y="2748"/>
                    <a:pt x="2763" y="2748"/>
                  </a:cubicBezTo>
                  <a:cubicBezTo>
                    <a:pt x="2734" y="2748"/>
                    <a:pt x="2703" y="2747"/>
                    <a:pt x="2671" y="2745"/>
                  </a:cubicBezTo>
                  <a:cubicBezTo>
                    <a:pt x="2329" y="2722"/>
                    <a:pt x="1895" y="2563"/>
                    <a:pt x="1507" y="2334"/>
                  </a:cubicBezTo>
                  <a:cubicBezTo>
                    <a:pt x="1119" y="2083"/>
                    <a:pt x="777" y="1764"/>
                    <a:pt x="640" y="1490"/>
                  </a:cubicBezTo>
                  <a:cubicBezTo>
                    <a:pt x="503" y="1216"/>
                    <a:pt x="549" y="1056"/>
                    <a:pt x="549" y="1056"/>
                  </a:cubicBezTo>
                  <a:cubicBezTo>
                    <a:pt x="549" y="1056"/>
                    <a:pt x="549" y="1033"/>
                    <a:pt x="571" y="965"/>
                  </a:cubicBezTo>
                  <a:cubicBezTo>
                    <a:pt x="549" y="919"/>
                    <a:pt x="571" y="874"/>
                    <a:pt x="617" y="828"/>
                  </a:cubicBezTo>
                  <a:cubicBezTo>
                    <a:pt x="640" y="782"/>
                    <a:pt x="663" y="737"/>
                    <a:pt x="708" y="691"/>
                  </a:cubicBezTo>
                  <a:cubicBezTo>
                    <a:pt x="796" y="533"/>
                    <a:pt x="1101" y="469"/>
                    <a:pt x="1444" y="469"/>
                  </a:cubicBezTo>
                  <a:cubicBezTo>
                    <a:pt x="1547" y="469"/>
                    <a:pt x="1653" y="475"/>
                    <a:pt x="1758" y="486"/>
                  </a:cubicBezTo>
                  <a:cubicBezTo>
                    <a:pt x="2034" y="499"/>
                    <a:pt x="2316" y="527"/>
                    <a:pt x="2581" y="527"/>
                  </a:cubicBezTo>
                  <a:cubicBezTo>
                    <a:pt x="2777" y="527"/>
                    <a:pt x="2963" y="511"/>
                    <a:pt x="3128" y="463"/>
                  </a:cubicBezTo>
                  <a:cubicBezTo>
                    <a:pt x="3219" y="417"/>
                    <a:pt x="3311" y="371"/>
                    <a:pt x="3379" y="326"/>
                  </a:cubicBezTo>
                  <a:cubicBezTo>
                    <a:pt x="3425" y="257"/>
                    <a:pt x="3493" y="234"/>
                    <a:pt x="3516" y="166"/>
                  </a:cubicBezTo>
                  <a:cubicBezTo>
                    <a:pt x="3562" y="75"/>
                    <a:pt x="3584" y="6"/>
                    <a:pt x="3562" y="6"/>
                  </a:cubicBezTo>
                  <a:cubicBezTo>
                    <a:pt x="3558" y="2"/>
                    <a:pt x="3554" y="1"/>
                    <a:pt x="3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1" name="Google Shape;3441;p43"/>
            <p:cNvSpPr/>
            <p:nvPr/>
          </p:nvSpPr>
          <p:spPr>
            <a:xfrm>
              <a:off x="5894825" y="3368200"/>
              <a:ext cx="525600" cy="775225"/>
            </a:xfrm>
            <a:custGeom>
              <a:avLst/>
              <a:gdLst/>
              <a:ahLst/>
              <a:cxnLst/>
              <a:rect l="l" t="t" r="r" b="b"/>
              <a:pathLst>
                <a:path w="21024" h="31009" extrusionOk="0">
                  <a:moveTo>
                    <a:pt x="17078" y="1"/>
                  </a:moveTo>
                  <a:cubicBezTo>
                    <a:pt x="15065" y="1"/>
                    <a:pt x="12616" y="2026"/>
                    <a:pt x="11824" y="4372"/>
                  </a:cubicBezTo>
                  <a:cubicBezTo>
                    <a:pt x="11802" y="4440"/>
                    <a:pt x="11688" y="4874"/>
                    <a:pt x="11482" y="5536"/>
                  </a:cubicBezTo>
                  <a:cubicBezTo>
                    <a:pt x="12043" y="5464"/>
                    <a:pt x="12688" y="5400"/>
                    <a:pt x="13331" y="5400"/>
                  </a:cubicBezTo>
                  <a:cubicBezTo>
                    <a:pt x="14522" y="5400"/>
                    <a:pt x="15707" y="5618"/>
                    <a:pt x="16344" y="6403"/>
                  </a:cubicBezTo>
                  <a:cubicBezTo>
                    <a:pt x="17919" y="8366"/>
                    <a:pt x="14130" y="13821"/>
                    <a:pt x="10638" y="15967"/>
                  </a:cubicBezTo>
                  <a:cubicBezTo>
                    <a:pt x="10199" y="16237"/>
                    <a:pt x="9841" y="16355"/>
                    <a:pt x="9550" y="16355"/>
                  </a:cubicBezTo>
                  <a:cubicBezTo>
                    <a:pt x="8784" y="16355"/>
                    <a:pt x="8490" y="15532"/>
                    <a:pt x="8424" y="14506"/>
                  </a:cubicBezTo>
                  <a:cubicBezTo>
                    <a:pt x="7899" y="15739"/>
                    <a:pt x="7419" y="16766"/>
                    <a:pt x="7008" y="17245"/>
                  </a:cubicBezTo>
                  <a:cubicBezTo>
                    <a:pt x="6689" y="17656"/>
                    <a:pt x="6346" y="18112"/>
                    <a:pt x="6050" y="18569"/>
                  </a:cubicBezTo>
                  <a:cubicBezTo>
                    <a:pt x="7145" y="19048"/>
                    <a:pt x="9656" y="19870"/>
                    <a:pt x="10135" y="21240"/>
                  </a:cubicBezTo>
                  <a:cubicBezTo>
                    <a:pt x="10607" y="22601"/>
                    <a:pt x="9236" y="22761"/>
                    <a:pt x="8565" y="22761"/>
                  </a:cubicBezTo>
                  <a:cubicBezTo>
                    <a:pt x="8358" y="22761"/>
                    <a:pt x="8218" y="22746"/>
                    <a:pt x="8218" y="22746"/>
                  </a:cubicBezTo>
                  <a:cubicBezTo>
                    <a:pt x="8218" y="22746"/>
                    <a:pt x="8140" y="27566"/>
                    <a:pt x="5550" y="27566"/>
                  </a:cubicBezTo>
                  <a:cubicBezTo>
                    <a:pt x="5345" y="27566"/>
                    <a:pt x="5124" y="27536"/>
                    <a:pt x="4886" y="27471"/>
                  </a:cubicBezTo>
                  <a:cubicBezTo>
                    <a:pt x="2945" y="26923"/>
                    <a:pt x="3197" y="24252"/>
                    <a:pt x="3722" y="22198"/>
                  </a:cubicBezTo>
                  <a:cubicBezTo>
                    <a:pt x="3402" y="22198"/>
                    <a:pt x="2968" y="22175"/>
                    <a:pt x="2512" y="22153"/>
                  </a:cubicBezTo>
                  <a:cubicBezTo>
                    <a:pt x="2398" y="22541"/>
                    <a:pt x="2215" y="22929"/>
                    <a:pt x="1941" y="23248"/>
                  </a:cubicBezTo>
                  <a:cubicBezTo>
                    <a:pt x="1745" y="23477"/>
                    <a:pt x="1460" y="23565"/>
                    <a:pt x="1137" y="23565"/>
                  </a:cubicBezTo>
                  <a:cubicBezTo>
                    <a:pt x="783" y="23565"/>
                    <a:pt x="383" y="23460"/>
                    <a:pt x="1" y="23317"/>
                  </a:cubicBezTo>
                  <a:lnTo>
                    <a:pt x="1" y="23317"/>
                  </a:lnTo>
                  <a:cubicBezTo>
                    <a:pt x="47" y="23545"/>
                    <a:pt x="138" y="23796"/>
                    <a:pt x="321" y="24116"/>
                  </a:cubicBezTo>
                  <a:cubicBezTo>
                    <a:pt x="757" y="24889"/>
                    <a:pt x="1590" y="25111"/>
                    <a:pt x="2444" y="25111"/>
                  </a:cubicBezTo>
                  <a:cubicBezTo>
                    <a:pt x="2573" y="25111"/>
                    <a:pt x="2703" y="25106"/>
                    <a:pt x="2831" y="25097"/>
                  </a:cubicBezTo>
                  <a:cubicBezTo>
                    <a:pt x="2831" y="25097"/>
                    <a:pt x="2854" y="30986"/>
                    <a:pt x="7031" y="31009"/>
                  </a:cubicBezTo>
                  <a:cubicBezTo>
                    <a:pt x="7041" y="31009"/>
                    <a:pt x="7052" y="31009"/>
                    <a:pt x="7062" y="31009"/>
                  </a:cubicBezTo>
                  <a:cubicBezTo>
                    <a:pt x="11196" y="31009"/>
                    <a:pt x="8698" y="26422"/>
                    <a:pt x="8697" y="26421"/>
                  </a:cubicBezTo>
                  <a:lnTo>
                    <a:pt x="8697" y="26421"/>
                  </a:lnTo>
                  <a:cubicBezTo>
                    <a:pt x="8698" y="26421"/>
                    <a:pt x="9837" y="27886"/>
                    <a:pt x="10457" y="27886"/>
                  </a:cubicBezTo>
                  <a:cubicBezTo>
                    <a:pt x="10534" y="27886"/>
                    <a:pt x="10603" y="27863"/>
                    <a:pt x="10660" y="27813"/>
                  </a:cubicBezTo>
                  <a:cubicBezTo>
                    <a:pt x="11208" y="27357"/>
                    <a:pt x="9565" y="24184"/>
                    <a:pt x="9565" y="24184"/>
                  </a:cubicBezTo>
                  <a:cubicBezTo>
                    <a:pt x="9565" y="24184"/>
                    <a:pt x="11733" y="23317"/>
                    <a:pt x="10341" y="20851"/>
                  </a:cubicBezTo>
                  <a:cubicBezTo>
                    <a:pt x="10341" y="20851"/>
                    <a:pt x="21023" y="6494"/>
                    <a:pt x="19676" y="2180"/>
                  </a:cubicBezTo>
                  <a:cubicBezTo>
                    <a:pt x="19186" y="629"/>
                    <a:pt x="18200" y="1"/>
                    <a:pt x="1707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2" name="Google Shape;3442;p43"/>
            <p:cNvSpPr/>
            <p:nvPr/>
          </p:nvSpPr>
          <p:spPr>
            <a:xfrm>
              <a:off x="6153325" y="3063125"/>
              <a:ext cx="353825" cy="444625"/>
            </a:xfrm>
            <a:custGeom>
              <a:avLst/>
              <a:gdLst/>
              <a:ahLst/>
              <a:cxnLst/>
              <a:rect l="l" t="t" r="r" b="b"/>
              <a:pathLst>
                <a:path w="14153" h="17785" extrusionOk="0">
                  <a:moveTo>
                    <a:pt x="7224" y="1"/>
                  </a:moveTo>
                  <a:cubicBezTo>
                    <a:pt x="5810" y="1"/>
                    <a:pt x="4505" y="440"/>
                    <a:pt x="3813" y="917"/>
                  </a:cubicBezTo>
                  <a:cubicBezTo>
                    <a:pt x="1051" y="2788"/>
                    <a:pt x="1" y="16620"/>
                    <a:pt x="1" y="16620"/>
                  </a:cubicBezTo>
                  <a:cubicBezTo>
                    <a:pt x="1" y="16620"/>
                    <a:pt x="2130" y="16012"/>
                    <a:pt x="4643" y="16012"/>
                  </a:cubicBezTo>
                  <a:cubicBezTo>
                    <a:pt x="6645" y="16012"/>
                    <a:pt x="8891" y="16398"/>
                    <a:pt x="10500" y="17784"/>
                  </a:cubicBezTo>
                  <a:cubicBezTo>
                    <a:pt x="10500" y="17784"/>
                    <a:pt x="14153" y="9042"/>
                    <a:pt x="12509" y="3929"/>
                  </a:cubicBezTo>
                  <a:cubicBezTo>
                    <a:pt x="11526" y="911"/>
                    <a:pt x="9262" y="1"/>
                    <a:pt x="72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3" name="Google Shape;3443;p43"/>
            <p:cNvSpPr/>
            <p:nvPr/>
          </p:nvSpPr>
          <p:spPr>
            <a:xfrm>
              <a:off x="6180725" y="3418700"/>
              <a:ext cx="223150" cy="44600"/>
            </a:xfrm>
            <a:custGeom>
              <a:avLst/>
              <a:gdLst/>
              <a:ahLst/>
              <a:cxnLst/>
              <a:rect l="l" t="t" r="r" b="b"/>
              <a:pathLst>
                <a:path w="8926" h="1784" extrusionOk="0">
                  <a:moveTo>
                    <a:pt x="4566" y="1"/>
                  </a:moveTo>
                  <a:cubicBezTo>
                    <a:pt x="4566" y="1"/>
                    <a:pt x="4269" y="1"/>
                    <a:pt x="3812" y="23"/>
                  </a:cubicBezTo>
                  <a:cubicBezTo>
                    <a:pt x="3356" y="46"/>
                    <a:pt x="2762" y="138"/>
                    <a:pt x="2192" y="275"/>
                  </a:cubicBezTo>
                  <a:cubicBezTo>
                    <a:pt x="1621" y="412"/>
                    <a:pt x="1050" y="594"/>
                    <a:pt x="662" y="800"/>
                  </a:cubicBezTo>
                  <a:cubicBezTo>
                    <a:pt x="252" y="982"/>
                    <a:pt x="0" y="1142"/>
                    <a:pt x="23" y="1165"/>
                  </a:cubicBezTo>
                  <a:cubicBezTo>
                    <a:pt x="23" y="1173"/>
                    <a:pt x="32" y="1177"/>
                    <a:pt x="48" y="1177"/>
                  </a:cubicBezTo>
                  <a:cubicBezTo>
                    <a:pt x="125" y="1177"/>
                    <a:pt x="374" y="1095"/>
                    <a:pt x="731" y="982"/>
                  </a:cubicBezTo>
                  <a:cubicBezTo>
                    <a:pt x="1142" y="868"/>
                    <a:pt x="1712" y="731"/>
                    <a:pt x="2260" y="640"/>
                  </a:cubicBezTo>
                  <a:cubicBezTo>
                    <a:pt x="2831" y="548"/>
                    <a:pt x="3401" y="526"/>
                    <a:pt x="3835" y="526"/>
                  </a:cubicBezTo>
                  <a:lnTo>
                    <a:pt x="4543" y="526"/>
                  </a:lnTo>
                  <a:cubicBezTo>
                    <a:pt x="4543" y="526"/>
                    <a:pt x="4611" y="526"/>
                    <a:pt x="4748" y="548"/>
                  </a:cubicBezTo>
                  <a:cubicBezTo>
                    <a:pt x="4862" y="548"/>
                    <a:pt x="5045" y="548"/>
                    <a:pt x="5250" y="571"/>
                  </a:cubicBezTo>
                  <a:cubicBezTo>
                    <a:pt x="5684" y="594"/>
                    <a:pt x="6255" y="685"/>
                    <a:pt x="6802" y="845"/>
                  </a:cubicBezTo>
                  <a:cubicBezTo>
                    <a:pt x="7350" y="1005"/>
                    <a:pt x="7875" y="1210"/>
                    <a:pt x="8240" y="1439"/>
                  </a:cubicBezTo>
                  <a:cubicBezTo>
                    <a:pt x="8604" y="1631"/>
                    <a:pt x="8847" y="1783"/>
                    <a:pt x="8895" y="1783"/>
                  </a:cubicBezTo>
                  <a:cubicBezTo>
                    <a:pt x="8898" y="1783"/>
                    <a:pt x="8901" y="1782"/>
                    <a:pt x="8902" y="1781"/>
                  </a:cubicBezTo>
                  <a:cubicBezTo>
                    <a:pt x="8925" y="1758"/>
                    <a:pt x="8720" y="1530"/>
                    <a:pt x="8355" y="1256"/>
                  </a:cubicBezTo>
                  <a:cubicBezTo>
                    <a:pt x="8012" y="982"/>
                    <a:pt x="7464" y="708"/>
                    <a:pt x="6917" y="480"/>
                  </a:cubicBezTo>
                  <a:cubicBezTo>
                    <a:pt x="6346" y="275"/>
                    <a:pt x="5752" y="138"/>
                    <a:pt x="5319" y="69"/>
                  </a:cubicBezTo>
                  <a:cubicBezTo>
                    <a:pt x="5091" y="46"/>
                    <a:pt x="4908" y="23"/>
                    <a:pt x="4771" y="23"/>
                  </a:cubicBezTo>
                  <a:cubicBezTo>
                    <a:pt x="4634" y="1"/>
                    <a:pt x="4566" y="1"/>
                    <a:pt x="4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4" name="Google Shape;3444;p43"/>
            <p:cNvSpPr/>
            <p:nvPr/>
          </p:nvSpPr>
          <p:spPr>
            <a:xfrm>
              <a:off x="6153325" y="3063200"/>
              <a:ext cx="353825" cy="444550"/>
            </a:xfrm>
            <a:custGeom>
              <a:avLst/>
              <a:gdLst/>
              <a:ahLst/>
              <a:cxnLst/>
              <a:rect l="l" t="t" r="r" b="b"/>
              <a:pathLst>
                <a:path w="14153" h="17782" extrusionOk="0">
                  <a:moveTo>
                    <a:pt x="7328" y="1"/>
                  </a:moveTo>
                  <a:lnTo>
                    <a:pt x="7328" y="1"/>
                  </a:lnTo>
                  <a:cubicBezTo>
                    <a:pt x="7351" y="92"/>
                    <a:pt x="7442" y="160"/>
                    <a:pt x="7625" y="183"/>
                  </a:cubicBezTo>
                  <a:cubicBezTo>
                    <a:pt x="10318" y="640"/>
                    <a:pt x="12646" y="8925"/>
                    <a:pt x="6917" y="12669"/>
                  </a:cubicBezTo>
                  <a:cubicBezTo>
                    <a:pt x="5590" y="13534"/>
                    <a:pt x="4504" y="13867"/>
                    <a:pt x="3618" y="13867"/>
                  </a:cubicBezTo>
                  <a:cubicBezTo>
                    <a:pt x="2005" y="13867"/>
                    <a:pt x="1056" y="12765"/>
                    <a:pt x="526" y="11778"/>
                  </a:cubicBezTo>
                  <a:cubicBezTo>
                    <a:pt x="161" y="14472"/>
                    <a:pt x="1" y="16617"/>
                    <a:pt x="1" y="16617"/>
                  </a:cubicBezTo>
                  <a:cubicBezTo>
                    <a:pt x="1" y="16617"/>
                    <a:pt x="2130" y="16009"/>
                    <a:pt x="4643" y="16009"/>
                  </a:cubicBezTo>
                  <a:cubicBezTo>
                    <a:pt x="6645" y="16009"/>
                    <a:pt x="8891" y="16395"/>
                    <a:pt x="10500" y="17781"/>
                  </a:cubicBezTo>
                  <a:cubicBezTo>
                    <a:pt x="10500" y="17781"/>
                    <a:pt x="14153" y="9039"/>
                    <a:pt x="12509" y="3926"/>
                  </a:cubicBezTo>
                  <a:cubicBezTo>
                    <a:pt x="11550" y="936"/>
                    <a:pt x="9336" y="23"/>
                    <a:pt x="73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5" name="Google Shape;3445;p43"/>
            <p:cNvSpPr/>
            <p:nvPr/>
          </p:nvSpPr>
          <p:spPr>
            <a:xfrm>
              <a:off x="6233800" y="3109825"/>
              <a:ext cx="54225" cy="79950"/>
            </a:xfrm>
            <a:custGeom>
              <a:avLst/>
              <a:gdLst/>
              <a:ahLst/>
              <a:cxnLst/>
              <a:rect l="l" t="t" r="r" b="b"/>
              <a:pathLst>
                <a:path w="2169" h="3198" extrusionOk="0">
                  <a:moveTo>
                    <a:pt x="1911" y="0"/>
                  </a:moveTo>
                  <a:cubicBezTo>
                    <a:pt x="1749" y="0"/>
                    <a:pt x="1513" y="177"/>
                    <a:pt x="1370" y="464"/>
                  </a:cubicBezTo>
                  <a:cubicBezTo>
                    <a:pt x="1233" y="783"/>
                    <a:pt x="1256" y="1080"/>
                    <a:pt x="1415" y="1126"/>
                  </a:cubicBezTo>
                  <a:cubicBezTo>
                    <a:pt x="1439" y="1135"/>
                    <a:pt x="1464" y="1139"/>
                    <a:pt x="1490" y="1139"/>
                  </a:cubicBezTo>
                  <a:cubicBezTo>
                    <a:pt x="1662" y="1139"/>
                    <a:pt x="1870" y="950"/>
                    <a:pt x="2009" y="692"/>
                  </a:cubicBezTo>
                  <a:cubicBezTo>
                    <a:pt x="2169" y="372"/>
                    <a:pt x="2146" y="76"/>
                    <a:pt x="1963" y="7"/>
                  </a:cubicBezTo>
                  <a:cubicBezTo>
                    <a:pt x="1947" y="3"/>
                    <a:pt x="1929" y="0"/>
                    <a:pt x="1911" y="0"/>
                  </a:cubicBezTo>
                  <a:close/>
                  <a:moveTo>
                    <a:pt x="952" y="1594"/>
                  </a:moveTo>
                  <a:cubicBezTo>
                    <a:pt x="721" y="1594"/>
                    <a:pt x="390" y="1855"/>
                    <a:pt x="206" y="2244"/>
                  </a:cubicBezTo>
                  <a:cubicBezTo>
                    <a:pt x="0" y="2678"/>
                    <a:pt x="23" y="3111"/>
                    <a:pt x="274" y="3180"/>
                  </a:cubicBezTo>
                  <a:cubicBezTo>
                    <a:pt x="304" y="3192"/>
                    <a:pt x="336" y="3197"/>
                    <a:pt x="370" y="3197"/>
                  </a:cubicBezTo>
                  <a:cubicBezTo>
                    <a:pt x="600" y="3197"/>
                    <a:pt x="917" y="2941"/>
                    <a:pt x="1096" y="2564"/>
                  </a:cubicBezTo>
                  <a:cubicBezTo>
                    <a:pt x="1301" y="2130"/>
                    <a:pt x="1278" y="1696"/>
                    <a:pt x="1027" y="1605"/>
                  </a:cubicBezTo>
                  <a:cubicBezTo>
                    <a:pt x="1004" y="1598"/>
                    <a:pt x="979" y="1594"/>
                    <a:pt x="952" y="159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6" name="Google Shape;3446;p43"/>
            <p:cNvSpPr/>
            <p:nvPr/>
          </p:nvSpPr>
          <p:spPr>
            <a:xfrm>
              <a:off x="5262575" y="2684000"/>
              <a:ext cx="214625" cy="264225"/>
            </a:xfrm>
            <a:custGeom>
              <a:avLst/>
              <a:gdLst/>
              <a:ahLst/>
              <a:cxnLst/>
              <a:rect l="l" t="t" r="r" b="b"/>
              <a:pathLst>
                <a:path w="8585" h="10569" extrusionOk="0">
                  <a:moveTo>
                    <a:pt x="5628" y="0"/>
                  </a:moveTo>
                  <a:cubicBezTo>
                    <a:pt x="5130" y="0"/>
                    <a:pt x="4533" y="154"/>
                    <a:pt x="3835" y="583"/>
                  </a:cubicBezTo>
                  <a:cubicBezTo>
                    <a:pt x="1" y="2934"/>
                    <a:pt x="3949" y="10215"/>
                    <a:pt x="6232" y="10558"/>
                  </a:cubicBezTo>
                  <a:cubicBezTo>
                    <a:pt x="6277" y="10565"/>
                    <a:pt x="6322" y="10569"/>
                    <a:pt x="6365" y="10569"/>
                  </a:cubicBezTo>
                  <a:cubicBezTo>
                    <a:pt x="8496" y="10569"/>
                    <a:pt x="8584" y="2001"/>
                    <a:pt x="7533" y="1017"/>
                  </a:cubicBezTo>
                  <a:cubicBezTo>
                    <a:pt x="7533" y="1017"/>
                    <a:pt x="6906" y="0"/>
                    <a:pt x="5628"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7" name="Google Shape;3447;p43"/>
            <p:cNvSpPr/>
            <p:nvPr/>
          </p:nvSpPr>
          <p:spPr>
            <a:xfrm>
              <a:off x="5361875" y="2734400"/>
              <a:ext cx="100450" cy="159775"/>
            </a:xfrm>
            <a:custGeom>
              <a:avLst/>
              <a:gdLst/>
              <a:ahLst/>
              <a:cxnLst/>
              <a:rect l="l" t="t" r="r" b="b"/>
              <a:pathLst>
                <a:path w="4018" h="6391" extrusionOk="0">
                  <a:moveTo>
                    <a:pt x="169" y="1"/>
                  </a:moveTo>
                  <a:cubicBezTo>
                    <a:pt x="75" y="1"/>
                    <a:pt x="23" y="11"/>
                    <a:pt x="23" y="28"/>
                  </a:cubicBezTo>
                  <a:cubicBezTo>
                    <a:pt x="0" y="74"/>
                    <a:pt x="365" y="119"/>
                    <a:pt x="822" y="325"/>
                  </a:cubicBezTo>
                  <a:cubicBezTo>
                    <a:pt x="1278" y="530"/>
                    <a:pt x="1826" y="873"/>
                    <a:pt x="2214" y="1329"/>
                  </a:cubicBezTo>
                  <a:cubicBezTo>
                    <a:pt x="2625" y="1763"/>
                    <a:pt x="2876" y="2265"/>
                    <a:pt x="2990" y="2676"/>
                  </a:cubicBezTo>
                  <a:cubicBezTo>
                    <a:pt x="3082" y="2972"/>
                    <a:pt x="3036" y="2904"/>
                    <a:pt x="3036" y="2927"/>
                  </a:cubicBezTo>
                  <a:cubicBezTo>
                    <a:pt x="3013" y="2927"/>
                    <a:pt x="3013" y="2904"/>
                    <a:pt x="2990" y="2904"/>
                  </a:cubicBezTo>
                  <a:cubicBezTo>
                    <a:pt x="2990" y="2904"/>
                    <a:pt x="3036" y="2904"/>
                    <a:pt x="2967" y="2881"/>
                  </a:cubicBezTo>
                  <a:lnTo>
                    <a:pt x="2899" y="2881"/>
                  </a:lnTo>
                  <a:cubicBezTo>
                    <a:pt x="2899" y="2858"/>
                    <a:pt x="2785" y="2858"/>
                    <a:pt x="2762" y="2858"/>
                  </a:cubicBezTo>
                  <a:cubicBezTo>
                    <a:pt x="2557" y="2835"/>
                    <a:pt x="2511" y="2835"/>
                    <a:pt x="2511" y="2835"/>
                  </a:cubicBezTo>
                  <a:lnTo>
                    <a:pt x="2214" y="2835"/>
                  </a:lnTo>
                  <a:cubicBezTo>
                    <a:pt x="2100" y="2835"/>
                    <a:pt x="1917" y="2904"/>
                    <a:pt x="1712" y="2995"/>
                  </a:cubicBezTo>
                  <a:cubicBezTo>
                    <a:pt x="1621" y="3041"/>
                    <a:pt x="1507" y="3109"/>
                    <a:pt x="1415" y="3201"/>
                  </a:cubicBezTo>
                  <a:cubicBezTo>
                    <a:pt x="1374" y="3283"/>
                    <a:pt x="1315" y="3364"/>
                    <a:pt x="1254" y="3463"/>
                  </a:cubicBezTo>
                  <a:lnTo>
                    <a:pt x="1254" y="3463"/>
                  </a:lnTo>
                  <a:cubicBezTo>
                    <a:pt x="1255" y="3459"/>
                    <a:pt x="1256" y="3455"/>
                    <a:pt x="1256" y="3452"/>
                  </a:cubicBezTo>
                  <a:lnTo>
                    <a:pt x="1256" y="3452"/>
                  </a:lnTo>
                  <a:cubicBezTo>
                    <a:pt x="1254" y="3457"/>
                    <a:pt x="1253" y="3462"/>
                    <a:pt x="1251" y="3468"/>
                  </a:cubicBezTo>
                  <a:lnTo>
                    <a:pt x="1251" y="3468"/>
                  </a:lnTo>
                  <a:cubicBezTo>
                    <a:pt x="1245" y="3478"/>
                    <a:pt x="1239" y="3487"/>
                    <a:pt x="1233" y="3497"/>
                  </a:cubicBezTo>
                  <a:cubicBezTo>
                    <a:pt x="1233" y="3497"/>
                    <a:pt x="1240" y="3490"/>
                    <a:pt x="1247" y="3479"/>
                  </a:cubicBezTo>
                  <a:lnTo>
                    <a:pt x="1247" y="3479"/>
                  </a:lnTo>
                  <a:cubicBezTo>
                    <a:pt x="1210" y="3577"/>
                    <a:pt x="1106" y="3753"/>
                    <a:pt x="1210" y="4022"/>
                  </a:cubicBezTo>
                  <a:cubicBezTo>
                    <a:pt x="1347" y="4319"/>
                    <a:pt x="1735" y="4502"/>
                    <a:pt x="2032" y="4616"/>
                  </a:cubicBezTo>
                  <a:cubicBezTo>
                    <a:pt x="2328" y="4730"/>
                    <a:pt x="2625" y="4821"/>
                    <a:pt x="2762" y="4958"/>
                  </a:cubicBezTo>
                  <a:cubicBezTo>
                    <a:pt x="2945" y="5164"/>
                    <a:pt x="3082" y="5369"/>
                    <a:pt x="3059" y="5552"/>
                  </a:cubicBezTo>
                  <a:cubicBezTo>
                    <a:pt x="3059" y="5734"/>
                    <a:pt x="2876" y="5917"/>
                    <a:pt x="2648" y="6031"/>
                  </a:cubicBezTo>
                  <a:cubicBezTo>
                    <a:pt x="2480" y="6092"/>
                    <a:pt x="2303" y="6122"/>
                    <a:pt x="2136" y="6122"/>
                  </a:cubicBezTo>
                  <a:cubicBezTo>
                    <a:pt x="2052" y="6122"/>
                    <a:pt x="1971" y="6115"/>
                    <a:pt x="1895" y="6100"/>
                  </a:cubicBezTo>
                  <a:cubicBezTo>
                    <a:pt x="1476" y="6011"/>
                    <a:pt x="1419" y="5710"/>
                    <a:pt x="1354" y="5710"/>
                  </a:cubicBezTo>
                  <a:cubicBezTo>
                    <a:pt x="1352" y="5710"/>
                    <a:pt x="1349" y="5711"/>
                    <a:pt x="1347" y="5711"/>
                  </a:cubicBezTo>
                  <a:cubicBezTo>
                    <a:pt x="1324" y="5734"/>
                    <a:pt x="1301" y="5780"/>
                    <a:pt x="1324" y="5894"/>
                  </a:cubicBezTo>
                  <a:cubicBezTo>
                    <a:pt x="1370" y="6008"/>
                    <a:pt x="1461" y="6191"/>
                    <a:pt x="1781" y="6305"/>
                  </a:cubicBezTo>
                  <a:cubicBezTo>
                    <a:pt x="1929" y="6362"/>
                    <a:pt x="2106" y="6391"/>
                    <a:pt x="2291" y="6391"/>
                  </a:cubicBezTo>
                  <a:cubicBezTo>
                    <a:pt x="2477" y="6391"/>
                    <a:pt x="2671" y="6362"/>
                    <a:pt x="2853" y="6305"/>
                  </a:cubicBezTo>
                  <a:cubicBezTo>
                    <a:pt x="3241" y="6191"/>
                    <a:pt x="3584" y="5940"/>
                    <a:pt x="3652" y="5620"/>
                  </a:cubicBezTo>
                  <a:cubicBezTo>
                    <a:pt x="3743" y="5301"/>
                    <a:pt x="3584" y="4958"/>
                    <a:pt x="3355" y="4707"/>
                  </a:cubicBezTo>
                  <a:cubicBezTo>
                    <a:pt x="3104" y="4410"/>
                    <a:pt x="2694" y="4273"/>
                    <a:pt x="2442" y="4137"/>
                  </a:cubicBezTo>
                  <a:cubicBezTo>
                    <a:pt x="2169" y="4022"/>
                    <a:pt x="2054" y="3908"/>
                    <a:pt x="2054" y="3863"/>
                  </a:cubicBezTo>
                  <a:cubicBezTo>
                    <a:pt x="2054" y="3840"/>
                    <a:pt x="2100" y="3749"/>
                    <a:pt x="2123" y="3703"/>
                  </a:cubicBezTo>
                  <a:lnTo>
                    <a:pt x="2146" y="3657"/>
                  </a:lnTo>
                  <a:cubicBezTo>
                    <a:pt x="2237" y="3475"/>
                    <a:pt x="2328" y="3520"/>
                    <a:pt x="2397" y="3497"/>
                  </a:cubicBezTo>
                  <a:cubicBezTo>
                    <a:pt x="2465" y="3497"/>
                    <a:pt x="2488" y="3475"/>
                    <a:pt x="2488" y="3475"/>
                  </a:cubicBezTo>
                  <a:cubicBezTo>
                    <a:pt x="2488" y="3475"/>
                    <a:pt x="2511" y="3475"/>
                    <a:pt x="2602" y="3497"/>
                  </a:cubicBezTo>
                  <a:cubicBezTo>
                    <a:pt x="2614" y="3497"/>
                    <a:pt x="2619" y="3492"/>
                    <a:pt x="2634" y="3492"/>
                  </a:cubicBezTo>
                  <a:cubicBezTo>
                    <a:pt x="2648" y="3492"/>
                    <a:pt x="2671" y="3497"/>
                    <a:pt x="2716" y="3520"/>
                  </a:cubicBezTo>
                  <a:cubicBezTo>
                    <a:pt x="2785" y="3543"/>
                    <a:pt x="2876" y="3566"/>
                    <a:pt x="2967" y="3612"/>
                  </a:cubicBezTo>
                  <a:cubicBezTo>
                    <a:pt x="3036" y="3634"/>
                    <a:pt x="3082" y="3634"/>
                    <a:pt x="3150" y="3680"/>
                  </a:cubicBezTo>
                  <a:cubicBezTo>
                    <a:pt x="3241" y="3726"/>
                    <a:pt x="3333" y="3771"/>
                    <a:pt x="3424" y="3817"/>
                  </a:cubicBezTo>
                  <a:cubicBezTo>
                    <a:pt x="3584" y="3908"/>
                    <a:pt x="3789" y="4022"/>
                    <a:pt x="4017" y="4137"/>
                  </a:cubicBezTo>
                  <a:cubicBezTo>
                    <a:pt x="3995" y="4000"/>
                    <a:pt x="3995" y="3771"/>
                    <a:pt x="3995" y="3475"/>
                  </a:cubicBezTo>
                  <a:cubicBezTo>
                    <a:pt x="3972" y="3338"/>
                    <a:pt x="3972" y="3155"/>
                    <a:pt x="3926" y="2995"/>
                  </a:cubicBezTo>
                  <a:cubicBezTo>
                    <a:pt x="3880" y="2767"/>
                    <a:pt x="3858" y="2699"/>
                    <a:pt x="3812" y="2562"/>
                  </a:cubicBezTo>
                  <a:cubicBezTo>
                    <a:pt x="3607" y="2082"/>
                    <a:pt x="3241" y="1534"/>
                    <a:pt x="2716" y="1101"/>
                  </a:cubicBezTo>
                  <a:cubicBezTo>
                    <a:pt x="2214" y="644"/>
                    <a:pt x="1529" y="279"/>
                    <a:pt x="982" y="119"/>
                  </a:cubicBezTo>
                  <a:cubicBezTo>
                    <a:pt x="620" y="32"/>
                    <a:pt x="331" y="1"/>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8" name="Google Shape;3448;p43"/>
            <p:cNvSpPr/>
            <p:nvPr/>
          </p:nvSpPr>
          <p:spPr>
            <a:xfrm>
              <a:off x="5332200" y="2736500"/>
              <a:ext cx="155350" cy="156150"/>
            </a:xfrm>
            <a:custGeom>
              <a:avLst/>
              <a:gdLst/>
              <a:ahLst/>
              <a:cxnLst/>
              <a:rect l="l" t="t" r="r" b="b"/>
              <a:pathLst>
                <a:path w="6214" h="6246" extrusionOk="0">
                  <a:moveTo>
                    <a:pt x="1829" y="0"/>
                  </a:moveTo>
                  <a:cubicBezTo>
                    <a:pt x="1643" y="0"/>
                    <a:pt x="1458" y="45"/>
                    <a:pt x="1278" y="149"/>
                  </a:cubicBezTo>
                  <a:cubicBezTo>
                    <a:pt x="0" y="880"/>
                    <a:pt x="936" y="6152"/>
                    <a:pt x="3607" y="6244"/>
                  </a:cubicBezTo>
                  <a:cubicBezTo>
                    <a:pt x="3632" y="6245"/>
                    <a:pt x="3657" y="6245"/>
                    <a:pt x="3681" y="6245"/>
                  </a:cubicBezTo>
                  <a:cubicBezTo>
                    <a:pt x="6213" y="6245"/>
                    <a:pt x="4086" y="1610"/>
                    <a:pt x="4086" y="1610"/>
                  </a:cubicBezTo>
                  <a:cubicBezTo>
                    <a:pt x="4086" y="1610"/>
                    <a:pt x="2946" y="0"/>
                    <a:pt x="182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9" name="Google Shape;3449;p43"/>
            <p:cNvSpPr/>
            <p:nvPr/>
          </p:nvSpPr>
          <p:spPr>
            <a:xfrm>
              <a:off x="5345025" y="2276050"/>
              <a:ext cx="1121050" cy="939600"/>
            </a:xfrm>
            <a:custGeom>
              <a:avLst/>
              <a:gdLst/>
              <a:ahLst/>
              <a:cxnLst/>
              <a:rect l="l" t="t" r="r" b="b"/>
              <a:pathLst>
                <a:path w="44842" h="37584" extrusionOk="0">
                  <a:moveTo>
                    <a:pt x="21599" y="0"/>
                  </a:moveTo>
                  <a:cubicBezTo>
                    <a:pt x="18647" y="0"/>
                    <a:pt x="14932" y="649"/>
                    <a:pt x="10809" y="2841"/>
                  </a:cubicBezTo>
                  <a:cubicBezTo>
                    <a:pt x="2249" y="7383"/>
                    <a:pt x="4098" y="15532"/>
                    <a:pt x="4395" y="21352"/>
                  </a:cubicBezTo>
                  <a:cubicBezTo>
                    <a:pt x="0" y="32327"/>
                    <a:pt x="8288" y="37583"/>
                    <a:pt x="16275" y="37583"/>
                  </a:cubicBezTo>
                  <a:cubicBezTo>
                    <a:pt x="16378" y="37583"/>
                    <a:pt x="16481" y="37583"/>
                    <a:pt x="16583" y="37581"/>
                  </a:cubicBezTo>
                  <a:cubicBezTo>
                    <a:pt x="25143" y="37444"/>
                    <a:pt x="32630" y="31623"/>
                    <a:pt x="33976" y="27127"/>
                  </a:cubicBezTo>
                  <a:cubicBezTo>
                    <a:pt x="33976" y="27127"/>
                    <a:pt x="34843" y="28958"/>
                    <a:pt x="36894" y="28958"/>
                  </a:cubicBezTo>
                  <a:cubicBezTo>
                    <a:pt x="37629" y="28958"/>
                    <a:pt x="38515" y="28724"/>
                    <a:pt x="39568" y="28086"/>
                  </a:cubicBezTo>
                  <a:cubicBezTo>
                    <a:pt x="42696" y="26191"/>
                    <a:pt x="44841" y="20325"/>
                    <a:pt x="42056" y="18362"/>
                  </a:cubicBezTo>
                  <a:cubicBezTo>
                    <a:pt x="41141" y="17708"/>
                    <a:pt x="40294" y="17471"/>
                    <a:pt x="39546" y="17471"/>
                  </a:cubicBezTo>
                  <a:cubicBezTo>
                    <a:pt x="37551" y="17471"/>
                    <a:pt x="36259" y="19161"/>
                    <a:pt x="36259" y="19161"/>
                  </a:cubicBezTo>
                  <a:cubicBezTo>
                    <a:pt x="36259" y="19161"/>
                    <a:pt x="40504" y="6721"/>
                    <a:pt x="28544" y="1357"/>
                  </a:cubicBezTo>
                  <a:cubicBezTo>
                    <a:pt x="28544" y="1357"/>
                    <a:pt x="25870" y="0"/>
                    <a:pt x="21599"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0" name="Google Shape;3450;p43"/>
            <p:cNvSpPr/>
            <p:nvPr/>
          </p:nvSpPr>
          <p:spPr>
            <a:xfrm>
              <a:off x="5345025" y="2458900"/>
              <a:ext cx="839725" cy="756750"/>
            </a:xfrm>
            <a:custGeom>
              <a:avLst/>
              <a:gdLst/>
              <a:ahLst/>
              <a:cxnLst/>
              <a:rect l="l" t="t" r="r" b="b"/>
              <a:pathLst>
                <a:path w="33589" h="30270" extrusionOk="0">
                  <a:moveTo>
                    <a:pt x="5833" y="1"/>
                  </a:moveTo>
                  <a:lnTo>
                    <a:pt x="5833" y="1"/>
                  </a:lnTo>
                  <a:cubicBezTo>
                    <a:pt x="3162" y="4406"/>
                    <a:pt x="4189" y="9815"/>
                    <a:pt x="4395" y="14038"/>
                  </a:cubicBezTo>
                  <a:cubicBezTo>
                    <a:pt x="0" y="25013"/>
                    <a:pt x="8288" y="30269"/>
                    <a:pt x="16275" y="30269"/>
                  </a:cubicBezTo>
                  <a:cubicBezTo>
                    <a:pt x="16378" y="30269"/>
                    <a:pt x="16481" y="30269"/>
                    <a:pt x="16583" y="30267"/>
                  </a:cubicBezTo>
                  <a:cubicBezTo>
                    <a:pt x="24527" y="30130"/>
                    <a:pt x="31557" y="25108"/>
                    <a:pt x="33588" y="20794"/>
                  </a:cubicBezTo>
                  <a:lnTo>
                    <a:pt x="33588" y="20794"/>
                  </a:lnTo>
                  <a:cubicBezTo>
                    <a:pt x="31077" y="24880"/>
                    <a:pt x="24481" y="29263"/>
                    <a:pt x="17063" y="29377"/>
                  </a:cubicBezTo>
                  <a:cubicBezTo>
                    <a:pt x="16960" y="29378"/>
                    <a:pt x="16858" y="29379"/>
                    <a:pt x="16755" y="29379"/>
                  </a:cubicBezTo>
                  <a:cubicBezTo>
                    <a:pt x="8789" y="29379"/>
                    <a:pt x="480" y="24123"/>
                    <a:pt x="4874" y="13148"/>
                  </a:cubicBezTo>
                  <a:cubicBezTo>
                    <a:pt x="4669" y="9222"/>
                    <a:pt x="3778" y="4223"/>
                    <a:pt x="5833"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1" name="Google Shape;3451;p43"/>
            <p:cNvSpPr/>
            <p:nvPr/>
          </p:nvSpPr>
          <p:spPr>
            <a:xfrm>
              <a:off x="6196125" y="2891450"/>
              <a:ext cx="211175" cy="108375"/>
            </a:xfrm>
            <a:custGeom>
              <a:avLst/>
              <a:gdLst/>
              <a:ahLst/>
              <a:cxnLst/>
              <a:rect l="l" t="t" r="r" b="b"/>
              <a:pathLst>
                <a:path w="8447" h="4335" extrusionOk="0">
                  <a:moveTo>
                    <a:pt x="8446" y="0"/>
                  </a:moveTo>
                  <a:cubicBezTo>
                    <a:pt x="7784" y="1073"/>
                    <a:pt x="6940" y="2009"/>
                    <a:pt x="6004" y="2579"/>
                  </a:cubicBezTo>
                  <a:cubicBezTo>
                    <a:pt x="4951" y="3217"/>
                    <a:pt x="4064" y="3452"/>
                    <a:pt x="3329" y="3452"/>
                  </a:cubicBezTo>
                  <a:cubicBezTo>
                    <a:pt x="1278" y="3452"/>
                    <a:pt x="412" y="1621"/>
                    <a:pt x="412" y="1621"/>
                  </a:cubicBezTo>
                  <a:cubicBezTo>
                    <a:pt x="320" y="1963"/>
                    <a:pt x="161" y="2305"/>
                    <a:pt x="1" y="2648"/>
                  </a:cubicBezTo>
                  <a:cubicBezTo>
                    <a:pt x="256" y="3079"/>
                    <a:pt x="1147" y="4335"/>
                    <a:pt x="2853" y="4335"/>
                  </a:cubicBezTo>
                  <a:cubicBezTo>
                    <a:pt x="3587" y="4335"/>
                    <a:pt x="4473" y="4102"/>
                    <a:pt x="5524" y="3470"/>
                  </a:cubicBezTo>
                  <a:cubicBezTo>
                    <a:pt x="6711" y="2739"/>
                    <a:pt x="7761" y="1438"/>
                    <a:pt x="8446" y="0"/>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2" name="Google Shape;3452;p43"/>
            <p:cNvSpPr/>
            <p:nvPr/>
          </p:nvSpPr>
          <p:spPr>
            <a:xfrm>
              <a:off x="6252625" y="2764425"/>
              <a:ext cx="140975" cy="195300"/>
            </a:xfrm>
            <a:custGeom>
              <a:avLst/>
              <a:gdLst/>
              <a:ahLst/>
              <a:cxnLst/>
              <a:rect l="l" t="t" r="r" b="b"/>
              <a:pathLst>
                <a:path w="5639" h="7812" extrusionOk="0">
                  <a:moveTo>
                    <a:pt x="3861" y="0"/>
                  </a:moveTo>
                  <a:cubicBezTo>
                    <a:pt x="3781" y="0"/>
                    <a:pt x="3696" y="12"/>
                    <a:pt x="3607" y="37"/>
                  </a:cubicBezTo>
                  <a:cubicBezTo>
                    <a:pt x="2351" y="379"/>
                    <a:pt x="229" y="3597"/>
                    <a:pt x="229" y="3597"/>
                  </a:cubicBezTo>
                  <a:cubicBezTo>
                    <a:pt x="229" y="3597"/>
                    <a:pt x="470" y="3531"/>
                    <a:pt x="755" y="3531"/>
                  </a:cubicBezTo>
                  <a:cubicBezTo>
                    <a:pt x="1196" y="3531"/>
                    <a:pt x="1741" y="3691"/>
                    <a:pt x="1644" y="4510"/>
                  </a:cubicBezTo>
                  <a:cubicBezTo>
                    <a:pt x="1507" y="5834"/>
                    <a:pt x="0" y="6747"/>
                    <a:pt x="0" y="6747"/>
                  </a:cubicBezTo>
                  <a:cubicBezTo>
                    <a:pt x="0" y="6747"/>
                    <a:pt x="416" y="7811"/>
                    <a:pt x="1332" y="7811"/>
                  </a:cubicBezTo>
                  <a:cubicBezTo>
                    <a:pt x="1490" y="7811"/>
                    <a:pt x="1662" y="7780"/>
                    <a:pt x="1849" y="7706"/>
                  </a:cubicBezTo>
                  <a:cubicBezTo>
                    <a:pt x="3105" y="7227"/>
                    <a:pt x="5638" y="4008"/>
                    <a:pt x="5182" y="1886"/>
                  </a:cubicBezTo>
                  <a:cubicBezTo>
                    <a:pt x="5182" y="1886"/>
                    <a:pt x="4887" y="0"/>
                    <a:pt x="386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3" name="Google Shape;3453;p43"/>
            <p:cNvSpPr/>
            <p:nvPr/>
          </p:nvSpPr>
          <p:spPr>
            <a:xfrm>
              <a:off x="6233800" y="2764700"/>
              <a:ext cx="142100" cy="197525"/>
            </a:xfrm>
            <a:custGeom>
              <a:avLst/>
              <a:gdLst/>
              <a:ahLst/>
              <a:cxnLst/>
              <a:rect l="l" t="t" r="r" b="b"/>
              <a:pathLst>
                <a:path w="5684" h="7901" extrusionOk="0">
                  <a:moveTo>
                    <a:pt x="4593" y="1"/>
                  </a:moveTo>
                  <a:cubicBezTo>
                    <a:pt x="4517" y="1"/>
                    <a:pt x="4438" y="8"/>
                    <a:pt x="4360" y="26"/>
                  </a:cubicBezTo>
                  <a:cubicBezTo>
                    <a:pt x="3949" y="94"/>
                    <a:pt x="3584" y="277"/>
                    <a:pt x="3241" y="505"/>
                  </a:cubicBezTo>
                  <a:cubicBezTo>
                    <a:pt x="2534" y="984"/>
                    <a:pt x="1918" y="1601"/>
                    <a:pt x="1393" y="2217"/>
                  </a:cubicBezTo>
                  <a:cubicBezTo>
                    <a:pt x="1256" y="2377"/>
                    <a:pt x="1141" y="2537"/>
                    <a:pt x="1005" y="2696"/>
                  </a:cubicBezTo>
                  <a:cubicBezTo>
                    <a:pt x="959" y="2788"/>
                    <a:pt x="913" y="2833"/>
                    <a:pt x="822" y="2970"/>
                  </a:cubicBezTo>
                  <a:cubicBezTo>
                    <a:pt x="731" y="3107"/>
                    <a:pt x="662" y="3244"/>
                    <a:pt x="571" y="3381"/>
                  </a:cubicBezTo>
                  <a:cubicBezTo>
                    <a:pt x="411" y="3655"/>
                    <a:pt x="320" y="3906"/>
                    <a:pt x="228" y="4134"/>
                  </a:cubicBezTo>
                  <a:cubicBezTo>
                    <a:pt x="92" y="4431"/>
                    <a:pt x="69" y="4545"/>
                    <a:pt x="0" y="4705"/>
                  </a:cubicBezTo>
                  <a:cubicBezTo>
                    <a:pt x="274" y="4545"/>
                    <a:pt x="548" y="4408"/>
                    <a:pt x="799" y="4271"/>
                  </a:cubicBezTo>
                  <a:cubicBezTo>
                    <a:pt x="936" y="4203"/>
                    <a:pt x="1073" y="4134"/>
                    <a:pt x="1210" y="4066"/>
                  </a:cubicBezTo>
                  <a:cubicBezTo>
                    <a:pt x="1324" y="3997"/>
                    <a:pt x="1393" y="3997"/>
                    <a:pt x="1484" y="3974"/>
                  </a:cubicBezTo>
                  <a:cubicBezTo>
                    <a:pt x="1598" y="3952"/>
                    <a:pt x="1575" y="3952"/>
                    <a:pt x="1598" y="3952"/>
                  </a:cubicBezTo>
                  <a:cubicBezTo>
                    <a:pt x="1621" y="3952"/>
                    <a:pt x="1644" y="3952"/>
                    <a:pt x="1644" y="3974"/>
                  </a:cubicBezTo>
                  <a:cubicBezTo>
                    <a:pt x="1689" y="3974"/>
                    <a:pt x="1712" y="3974"/>
                    <a:pt x="1735" y="3997"/>
                  </a:cubicBezTo>
                  <a:cubicBezTo>
                    <a:pt x="1803" y="4043"/>
                    <a:pt x="1849" y="4089"/>
                    <a:pt x="1849" y="4089"/>
                  </a:cubicBezTo>
                  <a:cubicBezTo>
                    <a:pt x="1849" y="4089"/>
                    <a:pt x="1849" y="4111"/>
                    <a:pt x="1872" y="4134"/>
                  </a:cubicBezTo>
                  <a:cubicBezTo>
                    <a:pt x="1895" y="4180"/>
                    <a:pt x="1918" y="4226"/>
                    <a:pt x="1963" y="4294"/>
                  </a:cubicBezTo>
                  <a:cubicBezTo>
                    <a:pt x="1986" y="4454"/>
                    <a:pt x="2009" y="4728"/>
                    <a:pt x="1918" y="5047"/>
                  </a:cubicBezTo>
                  <a:cubicBezTo>
                    <a:pt x="1826" y="5367"/>
                    <a:pt x="1621" y="5732"/>
                    <a:pt x="1256" y="6052"/>
                  </a:cubicBezTo>
                  <a:cubicBezTo>
                    <a:pt x="1187" y="6120"/>
                    <a:pt x="1073" y="6189"/>
                    <a:pt x="982" y="6257"/>
                  </a:cubicBezTo>
                  <a:cubicBezTo>
                    <a:pt x="936" y="6303"/>
                    <a:pt x="890" y="6325"/>
                    <a:pt x="822" y="6348"/>
                  </a:cubicBezTo>
                  <a:lnTo>
                    <a:pt x="525" y="6508"/>
                  </a:lnTo>
                  <a:lnTo>
                    <a:pt x="365" y="6599"/>
                  </a:lnTo>
                  <a:lnTo>
                    <a:pt x="274" y="6622"/>
                  </a:lnTo>
                  <a:cubicBezTo>
                    <a:pt x="274" y="6645"/>
                    <a:pt x="297" y="6691"/>
                    <a:pt x="297" y="6714"/>
                  </a:cubicBezTo>
                  <a:lnTo>
                    <a:pt x="457" y="7010"/>
                  </a:lnTo>
                  <a:cubicBezTo>
                    <a:pt x="525" y="7261"/>
                    <a:pt x="639" y="7353"/>
                    <a:pt x="731" y="7490"/>
                  </a:cubicBezTo>
                  <a:cubicBezTo>
                    <a:pt x="959" y="7718"/>
                    <a:pt x="1324" y="7900"/>
                    <a:pt x="1666" y="7900"/>
                  </a:cubicBezTo>
                  <a:cubicBezTo>
                    <a:pt x="2009" y="7900"/>
                    <a:pt x="2328" y="7832"/>
                    <a:pt x="2602" y="7695"/>
                  </a:cubicBezTo>
                  <a:cubicBezTo>
                    <a:pt x="3127" y="7467"/>
                    <a:pt x="3515" y="7147"/>
                    <a:pt x="3835" y="6873"/>
                  </a:cubicBezTo>
                  <a:cubicBezTo>
                    <a:pt x="4474" y="6280"/>
                    <a:pt x="4702" y="5778"/>
                    <a:pt x="4657" y="5755"/>
                  </a:cubicBezTo>
                  <a:cubicBezTo>
                    <a:pt x="4655" y="5754"/>
                    <a:pt x="4653" y="5754"/>
                    <a:pt x="4651" y="5754"/>
                  </a:cubicBezTo>
                  <a:cubicBezTo>
                    <a:pt x="4573" y="5754"/>
                    <a:pt x="4275" y="6178"/>
                    <a:pt x="3629" y="6668"/>
                  </a:cubicBezTo>
                  <a:cubicBezTo>
                    <a:pt x="3287" y="6896"/>
                    <a:pt x="2876" y="7170"/>
                    <a:pt x="2420" y="7330"/>
                  </a:cubicBezTo>
                  <a:cubicBezTo>
                    <a:pt x="2191" y="7421"/>
                    <a:pt x="1940" y="7444"/>
                    <a:pt x="1712" y="7444"/>
                  </a:cubicBezTo>
                  <a:cubicBezTo>
                    <a:pt x="1484" y="7421"/>
                    <a:pt x="1324" y="7307"/>
                    <a:pt x="1187" y="7147"/>
                  </a:cubicBezTo>
                  <a:cubicBezTo>
                    <a:pt x="1141" y="7079"/>
                    <a:pt x="1050" y="6965"/>
                    <a:pt x="1073" y="6942"/>
                  </a:cubicBezTo>
                  <a:cubicBezTo>
                    <a:pt x="1050" y="6919"/>
                    <a:pt x="1027" y="6873"/>
                    <a:pt x="1096" y="6873"/>
                  </a:cubicBezTo>
                  <a:cubicBezTo>
                    <a:pt x="1107" y="6862"/>
                    <a:pt x="1113" y="6862"/>
                    <a:pt x="1122" y="6862"/>
                  </a:cubicBezTo>
                  <a:cubicBezTo>
                    <a:pt x="1130" y="6862"/>
                    <a:pt x="1141" y="6862"/>
                    <a:pt x="1164" y="6850"/>
                  </a:cubicBezTo>
                  <a:cubicBezTo>
                    <a:pt x="1233" y="6805"/>
                    <a:pt x="1301" y="6782"/>
                    <a:pt x="1370" y="6736"/>
                  </a:cubicBezTo>
                  <a:cubicBezTo>
                    <a:pt x="1484" y="6645"/>
                    <a:pt x="1621" y="6577"/>
                    <a:pt x="1735" y="6485"/>
                  </a:cubicBezTo>
                  <a:cubicBezTo>
                    <a:pt x="2191" y="6120"/>
                    <a:pt x="2488" y="5664"/>
                    <a:pt x="2648" y="5230"/>
                  </a:cubicBezTo>
                  <a:cubicBezTo>
                    <a:pt x="2785" y="4819"/>
                    <a:pt x="2785" y="4408"/>
                    <a:pt x="2739" y="4134"/>
                  </a:cubicBezTo>
                  <a:cubicBezTo>
                    <a:pt x="2694" y="3974"/>
                    <a:pt x="2648" y="3883"/>
                    <a:pt x="2602" y="3792"/>
                  </a:cubicBezTo>
                  <a:cubicBezTo>
                    <a:pt x="2557" y="3723"/>
                    <a:pt x="2534" y="3678"/>
                    <a:pt x="2534" y="3678"/>
                  </a:cubicBezTo>
                  <a:cubicBezTo>
                    <a:pt x="2534" y="3678"/>
                    <a:pt x="2488" y="3655"/>
                    <a:pt x="2443" y="3586"/>
                  </a:cubicBezTo>
                  <a:cubicBezTo>
                    <a:pt x="2397" y="3518"/>
                    <a:pt x="2260" y="3450"/>
                    <a:pt x="2100" y="3335"/>
                  </a:cubicBezTo>
                  <a:cubicBezTo>
                    <a:pt x="2032" y="3313"/>
                    <a:pt x="1918" y="3290"/>
                    <a:pt x="1803" y="3267"/>
                  </a:cubicBezTo>
                  <a:cubicBezTo>
                    <a:pt x="1758" y="3244"/>
                    <a:pt x="1689" y="3244"/>
                    <a:pt x="1644" y="3244"/>
                  </a:cubicBezTo>
                  <a:cubicBezTo>
                    <a:pt x="1598" y="3244"/>
                    <a:pt x="1484" y="3267"/>
                    <a:pt x="1507" y="3267"/>
                  </a:cubicBezTo>
                  <a:cubicBezTo>
                    <a:pt x="1507" y="3267"/>
                    <a:pt x="1484" y="3267"/>
                    <a:pt x="1461" y="3290"/>
                  </a:cubicBezTo>
                  <a:cubicBezTo>
                    <a:pt x="1447" y="3304"/>
                    <a:pt x="1439" y="3309"/>
                    <a:pt x="1436" y="3309"/>
                  </a:cubicBezTo>
                  <a:cubicBezTo>
                    <a:pt x="1427" y="3309"/>
                    <a:pt x="1438" y="3283"/>
                    <a:pt x="1438" y="3267"/>
                  </a:cubicBezTo>
                  <a:lnTo>
                    <a:pt x="1461" y="3221"/>
                  </a:lnTo>
                  <a:cubicBezTo>
                    <a:pt x="1461" y="3198"/>
                    <a:pt x="1530" y="3084"/>
                    <a:pt x="1575" y="3016"/>
                  </a:cubicBezTo>
                  <a:cubicBezTo>
                    <a:pt x="1689" y="2856"/>
                    <a:pt x="1803" y="2719"/>
                    <a:pt x="1918" y="2559"/>
                  </a:cubicBezTo>
                  <a:cubicBezTo>
                    <a:pt x="2374" y="1920"/>
                    <a:pt x="2922" y="1304"/>
                    <a:pt x="3515" y="825"/>
                  </a:cubicBezTo>
                  <a:cubicBezTo>
                    <a:pt x="3812" y="596"/>
                    <a:pt x="4132" y="414"/>
                    <a:pt x="4428" y="345"/>
                  </a:cubicBezTo>
                  <a:cubicBezTo>
                    <a:pt x="4519" y="317"/>
                    <a:pt x="4608" y="304"/>
                    <a:pt x="4691" y="304"/>
                  </a:cubicBezTo>
                  <a:cubicBezTo>
                    <a:pt x="4882" y="304"/>
                    <a:pt x="5048" y="371"/>
                    <a:pt x="5159" y="482"/>
                  </a:cubicBezTo>
                  <a:cubicBezTo>
                    <a:pt x="5512" y="769"/>
                    <a:pt x="5587" y="1077"/>
                    <a:pt x="5654" y="1077"/>
                  </a:cubicBezTo>
                  <a:cubicBezTo>
                    <a:pt x="5656" y="1077"/>
                    <a:pt x="5659" y="1076"/>
                    <a:pt x="5661" y="1076"/>
                  </a:cubicBezTo>
                  <a:cubicBezTo>
                    <a:pt x="5684" y="1076"/>
                    <a:pt x="5661" y="1007"/>
                    <a:pt x="5638" y="870"/>
                  </a:cubicBezTo>
                  <a:cubicBezTo>
                    <a:pt x="5592" y="733"/>
                    <a:pt x="5524" y="528"/>
                    <a:pt x="5341" y="322"/>
                  </a:cubicBezTo>
                  <a:cubicBezTo>
                    <a:pt x="5250" y="208"/>
                    <a:pt x="5113" y="117"/>
                    <a:pt x="4930" y="49"/>
                  </a:cubicBezTo>
                  <a:cubicBezTo>
                    <a:pt x="4832" y="20"/>
                    <a:pt x="4716" y="1"/>
                    <a:pt x="45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4" name="Google Shape;3454;p43"/>
            <p:cNvSpPr/>
            <p:nvPr/>
          </p:nvSpPr>
          <p:spPr>
            <a:xfrm>
              <a:off x="5485700" y="2635525"/>
              <a:ext cx="505600" cy="50650"/>
            </a:xfrm>
            <a:custGeom>
              <a:avLst/>
              <a:gdLst/>
              <a:ahLst/>
              <a:cxnLst/>
              <a:rect l="l" t="t" r="r" b="b"/>
              <a:pathLst>
                <a:path w="20224" h="2026" extrusionOk="0">
                  <a:moveTo>
                    <a:pt x="17736" y="1335"/>
                  </a:moveTo>
                  <a:cubicBezTo>
                    <a:pt x="17751" y="1335"/>
                    <a:pt x="17764" y="1336"/>
                    <a:pt x="17776" y="1336"/>
                  </a:cubicBezTo>
                  <a:lnTo>
                    <a:pt x="17776" y="1336"/>
                  </a:lnTo>
                  <a:cubicBezTo>
                    <a:pt x="17775" y="1336"/>
                    <a:pt x="17774" y="1336"/>
                    <a:pt x="17773" y="1335"/>
                  </a:cubicBezTo>
                  <a:close/>
                  <a:moveTo>
                    <a:pt x="18077" y="1"/>
                  </a:moveTo>
                  <a:cubicBezTo>
                    <a:pt x="17495" y="1"/>
                    <a:pt x="17062" y="261"/>
                    <a:pt x="16959" y="650"/>
                  </a:cubicBezTo>
                  <a:cubicBezTo>
                    <a:pt x="16869" y="968"/>
                    <a:pt x="17297" y="1331"/>
                    <a:pt x="17773" y="1335"/>
                  </a:cubicBezTo>
                  <a:lnTo>
                    <a:pt x="17773" y="1335"/>
                  </a:lnTo>
                  <a:cubicBezTo>
                    <a:pt x="17773" y="1335"/>
                    <a:pt x="17773" y="1335"/>
                    <a:pt x="17773" y="1335"/>
                  </a:cubicBezTo>
                  <a:lnTo>
                    <a:pt x="17781" y="1335"/>
                  </a:lnTo>
                  <a:cubicBezTo>
                    <a:pt x="17784" y="1336"/>
                    <a:pt x="17786" y="1337"/>
                    <a:pt x="17789" y="1337"/>
                  </a:cubicBezTo>
                  <a:lnTo>
                    <a:pt x="17789" y="1337"/>
                  </a:lnTo>
                  <a:cubicBezTo>
                    <a:pt x="17785" y="1337"/>
                    <a:pt x="17780" y="1337"/>
                    <a:pt x="17776" y="1336"/>
                  </a:cubicBezTo>
                  <a:lnTo>
                    <a:pt x="17776" y="1336"/>
                  </a:lnTo>
                  <a:cubicBezTo>
                    <a:pt x="17814" y="1349"/>
                    <a:pt x="17862" y="1363"/>
                    <a:pt x="17918" y="1381"/>
                  </a:cubicBezTo>
                  <a:cubicBezTo>
                    <a:pt x="17997" y="1397"/>
                    <a:pt x="18076" y="1412"/>
                    <a:pt x="18163" y="1421"/>
                  </a:cubicBezTo>
                  <a:lnTo>
                    <a:pt x="18163" y="1421"/>
                  </a:lnTo>
                  <a:cubicBezTo>
                    <a:pt x="18135" y="1424"/>
                    <a:pt x="18225" y="1441"/>
                    <a:pt x="18278" y="1447"/>
                  </a:cubicBezTo>
                  <a:lnTo>
                    <a:pt x="18278" y="1447"/>
                  </a:lnTo>
                  <a:cubicBezTo>
                    <a:pt x="18279" y="1448"/>
                    <a:pt x="18281" y="1449"/>
                    <a:pt x="18283" y="1449"/>
                  </a:cubicBezTo>
                  <a:cubicBezTo>
                    <a:pt x="18375" y="1472"/>
                    <a:pt x="18443" y="1518"/>
                    <a:pt x="18512" y="1564"/>
                  </a:cubicBezTo>
                  <a:cubicBezTo>
                    <a:pt x="18768" y="1666"/>
                    <a:pt x="19038" y="1718"/>
                    <a:pt x="19301" y="1718"/>
                  </a:cubicBezTo>
                  <a:cubicBezTo>
                    <a:pt x="19389" y="1718"/>
                    <a:pt x="19476" y="1712"/>
                    <a:pt x="19562" y="1700"/>
                  </a:cubicBezTo>
                  <a:cubicBezTo>
                    <a:pt x="20109" y="1655"/>
                    <a:pt x="20223" y="1244"/>
                    <a:pt x="20109" y="902"/>
                  </a:cubicBezTo>
                  <a:cubicBezTo>
                    <a:pt x="19904" y="354"/>
                    <a:pt x="18945" y="80"/>
                    <a:pt x="18283" y="11"/>
                  </a:cubicBezTo>
                  <a:cubicBezTo>
                    <a:pt x="18213" y="4"/>
                    <a:pt x="18144" y="1"/>
                    <a:pt x="18077" y="1"/>
                  </a:cubicBezTo>
                  <a:close/>
                  <a:moveTo>
                    <a:pt x="2168" y="244"/>
                  </a:moveTo>
                  <a:cubicBezTo>
                    <a:pt x="2080" y="244"/>
                    <a:pt x="1989" y="250"/>
                    <a:pt x="1895" y="262"/>
                  </a:cubicBezTo>
                  <a:cubicBezTo>
                    <a:pt x="1210" y="377"/>
                    <a:pt x="274" y="696"/>
                    <a:pt x="114" y="1244"/>
                  </a:cubicBezTo>
                  <a:cubicBezTo>
                    <a:pt x="0" y="1609"/>
                    <a:pt x="137" y="2020"/>
                    <a:pt x="685" y="2020"/>
                  </a:cubicBezTo>
                  <a:cubicBezTo>
                    <a:pt x="743" y="2024"/>
                    <a:pt x="800" y="2026"/>
                    <a:pt x="857" y="2026"/>
                  </a:cubicBezTo>
                  <a:cubicBezTo>
                    <a:pt x="1158" y="2026"/>
                    <a:pt x="1443" y="1972"/>
                    <a:pt x="1712" y="1837"/>
                  </a:cubicBezTo>
                  <a:cubicBezTo>
                    <a:pt x="1803" y="1792"/>
                    <a:pt x="1872" y="1746"/>
                    <a:pt x="1940" y="1700"/>
                  </a:cubicBezTo>
                  <a:cubicBezTo>
                    <a:pt x="1992" y="1680"/>
                    <a:pt x="2020" y="1669"/>
                    <a:pt x="2023" y="1669"/>
                  </a:cubicBezTo>
                  <a:lnTo>
                    <a:pt x="2023" y="1669"/>
                  </a:lnTo>
                  <a:cubicBezTo>
                    <a:pt x="2027" y="1669"/>
                    <a:pt x="1993" y="1686"/>
                    <a:pt x="1918" y="1723"/>
                  </a:cubicBezTo>
                  <a:cubicBezTo>
                    <a:pt x="1965" y="1708"/>
                    <a:pt x="2099" y="1681"/>
                    <a:pt x="2088" y="1681"/>
                  </a:cubicBezTo>
                  <a:cubicBezTo>
                    <a:pt x="2083" y="1681"/>
                    <a:pt x="2048" y="1686"/>
                    <a:pt x="1963" y="1700"/>
                  </a:cubicBezTo>
                  <a:cubicBezTo>
                    <a:pt x="2077" y="1678"/>
                    <a:pt x="2191" y="1655"/>
                    <a:pt x="2306" y="1632"/>
                  </a:cubicBezTo>
                  <a:cubicBezTo>
                    <a:pt x="2351" y="1615"/>
                    <a:pt x="2390" y="1599"/>
                    <a:pt x="2424" y="1586"/>
                  </a:cubicBezTo>
                  <a:lnTo>
                    <a:pt x="2424" y="1586"/>
                  </a:lnTo>
                  <a:cubicBezTo>
                    <a:pt x="2429" y="1586"/>
                    <a:pt x="2435" y="1586"/>
                    <a:pt x="2443" y="1586"/>
                  </a:cubicBezTo>
                  <a:lnTo>
                    <a:pt x="2443" y="1586"/>
                  </a:lnTo>
                  <a:cubicBezTo>
                    <a:pt x="2443" y="1583"/>
                    <a:pt x="2443" y="1581"/>
                    <a:pt x="2444" y="1578"/>
                  </a:cubicBezTo>
                  <a:lnTo>
                    <a:pt x="2444" y="1578"/>
                  </a:lnTo>
                  <a:cubicBezTo>
                    <a:pt x="2455" y="1574"/>
                    <a:pt x="2466" y="1570"/>
                    <a:pt x="2475" y="1566"/>
                  </a:cubicBezTo>
                  <a:lnTo>
                    <a:pt x="2475" y="1566"/>
                  </a:lnTo>
                  <a:cubicBezTo>
                    <a:pt x="2465" y="1568"/>
                    <a:pt x="2456" y="1570"/>
                    <a:pt x="2448" y="1572"/>
                  </a:cubicBezTo>
                  <a:lnTo>
                    <a:pt x="2448" y="1572"/>
                  </a:lnTo>
                  <a:cubicBezTo>
                    <a:pt x="2455" y="1565"/>
                    <a:pt x="2468" y="1564"/>
                    <a:pt x="2482" y="1564"/>
                  </a:cubicBezTo>
                  <a:lnTo>
                    <a:pt x="2482" y="1564"/>
                  </a:lnTo>
                  <a:cubicBezTo>
                    <a:pt x="2480" y="1564"/>
                    <a:pt x="2478" y="1565"/>
                    <a:pt x="2475" y="1566"/>
                  </a:cubicBezTo>
                  <a:lnTo>
                    <a:pt x="2475" y="1566"/>
                  </a:lnTo>
                  <a:cubicBezTo>
                    <a:pt x="2480" y="1565"/>
                    <a:pt x="2484" y="1564"/>
                    <a:pt x="2488" y="1564"/>
                  </a:cubicBezTo>
                  <a:cubicBezTo>
                    <a:pt x="2486" y="1564"/>
                    <a:pt x="2484" y="1564"/>
                    <a:pt x="2482" y="1564"/>
                  </a:cubicBezTo>
                  <a:lnTo>
                    <a:pt x="2482" y="1564"/>
                  </a:lnTo>
                  <a:cubicBezTo>
                    <a:pt x="2538" y="1541"/>
                    <a:pt x="2567" y="1530"/>
                    <a:pt x="2569" y="1530"/>
                  </a:cubicBezTo>
                  <a:lnTo>
                    <a:pt x="2569" y="1530"/>
                  </a:lnTo>
                  <a:cubicBezTo>
                    <a:pt x="2570" y="1530"/>
                    <a:pt x="2528" y="1548"/>
                    <a:pt x="2443" y="1586"/>
                  </a:cubicBezTo>
                  <a:lnTo>
                    <a:pt x="2443" y="1586"/>
                  </a:lnTo>
                  <a:cubicBezTo>
                    <a:pt x="2443" y="1586"/>
                    <a:pt x="2443" y="1586"/>
                    <a:pt x="2443" y="1586"/>
                  </a:cubicBezTo>
                  <a:lnTo>
                    <a:pt x="2443" y="1586"/>
                  </a:lnTo>
                  <a:cubicBezTo>
                    <a:pt x="2443" y="1586"/>
                    <a:pt x="2443" y="1586"/>
                    <a:pt x="2443" y="1586"/>
                  </a:cubicBezTo>
                  <a:cubicBezTo>
                    <a:pt x="2443" y="1586"/>
                    <a:pt x="2443" y="1586"/>
                    <a:pt x="2443" y="1586"/>
                  </a:cubicBezTo>
                  <a:lnTo>
                    <a:pt x="2443" y="1586"/>
                  </a:lnTo>
                  <a:cubicBezTo>
                    <a:pt x="2449" y="1586"/>
                    <a:pt x="2457" y="1586"/>
                    <a:pt x="2465" y="1586"/>
                  </a:cubicBezTo>
                  <a:cubicBezTo>
                    <a:pt x="2922" y="1541"/>
                    <a:pt x="3333" y="1153"/>
                    <a:pt x="3241" y="856"/>
                  </a:cubicBezTo>
                  <a:cubicBezTo>
                    <a:pt x="3123" y="482"/>
                    <a:pt x="2717" y="244"/>
                    <a:pt x="2168" y="2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5" name="Google Shape;3455;p43"/>
            <p:cNvSpPr/>
            <p:nvPr/>
          </p:nvSpPr>
          <p:spPr>
            <a:xfrm>
              <a:off x="5924225" y="2650350"/>
              <a:ext cx="3175" cy="875"/>
            </a:xfrm>
            <a:custGeom>
              <a:avLst/>
              <a:gdLst/>
              <a:ahLst/>
              <a:cxnLst/>
              <a:rect l="l" t="t" r="r" b="b"/>
              <a:pathLst>
                <a:path w="127" h="35" extrusionOk="0">
                  <a:moveTo>
                    <a:pt x="3" y="0"/>
                  </a:moveTo>
                  <a:lnTo>
                    <a:pt x="3" y="0"/>
                  </a:lnTo>
                  <a:cubicBezTo>
                    <a:pt x="0" y="0"/>
                    <a:pt x="35" y="12"/>
                    <a:pt x="103" y="35"/>
                  </a:cubicBezTo>
                  <a:lnTo>
                    <a:pt x="126" y="35"/>
                  </a:lnTo>
                  <a:cubicBezTo>
                    <a:pt x="46" y="12"/>
                    <a:pt x="6" y="0"/>
                    <a:pt x="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6" name="Google Shape;3456;p43"/>
            <p:cNvSpPr/>
            <p:nvPr/>
          </p:nvSpPr>
          <p:spPr>
            <a:xfrm>
              <a:off x="5938775" y="2653475"/>
              <a:ext cx="600" cy="600"/>
            </a:xfrm>
            <a:custGeom>
              <a:avLst/>
              <a:gdLst/>
              <a:ahLst/>
              <a:cxnLst/>
              <a:rect l="l" t="t" r="r" b="b"/>
              <a:pathLst>
                <a:path w="24" h="24" extrusionOk="0">
                  <a:moveTo>
                    <a:pt x="1" y="1"/>
                  </a:moveTo>
                  <a:cubicBezTo>
                    <a:pt x="1" y="24"/>
                    <a:pt x="1" y="24"/>
                    <a:pt x="1" y="24"/>
                  </a:cubicBezTo>
                  <a:lnTo>
                    <a:pt x="23" y="24"/>
                  </a:lnTo>
                  <a:cubicBezTo>
                    <a:pt x="23" y="24"/>
                    <a:pt x="1" y="24"/>
                    <a:pt x="1"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7" name="Google Shape;3457;p43"/>
            <p:cNvSpPr/>
            <p:nvPr/>
          </p:nvSpPr>
          <p:spPr>
            <a:xfrm>
              <a:off x="5531925" y="2660325"/>
              <a:ext cx="1150" cy="25"/>
            </a:xfrm>
            <a:custGeom>
              <a:avLst/>
              <a:gdLst/>
              <a:ahLst/>
              <a:cxnLst/>
              <a:rect l="l" t="t" r="r" b="b"/>
              <a:pathLst>
                <a:path w="46" h="1" extrusionOk="0">
                  <a:moveTo>
                    <a:pt x="0" y="1"/>
                  </a:moveTo>
                  <a:cubicBezTo>
                    <a:pt x="0" y="1"/>
                    <a:pt x="23" y="1"/>
                    <a:pt x="23" y="1"/>
                  </a:cubicBezTo>
                  <a:cubicBezTo>
                    <a:pt x="23" y="1"/>
                    <a:pt x="23" y="1"/>
                    <a:pt x="46" y="1"/>
                  </a:cubicBezTo>
                  <a:cubicBezTo>
                    <a:pt x="23" y="1"/>
                    <a:pt x="0"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8" name="Google Shape;3458;p43"/>
            <p:cNvSpPr/>
            <p:nvPr/>
          </p:nvSpPr>
          <p:spPr>
            <a:xfrm>
              <a:off x="6011250" y="2929750"/>
              <a:ext cx="35975" cy="19875"/>
            </a:xfrm>
            <a:custGeom>
              <a:avLst/>
              <a:gdLst/>
              <a:ahLst/>
              <a:cxnLst/>
              <a:rect l="l" t="t" r="r" b="b"/>
              <a:pathLst>
                <a:path w="1439" h="795" extrusionOk="0">
                  <a:moveTo>
                    <a:pt x="955" y="1"/>
                  </a:moveTo>
                  <a:cubicBezTo>
                    <a:pt x="823" y="1"/>
                    <a:pt x="672" y="30"/>
                    <a:pt x="525" y="89"/>
                  </a:cubicBezTo>
                  <a:cubicBezTo>
                    <a:pt x="183" y="226"/>
                    <a:pt x="0" y="477"/>
                    <a:pt x="92" y="659"/>
                  </a:cubicBezTo>
                  <a:cubicBezTo>
                    <a:pt x="155" y="748"/>
                    <a:pt x="290" y="795"/>
                    <a:pt x="456" y="795"/>
                  </a:cubicBezTo>
                  <a:cubicBezTo>
                    <a:pt x="587" y="795"/>
                    <a:pt x="739" y="766"/>
                    <a:pt x="891" y="705"/>
                  </a:cubicBezTo>
                  <a:cubicBezTo>
                    <a:pt x="1233" y="568"/>
                    <a:pt x="1438" y="317"/>
                    <a:pt x="1324" y="157"/>
                  </a:cubicBezTo>
                  <a:cubicBezTo>
                    <a:pt x="1272" y="53"/>
                    <a:pt x="1130" y="1"/>
                    <a:pt x="955"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9" name="Google Shape;3459;p43"/>
            <p:cNvSpPr/>
            <p:nvPr/>
          </p:nvSpPr>
          <p:spPr>
            <a:xfrm>
              <a:off x="5446325" y="2925225"/>
              <a:ext cx="35400" cy="21475"/>
            </a:xfrm>
            <a:custGeom>
              <a:avLst/>
              <a:gdLst/>
              <a:ahLst/>
              <a:cxnLst/>
              <a:rect l="l" t="t" r="r" b="b"/>
              <a:pathLst>
                <a:path w="1416" h="859" extrusionOk="0">
                  <a:moveTo>
                    <a:pt x="406" y="1"/>
                  </a:moveTo>
                  <a:cubicBezTo>
                    <a:pt x="275" y="1"/>
                    <a:pt x="167" y="36"/>
                    <a:pt x="114" y="110"/>
                  </a:cubicBezTo>
                  <a:cubicBezTo>
                    <a:pt x="0" y="270"/>
                    <a:pt x="160" y="544"/>
                    <a:pt x="480" y="726"/>
                  </a:cubicBezTo>
                  <a:cubicBezTo>
                    <a:pt x="663" y="812"/>
                    <a:pt x="846" y="858"/>
                    <a:pt x="995" y="858"/>
                  </a:cubicBezTo>
                  <a:cubicBezTo>
                    <a:pt x="1123" y="858"/>
                    <a:pt x="1226" y="823"/>
                    <a:pt x="1279" y="749"/>
                  </a:cubicBezTo>
                  <a:cubicBezTo>
                    <a:pt x="1415" y="589"/>
                    <a:pt x="1233" y="315"/>
                    <a:pt x="913" y="133"/>
                  </a:cubicBezTo>
                  <a:cubicBezTo>
                    <a:pt x="742" y="47"/>
                    <a:pt x="558" y="1"/>
                    <a:pt x="406" y="1"/>
                  </a:cubicBezTo>
                  <a:close/>
                </a:path>
              </a:pathLst>
            </a:custGeom>
            <a:solidFill>
              <a:srgbClr val="E87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0" name="Google Shape;3460;p43"/>
            <p:cNvSpPr/>
            <p:nvPr/>
          </p:nvSpPr>
          <p:spPr>
            <a:xfrm>
              <a:off x="5633725" y="2937075"/>
              <a:ext cx="149875" cy="79100"/>
            </a:xfrm>
            <a:custGeom>
              <a:avLst/>
              <a:gdLst/>
              <a:ahLst/>
              <a:cxnLst/>
              <a:rect l="l" t="t" r="r" b="b"/>
              <a:pathLst>
                <a:path w="5995" h="3164" extrusionOk="0">
                  <a:moveTo>
                    <a:pt x="5076" y="0"/>
                  </a:moveTo>
                  <a:cubicBezTo>
                    <a:pt x="4371" y="0"/>
                    <a:pt x="3162" y="650"/>
                    <a:pt x="2296" y="686"/>
                  </a:cubicBezTo>
                  <a:cubicBezTo>
                    <a:pt x="2254" y="688"/>
                    <a:pt x="2213" y="688"/>
                    <a:pt x="2173" y="688"/>
                  </a:cubicBezTo>
                  <a:cubicBezTo>
                    <a:pt x="1172" y="688"/>
                    <a:pt x="813" y="161"/>
                    <a:pt x="813" y="161"/>
                  </a:cubicBezTo>
                  <a:lnTo>
                    <a:pt x="813" y="161"/>
                  </a:lnTo>
                  <a:cubicBezTo>
                    <a:pt x="1" y="512"/>
                    <a:pt x="1426" y="3164"/>
                    <a:pt x="2754" y="3164"/>
                  </a:cubicBezTo>
                  <a:cubicBezTo>
                    <a:pt x="2807" y="3164"/>
                    <a:pt x="2860" y="3160"/>
                    <a:pt x="2913" y="3151"/>
                  </a:cubicBezTo>
                  <a:cubicBezTo>
                    <a:pt x="4282" y="2923"/>
                    <a:pt x="5994" y="709"/>
                    <a:pt x="5515" y="161"/>
                  </a:cubicBezTo>
                  <a:cubicBezTo>
                    <a:pt x="5414" y="46"/>
                    <a:pt x="5263" y="0"/>
                    <a:pt x="507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1" name="Google Shape;3461;p43"/>
            <p:cNvSpPr/>
            <p:nvPr/>
          </p:nvSpPr>
          <p:spPr>
            <a:xfrm>
              <a:off x="5642625" y="2907875"/>
              <a:ext cx="136400" cy="76175"/>
            </a:xfrm>
            <a:custGeom>
              <a:avLst/>
              <a:gdLst/>
              <a:ahLst/>
              <a:cxnLst/>
              <a:rect l="l" t="t" r="r" b="b"/>
              <a:pathLst>
                <a:path w="5456" h="3047" extrusionOk="0">
                  <a:moveTo>
                    <a:pt x="4555" y="596"/>
                  </a:moveTo>
                  <a:cubicBezTo>
                    <a:pt x="4550" y="596"/>
                    <a:pt x="4546" y="597"/>
                    <a:pt x="4542" y="598"/>
                  </a:cubicBezTo>
                  <a:cubicBezTo>
                    <a:pt x="4497" y="644"/>
                    <a:pt x="4611" y="872"/>
                    <a:pt x="4748" y="1055"/>
                  </a:cubicBezTo>
                  <a:cubicBezTo>
                    <a:pt x="4816" y="1169"/>
                    <a:pt x="4885" y="1260"/>
                    <a:pt x="4930" y="1329"/>
                  </a:cubicBezTo>
                  <a:cubicBezTo>
                    <a:pt x="4953" y="1397"/>
                    <a:pt x="4976" y="1443"/>
                    <a:pt x="4976" y="1443"/>
                  </a:cubicBezTo>
                  <a:cubicBezTo>
                    <a:pt x="4976" y="1443"/>
                    <a:pt x="5022" y="1489"/>
                    <a:pt x="5045" y="1534"/>
                  </a:cubicBezTo>
                  <a:cubicBezTo>
                    <a:pt x="5067" y="1603"/>
                    <a:pt x="5113" y="1671"/>
                    <a:pt x="5113" y="1785"/>
                  </a:cubicBezTo>
                  <a:cubicBezTo>
                    <a:pt x="5113" y="1991"/>
                    <a:pt x="5022" y="2219"/>
                    <a:pt x="5067" y="2242"/>
                  </a:cubicBezTo>
                  <a:cubicBezTo>
                    <a:pt x="5070" y="2243"/>
                    <a:pt x="5074" y="2244"/>
                    <a:pt x="5078" y="2244"/>
                  </a:cubicBezTo>
                  <a:cubicBezTo>
                    <a:pt x="5139" y="2244"/>
                    <a:pt x="5324" y="2088"/>
                    <a:pt x="5410" y="1831"/>
                  </a:cubicBezTo>
                  <a:cubicBezTo>
                    <a:pt x="5455" y="1694"/>
                    <a:pt x="5433" y="1512"/>
                    <a:pt x="5410" y="1420"/>
                  </a:cubicBezTo>
                  <a:cubicBezTo>
                    <a:pt x="5387" y="1352"/>
                    <a:pt x="5364" y="1306"/>
                    <a:pt x="5364" y="1283"/>
                  </a:cubicBezTo>
                  <a:cubicBezTo>
                    <a:pt x="5341" y="1260"/>
                    <a:pt x="5341" y="1238"/>
                    <a:pt x="5341" y="1238"/>
                  </a:cubicBezTo>
                  <a:cubicBezTo>
                    <a:pt x="5341" y="1238"/>
                    <a:pt x="5296" y="1169"/>
                    <a:pt x="5227" y="1101"/>
                  </a:cubicBezTo>
                  <a:cubicBezTo>
                    <a:pt x="5159" y="1032"/>
                    <a:pt x="5067" y="941"/>
                    <a:pt x="4976" y="872"/>
                  </a:cubicBezTo>
                  <a:cubicBezTo>
                    <a:pt x="4786" y="724"/>
                    <a:pt x="4615" y="596"/>
                    <a:pt x="4555" y="596"/>
                  </a:cubicBezTo>
                  <a:close/>
                  <a:moveTo>
                    <a:pt x="3819" y="1845"/>
                  </a:moveTo>
                  <a:cubicBezTo>
                    <a:pt x="3779" y="1845"/>
                    <a:pt x="3738" y="1848"/>
                    <a:pt x="3698" y="1854"/>
                  </a:cubicBezTo>
                  <a:cubicBezTo>
                    <a:pt x="3515" y="1900"/>
                    <a:pt x="3356" y="1991"/>
                    <a:pt x="3356" y="1991"/>
                  </a:cubicBezTo>
                  <a:cubicBezTo>
                    <a:pt x="3356" y="1991"/>
                    <a:pt x="3219" y="2128"/>
                    <a:pt x="3150" y="2288"/>
                  </a:cubicBezTo>
                  <a:cubicBezTo>
                    <a:pt x="3082" y="2470"/>
                    <a:pt x="3104" y="2653"/>
                    <a:pt x="3150" y="2653"/>
                  </a:cubicBezTo>
                  <a:cubicBezTo>
                    <a:pt x="3155" y="2654"/>
                    <a:pt x="3160" y="2655"/>
                    <a:pt x="3166" y="2655"/>
                  </a:cubicBezTo>
                  <a:cubicBezTo>
                    <a:pt x="3229" y="2655"/>
                    <a:pt x="3296" y="2532"/>
                    <a:pt x="3401" y="2447"/>
                  </a:cubicBezTo>
                  <a:cubicBezTo>
                    <a:pt x="3492" y="2379"/>
                    <a:pt x="3607" y="2310"/>
                    <a:pt x="3607" y="2310"/>
                  </a:cubicBezTo>
                  <a:cubicBezTo>
                    <a:pt x="3607" y="2310"/>
                    <a:pt x="3698" y="2219"/>
                    <a:pt x="3812" y="2128"/>
                  </a:cubicBezTo>
                  <a:cubicBezTo>
                    <a:pt x="3926" y="2059"/>
                    <a:pt x="4063" y="1968"/>
                    <a:pt x="4040" y="1922"/>
                  </a:cubicBezTo>
                  <a:cubicBezTo>
                    <a:pt x="4040" y="1871"/>
                    <a:pt x="3938" y="1845"/>
                    <a:pt x="3819" y="1845"/>
                  </a:cubicBezTo>
                  <a:close/>
                  <a:moveTo>
                    <a:pt x="1331" y="0"/>
                  </a:moveTo>
                  <a:cubicBezTo>
                    <a:pt x="1241" y="0"/>
                    <a:pt x="864" y="260"/>
                    <a:pt x="525" y="598"/>
                  </a:cubicBezTo>
                  <a:cubicBezTo>
                    <a:pt x="343" y="758"/>
                    <a:pt x="183" y="987"/>
                    <a:pt x="92" y="1169"/>
                  </a:cubicBezTo>
                  <a:cubicBezTo>
                    <a:pt x="46" y="1283"/>
                    <a:pt x="23" y="1375"/>
                    <a:pt x="23" y="1443"/>
                  </a:cubicBezTo>
                  <a:cubicBezTo>
                    <a:pt x="0" y="1489"/>
                    <a:pt x="0" y="1534"/>
                    <a:pt x="0" y="1534"/>
                  </a:cubicBezTo>
                  <a:cubicBezTo>
                    <a:pt x="0" y="1534"/>
                    <a:pt x="0" y="1580"/>
                    <a:pt x="0" y="1648"/>
                  </a:cubicBezTo>
                  <a:cubicBezTo>
                    <a:pt x="0" y="1717"/>
                    <a:pt x="23" y="1808"/>
                    <a:pt x="69" y="1900"/>
                  </a:cubicBezTo>
                  <a:cubicBezTo>
                    <a:pt x="160" y="2128"/>
                    <a:pt x="320" y="2333"/>
                    <a:pt x="502" y="2516"/>
                  </a:cubicBezTo>
                  <a:cubicBezTo>
                    <a:pt x="857" y="2829"/>
                    <a:pt x="1250" y="3047"/>
                    <a:pt x="1332" y="3047"/>
                  </a:cubicBezTo>
                  <a:cubicBezTo>
                    <a:pt x="1340" y="3047"/>
                    <a:pt x="1345" y="3045"/>
                    <a:pt x="1347" y="3041"/>
                  </a:cubicBezTo>
                  <a:cubicBezTo>
                    <a:pt x="1393" y="2995"/>
                    <a:pt x="1027" y="2676"/>
                    <a:pt x="731" y="2310"/>
                  </a:cubicBezTo>
                  <a:cubicBezTo>
                    <a:pt x="571" y="2128"/>
                    <a:pt x="480" y="1922"/>
                    <a:pt x="434" y="1785"/>
                  </a:cubicBezTo>
                  <a:cubicBezTo>
                    <a:pt x="411" y="1648"/>
                    <a:pt x="434" y="1557"/>
                    <a:pt x="411" y="1557"/>
                  </a:cubicBezTo>
                  <a:cubicBezTo>
                    <a:pt x="411" y="1557"/>
                    <a:pt x="411" y="1534"/>
                    <a:pt x="411" y="1489"/>
                  </a:cubicBezTo>
                  <a:cubicBezTo>
                    <a:pt x="434" y="1443"/>
                    <a:pt x="434" y="1397"/>
                    <a:pt x="457" y="1329"/>
                  </a:cubicBezTo>
                  <a:cubicBezTo>
                    <a:pt x="502" y="1169"/>
                    <a:pt x="616" y="987"/>
                    <a:pt x="753" y="781"/>
                  </a:cubicBezTo>
                  <a:cubicBezTo>
                    <a:pt x="1050" y="416"/>
                    <a:pt x="1393" y="51"/>
                    <a:pt x="1347" y="5"/>
                  </a:cubicBezTo>
                  <a:cubicBezTo>
                    <a:pt x="1344" y="2"/>
                    <a:pt x="1338" y="0"/>
                    <a:pt x="13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2" name="Google Shape;3462;p43"/>
            <p:cNvSpPr/>
            <p:nvPr/>
          </p:nvSpPr>
          <p:spPr>
            <a:xfrm>
              <a:off x="5612950" y="2995100"/>
              <a:ext cx="208550" cy="115200"/>
            </a:xfrm>
            <a:custGeom>
              <a:avLst/>
              <a:gdLst/>
              <a:ahLst/>
              <a:cxnLst/>
              <a:rect l="l" t="t" r="r" b="b"/>
              <a:pathLst>
                <a:path w="8342" h="4608" extrusionOk="0">
                  <a:moveTo>
                    <a:pt x="6852" y="0"/>
                  </a:moveTo>
                  <a:cubicBezTo>
                    <a:pt x="6621" y="0"/>
                    <a:pt x="6385" y="60"/>
                    <a:pt x="6163" y="191"/>
                  </a:cubicBezTo>
                  <a:cubicBezTo>
                    <a:pt x="5433" y="625"/>
                    <a:pt x="5068" y="1720"/>
                    <a:pt x="4200" y="1903"/>
                  </a:cubicBezTo>
                  <a:cubicBezTo>
                    <a:pt x="4103" y="1923"/>
                    <a:pt x="4008" y="1932"/>
                    <a:pt x="3916" y="1932"/>
                  </a:cubicBezTo>
                  <a:cubicBezTo>
                    <a:pt x="3271" y="1932"/>
                    <a:pt x="2739" y="1480"/>
                    <a:pt x="2260" y="1081"/>
                  </a:cubicBezTo>
                  <a:cubicBezTo>
                    <a:pt x="1916" y="782"/>
                    <a:pt x="1387" y="435"/>
                    <a:pt x="935" y="435"/>
                  </a:cubicBezTo>
                  <a:cubicBezTo>
                    <a:pt x="695" y="435"/>
                    <a:pt x="478" y="532"/>
                    <a:pt x="320" y="784"/>
                  </a:cubicBezTo>
                  <a:cubicBezTo>
                    <a:pt x="274" y="853"/>
                    <a:pt x="251" y="898"/>
                    <a:pt x="229" y="967"/>
                  </a:cubicBezTo>
                  <a:cubicBezTo>
                    <a:pt x="0" y="1492"/>
                    <a:pt x="229" y="2314"/>
                    <a:pt x="525" y="2770"/>
                  </a:cubicBezTo>
                  <a:cubicBezTo>
                    <a:pt x="1142" y="3638"/>
                    <a:pt x="2306" y="4391"/>
                    <a:pt x="3378" y="4551"/>
                  </a:cubicBezTo>
                  <a:cubicBezTo>
                    <a:pt x="3639" y="4589"/>
                    <a:pt x="3904" y="4608"/>
                    <a:pt x="4168" y="4608"/>
                  </a:cubicBezTo>
                  <a:cubicBezTo>
                    <a:pt x="6265" y="4608"/>
                    <a:pt x="8342" y="3420"/>
                    <a:pt x="8240" y="1332"/>
                  </a:cubicBezTo>
                  <a:cubicBezTo>
                    <a:pt x="8189" y="544"/>
                    <a:pt x="7546" y="0"/>
                    <a:pt x="68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3" name="Google Shape;3463;p43"/>
            <p:cNvSpPr/>
            <p:nvPr/>
          </p:nvSpPr>
          <p:spPr>
            <a:xfrm>
              <a:off x="5683700" y="3059125"/>
              <a:ext cx="127275" cy="51225"/>
            </a:xfrm>
            <a:custGeom>
              <a:avLst/>
              <a:gdLst/>
              <a:ahLst/>
              <a:cxnLst/>
              <a:rect l="l" t="t" r="r" b="b"/>
              <a:pathLst>
                <a:path w="5091" h="2049" extrusionOk="0">
                  <a:moveTo>
                    <a:pt x="3685" y="0"/>
                  </a:moveTo>
                  <a:cubicBezTo>
                    <a:pt x="3508" y="0"/>
                    <a:pt x="3330" y="9"/>
                    <a:pt x="3151" y="27"/>
                  </a:cubicBezTo>
                  <a:cubicBezTo>
                    <a:pt x="1621" y="164"/>
                    <a:pt x="411" y="917"/>
                    <a:pt x="1" y="1853"/>
                  </a:cubicBezTo>
                  <a:cubicBezTo>
                    <a:pt x="183" y="1898"/>
                    <a:pt x="366" y="1967"/>
                    <a:pt x="548" y="1990"/>
                  </a:cubicBezTo>
                  <a:cubicBezTo>
                    <a:pt x="811" y="2029"/>
                    <a:pt x="1078" y="2049"/>
                    <a:pt x="1344" y="2049"/>
                  </a:cubicBezTo>
                  <a:cubicBezTo>
                    <a:pt x="2904" y="2049"/>
                    <a:pt x="4447" y="1376"/>
                    <a:pt x="5091" y="186"/>
                  </a:cubicBezTo>
                  <a:cubicBezTo>
                    <a:pt x="4669" y="68"/>
                    <a:pt x="4185" y="0"/>
                    <a:pt x="36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4" name="Google Shape;3464;p43"/>
            <p:cNvSpPr/>
            <p:nvPr/>
          </p:nvSpPr>
          <p:spPr>
            <a:xfrm>
              <a:off x="5670575" y="3117375"/>
              <a:ext cx="70775" cy="22575"/>
            </a:xfrm>
            <a:custGeom>
              <a:avLst/>
              <a:gdLst/>
              <a:ahLst/>
              <a:cxnLst/>
              <a:rect l="l" t="t" r="r" b="b"/>
              <a:pathLst>
                <a:path w="2831" h="903" extrusionOk="0">
                  <a:moveTo>
                    <a:pt x="28" y="0"/>
                  </a:moveTo>
                  <a:cubicBezTo>
                    <a:pt x="26" y="0"/>
                    <a:pt x="24" y="1"/>
                    <a:pt x="23" y="2"/>
                  </a:cubicBezTo>
                  <a:cubicBezTo>
                    <a:pt x="1" y="25"/>
                    <a:pt x="252" y="321"/>
                    <a:pt x="571" y="550"/>
                  </a:cubicBezTo>
                  <a:cubicBezTo>
                    <a:pt x="754" y="641"/>
                    <a:pt x="914" y="755"/>
                    <a:pt x="1073" y="778"/>
                  </a:cubicBezTo>
                  <a:cubicBezTo>
                    <a:pt x="1210" y="824"/>
                    <a:pt x="1302" y="869"/>
                    <a:pt x="1302" y="869"/>
                  </a:cubicBezTo>
                  <a:cubicBezTo>
                    <a:pt x="1302" y="869"/>
                    <a:pt x="1393" y="869"/>
                    <a:pt x="1553" y="892"/>
                  </a:cubicBezTo>
                  <a:cubicBezTo>
                    <a:pt x="1598" y="900"/>
                    <a:pt x="1652" y="902"/>
                    <a:pt x="1710" y="902"/>
                  </a:cubicBezTo>
                  <a:cubicBezTo>
                    <a:pt x="1827" y="902"/>
                    <a:pt x="1964" y="892"/>
                    <a:pt x="2101" y="892"/>
                  </a:cubicBezTo>
                  <a:cubicBezTo>
                    <a:pt x="2489" y="824"/>
                    <a:pt x="2831" y="595"/>
                    <a:pt x="2808" y="573"/>
                  </a:cubicBezTo>
                  <a:cubicBezTo>
                    <a:pt x="2805" y="567"/>
                    <a:pt x="2798" y="564"/>
                    <a:pt x="2786" y="564"/>
                  </a:cubicBezTo>
                  <a:cubicBezTo>
                    <a:pt x="2700" y="564"/>
                    <a:pt x="2398" y="689"/>
                    <a:pt x="2078" y="709"/>
                  </a:cubicBezTo>
                  <a:cubicBezTo>
                    <a:pt x="1895" y="687"/>
                    <a:pt x="1713" y="709"/>
                    <a:pt x="1576" y="664"/>
                  </a:cubicBezTo>
                  <a:cubicBezTo>
                    <a:pt x="1439" y="641"/>
                    <a:pt x="1370" y="618"/>
                    <a:pt x="1370" y="618"/>
                  </a:cubicBezTo>
                  <a:cubicBezTo>
                    <a:pt x="1370" y="618"/>
                    <a:pt x="1279" y="595"/>
                    <a:pt x="1142" y="550"/>
                  </a:cubicBezTo>
                  <a:cubicBezTo>
                    <a:pt x="1005" y="527"/>
                    <a:pt x="845" y="458"/>
                    <a:pt x="663" y="390"/>
                  </a:cubicBezTo>
                  <a:cubicBezTo>
                    <a:pt x="357" y="237"/>
                    <a:pt x="72" y="0"/>
                    <a:pt x="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5" name="Google Shape;3465;p43"/>
            <p:cNvSpPr/>
            <p:nvPr/>
          </p:nvSpPr>
          <p:spPr>
            <a:xfrm>
              <a:off x="5860600" y="2775900"/>
              <a:ext cx="166075" cy="152650"/>
            </a:xfrm>
            <a:custGeom>
              <a:avLst/>
              <a:gdLst/>
              <a:ahLst/>
              <a:cxnLst/>
              <a:rect l="l" t="t" r="r" b="b"/>
              <a:pathLst>
                <a:path w="6643" h="6106" extrusionOk="0">
                  <a:moveTo>
                    <a:pt x="2880" y="0"/>
                  </a:moveTo>
                  <a:cubicBezTo>
                    <a:pt x="2694" y="0"/>
                    <a:pt x="2475" y="35"/>
                    <a:pt x="2237" y="80"/>
                  </a:cubicBezTo>
                  <a:cubicBezTo>
                    <a:pt x="2055" y="148"/>
                    <a:pt x="1849" y="217"/>
                    <a:pt x="1667" y="308"/>
                  </a:cubicBezTo>
                  <a:cubicBezTo>
                    <a:pt x="1484" y="445"/>
                    <a:pt x="1302" y="582"/>
                    <a:pt x="1119" y="765"/>
                  </a:cubicBezTo>
                  <a:cubicBezTo>
                    <a:pt x="982" y="970"/>
                    <a:pt x="799" y="1153"/>
                    <a:pt x="685" y="1381"/>
                  </a:cubicBezTo>
                  <a:cubicBezTo>
                    <a:pt x="571" y="1609"/>
                    <a:pt x="434" y="1860"/>
                    <a:pt x="366" y="2089"/>
                  </a:cubicBezTo>
                  <a:cubicBezTo>
                    <a:pt x="0" y="3093"/>
                    <a:pt x="46" y="4143"/>
                    <a:pt x="69" y="4873"/>
                  </a:cubicBezTo>
                  <a:cubicBezTo>
                    <a:pt x="137" y="5626"/>
                    <a:pt x="252" y="6106"/>
                    <a:pt x="343" y="6106"/>
                  </a:cubicBezTo>
                  <a:cubicBezTo>
                    <a:pt x="457" y="6106"/>
                    <a:pt x="525" y="5626"/>
                    <a:pt x="617" y="4942"/>
                  </a:cubicBezTo>
                  <a:cubicBezTo>
                    <a:pt x="754" y="4303"/>
                    <a:pt x="891" y="3390"/>
                    <a:pt x="1256" y="2728"/>
                  </a:cubicBezTo>
                  <a:cubicBezTo>
                    <a:pt x="1621" y="2020"/>
                    <a:pt x="2123" y="1678"/>
                    <a:pt x="2534" y="1678"/>
                  </a:cubicBezTo>
                  <a:cubicBezTo>
                    <a:pt x="2562" y="1676"/>
                    <a:pt x="2589" y="1675"/>
                    <a:pt x="2615" y="1675"/>
                  </a:cubicBezTo>
                  <a:cubicBezTo>
                    <a:pt x="2954" y="1675"/>
                    <a:pt x="3184" y="1794"/>
                    <a:pt x="3215" y="1794"/>
                  </a:cubicBezTo>
                  <a:cubicBezTo>
                    <a:pt x="3218" y="1794"/>
                    <a:pt x="3219" y="1793"/>
                    <a:pt x="3219" y="1792"/>
                  </a:cubicBezTo>
                  <a:cubicBezTo>
                    <a:pt x="3219" y="1792"/>
                    <a:pt x="3287" y="1792"/>
                    <a:pt x="3401" y="1860"/>
                  </a:cubicBezTo>
                  <a:cubicBezTo>
                    <a:pt x="3470" y="1883"/>
                    <a:pt x="3561" y="1906"/>
                    <a:pt x="3653" y="1952"/>
                  </a:cubicBezTo>
                  <a:cubicBezTo>
                    <a:pt x="3744" y="1974"/>
                    <a:pt x="3835" y="2066"/>
                    <a:pt x="3949" y="2111"/>
                  </a:cubicBezTo>
                  <a:cubicBezTo>
                    <a:pt x="3995" y="2157"/>
                    <a:pt x="4063" y="2180"/>
                    <a:pt x="4109" y="2225"/>
                  </a:cubicBezTo>
                  <a:cubicBezTo>
                    <a:pt x="4177" y="2271"/>
                    <a:pt x="4223" y="2317"/>
                    <a:pt x="4292" y="2385"/>
                  </a:cubicBezTo>
                  <a:cubicBezTo>
                    <a:pt x="4406" y="2477"/>
                    <a:pt x="4543" y="2568"/>
                    <a:pt x="4680" y="2728"/>
                  </a:cubicBezTo>
                  <a:cubicBezTo>
                    <a:pt x="4794" y="2865"/>
                    <a:pt x="4931" y="3002"/>
                    <a:pt x="5045" y="3138"/>
                  </a:cubicBezTo>
                  <a:lnTo>
                    <a:pt x="5227" y="3390"/>
                  </a:lnTo>
                  <a:cubicBezTo>
                    <a:pt x="5273" y="3435"/>
                    <a:pt x="5296" y="3458"/>
                    <a:pt x="5342" y="3526"/>
                  </a:cubicBezTo>
                  <a:cubicBezTo>
                    <a:pt x="5342" y="3526"/>
                    <a:pt x="5479" y="3800"/>
                    <a:pt x="5501" y="3800"/>
                  </a:cubicBezTo>
                  <a:cubicBezTo>
                    <a:pt x="5590" y="3955"/>
                    <a:pt x="6167" y="5152"/>
                    <a:pt x="6392" y="5152"/>
                  </a:cubicBezTo>
                  <a:cubicBezTo>
                    <a:pt x="6400" y="5152"/>
                    <a:pt x="6407" y="5150"/>
                    <a:pt x="6414" y="5147"/>
                  </a:cubicBezTo>
                  <a:cubicBezTo>
                    <a:pt x="6643" y="5056"/>
                    <a:pt x="6437" y="4257"/>
                    <a:pt x="6414" y="4074"/>
                  </a:cubicBezTo>
                  <a:cubicBezTo>
                    <a:pt x="6163" y="2956"/>
                    <a:pt x="5821" y="2043"/>
                    <a:pt x="5022" y="1175"/>
                  </a:cubicBezTo>
                  <a:cubicBezTo>
                    <a:pt x="4954" y="1084"/>
                    <a:pt x="4885" y="1016"/>
                    <a:pt x="4817" y="947"/>
                  </a:cubicBezTo>
                  <a:cubicBezTo>
                    <a:pt x="4725" y="879"/>
                    <a:pt x="4657" y="810"/>
                    <a:pt x="4566" y="742"/>
                  </a:cubicBezTo>
                  <a:cubicBezTo>
                    <a:pt x="4429" y="628"/>
                    <a:pt x="4292" y="514"/>
                    <a:pt x="4155" y="422"/>
                  </a:cubicBezTo>
                  <a:cubicBezTo>
                    <a:pt x="4018" y="354"/>
                    <a:pt x="3904" y="285"/>
                    <a:pt x="3812" y="240"/>
                  </a:cubicBezTo>
                  <a:cubicBezTo>
                    <a:pt x="3698" y="194"/>
                    <a:pt x="3630" y="148"/>
                    <a:pt x="3584" y="126"/>
                  </a:cubicBezTo>
                  <a:cubicBezTo>
                    <a:pt x="3516" y="103"/>
                    <a:pt x="3493" y="80"/>
                    <a:pt x="3493" y="80"/>
                  </a:cubicBezTo>
                  <a:cubicBezTo>
                    <a:pt x="3493" y="80"/>
                    <a:pt x="3356" y="80"/>
                    <a:pt x="3150" y="34"/>
                  </a:cubicBezTo>
                  <a:cubicBezTo>
                    <a:pt x="3071" y="10"/>
                    <a:pt x="2980" y="0"/>
                    <a:pt x="2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6" name="Google Shape;3466;p43"/>
            <p:cNvSpPr/>
            <p:nvPr/>
          </p:nvSpPr>
          <p:spPr>
            <a:xfrm>
              <a:off x="5458875" y="2791575"/>
              <a:ext cx="163225" cy="134725"/>
            </a:xfrm>
            <a:custGeom>
              <a:avLst/>
              <a:gdLst/>
              <a:ahLst/>
              <a:cxnLst/>
              <a:rect l="l" t="t" r="r" b="b"/>
              <a:pathLst>
                <a:path w="6529" h="5389" extrusionOk="0">
                  <a:moveTo>
                    <a:pt x="3653" y="1"/>
                  </a:moveTo>
                  <a:cubicBezTo>
                    <a:pt x="3287" y="1"/>
                    <a:pt x="2991" y="1"/>
                    <a:pt x="2808" y="69"/>
                  </a:cubicBezTo>
                  <a:cubicBezTo>
                    <a:pt x="2603" y="138"/>
                    <a:pt x="2488" y="160"/>
                    <a:pt x="2488" y="160"/>
                  </a:cubicBezTo>
                  <a:cubicBezTo>
                    <a:pt x="2488" y="160"/>
                    <a:pt x="2466" y="183"/>
                    <a:pt x="2420" y="206"/>
                  </a:cubicBezTo>
                  <a:cubicBezTo>
                    <a:pt x="2374" y="229"/>
                    <a:pt x="2306" y="275"/>
                    <a:pt x="2237" y="343"/>
                  </a:cubicBezTo>
                  <a:cubicBezTo>
                    <a:pt x="2146" y="412"/>
                    <a:pt x="2055" y="480"/>
                    <a:pt x="1941" y="571"/>
                  </a:cubicBezTo>
                  <a:cubicBezTo>
                    <a:pt x="1826" y="663"/>
                    <a:pt x="1735" y="777"/>
                    <a:pt x="1621" y="914"/>
                  </a:cubicBezTo>
                  <a:cubicBezTo>
                    <a:pt x="1553" y="982"/>
                    <a:pt x="1484" y="1051"/>
                    <a:pt x="1438" y="1119"/>
                  </a:cubicBezTo>
                  <a:cubicBezTo>
                    <a:pt x="1370" y="1188"/>
                    <a:pt x="1324" y="1279"/>
                    <a:pt x="1279" y="1370"/>
                  </a:cubicBezTo>
                  <a:cubicBezTo>
                    <a:pt x="685" y="2283"/>
                    <a:pt x="0" y="3949"/>
                    <a:pt x="731" y="4999"/>
                  </a:cubicBezTo>
                  <a:cubicBezTo>
                    <a:pt x="731" y="4999"/>
                    <a:pt x="1279" y="3927"/>
                    <a:pt x="1301" y="3858"/>
                  </a:cubicBezTo>
                  <a:lnTo>
                    <a:pt x="1393" y="3584"/>
                  </a:lnTo>
                  <a:cubicBezTo>
                    <a:pt x="1438" y="3516"/>
                    <a:pt x="1438" y="3493"/>
                    <a:pt x="1461" y="3447"/>
                  </a:cubicBezTo>
                  <a:lnTo>
                    <a:pt x="1598" y="3196"/>
                  </a:lnTo>
                  <a:cubicBezTo>
                    <a:pt x="1690" y="3036"/>
                    <a:pt x="1781" y="2899"/>
                    <a:pt x="1872" y="2763"/>
                  </a:cubicBezTo>
                  <a:cubicBezTo>
                    <a:pt x="2306" y="2078"/>
                    <a:pt x="2854" y="1621"/>
                    <a:pt x="3653" y="1530"/>
                  </a:cubicBezTo>
                  <a:cubicBezTo>
                    <a:pt x="3679" y="1527"/>
                    <a:pt x="3705" y="1525"/>
                    <a:pt x="3733" y="1525"/>
                  </a:cubicBezTo>
                  <a:cubicBezTo>
                    <a:pt x="4092" y="1525"/>
                    <a:pt x="4575" y="1801"/>
                    <a:pt x="4999" y="2352"/>
                  </a:cubicBezTo>
                  <a:cubicBezTo>
                    <a:pt x="5456" y="2922"/>
                    <a:pt x="5730" y="3744"/>
                    <a:pt x="5981" y="4337"/>
                  </a:cubicBezTo>
                  <a:cubicBezTo>
                    <a:pt x="6181" y="4961"/>
                    <a:pt x="6338" y="5388"/>
                    <a:pt x="6430" y="5388"/>
                  </a:cubicBezTo>
                  <a:cubicBezTo>
                    <a:pt x="6433" y="5388"/>
                    <a:pt x="6435" y="5388"/>
                    <a:pt x="6437" y="5387"/>
                  </a:cubicBezTo>
                  <a:cubicBezTo>
                    <a:pt x="6528" y="5387"/>
                    <a:pt x="6528" y="4931"/>
                    <a:pt x="6483" y="4223"/>
                  </a:cubicBezTo>
                  <a:cubicBezTo>
                    <a:pt x="6369" y="3516"/>
                    <a:pt x="6232" y="2557"/>
                    <a:pt x="5730" y="1667"/>
                  </a:cubicBezTo>
                  <a:cubicBezTo>
                    <a:pt x="5593" y="1439"/>
                    <a:pt x="5456" y="1233"/>
                    <a:pt x="5296" y="1028"/>
                  </a:cubicBezTo>
                  <a:cubicBezTo>
                    <a:pt x="5159" y="845"/>
                    <a:pt x="4954" y="685"/>
                    <a:pt x="4794" y="526"/>
                  </a:cubicBezTo>
                  <a:cubicBezTo>
                    <a:pt x="4611" y="366"/>
                    <a:pt x="4406" y="275"/>
                    <a:pt x="4200" y="160"/>
                  </a:cubicBezTo>
                  <a:cubicBezTo>
                    <a:pt x="4018" y="92"/>
                    <a:pt x="3812" y="46"/>
                    <a:pt x="36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7" name="Google Shape;3467;p43"/>
            <p:cNvSpPr/>
            <p:nvPr/>
          </p:nvSpPr>
          <p:spPr>
            <a:xfrm>
              <a:off x="5441750" y="2276050"/>
              <a:ext cx="915900" cy="600850"/>
            </a:xfrm>
            <a:custGeom>
              <a:avLst/>
              <a:gdLst/>
              <a:ahLst/>
              <a:cxnLst/>
              <a:rect l="l" t="t" r="r" b="b"/>
              <a:pathLst>
                <a:path w="36636" h="24034" extrusionOk="0">
                  <a:moveTo>
                    <a:pt x="17730" y="0"/>
                  </a:moveTo>
                  <a:cubicBezTo>
                    <a:pt x="14778" y="0"/>
                    <a:pt x="11063" y="649"/>
                    <a:pt x="6940" y="2841"/>
                  </a:cubicBezTo>
                  <a:cubicBezTo>
                    <a:pt x="777" y="6105"/>
                    <a:pt x="1" y="11241"/>
                    <a:pt x="183" y="16034"/>
                  </a:cubicBezTo>
                  <a:cubicBezTo>
                    <a:pt x="1279" y="12108"/>
                    <a:pt x="3265" y="10921"/>
                    <a:pt x="3265" y="10921"/>
                  </a:cubicBezTo>
                  <a:cubicBezTo>
                    <a:pt x="3265" y="10921"/>
                    <a:pt x="4360" y="12062"/>
                    <a:pt x="8149" y="12678"/>
                  </a:cubicBezTo>
                  <a:cubicBezTo>
                    <a:pt x="8446" y="12726"/>
                    <a:pt x="8740" y="12748"/>
                    <a:pt x="9032" y="12748"/>
                  </a:cubicBezTo>
                  <a:cubicBezTo>
                    <a:pt x="12367" y="12748"/>
                    <a:pt x="15361" y="9861"/>
                    <a:pt x="18740" y="9483"/>
                  </a:cubicBezTo>
                  <a:cubicBezTo>
                    <a:pt x="19161" y="9433"/>
                    <a:pt x="19592" y="9405"/>
                    <a:pt x="20023" y="9405"/>
                  </a:cubicBezTo>
                  <a:cubicBezTo>
                    <a:pt x="22326" y="9405"/>
                    <a:pt x="24639" y="10196"/>
                    <a:pt x="25542" y="12542"/>
                  </a:cubicBezTo>
                  <a:cubicBezTo>
                    <a:pt x="26455" y="14938"/>
                    <a:pt x="26524" y="16833"/>
                    <a:pt x="28898" y="18453"/>
                  </a:cubicBezTo>
                  <a:cubicBezTo>
                    <a:pt x="28898" y="18453"/>
                    <a:pt x="27642" y="23110"/>
                    <a:pt x="29080" y="23954"/>
                  </a:cubicBezTo>
                  <a:cubicBezTo>
                    <a:pt x="29173" y="24008"/>
                    <a:pt x="29270" y="24033"/>
                    <a:pt x="29368" y="24033"/>
                  </a:cubicBezTo>
                  <a:cubicBezTo>
                    <a:pt x="30642" y="24033"/>
                    <a:pt x="32276" y="19803"/>
                    <a:pt x="32572" y="18955"/>
                  </a:cubicBezTo>
                  <a:lnTo>
                    <a:pt x="32572" y="18955"/>
                  </a:lnTo>
                  <a:cubicBezTo>
                    <a:pt x="32458" y="19070"/>
                    <a:pt x="32390" y="19161"/>
                    <a:pt x="32390" y="19161"/>
                  </a:cubicBezTo>
                  <a:cubicBezTo>
                    <a:pt x="32390" y="19161"/>
                    <a:pt x="36635" y="6721"/>
                    <a:pt x="24675" y="1357"/>
                  </a:cubicBezTo>
                  <a:cubicBezTo>
                    <a:pt x="24675" y="1357"/>
                    <a:pt x="22001" y="0"/>
                    <a:pt x="1773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8" name="Google Shape;3468;p43"/>
            <p:cNvSpPr/>
            <p:nvPr/>
          </p:nvSpPr>
          <p:spPr>
            <a:xfrm>
              <a:off x="5305375" y="2120975"/>
              <a:ext cx="1136725" cy="738200"/>
            </a:xfrm>
            <a:custGeom>
              <a:avLst/>
              <a:gdLst/>
              <a:ahLst/>
              <a:cxnLst/>
              <a:rect l="l" t="t" r="r" b="b"/>
              <a:pathLst>
                <a:path w="45469" h="29528" extrusionOk="0">
                  <a:moveTo>
                    <a:pt x="27542" y="1"/>
                  </a:moveTo>
                  <a:cubicBezTo>
                    <a:pt x="22056" y="1"/>
                    <a:pt x="17918" y="5323"/>
                    <a:pt x="17918" y="5323"/>
                  </a:cubicBezTo>
                  <a:cubicBezTo>
                    <a:pt x="17918" y="5323"/>
                    <a:pt x="19199" y="2005"/>
                    <a:pt x="15572" y="2005"/>
                  </a:cubicBezTo>
                  <a:cubicBezTo>
                    <a:pt x="15118" y="2005"/>
                    <a:pt x="14588" y="2057"/>
                    <a:pt x="13970" y="2173"/>
                  </a:cubicBezTo>
                  <a:cubicBezTo>
                    <a:pt x="7213" y="3452"/>
                    <a:pt x="6962" y="11418"/>
                    <a:pt x="6962" y="11418"/>
                  </a:cubicBezTo>
                  <a:cubicBezTo>
                    <a:pt x="6962" y="11418"/>
                    <a:pt x="6480" y="10866"/>
                    <a:pt x="5639" y="10866"/>
                  </a:cubicBezTo>
                  <a:cubicBezTo>
                    <a:pt x="4885" y="10866"/>
                    <a:pt x="3843" y="11309"/>
                    <a:pt x="2603" y="12993"/>
                  </a:cubicBezTo>
                  <a:cubicBezTo>
                    <a:pt x="0" y="16553"/>
                    <a:pt x="3858" y="21096"/>
                    <a:pt x="3858" y="21096"/>
                  </a:cubicBezTo>
                  <a:cubicBezTo>
                    <a:pt x="1826" y="24291"/>
                    <a:pt x="5342" y="27555"/>
                    <a:pt x="5342" y="27555"/>
                  </a:cubicBezTo>
                  <a:lnTo>
                    <a:pt x="5615" y="28034"/>
                  </a:lnTo>
                  <a:cubicBezTo>
                    <a:pt x="5433" y="18813"/>
                    <a:pt x="9450" y="16416"/>
                    <a:pt x="9450" y="16416"/>
                  </a:cubicBezTo>
                  <a:cubicBezTo>
                    <a:pt x="9450" y="16416"/>
                    <a:pt x="10546" y="17580"/>
                    <a:pt x="14312" y="18174"/>
                  </a:cubicBezTo>
                  <a:cubicBezTo>
                    <a:pt x="14611" y="18222"/>
                    <a:pt x="14907" y="18244"/>
                    <a:pt x="15200" y="18244"/>
                  </a:cubicBezTo>
                  <a:cubicBezTo>
                    <a:pt x="18536" y="18244"/>
                    <a:pt x="21548" y="15377"/>
                    <a:pt x="24926" y="14978"/>
                  </a:cubicBezTo>
                  <a:cubicBezTo>
                    <a:pt x="25347" y="14928"/>
                    <a:pt x="25777" y="14900"/>
                    <a:pt x="26208" y="14900"/>
                  </a:cubicBezTo>
                  <a:cubicBezTo>
                    <a:pt x="28510" y="14900"/>
                    <a:pt x="30820" y="15691"/>
                    <a:pt x="31705" y="18037"/>
                  </a:cubicBezTo>
                  <a:cubicBezTo>
                    <a:pt x="32641" y="20434"/>
                    <a:pt x="32686" y="22328"/>
                    <a:pt x="35060" y="23949"/>
                  </a:cubicBezTo>
                  <a:cubicBezTo>
                    <a:pt x="35060" y="23949"/>
                    <a:pt x="33805" y="28628"/>
                    <a:pt x="35243" y="29450"/>
                  </a:cubicBezTo>
                  <a:cubicBezTo>
                    <a:pt x="35337" y="29502"/>
                    <a:pt x="35433" y="29527"/>
                    <a:pt x="35532" y="29527"/>
                  </a:cubicBezTo>
                  <a:cubicBezTo>
                    <a:pt x="36965" y="29527"/>
                    <a:pt x="38803" y="24291"/>
                    <a:pt x="38803" y="24291"/>
                  </a:cubicBezTo>
                  <a:cubicBezTo>
                    <a:pt x="38803" y="24291"/>
                    <a:pt x="45468" y="21643"/>
                    <a:pt x="43437" y="14841"/>
                  </a:cubicBezTo>
                  <a:cubicBezTo>
                    <a:pt x="42478" y="11600"/>
                    <a:pt x="37617" y="11326"/>
                    <a:pt x="37617" y="11326"/>
                  </a:cubicBezTo>
                  <a:cubicBezTo>
                    <a:pt x="37617" y="11326"/>
                    <a:pt x="40219" y="8564"/>
                    <a:pt x="37982" y="6921"/>
                  </a:cubicBezTo>
                  <a:cubicBezTo>
                    <a:pt x="36927" y="6149"/>
                    <a:pt x="35447" y="5947"/>
                    <a:pt x="34186" y="5947"/>
                  </a:cubicBezTo>
                  <a:cubicBezTo>
                    <a:pt x="32802" y="5947"/>
                    <a:pt x="31682" y="6191"/>
                    <a:pt x="31682" y="6191"/>
                  </a:cubicBezTo>
                  <a:cubicBezTo>
                    <a:pt x="31682" y="6191"/>
                    <a:pt x="34695" y="850"/>
                    <a:pt x="28646" y="73"/>
                  </a:cubicBezTo>
                  <a:cubicBezTo>
                    <a:pt x="28273" y="24"/>
                    <a:pt x="27905" y="1"/>
                    <a:pt x="27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9" name="Google Shape;3469;p43"/>
            <p:cNvSpPr/>
            <p:nvPr/>
          </p:nvSpPr>
          <p:spPr>
            <a:xfrm>
              <a:off x="5348175" y="2121000"/>
              <a:ext cx="1045425" cy="738175"/>
            </a:xfrm>
            <a:custGeom>
              <a:avLst/>
              <a:gdLst/>
              <a:ahLst/>
              <a:cxnLst/>
              <a:rect l="l" t="t" r="r" b="b"/>
              <a:pathLst>
                <a:path w="41817" h="29527" extrusionOk="0">
                  <a:moveTo>
                    <a:pt x="25890" y="1"/>
                  </a:moveTo>
                  <a:cubicBezTo>
                    <a:pt x="25594" y="1"/>
                    <a:pt x="25303" y="18"/>
                    <a:pt x="25017" y="50"/>
                  </a:cubicBezTo>
                  <a:cubicBezTo>
                    <a:pt x="25953" y="301"/>
                    <a:pt x="26934" y="712"/>
                    <a:pt x="27847" y="1374"/>
                  </a:cubicBezTo>
                  <a:cubicBezTo>
                    <a:pt x="30198" y="3017"/>
                    <a:pt x="25085" y="8381"/>
                    <a:pt x="25085" y="8381"/>
                  </a:cubicBezTo>
                  <a:cubicBezTo>
                    <a:pt x="26942" y="7270"/>
                    <a:pt x="30090" y="6412"/>
                    <a:pt x="32582" y="6412"/>
                  </a:cubicBezTo>
                  <a:cubicBezTo>
                    <a:pt x="33981" y="6412"/>
                    <a:pt x="35173" y="6682"/>
                    <a:pt x="35813" y="7331"/>
                  </a:cubicBezTo>
                  <a:cubicBezTo>
                    <a:pt x="37069" y="8609"/>
                    <a:pt x="33097" y="10024"/>
                    <a:pt x="32458" y="10253"/>
                  </a:cubicBezTo>
                  <a:cubicBezTo>
                    <a:pt x="30365" y="11068"/>
                    <a:pt x="28314" y="11968"/>
                    <a:pt x="26040" y="11968"/>
                  </a:cubicBezTo>
                  <a:cubicBezTo>
                    <a:pt x="25958" y="11968"/>
                    <a:pt x="25875" y="11967"/>
                    <a:pt x="25793" y="11964"/>
                  </a:cubicBezTo>
                  <a:cubicBezTo>
                    <a:pt x="25734" y="11962"/>
                    <a:pt x="25675" y="11962"/>
                    <a:pt x="25616" y="11962"/>
                  </a:cubicBezTo>
                  <a:cubicBezTo>
                    <a:pt x="24294" y="11962"/>
                    <a:pt x="23090" y="12441"/>
                    <a:pt x="21844" y="12900"/>
                  </a:cubicBezTo>
                  <a:cubicBezTo>
                    <a:pt x="19184" y="13883"/>
                    <a:pt x="16298" y="15042"/>
                    <a:pt x="13409" y="15042"/>
                  </a:cubicBezTo>
                  <a:cubicBezTo>
                    <a:pt x="12406" y="15042"/>
                    <a:pt x="11403" y="14902"/>
                    <a:pt x="10409" y="14567"/>
                  </a:cubicBezTo>
                  <a:cubicBezTo>
                    <a:pt x="6140" y="13106"/>
                    <a:pt x="7556" y="6920"/>
                    <a:pt x="8491" y="3998"/>
                  </a:cubicBezTo>
                  <a:lnTo>
                    <a:pt x="8491" y="3998"/>
                  </a:lnTo>
                  <a:cubicBezTo>
                    <a:pt x="5387" y="6760"/>
                    <a:pt x="5250" y="11417"/>
                    <a:pt x="5250" y="11417"/>
                  </a:cubicBezTo>
                  <a:cubicBezTo>
                    <a:pt x="5250" y="11417"/>
                    <a:pt x="4908" y="11029"/>
                    <a:pt x="4291" y="10892"/>
                  </a:cubicBezTo>
                  <a:lnTo>
                    <a:pt x="4291" y="10892"/>
                  </a:lnTo>
                  <a:cubicBezTo>
                    <a:pt x="4337" y="13882"/>
                    <a:pt x="4109" y="18104"/>
                    <a:pt x="2420" y="18515"/>
                  </a:cubicBezTo>
                  <a:cubicBezTo>
                    <a:pt x="2274" y="18550"/>
                    <a:pt x="2136" y="18566"/>
                    <a:pt x="2005" y="18566"/>
                  </a:cubicBezTo>
                  <a:cubicBezTo>
                    <a:pt x="847" y="18566"/>
                    <a:pt x="267" y="17278"/>
                    <a:pt x="0" y="16027"/>
                  </a:cubicBezTo>
                  <a:lnTo>
                    <a:pt x="0" y="16027"/>
                  </a:lnTo>
                  <a:cubicBezTo>
                    <a:pt x="92" y="18698"/>
                    <a:pt x="2146" y="21095"/>
                    <a:pt x="2146" y="21095"/>
                  </a:cubicBezTo>
                  <a:cubicBezTo>
                    <a:pt x="114" y="24290"/>
                    <a:pt x="3630" y="27554"/>
                    <a:pt x="3630" y="27554"/>
                  </a:cubicBezTo>
                  <a:lnTo>
                    <a:pt x="3903" y="28033"/>
                  </a:lnTo>
                  <a:cubicBezTo>
                    <a:pt x="3721" y="18812"/>
                    <a:pt x="7738" y="16415"/>
                    <a:pt x="7738" y="16415"/>
                  </a:cubicBezTo>
                  <a:cubicBezTo>
                    <a:pt x="7738" y="16415"/>
                    <a:pt x="8834" y="17579"/>
                    <a:pt x="12600" y="18173"/>
                  </a:cubicBezTo>
                  <a:cubicBezTo>
                    <a:pt x="12899" y="18221"/>
                    <a:pt x="13195" y="18243"/>
                    <a:pt x="13488" y="18243"/>
                  </a:cubicBezTo>
                  <a:cubicBezTo>
                    <a:pt x="16824" y="18243"/>
                    <a:pt x="19836" y="15376"/>
                    <a:pt x="23214" y="14977"/>
                  </a:cubicBezTo>
                  <a:cubicBezTo>
                    <a:pt x="23635" y="14927"/>
                    <a:pt x="24065" y="14899"/>
                    <a:pt x="24496" y="14899"/>
                  </a:cubicBezTo>
                  <a:cubicBezTo>
                    <a:pt x="26798" y="14899"/>
                    <a:pt x="29108" y="15690"/>
                    <a:pt x="29993" y="18036"/>
                  </a:cubicBezTo>
                  <a:cubicBezTo>
                    <a:pt x="30929" y="20433"/>
                    <a:pt x="30974" y="22327"/>
                    <a:pt x="33348" y="23948"/>
                  </a:cubicBezTo>
                  <a:cubicBezTo>
                    <a:pt x="33348" y="23948"/>
                    <a:pt x="32093" y="28627"/>
                    <a:pt x="33531" y="29449"/>
                  </a:cubicBezTo>
                  <a:cubicBezTo>
                    <a:pt x="33625" y="29501"/>
                    <a:pt x="33721" y="29526"/>
                    <a:pt x="33820" y="29526"/>
                  </a:cubicBezTo>
                  <a:cubicBezTo>
                    <a:pt x="35253" y="29526"/>
                    <a:pt x="37091" y="24290"/>
                    <a:pt x="37091" y="24290"/>
                  </a:cubicBezTo>
                  <a:cubicBezTo>
                    <a:pt x="37091" y="24290"/>
                    <a:pt x="40744" y="22829"/>
                    <a:pt x="41816" y="19337"/>
                  </a:cubicBezTo>
                  <a:lnTo>
                    <a:pt x="41816" y="19337"/>
                  </a:lnTo>
                  <a:cubicBezTo>
                    <a:pt x="40454" y="20160"/>
                    <a:pt x="38455" y="20759"/>
                    <a:pt x="36793" y="20759"/>
                  </a:cubicBezTo>
                  <a:cubicBezTo>
                    <a:pt x="35641" y="20759"/>
                    <a:pt x="34651" y="20471"/>
                    <a:pt x="34147" y="19771"/>
                  </a:cubicBezTo>
                  <a:cubicBezTo>
                    <a:pt x="32618" y="17648"/>
                    <a:pt x="35859" y="15936"/>
                    <a:pt x="35859" y="15936"/>
                  </a:cubicBezTo>
                  <a:cubicBezTo>
                    <a:pt x="35859" y="15936"/>
                    <a:pt x="31659" y="15388"/>
                    <a:pt x="30655" y="14772"/>
                  </a:cubicBezTo>
                  <a:cubicBezTo>
                    <a:pt x="29650" y="14178"/>
                    <a:pt x="32024" y="13060"/>
                    <a:pt x="34284" y="12741"/>
                  </a:cubicBezTo>
                  <a:cubicBezTo>
                    <a:pt x="34377" y="12728"/>
                    <a:pt x="34478" y="12722"/>
                    <a:pt x="34586" y="12722"/>
                  </a:cubicBezTo>
                  <a:cubicBezTo>
                    <a:pt x="36258" y="12722"/>
                    <a:pt x="39651" y="14152"/>
                    <a:pt x="41816" y="15160"/>
                  </a:cubicBezTo>
                  <a:cubicBezTo>
                    <a:pt x="41793" y="15046"/>
                    <a:pt x="41771" y="14955"/>
                    <a:pt x="41725" y="14840"/>
                  </a:cubicBezTo>
                  <a:cubicBezTo>
                    <a:pt x="40766" y="11599"/>
                    <a:pt x="35905" y="11325"/>
                    <a:pt x="35905" y="11325"/>
                  </a:cubicBezTo>
                  <a:cubicBezTo>
                    <a:pt x="35905" y="11325"/>
                    <a:pt x="38507" y="8563"/>
                    <a:pt x="36270" y="6920"/>
                  </a:cubicBezTo>
                  <a:cubicBezTo>
                    <a:pt x="35215" y="6148"/>
                    <a:pt x="33735" y="5946"/>
                    <a:pt x="32474" y="5946"/>
                  </a:cubicBezTo>
                  <a:cubicBezTo>
                    <a:pt x="31090" y="5946"/>
                    <a:pt x="29970" y="6190"/>
                    <a:pt x="29970" y="6190"/>
                  </a:cubicBezTo>
                  <a:cubicBezTo>
                    <a:pt x="29970" y="6190"/>
                    <a:pt x="32983" y="849"/>
                    <a:pt x="26934" y="72"/>
                  </a:cubicBezTo>
                  <a:cubicBezTo>
                    <a:pt x="26579" y="24"/>
                    <a:pt x="26231" y="1"/>
                    <a:pt x="25890"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0" name="Google Shape;3470;p43"/>
            <p:cNvSpPr/>
            <p:nvPr/>
          </p:nvSpPr>
          <p:spPr>
            <a:xfrm>
              <a:off x="5683700" y="2171525"/>
              <a:ext cx="88000" cy="159000"/>
            </a:xfrm>
            <a:custGeom>
              <a:avLst/>
              <a:gdLst/>
              <a:ahLst/>
              <a:cxnLst/>
              <a:rect l="l" t="t" r="r" b="b"/>
              <a:pathLst>
                <a:path w="3520" h="6360" extrusionOk="0">
                  <a:moveTo>
                    <a:pt x="429" y="0"/>
                  </a:moveTo>
                  <a:cubicBezTo>
                    <a:pt x="293" y="0"/>
                    <a:pt x="151" y="5"/>
                    <a:pt x="1" y="14"/>
                  </a:cubicBezTo>
                  <a:cubicBezTo>
                    <a:pt x="2489" y="288"/>
                    <a:pt x="69" y="6360"/>
                    <a:pt x="69" y="6360"/>
                  </a:cubicBezTo>
                  <a:cubicBezTo>
                    <a:pt x="69" y="6360"/>
                    <a:pt x="1324" y="4853"/>
                    <a:pt x="2854" y="3096"/>
                  </a:cubicBezTo>
                  <a:cubicBezTo>
                    <a:pt x="3051" y="2396"/>
                    <a:pt x="3520" y="0"/>
                    <a:pt x="429"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1" name="Google Shape;3471;p43"/>
            <p:cNvSpPr/>
            <p:nvPr/>
          </p:nvSpPr>
          <p:spPr>
            <a:xfrm>
              <a:off x="5513650" y="2459525"/>
              <a:ext cx="524450" cy="124800"/>
            </a:xfrm>
            <a:custGeom>
              <a:avLst/>
              <a:gdLst/>
              <a:ahLst/>
              <a:cxnLst/>
              <a:rect l="l" t="t" r="r" b="b"/>
              <a:pathLst>
                <a:path w="20978" h="4992" extrusionOk="0">
                  <a:moveTo>
                    <a:pt x="19389" y="1"/>
                  </a:moveTo>
                  <a:cubicBezTo>
                    <a:pt x="19298" y="1"/>
                    <a:pt x="19204" y="6"/>
                    <a:pt x="19105" y="21"/>
                  </a:cubicBezTo>
                  <a:cubicBezTo>
                    <a:pt x="17941" y="44"/>
                    <a:pt x="16503" y="637"/>
                    <a:pt x="15157" y="1322"/>
                  </a:cubicBezTo>
                  <a:cubicBezTo>
                    <a:pt x="14495" y="1687"/>
                    <a:pt x="13833" y="2030"/>
                    <a:pt x="13194" y="2349"/>
                  </a:cubicBezTo>
                  <a:cubicBezTo>
                    <a:pt x="12897" y="2509"/>
                    <a:pt x="12577" y="2646"/>
                    <a:pt x="12281" y="2760"/>
                  </a:cubicBezTo>
                  <a:cubicBezTo>
                    <a:pt x="11984" y="2897"/>
                    <a:pt x="11710" y="3034"/>
                    <a:pt x="11459" y="3148"/>
                  </a:cubicBezTo>
                  <a:cubicBezTo>
                    <a:pt x="10957" y="3377"/>
                    <a:pt x="10523" y="3559"/>
                    <a:pt x="10204" y="3673"/>
                  </a:cubicBezTo>
                  <a:cubicBezTo>
                    <a:pt x="9907" y="3787"/>
                    <a:pt x="9747" y="3856"/>
                    <a:pt x="9747" y="3856"/>
                  </a:cubicBezTo>
                  <a:cubicBezTo>
                    <a:pt x="9747" y="3856"/>
                    <a:pt x="9564" y="3924"/>
                    <a:pt x="9268" y="4016"/>
                  </a:cubicBezTo>
                  <a:cubicBezTo>
                    <a:pt x="8948" y="4130"/>
                    <a:pt x="8515" y="4267"/>
                    <a:pt x="7990" y="4381"/>
                  </a:cubicBezTo>
                  <a:cubicBezTo>
                    <a:pt x="7559" y="4471"/>
                    <a:pt x="7072" y="4532"/>
                    <a:pt x="6561" y="4532"/>
                  </a:cubicBezTo>
                  <a:cubicBezTo>
                    <a:pt x="6423" y="4532"/>
                    <a:pt x="6282" y="4528"/>
                    <a:pt x="6141" y="4518"/>
                  </a:cubicBezTo>
                  <a:cubicBezTo>
                    <a:pt x="5456" y="4495"/>
                    <a:pt x="4726" y="4335"/>
                    <a:pt x="4041" y="4107"/>
                  </a:cubicBezTo>
                  <a:cubicBezTo>
                    <a:pt x="2648" y="3628"/>
                    <a:pt x="1370" y="2783"/>
                    <a:pt x="731" y="1870"/>
                  </a:cubicBezTo>
                  <a:cubicBezTo>
                    <a:pt x="412" y="1436"/>
                    <a:pt x="229" y="1003"/>
                    <a:pt x="160" y="683"/>
                  </a:cubicBezTo>
                  <a:cubicBezTo>
                    <a:pt x="69" y="386"/>
                    <a:pt x="46" y="204"/>
                    <a:pt x="24" y="204"/>
                  </a:cubicBezTo>
                  <a:cubicBezTo>
                    <a:pt x="1" y="204"/>
                    <a:pt x="1" y="386"/>
                    <a:pt x="46" y="706"/>
                  </a:cubicBezTo>
                  <a:cubicBezTo>
                    <a:pt x="92" y="1048"/>
                    <a:pt x="252" y="1505"/>
                    <a:pt x="571" y="2007"/>
                  </a:cubicBezTo>
                  <a:cubicBezTo>
                    <a:pt x="1188" y="2988"/>
                    <a:pt x="2466" y="3924"/>
                    <a:pt x="3904" y="4449"/>
                  </a:cubicBezTo>
                  <a:cubicBezTo>
                    <a:pt x="4611" y="4746"/>
                    <a:pt x="5387" y="4906"/>
                    <a:pt x="6095" y="4974"/>
                  </a:cubicBezTo>
                  <a:cubicBezTo>
                    <a:pt x="6284" y="4986"/>
                    <a:pt x="6469" y="4992"/>
                    <a:pt x="6651" y="4992"/>
                  </a:cubicBezTo>
                  <a:cubicBezTo>
                    <a:pt x="7172" y="4992"/>
                    <a:pt x="7658" y="4945"/>
                    <a:pt x="8081" y="4860"/>
                  </a:cubicBezTo>
                  <a:cubicBezTo>
                    <a:pt x="8651" y="4769"/>
                    <a:pt x="9108" y="4632"/>
                    <a:pt x="9428" y="4518"/>
                  </a:cubicBezTo>
                  <a:cubicBezTo>
                    <a:pt x="9747" y="4426"/>
                    <a:pt x="9930" y="4358"/>
                    <a:pt x="9930" y="4358"/>
                  </a:cubicBezTo>
                  <a:cubicBezTo>
                    <a:pt x="9930" y="4358"/>
                    <a:pt x="10112" y="4290"/>
                    <a:pt x="10409" y="4153"/>
                  </a:cubicBezTo>
                  <a:cubicBezTo>
                    <a:pt x="10729" y="4038"/>
                    <a:pt x="11162" y="3833"/>
                    <a:pt x="11664" y="3605"/>
                  </a:cubicBezTo>
                  <a:cubicBezTo>
                    <a:pt x="11915" y="3468"/>
                    <a:pt x="12189" y="3331"/>
                    <a:pt x="12486" y="3194"/>
                  </a:cubicBezTo>
                  <a:cubicBezTo>
                    <a:pt x="12783" y="3057"/>
                    <a:pt x="13102" y="2920"/>
                    <a:pt x="13399" y="2737"/>
                  </a:cubicBezTo>
                  <a:cubicBezTo>
                    <a:pt x="14038" y="2418"/>
                    <a:pt x="14677" y="2030"/>
                    <a:pt x="15339" y="1665"/>
                  </a:cubicBezTo>
                  <a:cubicBezTo>
                    <a:pt x="16640" y="957"/>
                    <a:pt x="18010" y="318"/>
                    <a:pt x="19128" y="227"/>
                  </a:cubicBezTo>
                  <a:cubicBezTo>
                    <a:pt x="19333" y="197"/>
                    <a:pt x="19523" y="186"/>
                    <a:pt x="19698" y="186"/>
                  </a:cubicBezTo>
                  <a:cubicBezTo>
                    <a:pt x="20399" y="186"/>
                    <a:pt x="20853" y="372"/>
                    <a:pt x="20956" y="372"/>
                  </a:cubicBezTo>
                  <a:cubicBezTo>
                    <a:pt x="20968" y="372"/>
                    <a:pt x="20975" y="370"/>
                    <a:pt x="20977" y="364"/>
                  </a:cubicBezTo>
                  <a:cubicBezTo>
                    <a:pt x="20977" y="341"/>
                    <a:pt x="20795" y="272"/>
                    <a:pt x="20498" y="158"/>
                  </a:cubicBezTo>
                  <a:cubicBezTo>
                    <a:pt x="20338" y="113"/>
                    <a:pt x="20133" y="67"/>
                    <a:pt x="19904" y="21"/>
                  </a:cubicBezTo>
                  <a:cubicBezTo>
                    <a:pt x="19737" y="21"/>
                    <a:pt x="19570" y="1"/>
                    <a:pt x="19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2" name="Google Shape;3472;p43"/>
            <p:cNvSpPr/>
            <p:nvPr/>
          </p:nvSpPr>
          <p:spPr>
            <a:xfrm>
              <a:off x="5899400" y="2489000"/>
              <a:ext cx="295050" cy="40250"/>
            </a:xfrm>
            <a:custGeom>
              <a:avLst/>
              <a:gdLst/>
              <a:ahLst/>
              <a:cxnLst/>
              <a:rect l="l" t="t" r="r" b="b"/>
              <a:pathLst>
                <a:path w="11802" h="1610" extrusionOk="0">
                  <a:moveTo>
                    <a:pt x="2414" y="1"/>
                  </a:moveTo>
                  <a:cubicBezTo>
                    <a:pt x="2226" y="1"/>
                    <a:pt x="2043" y="6"/>
                    <a:pt x="1872" y="29"/>
                  </a:cubicBezTo>
                  <a:cubicBezTo>
                    <a:pt x="1507" y="98"/>
                    <a:pt x="1188" y="98"/>
                    <a:pt x="914" y="189"/>
                  </a:cubicBezTo>
                  <a:cubicBezTo>
                    <a:pt x="366" y="326"/>
                    <a:pt x="1" y="440"/>
                    <a:pt x="1" y="486"/>
                  </a:cubicBezTo>
                  <a:cubicBezTo>
                    <a:pt x="6" y="491"/>
                    <a:pt x="30" y="494"/>
                    <a:pt x="72" y="494"/>
                  </a:cubicBezTo>
                  <a:cubicBezTo>
                    <a:pt x="206" y="494"/>
                    <a:pt x="518" y="464"/>
                    <a:pt x="936" y="394"/>
                  </a:cubicBezTo>
                  <a:cubicBezTo>
                    <a:pt x="1073" y="360"/>
                    <a:pt x="1227" y="354"/>
                    <a:pt x="1390" y="354"/>
                  </a:cubicBezTo>
                  <a:cubicBezTo>
                    <a:pt x="1471" y="354"/>
                    <a:pt x="1555" y="356"/>
                    <a:pt x="1639" y="356"/>
                  </a:cubicBezTo>
                  <a:cubicBezTo>
                    <a:pt x="1724" y="356"/>
                    <a:pt x="1809" y="354"/>
                    <a:pt x="1895" y="349"/>
                  </a:cubicBezTo>
                  <a:cubicBezTo>
                    <a:pt x="1995" y="335"/>
                    <a:pt x="2098" y="330"/>
                    <a:pt x="2201" y="330"/>
                  </a:cubicBezTo>
                  <a:cubicBezTo>
                    <a:pt x="2449" y="330"/>
                    <a:pt x="2703" y="362"/>
                    <a:pt x="2945" y="394"/>
                  </a:cubicBezTo>
                  <a:cubicBezTo>
                    <a:pt x="3310" y="394"/>
                    <a:pt x="3675" y="508"/>
                    <a:pt x="4018" y="577"/>
                  </a:cubicBezTo>
                  <a:cubicBezTo>
                    <a:pt x="4337" y="645"/>
                    <a:pt x="4657" y="737"/>
                    <a:pt x="4908" y="828"/>
                  </a:cubicBezTo>
                  <a:cubicBezTo>
                    <a:pt x="5182" y="896"/>
                    <a:pt x="5387" y="965"/>
                    <a:pt x="5547" y="1033"/>
                  </a:cubicBezTo>
                  <a:cubicBezTo>
                    <a:pt x="5707" y="1079"/>
                    <a:pt x="5798" y="1125"/>
                    <a:pt x="5798" y="1125"/>
                  </a:cubicBezTo>
                  <a:cubicBezTo>
                    <a:pt x="5798" y="1125"/>
                    <a:pt x="5890" y="1148"/>
                    <a:pt x="6026" y="1193"/>
                  </a:cubicBezTo>
                  <a:cubicBezTo>
                    <a:pt x="6186" y="1239"/>
                    <a:pt x="6414" y="1307"/>
                    <a:pt x="6688" y="1399"/>
                  </a:cubicBezTo>
                  <a:cubicBezTo>
                    <a:pt x="6962" y="1467"/>
                    <a:pt x="7328" y="1513"/>
                    <a:pt x="7670" y="1581"/>
                  </a:cubicBezTo>
                  <a:cubicBezTo>
                    <a:pt x="7852" y="1604"/>
                    <a:pt x="8041" y="1610"/>
                    <a:pt x="8232" y="1610"/>
                  </a:cubicBezTo>
                  <a:cubicBezTo>
                    <a:pt x="8423" y="1610"/>
                    <a:pt x="8617" y="1604"/>
                    <a:pt x="8811" y="1604"/>
                  </a:cubicBezTo>
                  <a:cubicBezTo>
                    <a:pt x="9564" y="1558"/>
                    <a:pt x="10295" y="1490"/>
                    <a:pt x="10865" y="1421"/>
                  </a:cubicBezTo>
                  <a:cubicBezTo>
                    <a:pt x="11413" y="1353"/>
                    <a:pt x="11801" y="1307"/>
                    <a:pt x="11801" y="1262"/>
                  </a:cubicBezTo>
                  <a:cubicBezTo>
                    <a:pt x="11801" y="1239"/>
                    <a:pt x="11413" y="1216"/>
                    <a:pt x="10843" y="1193"/>
                  </a:cubicBezTo>
                  <a:cubicBezTo>
                    <a:pt x="10295" y="1216"/>
                    <a:pt x="9542" y="1239"/>
                    <a:pt x="8788" y="1239"/>
                  </a:cubicBezTo>
                  <a:cubicBezTo>
                    <a:pt x="8423" y="1193"/>
                    <a:pt x="8058" y="1193"/>
                    <a:pt x="7738" y="1148"/>
                  </a:cubicBezTo>
                  <a:cubicBezTo>
                    <a:pt x="7396" y="1056"/>
                    <a:pt x="7099" y="1011"/>
                    <a:pt x="6825" y="919"/>
                  </a:cubicBezTo>
                  <a:cubicBezTo>
                    <a:pt x="6574" y="828"/>
                    <a:pt x="6346" y="760"/>
                    <a:pt x="6209" y="691"/>
                  </a:cubicBezTo>
                  <a:cubicBezTo>
                    <a:pt x="6049" y="645"/>
                    <a:pt x="5958" y="600"/>
                    <a:pt x="5958" y="600"/>
                  </a:cubicBezTo>
                  <a:cubicBezTo>
                    <a:pt x="5958" y="600"/>
                    <a:pt x="5867" y="577"/>
                    <a:pt x="5707" y="531"/>
                  </a:cubicBezTo>
                  <a:cubicBezTo>
                    <a:pt x="5547" y="486"/>
                    <a:pt x="5342" y="417"/>
                    <a:pt x="5045" y="349"/>
                  </a:cubicBezTo>
                  <a:cubicBezTo>
                    <a:pt x="4771" y="280"/>
                    <a:pt x="4452" y="189"/>
                    <a:pt x="4086" y="143"/>
                  </a:cubicBezTo>
                  <a:cubicBezTo>
                    <a:pt x="3744" y="98"/>
                    <a:pt x="3379" y="6"/>
                    <a:pt x="2991" y="6"/>
                  </a:cubicBezTo>
                  <a:cubicBezTo>
                    <a:pt x="2797" y="6"/>
                    <a:pt x="2603" y="1"/>
                    <a:pt x="2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3" name="Google Shape;3473;p43"/>
            <p:cNvSpPr/>
            <p:nvPr/>
          </p:nvSpPr>
          <p:spPr>
            <a:xfrm>
              <a:off x="6071725" y="2525050"/>
              <a:ext cx="171225" cy="192675"/>
            </a:xfrm>
            <a:custGeom>
              <a:avLst/>
              <a:gdLst/>
              <a:ahLst/>
              <a:cxnLst/>
              <a:rect l="l" t="t" r="r" b="b"/>
              <a:pathLst>
                <a:path w="6849" h="7707" extrusionOk="0">
                  <a:moveTo>
                    <a:pt x="51" y="1"/>
                  </a:moveTo>
                  <a:cubicBezTo>
                    <a:pt x="49" y="1"/>
                    <a:pt x="47" y="1"/>
                    <a:pt x="46" y="2"/>
                  </a:cubicBezTo>
                  <a:cubicBezTo>
                    <a:pt x="1" y="48"/>
                    <a:pt x="206" y="322"/>
                    <a:pt x="435" y="778"/>
                  </a:cubicBezTo>
                  <a:cubicBezTo>
                    <a:pt x="663" y="1235"/>
                    <a:pt x="937" y="1874"/>
                    <a:pt x="1165" y="2513"/>
                  </a:cubicBezTo>
                  <a:cubicBezTo>
                    <a:pt x="1416" y="3175"/>
                    <a:pt x="1644" y="3814"/>
                    <a:pt x="1850" y="4316"/>
                  </a:cubicBezTo>
                  <a:cubicBezTo>
                    <a:pt x="2032" y="4796"/>
                    <a:pt x="2192" y="5115"/>
                    <a:pt x="2192" y="5115"/>
                  </a:cubicBezTo>
                  <a:cubicBezTo>
                    <a:pt x="2192" y="5115"/>
                    <a:pt x="2352" y="5435"/>
                    <a:pt x="2649" y="5891"/>
                  </a:cubicBezTo>
                  <a:cubicBezTo>
                    <a:pt x="2945" y="6325"/>
                    <a:pt x="3425" y="6918"/>
                    <a:pt x="4064" y="7284"/>
                  </a:cubicBezTo>
                  <a:cubicBezTo>
                    <a:pt x="4592" y="7604"/>
                    <a:pt x="5214" y="7707"/>
                    <a:pt x="5711" y="7707"/>
                  </a:cubicBezTo>
                  <a:cubicBezTo>
                    <a:pt x="5815" y="7707"/>
                    <a:pt x="5913" y="7702"/>
                    <a:pt x="6004" y="7694"/>
                  </a:cubicBezTo>
                  <a:cubicBezTo>
                    <a:pt x="6529" y="7626"/>
                    <a:pt x="6848" y="7512"/>
                    <a:pt x="6848" y="7466"/>
                  </a:cubicBezTo>
                  <a:cubicBezTo>
                    <a:pt x="6848" y="7455"/>
                    <a:pt x="6827" y="7450"/>
                    <a:pt x="6787" y="7450"/>
                  </a:cubicBezTo>
                  <a:cubicBezTo>
                    <a:pt x="6666" y="7450"/>
                    <a:pt x="6375" y="7489"/>
                    <a:pt x="5981" y="7489"/>
                  </a:cubicBezTo>
                  <a:cubicBezTo>
                    <a:pt x="5479" y="7466"/>
                    <a:pt x="4794" y="7352"/>
                    <a:pt x="4269" y="6964"/>
                  </a:cubicBezTo>
                  <a:cubicBezTo>
                    <a:pt x="3721" y="6599"/>
                    <a:pt x="3333" y="6051"/>
                    <a:pt x="3059" y="5617"/>
                  </a:cubicBezTo>
                  <a:cubicBezTo>
                    <a:pt x="2808" y="5184"/>
                    <a:pt x="2671" y="4887"/>
                    <a:pt x="2671" y="4887"/>
                  </a:cubicBezTo>
                  <a:cubicBezTo>
                    <a:pt x="2671" y="4887"/>
                    <a:pt x="2512" y="4590"/>
                    <a:pt x="2306" y="4111"/>
                  </a:cubicBezTo>
                  <a:cubicBezTo>
                    <a:pt x="2078" y="3654"/>
                    <a:pt x="1804" y="3015"/>
                    <a:pt x="1530" y="2376"/>
                  </a:cubicBezTo>
                  <a:cubicBezTo>
                    <a:pt x="1233" y="1737"/>
                    <a:pt x="914" y="1121"/>
                    <a:pt x="617" y="687"/>
                  </a:cubicBezTo>
                  <a:cubicBezTo>
                    <a:pt x="333" y="250"/>
                    <a:pt x="9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4" name="Google Shape;3474;p43"/>
            <p:cNvSpPr/>
            <p:nvPr/>
          </p:nvSpPr>
          <p:spPr>
            <a:xfrm>
              <a:off x="6164750" y="2716250"/>
              <a:ext cx="115850" cy="145550"/>
            </a:xfrm>
            <a:custGeom>
              <a:avLst/>
              <a:gdLst/>
              <a:ahLst/>
              <a:cxnLst/>
              <a:rect l="l" t="t" r="r" b="b"/>
              <a:pathLst>
                <a:path w="4634" h="5822" extrusionOk="0">
                  <a:moveTo>
                    <a:pt x="868" y="1"/>
                  </a:moveTo>
                  <a:cubicBezTo>
                    <a:pt x="822" y="1"/>
                    <a:pt x="731" y="366"/>
                    <a:pt x="594" y="937"/>
                  </a:cubicBezTo>
                  <a:cubicBezTo>
                    <a:pt x="457" y="1484"/>
                    <a:pt x="274" y="2238"/>
                    <a:pt x="160" y="3037"/>
                  </a:cubicBezTo>
                  <a:cubicBezTo>
                    <a:pt x="69" y="3813"/>
                    <a:pt x="0" y="4611"/>
                    <a:pt x="320" y="5251"/>
                  </a:cubicBezTo>
                  <a:cubicBezTo>
                    <a:pt x="411" y="5410"/>
                    <a:pt x="525" y="5547"/>
                    <a:pt x="662" y="5639"/>
                  </a:cubicBezTo>
                  <a:cubicBezTo>
                    <a:pt x="731" y="5684"/>
                    <a:pt x="799" y="5707"/>
                    <a:pt x="845" y="5753"/>
                  </a:cubicBezTo>
                  <a:cubicBezTo>
                    <a:pt x="913" y="5776"/>
                    <a:pt x="982" y="5776"/>
                    <a:pt x="1027" y="5798"/>
                  </a:cubicBezTo>
                  <a:cubicBezTo>
                    <a:pt x="1142" y="5821"/>
                    <a:pt x="1233" y="5821"/>
                    <a:pt x="1301" y="5821"/>
                  </a:cubicBezTo>
                  <a:cubicBezTo>
                    <a:pt x="1370" y="5821"/>
                    <a:pt x="1393" y="5798"/>
                    <a:pt x="1393" y="5798"/>
                  </a:cubicBezTo>
                  <a:cubicBezTo>
                    <a:pt x="1393" y="5798"/>
                    <a:pt x="1530" y="5776"/>
                    <a:pt x="1712" y="5707"/>
                  </a:cubicBezTo>
                  <a:cubicBezTo>
                    <a:pt x="1895" y="5593"/>
                    <a:pt x="2123" y="5433"/>
                    <a:pt x="2329" y="5205"/>
                  </a:cubicBezTo>
                  <a:cubicBezTo>
                    <a:pt x="2762" y="4748"/>
                    <a:pt x="3150" y="4041"/>
                    <a:pt x="3470" y="3333"/>
                  </a:cubicBezTo>
                  <a:cubicBezTo>
                    <a:pt x="3812" y="2626"/>
                    <a:pt x="4086" y="1895"/>
                    <a:pt x="4292" y="1370"/>
                  </a:cubicBezTo>
                  <a:cubicBezTo>
                    <a:pt x="4497" y="822"/>
                    <a:pt x="4634" y="457"/>
                    <a:pt x="4611" y="434"/>
                  </a:cubicBezTo>
                  <a:cubicBezTo>
                    <a:pt x="4610" y="434"/>
                    <a:pt x="4608" y="433"/>
                    <a:pt x="4606" y="433"/>
                  </a:cubicBezTo>
                  <a:cubicBezTo>
                    <a:pt x="4552" y="433"/>
                    <a:pt x="4352" y="771"/>
                    <a:pt x="4109" y="1279"/>
                  </a:cubicBezTo>
                  <a:cubicBezTo>
                    <a:pt x="3835" y="1804"/>
                    <a:pt x="3515" y="2489"/>
                    <a:pt x="3150" y="3173"/>
                  </a:cubicBezTo>
                  <a:cubicBezTo>
                    <a:pt x="2762" y="3835"/>
                    <a:pt x="2351" y="4475"/>
                    <a:pt x="1963" y="4863"/>
                  </a:cubicBezTo>
                  <a:cubicBezTo>
                    <a:pt x="1781" y="5045"/>
                    <a:pt x="1598" y="5159"/>
                    <a:pt x="1484" y="5228"/>
                  </a:cubicBezTo>
                  <a:cubicBezTo>
                    <a:pt x="1370" y="5273"/>
                    <a:pt x="1301" y="5273"/>
                    <a:pt x="1301" y="5273"/>
                  </a:cubicBezTo>
                  <a:cubicBezTo>
                    <a:pt x="1301" y="5273"/>
                    <a:pt x="1271" y="5284"/>
                    <a:pt x="1217" y="5284"/>
                  </a:cubicBezTo>
                  <a:cubicBezTo>
                    <a:pt x="1190" y="5284"/>
                    <a:pt x="1157" y="5281"/>
                    <a:pt x="1119" y="5273"/>
                  </a:cubicBezTo>
                  <a:cubicBezTo>
                    <a:pt x="1027" y="5251"/>
                    <a:pt x="868" y="5205"/>
                    <a:pt x="754" y="4999"/>
                  </a:cubicBezTo>
                  <a:cubicBezTo>
                    <a:pt x="503" y="4611"/>
                    <a:pt x="480" y="3813"/>
                    <a:pt x="548" y="3059"/>
                  </a:cubicBezTo>
                  <a:cubicBezTo>
                    <a:pt x="594" y="2306"/>
                    <a:pt x="708" y="1553"/>
                    <a:pt x="799" y="959"/>
                  </a:cubicBezTo>
                  <a:cubicBezTo>
                    <a:pt x="891" y="389"/>
                    <a:pt x="891" y="1"/>
                    <a:pt x="8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5" name="Google Shape;3475;p43"/>
            <p:cNvSpPr/>
            <p:nvPr/>
          </p:nvSpPr>
          <p:spPr>
            <a:xfrm>
              <a:off x="5407525" y="2531950"/>
              <a:ext cx="67350" cy="116075"/>
            </a:xfrm>
            <a:custGeom>
              <a:avLst/>
              <a:gdLst/>
              <a:ahLst/>
              <a:cxnLst/>
              <a:rect l="l" t="t" r="r" b="b"/>
              <a:pathLst>
                <a:path w="2694" h="4643" extrusionOk="0">
                  <a:moveTo>
                    <a:pt x="69" y="0"/>
                  </a:moveTo>
                  <a:cubicBezTo>
                    <a:pt x="0" y="23"/>
                    <a:pt x="46" y="708"/>
                    <a:pt x="206" y="1393"/>
                  </a:cubicBezTo>
                  <a:cubicBezTo>
                    <a:pt x="365" y="2077"/>
                    <a:pt x="639" y="2739"/>
                    <a:pt x="639" y="2739"/>
                  </a:cubicBezTo>
                  <a:cubicBezTo>
                    <a:pt x="639" y="2739"/>
                    <a:pt x="753" y="2876"/>
                    <a:pt x="890" y="3104"/>
                  </a:cubicBezTo>
                  <a:cubicBezTo>
                    <a:pt x="1004" y="3333"/>
                    <a:pt x="1256" y="3607"/>
                    <a:pt x="1484" y="3880"/>
                  </a:cubicBezTo>
                  <a:cubicBezTo>
                    <a:pt x="1941" y="4337"/>
                    <a:pt x="2511" y="4643"/>
                    <a:pt x="2644" y="4643"/>
                  </a:cubicBezTo>
                  <a:cubicBezTo>
                    <a:pt x="2658" y="4643"/>
                    <a:pt x="2667" y="4640"/>
                    <a:pt x="2671" y="4634"/>
                  </a:cubicBezTo>
                  <a:cubicBezTo>
                    <a:pt x="2694" y="4565"/>
                    <a:pt x="2169" y="4154"/>
                    <a:pt x="1781" y="3629"/>
                  </a:cubicBezTo>
                  <a:cubicBezTo>
                    <a:pt x="1598" y="3356"/>
                    <a:pt x="1415" y="3082"/>
                    <a:pt x="1324" y="2853"/>
                  </a:cubicBezTo>
                  <a:cubicBezTo>
                    <a:pt x="1210" y="2648"/>
                    <a:pt x="1119" y="2488"/>
                    <a:pt x="1119" y="2488"/>
                  </a:cubicBezTo>
                  <a:cubicBezTo>
                    <a:pt x="1119" y="2488"/>
                    <a:pt x="1050" y="2351"/>
                    <a:pt x="936" y="2123"/>
                  </a:cubicBezTo>
                  <a:cubicBezTo>
                    <a:pt x="822" y="1895"/>
                    <a:pt x="708" y="1598"/>
                    <a:pt x="571" y="1278"/>
                  </a:cubicBezTo>
                  <a:cubicBezTo>
                    <a:pt x="320" y="662"/>
                    <a:pt x="137"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6" name="Google Shape;3476;p43"/>
            <p:cNvSpPr/>
            <p:nvPr/>
          </p:nvSpPr>
          <p:spPr>
            <a:xfrm>
              <a:off x="5783575" y="2210150"/>
              <a:ext cx="73625" cy="64875"/>
            </a:xfrm>
            <a:custGeom>
              <a:avLst/>
              <a:gdLst/>
              <a:ahLst/>
              <a:cxnLst/>
              <a:rect l="l" t="t" r="r" b="b"/>
              <a:pathLst>
                <a:path w="2945" h="2595" extrusionOk="0">
                  <a:moveTo>
                    <a:pt x="2656" y="0"/>
                  </a:moveTo>
                  <a:cubicBezTo>
                    <a:pt x="2494" y="0"/>
                    <a:pt x="2285" y="111"/>
                    <a:pt x="2100" y="295"/>
                  </a:cubicBezTo>
                  <a:cubicBezTo>
                    <a:pt x="1872" y="547"/>
                    <a:pt x="1780" y="820"/>
                    <a:pt x="1940" y="935"/>
                  </a:cubicBezTo>
                  <a:cubicBezTo>
                    <a:pt x="1977" y="965"/>
                    <a:pt x="2027" y="979"/>
                    <a:pt x="2084" y="979"/>
                  </a:cubicBezTo>
                  <a:cubicBezTo>
                    <a:pt x="2242" y="979"/>
                    <a:pt x="2458" y="873"/>
                    <a:pt x="2625" y="706"/>
                  </a:cubicBezTo>
                  <a:cubicBezTo>
                    <a:pt x="2876" y="455"/>
                    <a:pt x="2945" y="159"/>
                    <a:pt x="2808" y="44"/>
                  </a:cubicBezTo>
                  <a:cubicBezTo>
                    <a:pt x="2765" y="14"/>
                    <a:pt x="2714" y="0"/>
                    <a:pt x="2656" y="0"/>
                  </a:cubicBezTo>
                  <a:close/>
                  <a:moveTo>
                    <a:pt x="1216" y="1224"/>
                  </a:moveTo>
                  <a:cubicBezTo>
                    <a:pt x="992" y="1224"/>
                    <a:pt x="688" y="1365"/>
                    <a:pt x="434" y="1619"/>
                  </a:cubicBezTo>
                  <a:cubicBezTo>
                    <a:pt x="91" y="1985"/>
                    <a:pt x="0" y="2373"/>
                    <a:pt x="205" y="2532"/>
                  </a:cubicBezTo>
                  <a:cubicBezTo>
                    <a:pt x="260" y="2575"/>
                    <a:pt x="330" y="2595"/>
                    <a:pt x="411" y="2595"/>
                  </a:cubicBezTo>
                  <a:cubicBezTo>
                    <a:pt x="634" y="2595"/>
                    <a:pt x="935" y="2442"/>
                    <a:pt x="1187" y="2190"/>
                  </a:cubicBezTo>
                  <a:cubicBezTo>
                    <a:pt x="1529" y="1848"/>
                    <a:pt x="1621" y="1437"/>
                    <a:pt x="1415" y="1277"/>
                  </a:cubicBezTo>
                  <a:cubicBezTo>
                    <a:pt x="1362" y="1242"/>
                    <a:pt x="1294" y="1224"/>
                    <a:pt x="1216" y="122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7" name="Google Shape;3477;p43"/>
            <p:cNvSpPr/>
            <p:nvPr/>
          </p:nvSpPr>
          <p:spPr>
            <a:xfrm>
              <a:off x="5378975" y="2442325"/>
              <a:ext cx="39400" cy="87400"/>
            </a:xfrm>
            <a:custGeom>
              <a:avLst/>
              <a:gdLst/>
              <a:ahLst/>
              <a:cxnLst/>
              <a:rect l="l" t="t" r="r" b="b"/>
              <a:pathLst>
                <a:path w="1576" h="3496" extrusionOk="0">
                  <a:moveTo>
                    <a:pt x="1165" y="1"/>
                  </a:moveTo>
                  <a:cubicBezTo>
                    <a:pt x="919" y="1"/>
                    <a:pt x="637" y="358"/>
                    <a:pt x="549" y="823"/>
                  </a:cubicBezTo>
                  <a:cubicBezTo>
                    <a:pt x="435" y="1280"/>
                    <a:pt x="549" y="1691"/>
                    <a:pt x="800" y="1714"/>
                  </a:cubicBezTo>
                  <a:cubicBezTo>
                    <a:pt x="808" y="1714"/>
                    <a:pt x="816" y="1715"/>
                    <a:pt x="824" y="1715"/>
                  </a:cubicBezTo>
                  <a:cubicBezTo>
                    <a:pt x="1091" y="1715"/>
                    <a:pt x="1373" y="1358"/>
                    <a:pt x="1462" y="915"/>
                  </a:cubicBezTo>
                  <a:cubicBezTo>
                    <a:pt x="1576" y="435"/>
                    <a:pt x="1462" y="47"/>
                    <a:pt x="1188" y="2"/>
                  </a:cubicBezTo>
                  <a:cubicBezTo>
                    <a:pt x="1180" y="1"/>
                    <a:pt x="1173" y="1"/>
                    <a:pt x="1165" y="1"/>
                  </a:cubicBezTo>
                  <a:close/>
                  <a:moveTo>
                    <a:pt x="549" y="2261"/>
                  </a:moveTo>
                  <a:cubicBezTo>
                    <a:pt x="366" y="2261"/>
                    <a:pt x="138" y="2512"/>
                    <a:pt x="69" y="2855"/>
                  </a:cubicBezTo>
                  <a:cubicBezTo>
                    <a:pt x="1" y="3197"/>
                    <a:pt x="69" y="3471"/>
                    <a:pt x="252" y="3494"/>
                  </a:cubicBezTo>
                  <a:cubicBezTo>
                    <a:pt x="259" y="3495"/>
                    <a:pt x="266" y="3495"/>
                    <a:pt x="274" y="3495"/>
                  </a:cubicBezTo>
                  <a:cubicBezTo>
                    <a:pt x="452" y="3495"/>
                    <a:pt x="666" y="3230"/>
                    <a:pt x="731" y="2923"/>
                  </a:cubicBezTo>
                  <a:cubicBezTo>
                    <a:pt x="823" y="2581"/>
                    <a:pt x="731" y="2284"/>
                    <a:pt x="549" y="226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478" name="Google Shape;3478;p43"/>
          <p:cNvGrpSpPr/>
          <p:nvPr/>
        </p:nvGrpSpPr>
        <p:grpSpPr>
          <a:xfrm>
            <a:off x="245234" y="1743561"/>
            <a:ext cx="1361596" cy="3323750"/>
            <a:chOff x="2307900" y="1132175"/>
            <a:chExt cx="1409374" cy="3440379"/>
          </a:xfrm>
        </p:grpSpPr>
        <p:sp>
          <p:nvSpPr>
            <p:cNvPr id="3479" name="Google Shape;3479;p43"/>
            <p:cNvSpPr/>
            <p:nvPr/>
          </p:nvSpPr>
          <p:spPr>
            <a:xfrm>
              <a:off x="2376849" y="4244605"/>
              <a:ext cx="1340425" cy="327949"/>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0" name="Google Shape;3480;p43"/>
            <p:cNvSpPr/>
            <p:nvPr/>
          </p:nvSpPr>
          <p:spPr>
            <a:xfrm>
              <a:off x="3188850" y="2441200"/>
              <a:ext cx="260800" cy="44455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1" name="Google Shape;3481;p43"/>
            <p:cNvSpPr/>
            <p:nvPr/>
          </p:nvSpPr>
          <p:spPr>
            <a:xfrm>
              <a:off x="3188850" y="2441200"/>
              <a:ext cx="260800" cy="44455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2" name="Google Shape;3482;p43"/>
            <p:cNvSpPr/>
            <p:nvPr/>
          </p:nvSpPr>
          <p:spPr>
            <a:xfrm>
              <a:off x="2307900" y="2346525"/>
              <a:ext cx="998525" cy="989875"/>
            </a:xfrm>
            <a:custGeom>
              <a:avLst/>
              <a:gdLst/>
              <a:ahLst/>
              <a:cxnLst/>
              <a:rect l="l" t="t" r="r" b="b"/>
              <a:pathLst>
                <a:path w="39941" h="39595" extrusionOk="0">
                  <a:moveTo>
                    <a:pt x="24607" y="1"/>
                  </a:moveTo>
                  <a:cubicBezTo>
                    <a:pt x="23871" y="1"/>
                    <a:pt x="23087" y="36"/>
                    <a:pt x="22251" y="113"/>
                  </a:cubicBezTo>
                  <a:cubicBezTo>
                    <a:pt x="12345" y="1049"/>
                    <a:pt x="9948" y="2510"/>
                    <a:pt x="8213" y="4153"/>
                  </a:cubicBezTo>
                  <a:cubicBezTo>
                    <a:pt x="6456" y="5797"/>
                    <a:pt x="4904" y="12210"/>
                    <a:pt x="3169" y="14242"/>
                  </a:cubicBezTo>
                  <a:cubicBezTo>
                    <a:pt x="1491" y="16160"/>
                    <a:pt x="0" y="18182"/>
                    <a:pt x="4260" y="18182"/>
                  </a:cubicBezTo>
                  <a:cubicBezTo>
                    <a:pt x="4461" y="18182"/>
                    <a:pt x="4676" y="18177"/>
                    <a:pt x="4904" y="18168"/>
                  </a:cubicBezTo>
                  <a:lnTo>
                    <a:pt x="4904" y="18168"/>
                  </a:lnTo>
                  <a:cubicBezTo>
                    <a:pt x="4904" y="18168"/>
                    <a:pt x="2462" y="32388"/>
                    <a:pt x="6798" y="35926"/>
                  </a:cubicBezTo>
                  <a:cubicBezTo>
                    <a:pt x="10017" y="38553"/>
                    <a:pt x="16044" y="39595"/>
                    <a:pt x="21862" y="39595"/>
                  </a:cubicBezTo>
                  <a:cubicBezTo>
                    <a:pt x="28173" y="39595"/>
                    <a:pt x="34237" y="38369"/>
                    <a:pt x="36197" y="36611"/>
                  </a:cubicBezTo>
                  <a:cubicBezTo>
                    <a:pt x="39941" y="33210"/>
                    <a:pt x="37110" y="7189"/>
                    <a:pt x="34805" y="4153"/>
                  </a:cubicBezTo>
                  <a:cubicBezTo>
                    <a:pt x="34805" y="4153"/>
                    <a:pt x="32585" y="1"/>
                    <a:pt x="24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3" name="Google Shape;3483;p43"/>
            <p:cNvSpPr/>
            <p:nvPr/>
          </p:nvSpPr>
          <p:spPr>
            <a:xfrm>
              <a:off x="2432775" y="2400400"/>
              <a:ext cx="873650" cy="936200"/>
            </a:xfrm>
            <a:custGeom>
              <a:avLst/>
              <a:gdLst/>
              <a:ahLst/>
              <a:cxnLst/>
              <a:rect l="l" t="t" r="r" b="b"/>
              <a:pathLst>
                <a:path w="34946" h="37448" extrusionOk="0">
                  <a:moveTo>
                    <a:pt x="21449" y="1"/>
                  </a:moveTo>
                  <a:cubicBezTo>
                    <a:pt x="18911" y="1"/>
                    <a:pt x="16266" y="203"/>
                    <a:pt x="14038" y="811"/>
                  </a:cubicBezTo>
                  <a:cubicBezTo>
                    <a:pt x="7350" y="2637"/>
                    <a:pt x="5045" y="3276"/>
                    <a:pt x="4314" y="8503"/>
                  </a:cubicBezTo>
                  <a:cubicBezTo>
                    <a:pt x="3652" y="13228"/>
                    <a:pt x="0" y="30005"/>
                    <a:pt x="2922" y="34250"/>
                  </a:cubicBezTo>
                  <a:cubicBezTo>
                    <a:pt x="3059" y="34456"/>
                    <a:pt x="3196" y="34638"/>
                    <a:pt x="3355" y="34798"/>
                  </a:cubicBezTo>
                  <a:cubicBezTo>
                    <a:pt x="6758" y="36680"/>
                    <a:pt x="11892" y="37448"/>
                    <a:pt x="16869" y="37448"/>
                  </a:cubicBezTo>
                  <a:cubicBezTo>
                    <a:pt x="20706" y="37448"/>
                    <a:pt x="24448" y="36991"/>
                    <a:pt x="27231" y="36236"/>
                  </a:cubicBezTo>
                  <a:cubicBezTo>
                    <a:pt x="28075" y="35802"/>
                    <a:pt x="28897" y="35460"/>
                    <a:pt x="29673" y="35277"/>
                  </a:cubicBezTo>
                  <a:cubicBezTo>
                    <a:pt x="30312" y="35049"/>
                    <a:pt x="30837" y="34775"/>
                    <a:pt x="31202" y="34456"/>
                  </a:cubicBezTo>
                  <a:cubicBezTo>
                    <a:pt x="34946" y="31055"/>
                    <a:pt x="32115" y="5034"/>
                    <a:pt x="29810" y="1998"/>
                  </a:cubicBezTo>
                  <a:cubicBezTo>
                    <a:pt x="29810" y="1998"/>
                    <a:pt x="29810" y="1998"/>
                    <a:pt x="29810" y="1975"/>
                  </a:cubicBezTo>
                  <a:lnTo>
                    <a:pt x="29787" y="1975"/>
                  </a:lnTo>
                  <a:cubicBezTo>
                    <a:pt x="29696" y="1816"/>
                    <a:pt x="29285" y="1154"/>
                    <a:pt x="28372" y="423"/>
                  </a:cubicBezTo>
                  <a:cubicBezTo>
                    <a:pt x="26555" y="215"/>
                    <a:pt x="24059" y="1"/>
                    <a:pt x="2144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4" name="Google Shape;3484;p43"/>
            <p:cNvSpPr/>
            <p:nvPr/>
          </p:nvSpPr>
          <p:spPr>
            <a:xfrm>
              <a:off x="2355150" y="2458675"/>
              <a:ext cx="519300" cy="878025"/>
            </a:xfrm>
            <a:custGeom>
              <a:avLst/>
              <a:gdLst/>
              <a:ahLst/>
              <a:cxnLst/>
              <a:rect l="l" t="t" r="r" b="b"/>
              <a:pathLst>
                <a:path w="20772" h="35121" extrusionOk="0">
                  <a:moveTo>
                    <a:pt x="9842" y="1"/>
                  </a:moveTo>
                  <a:cubicBezTo>
                    <a:pt x="9062" y="1"/>
                    <a:pt x="8250" y="240"/>
                    <a:pt x="7442" y="649"/>
                  </a:cubicBezTo>
                  <a:cubicBezTo>
                    <a:pt x="4087" y="2315"/>
                    <a:pt x="4406" y="6423"/>
                    <a:pt x="3037" y="9322"/>
                  </a:cubicBezTo>
                  <a:cubicBezTo>
                    <a:pt x="2557" y="10372"/>
                    <a:pt x="1827" y="11262"/>
                    <a:pt x="1097" y="12130"/>
                  </a:cubicBezTo>
                  <a:cubicBezTo>
                    <a:pt x="868" y="12404"/>
                    <a:pt x="366" y="12815"/>
                    <a:pt x="1" y="13248"/>
                  </a:cubicBezTo>
                  <a:cubicBezTo>
                    <a:pt x="115" y="13317"/>
                    <a:pt x="252" y="13385"/>
                    <a:pt x="435" y="13454"/>
                  </a:cubicBezTo>
                  <a:cubicBezTo>
                    <a:pt x="435" y="13454"/>
                    <a:pt x="435" y="13454"/>
                    <a:pt x="457" y="13476"/>
                  </a:cubicBezTo>
                  <a:cubicBezTo>
                    <a:pt x="526" y="13499"/>
                    <a:pt x="617" y="13522"/>
                    <a:pt x="708" y="13545"/>
                  </a:cubicBezTo>
                  <a:lnTo>
                    <a:pt x="754" y="13545"/>
                  </a:lnTo>
                  <a:cubicBezTo>
                    <a:pt x="845" y="13568"/>
                    <a:pt x="960" y="13591"/>
                    <a:pt x="1051" y="13613"/>
                  </a:cubicBezTo>
                  <a:lnTo>
                    <a:pt x="1074" y="13613"/>
                  </a:lnTo>
                  <a:cubicBezTo>
                    <a:pt x="1188" y="13636"/>
                    <a:pt x="1325" y="13659"/>
                    <a:pt x="1462" y="13659"/>
                  </a:cubicBezTo>
                  <a:lnTo>
                    <a:pt x="1530" y="13659"/>
                  </a:lnTo>
                  <a:cubicBezTo>
                    <a:pt x="1621" y="13682"/>
                    <a:pt x="1758" y="13682"/>
                    <a:pt x="1873" y="13682"/>
                  </a:cubicBezTo>
                  <a:cubicBezTo>
                    <a:pt x="1918" y="13682"/>
                    <a:pt x="1964" y="13705"/>
                    <a:pt x="2010" y="13705"/>
                  </a:cubicBezTo>
                  <a:lnTo>
                    <a:pt x="2489" y="13705"/>
                  </a:lnTo>
                  <a:cubicBezTo>
                    <a:pt x="2649" y="13705"/>
                    <a:pt x="2831" y="13705"/>
                    <a:pt x="3014" y="13682"/>
                  </a:cubicBezTo>
                  <a:lnTo>
                    <a:pt x="3014" y="13682"/>
                  </a:lnTo>
                  <a:cubicBezTo>
                    <a:pt x="3014" y="13682"/>
                    <a:pt x="2740" y="15325"/>
                    <a:pt x="2534" y="17585"/>
                  </a:cubicBezTo>
                  <a:cubicBezTo>
                    <a:pt x="2534" y="17882"/>
                    <a:pt x="2512" y="18156"/>
                    <a:pt x="2466" y="18452"/>
                  </a:cubicBezTo>
                  <a:cubicBezTo>
                    <a:pt x="2146" y="22926"/>
                    <a:pt x="2215" y="29226"/>
                    <a:pt x="4908" y="31440"/>
                  </a:cubicBezTo>
                  <a:cubicBezTo>
                    <a:pt x="8150" y="34068"/>
                    <a:pt x="14208" y="35120"/>
                    <a:pt x="20037" y="35120"/>
                  </a:cubicBezTo>
                  <a:cubicBezTo>
                    <a:pt x="20283" y="35120"/>
                    <a:pt x="20528" y="35119"/>
                    <a:pt x="20772" y="35115"/>
                  </a:cubicBezTo>
                  <a:cubicBezTo>
                    <a:pt x="20475" y="34179"/>
                    <a:pt x="19653" y="33243"/>
                    <a:pt x="19288" y="32536"/>
                  </a:cubicBezTo>
                  <a:cubicBezTo>
                    <a:pt x="18489" y="30938"/>
                    <a:pt x="17964" y="29157"/>
                    <a:pt x="17394" y="27468"/>
                  </a:cubicBezTo>
                  <a:cubicBezTo>
                    <a:pt x="16389" y="24547"/>
                    <a:pt x="16595" y="21465"/>
                    <a:pt x="16321" y="18452"/>
                  </a:cubicBezTo>
                  <a:cubicBezTo>
                    <a:pt x="16001" y="14960"/>
                    <a:pt x="15499" y="11468"/>
                    <a:pt x="14815" y="8021"/>
                  </a:cubicBezTo>
                  <a:cubicBezTo>
                    <a:pt x="14426" y="6172"/>
                    <a:pt x="14198" y="3684"/>
                    <a:pt x="13148" y="2041"/>
                  </a:cubicBezTo>
                  <a:cubicBezTo>
                    <a:pt x="12214" y="591"/>
                    <a:pt x="11067" y="1"/>
                    <a:pt x="98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5" name="Google Shape;3485;p43"/>
            <p:cNvSpPr/>
            <p:nvPr/>
          </p:nvSpPr>
          <p:spPr>
            <a:xfrm>
              <a:off x="2355150" y="2489725"/>
              <a:ext cx="163225" cy="311750"/>
            </a:xfrm>
            <a:custGeom>
              <a:avLst/>
              <a:gdLst/>
              <a:ahLst/>
              <a:cxnLst/>
              <a:rect l="l" t="t" r="r" b="b"/>
              <a:pathLst>
                <a:path w="6529" h="12470" extrusionOk="0">
                  <a:moveTo>
                    <a:pt x="6529" y="0"/>
                  </a:moveTo>
                  <a:cubicBezTo>
                    <a:pt x="4132" y="1917"/>
                    <a:pt x="4269" y="5478"/>
                    <a:pt x="3037" y="8080"/>
                  </a:cubicBezTo>
                  <a:cubicBezTo>
                    <a:pt x="2557" y="9130"/>
                    <a:pt x="1827" y="10020"/>
                    <a:pt x="1097" y="10888"/>
                  </a:cubicBezTo>
                  <a:cubicBezTo>
                    <a:pt x="868" y="11162"/>
                    <a:pt x="366" y="11573"/>
                    <a:pt x="1" y="12006"/>
                  </a:cubicBezTo>
                  <a:cubicBezTo>
                    <a:pt x="411" y="12293"/>
                    <a:pt x="1189" y="12470"/>
                    <a:pt x="2467" y="12470"/>
                  </a:cubicBezTo>
                  <a:cubicBezTo>
                    <a:pt x="2612" y="12470"/>
                    <a:pt x="2764" y="12467"/>
                    <a:pt x="2923" y="12463"/>
                  </a:cubicBezTo>
                  <a:cubicBezTo>
                    <a:pt x="3265" y="11641"/>
                    <a:pt x="3721" y="10294"/>
                    <a:pt x="3836" y="8948"/>
                  </a:cubicBezTo>
                  <a:cubicBezTo>
                    <a:pt x="4018" y="6893"/>
                    <a:pt x="5296" y="1644"/>
                    <a:pt x="652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6" name="Google Shape;3486;p43"/>
            <p:cNvSpPr/>
            <p:nvPr/>
          </p:nvSpPr>
          <p:spPr>
            <a:xfrm>
              <a:off x="2366000" y="2459325"/>
              <a:ext cx="273350" cy="327175"/>
            </a:xfrm>
            <a:custGeom>
              <a:avLst/>
              <a:gdLst/>
              <a:ahLst/>
              <a:cxnLst/>
              <a:rect l="l" t="t" r="r" b="b"/>
              <a:pathLst>
                <a:path w="10934" h="13087" extrusionOk="0">
                  <a:moveTo>
                    <a:pt x="10890" y="1"/>
                  </a:moveTo>
                  <a:cubicBezTo>
                    <a:pt x="10741" y="1"/>
                    <a:pt x="10223" y="51"/>
                    <a:pt x="9496" y="166"/>
                  </a:cubicBezTo>
                  <a:cubicBezTo>
                    <a:pt x="8651" y="280"/>
                    <a:pt x="7487" y="463"/>
                    <a:pt x="6460" y="1102"/>
                  </a:cubicBezTo>
                  <a:cubicBezTo>
                    <a:pt x="5935" y="1399"/>
                    <a:pt x="5501" y="1832"/>
                    <a:pt x="5182" y="2289"/>
                  </a:cubicBezTo>
                  <a:cubicBezTo>
                    <a:pt x="4862" y="2745"/>
                    <a:pt x="4634" y="3225"/>
                    <a:pt x="4497" y="3636"/>
                  </a:cubicBezTo>
                  <a:cubicBezTo>
                    <a:pt x="4178" y="4434"/>
                    <a:pt x="4018" y="4982"/>
                    <a:pt x="4018" y="4982"/>
                  </a:cubicBezTo>
                  <a:cubicBezTo>
                    <a:pt x="4018" y="4982"/>
                    <a:pt x="3972" y="5142"/>
                    <a:pt x="3904" y="5370"/>
                  </a:cubicBezTo>
                  <a:cubicBezTo>
                    <a:pt x="3835" y="5621"/>
                    <a:pt x="3744" y="5964"/>
                    <a:pt x="3630" y="6375"/>
                  </a:cubicBezTo>
                  <a:cubicBezTo>
                    <a:pt x="3402" y="7219"/>
                    <a:pt x="3128" y="8315"/>
                    <a:pt x="2694" y="9365"/>
                  </a:cubicBezTo>
                  <a:cubicBezTo>
                    <a:pt x="1804" y="11465"/>
                    <a:pt x="1" y="13017"/>
                    <a:pt x="115" y="13085"/>
                  </a:cubicBezTo>
                  <a:cubicBezTo>
                    <a:pt x="115" y="13086"/>
                    <a:pt x="116" y="13086"/>
                    <a:pt x="118" y="13086"/>
                  </a:cubicBezTo>
                  <a:cubicBezTo>
                    <a:pt x="161" y="13086"/>
                    <a:pt x="566" y="12703"/>
                    <a:pt x="1165" y="12104"/>
                  </a:cubicBezTo>
                  <a:cubicBezTo>
                    <a:pt x="1302" y="11944"/>
                    <a:pt x="1461" y="11784"/>
                    <a:pt x="1621" y="11579"/>
                  </a:cubicBezTo>
                  <a:cubicBezTo>
                    <a:pt x="1804" y="11396"/>
                    <a:pt x="1941" y="11191"/>
                    <a:pt x="2100" y="10963"/>
                  </a:cubicBezTo>
                  <a:cubicBezTo>
                    <a:pt x="2192" y="10848"/>
                    <a:pt x="2260" y="10734"/>
                    <a:pt x="2352" y="10620"/>
                  </a:cubicBezTo>
                  <a:lnTo>
                    <a:pt x="2466" y="10460"/>
                  </a:lnTo>
                  <a:lnTo>
                    <a:pt x="2580" y="10255"/>
                  </a:lnTo>
                  <a:cubicBezTo>
                    <a:pt x="2717" y="10004"/>
                    <a:pt x="2854" y="9753"/>
                    <a:pt x="2991" y="9502"/>
                  </a:cubicBezTo>
                  <a:cubicBezTo>
                    <a:pt x="3470" y="8429"/>
                    <a:pt x="3790" y="7310"/>
                    <a:pt x="4041" y="6489"/>
                  </a:cubicBezTo>
                  <a:cubicBezTo>
                    <a:pt x="4155" y="6078"/>
                    <a:pt x="4246" y="5736"/>
                    <a:pt x="4315" y="5484"/>
                  </a:cubicBezTo>
                  <a:cubicBezTo>
                    <a:pt x="4406" y="5256"/>
                    <a:pt x="4452" y="5119"/>
                    <a:pt x="4452" y="5119"/>
                  </a:cubicBezTo>
                  <a:cubicBezTo>
                    <a:pt x="4452" y="5119"/>
                    <a:pt x="4588" y="4571"/>
                    <a:pt x="4862" y="3773"/>
                  </a:cubicBezTo>
                  <a:cubicBezTo>
                    <a:pt x="5136" y="2974"/>
                    <a:pt x="5684" y="1969"/>
                    <a:pt x="6620" y="1353"/>
                  </a:cubicBezTo>
                  <a:cubicBezTo>
                    <a:pt x="7556" y="737"/>
                    <a:pt x="8697" y="509"/>
                    <a:pt x="9519" y="326"/>
                  </a:cubicBezTo>
                  <a:cubicBezTo>
                    <a:pt x="10363" y="166"/>
                    <a:pt x="10934" y="52"/>
                    <a:pt x="10934" y="6"/>
                  </a:cubicBezTo>
                  <a:cubicBezTo>
                    <a:pt x="10934" y="3"/>
                    <a:pt x="10919" y="1"/>
                    <a:pt x="10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7" name="Google Shape;3487;p43"/>
            <p:cNvSpPr/>
            <p:nvPr/>
          </p:nvSpPr>
          <p:spPr>
            <a:xfrm>
              <a:off x="2396825" y="2673450"/>
              <a:ext cx="99300" cy="592350"/>
            </a:xfrm>
            <a:custGeom>
              <a:avLst/>
              <a:gdLst/>
              <a:ahLst/>
              <a:cxnLst/>
              <a:rect l="l" t="t" r="r" b="b"/>
              <a:pathLst>
                <a:path w="3972" h="23694" extrusionOk="0">
                  <a:moveTo>
                    <a:pt x="2054" y="1"/>
                  </a:moveTo>
                  <a:cubicBezTo>
                    <a:pt x="2032" y="1"/>
                    <a:pt x="2054" y="69"/>
                    <a:pt x="2054" y="161"/>
                  </a:cubicBezTo>
                  <a:cubicBezTo>
                    <a:pt x="2077" y="252"/>
                    <a:pt x="2123" y="389"/>
                    <a:pt x="2123" y="571"/>
                  </a:cubicBezTo>
                  <a:cubicBezTo>
                    <a:pt x="2169" y="937"/>
                    <a:pt x="2100" y="1439"/>
                    <a:pt x="1986" y="2055"/>
                  </a:cubicBezTo>
                  <a:cubicBezTo>
                    <a:pt x="1872" y="2671"/>
                    <a:pt x="1666" y="3402"/>
                    <a:pt x="1529" y="4178"/>
                  </a:cubicBezTo>
                  <a:cubicBezTo>
                    <a:pt x="1392" y="4954"/>
                    <a:pt x="1256" y="5776"/>
                    <a:pt x="1050" y="6597"/>
                  </a:cubicBezTo>
                  <a:cubicBezTo>
                    <a:pt x="845" y="7396"/>
                    <a:pt x="685" y="8241"/>
                    <a:pt x="525" y="9017"/>
                  </a:cubicBezTo>
                  <a:cubicBezTo>
                    <a:pt x="434" y="9405"/>
                    <a:pt x="365" y="9793"/>
                    <a:pt x="320" y="10158"/>
                  </a:cubicBezTo>
                  <a:cubicBezTo>
                    <a:pt x="274" y="10523"/>
                    <a:pt x="228" y="10866"/>
                    <a:pt x="183" y="11185"/>
                  </a:cubicBezTo>
                  <a:cubicBezTo>
                    <a:pt x="91" y="11824"/>
                    <a:pt x="91" y="12349"/>
                    <a:pt x="46" y="12715"/>
                  </a:cubicBezTo>
                  <a:cubicBezTo>
                    <a:pt x="23" y="13103"/>
                    <a:pt x="0" y="13308"/>
                    <a:pt x="0" y="13308"/>
                  </a:cubicBezTo>
                  <a:cubicBezTo>
                    <a:pt x="0" y="13308"/>
                    <a:pt x="0" y="13354"/>
                    <a:pt x="0" y="13468"/>
                  </a:cubicBezTo>
                  <a:cubicBezTo>
                    <a:pt x="23" y="13559"/>
                    <a:pt x="23" y="13719"/>
                    <a:pt x="23" y="13901"/>
                  </a:cubicBezTo>
                  <a:cubicBezTo>
                    <a:pt x="46" y="14267"/>
                    <a:pt x="46" y="14814"/>
                    <a:pt x="91" y="15454"/>
                  </a:cubicBezTo>
                  <a:cubicBezTo>
                    <a:pt x="206" y="16709"/>
                    <a:pt x="365" y="18444"/>
                    <a:pt x="1027" y="20064"/>
                  </a:cubicBezTo>
                  <a:cubicBezTo>
                    <a:pt x="1347" y="20886"/>
                    <a:pt x="1826" y="21616"/>
                    <a:pt x="2305" y="22255"/>
                  </a:cubicBezTo>
                  <a:cubicBezTo>
                    <a:pt x="2671" y="22735"/>
                    <a:pt x="3036" y="23146"/>
                    <a:pt x="3378" y="23511"/>
                  </a:cubicBezTo>
                  <a:cubicBezTo>
                    <a:pt x="3584" y="23557"/>
                    <a:pt x="3766" y="23625"/>
                    <a:pt x="3972" y="23693"/>
                  </a:cubicBezTo>
                  <a:cubicBezTo>
                    <a:pt x="3538" y="23237"/>
                    <a:pt x="3059" y="22666"/>
                    <a:pt x="2625" y="22027"/>
                  </a:cubicBezTo>
                  <a:cubicBezTo>
                    <a:pt x="2191" y="21388"/>
                    <a:pt x="1758" y="20681"/>
                    <a:pt x="1484" y="19882"/>
                  </a:cubicBezTo>
                  <a:cubicBezTo>
                    <a:pt x="913" y="18352"/>
                    <a:pt x="822" y="16663"/>
                    <a:pt x="731" y="15408"/>
                  </a:cubicBezTo>
                  <a:cubicBezTo>
                    <a:pt x="708" y="14769"/>
                    <a:pt x="708" y="14267"/>
                    <a:pt x="708" y="13901"/>
                  </a:cubicBezTo>
                  <a:cubicBezTo>
                    <a:pt x="708" y="13719"/>
                    <a:pt x="708" y="13559"/>
                    <a:pt x="685" y="13468"/>
                  </a:cubicBezTo>
                  <a:cubicBezTo>
                    <a:pt x="685" y="13376"/>
                    <a:pt x="708" y="13331"/>
                    <a:pt x="708" y="13331"/>
                  </a:cubicBezTo>
                  <a:cubicBezTo>
                    <a:pt x="708" y="13331"/>
                    <a:pt x="708" y="13103"/>
                    <a:pt x="731" y="12760"/>
                  </a:cubicBezTo>
                  <a:cubicBezTo>
                    <a:pt x="753" y="12395"/>
                    <a:pt x="753" y="11870"/>
                    <a:pt x="799" y="11254"/>
                  </a:cubicBezTo>
                  <a:cubicBezTo>
                    <a:pt x="845" y="10934"/>
                    <a:pt x="890" y="10592"/>
                    <a:pt x="936" y="10249"/>
                  </a:cubicBezTo>
                  <a:cubicBezTo>
                    <a:pt x="959" y="9884"/>
                    <a:pt x="1004" y="9496"/>
                    <a:pt x="1073" y="9131"/>
                  </a:cubicBezTo>
                  <a:cubicBezTo>
                    <a:pt x="1210" y="8355"/>
                    <a:pt x="1347" y="7533"/>
                    <a:pt x="1529" y="6689"/>
                  </a:cubicBezTo>
                  <a:cubicBezTo>
                    <a:pt x="1712" y="5867"/>
                    <a:pt x="1803" y="5022"/>
                    <a:pt x="1917" y="4246"/>
                  </a:cubicBezTo>
                  <a:cubicBezTo>
                    <a:pt x="2009" y="3447"/>
                    <a:pt x="2169" y="2740"/>
                    <a:pt x="2260" y="2101"/>
                  </a:cubicBezTo>
                  <a:cubicBezTo>
                    <a:pt x="2328" y="1462"/>
                    <a:pt x="2351" y="914"/>
                    <a:pt x="2260" y="549"/>
                  </a:cubicBezTo>
                  <a:cubicBezTo>
                    <a:pt x="2237" y="366"/>
                    <a:pt x="2169" y="229"/>
                    <a:pt x="2123" y="138"/>
                  </a:cubicBezTo>
                  <a:cubicBezTo>
                    <a:pt x="2077" y="47"/>
                    <a:pt x="2054" y="1"/>
                    <a:pt x="20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8" name="Google Shape;3488;p43"/>
            <p:cNvSpPr/>
            <p:nvPr/>
          </p:nvSpPr>
          <p:spPr>
            <a:xfrm>
              <a:off x="2650750" y="3617325"/>
              <a:ext cx="322425" cy="665050"/>
            </a:xfrm>
            <a:custGeom>
              <a:avLst/>
              <a:gdLst/>
              <a:ahLst/>
              <a:cxnLst/>
              <a:rect l="l" t="t" r="r" b="b"/>
              <a:pathLst>
                <a:path w="12897" h="26602" extrusionOk="0">
                  <a:moveTo>
                    <a:pt x="9414" y="0"/>
                  </a:moveTo>
                  <a:cubicBezTo>
                    <a:pt x="6047" y="0"/>
                    <a:pt x="688" y="797"/>
                    <a:pt x="411" y="1756"/>
                  </a:cubicBezTo>
                  <a:cubicBezTo>
                    <a:pt x="0" y="3103"/>
                    <a:pt x="959" y="25677"/>
                    <a:pt x="959" y="25677"/>
                  </a:cubicBezTo>
                  <a:cubicBezTo>
                    <a:pt x="1290" y="26399"/>
                    <a:pt x="2126" y="26601"/>
                    <a:pt x="2961" y="26601"/>
                  </a:cubicBezTo>
                  <a:cubicBezTo>
                    <a:pt x="4027" y="26601"/>
                    <a:pt x="5090" y="26271"/>
                    <a:pt x="5090" y="26271"/>
                  </a:cubicBezTo>
                  <a:cubicBezTo>
                    <a:pt x="7419" y="20975"/>
                    <a:pt x="12897" y="1482"/>
                    <a:pt x="12052" y="433"/>
                  </a:cubicBezTo>
                  <a:cubicBezTo>
                    <a:pt x="11809" y="130"/>
                    <a:pt x="10774" y="0"/>
                    <a:pt x="9414"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9" name="Google Shape;3489;p43"/>
            <p:cNvSpPr/>
            <p:nvPr/>
          </p:nvSpPr>
          <p:spPr>
            <a:xfrm>
              <a:off x="2830500" y="3852725"/>
              <a:ext cx="12000" cy="34500"/>
            </a:xfrm>
            <a:custGeom>
              <a:avLst/>
              <a:gdLst/>
              <a:ahLst/>
              <a:cxnLst/>
              <a:rect l="l" t="t" r="r" b="b"/>
              <a:pathLst>
                <a:path w="480" h="1380" extrusionOk="0">
                  <a:moveTo>
                    <a:pt x="411" y="1"/>
                  </a:moveTo>
                  <a:cubicBezTo>
                    <a:pt x="348" y="1"/>
                    <a:pt x="217" y="125"/>
                    <a:pt x="137" y="284"/>
                  </a:cubicBezTo>
                  <a:cubicBezTo>
                    <a:pt x="23" y="466"/>
                    <a:pt x="0" y="649"/>
                    <a:pt x="0" y="649"/>
                  </a:cubicBezTo>
                  <a:cubicBezTo>
                    <a:pt x="0" y="649"/>
                    <a:pt x="0" y="854"/>
                    <a:pt x="69" y="1037"/>
                  </a:cubicBezTo>
                  <a:cubicBezTo>
                    <a:pt x="137" y="1219"/>
                    <a:pt x="229" y="1379"/>
                    <a:pt x="297" y="1379"/>
                  </a:cubicBezTo>
                  <a:cubicBezTo>
                    <a:pt x="343" y="1356"/>
                    <a:pt x="366" y="1174"/>
                    <a:pt x="388" y="1014"/>
                  </a:cubicBezTo>
                  <a:cubicBezTo>
                    <a:pt x="411" y="831"/>
                    <a:pt x="457" y="694"/>
                    <a:pt x="457" y="694"/>
                  </a:cubicBezTo>
                  <a:cubicBezTo>
                    <a:pt x="457" y="694"/>
                    <a:pt x="434" y="535"/>
                    <a:pt x="434" y="375"/>
                  </a:cubicBezTo>
                  <a:cubicBezTo>
                    <a:pt x="434" y="215"/>
                    <a:pt x="480" y="55"/>
                    <a:pt x="434" y="10"/>
                  </a:cubicBezTo>
                  <a:cubicBezTo>
                    <a:pt x="428" y="4"/>
                    <a:pt x="420" y="1"/>
                    <a:pt x="411" y="1"/>
                  </a:cubicBezTo>
                  <a:close/>
                </a:path>
              </a:pathLst>
            </a:custGeom>
            <a:solidFill>
              <a:srgbClr val="FF6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0" name="Google Shape;3490;p43"/>
            <p:cNvSpPr/>
            <p:nvPr/>
          </p:nvSpPr>
          <p:spPr>
            <a:xfrm>
              <a:off x="2860750" y="3742250"/>
              <a:ext cx="74775" cy="182675"/>
            </a:xfrm>
            <a:custGeom>
              <a:avLst/>
              <a:gdLst/>
              <a:ahLst/>
              <a:cxnLst/>
              <a:rect l="l" t="t" r="r" b="b"/>
              <a:pathLst>
                <a:path w="2991" h="7307" extrusionOk="0">
                  <a:moveTo>
                    <a:pt x="2830" y="1"/>
                  </a:moveTo>
                  <a:cubicBezTo>
                    <a:pt x="2808" y="1"/>
                    <a:pt x="2808" y="69"/>
                    <a:pt x="2808" y="183"/>
                  </a:cubicBezTo>
                  <a:cubicBezTo>
                    <a:pt x="2808" y="297"/>
                    <a:pt x="2808" y="434"/>
                    <a:pt x="2785" y="617"/>
                  </a:cubicBezTo>
                  <a:cubicBezTo>
                    <a:pt x="2762" y="982"/>
                    <a:pt x="2648" y="1461"/>
                    <a:pt x="2511" y="1918"/>
                  </a:cubicBezTo>
                  <a:cubicBezTo>
                    <a:pt x="2397" y="2397"/>
                    <a:pt x="2191" y="2854"/>
                    <a:pt x="2054" y="3196"/>
                  </a:cubicBezTo>
                  <a:cubicBezTo>
                    <a:pt x="1917" y="3538"/>
                    <a:pt x="1826" y="3767"/>
                    <a:pt x="1826" y="3767"/>
                  </a:cubicBezTo>
                  <a:cubicBezTo>
                    <a:pt x="1826" y="3767"/>
                    <a:pt x="1461" y="4680"/>
                    <a:pt x="1004" y="5547"/>
                  </a:cubicBezTo>
                  <a:cubicBezTo>
                    <a:pt x="571" y="6437"/>
                    <a:pt x="0" y="7282"/>
                    <a:pt x="69" y="7305"/>
                  </a:cubicBezTo>
                  <a:cubicBezTo>
                    <a:pt x="70" y="7306"/>
                    <a:pt x="72" y="7307"/>
                    <a:pt x="74" y="7307"/>
                  </a:cubicBezTo>
                  <a:cubicBezTo>
                    <a:pt x="150" y="7307"/>
                    <a:pt x="790" y="6528"/>
                    <a:pt x="1278" y="5684"/>
                  </a:cubicBezTo>
                  <a:cubicBezTo>
                    <a:pt x="1826" y="4840"/>
                    <a:pt x="2237" y="3927"/>
                    <a:pt x="2237" y="3927"/>
                  </a:cubicBezTo>
                  <a:cubicBezTo>
                    <a:pt x="2237" y="3927"/>
                    <a:pt x="2328" y="3675"/>
                    <a:pt x="2465" y="3333"/>
                  </a:cubicBezTo>
                  <a:cubicBezTo>
                    <a:pt x="2579" y="2968"/>
                    <a:pt x="2739" y="2489"/>
                    <a:pt x="2830" y="2009"/>
                  </a:cubicBezTo>
                  <a:cubicBezTo>
                    <a:pt x="2945" y="1507"/>
                    <a:pt x="2990" y="1005"/>
                    <a:pt x="2967" y="617"/>
                  </a:cubicBezTo>
                  <a:cubicBezTo>
                    <a:pt x="2945" y="434"/>
                    <a:pt x="2922" y="274"/>
                    <a:pt x="2899" y="183"/>
                  </a:cubicBezTo>
                  <a:cubicBezTo>
                    <a:pt x="2876" y="69"/>
                    <a:pt x="2853" y="1"/>
                    <a:pt x="2830" y="1"/>
                  </a:cubicBezTo>
                  <a:close/>
                </a:path>
              </a:pathLst>
            </a:custGeom>
            <a:solidFill>
              <a:srgbClr val="FF6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1" name="Google Shape;3491;p43"/>
            <p:cNvSpPr/>
            <p:nvPr/>
          </p:nvSpPr>
          <p:spPr>
            <a:xfrm>
              <a:off x="2873300" y="3817975"/>
              <a:ext cx="25700" cy="36350"/>
            </a:xfrm>
            <a:custGeom>
              <a:avLst/>
              <a:gdLst/>
              <a:ahLst/>
              <a:cxnLst/>
              <a:rect l="l" t="t" r="r" b="b"/>
              <a:pathLst>
                <a:path w="1028" h="1454" extrusionOk="0">
                  <a:moveTo>
                    <a:pt x="730" y="1"/>
                  </a:moveTo>
                  <a:cubicBezTo>
                    <a:pt x="539" y="1"/>
                    <a:pt x="311" y="212"/>
                    <a:pt x="160" y="532"/>
                  </a:cubicBezTo>
                  <a:cubicBezTo>
                    <a:pt x="0" y="920"/>
                    <a:pt x="0" y="1308"/>
                    <a:pt x="206" y="1422"/>
                  </a:cubicBezTo>
                  <a:cubicBezTo>
                    <a:pt x="240" y="1444"/>
                    <a:pt x="278" y="1454"/>
                    <a:pt x="318" y="1454"/>
                  </a:cubicBezTo>
                  <a:cubicBezTo>
                    <a:pt x="495" y="1454"/>
                    <a:pt x="719" y="1259"/>
                    <a:pt x="868" y="943"/>
                  </a:cubicBezTo>
                  <a:cubicBezTo>
                    <a:pt x="1027" y="555"/>
                    <a:pt x="1027" y="144"/>
                    <a:pt x="845" y="30"/>
                  </a:cubicBezTo>
                  <a:cubicBezTo>
                    <a:pt x="809" y="10"/>
                    <a:pt x="770" y="1"/>
                    <a:pt x="730"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2" name="Google Shape;3492;p43"/>
            <p:cNvSpPr/>
            <p:nvPr/>
          </p:nvSpPr>
          <p:spPr>
            <a:xfrm>
              <a:off x="2650750" y="3617350"/>
              <a:ext cx="293325" cy="665025"/>
            </a:xfrm>
            <a:custGeom>
              <a:avLst/>
              <a:gdLst/>
              <a:ahLst/>
              <a:cxnLst/>
              <a:rect l="l" t="t" r="r" b="b"/>
              <a:pathLst>
                <a:path w="11733" h="26601" extrusionOk="0">
                  <a:moveTo>
                    <a:pt x="9416" y="1"/>
                  </a:moveTo>
                  <a:cubicBezTo>
                    <a:pt x="6059" y="1"/>
                    <a:pt x="686" y="794"/>
                    <a:pt x="411" y="1755"/>
                  </a:cubicBezTo>
                  <a:cubicBezTo>
                    <a:pt x="0" y="3102"/>
                    <a:pt x="959" y="25676"/>
                    <a:pt x="959" y="25676"/>
                  </a:cubicBezTo>
                  <a:cubicBezTo>
                    <a:pt x="1290" y="26398"/>
                    <a:pt x="2126" y="26600"/>
                    <a:pt x="2961" y="26600"/>
                  </a:cubicBezTo>
                  <a:cubicBezTo>
                    <a:pt x="4027" y="26600"/>
                    <a:pt x="5090" y="26270"/>
                    <a:pt x="5090" y="26270"/>
                  </a:cubicBezTo>
                  <a:cubicBezTo>
                    <a:pt x="5684" y="24923"/>
                    <a:pt x="6460" y="22663"/>
                    <a:pt x="7304" y="20038"/>
                  </a:cubicBezTo>
                  <a:lnTo>
                    <a:pt x="7304" y="20038"/>
                  </a:lnTo>
                  <a:cubicBezTo>
                    <a:pt x="6871" y="20312"/>
                    <a:pt x="6414" y="20563"/>
                    <a:pt x="5935" y="20814"/>
                  </a:cubicBezTo>
                  <a:cubicBezTo>
                    <a:pt x="5819" y="20869"/>
                    <a:pt x="5707" y="20895"/>
                    <a:pt x="5600" y="20895"/>
                  </a:cubicBezTo>
                  <a:cubicBezTo>
                    <a:pt x="3406" y="20895"/>
                    <a:pt x="3006" y="10045"/>
                    <a:pt x="3333" y="8261"/>
                  </a:cubicBezTo>
                  <a:cubicBezTo>
                    <a:pt x="3550" y="7129"/>
                    <a:pt x="6421" y="6903"/>
                    <a:pt x="8641" y="6903"/>
                  </a:cubicBezTo>
                  <a:cubicBezTo>
                    <a:pt x="9689" y="6903"/>
                    <a:pt x="10592" y="6953"/>
                    <a:pt x="11002" y="6982"/>
                  </a:cubicBezTo>
                  <a:cubicBezTo>
                    <a:pt x="11299" y="5795"/>
                    <a:pt x="11527" y="4700"/>
                    <a:pt x="11733" y="3787"/>
                  </a:cubicBezTo>
                  <a:cubicBezTo>
                    <a:pt x="11573" y="2600"/>
                    <a:pt x="11253" y="1276"/>
                    <a:pt x="10865" y="66"/>
                  </a:cubicBezTo>
                  <a:cubicBezTo>
                    <a:pt x="10456" y="22"/>
                    <a:pt x="9963" y="1"/>
                    <a:pt x="9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3" name="Google Shape;3493;p43"/>
            <p:cNvSpPr/>
            <p:nvPr/>
          </p:nvSpPr>
          <p:spPr>
            <a:xfrm>
              <a:off x="2675850" y="4250675"/>
              <a:ext cx="315600" cy="158600"/>
            </a:xfrm>
            <a:custGeom>
              <a:avLst/>
              <a:gdLst/>
              <a:ahLst/>
              <a:cxnLst/>
              <a:rect l="l" t="t" r="r" b="b"/>
              <a:pathLst>
                <a:path w="12624" h="6344" extrusionOk="0">
                  <a:moveTo>
                    <a:pt x="1" y="1"/>
                  </a:moveTo>
                  <a:lnTo>
                    <a:pt x="1" y="1"/>
                  </a:lnTo>
                  <a:cubicBezTo>
                    <a:pt x="46" y="914"/>
                    <a:pt x="115" y="1827"/>
                    <a:pt x="183" y="2740"/>
                  </a:cubicBezTo>
                  <a:cubicBezTo>
                    <a:pt x="1266" y="5131"/>
                    <a:pt x="6036" y="6343"/>
                    <a:pt x="9255" y="6343"/>
                  </a:cubicBezTo>
                  <a:cubicBezTo>
                    <a:pt x="10921" y="6343"/>
                    <a:pt x="12172" y="6019"/>
                    <a:pt x="12281" y="5365"/>
                  </a:cubicBezTo>
                  <a:cubicBezTo>
                    <a:pt x="12623" y="3425"/>
                    <a:pt x="4132" y="617"/>
                    <a:pt x="4132" y="617"/>
                  </a:cubicBezTo>
                  <a:cubicBezTo>
                    <a:pt x="4132" y="617"/>
                    <a:pt x="4132" y="549"/>
                    <a:pt x="4132" y="412"/>
                  </a:cubicBezTo>
                  <a:cubicBezTo>
                    <a:pt x="3638" y="630"/>
                    <a:pt x="2965" y="848"/>
                    <a:pt x="2232" y="848"/>
                  </a:cubicBezTo>
                  <a:cubicBezTo>
                    <a:pt x="1508" y="848"/>
                    <a:pt x="726" y="6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4" name="Google Shape;3494;p43"/>
            <p:cNvSpPr/>
            <p:nvPr/>
          </p:nvSpPr>
          <p:spPr>
            <a:xfrm>
              <a:off x="2675850" y="4250675"/>
              <a:ext cx="309875" cy="158600"/>
            </a:xfrm>
            <a:custGeom>
              <a:avLst/>
              <a:gdLst/>
              <a:ahLst/>
              <a:cxnLst/>
              <a:rect l="l" t="t" r="r" b="b"/>
              <a:pathLst>
                <a:path w="12395" h="6344" extrusionOk="0">
                  <a:moveTo>
                    <a:pt x="1" y="1"/>
                  </a:moveTo>
                  <a:cubicBezTo>
                    <a:pt x="46" y="914"/>
                    <a:pt x="115" y="1827"/>
                    <a:pt x="183" y="2740"/>
                  </a:cubicBezTo>
                  <a:cubicBezTo>
                    <a:pt x="1266" y="5131"/>
                    <a:pt x="6036" y="6343"/>
                    <a:pt x="9255" y="6343"/>
                  </a:cubicBezTo>
                  <a:cubicBezTo>
                    <a:pt x="10921" y="6343"/>
                    <a:pt x="12172" y="6019"/>
                    <a:pt x="12281" y="5365"/>
                  </a:cubicBezTo>
                  <a:cubicBezTo>
                    <a:pt x="12395" y="4749"/>
                    <a:pt x="11642" y="4064"/>
                    <a:pt x="10546" y="3402"/>
                  </a:cubicBezTo>
                  <a:cubicBezTo>
                    <a:pt x="10256" y="3711"/>
                    <a:pt x="9624" y="4003"/>
                    <a:pt x="8317" y="4003"/>
                  </a:cubicBezTo>
                  <a:cubicBezTo>
                    <a:pt x="8079" y="4003"/>
                    <a:pt x="7818" y="3994"/>
                    <a:pt x="7533" y="3972"/>
                  </a:cubicBezTo>
                  <a:cubicBezTo>
                    <a:pt x="3949" y="3699"/>
                    <a:pt x="1210" y="2055"/>
                    <a:pt x="868" y="572"/>
                  </a:cubicBezTo>
                  <a:cubicBezTo>
                    <a:pt x="571" y="435"/>
                    <a:pt x="275" y="25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5" name="Google Shape;3495;p43"/>
            <p:cNvSpPr/>
            <p:nvPr/>
          </p:nvSpPr>
          <p:spPr>
            <a:xfrm>
              <a:off x="2679850" y="4310025"/>
              <a:ext cx="304175" cy="99250"/>
            </a:xfrm>
            <a:custGeom>
              <a:avLst/>
              <a:gdLst/>
              <a:ahLst/>
              <a:cxnLst/>
              <a:rect l="l" t="t" r="r" b="b"/>
              <a:pathLst>
                <a:path w="12167" h="3970" extrusionOk="0">
                  <a:moveTo>
                    <a:pt x="0" y="1"/>
                  </a:moveTo>
                  <a:cubicBezTo>
                    <a:pt x="0" y="115"/>
                    <a:pt x="23" y="252"/>
                    <a:pt x="23" y="366"/>
                  </a:cubicBezTo>
                  <a:cubicBezTo>
                    <a:pt x="1106" y="2757"/>
                    <a:pt x="5876" y="3969"/>
                    <a:pt x="9095" y="3969"/>
                  </a:cubicBezTo>
                  <a:cubicBezTo>
                    <a:pt x="10761" y="3969"/>
                    <a:pt x="12012" y="3645"/>
                    <a:pt x="12121" y="2991"/>
                  </a:cubicBezTo>
                  <a:cubicBezTo>
                    <a:pt x="12166" y="2740"/>
                    <a:pt x="12075" y="246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6" name="Google Shape;3496;p43"/>
            <p:cNvSpPr/>
            <p:nvPr/>
          </p:nvSpPr>
          <p:spPr>
            <a:xfrm>
              <a:off x="2679850" y="4310025"/>
              <a:ext cx="300750" cy="99200"/>
            </a:xfrm>
            <a:custGeom>
              <a:avLst/>
              <a:gdLst/>
              <a:ahLst/>
              <a:cxnLst/>
              <a:rect l="l" t="t" r="r" b="b"/>
              <a:pathLst>
                <a:path w="12030" h="3968" extrusionOk="0">
                  <a:moveTo>
                    <a:pt x="0" y="1"/>
                  </a:moveTo>
                  <a:cubicBezTo>
                    <a:pt x="0" y="115"/>
                    <a:pt x="23" y="252"/>
                    <a:pt x="23" y="366"/>
                  </a:cubicBezTo>
                  <a:cubicBezTo>
                    <a:pt x="1091" y="2757"/>
                    <a:pt x="5844" y="3968"/>
                    <a:pt x="9065" y="3968"/>
                  </a:cubicBezTo>
                  <a:cubicBezTo>
                    <a:pt x="10456" y="3968"/>
                    <a:pt x="11562" y="3742"/>
                    <a:pt x="11961" y="3288"/>
                  </a:cubicBezTo>
                  <a:lnTo>
                    <a:pt x="11961" y="3288"/>
                  </a:lnTo>
                  <a:cubicBezTo>
                    <a:pt x="11264" y="3543"/>
                    <a:pt x="10417" y="3643"/>
                    <a:pt x="9530" y="3643"/>
                  </a:cubicBezTo>
                  <a:cubicBezTo>
                    <a:pt x="6698" y="3643"/>
                    <a:pt x="3464" y="2623"/>
                    <a:pt x="3447" y="2397"/>
                  </a:cubicBezTo>
                  <a:cubicBezTo>
                    <a:pt x="3442" y="2322"/>
                    <a:pt x="3507" y="2290"/>
                    <a:pt x="3654" y="2290"/>
                  </a:cubicBezTo>
                  <a:cubicBezTo>
                    <a:pt x="4132" y="2290"/>
                    <a:pt x="5474" y="2631"/>
                    <a:pt x="8058" y="2945"/>
                  </a:cubicBezTo>
                  <a:cubicBezTo>
                    <a:pt x="8613" y="3018"/>
                    <a:pt x="9101" y="3048"/>
                    <a:pt x="9526" y="3048"/>
                  </a:cubicBezTo>
                  <a:cubicBezTo>
                    <a:pt x="10972" y="3048"/>
                    <a:pt x="11712" y="2700"/>
                    <a:pt x="12029" y="2489"/>
                  </a:cubicBezTo>
                  <a:cubicBezTo>
                    <a:pt x="11984" y="2397"/>
                    <a:pt x="11938" y="230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7" name="Google Shape;3497;p43"/>
            <p:cNvSpPr/>
            <p:nvPr/>
          </p:nvSpPr>
          <p:spPr>
            <a:xfrm>
              <a:off x="3045625" y="3608950"/>
              <a:ext cx="314450" cy="683325"/>
            </a:xfrm>
            <a:custGeom>
              <a:avLst/>
              <a:gdLst/>
              <a:ahLst/>
              <a:cxnLst/>
              <a:rect l="l" t="t" r="r" b="b"/>
              <a:pathLst>
                <a:path w="12578" h="27333" extrusionOk="0">
                  <a:moveTo>
                    <a:pt x="10511" y="1"/>
                  </a:moveTo>
                  <a:cubicBezTo>
                    <a:pt x="7627" y="1"/>
                    <a:pt x="420" y="1789"/>
                    <a:pt x="229" y="2936"/>
                  </a:cubicBezTo>
                  <a:cubicBezTo>
                    <a:pt x="1" y="4351"/>
                    <a:pt x="3675" y="26629"/>
                    <a:pt x="3675" y="26629"/>
                  </a:cubicBezTo>
                  <a:cubicBezTo>
                    <a:pt x="4008" y="27159"/>
                    <a:pt x="4611" y="27333"/>
                    <a:pt x="5255" y="27333"/>
                  </a:cubicBezTo>
                  <a:cubicBezTo>
                    <a:pt x="6468" y="27333"/>
                    <a:pt x="7830" y="26720"/>
                    <a:pt x="7830" y="26720"/>
                  </a:cubicBezTo>
                  <a:cubicBezTo>
                    <a:pt x="9519" y="21173"/>
                    <a:pt x="12577" y="1156"/>
                    <a:pt x="11619" y="220"/>
                  </a:cubicBezTo>
                  <a:cubicBezTo>
                    <a:pt x="11467" y="68"/>
                    <a:pt x="11070" y="1"/>
                    <a:pt x="10511"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8" name="Google Shape;3498;p43"/>
            <p:cNvSpPr/>
            <p:nvPr/>
          </p:nvSpPr>
          <p:spPr>
            <a:xfrm>
              <a:off x="3244775" y="3851050"/>
              <a:ext cx="11450" cy="34500"/>
            </a:xfrm>
            <a:custGeom>
              <a:avLst/>
              <a:gdLst/>
              <a:ahLst/>
              <a:cxnLst/>
              <a:rect l="l" t="t" r="r" b="b"/>
              <a:pathLst>
                <a:path w="458" h="1380" extrusionOk="0">
                  <a:moveTo>
                    <a:pt x="339" y="0"/>
                  </a:moveTo>
                  <a:cubicBezTo>
                    <a:pt x="266" y="0"/>
                    <a:pt x="152" y="144"/>
                    <a:pt x="92" y="305"/>
                  </a:cubicBezTo>
                  <a:cubicBezTo>
                    <a:pt x="1" y="510"/>
                    <a:pt x="1" y="693"/>
                    <a:pt x="1" y="693"/>
                  </a:cubicBezTo>
                  <a:cubicBezTo>
                    <a:pt x="1" y="693"/>
                    <a:pt x="46" y="898"/>
                    <a:pt x="115" y="1058"/>
                  </a:cubicBezTo>
                  <a:cubicBezTo>
                    <a:pt x="200" y="1229"/>
                    <a:pt x="306" y="1380"/>
                    <a:pt x="356" y="1380"/>
                  </a:cubicBezTo>
                  <a:cubicBezTo>
                    <a:pt x="360" y="1380"/>
                    <a:pt x="363" y="1379"/>
                    <a:pt x="366" y="1378"/>
                  </a:cubicBezTo>
                  <a:cubicBezTo>
                    <a:pt x="434" y="1355"/>
                    <a:pt x="434" y="1172"/>
                    <a:pt x="434" y="1013"/>
                  </a:cubicBezTo>
                  <a:cubicBezTo>
                    <a:pt x="434" y="830"/>
                    <a:pt x="457" y="670"/>
                    <a:pt x="457" y="670"/>
                  </a:cubicBezTo>
                  <a:cubicBezTo>
                    <a:pt x="457" y="670"/>
                    <a:pt x="411" y="510"/>
                    <a:pt x="411" y="351"/>
                  </a:cubicBezTo>
                  <a:cubicBezTo>
                    <a:pt x="389" y="191"/>
                    <a:pt x="411" y="31"/>
                    <a:pt x="366" y="8"/>
                  </a:cubicBezTo>
                  <a:cubicBezTo>
                    <a:pt x="358" y="3"/>
                    <a:pt x="349" y="0"/>
                    <a:pt x="339" y="0"/>
                  </a:cubicBezTo>
                  <a:close/>
                </a:path>
              </a:pathLst>
            </a:custGeom>
            <a:solidFill>
              <a:srgbClr val="FF6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9" name="Google Shape;3499;p43"/>
            <p:cNvSpPr/>
            <p:nvPr/>
          </p:nvSpPr>
          <p:spPr>
            <a:xfrm>
              <a:off x="3281875" y="3730725"/>
              <a:ext cx="55375" cy="189600"/>
            </a:xfrm>
            <a:custGeom>
              <a:avLst/>
              <a:gdLst/>
              <a:ahLst/>
              <a:cxnLst/>
              <a:rect l="l" t="t" r="r" b="b"/>
              <a:pathLst>
                <a:path w="2215" h="7584" extrusionOk="0">
                  <a:moveTo>
                    <a:pt x="1920" y="1"/>
                  </a:moveTo>
                  <a:cubicBezTo>
                    <a:pt x="1918" y="1"/>
                    <a:pt x="1918" y="2"/>
                    <a:pt x="1918" y="5"/>
                  </a:cubicBezTo>
                  <a:cubicBezTo>
                    <a:pt x="1895" y="5"/>
                    <a:pt x="1895" y="74"/>
                    <a:pt x="1918" y="165"/>
                  </a:cubicBezTo>
                  <a:cubicBezTo>
                    <a:pt x="1918" y="279"/>
                    <a:pt x="1940" y="416"/>
                    <a:pt x="1940" y="599"/>
                  </a:cubicBezTo>
                  <a:cubicBezTo>
                    <a:pt x="1963" y="964"/>
                    <a:pt x="1918" y="1466"/>
                    <a:pt x="1849" y="1945"/>
                  </a:cubicBezTo>
                  <a:cubicBezTo>
                    <a:pt x="1758" y="2425"/>
                    <a:pt x="1644" y="2904"/>
                    <a:pt x="1552" y="3246"/>
                  </a:cubicBezTo>
                  <a:cubicBezTo>
                    <a:pt x="1438" y="3611"/>
                    <a:pt x="1370" y="3840"/>
                    <a:pt x="1370" y="3840"/>
                  </a:cubicBezTo>
                  <a:cubicBezTo>
                    <a:pt x="1370" y="3840"/>
                    <a:pt x="1119" y="4798"/>
                    <a:pt x="776" y="5711"/>
                  </a:cubicBezTo>
                  <a:cubicBezTo>
                    <a:pt x="434" y="6647"/>
                    <a:pt x="0" y="7560"/>
                    <a:pt x="46" y="7583"/>
                  </a:cubicBezTo>
                  <a:cubicBezTo>
                    <a:pt x="47" y="7583"/>
                    <a:pt x="48" y="7583"/>
                    <a:pt x="49" y="7583"/>
                  </a:cubicBezTo>
                  <a:cubicBezTo>
                    <a:pt x="128" y="7583"/>
                    <a:pt x="667" y="6727"/>
                    <a:pt x="1073" y="5826"/>
                  </a:cubicBezTo>
                  <a:cubicBezTo>
                    <a:pt x="1507" y="4912"/>
                    <a:pt x="1803" y="3954"/>
                    <a:pt x="1803" y="3954"/>
                  </a:cubicBezTo>
                  <a:cubicBezTo>
                    <a:pt x="1803" y="3954"/>
                    <a:pt x="1872" y="3703"/>
                    <a:pt x="1963" y="3338"/>
                  </a:cubicBezTo>
                  <a:cubicBezTo>
                    <a:pt x="2032" y="2972"/>
                    <a:pt x="2123" y="2470"/>
                    <a:pt x="2169" y="1968"/>
                  </a:cubicBezTo>
                  <a:cubicBezTo>
                    <a:pt x="2214" y="1466"/>
                    <a:pt x="2191" y="964"/>
                    <a:pt x="2123" y="599"/>
                  </a:cubicBezTo>
                  <a:cubicBezTo>
                    <a:pt x="2100" y="393"/>
                    <a:pt x="2032" y="256"/>
                    <a:pt x="1986" y="142"/>
                  </a:cubicBezTo>
                  <a:cubicBezTo>
                    <a:pt x="1966" y="63"/>
                    <a:pt x="1929" y="1"/>
                    <a:pt x="1920" y="1"/>
                  </a:cubicBezTo>
                  <a:close/>
                </a:path>
              </a:pathLst>
            </a:custGeom>
            <a:solidFill>
              <a:srgbClr val="FF6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0" name="Google Shape;3500;p43"/>
            <p:cNvSpPr/>
            <p:nvPr/>
          </p:nvSpPr>
          <p:spPr>
            <a:xfrm>
              <a:off x="3283575" y="3810450"/>
              <a:ext cx="25125" cy="37300"/>
            </a:xfrm>
            <a:custGeom>
              <a:avLst/>
              <a:gdLst/>
              <a:ahLst/>
              <a:cxnLst/>
              <a:rect l="l" t="t" r="r" b="b"/>
              <a:pathLst>
                <a:path w="1005" h="1492" extrusionOk="0">
                  <a:moveTo>
                    <a:pt x="661" y="0"/>
                  </a:moveTo>
                  <a:cubicBezTo>
                    <a:pt x="467" y="0"/>
                    <a:pt x="239" y="237"/>
                    <a:pt x="138" y="582"/>
                  </a:cubicBezTo>
                  <a:cubicBezTo>
                    <a:pt x="1" y="993"/>
                    <a:pt x="69" y="1381"/>
                    <a:pt x="275" y="1472"/>
                  </a:cubicBezTo>
                  <a:cubicBezTo>
                    <a:pt x="303" y="1485"/>
                    <a:pt x="333" y="1491"/>
                    <a:pt x="363" y="1491"/>
                  </a:cubicBezTo>
                  <a:cubicBezTo>
                    <a:pt x="553" y="1491"/>
                    <a:pt x="770" y="1256"/>
                    <a:pt x="868" y="902"/>
                  </a:cubicBezTo>
                  <a:cubicBezTo>
                    <a:pt x="1005" y="514"/>
                    <a:pt x="937" y="103"/>
                    <a:pt x="731" y="12"/>
                  </a:cubicBezTo>
                  <a:cubicBezTo>
                    <a:pt x="708" y="4"/>
                    <a:pt x="685" y="0"/>
                    <a:pt x="661"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1" name="Google Shape;3501;p43"/>
            <p:cNvSpPr/>
            <p:nvPr/>
          </p:nvSpPr>
          <p:spPr>
            <a:xfrm>
              <a:off x="3045625" y="3609300"/>
              <a:ext cx="292750" cy="682975"/>
            </a:xfrm>
            <a:custGeom>
              <a:avLst/>
              <a:gdLst/>
              <a:ahLst/>
              <a:cxnLst/>
              <a:rect l="l" t="t" r="r" b="b"/>
              <a:pathLst>
                <a:path w="11710" h="27319" extrusionOk="0">
                  <a:moveTo>
                    <a:pt x="10409" y="0"/>
                  </a:moveTo>
                  <a:cubicBezTo>
                    <a:pt x="7464" y="23"/>
                    <a:pt x="411" y="1781"/>
                    <a:pt x="229" y="2922"/>
                  </a:cubicBezTo>
                  <a:cubicBezTo>
                    <a:pt x="1" y="4337"/>
                    <a:pt x="3675" y="26615"/>
                    <a:pt x="3675" y="26615"/>
                  </a:cubicBezTo>
                  <a:cubicBezTo>
                    <a:pt x="4008" y="27145"/>
                    <a:pt x="4611" y="27319"/>
                    <a:pt x="5255" y="27319"/>
                  </a:cubicBezTo>
                  <a:cubicBezTo>
                    <a:pt x="6468" y="27319"/>
                    <a:pt x="7830" y="26706"/>
                    <a:pt x="7830" y="26706"/>
                  </a:cubicBezTo>
                  <a:cubicBezTo>
                    <a:pt x="8263" y="25314"/>
                    <a:pt x="8765" y="22962"/>
                    <a:pt x="9290" y="20246"/>
                  </a:cubicBezTo>
                  <a:lnTo>
                    <a:pt x="9290" y="20246"/>
                  </a:lnTo>
                  <a:cubicBezTo>
                    <a:pt x="8902" y="20566"/>
                    <a:pt x="8469" y="20885"/>
                    <a:pt x="8012" y="21182"/>
                  </a:cubicBezTo>
                  <a:cubicBezTo>
                    <a:pt x="7876" y="21267"/>
                    <a:pt x="7742" y="21308"/>
                    <a:pt x="7609" y="21308"/>
                  </a:cubicBezTo>
                  <a:cubicBezTo>
                    <a:pt x="5472" y="21308"/>
                    <a:pt x="3819" y="10823"/>
                    <a:pt x="3926" y="9039"/>
                  </a:cubicBezTo>
                  <a:cubicBezTo>
                    <a:pt x="4018" y="7350"/>
                    <a:pt x="10112" y="6916"/>
                    <a:pt x="11368" y="6848"/>
                  </a:cubicBezTo>
                  <a:cubicBezTo>
                    <a:pt x="11527" y="5638"/>
                    <a:pt x="11641" y="4520"/>
                    <a:pt x="11710" y="3584"/>
                  </a:cubicBezTo>
                  <a:cubicBezTo>
                    <a:pt x="11413" y="2420"/>
                    <a:pt x="10934" y="1164"/>
                    <a:pt x="10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2" name="Google Shape;3502;p43"/>
            <p:cNvSpPr/>
            <p:nvPr/>
          </p:nvSpPr>
          <p:spPr>
            <a:xfrm>
              <a:off x="3137500" y="4263800"/>
              <a:ext cx="323575" cy="134300"/>
            </a:xfrm>
            <a:custGeom>
              <a:avLst/>
              <a:gdLst/>
              <a:ahLst/>
              <a:cxnLst/>
              <a:rect l="l" t="t" r="r" b="b"/>
              <a:pathLst>
                <a:path w="12943" h="5372" extrusionOk="0">
                  <a:moveTo>
                    <a:pt x="4155" y="1"/>
                  </a:moveTo>
                  <a:cubicBezTo>
                    <a:pt x="3607" y="330"/>
                    <a:pt x="2796" y="691"/>
                    <a:pt x="1890" y="691"/>
                  </a:cubicBezTo>
                  <a:cubicBezTo>
                    <a:pt x="1286" y="691"/>
                    <a:pt x="639" y="530"/>
                    <a:pt x="0" y="92"/>
                  </a:cubicBezTo>
                  <a:lnTo>
                    <a:pt x="0" y="92"/>
                  </a:lnTo>
                  <a:cubicBezTo>
                    <a:pt x="160" y="982"/>
                    <a:pt x="320" y="1895"/>
                    <a:pt x="525" y="2786"/>
                  </a:cubicBezTo>
                  <a:cubicBezTo>
                    <a:pt x="1633" y="4619"/>
                    <a:pt x="5101" y="5371"/>
                    <a:pt x="8078" y="5371"/>
                  </a:cubicBezTo>
                  <a:cubicBezTo>
                    <a:pt x="10623" y="5371"/>
                    <a:pt x="12809" y="4821"/>
                    <a:pt x="12851" y="3927"/>
                  </a:cubicBezTo>
                  <a:cubicBezTo>
                    <a:pt x="12942" y="1964"/>
                    <a:pt x="4155" y="183"/>
                    <a:pt x="4155" y="183"/>
                  </a:cubicBezTo>
                  <a:cubicBezTo>
                    <a:pt x="4155" y="183"/>
                    <a:pt x="4155" y="115"/>
                    <a:pt x="4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3" name="Google Shape;3503;p43"/>
            <p:cNvSpPr/>
            <p:nvPr/>
          </p:nvSpPr>
          <p:spPr>
            <a:xfrm>
              <a:off x="3137500" y="4266100"/>
              <a:ext cx="321850" cy="132000"/>
            </a:xfrm>
            <a:custGeom>
              <a:avLst/>
              <a:gdLst/>
              <a:ahLst/>
              <a:cxnLst/>
              <a:rect l="l" t="t" r="r" b="b"/>
              <a:pathLst>
                <a:path w="12874" h="5280" extrusionOk="0">
                  <a:moveTo>
                    <a:pt x="0" y="0"/>
                  </a:moveTo>
                  <a:cubicBezTo>
                    <a:pt x="160" y="890"/>
                    <a:pt x="320" y="1803"/>
                    <a:pt x="525" y="2694"/>
                  </a:cubicBezTo>
                  <a:cubicBezTo>
                    <a:pt x="1633" y="4527"/>
                    <a:pt x="5101" y="5279"/>
                    <a:pt x="8078" y="5279"/>
                  </a:cubicBezTo>
                  <a:cubicBezTo>
                    <a:pt x="10623" y="5279"/>
                    <a:pt x="12809" y="4729"/>
                    <a:pt x="12851" y="3835"/>
                  </a:cubicBezTo>
                  <a:cubicBezTo>
                    <a:pt x="12874" y="3219"/>
                    <a:pt x="12052" y="2625"/>
                    <a:pt x="10888" y="2100"/>
                  </a:cubicBezTo>
                  <a:cubicBezTo>
                    <a:pt x="10569" y="2511"/>
                    <a:pt x="9815" y="2922"/>
                    <a:pt x="7966" y="3013"/>
                  </a:cubicBezTo>
                  <a:cubicBezTo>
                    <a:pt x="7738" y="3025"/>
                    <a:pt x="7512" y="3030"/>
                    <a:pt x="7290" y="3030"/>
                  </a:cubicBezTo>
                  <a:cubicBezTo>
                    <a:pt x="4002" y="3030"/>
                    <a:pt x="1428" y="1804"/>
                    <a:pt x="936" y="457"/>
                  </a:cubicBezTo>
                  <a:cubicBezTo>
                    <a:pt x="617" y="365"/>
                    <a:pt x="320" y="206"/>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4" name="Google Shape;3504;p43"/>
            <p:cNvSpPr/>
            <p:nvPr/>
          </p:nvSpPr>
          <p:spPr>
            <a:xfrm>
              <a:off x="3148350" y="4324300"/>
              <a:ext cx="310450" cy="73800"/>
            </a:xfrm>
            <a:custGeom>
              <a:avLst/>
              <a:gdLst/>
              <a:ahLst/>
              <a:cxnLst/>
              <a:rect l="l" t="t" r="r" b="b"/>
              <a:pathLst>
                <a:path w="12418" h="2952" extrusionOk="0">
                  <a:moveTo>
                    <a:pt x="0" y="0"/>
                  </a:moveTo>
                  <a:cubicBezTo>
                    <a:pt x="23" y="114"/>
                    <a:pt x="46" y="251"/>
                    <a:pt x="91" y="366"/>
                  </a:cubicBezTo>
                  <a:cubicBezTo>
                    <a:pt x="1199" y="2199"/>
                    <a:pt x="4667" y="2951"/>
                    <a:pt x="7644" y="2951"/>
                  </a:cubicBezTo>
                  <a:cubicBezTo>
                    <a:pt x="10189" y="2951"/>
                    <a:pt x="12375" y="2401"/>
                    <a:pt x="12417" y="1507"/>
                  </a:cubicBezTo>
                  <a:cubicBezTo>
                    <a:pt x="12417" y="1256"/>
                    <a:pt x="12280" y="100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5" name="Google Shape;3505;p43"/>
            <p:cNvSpPr/>
            <p:nvPr/>
          </p:nvSpPr>
          <p:spPr>
            <a:xfrm>
              <a:off x="3148350" y="4324300"/>
              <a:ext cx="307575" cy="73875"/>
            </a:xfrm>
            <a:custGeom>
              <a:avLst/>
              <a:gdLst/>
              <a:ahLst/>
              <a:cxnLst/>
              <a:rect l="l" t="t" r="r" b="b"/>
              <a:pathLst>
                <a:path w="12303" h="2955" extrusionOk="0">
                  <a:moveTo>
                    <a:pt x="0" y="0"/>
                  </a:moveTo>
                  <a:cubicBezTo>
                    <a:pt x="23" y="114"/>
                    <a:pt x="69" y="251"/>
                    <a:pt x="91" y="366"/>
                  </a:cubicBezTo>
                  <a:cubicBezTo>
                    <a:pt x="1199" y="2204"/>
                    <a:pt x="4653" y="2955"/>
                    <a:pt x="7624" y="2955"/>
                  </a:cubicBezTo>
                  <a:cubicBezTo>
                    <a:pt x="9855" y="2955"/>
                    <a:pt x="11813" y="2531"/>
                    <a:pt x="12303" y="1826"/>
                  </a:cubicBezTo>
                  <a:lnTo>
                    <a:pt x="12303" y="1826"/>
                  </a:lnTo>
                  <a:cubicBezTo>
                    <a:pt x="11200" y="2387"/>
                    <a:pt x="9635" y="2571"/>
                    <a:pt x="8143" y="2571"/>
                  </a:cubicBezTo>
                  <a:cubicBezTo>
                    <a:pt x="5868" y="2571"/>
                    <a:pt x="3762" y="2143"/>
                    <a:pt x="3721" y="1963"/>
                  </a:cubicBezTo>
                  <a:cubicBezTo>
                    <a:pt x="3697" y="1853"/>
                    <a:pt x="3839" y="1816"/>
                    <a:pt x="4175" y="1816"/>
                  </a:cubicBezTo>
                  <a:cubicBezTo>
                    <a:pt x="4812" y="1816"/>
                    <a:pt x="6143" y="1948"/>
                    <a:pt x="8354" y="1963"/>
                  </a:cubicBezTo>
                  <a:cubicBezTo>
                    <a:pt x="8398" y="1964"/>
                    <a:pt x="8441" y="1964"/>
                    <a:pt x="8483" y="1964"/>
                  </a:cubicBezTo>
                  <a:cubicBezTo>
                    <a:pt x="10878" y="1964"/>
                    <a:pt x="11876" y="1341"/>
                    <a:pt x="12257" y="1027"/>
                  </a:cubicBezTo>
                  <a:cubicBezTo>
                    <a:pt x="12189" y="936"/>
                    <a:pt x="12120" y="84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6" name="Google Shape;3506;p43"/>
            <p:cNvSpPr/>
            <p:nvPr/>
          </p:nvSpPr>
          <p:spPr>
            <a:xfrm>
              <a:off x="2624500" y="3152800"/>
              <a:ext cx="724725" cy="1041975"/>
            </a:xfrm>
            <a:custGeom>
              <a:avLst/>
              <a:gdLst/>
              <a:ahLst/>
              <a:cxnLst/>
              <a:rect l="l" t="t" r="r" b="b"/>
              <a:pathLst>
                <a:path w="28989" h="41679" extrusionOk="0">
                  <a:moveTo>
                    <a:pt x="26911" y="0"/>
                  </a:moveTo>
                  <a:lnTo>
                    <a:pt x="0" y="845"/>
                  </a:lnTo>
                  <a:cubicBezTo>
                    <a:pt x="0" y="1461"/>
                    <a:pt x="0" y="12942"/>
                    <a:pt x="366" y="16252"/>
                  </a:cubicBezTo>
                  <a:cubicBezTo>
                    <a:pt x="731" y="19561"/>
                    <a:pt x="617" y="39282"/>
                    <a:pt x="617" y="39282"/>
                  </a:cubicBezTo>
                  <a:cubicBezTo>
                    <a:pt x="617" y="39282"/>
                    <a:pt x="2679" y="40807"/>
                    <a:pt x="5488" y="40807"/>
                  </a:cubicBezTo>
                  <a:cubicBezTo>
                    <a:pt x="6731" y="40807"/>
                    <a:pt x="8120" y="40509"/>
                    <a:pt x="9541" y="39648"/>
                  </a:cubicBezTo>
                  <a:lnTo>
                    <a:pt x="15156" y="15453"/>
                  </a:lnTo>
                  <a:lnTo>
                    <a:pt x="18306" y="40949"/>
                  </a:lnTo>
                  <a:cubicBezTo>
                    <a:pt x="18306" y="40949"/>
                    <a:pt x="20220" y="41678"/>
                    <a:pt x="22554" y="41678"/>
                  </a:cubicBezTo>
                  <a:cubicBezTo>
                    <a:pt x="24136" y="41678"/>
                    <a:pt x="25911" y="41343"/>
                    <a:pt x="27414" y="40218"/>
                  </a:cubicBezTo>
                  <a:cubicBezTo>
                    <a:pt x="27414" y="40218"/>
                    <a:pt x="28989" y="22962"/>
                    <a:pt x="28737" y="18329"/>
                  </a:cubicBezTo>
                  <a:cubicBezTo>
                    <a:pt x="28372" y="11504"/>
                    <a:pt x="26911" y="0"/>
                    <a:pt x="26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7" name="Google Shape;3507;p43"/>
            <p:cNvSpPr/>
            <p:nvPr/>
          </p:nvSpPr>
          <p:spPr>
            <a:xfrm>
              <a:off x="2624500" y="3228050"/>
              <a:ext cx="724725" cy="966725"/>
            </a:xfrm>
            <a:custGeom>
              <a:avLst/>
              <a:gdLst/>
              <a:ahLst/>
              <a:cxnLst/>
              <a:rect l="l" t="t" r="r" b="b"/>
              <a:pathLst>
                <a:path w="28989" h="38669" extrusionOk="0">
                  <a:moveTo>
                    <a:pt x="208" y="0"/>
                  </a:moveTo>
                  <a:cubicBezTo>
                    <a:pt x="138" y="0"/>
                    <a:pt x="69" y="1"/>
                    <a:pt x="0" y="3"/>
                  </a:cubicBezTo>
                  <a:cubicBezTo>
                    <a:pt x="0" y="1601"/>
                    <a:pt x="23" y="3838"/>
                    <a:pt x="69" y="6075"/>
                  </a:cubicBezTo>
                  <a:cubicBezTo>
                    <a:pt x="69" y="6097"/>
                    <a:pt x="69" y="6120"/>
                    <a:pt x="69" y="6143"/>
                  </a:cubicBezTo>
                  <a:cubicBezTo>
                    <a:pt x="69" y="6600"/>
                    <a:pt x="92" y="7056"/>
                    <a:pt x="92" y="7513"/>
                  </a:cubicBezTo>
                  <a:cubicBezTo>
                    <a:pt x="92" y="7513"/>
                    <a:pt x="92" y="7535"/>
                    <a:pt x="92" y="7535"/>
                  </a:cubicBezTo>
                  <a:cubicBezTo>
                    <a:pt x="92" y="7672"/>
                    <a:pt x="115" y="7809"/>
                    <a:pt x="115" y="7946"/>
                  </a:cubicBezTo>
                  <a:cubicBezTo>
                    <a:pt x="115" y="7992"/>
                    <a:pt x="115" y="8038"/>
                    <a:pt x="115" y="8083"/>
                  </a:cubicBezTo>
                  <a:cubicBezTo>
                    <a:pt x="115" y="8197"/>
                    <a:pt x="115" y="8334"/>
                    <a:pt x="115" y="8448"/>
                  </a:cubicBezTo>
                  <a:cubicBezTo>
                    <a:pt x="115" y="8494"/>
                    <a:pt x="115" y="8517"/>
                    <a:pt x="115" y="8540"/>
                  </a:cubicBezTo>
                  <a:cubicBezTo>
                    <a:pt x="137" y="8768"/>
                    <a:pt x="137" y="8996"/>
                    <a:pt x="137" y="9224"/>
                  </a:cubicBezTo>
                  <a:cubicBezTo>
                    <a:pt x="137" y="9270"/>
                    <a:pt x="137" y="9339"/>
                    <a:pt x="137" y="9407"/>
                  </a:cubicBezTo>
                  <a:cubicBezTo>
                    <a:pt x="160" y="9498"/>
                    <a:pt x="160" y="9590"/>
                    <a:pt x="160" y="9704"/>
                  </a:cubicBezTo>
                  <a:cubicBezTo>
                    <a:pt x="160" y="9772"/>
                    <a:pt x="160" y="9841"/>
                    <a:pt x="160" y="9932"/>
                  </a:cubicBezTo>
                  <a:cubicBezTo>
                    <a:pt x="160" y="10023"/>
                    <a:pt x="183" y="10115"/>
                    <a:pt x="183" y="10183"/>
                  </a:cubicBezTo>
                  <a:cubicBezTo>
                    <a:pt x="183" y="10274"/>
                    <a:pt x="183" y="10366"/>
                    <a:pt x="183" y="10457"/>
                  </a:cubicBezTo>
                  <a:cubicBezTo>
                    <a:pt x="183" y="10571"/>
                    <a:pt x="206" y="10685"/>
                    <a:pt x="206" y="10799"/>
                  </a:cubicBezTo>
                  <a:cubicBezTo>
                    <a:pt x="206" y="10891"/>
                    <a:pt x="206" y="10982"/>
                    <a:pt x="206" y="11073"/>
                  </a:cubicBezTo>
                  <a:cubicBezTo>
                    <a:pt x="229" y="11142"/>
                    <a:pt x="229" y="11210"/>
                    <a:pt x="229" y="11279"/>
                  </a:cubicBezTo>
                  <a:cubicBezTo>
                    <a:pt x="229" y="11370"/>
                    <a:pt x="229" y="11461"/>
                    <a:pt x="229" y="11530"/>
                  </a:cubicBezTo>
                  <a:cubicBezTo>
                    <a:pt x="252" y="11598"/>
                    <a:pt x="252" y="11667"/>
                    <a:pt x="252" y="11712"/>
                  </a:cubicBezTo>
                  <a:cubicBezTo>
                    <a:pt x="252" y="11826"/>
                    <a:pt x="252" y="11941"/>
                    <a:pt x="274" y="12055"/>
                  </a:cubicBezTo>
                  <a:cubicBezTo>
                    <a:pt x="274" y="12100"/>
                    <a:pt x="274" y="12123"/>
                    <a:pt x="274" y="12169"/>
                  </a:cubicBezTo>
                  <a:cubicBezTo>
                    <a:pt x="274" y="12283"/>
                    <a:pt x="297" y="12374"/>
                    <a:pt x="297" y="12488"/>
                  </a:cubicBezTo>
                  <a:cubicBezTo>
                    <a:pt x="297" y="12511"/>
                    <a:pt x="297" y="12557"/>
                    <a:pt x="297" y="12603"/>
                  </a:cubicBezTo>
                  <a:cubicBezTo>
                    <a:pt x="320" y="12694"/>
                    <a:pt x="320" y="12762"/>
                    <a:pt x="320" y="12831"/>
                  </a:cubicBezTo>
                  <a:cubicBezTo>
                    <a:pt x="320" y="12876"/>
                    <a:pt x="343" y="12899"/>
                    <a:pt x="343" y="12945"/>
                  </a:cubicBezTo>
                  <a:cubicBezTo>
                    <a:pt x="343" y="13059"/>
                    <a:pt x="366" y="13150"/>
                    <a:pt x="366" y="13242"/>
                  </a:cubicBezTo>
                  <a:cubicBezTo>
                    <a:pt x="731" y="16551"/>
                    <a:pt x="617" y="36272"/>
                    <a:pt x="617" y="36272"/>
                  </a:cubicBezTo>
                  <a:cubicBezTo>
                    <a:pt x="617" y="36272"/>
                    <a:pt x="2679" y="37797"/>
                    <a:pt x="5488" y="37797"/>
                  </a:cubicBezTo>
                  <a:cubicBezTo>
                    <a:pt x="6731" y="37797"/>
                    <a:pt x="8120" y="37499"/>
                    <a:pt x="9541" y="36638"/>
                  </a:cubicBezTo>
                  <a:lnTo>
                    <a:pt x="15156" y="12443"/>
                  </a:lnTo>
                  <a:lnTo>
                    <a:pt x="18306" y="37939"/>
                  </a:lnTo>
                  <a:cubicBezTo>
                    <a:pt x="18306" y="37939"/>
                    <a:pt x="20220" y="38668"/>
                    <a:pt x="22554" y="38668"/>
                  </a:cubicBezTo>
                  <a:cubicBezTo>
                    <a:pt x="24136" y="38668"/>
                    <a:pt x="25911" y="38333"/>
                    <a:pt x="27414" y="37208"/>
                  </a:cubicBezTo>
                  <a:cubicBezTo>
                    <a:pt x="27414" y="37208"/>
                    <a:pt x="28989" y="19952"/>
                    <a:pt x="28737" y="15319"/>
                  </a:cubicBezTo>
                  <a:cubicBezTo>
                    <a:pt x="28737" y="15045"/>
                    <a:pt x="28715" y="14748"/>
                    <a:pt x="28692" y="14474"/>
                  </a:cubicBezTo>
                  <a:cubicBezTo>
                    <a:pt x="28692" y="14406"/>
                    <a:pt x="28692" y="14360"/>
                    <a:pt x="28692" y="14314"/>
                  </a:cubicBezTo>
                  <a:cubicBezTo>
                    <a:pt x="28669" y="14041"/>
                    <a:pt x="28646" y="13744"/>
                    <a:pt x="28623" y="13470"/>
                  </a:cubicBezTo>
                  <a:cubicBezTo>
                    <a:pt x="28623" y="13447"/>
                    <a:pt x="28623" y="13447"/>
                    <a:pt x="28623" y="13424"/>
                  </a:cubicBezTo>
                  <a:cubicBezTo>
                    <a:pt x="28578" y="12785"/>
                    <a:pt x="28532" y="12100"/>
                    <a:pt x="28464" y="11416"/>
                  </a:cubicBezTo>
                  <a:cubicBezTo>
                    <a:pt x="28441" y="11963"/>
                    <a:pt x="28418" y="12534"/>
                    <a:pt x="28372" y="13128"/>
                  </a:cubicBezTo>
                  <a:cubicBezTo>
                    <a:pt x="28141" y="16384"/>
                    <a:pt x="28954" y="26677"/>
                    <a:pt x="25082" y="26677"/>
                  </a:cubicBezTo>
                  <a:cubicBezTo>
                    <a:pt x="24746" y="26677"/>
                    <a:pt x="24376" y="26600"/>
                    <a:pt x="23967" y="26435"/>
                  </a:cubicBezTo>
                  <a:cubicBezTo>
                    <a:pt x="18831" y="24358"/>
                    <a:pt x="19197" y="10320"/>
                    <a:pt x="19197" y="9453"/>
                  </a:cubicBezTo>
                  <a:cubicBezTo>
                    <a:pt x="19197" y="9225"/>
                    <a:pt x="19046" y="9112"/>
                    <a:pt x="18787" y="9112"/>
                  </a:cubicBezTo>
                  <a:cubicBezTo>
                    <a:pt x="18085" y="9112"/>
                    <a:pt x="16585" y="9947"/>
                    <a:pt x="15134" y="11598"/>
                  </a:cubicBezTo>
                  <a:cubicBezTo>
                    <a:pt x="13148" y="13858"/>
                    <a:pt x="12600" y="25818"/>
                    <a:pt x="8537" y="26366"/>
                  </a:cubicBezTo>
                  <a:cubicBezTo>
                    <a:pt x="8481" y="26373"/>
                    <a:pt x="8426" y="26377"/>
                    <a:pt x="8371" y="26377"/>
                  </a:cubicBezTo>
                  <a:cubicBezTo>
                    <a:pt x="4413" y="26377"/>
                    <a:pt x="3059" y="7992"/>
                    <a:pt x="3059" y="7992"/>
                  </a:cubicBezTo>
                  <a:cubicBezTo>
                    <a:pt x="7213" y="7147"/>
                    <a:pt x="7578" y="2970"/>
                    <a:pt x="7578" y="2605"/>
                  </a:cubicBezTo>
                  <a:lnTo>
                    <a:pt x="7693" y="2126"/>
                  </a:lnTo>
                  <a:cubicBezTo>
                    <a:pt x="7693" y="2126"/>
                    <a:pt x="3573" y="0"/>
                    <a:pt x="208"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8" name="Google Shape;3508;p43"/>
            <p:cNvSpPr/>
            <p:nvPr/>
          </p:nvSpPr>
          <p:spPr>
            <a:xfrm>
              <a:off x="3186575" y="3152800"/>
              <a:ext cx="136975" cy="225975"/>
            </a:xfrm>
            <a:custGeom>
              <a:avLst/>
              <a:gdLst/>
              <a:ahLst/>
              <a:cxnLst/>
              <a:rect l="l" t="t" r="r" b="b"/>
              <a:pathLst>
                <a:path w="5479" h="9039" extrusionOk="0">
                  <a:moveTo>
                    <a:pt x="4428" y="0"/>
                  </a:moveTo>
                  <a:lnTo>
                    <a:pt x="2077" y="69"/>
                  </a:lnTo>
                  <a:cubicBezTo>
                    <a:pt x="1233" y="1347"/>
                    <a:pt x="662" y="2808"/>
                    <a:pt x="503" y="3903"/>
                  </a:cubicBezTo>
                  <a:cubicBezTo>
                    <a:pt x="0" y="7304"/>
                    <a:pt x="3995" y="8651"/>
                    <a:pt x="5478" y="9039"/>
                  </a:cubicBezTo>
                  <a:cubicBezTo>
                    <a:pt x="4953" y="4200"/>
                    <a:pt x="4428" y="0"/>
                    <a:pt x="4428" y="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9" name="Google Shape;3509;p43"/>
            <p:cNvSpPr/>
            <p:nvPr/>
          </p:nvSpPr>
          <p:spPr>
            <a:xfrm>
              <a:off x="2984000" y="3451950"/>
              <a:ext cx="94750" cy="137975"/>
            </a:xfrm>
            <a:custGeom>
              <a:avLst/>
              <a:gdLst/>
              <a:ahLst/>
              <a:cxnLst/>
              <a:rect l="l" t="t" r="r" b="b"/>
              <a:pathLst>
                <a:path w="3790" h="5519" extrusionOk="0">
                  <a:moveTo>
                    <a:pt x="3735" y="0"/>
                  </a:moveTo>
                  <a:cubicBezTo>
                    <a:pt x="3709" y="0"/>
                    <a:pt x="3675" y="6"/>
                    <a:pt x="3630" y="17"/>
                  </a:cubicBezTo>
                  <a:cubicBezTo>
                    <a:pt x="3515" y="17"/>
                    <a:pt x="3401" y="86"/>
                    <a:pt x="3242" y="154"/>
                  </a:cubicBezTo>
                  <a:cubicBezTo>
                    <a:pt x="2945" y="291"/>
                    <a:pt x="2557" y="565"/>
                    <a:pt x="2237" y="862"/>
                  </a:cubicBezTo>
                  <a:cubicBezTo>
                    <a:pt x="1895" y="1159"/>
                    <a:pt x="1598" y="1478"/>
                    <a:pt x="1393" y="1729"/>
                  </a:cubicBezTo>
                  <a:cubicBezTo>
                    <a:pt x="1187" y="2003"/>
                    <a:pt x="1050" y="2163"/>
                    <a:pt x="1050" y="2163"/>
                  </a:cubicBezTo>
                  <a:cubicBezTo>
                    <a:pt x="1050" y="2163"/>
                    <a:pt x="936" y="2368"/>
                    <a:pt x="754" y="2642"/>
                  </a:cubicBezTo>
                  <a:cubicBezTo>
                    <a:pt x="594" y="2939"/>
                    <a:pt x="388" y="3327"/>
                    <a:pt x="251" y="3761"/>
                  </a:cubicBezTo>
                  <a:cubicBezTo>
                    <a:pt x="160" y="3966"/>
                    <a:pt x="115" y="4194"/>
                    <a:pt x="69" y="4400"/>
                  </a:cubicBezTo>
                  <a:cubicBezTo>
                    <a:pt x="46" y="4605"/>
                    <a:pt x="0" y="4788"/>
                    <a:pt x="23" y="4970"/>
                  </a:cubicBezTo>
                  <a:cubicBezTo>
                    <a:pt x="23" y="5062"/>
                    <a:pt x="23" y="5130"/>
                    <a:pt x="46" y="5199"/>
                  </a:cubicBezTo>
                  <a:cubicBezTo>
                    <a:pt x="69" y="5267"/>
                    <a:pt x="69" y="5313"/>
                    <a:pt x="92" y="5381"/>
                  </a:cubicBezTo>
                  <a:cubicBezTo>
                    <a:pt x="137" y="5473"/>
                    <a:pt x="160" y="5518"/>
                    <a:pt x="183" y="5518"/>
                  </a:cubicBezTo>
                  <a:cubicBezTo>
                    <a:pt x="183" y="5495"/>
                    <a:pt x="206" y="5450"/>
                    <a:pt x="206" y="5358"/>
                  </a:cubicBezTo>
                  <a:cubicBezTo>
                    <a:pt x="206" y="5313"/>
                    <a:pt x="206" y="5244"/>
                    <a:pt x="206" y="5199"/>
                  </a:cubicBezTo>
                  <a:cubicBezTo>
                    <a:pt x="206" y="5130"/>
                    <a:pt x="206" y="5062"/>
                    <a:pt x="229" y="4970"/>
                  </a:cubicBezTo>
                  <a:cubicBezTo>
                    <a:pt x="229" y="4833"/>
                    <a:pt x="297" y="4651"/>
                    <a:pt x="343" y="4468"/>
                  </a:cubicBezTo>
                  <a:cubicBezTo>
                    <a:pt x="434" y="4286"/>
                    <a:pt x="480" y="4080"/>
                    <a:pt x="594" y="3898"/>
                  </a:cubicBezTo>
                  <a:cubicBezTo>
                    <a:pt x="754" y="3510"/>
                    <a:pt x="982" y="3167"/>
                    <a:pt x="1164" y="2893"/>
                  </a:cubicBezTo>
                  <a:cubicBezTo>
                    <a:pt x="1347" y="2642"/>
                    <a:pt x="1461" y="2460"/>
                    <a:pt x="1461" y="2460"/>
                  </a:cubicBezTo>
                  <a:cubicBezTo>
                    <a:pt x="1461" y="2460"/>
                    <a:pt x="1598" y="2277"/>
                    <a:pt x="1758" y="2026"/>
                  </a:cubicBezTo>
                  <a:cubicBezTo>
                    <a:pt x="1963" y="1775"/>
                    <a:pt x="2214" y="1433"/>
                    <a:pt x="2488" y="1113"/>
                  </a:cubicBezTo>
                  <a:cubicBezTo>
                    <a:pt x="2785" y="793"/>
                    <a:pt x="3082" y="519"/>
                    <a:pt x="3333" y="314"/>
                  </a:cubicBezTo>
                  <a:cubicBezTo>
                    <a:pt x="3470" y="223"/>
                    <a:pt x="3584" y="154"/>
                    <a:pt x="3652" y="109"/>
                  </a:cubicBezTo>
                  <a:cubicBezTo>
                    <a:pt x="3744" y="63"/>
                    <a:pt x="3789" y="17"/>
                    <a:pt x="3789" y="17"/>
                  </a:cubicBezTo>
                  <a:cubicBezTo>
                    <a:pt x="3778" y="6"/>
                    <a:pt x="3761" y="0"/>
                    <a:pt x="37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0" name="Google Shape;3510;p43"/>
            <p:cNvSpPr/>
            <p:nvPr/>
          </p:nvSpPr>
          <p:spPr>
            <a:xfrm>
              <a:off x="3021100" y="3319400"/>
              <a:ext cx="13125" cy="99350"/>
            </a:xfrm>
            <a:custGeom>
              <a:avLst/>
              <a:gdLst/>
              <a:ahLst/>
              <a:cxnLst/>
              <a:rect l="l" t="t" r="r" b="b"/>
              <a:pathLst>
                <a:path w="525" h="3974" extrusionOk="0">
                  <a:moveTo>
                    <a:pt x="164" y="0"/>
                  </a:moveTo>
                  <a:cubicBezTo>
                    <a:pt x="163" y="0"/>
                    <a:pt x="161" y="1"/>
                    <a:pt x="160" y="1"/>
                  </a:cubicBezTo>
                  <a:cubicBezTo>
                    <a:pt x="91" y="1"/>
                    <a:pt x="114" y="503"/>
                    <a:pt x="68" y="983"/>
                  </a:cubicBezTo>
                  <a:cubicBezTo>
                    <a:pt x="46" y="1485"/>
                    <a:pt x="0" y="1987"/>
                    <a:pt x="0" y="1987"/>
                  </a:cubicBezTo>
                  <a:cubicBezTo>
                    <a:pt x="0" y="1987"/>
                    <a:pt x="23" y="2489"/>
                    <a:pt x="91" y="2991"/>
                  </a:cubicBezTo>
                  <a:cubicBezTo>
                    <a:pt x="158" y="3482"/>
                    <a:pt x="334" y="3973"/>
                    <a:pt x="406" y="3973"/>
                  </a:cubicBezTo>
                  <a:cubicBezTo>
                    <a:pt x="408" y="3973"/>
                    <a:pt x="409" y="3973"/>
                    <a:pt x="411" y="3973"/>
                  </a:cubicBezTo>
                  <a:cubicBezTo>
                    <a:pt x="479" y="3950"/>
                    <a:pt x="434" y="3448"/>
                    <a:pt x="457" y="2968"/>
                  </a:cubicBezTo>
                  <a:cubicBezTo>
                    <a:pt x="479" y="2466"/>
                    <a:pt x="525" y="1987"/>
                    <a:pt x="525" y="1987"/>
                  </a:cubicBezTo>
                  <a:cubicBezTo>
                    <a:pt x="525" y="1987"/>
                    <a:pt x="502" y="1485"/>
                    <a:pt x="434" y="983"/>
                  </a:cubicBezTo>
                  <a:cubicBezTo>
                    <a:pt x="389" y="491"/>
                    <a:pt x="235" y="0"/>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1" name="Google Shape;3511;p43"/>
            <p:cNvSpPr/>
            <p:nvPr/>
          </p:nvSpPr>
          <p:spPr>
            <a:xfrm>
              <a:off x="3023375" y="3302300"/>
              <a:ext cx="38825" cy="130200"/>
            </a:xfrm>
            <a:custGeom>
              <a:avLst/>
              <a:gdLst/>
              <a:ahLst/>
              <a:cxnLst/>
              <a:rect l="l" t="t" r="r" b="b"/>
              <a:pathLst>
                <a:path w="1553" h="5208" extrusionOk="0">
                  <a:moveTo>
                    <a:pt x="1347" y="0"/>
                  </a:moveTo>
                  <a:cubicBezTo>
                    <a:pt x="1279" y="0"/>
                    <a:pt x="1210" y="685"/>
                    <a:pt x="1164" y="1370"/>
                  </a:cubicBezTo>
                  <a:cubicBezTo>
                    <a:pt x="1119" y="1712"/>
                    <a:pt x="1096" y="2055"/>
                    <a:pt x="1027" y="2283"/>
                  </a:cubicBezTo>
                  <a:cubicBezTo>
                    <a:pt x="982" y="2534"/>
                    <a:pt x="959" y="2694"/>
                    <a:pt x="959" y="2694"/>
                  </a:cubicBezTo>
                  <a:cubicBezTo>
                    <a:pt x="959" y="2694"/>
                    <a:pt x="936" y="2853"/>
                    <a:pt x="891" y="3105"/>
                  </a:cubicBezTo>
                  <a:cubicBezTo>
                    <a:pt x="868" y="3219"/>
                    <a:pt x="845" y="3356"/>
                    <a:pt x="799" y="3515"/>
                  </a:cubicBezTo>
                  <a:cubicBezTo>
                    <a:pt x="731" y="3652"/>
                    <a:pt x="708" y="3812"/>
                    <a:pt x="639" y="3972"/>
                  </a:cubicBezTo>
                  <a:cubicBezTo>
                    <a:pt x="411" y="4588"/>
                    <a:pt x="0" y="5136"/>
                    <a:pt x="69" y="5204"/>
                  </a:cubicBezTo>
                  <a:cubicBezTo>
                    <a:pt x="71" y="5206"/>
                    <a:pt x="74" y="5207"/>
                    <a:pt x="78" y="5207"/>
                  </a:cubicBezTo>
                  <a:cubicBezTo>
                    <a:pt x="160" y="5207"/>
                    <a:pt x="655" y="4743"/>
                    <a:pt x="982" y="4132"/>
                  </a:cubicBezTo>
                  <a:cubicBezTo>
                    <a:pt x="1073" y="3972"/>
                    <a:pt x="1119" y="3812"/>
                    <a:pt x="1187" y="3652"/>
                  </a:cubicBezTo>
                  <a:cubicBezTo>
                    <a:pt x="1279" y="3493"/>
                    <a:pt x="1324" y="3356"/>
                    <a:pt x="1347" y="3219"/>
                  </a:cubicBezTo>
                  <a:cubicBezTo>
                    <a:pt x="1415" y="2968"/>
                    <a:pt x="1461" y="2785"/>
                    <a:pt x="1461" y="2785"/>
                  </a:cubicBezTo>
                  <a:cubicBezTo>
                    <a:pt x="1461" y="2785"/>
                    <a:pt x="1552" y="2077"/>
                    <a:pt x="1530" y="1393"/>
                  </a:cubicBezTo>
                  <a:cubicBezTo>
                    <a:pt x="1484" y="685"/>
                    <a:pt x="1415" y="0"/>
                    <a:pt x="13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2" name="Google Shape;3512;p43"/>
            <p:cNvSpPr/>
            <p:nvPr/>
          </p:nvSpPr>
          <p:spPr>
            <a:xfrm>
              <a:off x="2675275" y="3207000"/>
              <a:ext cx="152925" cy="955825"/>
            </a:xfrm>
            <a:custGeom>
              <a:avLst/>
              <a:gdLst/>
              <a:ahLst/>
              <a:cxnLst/>
              <a:rect l="l" t="t" r="r" b="b"/>
              <a:pathLst>
                <a:path w="6117" h="38233" extrusionOk="0">
                  <a:moveTo>
                    <a:pt x="47" y="0"/>
                  </a:moveTo>
                  <a:cubicBezTo>
                    <a:pt x="24" y="0"/>
                    <a:pt x="24" y="297"/>
                    <a:pt x="1" y="822"/>
                  </a:cubicBezTo>
                  <a:cubicBezTo>
                    <a:pt x="1" y="1347"/>
                    <a:pt x="1" y="2100"/>
                    <a:pt x="1" y="3013"/>
                  </a:cubicBezTo>
                  <a:cubicBezTo>
                    <a:pt x="47" y="4794"/>
                    <a:pt x="161" y="7213"/>
                    <a:pt x="343" y="9587"/>
                  </a:cubicBezTo>
                  <a:cubicBezTo>
                    <a:pt x="503" y="11984"/>
                    <a:pt x="754" y="14358"/>
                    <a:pt x="845" y="16138"/>
                  </a:cubicBezTo>
                  <a:cubicBezTo>
                    <a:pt x="914" y="17028"/>
                    <a:pt x="914" y="17781"/>
                    <a:pt x="937" y="18306"/>
                  </a:cubicBezTo>
                  <a:cubicBezTo>
                    <a:pt x="960" y="18808"/>
                    <a:pt x="960" y="19128"/>
                    <a:pt x="960" y="19128"/>
                  </a:cubicBezTo>
                  <a:cubicBezTo>
                    <a:pt x="960" y="19128"/>
                    <a:pt x="960" y="19425"/>
                    <a:pt x="982" y="19950"/>
                  </a:cubicBezTo>
                  <a:cubicBezTo>
                    <a:pt x="982" y="20452"/>
                    <a:pt x="1005" y="21205"/>
                    <a:pt x="1005" y="22118"/>
                  </a:cubicBezTo>
                  <a:cubicBezTo>
                    <a:pt x="982" y="23899"/>
                    <a:pt x="982" y="26295"/>
                    <a:pt x="960" y="28715"/>
                  </a:cubicBezTo>
                  <a:cubicBezTo>
                    <a:pt x="914" y="29902"/>
                    <a:pt x="891" y="31088"/>
                    <a:pt x="845" y="32230"/>
                  </a:cubicBezTo>
                  <a:cubicBezTo>
                    <a:pt x="845" y="32504"/>
                    <a:pt x="845" y="32778"/>
                    <a:pt x="823" y="33051"/>
                  </a:cubicBezTo>
                  <a:cubicBezTo>
                    <a:pt x="800" y="33325"/>
                    <a:pt x="777" y="33576"/>
                    <a:pt x="731" y="33828"/>
                  </a:cubicBezTo>
                  <a:cubicBezTo>
                    <a:pt x="686" y="34352"/>
                    <a:pt x="640" y="34832"/>
                    <a:pt x="617" y="35266"/>
                  </a:cubicBezTo>
                  <a:cubicBezTo>
                    <a:pt x="572" y="35722"/>
                    <a:pt x="526" y="36133"/>
                    <a:pt x="503" y="36498"/>
                  </a:cubicBezTo>
                  <a:cubicBezTo>
                    <a:pt x="480" y="36863"/>
                    <a:pt x="457" y="37183"/>
                    <a:pt x="435" y="37434"/>
                  </a:cubicBezTo>
                  <a:cubicBezTo>
                    <a:pt x="389" y="37959"/>
                    <a:pt x="275" y="38233"/>
                    <a:pt x="298" y="38233"/>
                  </a:cubicBezTo>
                  <a:cubicBezTo>
                    <a:pt x="298" y="38233"/>
                    <a:pt x="320" y="38187"/>
                    <a:pt x="389" y="38050"/>
                  </a:cubicBezTo>
                  <a:cubicBezTo>
                    <a:pt x="435" y="37913"/>
                    <a:pt x="503" y="37731"/>
                    <a:pt x="549" y="37457"/>
                  </a:cubicBezTo>
                  <a:cubicBezTo>
                    <a:pt x="594" y="37206"/>
                    <a:pt x="617" y="36886"/>
                    <a:pt x="663" y="36521"/>
                  </a:cubicBezTo>
                  <a:cubicBezTo>
                    <a:pt x="686" y="36156"/>
                    <a:pt x="754" y="35768"/>
                    <a:pt x="800" y="35311"/>
                  </a:cubicBezTo>
                  <a:cubicBezTo>
                    <a:pt x="868" y="34855"/>
                    <a:pt x="914" y="34375"/>
                    <a:pt x="982" y="33873"/>
                  </a:cubicBezTo>
                  <a:cubicBezTo>
                    <a:pt x="1028" y="33599"/>
                    <a:pt x="1051" y="33348"/>
                    <a:pt x="1074" y="33074"/>
                  </a:cubicBezTo>
                  <a:cubicBezTo>
                    <a:pt x="1119" y="32800"/>
                    <a:pt x="1119" y="32526"/>
                    <a:pt x="1142" y="32253"/>
                  </a:cubicBezTo>
                  <a:cubicBezTo>
                    <a:pt x="1188" y="31111"/>
                    <a:pt x="1256" y="29924"/>
                    <a:pt x="1325" y="28715"/>
                  </a:cubicBezTo>
                  <a:cubicBezTo>
                    <a:pt x="1393" y="26318"/>
                    <a:pt x="1439" y="23921"/>
                    <a:pt x="1485" y="22118"/>
                  </a:cubicBezTo>
                  <a:cubicBezTo>
                    <a:pt x="1507" y="21205"/>
                    <a:pt x="1485" y="20452"/>
                    <a:pt x="1485" y="19927"/>
                  </a:cubicBezTo>
                  <a:cubicBezTo>
                    <a:pt x="1485" y="19402"/>
                    <a:pt x="1485" y="19105"/>
                    <a:pt x="1485" y="19105"/>
                  </a:cubicBezTo>
                  <a:cubicBezTo>
                    <a:pt x="1485" y="19105"/>
                    <a:pt x="1462" y="18808"/>
                    <a:pt x="1439" y="18284"/>
                  </a:cubicBezTo>
                  <a:cubicBezTo>
                    <a:pt x="1416" y="17736"/>
                    <a:pt x="1393" y="17005"/>
                    <a:pt x="1325" y="16092"/>
                  </a:cubicBezTo>
                  <a:cubicBezTo>
                    <a:pt x="1211" y="14449"/>
                    <a:pt x="960" y="12349"/>
                    <a:pt x="777" y="10203"/>
                  </a:cubicBezTo>
                  <a:lnTo>
                    <a:pt x="777" y="10203"/>
                  </a:lnTo>
                  <a:cubicBezTo>
                    <a:pt x="845" y="10295"/>
                    <a:pt x="960" y="10386"/>
                    <a:pt x="1096" y="10454"/>
                  </a:cubicBezTo>
                  <a:cubicBezTo>
                    <a:pt x="1302" y="10569"/>
                    <a:pt x="1530" y="10637"/>
                    <a:pt x="1804" y="10637"/>
                  </a:cubicBezTo>
                  <a:cubicBezTo>
                    <a:pt x="2055" y="10637"/>
                    <a:pt x="2329" y="10569"/>
                    <a:pt x="2603" y="10454"/>
                  </a:cubicBezTo>
                  <a:cubicBezTo>
                    <a:pt x="3105" y="10249"/>
                    <a:pt x="3584" y="9884"/>
                    <a:pt x="3904" y="9587"/>
                  </a:cubicBezTo>
                  <a:cubicBezTo>
                    <a:pt x="4224" y="9290"/>
                    <a:pt x="4406" y="9062"/>
                    <a:pt x="4406" y="9062"/>
                  </a:cubicBezTo>
                  <a:cubicBezTo>
                    <a:pt x="4406" y="9062"/>
                    <a:pt x="4589" y="8834"/>
                    <a:pt x="4840" y="8446"/>
                  </a:cubicBezTo>
                  <a:cubicBezTo>
                    <a:pt x="5091" y="8081"/>
                    <a:pt x="5410" y="7533"/>
                    <a:pt x="5639" y="6962"/>
                  </a:cubicBezTo>
                  <a:cubicBezTo>
                    <a:pt x="5890" y="6369"/>
                    <a:pt x="6050" y="5752"/>
                    <a:pt x="6072" y="5250"/>
                  </a:cubicBezTo>
                  <a:cubicBezTo>
                    <a:pt x="6117" y="4765"/>
                    <a:pt x="6011" y="4450"/>
                    <a:pt x="5984" y="4450"/>
                  </a:cubicBezTo>
                  <a:cubicBezTo>
                    <a:pt x="5983" y="4450"/>
                    <a:pt x="5982" y="4451"/>
                    <a:pt x="5981" y="4451"/>
                  </a:cubicBezTo>
                  <a:cubicBezTo>
                    <a:pt x="5935" y="4474"/>
                    <a:pt x="5981" y="4771"/>
                    <a:pt x="5890" y="5227"/>
                  </a:cubicBezTo>
                  <a:cubicBezTo>
                    <a:pt x="5799" y="5661"/>
                    <a:pt x="5593" y="6232"/>
                    <a:pt x="5319" y="6734"/>
                  </a:cubicBezTo>
                  <a:cubicBezTo>
                    <a:pt x="5068" y="7259"/>
                    <a:pt x="4749" y="7738"/>
                    <a:pt x="4475" y="8081"/>
                  </a:cubicBezTo>
                  <a:cubicBezTo>
                    <a:pt x="4224" y="8400"/>
                    <a:pt x="4041" y="8606"/>
                    <a:pt x="4041" y="8606"/>
                  </a:cubicBezTo>
                  <a:cubicBezTo>
                    <a:pt x="4041" y="8606"/>
                    <a:pt x="3881" y="8834"/>
                    <a:pt x="3584" y="9131"/>
                  </a:cubicBezTo>
                  <a:cubicBezTo>
                    <a:pt x="3311" y="9427"/>
                    <a:pt x="2900" y="9793"/>
                    <a:pt x="2466" y="10044"/>
                  </a:cubicBezTo>
                  <a:cubicBezTo>
                    <a:pt x="2165" y="10209"/>
                    <a:pt x="1853" y="10296"/>
                    <a:pt x="1571" y="10296"/>
                  </a:cubicBezTo>
                  <a:cubicBezTo>
                    <a:pt x="1426" y="10296"/>
                    <a:pt x="1289" y="10273"/>
                    <a:pt x="1165" y="10226"/>
                  </a:cubicBezTo>
                  <a:cubicBezTo>
                    <a:pt x="982" y="10181"/>
                    <a:pt x="845" y="10089"/>
                    <a:pt x="754" y="10021"/>
                  </a:cubicBezTo>
                  <a:cubicBezTo>
                    <a:pt x="731" y="9861"/>
                    <a:pt x="731" y="9701"/>
                    <a:pt x="708" y="9541"/>
                  </a:cubicBezTo>
                  <a:cubicBezTo>
                    <a:pt x="686" y="9382"/>
                    <a:pt x="686" y="9222"/>
                    <a:pt x="663" y="9085"/>
                  </a:cubicBezTo>
                  <a:lnTo>
                    <a:pt x="663" y="9085"/>
                  </a:lnTo>
                  <a:cubicBezTo>
                    <a:pt x="754" y="9108"/>
                    <a:pt x="868" y="9153"/>
                    <a:pt x="1028" y="9153"/>
                  </a:cubicBezTo>
                  <a:cubicBezTo>
                    <a:pt x="1059" y="9155"/>
                    <a:pt x="1090" y="9156"/>
                    <a:pt x="1123" y="9156"/>
                  </a:cubicBezTo>
                  <a:cubicBezTo>
                    <a:pt x="1470" y="9156"/>
                    <a:pt x="1886" y="9045"/>
                    <a:pt x="2283" y="8857"/>
                  </a:cubicBezTo>
                  <a:cubicBezTo>
                    <a:pt x="2717" y="8651"/>
                    <a:pt x="3105" y="8355"/>
                    <a:pt x="3402" y="8103"/>
                  </a:cubicBezTo>
                  <a:cubicBezTo>
                    <a:pt x="3676" y="7852"/>
                    <a:pt x="3858" y="7693"/>
                    <a:pt x="3858" y="7693"/>
                  </a:cubicBezTo>
                  <a:cubicBezTo>
                    <a:pt x="3858" y="7693"/>
                    <a:pt x="4018" y="7487"/>
                    <a:pt x="4246" y="7168"/>
                  </a:cubicBezTo>
                  <a:cubicBezTo>
                    <a:pt x="4475" y="6848"/>
                    <a:pt x="4749" y="6392"/>
                    <a:pt x="4954" y="5889"/>
                  </a:cubicBezTo>
                  <a:cubicBezTo>
                    <a:pt x="5182" y="5387"/>
                    <a:pt x="5319" y="4839"/>
                    <a:pt x="5296" y="4406"/>
                  </a:cubicBezTo>
                  <a:cubicBezTo>
                    <a:pt x="5319" y="4178"/>
                    <a:pt x="5274" y="4018"/>
                    <a:pt x="5251" y="3881"/>
                  </a:cubicBezTo>
                  <a:cubicBezTo>
                    <a:pt x="5231" y="3781"/>
                    <a:pt x="5211" y="3717"/>
                    <a:pt x="5191" y="3717"/>
                  </a:cubicBezTo>
                  <a:cubicBezTo>
                    <a:pt x="5188" y="3717"/>
                    <a:pt x="5185" y="3718"/>
                    <a:pt x="5182" y="3721"/>
                  </a:cubicBezTo>
                  <a:cubicBezTo>
                    <a:pt x="5159" y="3721"/>
                    <a:pt x="5159" y="3789"/>
                    <a:pt x="5137" y="3904"/>
                  </a:cubicBezTo>
                  <a:cubicBezTo>
                    <a:pt x="5137" y="4018"/>
                    <a:pt x="5137" y="4178"/>
                    <a:pt x="5091" y="4383"/>
                  </a:cubicBezTo>
                  <a:cubicBezTo>
                    <a:pt x="5045" y="4748"/>
                    <a:pt x="4885" y="5227"/>
                    <a:pt x="4634" y="5661"/>
                  </a:cubicBezTo>
                  <a:cubicBezTo>
                    <a:pt x="4429" y="6118"/>
                    <a:pt x="4109" y="6506"/>
                    <a:pt x="3904" y="6780"/>
                  </a:cubicBezTo>
                  <a:cubicBezTo>
                    <a:pt x="3653" y="7053"/>
                    <a:pt x="3493" y="7213"/>
                    <a:pt x="3493" y="7213"/>
                  </a:cubicBezTo>
                  <a:cubicBezTo>
                    <a:pt x="3493" y="7213"/>
                    <a:pt x="3356" y="7396"/>
                    <a:pt x="3105" y="7647"/>
                  </a:cubicBezTo>
                  <a:cubicBezTo>
                    <a:pt x="2854" y="7898"/>
                    <a:pt x="2512" y="8218"/>
                    <a:pt x="2124" y="8446"/>
                  </a:cubicBezTo>
                  <a:cubicBezTo>
                    <a:pt x="1758" y="8674"/>
                    <a:pt x="1348" y="8857"/>
                    <a:pt x="1028" y="8902"/>
                  </a:cubicBezTo>
                  <a:cubicBezTo>
                    <a:pt x="948" y="8925"/>
                    <a:pt x="880" y="8931"/>
                    <a:pt x="817" y="8931"/>
                  </a:cubicBezTo>
                  <a:cubicBezTo>
                    <a:pt x="754" y="8931"/>
                    <a:pt x="697" y="8925"/>
                    <a:pt x="640" y="8925"/>
                  </a:cubicBezTo>
                  <a:cubicBezTo>
                    <a:pt x="457" y="6757"/>
                    <a:pt x="298" y="4634"/>
                    <a:pt x="206" y="2991"/>
                  </a:cubicBezTo>
                  <a:cubicBezTo>
                    <a:pt x="183" y="2100"/>
                    <a:pt x="138" y="1347"/>
                    <a:pt x="115" y="822"/>
                  </a:cubicBezTo>
                  <a:cubicBezTo>
                    <a:pt x="92" y="297"/>
                    <a:pt x="69" y="0"/>
                    <a:pt x="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3" name="Google Shape;3513;p43"/>
            <p:cNvSpPr/>
            <p:nvPr/>
          </p:nvSpPr>
          <p:spPr>
            <a:xfrm>
              <a:off x="3212250" y="3282325"/>
              <a:ext cx="117575" cy="96075"/>
            </a:xfrm>
            <a:custGeom>
              <a:avLst/>
              <a:gdLst/>
              <a:ahLst/>
              <a:cxnLst/>
              <a:rect l="l" t="t" r="r" b="b"/>
              <a:pathLst>
                <a:path w="4703" h="3843" extrusionOk="0">
                  <a:moveTo>
                    <a:pt x="23" y="0"/>
                  </a:moveTo>
                  <a:cubicBezTo>
                    <a:pt x="23" y="23"/>
                    <a:pt x="0" y="69"/>
                    <a:pt x="0" y="160"/>
                  </a:cubicBezTo>
                  <a:cubicBezTo>
                    <a:pt x="0" y="251"/>
                    <a:pt x="0" y="388"/>
                    <a:pt x="46" y="548"/>
                  </a:cubicBezTo>
                  <a:cubicBezTo>
                    <a:pt x="92" y="868"/>
                    <a:pt x="252" y="1279"/>
                    <a:pt x="457" y="1644"/>
                  </a:cubicBezTo>
                  <a:cubicBezTo>
                    <a:pt x="662" y="2032"/>
                    <a:pt x="914" y="2374"/>
                    <a:pt x="1142" y="2625"/>
                  </a:cubicBezTo>
                  <a:cubicBezTo>
                    <a:pt x="1233" y="2739"/>
                    <a:pt x="1324" y="2831"/>
                    <a:pt x="1393" y="2899"/>
                  </a:cubicBezTo>
                  <a:cubicBezTo>
                    <a:pt x="1461" y="2968"/>
                    <a:pt x="1507" y="3013"/>
                    <a:pt x="1507" y="3013"/>
                  </a:cubicBezTo>
                  <a:cubicBezTo>
                    <a:pt x="1507" y="3013"/>
                    <a:pt x="1553" y="3059"/>
                    <a:pt x="1621" y="3105"/>
                  </a:cubicBezTo>
                  <a:cubicBezTo>
                    <a:pt x="1690" y="3150"/>
                    <a:pt x="1804" y="3242"/>
                    <a:pt x="1941" y="3333"/>
                  </a:cubicBezTo>
                  <a:cubicBezTo>
                    <a:pt x="2237" y="3493"/>
                    <a:pt x="2625" y="3744"/>
                    <a:pt x="3059" y="3812"/>
                  </a:cubicBezTo>
                  <a:cubicBezTo>
                    <a:pt x="3192" y="3832"/>
                    <a:pt x="3325" y="3842"/>
                    <a:pt x="3454" y="3842"/>
                  </a:cubicBezTo>
                  <a:cubicBezTo>
                    <a:pt x="3768" y="3842"/>
                    <a:pt x="4059" y="3782"/>
                    <a:pt x="4269" y="3652"/>
                  </a:cubicBezTo>
                  <a:cubicBezTo>
                    <a:pt x="4337" y="3630"/>
                    <a:pt x="4406" y="3584"/>
                    <a:pt x="4451" y="3538"/>
                  </a:cubicBezTo>
                  <a:cubicBezTo>
                    <a:pt x="4520" y="3493"/>
                    <a:pt x="4543" y="3470"/>
                    <a:pt x="4588" y="3424"/>
                  </a:cubicBezTo>
                  <a:cubicBezTo>
                    <a:pt x="4657" y="3356"/>
                    <a:pt x="4703" y="3333"/>
                    <a:pt x="4680" y="3310"/>
                  </a:cubicBezTo>
                  <a:cubicBezTo>
                    <a:pt x="4680" y="3303"/>
                    <a:pt x="4674" y="3301"/>
                    <a:pt x="4663" y="3301"/>
                  </a:cubicBezTo>
                  <a:cubicBezTo>
                    <a:pt x="4638" y="3301"/>
                    <a:pt x="4584" y="3317"/>
                    <a:pt x="4520" y="3333"/>
                  </a:cubicBezTo>
                  <a:cubicBezTo>
                    <a:pt x="4497" y="3356"/>
                    <a:pt x="4451" y="3379"/>
                    <a:pt x="4383" y="3401"/>
                  </a:cubicBezTo>
                  <a:cubicBezTo>
                    <a:pt x="4337" y="3447"/>
                    <a:pt x="4269" y="3470"/>
                    <a:pt x="4200" y="3470"/>
                  </a:cubicBezTo>
                  <a:cubicBezTo>
                    <a:pt x="4067" y="3521"/>
                    <a:pt x="3914" y="3545"/>
                    <a:pt x="3754" y="3545"/>
                  </a:cubicBezTo>
                  <a:cubicBezTo>
                    <a:pt x="3559" y="3545"/>
                    <a:pt x="3351" y="3510"/>
                    <a:pt x="3150" y="3447"/>
                  </a:cubicBezTo>
                  <a:cubicBezTo>
                    <a:pt x="2785" y="3356"/>
                    <a:pt x="2466" y="3105"/>
                    <a:pt x="2215" y="2945"/>
                  </a:cubicBezTo>
                  <a:cubicBezTo>
                    <a:pt x="2100" y="2854"/>
                    <a:pt x="2009" y="2762"/>
                    <a:pt x="1941" y="2717"/>
                  </a:cubicBezTo>
                  <a:cubicBezTo>
                    <a:pt x="1872" y="2648"/>
                    <a:pt x="1849" y="2625"/>
                    <a:pt x="1849" y="2625"/>
                  </a:cubicBezTo>
                  <a:cubicBezTo>
                    <a:pt x="1849" y="2625"/>
                    <a:pt x="1804" y="2580"/>
                    <a:pt x="1735" y="2534"/>
                  </a:cubicBezTo>
                  <a:cubicBezTo>
                    <a:pt x="1690" y="2466"/>
                    <a:pt x="1575" y="2397"/>
                    <a:pt x="1484" y="2283"/>
                  </a:cubicBezTo>
                  <a:cubicBezTo>
                    <a:pt x="1279" y="2078"/>
                    <a:pt x="1005" y="1781"/>
                    <a:pt x="777" y="1461"/>
                  </a:cubicBezTo>
                  <a:cubicBezTo>
                    <a:pt x="548" y="1119"/>
                    <a:pt x="343" y="776"/>
                    <a:pt x="229" y="480"/>
                  </a:cubicBezTo>
                  <a:cubicBezTo>
                    <a:pt x="160" y="343"/>
                    <a:pt x="137" y="229"/>
                    <a:pt x="115" y="137"/>
                  </a:cubicBezTo>
                  <a:cubicBezTo>
                    <a:pt x="69" y="69"/>
                    <a:pt x="46" y="0"/>
                    <a:pt x="23" y="0"/>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4" name="Google Shape;3514;p43"/>
            <p:cNvSpPr/>
            <p:nvPr/>
          </p:nvSpPr>
          <p:spPr>
            <a:xfrm>
              <a:off x="3194000" y="3284025"/>
              <a:ext cx="121550" cy="117475"/>
            </a:xfrm>
            <a:custGeom>
              <a:avLst/>
              <a:gdLst/>
              <a:ahLst/>
              <a:cxnLst/>
              <a:rect l="l" t="t" r="r" b="b"/>
              <a:pathLst>
                <a:path w="4862" h="4699" extrusionOk="0">
                  <a:moveTo>
                    <a:pt x="91" y="1"/>
                  </a:moveTo>
                  <a:cubicBezTo>
                    <a:pt x="69" y="1"/>
                    <a:pt x="0" y="229"/>
                    <a:pt x="23" y="594"/>
                  </a:cubicBezTo>
                  <a:cubicBezTo>
                    <a:pt x="23" y="960"/>
                    <a:pt x="114" y="1439"/>
                    <a:pt x="274" y="1895"/>
                  </a:cubicBezTo>
                  <a:cubicBezTo>
                    <a:pt x="457" y="2352"/>
                    <a:pt x="685" y="2786"/>
                    <a:pt x="890" y="3082"/>
                  </a:cubicBezTo>
                  <a:cubicBezTo>
                    <a:pt x="1004" y="3242"/>
                    <a:pt x="1096" y="3356"/>
                    <a:pt x="1164" y="3448"/>
                  </a:cubicBezTo>
                  <a:cubicBezTo>
                    <a:pt x="1233" y="3516"/>
                    <a:pt x="1278" y="3562"/>
                    <a:pt x="1278" y="3562"/>
                  </a:cubicBezTo>
                  <a:cubicBezTo>
                    <a:pt x="1278" y="3562"/>
                    <a:pt x="1324" y="3607"/>
                    <a:pt x="1392" y="3676"/>
                  </a:cubicBezTo>
                  <a:cubicBezTo>
                    <a:pt x="1484" y="3744"/>
                    <a:pt x="1598" y="3858"/>
                    <a:pt x="1735" y="3972"/>
                  </a:cubicBezTo>
                  <a:cubicBezTo>
                    <a:pt x="2054" y="4201"/>
                    <a:pt x="2488" y="4452"/>
                    <a:pt x="2967" y="4589"/>
                  </a:cubicBezTo>
                  <a:cubicBezTo>
                    <a:pt x="3231" y="4664"/>
                    <a:pt x="3502" y="4698"/>
                    <a:pt x="3753" y="4698"/>
                  </a:cubicBezTo>
                  <a:cubicBezTo>
                    <a:pt x="3958" y="4698"/>
                    <a:pt x="4150" y="4675"/>
                    <a:pt x="4314" y="4634"/>
                  </a:cubicBezTo>
                  <a:cubicBezTo>
                    <a:pt x="4656" y="4543"/>
                    <a:pt x="4862" y="4429"/>
                    <a:pt x="4862" y="4406"/>
                  </a:cubicBezTo>
                  <a:cubicBezTo>
                    <a:pt x="4855" y="4393"/>
                    <a:pt x="4831" y="4387"/>
                    <a:pt x="4791" y="4387"/>
                  </a:cubicBezTo>
                  <a:cubicBezTo>
                    <a:pt x="4696" y="4387"/>
                    <a:pt x="4511" y="4420"/>
                    <a:pt x="4268" y="4452"/>
                  </a:cubicBezTo>
                  <a:cubicBezTo>
                    <a:pt x="4226" y="4455"/>
                    <a:pt x="4181" y="4456"/>
                    <a:pt x="4136" y="4456"/>
                  </a:cubicBezTo>
                  <a:cubicBezTo>
                    <a:pt x="3818" y="4456"/>
                    <a:pt x="3441" y="4386"/>
                    <a:pt x="3082" y="4246"/>
                  </a:cubicBezTo>
                  <a:cubicBezTo>
                    <a:pt x="2671" y="4087"/>
                    <a:pt x="2305" y="3813"/>
                    <a:pt x="2054" y="3607"/>
                  </a:cubicBezTo>
                  <a:cubicBezTo>
                    <a:pt x="1917" y="3493"/>
                    <a:pt x="1826" y="3379"/>
                    <a:pt x="1758" y="3311"/>
                  </a:cubicBezTo>
                  <a:cubicBezTo>
                    <a:pt x="1689" y="3265"/>
                    <a:pt x="1644" y="3219"/>
                    <a:pt x="1644" y="3219"/>
                  </a:cubicBezTo>
                  <a:cubicBezTo>
                    <a:pt x="1644" y="3219"/>
                    <a:pt x="1621" y="3174"/>
                    <a:pt x="1552" y="3105"/>
                  </a:cubicBezTo>
                  <a:cubicBezTo>
                    <a:pt x="1484" y="3037"/>
                    <a:pt x="1370" y="2945"/>
                    <a:pt x="1278" y="2808"/>
                  </a:cubicBezTo>
                  <a:cubicBezTo>
                    <a:pt x="1073" y="2534"/>
                    <a:pt x="822" y="2169"/>
                    <a:pt x="616" y="1758"/>
                  </a:cubicBezTo>
                  <a:cubicBezTo>
                    <a:pt x="434" y="1348"/>
                    <a:pt x="274" y="914"/>
                    <a:pt x="206" y="572"/>
                  </a:cubicBezTo>
                  <a:cubicBezTo>
                    <a:pt x="137" y="252"/>
                    <a:pt x="137" y="1"/>
                    <a:pt x="91" y="1"/>
                  </a:cubicBezTo>
                  <a:close/>
                </a:path>
              </a:pathLst>
            </a:custGeom>
            <a:solidFill>
              <a:srgbClr val="00B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5" name="Google Shape;3515;p43"/>
            <p:cNvSpPr/>
            <p:nvPr/>
          </p:nvSpPr>
          <p:spPr>
            <a:xfrm>
              <a:off x="2998825" y="3500400"/>
              <a:ext cx="134125" cy="693250"/>
            </a:xfrm>
            <a:custGeom>
              <a:avLst/>
              <a:gdLst/>
              <a:ahLst/>
              <a:cxnLst/>
              <a:rect l="l" t="t" r="r" b="b"/>
              <a:pathLst>
                <a:path w="5365" h="27730" extrusionOk="0">
                  <a:moveTo>
                    <a:pt x="3253" y="1"/>
                  </a:moveTo>
                  <a:cubicBezTo>
                    <a:pt x="3060" y="1"/>
                    <a:pt x="2829" y="25"/>
                    <a:pt x="2603" y="88"/>
                  </a:cubicBezTo>
                  <a:cubicBezTo>
                    <a:pt x="2329" y="179"/>
                    <a:pt x="2032" y="271"/>
                    <a:pt x="1850" y="408"/>
                  </a:cubicBezTo>
                  <a:cubicBezTo>
                    <a:pt x="1644" y="499"/>
                    <a:pt x="1507" y="590"/>
                    <a:pt x="1507" y="590"/>
                  </a:cubicBezTo>
                  <a:cubicBezTo>
                    <a:pt x="1507" y="590"/>
                    <a:pt x="1393" y="681"/>
                    <a:pt x="1233" y="841"/>
                  </a:cubicBezTo>
                  <a:cubicBezTo>
                    <a:pt x="1051" y="978"/>
                    <a:pt x="845" y="1229"/>
                    <a:pt x="640" y="1480"/>
                  </a:cubicBezTo>
                  <a:cubicBezTo>
                    <a:pt x="275" y="1982"/>
                    <a:pt x="1" y="2576"/>
                    <a:pt x="69" y="2622"/>
                  </a:cubicBezTo>
                  <a:cubicBezTo>
                    <a:pt x="72" y="2624"/>
                    <a:pt x="76" y="2625"/>
                    <a:pt x="80" y="2625"/>
                  </a:cubicBezTo>
                  <a:cubicBezTo>
                    <a:pt x="170" y="2625"/>
                    <a:pt x="521" y="2171"/>
                    <a:pt x="914" y="1800"/>
                  </a:cubicBezTo>
                  <a:cubicBezTo>
                    <a:pt x="1142" y="1617"/>
                    <a:pt x="1348" y="1435"/>
                    <a:pt x="1530" y="1321"/>
                  </a:cubicBezTo>
                  <a:cubicBezTo>
                    <a:pt x="1690" y="1206"/>
                    <a:pt x="1804" y="1115"/>
                    <a:pt x="1804" y="1115"/>
                  </a:cubicBezTo>
                  <a:cubicBezTo>
                    <a:pt x="1804" y="1115"/>
                    <a:pt x="1918" y="1047"/>
                    <a:pt x="2078" y="910"/>
                  </a:cubicBezTo>
                  <a:cubicBezTo>
                    <a:pt x="2101" y="910"/>
                    <a:pt x="2146" y="887"/>
                    <a:pt x="2169" y="864"/>
                  </a:cubicBezTo>
                  <a:cubicBezTo>
                    <a:pt x="2169" y="955"/>
                    <a:pt x="2169" y="1047"/>
                    <a:pt x="2192" y="1161"/>
                  </a:cubicBezTo>
                  <a:cubicBezTo>
                    <a:pt x="2215" y="1526"/>
                    <a:pt x="2329" y="2074"/>
                    <a:pt x="2466" y="2690"/>
                  </a:cubicBezTo>
                  <a:cubicBezTo>
                    <a:pt x="2626" y="3306"/>
                    <a:pt x="2808" y="4014"/>
                    <a:pt x="2877" y="4790"/>
                  </a:cubicBezTo>
                  <a:cubicBezTo>
                    <a:pt x="2945" y="5589"/>
                    <a:pt x="3037" y="6456"/>
                    <a:pt x="3105" y="7301"/>
                  </a:cubicBezTo>
                  <a:cubicBezTo>
                    <a:pt x="3447" y="10702"/>
                    <a:pt x="3767" y="14103"/>
                    <a:pt x="3767" y="14103"/>
                  </a:cubicBezTo>
                  <a:cubicBezTo>
                    <a:pt x="3767" y="14103"/>
                    <a:pt x="3858" y="14970"/>
                    <a:pt x="4041" y="16248"/>
                  </a:cubicBezTo>
                  <a:cubicBezTo>
                    <a:pt x="4201" y="17504"/>
                    <a:pt x="4429" y="19216"/>
                    <a:pt x="4612" y="20905"/>
                  </a:cubicBezTo>
                  <a:cubicBezTo>
                    <a:pt x="4726" y="21749"/>
                    <a:pt x="4817" y="22616"/>
                    <a:pt x="4908" y="23415"/>
                  </a:cubicBezTo>
                  <a:cubicBezTo>
                    <a:pt x="4977" y="24214"/>
                    <a:pt x="5045" y="24945"/>
                    <a:pt x="5091" y="25584"/>
                  </a:cubicBezTo>
                  <a:cubicBezTo>
                    <a:pt x="5205" y="26862"/>
                    <a:pt x="5296" y="27729"/>
                    <a:pt x="5342" y="27729"/>
                  </a:cubicBezTo>
                  <a:cubicBezTo>
                    <a:pt x="5365" y="27729"/>
                    <a:pt x="5365" y="26862"/>
                    <a:pt x="5319" y="25584"/>
                  </a:cubicBezTo>
                  <a:cubicBezTo>
                    <a:pt x="5273" y="24922"/>
                    <a:pt x="5251" y="24169"/>
                    <a:pt x="5228" y="23370"/>
                  </a:cubicBezTo>
                  <a:cubicBezTo>
                    <a:pt x="5159" y="22571"/>
                    <a:pt x="5091" y="21703"/>
                    <a:pt x="5000" y="20859"/>
                  </a:cubicBezTo>
                  <a:cubicBezTo>
                    <a:pt x="4863" y="19147"/>
                    <a:pt x="4680" y="17435"/>
                    <a:pt x="4543" y="16157"/>
                  </a:cubicBezTo>
                  <a:cubicBezTo>
                    <a:pt x="4406" y="14879"/>
                    <a:pt x="4315" y="14034"/>
                    <a:pt x="4315" y="14034"/>
                  </a:cubicBezTo>
                  <a:cubicBezTo>
                    <a:pt x="4315" y="14034"/>
                    <a:pt x="3904" y="10633"/>
                    <a:pt x="3493" y="7255"/>
                  </a:cubicBezTo>
                  <a:cubicBezTo>
                    <a:pt x="3402" y="6388"/>
                    <a:pt x="3288" y="5543"/>
                    <a:pt x="3196" y="4744"/>
                  </a:cubicBezTo>
                  <a:cubicBezTo>
                    <a:pt x="3082" y="3923"/>
                    <a:pt x="2854" y="3215"/>
                    <a:pt x="2671" y="2622"/>
                  </a:cubicBezTo>
                  <a:cubicBezTo>
                    <a:pt x="2489" y="2005"/>
                    <a:pt x="2375" y="1503"/>
                    <a:pt x="2283" y="1138"/>
                  </a:cubicBezTo>
                  <a:cubicBezTo>
                    <a:pt x="2261" y="1001"/>
                    <a:pt x="2261" y="887"/>
                    <a:pt x="2238" y="818"/>
                  </a:cubicBezTo>
                  <a:cubicBezTo>
                    <a:pt x="2375" y="704"/>
                    <a:pt x="2557" y="613"/>
                    <a:pt x="2717" y="522"/>
                  </a:cubicBezTo>
                  <a:cubicBezTo>
                    <a:pt x="3196" y="271"/>
                    <a:pt x="3744" y="202"/>
                    <a:pt x="3744" y="111"/>
                  </a:cubicBezTo>
                  <a:cubicBezTo>
                    <a:pt x="3758" y="56"/>
                    <a:pt x="3548" y="1"/>
                    <a:pt x="3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6" name="Google Shape;3516;p43"/>
            <p:cNvSpPr/>
            <p:nvPr/>
          </p:nvSpPr>
          <p:spPr>
            <a:xfrm>
              <a:off x="2624500" y="3152800"/>
              <a:ext cx="688775" cy="215925"/>
            </a:xfrm>
            <a:custGeom>
              <a:avLst/>
              <a:gdLst/>
              <a:ahLst/>
              <a:cxnLst/>
              <a:rect l="l" t="t" r="r" b="b"/>
              <a:pathLst>
                <a:path w="27551" h="8637" extrusionOk="0">
                  <a:moveTo>
                    <a:pt x="26911" y="0"/>
                  </a:moveTo>
                  <a:lnTo>
                    <a:pt x="0" y="845"/>
                  </a:lnTo>
                  <a:cubicBezTo>
                    <a:pt x="0" y="1141"/>
                    <a:pt x="0" y="3926"/>
                    <a:pt x="46" y="7099"/>
                  </a:cubicBezTo>
                  <a:cubicBezTo>
                    <a:pt x="4080" y="8221"/>
                    <a:pt x="7877" y="8636"/>
                    <a:pt x="11289" y="8636"/>
                  </a:cubicBezTo>
                  <a:cubicBezTo>
                    <a:pt x="20368" y="8636"/>
                    <a:pt x="26721" y="5694"/>
                    <a:pt x="27551" y="5296"/>
                  </a:cubicBezTo>
                  <a:cubicBezTo>
                    <a:pt x="27185" y="2237"/>
                    <a:pt x="26911" y="0"/>
                    <a:pt x="26911"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7" name="Google Shape;3517;p43"/>
            <p:cNvSpPr/>
            <p:nvPr/>
          </p:nvSpPr>
          <p:spPr>
            <a:xfrm>
              <a:off x="2867600" y="3669575"/>
              <a:ext cx="46800" cy="100600"/>
            </a:xfrm>
            <a:custGeom>
              <a:avLst/>
              <a:gdLst/>
              <a:ahLst/>
              <a:cxnLst/>
              <a:rect l="l" t="t" r="r" b="b"/>
              <a:pathLst>
                <a:path w="1872" h="4024" extrusionOk="0">
                  <a:moveTo>
                    <a:pt x="1557" y="0"/>
                  </a:moveTo>
                  <a:cubicBezTo>
                    <a:pt x="1393" y="0"/>
                    <a:pt x="1203" y="191"/>
                    <a:pt x="1073" y="488"/>
                  </a:cubicBezTo>
                  <a:cubicBezTo>
                    <a:pt x="936" y="876"/>
                    <a:pt x="959" y="1264"/>
                    <a:pt x="1141" y="1378"/>
                  </a:cubicBezTo>
                  <a:cubicBezTo>
                    <a:pt x="1175" y="1400"/>
                    <a:pt x="1212" y="1410"/>
                    <a:pt x="1251" y="1410"/>
                  </a:cubicBezTo>
                  <a:cubicBezTo>
                    <a:pt x="1421" y="1410"/>
                    <a:pt x="1623" y="1215"/>
                    <a:pt x="1735" y="899"/>
                  </a:cubicBezTo>
                  <a:cubicBezTo>
                    <a:pt x="1872" y="534"/>
                    <a:pt x="1849" y="146"/>
                    <a:pt x="1666" y="32"/>
                  </a:cubicBezTo>
                  <a:cubicBezTo>
                    <a:pt x="1632" y="10"/>
                    <a:pt x="1595" y="0"/>
                    <a:pt x="1557" y="0"/>
                  </a:cubicBezTo>
                  <a:close/>
                  <a:moveTo>
                    <a:pt x="888" y="2051"/>
                  </a:moveTo>
                  <a:cubicBezTo>
                    <a:pt x="655" y="2051"/>
                    <a:pt x="375" y="2313"/>
                    <a:pt x="205" y="2748"/>
                  </a:cubicBezTo>
                  <a:cubicBezTo>
                    <a:pt x="0" y="3273"/>
                    <a:pt x="46" y="3821"/>
                    <a:pt x="297" y="3980"/>
                  </a:cubicBezTo>
                  <a:cubicBezTo>
                    <a:pt x="347" y="4010"/>
                    <a:pt x="400" y="4024"/>
                    <a:pt x="455" y="4024"/>
                  </a:cubicBezTo>
                  <a:cubicBezTo>
                    <a:pt x="699" y="4024"/>
                    <a:pt x="974" y="3747"/>
                    <a:pt x="1141" y="3318"/>
                  </a:cubicBezTo>
                  <a:cubicBezTo>
                    <a:pt x="1324" y="2816"/>
                    <a:pt x="1278" y="2246"/>
                    <a:pt x="1027" y="2086"/>
                  </a:cubicBezTo>
                  <a:cubicBezTo>
                    <a:pt x="984" y="2062"/>
                    <a:pt x="937" y="2051"/>
                    <a:pt x="888" y="205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8" name="Google Shape;3518;p43"/>
            <p:cNvSpPr/>
            <p:nvPr/>
          </p:nvSpPr>
          <p:spPr>
            <a:xfrm>
              <a:off x="3292700" y="3637575"/>
              <a:ext cx="28575" cy="104900"/>
            </a:xfrm>
            <a:custGeom>
              <a:avLst/>
              <a:gdLst/>
              <a:ahLst/>
              <a:cxnLst/>
              <a:rect l="l" t="t" r="r" b="b"/>
              <a:pathLst>
                <a:path w="1143" h="4196" extrusionOk="0">
                  <a:moveTo>
                    <a:pt x="645" y="0"/>
                  </a:moveTo>
                  <a:cubicBezTo>
                    <a:pt x="463" y="0"/>
                    <a:pt x="295" y="258"/>
                    <a:pt x="275" y="627"/>
                  </a:cubicBezTo>
                  <a:cubicBezTo>
                    <a:pt x="229" y="1015"/>
                    <a:pt x="366" y="1380"/>
                    <a:pt x="572" y="1449"/>
                  </a:cubicBezTo>
                  <a:cubicBezTo>
                    <a:pt x="593" y="1456"/>
                    <a:pt x="614" y="1459"/>
                    <a:pt x="635" y="1459"/>
                  </a:cubicBezTo>
                  <a:cubicBezTo>
                    <a:pt x="817" y="1459"/>
                    <a:pt x="985" y="1201"/>
                    <a:pt x="1005" y="832"/>
                  </a:cubicBezTo>
                  <a:cubicBezTo>
                    <a:pt x="1051" y="444"/>
                    <a:pt x="914" y="79"/>
                    <a:pt x="708" y="11"/>
                  </a:cubicBezTo>
                  <a:cubicBezTo>
                    <a:pt x="687" y="3"/>
                    <a:pt x="666" y="0"/>
                    <a:pt x="645" y="0"/>
                  </a:cubicBezTo>
                  <a:close/>
                  <a:moveTo>
                    <a:pt x="592" y="2148"/>
                  </a:moveTo>
                  <a:cubicBezTo>
                    <a:pt x="323" y="2148"/>
                    <a:pt x="88" y="2499"/>
                    <a:pt x="47" y="3023"/>
                  </a:cubicBezTo>
                  <a:cubicBezTo>
                    <a:pt x="1" y="3571"/>
                    <a:pt x="183" y="4096"/>
                    <a:pt x="457" y="4188"/>
                  </a:cubicBezTo>
                  <a:cubicBezTo>
                    <a:pt x="481" y="4193"/>
                    <a:pt x="505" y="4196"/>
                    <a:pt x="529" y="4196"/>
                  </a:cubicBezTo>
                  <a:cubicBezTo>
                    <a:pt x="797" y="4196"/>
                    <a:pt x="1032" y="3845"/>
                    <a:pt x="1074" y="3320"/>
                  </a:cubicBezTo>
                  <a:cubicBezTo>
                    <a:pt x="1142" y="2772"/>
                    <a:pt x="937" y="2247"/>
                    <a:pt x="663" y="2156"/>
                  </a:cubicBezTo>
                  <a:cubicBezTo>
                    <a:pt x="639" y="2151"/>
                    <a:pt x="615" y="2148"/>
                    <a:pt x="592" y="2148"/>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9" name="Google Shape;3519;p43"/>
            <p:cNvSpPr/>
            <p:nvPr/>
          </p:nvSpPr>
          <p:spPr>
            <a:xfrm>
              <a:off x="2914950" y="2403375"/>
              <a:ext cx="422875" cy="733125"/>
            </a:xfrm>
            <a:custGeom>
              <a:avLst/>
              <a:gdLst/>
              <a:ahLst/>
              <a:cxnLst/>
              <a:rect l="l" t="t" r="r" b="b"/>
              <a:pathLst>
                <a:path w="16915" h="29325" extrusionOk="0">
                  <a:moveTo>
                    <a:pt x="6554" y="1"/>
                  </a:moveTo>
                  <a:cubicBezTo>
                    <a:pt x="5477" y="1"/>
                    <a:pt x="4357" y="209"/>
                    <a:pt x="3219" y="624"/>
                  </a:cubicBezTo>
                  <a:cubicBezTo>
                    <a:pt x="3926" y="989"/>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1" y="28927"/>
                    <a:pt x="4383" y="29292"/>
                  </a:cubicBezTo>
                  <a:cubicBezTo>
                    <a:pt x="4632" y="29314"/>
                    <a:pt x="4879" y="29324"/>
                    <a:pt x="5125" y="29324"/>
                  </a:cubicBezTo>
                  <a:cubicBezTo>
                    <a:pt x="8011" y="29324"/>
                    <a:pt x="10651" y="27870"/>
                    <a:pt x="12417" y="25640"/>
                  </a:cubicBezTo>
                  <a:cubicBezTo>
                    <a:pt x="13011" y="24910"/>
                    <a:pt x="13970" y="24065"/>
                    <a:pt x="14335" y="23198"/>
                  </a:cubicBezTo>
                  <a:cubicBezTo>
                    <a:pt x="16115" y="19158"/>
                    <a:pt x="16914" y="15483"/>
                    <a:pt x="16115" y="11032"/>
                  </a:cubicBezTo>
                  <a:cubicBezTo>
                    <a:pt x="14808" y="3630"/>
                    <a:pt x="11050" y="1"/>
                    <a:pt x="6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0" name="Google Shape;3520;p43"/>
            <p:cNvSpPr/>
            <p:nvPr/>
          </p:nvSpPr>
          <p:spPr>
            <a:xfrm>
              <a:off x="2916650" y="2431500"/>
              <a:ext cx="346400" cy="669550"/>
            </a:xfrm>
            <a:custGeom>
              <a:avLst/>
              <a:gdLst/>
              <a:ahLst/>
              <a:cxnLst/>
              <a:rect l="l" t="t" r="r" b="b"/>
              <a:pathLst>
                <a:path w="13856" h="26782" extrusionOk="0">
                  <a:moveTo>
                    <a:pt x="5593" y="1"/>
                  </a:moveTo>
                  <a:cubicBezTo>
                    <a:pt x="6643" y="640"/>
                    <a:pt x="8013" y="982"/>
                    <a:pt x="9747" y="3516"/>
                  </a:cubicBezTo>
                  <a:cubicBezTo>
                    <a:pt x="12144" y="7031"/>
                    <a:pt x="13422" y="16184"/>
                    <a:pt x="10113" y="21297"/>
                  </a:cubicBezTo>
                  <a:cubicBezTo>
                    <a:pt x="10113" y="21297"/>
                    <a:pt x="8078" y="24871"/>
                    <a:pt x="4045" y="24871"/>
                  </a:cubicBezTo>
                  <a:cubicBezTo>
                    <a:pt x="3659" y="24871"/>
                    <a:pt x="3254" y="24838"/>
                    <a:pt x="2831" y="24766"/>
                  </a:cubicBezTo>
                  <a:lnTo>
                    <a:pt x="24" y="24949"/>
                  </a:lnTo>
                  <a:cubicBezTo>
                    <a:pt x="24" y="24949"/>
                    <a:pt x="1" y="25520"/>
                    <a:pt x="366" y="26159"/>
                  </a:cubicBezTo>
                  <a:cubicBezTo>
                    <a:pt x="914" y="26455"/>
                    <a:pt x="1667" y="26684"/>
                    <a:pt x="2672"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6" y="10021"/>
                  </a:cubicBezTo>
                  <a:cubicBezTo>
                    <a:pt x="12030" y="3790"/>
                    <a:pt x="9200" y="480"/>
                    <a:pt x="559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1" name="Google Shape;3521;p43"/>
            <p:cNvSpPr/>
            <p:nvPr/>
          </p:nvSpPr>
          <p:spPr>
            <a:xfrm>
              <a:off x="3043350" y="2447050"/>
              <a:ext cx="195750" cy="598550"/>
            </a:xfrm>
            <a:custGeom>
              <a:avLst/>
              <a:gdLst/>
              <a:ahLst/>
              <a:cxnLst/>
              <a:rect l="l" t="t" r="r" b="b"/>
              <a:pathLst>
                <a:path w="7830" h="23942" extrusionOk="0">
                  <a:moveTo>
                    <a:pt x="931" y="0"/>
                  </a:moveTo>
                  <a:cubicBezTo>
                    <a:pt x="815" y="0"/>
                    <a:pt x="709" y="7"/>
                    <a:pt x="616" y="18"/>
                  </a:cubicBezTo>
                  <a:cubicBezTo>
                    <a:pt x="206" y="87"/>
                    <a:pt x="0" y="201"/>
                    <a:pt x="0" y="201"/>
                  </a:cubicBezTo>
                  <a:cubicBezTo>
                    <a:pt x="0" y="212"/>
                    <a:pt x="13" y="216"/>
                    <a:pt x="39" y="216"/>
                  </a:cubicBezTo>
                  <a:cubicBezTo>
                    <a:pt x="119" y="216"/>
                    <a:pt x="322" y="172"/>
                    <a:pt x="616" y="155"/>
                  </a:cubicBezTo>
                  <a:cubicBezTo>
                    <a:pt x="1005" y="155"/>
                    <a:pt x="1575" y="223"/>
                    <a:pt x="2169" y="543"/>
                  </a:cubicBezTo>
                  <a:cubicBezTo>
                    <a:pt x="3356" y="1159"/>
                    <a:pt x="4497" y="2620"/>
                    <a:pt x="5319" y="4218"/>
                  </a:cubicBezTo>
                  <a:cubicBezTo>
                    <a:pt x="5729" y="4994"/>
                    <a:pt x="6095" y="5838"/>
                    <a:pt x="6300" y="6637"/>
                  </a:cubicBezTo>
                  <a:cubicBezTo>
                    <a:pt x="6505" y="7436"/>
                    <a:pt x="6665" y="8212"/>
                    <a:pt x="6779" y="8897"/>
                  </a:cubicBezTo>
                  <a:cubicBezTo>
                    <a:pt x="6916" y="9559"/>
                    <a:pt x="6939" y="10107"/>
                    <a:pt x="7008" y="10495"/>
                  </a:cubicBezTo>
                  <a:cubicBezTo>
                    <a:pt x="7030" y="10700"/>
                    <a:pt x="7030" y="10860"/>
                    <a:pt x="7053" y="10951"/>
                  </a:cubicBezTo>
                  <a:cubicBezTo>
                    <a:pt x="7053" y="11065"/>
                    <a:pt x="7053" y="11111"/>
                    <a:pt x="7053" y="11111"/>
                  </a:cubicBezTo>
                  <a:cubicBezTo>
                    <a:pt x="7053" y="11111"/>
                    <a:pt x="7076" y="11339"/>
                    <a:pt x="7099" y="11727"/>
                  </a:cubicBezTo>
                  <a:cubicBezTo>
                    <a:pt x="7145" y="12138"/>
                    <a:pt x="7122" y="12686"/>
                    <a:pt x="7145" y="13348"/>
                  </a:cubicBezTo>
                  <a:cubicBezTo>
                    <a:pt x="7099" y="14033"/>
                    <a:pt x="7053" y="14809"/>
                    <a:pt x="6871" y="15631"/>
                  </a:cubicBezTo>
                  <a:cubicBezTo>
                    <a:pt x="6825" y="15836"/>
                    <a:pt x="6802" y="16041"/>
                    <a:pt x="6756" y="16270"/>
                  </a:cubicBezTo>
                  <a:cubicBezTo>
                    <a:pt x="6688" y="16475"/>
                    <a:pt x="6620" y="16680"/>
                    <a:pt x="6551" y="16886"/>
                  </a:cubicBezTo>
                  <a:cubicBezTo>
                    <a:pt x="6505" y="17091"/>
                    <a:pt x="6437" y="17320"/>
                    <a:pt x="6368" y="17525"/>
                  </a:cubicBezTo>
                  <a:lnTo>
                    <a:pt x="6117" y="18141"/>
                  </a:lnTo>
                  <a:cubicBezTo>
                    <a:pt x="5433" y="19830"/>
                    <a:pt x="4474" y="21382"/>
                    <a:pt x="3584" y="22387"/>
                  </a:cubicBezTo>
                  <a:cubicBezTo>
                    <a:pt x="2671" y="23391"/>
                    <a:pt x="1895" y="23893"/>
                    <a:pt x="1940" y="23939"/>
                  </a:cubicBezTo>
                  <a:cubicBezTo>
                    <a:pt x="1940" y="23941"/>
                    <a:pt x="1942" y="23942"/>
                    <a:pt x="1945" y="23942"/>
                  </a:cubicBezTo>
                  <a:cubicBezTo>
                    <a:pt x="1976" y="23942"/>
                    <a:pt x="2175" y="23830"/>
                    <a:pt x="2488" y="23642"/>
                  </a:cubicBezTo>
                  <a:cubicBezTo>
                    <a:pt x="2557" y="23574"/>
                    <a:pt x="2648" y="23528"/>
                    <a:pt x="2762" y="23460"/>
                  </a:cubicBezTo>
                  <a:cubicBezTo>
                    <a:pt x="2853" y="23391"/>
                    <a:pt x="2967" y="23300"/>
                    <a:pt x="3059" y="23209"/>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5" y="16840"/>
                    <a:pt x="7213" y="16612"/>
                    <a:pt x="7281" y="16407"/>
                  </a:cubicBezTo>
                  <a:cubicBezTo>
                    <a:pt x="7350" y="16178"/>
                    <a:pt x="7373" y="15973"/>
                    <a:pt x="7441" y="15745"/>
                  </a:cubicBezTo>
                  <a:cubicBezTo>
                    <a:pt x="7647" y="14900"/>
                    <a:pt x="7715" y="14078"/>
                    <a:pt x="7784" y="13394"/>
                  </a:cubicBezTo>
                  <a:cubicBezTo>
                    <a:pt x="7784" y="12686"/>
                    <a:pt x="7829" y="12115"/>
                    <a:pt x="7784" y="11705"/>
                  </a:cubicBezTo>
                  <a:cubicBezTo>
                    <a:pt x="7761" y="11294"/>
                    <a:pt x="7738" y="11065"/>
                    <a:pt x="7738" y="11065"/>
                  </a:cubicBezTo>
                  <a:cubicBezTo>
                    <a:pt x="7738" y="11065"/>
                    <a:pt x="7738" y="10997"/>
                    <a:pt x="7738" y="10906"/>
                  </a:cubicBezTo>
                  <a:cubicBezTo>
                    <a:pt x="7715" y="10792"/>
                    <a:pt x="7692" y="10632"/>
                    <a:pt x="7670" y="10426"/>
                  </a:cubicBezTo>
                  <a:cubicBezTo>
                    <a:pt x="7601" y="10038"/>
                    <a:pt x="7555" y="9445"/>
                    <a:pt x="7396" y="8783"/>
                  </a:cubicBezTo>
                  <a:cubicBezTo>
                    <a:pt x="7281" y="8098"/>
                    <a:pt x="7076" y="7322"/>
                    <a:pt x="6871" y="6478"/>
                  </a:cubicBezTo>
                  <a:cubicBezTo>
                    <a:pt x="6597" y="5633"/>
                    <a:pt x="6209" y="4789"/>
                    <a:pt x="5752" y="3967"/>
                  </a:cubicBezTo>
                  <a:cubicBezTo>
                    <a:pt x="5296" y="3168"/>
                    <a:pt x="4748" y="2415"/>
                    <a:pt x="4177"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2" name="Google Shape;3522;p43"/>
            <p:cNvSpPr/>
            <p:nvPr/>
          </p:nvSpPr>
          <p:spPr>
            <a:xfrm>
              <a:off x="2956600" y="2404250"/>
              <a:ext cx="379500" cy="737925"/>
            </a:xfrm>
            <a:custGeom>
              <a:avLst/>
              <a:gdLst/>
              <a:ahLst/>
              <a:cxnLst/>
              <a:rect l="l" t="t" r="r" b="b"/>
              <a:pathLst>
                <a:path w="15180" h="29517" extrusionOk="0">
                  <a:moveTo>
                    <a:pt x="5859" y="0"/>
                  </a:moveTo>
                  <a:cubicBezTo>
                    <a:pt x="5520" y="0"/>
                    <a:pt x="5221" y="26"/>
                    <a:pt x="4977" y="64"/>
                  </a:cubicBezTo>
                  <a:cubicBezTo>
                    <a:pt x="4657" y="87"/>
                    <a:pt x="4429" y="178"/>
                    <a:pt x="4269" y="201"/>
                  </a:cubicBezTo>
                  <a:cubicBezTo>
                    <a:pt x="4109" y="224"/>
                    <a:pt x="4018" y="269"/>
                    <a:pt x="4018" y="269"/>
                  </a:cubicBezTo>
                  <a:cubicBezTo>
                    <a:pt x="4018" y="280"/>
                    <a:pt x="4038" y="284"/>
                    <a:pt x="4075" y="284"/>
                  </a:cubicBezTo>
                  <a:cubicBezTo>
                    <a:pt x="4200" y="284"/>
                    <a:pt x="4521" y="236"/>
                    <a:pt x="4977" y="201"/>
                  </a:cubicBezTo>
                  <a:cubicBezTo>
                    <a:pt x="5121" y="190"/>
                    <a:pt x="5284" y="183"/>
                    <a:pt x="5461" y="183"/>
                  </a:cubicBezTo>
                  <a:cubicBezTo>
                    <a:pt x="6010" y="183"/>
                    <a:pt x="6700" y="250"/>
                    <a:pt x="7442" y="475"/>
                  </a:cubicBezTo>
                  <a:cubicBezTo>
                    <a:pt x="7944" y="634"/>
                    <a:pt x="8446" y="840"/>
                    <a:pt x="8948" y="1137"/>
                  </a:cubicBezTo>
                  <a:cubicBezTo>
                    <a:pt x="9450" y="1456"/>
                    <a:pt x="9953" y="1821"/>
                    <a:pt x="10409" y="2278"/>
                  </a:cubicBezTo>
                  <a:cubicBezTo>
                    <a:pt x="10843" y="2734"/>
                    <a:pt x="11276" y="3237"/>
                    <a:pt x="11642" y="3807"/>
                  </a:cubicBezTo>
                  <a:cubicBezTo>
                    <a:pt x="12030" y="4355"/>
                    <a:pt x="12349" y="4948"/>
                    <a:pt x="12646" y="5588"/>
                  </a:cubicBezTo>
                  <a:cubicBezTo>
                    <a:pt x="13833" y="8075"/>
                    <a:pt x="14335" y="10837"/>
                    <a:pt x="14472" y="12892"/>
                  </a:cubicBezTo>
                  <a:cubicBezTo>
                    <a:pt x="14540" y="13919"/>
                    <a:pt x="14518" y="14763"/>
                    <a:pt x="14472" y="15357"/>
                  </a:cubicBezTo>
                  <a:cubicBezTo>
                    <a:pt x="14449" y="15653"/>
                    <a:pt x="14426" y="15905"/>
                    <a:pt x="14404" y="16064"/>
                  </a:cubicBezTo>
                  <a:cubicBezTo>
                    <a:pt x="14381" y="16224"/>
                    <a:pt x="14381" y="16293"/>
                    <a:pt x="14381" y="16293"/>
                  </a:cubicBezTo>
                  <a:cubicBezTo>
                    <a:pt x="14381" y="16293"/>
                    <a:pt x="14358" y="16384"/>
                    <a:pt x="14335" y="16544"/>
                  </a:cubicBezTo>
                  <a:cubicBezTo>
                    <a:pt x="14312" y="16703"/>
                    <a:pt x="14289" y="16932"/>
                    <a:pt x="14244" y="17228"/>
                  </a:cubicBezTo>
                  <a:cubicBezTo>
                    <a:pt x="14152" y="17822"/>
                    <a:pt x="13993" y="18666"/>
                    <a:pt x="13696" y="19671"/>
                  </a:cubicBezTo>
                  <a:cubicBezTo>
                    <a:pt x="13399" y="20652"/>
                    <a:pt x="12988" y="21793"/>
                    <a:pt x="12395" y="22935"/>
                  </a:cubicBezTo>
                  <a:cubicBezTo>
                    <a:pt x="12121" y="23528"/>
                    <a:pt x="11779" y="24099"/>
                    <a:pt x="11391" y="24647"/>
                  </a:cubicBezTo>
                  <a:cubicBezTo>
                    <a:pt x="11003" y="25217"/>
                    <a:pt x="10592" y="25742"/>
                    <a:pt x="10112" y="26244"/>
                  </a:cubicBezTo>
                  <a:cubicBezTo>
                    <a:pt x="9633" y="26747"/>
                    <a:pt x="9131" y="27203"/>
                    <a:pt x="8583" y="27591"/>
                  </a:cubicBezTo>
                  <a:cubicBezTo>
                    <a:pt x="8035" y="27979"/>
                    <a:pt x="7465" y="28321"/>
                    <a:pt x="6871" y="28573"/>
                  </a:cubicBezTo>
                  <a:cubicBezTo>
                    <a:pt x="5684" y="29075"/>
                    <a:pt x="4475" y="29257"/>
                    <a:pt x="3447" y="29257"/>
                  </a:cubicBezTo>
                  <a:cubicBezTo>
                    <a:pt x="1466" y="29214"/>
                    <a:pt x="196" y="28704"/>
                    <a:pt x="40" y="28704"/>
                  </a:cubicBezTo>
                  <a:cubicBezTo>
                    <a:pt x="30" y="28704"/>
                    <a:pt x="25" y="28706"/>
                    <a:pt x="24" y="28710"/>
                  </a:cubicBezTo>
                  <a:cubicBezTo>
                    <a:pt x="1" y="28732"/>
                    <a:pt x="343" y="28869"/>
                    <a:pt x="914" y="29075"/>
                  </a:cubicBezTo>
                  <a:cubicBezTo>
                    <a:pt x="1507" y="29234"/>
                    <a:pt x="2375" y="29463"/>
                    <a:pt x="3425" y="29508"/>
                  </a:cubicBezTo>
                  <a:cubicBezTo>
                    <a:pt x="3551" y="29514"/>
                    <a:pt x="3680" y="29517"/>
                    <a:pt x="3812" y="29517"/>
                  </a:cubicBezTo>
                  <a:cubicBezTo>
                    <a:pt x="4794" y="29517"/>
                    <a:pt x="5901" y="29358"/>
                    <a:pt x="7008" y="28915"/>
                  </a:cubicBezTo>
                  <a:cubicBezTo>
                    <a:pt x="7647" y="28687"/>
                    <a:pt x="8241" y="28344"/>
                    <a:pt x="8834" y="27956"/>
                  </a:cubicBezTo>
                  <a:cubicBezTo>
                    <a:pt x="9428" y="27568"/>
                    <a:pt x="9953" y="27089"/>
                    <a:pt x="10478" y="26587"/>
                  </a:cubicBezTo>
                  <a:cubicBezTo>
                    <a:pt x="10957" y="26085"/>
                    <a:pt x="11413" y="25514"/>
                    <a:pt x="11824" y="24966"/>
                  </a:cubicBezTo>
                  <a:cubicBezTo>
                    <a:pt x="12235" y="24373"/>
                    <a:pt x="12600" y="23802"/>
                    <a:pt x="12920" y="23209"/>
                  </a:cubicBezTo>
                  <a:cubicBezTo>
                    <a:pt x="13559" y="22045"/>
                    <a:pt x="13993" y="20858"/>
                    <a:pt x="14312" y="19853"/>
                  </a:cubicBezTo>
                  <a:cubicBezTo>
                    <a:pt x="14632" y="18826"/>
                    <a:pt x="14814" y="17959"/>
                    <a:pt x="14906" y="17343"/>
                  </a:cubicBezTo>
                  <a:cubicBezTo>
                    <a:pt x="14974" y="17046"/>
                    <a:pt x="14997" y="16795"/>
                    <a:pt x="15020" y="16635"/>
                  </a:cubicBezTo>
                  <a:cubicBezTo>
                    <a:pt x="15043" y="16475"/>
                    <a:pt x="15065" y="16384"/>
                    <a:pt x="15065" y="16384"/>
                  </a:cubicBezTo>
                  <a:cubicBezTo>
                    <a:pt x="15065" y="16384"/>
                    <a:pt x="15065" y="16293"/>
                    <a:pt x="15088" y="16133"/>
                  </a:cubicBezTo>
                  <a:cubicBezTo>
                    <a:pt x="15111" y="15950"/>
                    <a:pt x="15111" y="15722"/>
                    <a:pt x="15134" y="15402"/>
                  </a:cubicBezTo>
                  <a:cubicBezTo>
                    <a:pt x="15180" y="14786"/>
                    <a:pt x="15180" y="13896"/>
                    <a:pt x="15088" y="12846"/>
                  </a:cubicBezTo>
                  <a:cubicBezTo>
                    <a:pt x="14929" y="10723"/>
                    <a:pt x="14358" y="7916"/>
                    <a:pt x="13102" y="5359"/>
                  </a:cubicBezTo>
                  <a:cubicBezTo>
                    <a:pt x="12783" y="4743"/>
                    <a:pt x="12418" y="4127"/>
                    <a:pt x="12007" y="3556"/>
                  </a:cubicBezTo>
                  <a:cubicBezTo>
                    <a:pt x="11596" y="2985"/>
                    <a:pt x="11162" y="2460"/>
                    <a:pt x="10660" y="2004"/>
                  </a:cubicBezTo>
                  <a:cubicBezTo>
                    <a:pt x="10181" y="1525"/>
                    <a:pt x="9656" y="1159"/>
                    <a:pt x="9108" y="863"/>
                  </a:cubicBezTo>
                  <a:cubicBezTo>
                    <a:pt x="8583" y="543"/>
                    <a:pt x="8035" y="361"/>
                    <a:pt x="7510" y="201"/>
                  </a:cubicBezTo>
                  <a:cubicBezTo>
                    <a:pt x="6906" y="53"/>
                    <a:pt x="6342" y="0"/>
                    <a:pt x="5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3" name="Google Shape;3523;p43"/>
            <p:cNvSpPr/>
            <p:nvPr/>
          </p:nvSpPr>
          <p:spPr>
            <a:xfrm>
              <a:off x="2599950" y="2415250"/>
              <a:ext cx="715600" cy="91062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5611" y="8503"/>
                    <a:pt x="21274" y="2135"/>
                  </a:cubicBezTo>
                  <a:cubicBezTo>
                    <a:pt x="20430" y="879"/>
                    <a:pt x="18672" y="377"/>
                    <a:pt x="15157" y="57"/>
                  </a:cubicBezTo>
                  <a:cubicBezTo>
                    <a:pt x="14751" y="18"/>
                    <a:pt x="14305" y="0"/>
                    <a:pt x="13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4" name="Google Shape;3524;p43"/>
            <p:cNvSpPr/>
            <p:nvPr/>
          </p:nvSpPr>
          <p:spPr>
            <a:xfrm>
              <a:off x="2599950" y="2415250"/>
              <a:ext cx="715600" cy="91062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8236" y="30073"/>
                    <a:pt x="27551" y="25736"/>
                  </a:cubicBezTo>
                  <a:cubicBezTo>
                    <a:pt x="26684" y="28452"/>
                    <a:pt x="24515" y="30963"/>
                    <a:pt x="19699" y="31579"/>
                  </a:cubicBezTo>
                  <a:cubicBezTo>
                    <a:pt x="18927" y="31676"/>
                    <a:pt x="18199" y="31723"/>
                    <a:pt x="17513" y="31723"/>
                  </a:cubicBezTo>
                  <a:cubicBezTo>
                    <a:pt x="7866" y="31723"/>
                    <a:pt x="6442" y="22565"/>
                    <a:pt x="7465" y="16172"/>
                  </a:cubicBezTo>
                  <a:cubicBezTo>
                    <a:pt x="8560" y="9347"/>
                    <a:pt x="10181" y="6677"/>
                    <a:pt x="15956" y="5558"/>
                  </a:cubicBezTo>
                  <a:cubicBezTo>
                    <a:pt x="20635" y="4623"/>
                    <a:pt x="20407" y="2408"/>
                    <a:pt x="20498" y="1336"/>
                  </a:cubicBezTo>
                  <a:cubicBezTo>
                    <a:pt x="19471" y="651"/>
                    <a:pt x="17828" y="309"/>
                    <a:pt x="15157" y="57"/>
                  </a:cubicBezTo>
                  <a:cubicBezTo>
                    <a:pt x="14751" y="18"/>
                    <a:pt x="14305" y="0"/>
                    <a:pt x="1383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5" name="Google Shape;3525;p43"/>
            <p:cNvSpPr/>
            <p:nvPr/>
          </p:nvSpPr>
          <p:spPr>
            <a:xfrm>
              <a:off x="3185475" y="2773850"/>
              <a:ext cx="37650" cy="103350"/>
            </a:xfrm>
            <a:custGeom>
              <a:avLst/>
              <a:gdLst/>
              <a:ahLst/>
              <a:cxnLst/>
              <a:rect l="l" t="t" r="r" b="b"/>
              <a:pathLst>
                <a:path w="1506" h="4134" extrusionOk="0">
                  <a:moveTo>
                    <a:pt x="321" y="1"/>
                  </a:moveTo>
                  <a:cubicBezTo>
                    <a:pt x="127" y="1"/>
                    <a:pt x="0" y="312"/>
                    <a:pt x="44" y="687"/>
                  </a:cubicBezTo>
                  <a:cubicBezTo>
                    <a:pt x="90" y="1075"/>
                    <a:pt x="318" y="1417"/>
                    <a:pt x="524" y="1440"/>
                  </a:cubicBezTo>
                  <a:cubicBezTo>
                    <a:pt x="752" y="1440"/>
                    <a:pt x="866" y="1143"/>
                    <a:pt x="820" y="733"/>
                  </a:cubicBezTo>
                  <a:cubicBezTo>
                    <a:pt x="775" y="344"/>
                    <a:pt x="569" y="25"/>
                    <a:pt x="341" y="2"/>
                  </a:cubicBezTo>
                  <a:cubicBezTo>
                    <a:pt x="334" y="1"/>
                    <a:pt x="327" y="1"/>
                    <a:pt x="321" y="1"/>
                  </a:cubicBezTo>
                  <a:close/>
                  <a:moveTo>
                    <a:pt x="752" y="2124"/>
                  </a:moveTo>
                  <a:cubicBezTo>
                    <a:pt x="468" y="2124"/>
                    <a:pt x="274" y="2550"/>
                    <a:pt x="341" y="3084"/>
                  </a:cubicBezTo>
                  <a:cubicBezTo>
                    <a:pt x="410" y="3631"/>
                    <a:pt x="706" y="4111"/>
                    <a:pt x="1003" y="4133"/>
                  </a:cubicBezTo>
                  <a:cubicBezTo>
                    <a:pt x="1323" y="4133"/>
                    <a:pt x="1505" y="3700"/>
                    <a:pt x="1437" y="3152"/>
                  </a:cubicBezTo>
                  <a:cubicBezTo>
                    <a:pt x="1368" y="2604"/>
                    <a:pt x="1071" y="2148"/>
                    <a:pt x="775" y="2125"/>
                  </a:cubicBezTo>
                  <a:cubicBezTo>
                    <a:pt x="767" y="2124"/>
                    <a:pt x="760" y="2124"/>
                    <a:pt x="752" y="2124"/>
                  </a:cubicBezTo>
                  <a:close/>
                </a:path>
              </a:pathLst>
            </a:custGeom>
            <a:solidFill>
              <a:srgbClr val="7AE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6" name="Google Shape;3526;p43"/>
            <p:cNvSpPr/>
            <p:nvPr/>
          </p:nvSpPr>
          <p:spPr>
            <a:xfrm>
              <a:off x="2685550" y="3247375"/>
              <a:ext cx="510750" cy="51525"/>
            </a:xfrm>
            <a:custGeom>
              <a:avLst/>
              <a:gdLst/>
              <a:ahLst/>
              <a:cxnLst/>
              <a:rect l="l" t="t" r="r" b="b"/>
              <a:pathLst>
                <a:path w="20430" h="2061" extrusionOk="0">
                  <a:moveTo>
                    <a:pt x="15" y="0"/>
                  </a:moveTo>
                  <a:cubicBezTo>
                    <a:pt x="5" y="0"/>
                    <a:pt x="1" y="2"/>
                    <a:pt x="1" y="6"/>
                  </a:cubicBezTo>
                  <a:cubicBezTo>
                    <a:pt x="1" y="6"/>
                    <a:pt x="138" y="75"/>
                    <a:pt x="412" y="189"/>
                  </a:cubicBezTo>
                  <a:cubicBezTo>
                    <a:pt x="685" y="280"/>
                    <a:pt x="1051" y="463"/>
                    <a:pt x="1507" y="600"/>
                  </a:cubicBezTo>
                  <a:cubicBezTo>
                    <a:pt x="2443" y="919"/>
                    <a:pt x="3698" y="1239"/>
                    <a:pt x="4977" y="1490"/>
                  </a:cubicBezTo>
                  <a:cubicBezTo>
                    <a:pt x="6255" y="1741"/>
                    <a:pt x="7533" y="1901"/>
                    <a:pt x="8515" y="1969"/>
                  </a:cubicBezTo>
                  <a:cubicBezTo>
                    <a:pt x="8994" y="2015"/>
                    <a:pt x="9405" y="2015"/>
                    <a:pt x="9679" y="2038"/>
                  </a:cubicBezTo>
                  <a:cubicBezTo>
                    <a:pt x="9975" y="2038"/>
                    <a:pt x="10135" y="2060"/>
                    <a:pt x="10135" y="2060"/>
                  </a:cubicBezTo>
                  <a:cubicBezTo>
                    <a:pt x="10135" y="2060"/>
                    <a:pt x="10774" y="2060"/>
                    <a:pt x="11756" y="2038"/>
                  </a:cubicBezTo>
                  <a:cubicBezTo>
                    <a:pt x="12737" y="2015"/>
                    <a:pt x="14038" y="1923"/>
                    <a:pt x="15339" y="1764"/>
                  </a:cubicBezTo>
                  <a:cubicBezTo>
                    <a:pt x="16618" y="1604"/>
                    <a:pt x="17896" y="1376"/>
                    <a:pt x="18854" y="1147"/>
                  </a:cubicBezTo>
                  <a:cubicBezTo>
                    <a:pt x="19334" y="1056"/>
                    <a:pt x="19722" y="942"/>
                    <a:pt x="19996" y="873"/>
                  </a:cubicBezTo>
                  <a:cubicBezTo>
                    <a:pt x="20270" y="805"/>
                    <a:pt x="20429" y="759"/>
                    <a:pt x="20429" y="736"/>
                  </a:cubicBezTo>
                  <a:lnTo>
                    <a:pt x="20429" y="736"/>
                  </a:lnTo>
                  <a:cubicBezTo>
                    <a:pt x="20429" y="736"/>
                    <a:pt x="20270" y="759"/>
                    <a:pt x="19996" y="805"/>
                  </a:cubicBezTo>
                  <a:cubicBezTo>
                    <a:pt x="19699" y="851"/>
                    <a:pt x="19311" y="942"/>
                    <a:pt x="18832" y="1010"/>
                  </a:cubicBezTo>
                  <a:cubicBezTo>
                    <a:pt x="17873" y="1193"/>
                    <a:pt x="16595" y="1376"/>
                    <a:pt x="15317" y="1513"/>
                  </a:cubicBezTo>
                  <a:cubicBezTo>
                    <a:pt x="14015" y="1649"/>
                    <a:pt x="12714" y="1718"/>
                    <a:pt x="11756" y="1718"/>
                  </a:cubicBezTo>
                  <a:lnTo>
                    <a:pt x="10135" y="1718"/>
                  </a:lnTo>
                  <a:cubicBezTo>
                    <a:pt x="10135" y="1718"/>
                    <a:pt x="9975" y="1695"/>
                    <a:pt x="9701" y="1695"/>
                  </a:cubicBezTo>
                  <a:cubicBezTo>
                    <a:pt x="9428" y="1672"/>
                    <a:pt x="9017" y="1695"/>
                    <a:pt x="8537" y="1649"/>
                  </a:cubicBezTo>
                  <a:cubicBezTo>
                    <a:pt x="7556" y="1604"/>
                    <a:pt x="6278" y="1467"/>
                    <a:pt x="4999" y="1261"/>
                  </a:cubicBezTo>
                  <a:cubicBezTo>
                    <a:pt x="3744" y="1033"/>
                    <a:pt x="2489" y="736"/>
                    <a:pt x="1553" y="463"/>
                  </a:cubicBezTo>
                  <a:cubicBezTo>
                    <a:pt x="1074" y="348"/>
                    <a:pt x="708" y="189"/>
                    <a:pt x="434" y="120"/>
                  </a:cubicBezTo>
                  <a:cubicBezTo>
                    <a:pt x="208" y="45"/>
                    <a:pt x="59" y="0"/>
                    <a:pt x="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7" name="Google Shape;3527;p43"/>
            <p:cNvSpPr/>
            <p:nvPr/>
          </p:nvSpPr>
          <p:spPr>
            <a:xfrm>
              <a:off x="2802525" y="2438350"/>
              <a:ext cx="305900" cy="114975"/>
            </a:xfrm>
            <a:custGeom>
              <a:avLst/>
              <a:gdLst/>
              <a:ahLst/>
              <a:cxnLst/>
              <a:rect l="l" t="t" r="r" b="b"/>
              <a:pathLst>
                <a:path w="12236" h="4599" extrusionOk="0">
                  <a:moveTo>
                    <a:pt x="2192" y="1"/>
                  </a:moveTo>
                  <a:cubicBezTo>
                    <a:pt x="2192" y="1"/>
                    <a:pt x="1" y="571"/>
                    <a:pt x="572" y="1713"/>
                  </a:cubicBezTo>
                  <a:cubicBezTo>
                    <a:pt x="1053" y="2676"/>
                    <a:pt x="2949" y="4599"/>
                    <a:pt x="5903" y="4599"/>
                  </a:cubicBezTo>
                  <a:cubicBezTo>
                    <a:pt x="6449" y="4599"/>
                    <a:pt x="7031" y="4533"/>
                    <a:pt x="7647" y="4383"/>
                  </a:cubicBezTo>
                  <a:cubicBezTo>
                    <a:pt x="12235" y="3288"/>
                    <a:pt x="10113" y="571"/>
                    <a:pt x="8675" y="571"/>
                  </a:cubicBezTo>
                  <a:cubicBezTo>
                    <a:pt x="7259" y="571"/>
                    <a:pt x="2192" y="1"/>
                    <a:pt x="21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8" name="Google Shape;3528;p43"/>
            <p:cNvSpPr/>
            <p:nvPr/>
          </p:nvSpPr>
          <p:spPr>
            <a:xfrm>
              <a:off x="2818525" y="2438350"/>
              <a:ext cx="233975" cy="82725"/>
            </a:xfrm>
            <a:custGeom>
              <a:avLst/>
              <a:gdLst/>
              <a:ahLst/>
              <a:cxnLst/>
              <a:rect l="l" t="t" r="r" b="b"/>
              <a:pathLst>
                <a:path w="9359" h="3309" extrusionOk="0">
                  <a:moveTo>
                    <a:pt x="1552" y="1"/>
                  </a:moveTo>
                  <a:cubicBezTo>
                    <a:pt x="1552" y="1"/>
                    <a:pt x="411" y="298"/>
                    <a:pt x="0" y="891"/>
                  </a:cubicBezTo>
                  <a:cubicBezTo>
                    <a:pt x="443" y="1718"/>
                    <a:pt x="2199" y="3308"/>
                    <a:pt x="4914" y="3308"/>
                  </a:cubicBezTo>
                  <a:cubicBezTo>
                    <a:pt x="5420" y="3308"/>
                    <a:pt x="5958" y="3253"/>
                    <a:pt x="6528" y="3128"/>
                  </a:cubicBezTo>
                  <a:cubicBezTo>
                    <a:pt x="8925" y="2626"/>
                    <a:pt x="9358" y="1667"/>
                    <a:pt x="9039" y="937"/>
                  </a:cubicBezTo>
                  <a:cubicBezTo>
                    <a:pt x="8719" y="708"/>
                    <a:pt x="8354" y="571"/>
                    <a:pt x="8035" y="571"/>
                  </a:cubicBezTo>
                  <a:cubicBezTo>
                    <a:pt x="6619" y="571"/>
                    <a:pt x="1552" y="1"/>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9" name="Google Shape;3529;p43"/>
            <p:cNvSpPr/>
            <p:nvPr/>
          </p:nvSpPr>
          <p:spPr>
            <a:xfrm>
              <a:off x="2552600" y="2410225"/>
              <a:ext cx="422300" cy="733125"/>
            </a:xfrm>
            <a:custGeom>
              <a:avLst/>
              <a:gdLst/>
              <a:ahLst/>
              <a:cxnLst/>
              <a:rect l="l" t="t" r="r" b="b"/>
              <a:pathLst>
                <a:path w="16892" h="29325" extrusionOk="0">
                  <a:moveTo>
                    <a:pt x="6554" y="1"/>
                  </a:moveTo>
                  <a:cubicBezTo>
                    <a:pt x="5477" y="1"/>
                    <a:pt x="4357" y="209"/>
                    <a:pt x="3219" y="624"/>
                  </a:cubicBezTo>
                  <a:cubicBezTo>
                    <a:pt x="3926" y="1012"/>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0" y="28927"/>
                    <a:pt x="4383" y="29292"/>
                  </a:cubicBezTo>
                  <a:cubicBezTo>
                    <a:pt x="4632" y="29314"/>
                    <a:pt x="4879" y="29324"/>
                    <a:pt x="5125" y="29324"/>
                  </a:cubicBezTo>
                  <a:cubicBezTo>
                    <a:pt x="8011" y="29324"/>
                    <a:pt x="10650" y="27870"/>
                    <a:pt x="12417" y="25640"/>
                  </a:cubicBezTo>
                  <a:cubicBezTo>
                    <a:pt x="13011" y="24933"/>
                    <a:pt x="13970" y="24065"/>
                    <a:pt x="14335" y="23198"/>
                  </a:cubicBezTo>
                  <a:cubicBezTo>
                    <a:pt x="16115" y="19158"/>
                    <a:pt x="16891" y="15483"/>
                    <a:pt x="16115" y="11032"/>
                  </a:cubicBezTo>
                  <a:cubicBezTo>
                    <a:pt x="14808" y="3630"/>
                    <a:pt x="11049" y="1"/>
                    <a:pt x="6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0" name="Google Shape;3530;p43"/>
            <p:cNvSpPr/>
            <p:nvPr/>
          </p:nvSpPr>
          <p:spPr>
            <a:xfrm>
              <a:off x="2554300" y="2438350"/>
              <a:ext cx="346400" cy="669550"/>
            </a:xfrm>
            <a:custGeom>
              <a:avLst/>
              <a:gdLst/>
              <a:ahLst/>
              <a:cxnLst/>
              <a:rect l="l" t="t" r="r" b="b"/>
              <a:pathLst>
                <a:path w="13856" h="26782" extrusionOk="0">
                  <a:moveTo>
                    <a:pt x="5593" y="1"/>
                  </a:moveTo>
                  <a:cubicBezTo>
                    <a:pt x="6643" y="663"/>
                    <a:pt x="8013" y="982"/>
                    <a:pt x="9747" y="3516"/>
                  </a:cubicBezTo>
                  <a:cubicBezTo>
                    <a:pt x="12144" y="7031"/>
                    <a:pt x="13422" y="16207"/>
                    <a:pt x="10113" y="21297"/>
                  </a:cubicBezTo>
                  <a:cubicBezTo>
                    <a:pt x="10113" y="21297"/>
                    <a:pt x="8078" y="24871"/>
                    <a:pt x="4045" y="24871"/>
                  </a:cubicBezTo>
                  <a:cubicBezTo>
                    <a:pt x="3659" y="24871"/>
                    <a:pt x="3254" y="24838"/>
                    <a:pt x="2831" y="24766"/>
                  </a:cubicBezTo>
                  <a:lnTo>
                    <a:pt x="24" y="24949"/>
                  </a:lnTo>
                  <a:cubicBezTo>
                    <a:pt x="24" y="24949"/>
                    <a:pt x="1" y="25519"/>
                    <a:pt x="366" y="26159"/>
                  </a:cubicBezTo>
                  <a:cubicBezTo>
                    <a:pt x="914" y="26455"/>
                    <a:pt x="1667" y="26684"/>
                    <a:pt x="2671"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5" y="10021"/>
                  </a:cubicBezTo>
                  <a:cubicBezTo>
                    <a:pt x="12030" y="3790"/>
                    <a:pt x="9200" y="480"/>
                    <a:pt x="559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1" name="Google Shape;3531;p43"/>
            <p:cNvSpPr/>
            <p:nvPr/>
          </p:nvSpPr>
          <p:spPr>
            <a:xfrm>
              <a:off x="2681000" y="2453900"/>
              <a:ext cx="195750" cy="598550"/>
            </a:xfrm>
            <a:custGeom>
              <a:avLst/>
              <a:gdLst/>
              <a:ahLst/>
              <a:cxnLst/>
              <a:rect l="l" t="t" r="r" b="b"/>
              <a:pathLst>
                <a:path w="7830" h="23942" extrusionOk="0">
                  <a:moveTo>
                    <a:pt x="931" y="0"/>
                  </a:moveTo>
                  <a:cubicBezTo>
                    <a:pt x="815" y="0"/>
                    <a:pt x="709" y="7"/>
                    <a:pt x="616" y="18"/>
                  </a:cubicBezTo>
                  <a:cubicBezTo>
                    <a:pt x="206" y="86"/>
                    <a:pt x="0" y="201"/>
                    <a:pt x="0" y="201"/>
                  </a:cubicBezTo>
                  <a:cubicBezTo>
                    <a:pt x="0" y="212"/>
                    <a:pt x="13" y="216"/>
                    <a:pt x="39" y="216"/>
                  </a:cubicBezTo>
                  <a:cubicBezTo>
                    <a:pt x="119" y="216"/>
                    <a:pt x="322" y="172"/>
                    <a:pt x="616" y="155"/>
                  </a:cubicBezTo>
                  <a:cubicBezTo>
                    <a:pt x="1004" y="155"/>
                    <a:pt x="1575" y="223"/>
                    <a:pt x="2146" y="543"/>
                  </a:cubicBezTo>
                  <a:cubicBezTo>
                    <a:pt x="3355" y="1159"/>
                    <a:pt x="4497" y="2620"/>
                    <a:pt x="5318" y="4218"/>
                  </a:cubicBezTo>
                  <a:cubicBezTo>
                    <a:pt x="5729" y="4994"/>
                    <a:pt x="6094" y="5838"/>
                    <a:pt x="6300" y="6637"/>
                  </a:cubicBezTo>
                  <a:cubicBezTo>
                    <a:pt x="6505" y="7459"/>
                    <a:pt x="6665" y="8235"/>
                    <a:pt x="6779" y="8897"/>
                  </a:cubicBezTo>
                  <a:cubicBezTo>
                    <a:pt x="6893" y="9559"/>
                    <a:pt x="6939" y="10107"/>
                    <a:pt x="7008" y="10518"/>
                  </a:cubicBezTo>
                  <a:cubicBezTo>
                    <a:pt x="7030" y="10700"/>
                    <a:pt x="7030" y="10860"/>
                    <a:pt x="7053" y="10951"/>
                  </a:cubicBezTo>
                  <a:cubicBezTo>
                    <a:pt x="7053" y="11065"/>
                    <a:pt x="7053" y="11111"/>
                    <a:pt x="7053" y="11111"/>
                  </a:cubicBezTo>
                  <a:cubicBezTo>
                    <a:pt x="7053" y="11111"/>
                    <a:pt x="7076" y="11339"/>
                    <a:pt x="7099" y="11727"/>
                  </a:cubicBezTo>
                  <a:cubicBezTo>
                    <a:pt x="7144" y="12138"/>
                    <a:pt x="7122" y="12686"/>
                    <a:pt x="7144" y="13371"/>
                  </a:cubicBezTo>
                  <a:cubicBezTo>
                    <a:pt x="7099" y="14033"/>
                    <a:pt x="7053" y="14809"/>
                    <a:pt x="6871" y="15630"/>
                  </a:cubicBezTo>
                  <a:cubicBezTo>
                    <a:pt x="6825" y="15836"/>
                    <a:pt x="6802" y="16064"/>
                    <a:pt x="6756" y="16270"/>
                  </a:cubicBezTo>
                  <a:cubicBezTo>
                    <a:pt x="6688" y="16475"/>
                    <a:pt x="6619" y="16680"/>
                    <a:pt x="6551" y="16886"/>
                  </a:cubicBezTo>
                  <a:cubicBezTo>
                    <a:pt x="6505" y="17091"/>
                    <a:pt x="6437" y="17320"/>
                    <a:pt x="6368" y="17525"/>
                  </a:cubicBezTo>
                  <a:lnTo>
                    <a:pt x="6117" y="18141"/>
                  </a:lnTo>
                  <a:cubicBezTo>
                    <a:pt x="5433" y="19830"/>
                    <a:pt x="4474" y="21382"/>
                    <a:pt x="3584" y="22387"/>
                  </a:cubicBezTo>
                  <a:cubicBezTo>
                    <a:pt x="2671" y="23391"/>
                    <a:pt x="1895" y="23893"/>
                    <a:pt x="1917" y="23939"/>
                  </a:cubicBezTo>
                  <a:cubicBezTo>
                    <a:pt x="1919" y="23941"/>
                    <a:pt x="1923" y="23942"/>
                    <a:pt x="1927" y="23942"/>
                  </a:cubicBezTo>
                  <a:cubicBezTo>
                    <a:pt x="1976" y="23942"/>
                    <a:pt x="2175" y="23830"/>
                    <a:pt x="2488" y="23642"/>
                  </a:cubicBezTo>
                  <a:cubicBezTo>
                    <a:pt x="2557" y="23574"/>
                    <a:pt x="2648" y="23528"/>
                    <a:pt x="2762" y="23459"/>
                  </a:cubicBezTo>
                  <a:cubicBezTo>
                    <a:pt x="2853" y="23391"/>
                    <a:pt x="2967" y="23300"/>
                    <a:pt x="3059" y="23208"/>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4" y="16840"/>
                    <a:pt x="7213" y="16612"/>
                    <a:pt x="7281" y="16406"/>
                  </a:cubicBezTo>
                  <a:cubicBezTo>
                    <a:pt x="7350" y="16178"/>
                    <a:pt x="7373" y="15973"/>
                    <a:pt x="7441" y="15745"/>
                  </a:cubicBezTo>
                  <a:cubicBezTo>
                    <a:pt x="7647" y="14900"/>
                    <a:pt x="7715" y="14078"/>
                    <a:pt x="7784" y="13394"/>
                  </a:cubicBezTo>
                  <a:cubicBezTo>
                    <a:pt x="7784" y="12686"/>
                    <a:pt x="7829" y="12115"/>
                    <a:pt x="7784" y="11704"/>
                  </a:cubicBezTo>
                  <a:cubicBezTo>
                    <a:pt x="7761" y="11294"/>
                    <a:pt x="7738" y="11065"/>
                    <a:pt x="7738" y="11065"/>
                  </a:cubicBezTo>
                  <a:cubicBezTo>
                    <a:pt x="7738" y="11065"/>
                    <a:pt x="7738" y="10997"/>
                    <a:pt x="7738" y="10906"/>
                  </a:cubicBezTo>
                  <a:cubicBezTo>
                    <a:pt x="7715" y="10791"/>
                    <a:pt x="7692" y="10632"/>
                    <a:pt x="7669" y="10426"/>
                  </a:cubicBezTo>
                  <a:cubicBezTo>
                    <a:pt x="7601" y="10038"/>
                    <a:pt x="7555" y="9445"/>
                    <a:pt x="7396" y="8783"/>
                  </a:cubicBezTo>
                  <a:cubicBezTo>
                    <a:pt x="7281" y="8098"/>
                    <a:pt x="7076" y="7322"/>
                    <a:pt x="6871" y="6478"/>
                  </a:cubicBezTo>
                  <a:cubicBezTo>
                    <a:pt x="6597" y="5633"/>
                    <a:pt x="6209" y="4788"/>
                    <a:pt x="5752" y="3967"/>
                  </a:cubicBezTo>
                  <a:cubicBezTo>
                    <a:pt x="5296" y="3168"/>
                    <a:pt x="4748" y="2415"/>
                    <a:pt x="4154"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2" name="Google Shape;3532;p43"/>
            <p:cNvSpPr/>
            <p:nvPr/>
          </p:nvSpPr>
          <p:spPr>
            <a:xfrm>
              <a:off x="2594250" y="2411125"/>
              <a:ext cx="379500" cy="737900"/>
            </a:xfrm>
            <a:custGeom>
              <a:avLst/>
              <a:gdLst/>
              <a:ahLst/>
              <a:cxnLst/>
              <a:rect l="l" t="t" r="r" b="b"/>
              <a:pathLst>
                <a:path w="15180" h="29516" extrusionOk="0">
                  <a:moveTo>
                    <a:pt x="5829" y="1"/>
                  </a:moveTo>
                  <a:cubicBezTo>
                    <a:pt x="5503" y="1"/>
                    <a:pt x="5214" y="26"/>
                    <a:pt x="4977" y="63"/>
                  </a:cubicBezTo>
                  <a:cubicBezTo>
                    <a:pt x="4657" y="86"/>
                    <a:pt x="4429" y="177"/>
                    <a:pt x="4269" y="200"/>
                  </a:cubicBezTo>
                  <a:cubicBezTo>
                    <a:pt x="4109" y="245"/>
                    <a:pt x="4018" y="268"/>
                    <a:pt x="4018" y="268"/>
                  </a:cubicBezTo>
                  <a:cubicBezTo>
                    <a:pt x="4018" y="279"/>
                    <a:pt x="4038" y="283"/>
                    <a:pt x="4075" y="283"/>
                  </a:cubicBezTo>
                  <a:cubicBezTo>
                    <a:pt x="4200" y="283"/>
                    <a:pt x="4521" y="235"/>
                    <a:pt x="4977" y="200"/>
                  </a:cubicBezTo>
                  <a:cubicBezTo>
                    <a:pt x="5121" y="189"/>
                    <a:pt x="5284" y="181"/>
                    <a:pt x="5461" y="181"/>
                  </a:cubicBezTo>
                  <a:cubicBezTo>
                    <a:pt x="6010" y="181"/>
                    <a:pt x="6700" y="249"/>
                    <a:pt x="7442" y="474"/>
                  </a:cubicBezTo>
                  <a:cubicBezTo>
                    <a:pt x="7944" y="633"/>
                    <a:pt x="8446" y="839"/>
                    <a:pt x="8948" y="1136"/>
                  </a:cubicBezTo>
                  <a:cubicBezTo>
                    <a:pt x="9450" y="1455"/>
                    <a:pt x="9953" y="1820"/>
                    <a:pt x="10409" y="2277"/>
                  </a:cubicBezTo>
                  <a:cubicBezTo>
                    <a:pt x="10843" y="2733"/>
                    <a:pt x="11276" y="3235"/>
                    <a:pt x="11642" y="3806"/>
                  </a:cubicBezTo>
                  <a:cubicBezTo>
                    <a:pt x="12030" y="4354"/>
                    <a:pt x="12349" y="4970"/>
                    <a:pt x="12646" y="5586"/>
                  </a:cubicBezTo>
                  <a:cubicBezTo>
                    <a:pt x="13833" y="8074"/>
                    <a:pt x="14335" y="10836"/>
                    <a:pt x="14472" y="12891"/>
                  </a:cubicBezTo>
                  <a:cubicBezTo>
                    <a:pt x="14540" y="13918"/>
                    <a:pt x="14518" y="14762"/>
                    <a:pt x="14472" y="15356"/>
                  </a:cubicBezTo>
                  <a:cubicBezTo>
                    <a:pt x="14449" y="15652"/>
                    <a:pt x="14426" y="15903"/>
                    <a:pt x="14403" y="16063"/>
                  </a:cubicBezTo>
                  <a:cubicBezTo>
                    <a:pt x="14381" y="16223"/>
                    <a:pt x="14381" y="16291"/>
                    <a:pt x="14381" y="16291"/>
                  </a:cubicBezTo>
                  <a:cubicBezTo>
                    <a:pt x="14381" y="16291"/>
                    <a:pt x="14358" y="16383"/>
                    <a:pt x="14335" y="16543"/>
                  </a:cubicBezTo>
                  <a:cubicBezTo>
                    <a:pt x="14312" y="16702"/>
                    <a:pt x="14289" y="16931"/>
                    <a:pt x="14244" y="17227"/>
                  </a:cubicBezTo>
                  <a:cubicBezTo>
                    <a:pt x="14152" y="17821"/>
                    <a:pt x="13993" y="18665"/>
                    <a:pt x="13696" y="19670"/>
                  </a:cubicBezTo>
                  <a:cubicBezTo>
                    <a:pt x="13399" y="20651"/>
                    <a:pt x="12988" y="21792"/>
                    <a:pt x="12395" y="22934"/>
                  </a:cubicBezTo>
                  <a:cubicBezTo>
                    <a:pt x="12121" y="23527"/>
                    <a:pt x="11779" y="24098"/>
                    <a:pt x="11391" y="24646"/>
                  </a:cubicBezTo>
                  <a:cubicBezTo>
                    <a:pt x="11002" y="25216"/>
                    <a:pt x="10592" y="25741"/>
                    <a:pt x="10112" y="26243"/>
                  </a:cubicBezTo>
                  <a:cubicBezTo>
                    <a:pt x="9633" y="26745"/>
                    <a:pt x="9131" y="27202"/>
                    <a:pt x="8583" y="27590"/>
                  </a:cubicBezTo>
                  <a:cubicBezTo>
                    <a:pt x="8035" y="27978"/>
                    <a:pt x="7465" y="28320"/>
                    <a:pt x="6871" y="28571"/>
                  </a:cubicBezTo>
                  <a:cubicBezTo>
                    <a:pt x="5684" y="29074"/>
                    <a:pt x="4474" y="29256"/>
                    <a:pt x="3447" y="29256"/>
                  </a:cubicBezTo>
                  <a:cubicBezTo>
                    <a:pt x="1466" y="29213"/>
                    <a:pt x="196" y="28703"/>
                    <a:pt x="40" y="28703"/>
                  </a:cubicBezTo>
                  <a:cubicBezTo>
                    <a:pt x="30" y="28703"/>
                    <a:pt x="25" y="28705"/>
                    <a:pt x="24" y="28708"/>
                  </a:cubicBezTo>
                  <a:cubicBezTo>
                    <a:pt x="1" y="28731"/>
                    <a:pt x="343" y="28868"/>
                    <a:pt x="914" y="29074"/>
                  </a:cubicBezTo>
                  <a:cubicBezTo>
                    <a:pt x="1507" y="29233"/>
                    <a:pt x="2375" y="29462"/>
                    <a:pt x="3424" y="29507"/>
                  </a:cubicBezTo>
                  <a:cubicBezTo>
                    <a:pt x="3551" y="29513"/>
                    <a:pt x="3680" y="29516"/>
                    <a:pt x="3812" y="29516"/>
                  </a:cubicBezTo>
                  <a:cubicBezTo>
                    <a:pt x="4794" y="29516"/>
                    <a:pt x="5901" y="29357"/>
                    <a:pt x="7008" y="28914"/>
                  </a:cubicBezTo>
                  <a:cubicBezTo>
                    <a:pt x="7647" y="28686"/>
                    <a:pt x="8241" y="28343"/>
                    <a:pt x="8834" y="27955"/>
                  </a:cubicBezTo>
                  <a:cubicBezTo>
                    <a:pt x="9428" y="27567"/>
                    <a:pt x="9953" y="27088"/>
                    <a:pt x="10478" y="26586"/>
                  </a:cubicBezTo>
                  <a:cubicBezTo>
                    <a:pt x="10957" y="26084"/>
                    <a:pt x="11413" y="25513"/>
                    <a:pt x="11824" y="24965"/>
                  </a:cubicBezTo>
                  <a:cubicBezTo>
                    <a:pt x="12235" y="24372"/>
                    <a:pt x="12600" y="23801"/>
                    <a:pt x="12920" y="23208"/>
                  </a:cubicBezTo>
                  <a:cubicBezTo>
                    <a:pt x="13559" y="22043"/>
                    <a:pt x="13993" y="20857"/>
                    <a:pt x="14312" y="19852"/>
                  </a:cubicBezTo>
                  <a:cubicBezTo>
                    <a:pt x="14632" y="18825"/>
                    <a:pt x="14814" y="17958"/>
                    <a:pt x="14906" y="17341"/>
                  </a:cubicBezTo>
                  <a:cubicBezTo>
                    <a:pt x="14974" y="17045"/>
                    <a:pt x="14997" y="16794"/>
                    <a:pt x="15020" y="16634"/>
                  </a:cubicBezTo>
                  <a:cubicBezTo>
                    <a:pt x="15043" y="16474"/>
                    <a:pt x="15065" y="16383"/>
                    <a:pt x="15065" y="16383"/>
                  </a:cubicBezTo>
                  <a:cubicBezTo>
                    <a:pt x="15065" y="16383"/>
                    <a:pt x="15065" y="16291"/>
                    <a:pt x="15088" y="16132"/>
                  </a:cubicBezTo>
                  <a:cubicBezTo>
                    <a:pt x="15111" y="15972"/>
                    <a:pt x="15111" y="15721"/>
                    <a:pt x="15134" y="15401"/>
                  </a:cubicBezTo>
                  <a:cubicBezTo>
                    <a:pt x="15180" y="14785"/>
                    <a:pt x="15180" y="13895"/>
                    <a:pt x="15088" y="12845"/>
                  </a:cubicBezTo>
                  <a:cubicBezTo>
                    <a:pt x="14928" y="10722"/>
                    <a:pt x="14358" y="7915"/>
                    <a:pt x="13102" y="5358"/>
                  </a:cubicBezTo>
                  <a:cubicBezTo>
                    <a:pt x="12783" y="4742"/>
                    <a:pt x="12418" y="4126"/>
                    <a:pt x="12007" y="3555"/>
                  </a:cubicBezTo>
                  <a:cubicBezTo>
                    <a:pt x="11596" y="2984"/>
                    <a:pt x="11162" y="2459"/>
                    <a:pt x="10660" y="2003"/>
                  </a:cubicBezTo>
                  <a:cubicBezTo>
                    <a:pt x="10181" y="1524"/>
                    <a:pt x="9656" y="1158"/>
                    <a:pt x="9108" y="862"/>
                  </a:cubicBezTo>
                  <a:cubicBezTo>
                    <a:pt x="8583" y="542"/>
                    <a:pt x="8035" y="359"/>
                    <a:pt x="7510" y="222"/>
                  </a:cubicBezTo>
                  <a:cubicBezTo>
                    <a:pt x="6894" y="58"/>
                    <a:pt x="6319" y="1"/>
                    <a:pt x="5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3" name="Google Shape;3533;p43"/>
            <p:cNvSpPr/>
            <p:nvPr/>
          </p:nvSpPr>
          <p:spPr>
            <a:xfrm>
              <a:off x="2849325" y="2316250"/>
              <a:ext cx="186050" cy="187075"/>
            </a:xfrm>
            <a:custGeom>
              <a:avLst/>
              <a:gdLst/>
              <a:ahLst/>
              <a:cxnLst/>
              <a:rect l="l" t="t" r="r" b="b"/>
              <a:pathLst>
                <a:path w="7442" h="7483" extrusionOk="0">
                  <a:moveTo>
                    <a:pt x="229" y="0"/>
                  </a:moveTo>
                  <a:lnTo>
                    <a:pt x="1" y="5935"/>
                  </a:lnTo>
                  <a:cubicBezTo>
                    <a:pt x="1291" y="7119"/>
                    <a:pt x="2613" y="7482"/>
                    <a:pt x="3747" y="7482"/>
                  </a:cubicBezTo>
                  <a:cubicBezTo>
                    <a:pt x="5543" y="7482"/>
                    <a:pt x="6871" y="6574"/>
                    <a:pt x="6871" y="6574"/>
                  </a:cubicBezTo>
                  <a:lnTo>
                    <a:pt x="7442" y="2191"/>
                  </a:lnTo>
                  <a:lnTo>
                    <a:pt x="229" y="0"/>
                  </a:ln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4" name="Google Shape;3534;p43"/>
            <p:cNvSpPr/>
            <p:nvPr/>
          </p:nvSpPr>
          <p:spPr>
            <a:xfrm>
              <a:off x="2849325" y="2316250"/>
              <a:ext cx="186050" cy="176350"/>
            </a:xfrm>
            <a:custGeom>
              <a:avLst/>
              <a:gdLst/>
              <a:ahLst/>
              <a:cxnLst/>
              <a:rect l="l" t="t" r="r" b="b"/>
              <a:pathLst>
                <a:path w="7442" h="7054" extrusionOk="0">
                  <a:moveTo>
                    <a:pt x="229" y="0"/>
                  </a:moveTo>
                  <a:lnTo>
                    <a:pt x="1" y="5935"/>
                  </a:lnTo>
                  <a:cubicBezTo>
                    <a:pt x="571" y="6460"/>
                    <a:pt x="1142" y="6802"/>
                    <a:pt x="1712" y="7053"/>
                  </a:cubicBezTo>
                  <a:cubicBezTo>
                    <a:pt x="1327" y="5351"/>
                    <a:pt x="1121" y="3310"/>
                    <a:pt x="2915" y="3310"/>
                  </a:cubicBezTo>
                  <a:cubicBezTo>
                    <a:pt x="2925" y="3310"/>
                    <a:pt x="2935" y="3310"/>
                    <a:pt x="2945" y="3310"/>
                  </a:cubicBezTo>
                  <a:cubicBezTo>
                    <a:pt x="3744" y="3333"/>
                    <a:pt x="4566" y="3470"/>
                    <a:pt x="5365" y="3561"/>
                  </a:cubicBezTo>
                  <a:cubicBezTo>
                    <a:pt x="6004" y="3607"/>
                    <a:pt x="6620" y="3675"/>
                    <a:pt x="7236" y="3721"/>
                  </a:cubicBezTo>
                  <a:lnTo>
                    <a:pt x="7442" y="2191"/>
                  </a:lnTo>
                  <a:lnTo>
                    <a:pt x="229"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5" name="Google Shape;3535;p43"/>
            <p:cNvSpPr/>
            <p:nvPr/>
          </p:nvSpPr>
          <p:spPr>
            <a:xfrm>
              <a:off x="3381600" y="1726625"/>
              <a:ext cx="235825" cy="290175"/>
            </a:xfrm>
            <a:custGeom>
              <a:avLst/>
              <a:gdLst/>
              <a:ahLst/>
              <a:cxnLst/>
              <a:rect l="l" t="t" r="r" b="b"/>
              <a:pathLst>
                <a:path w="9433" h="11607" extrusionOk="0">
                  <a:moveTo>
                    <a:pt x="3299" y="0"/>
                  </a:moveTo>
                  <a:cubicBezTo>
                    <a:pt x="1540" y="0"/>
                    <a:pt x="941" y="1490"/>
                    <a:pt x="941" y="1490"/>
                  </a:cubicBezTo>
                  <a:cubicBezTo>
                    <a:pt x="0" y="2716"/>
                    <a:pt x="1578" y="11606"/>
                    <a:pt x="3824" y="11606"/>
                  </a:cubicBezTo>
                  <a:cubicBezTo>
                    <a:pt x="3919" y="11606"/>
                    <a:pt x="4016" y="11590"/>
                    <a:pt x="4114" y="11556"/>
                  </a:cubicBezTo>
                  <a:cubicBezTo>
                    <a:pt x="6511" y="10757"/>
                    <a:pt x="9432" y="2152"/>
                    <a:pt x="4845" y="326"/>
                  </a:cubicBezTo>
                  <a:cubicBezTo>
                    <a:pt x="4251" y="93"/>
                    <a:pt x="3739" y="0"/>
                    <a:pt x="3299"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6" name="Google Shape;3536;p43"/>
            <p:cNvSpPr/>
            <p:nvPr/>
          </p:nvSpPr>
          <p:spPr>
            <a:xfrm>
              <a:off x="3413125" y="1774950"/>
              <a:ext cx="92450" cy="183300"/>
            </a:xfrm>
            <a:custGeom>
              <a:avLst/>
              <a:gdLst/>
              <a:ahLst/>
              <a:cxnLst/>
              <a:rect l="l" t="t" r="r" b="b"/>
              <a:pathLst>
                <a:path w="3698" h="7332" extrusionOk="0">
                  <a:moveTo>
                    <a:pt x="2984" y="3950"/>
                  </a:moveTo>
                  <a:cubicBezTo>
                    <a:pt x="2994" y="3961"/>
                    <a:pt x="3003" y="3973"/>
                    <a:pt x="3013" y="3985"/>
                  </a:cubicBezTo>
                  <a:cubicBezTo>
                    <a:pt x="3013" y="3985"/>
                    <a:pt x="3013" y="3969"/>
                    <a:pt x="2984" y="3950"/>
                  </a:cubicBezTo>
                  <a:close/>
                  <a:moveTo>
                    <a:pt x="3630" y="1"/>
                  </a:moveTo>
                  <a:cubicBezTo>
                    <a:pt x="3506" y="1"/>
                    <a:pt x="3133" y="84"/>
                    <a:pt x="2671" y="288"/>
                  </a:cubicBezTo>
                  <a:cubicBezTo>
                    <a:pt x="2100" y="562"/>
                    <a:pt x="1438" y="1064"/>
                    <a:pt x="981" y="1657"/>
                  </a:cubicBezTo>
                  <a:cubicBezTo>
                    <a:pt x="479" y="2251"/>
                    <a:pt x="183" y="2890"/>
                    <a:pt x="68" y="3461"/>
                  </a:cubicBezTo>
                  <a:cubicBezTo>
                    <a:pt x="23" y="3597"/>
                    <a:pt x="23" y="3666"/>
                    <a:pt x="0" y="3940"/>
                  </a:cubicBezTo>
                  <a:cubicBezTo>
                    <a:pt x="0" y="4122"/>
                    <a:pt x="23" y="4305"/>
                    <a:pt x="46" y="4488"/>
                  </a:cubicBezTo>
                  <a:cubicBezTo>
                    <a:pt x="68" y="4807"/>
                    <a:pt x="114" y="5035"/>
                    <a:pt x="137" y="5195"/>
                  </a:cubicBezTo>
                  <a:cubicBezTo>
                    <a:pt x="342" y="5013"/>
                    <a:pt x="548" y="4876"/>
                    <a:pt x="708" y="4739"/>
                  </a:cubicBezTo>
                  <a:cubicBezTo>
                    <a:pt x="799" y="4670"/>
                    <a:pt x="890" y="4602"/>
                    <a:pt x="981" y="4533"/>
                  </a:cubicBezTo>
                  <a:cubicBezTo>
                    <a:pt x="1050" y="4465"/>
                    <a:pt x="1096" y="4465"/>
                    <a:pt x="1141" y="4419"/>
                  </a:cubicBezTo>
                  <a:cubicBezTo>
                    <a:pt x="1255" y="4374"/>
                    <a:pt x="1347" y="4305"/>
                    <a:pt x="1438" y="4282"/>
                  </a:cubicBezTo>
                  <a:cubicBezTo>
                    <a:pt x="1472" y="4248"/>
                    <a:pt x="1489" y="4242"/>
                    <a:pt x="1501" y="4242"/>
                  </a:cubicBezTo>
                  <a:cubicBezTo>
                    <a:pt x="1506" y="4242"/>
                    <a:pt x="1511" y="4244"/>
                    <a:pt x="1515" y="4244"/>
                  </a:cubicBezTo>
                  <a:cubicBezTo>
                    <a:pt x="1519" y="4244"/>
                    <a:pt x="1524" y="4242"/>
                    <a:pt x="1529" y="4237"/>
                  </a:cubicBezTo>
                  <a:cubicBezTo>
                    <a:pt x="1621" y="4214"/>
                    <a:pt x="1643" y="4191"/>
                    <a:pt x="1643" y="4191"/>
                  </a:cubicBezTo>
                  <a:lnTo>
                    <a:pt x="1758" y="4191"/>
                  </a:lnTo>
                  <a:cubicBezTo>
                    <a:pt x="1771" y="4195"/>
                    <a:pt x="1786" y="4196"/>
                    <a:pt x="1802" y="4196"/>
                  </a:cubicBezTo>
                  <a:cubicBezTo>
                    <a:pt x="1812" y="4196"/>
                    <a:pt x="1823" y="4196"/>
                    <a:pt x="1834" y="4196"/>
                  </a:cubicBezTo>
                  <a:cubicBezTo>
                    <a:pt x="1892" y="4196"/>
                    <a:pt x="1963" y="4206"/>
                    <a:pt x="2054" y="4328"/>
                  </a:cubicBezTo>
                  <a:lnTo>
                    <a:pt x="2077" y="4374"/>
                  </a:lnTo>
                  <a:lnTo>
                    <a:pt x="2100" y="4374"/>
                  </a:lnTo>
                  <a:cubicBezTo>
                    <a:pt x="2123" y="4419"/>
                    <a:pt x="2214" y="4510"/>
                    <a:pt x="2191" y="4533"/>
                  </a:cubicBezTo>
                  <a:cubicBezTo>
                    <a:pt x="2214" y="4579"/>
                    <a:pt x="2100" y="4716"/>
                    <a:pt x="1826" y="4899"/>
                  </a:cubicBezTo>
                  <a:cubicBezTo>
                    <a:pt x="1575" y="5081"/>
                    <a:pt x="1164" y="5309"/>
                    <a:pt x="936" y="5697"/>
                  </a:cubicBezTo>
                  <a:cubicBezTo>
                    <a:pt x="753" y="6017"/>
                    <a:pt x="639" y="6382"/>
                    <a:pt x="776" y="6725"/>
                  </a:cubicBezTo>
                  <a:cubicBezTo>
                    <a:pt x="936" y="7067"/>
                    <a:pt x="1347" y="7272"/>
                    <a:pt x="1780" y="7318"/>
                  </a:cubicBezTo>
                  <a:cubicBezTo>
                    <a:pt x="1867" y="7327"/>
                    <a:pt x="1954" y="7332"/>
                    <a:pt x="2039" y="7332"/>
                  </a:cubicBezTo>
                  <a:cubicBezTo>
                    <a:pt x="2382" y="7332"/>
                    <a:pt x="2707" y="7259"/>
                    <a:pt x="2944" y="7113"/>
                  </a:cubicBezTo>
                  <a:cubicBezTo>
                    <a:pt x="3264" y="6953"/>
                    <a:pt x="3333" y="6725"/>
                    <a:pt x="3355" y="6610"/>
                  </a:cubicBezTo>
                  <a:cubicBezTo>
                    <a:pt x="3355" y="6473"/>
                    <a:pt x="3333" y="6405"/>
                    <a:pt x="3310" y="6405"/>
                  </a:cubicBezTo>
                  <a:cubicBezTo>
                    <a:pt x="3218" y="6405"/>
                    <a:pt x="3241" y="6747"/>
                    <a:pt x="2785" y="6930"/>
                  </a:cubicBezTo>
                  <a:cubicBezTo>
                    <a:pt x="2636" y="6975"/>
                    <a:pt x="2449" y="7009"/>
                    <a:pt x="2260" y="7009"/>
                  </a:cubicBezTo>
                  <a:cubicBezTo>
                    <a:pt x="2160" y="7009"/>
                    <a:pt x="2058" y="6999"/>
                    <a:pt x="1963" y="6976"/>
                  </a:cubicBezTo>
                  <a:cubicBezTo>
                    <a:pt x="1689" y="6907"/>
                    <a:pt x="1461" y="6747"/>
                    <a:pt x="1415" y="6542"/>
                  </a:cubicBezTo>
                  <a:cubicBezTo>
                    <a:pt x="1370" y="6336"/>
                    <a:pt x="1461" y="6085"/>
                    <a:pt x="1643" y="5857"/>
                  </a:cubicBezTo>
                  <a:cubicBezTo>
                    <a:pt x="1758" y="5675"/>
                    <a:pt x="2054" y="5515"/>
                    <a:pt x="2374" y="5332"/>
                  </a:cubicBezTo>
                  <a:cubicBezTo>
                    <a:pt x="2648" y="5150"/>
                    <a:pt x="3059" y="4899"/>
                    <a:pt x="3150" y="4556"/>
                  </a:cubicBezTo>
                  <a:cubicBezTo>
                    <a:pt x="3218" y="4214"/>
                    <a:pt x="3036" y="4031"/>
                    <a:pt x="2967" y="3940"/>
                  </a:cubicBezTo>
                  <a:lnTo>
                    <a:pt x="2967" y="3940"/>
                  </a:lnTo>
                  <a:cubicBezTo>
                    <a:pt x="2974" y="3943"/>
                    <a:pt x="2980" y="3946"/>
                    <a:pt x="2984" y="3950"/>
                  </a:cubicBezTo>
                  <a:lnTo>
                    <a:pt x="2984" y="3950"/>
                  </a:lnTo>
                  <a:cubicBezTo>
                    <a:pt x="2907" y="3852"/>
                    <a:pt x="2843" y="3770"/>
                    <a:pt x="2762" y="3689"/>
                  </a:cubicBezTo>
                  <a:cubicBezTo>
                    <a:pt x="2648" y="3620"/>
                    <a:pt x="2534" y="3575"/>
                    <a:pt x="2419" y="3529"/>
                  </a:cubicBezTo>
                  <a:cubicBezTo>
                    <a:pt x="2231" y="3478"/>
                    <a:pt x="2069" y="3452"/>
                    <a:pt x="1951" y="3452"/>
                  </a:cubicBezTo>
                  <a:cubicBezTo>
                    <a:pt x="1912" y="3452"/>
                    <a:pt x="1877" y="3455"/>
                    <a:pt x="1849" y="3461"/>
                  </a:cubicBezTo>
                  <a:cubicBezTo>
                    <a:pt x="1575" y="3483"/>
                    <a:pt x="1506" y="3506"/>
                    <a:pt x="1506" y="3506"/>
                  </a:cubicBezTo>
                  <a:cubicBezTo>
                    <a:pt x="1506" y="3506"/>
                    <a:pt x="1461" y="3506"/>
                    <a:pt x="1255" y="3575"/>
                  </a:cubicBezTo>
                  <a:cubicBezTo>
                    <a:pt x="1210" y="3575"/>
                    <a:pt x="1118" y="3597"/>
                    <a:pt x="1096" y="3620"/>
                  </a:cubicBezTo>
                  <a:cubicBezTo>
                    <a:pt x="1073" y="3620"/>
                    <a:pt x="1050" y="3643"/>
                    <a:pt x="1027" y="3643"/>
                  </a:cubicBezTo>
                  <a:cubicBezTo>
                    <a:pt x="959" y="3666"/>
                    <a:pt x="1004" y="3666"/>
                    <a:pt x="1004" y="3666"/>
                  </a:cubicBezTo>
                  <a:cubicBezTo>
                    <a:pt x="981" y="3689"/>
                    <a:pt x="981" y="3689"/>
                    <a:pt x="959" y="3689"/>
                  </a:cubicBezTo>
                  <a:cubicBezTo>
                    <a:pt x="959" y="3685"/>
                    <a:pt x="958" y="3684"/>
                    <a:pt x="957" y="3684"/>
                  </a:cubicBezTo>
                  <a:cubicBezTo>
                    <a:pt x="957" y="3684"/>
                    <a:pt x="956" y="3685"/>
                    <a:pt x="955" y="3685"/>
                  </a:cubicBezTo>
                  <a:cubicBezTo>
                    <a:pt x="949" y="3685"/>
                    <a:pt x="942" y="3668"/>
                    <a:pt x="959" y="3438"/>
                  </a:cubicBezTo>
                  <a:cubicBezTo>
                    <a:pt x="1004" y="2958"/>
                    <a:pt x="1210" y="2365"/>
                    <a:pt x="1552" y="1817"/>
                  </a:cubicBezTo>
                  <a:cubicBezTo>
                    <a:pt x="1895" y="1269"/>
                    <a:pt x="2419" y="790"/>
                    <a:pt x="2876" y="493"/>
                  </a:cubicBezTo>
                  <a:cubicBezTo>
                    <a:pt x="3333" y="174"/>
                    <a:pt x="3698" y="60"/>
                    <a:pt x="3675" y="14"/>
                  </a:cubicBezTo>
                  <a:cubicBezTo>
                    <a:pt x="3675" y="5"/>
                    <a:pt x="3659" y="1"/>
                    <a:pt x="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7" name="Google Shape;3537;p43"/>
            <p:cNvSpPr/>
            <p:nvPr/>
          </p:nvSpPr>
          <p:spPr>
            <a:xfrm>
              <a:off x="3401975" y="1779000"/>
              <a:ext cx="140125" cy="178325"/>
            </a:xfrm>
            <a:custGeom>
              <a:avLst/>
              <a:gdLst/>
              <a:ahLst/>
              <a:cxnLst/>
              <a:rect l="l" t="t" r="r" b="b"/>
              <a:pathLst>
                <a:path w="5605" h="7133" extrusionOk="0">
                  <a:moveTo>
                    <a:pt x="3670" y="0"/>
                  </a:moveTo>
                  <a:cubicBezTo>
                    <a:pt x="2361" y="0"/>
                    <a:pt x="1336" y="2180"/>
                    <a:pt x="1336" y="2180"/>
                  </a:cubicBezTo>
                  <a:cubicBezTo>
                    <a:pt x="1336" y="2180"/>
                    <a:pt x="1" y="7132"/>
                    <a:pt x="2301" y="7132"/>
                  </a:cubicBezTo>
                  <a:cubicBezTo>
                    <a:pt x="2425" y="7132"/>
                    <a:pt x="2560" y="7118"/>
                    <a:pt x="2706" y="7088"/>
                  </a:cubicBezTo>
                  <a:cubicBezTo>
                    <a:pt x="5559" y="6494"/>
                    <a:pt x="5605" y="628"/>
                    <a:pt x="4098" y="80"/>
                  </a:cubicBezTo>
                  <a:cubicBezTo>
                    <a:pt x="3953" y="25"/>
                    <a:pt x="3810" y="0"/>
                    <a:pt x="367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8" name="Google Shape;3538;p43"/>
            <p:cNvSpPr/>
            <p:nvPr/>
          </p:nvSpPr>
          <p:spPr>
            <a:xfrm>
              <a:off x="2320350" y="1367500"/>
              <a:ext cx="1270825" cy="1006900"/>
            </a:xfrm>
            <a:custGeom>
              <a:avLst/>
              <a:gdLst/>
              <a:ahLst/>
              <a:cxnLst/>
              <a:rect l="l" t="t" r="r" b="b"/>
              <a:pathLst>
                <a:path w="50833" h="40276" extrusionOk="0">
                  <a:moveTo>
                    <a:pt x="25273" y="0"/>
                  </a:moveTo>
                  <a:cubicBezTo>
                    <a:pt x="18269" y="0"/>
                    <a:pt x="14129" y="3073"/>
                    <a:pt x="14129" y="3073"/>
                  </a:cubicBezTo>
                  <a:cubicBezTo>
                    <a:pt x="2169" y="11062"/>
                    <a:pt x="9062" y="23730"/>
                    <a:pt x="9062" y="23730"/>
                  </a:cubicBezTo>
                  <a:cubicBezTo>
                    <a:pt x="9062" y="23730"/>
                    <a:pt x="7685" y="22460"/>
                    <a:pt x="5842" y="22460"/>
                  </a:cubicBezTo>
                  <a:cubicBezTo>
                    <a:pt x="4857" y="22460"/>
                    <a:pt x="3738" y="22823"/>
                    <a:pt x="2625" y="23936"/>
                  </a:cubicBezTo>
                  <a:cubicBezTo>
                    <a:pt x="1" y="26560"/>
                    <a:pt x="3402" y="32518"/>
                    <a:pt x="7145" y="34001"/>
                  </a:cubicBezTo>
                  <a:cubicBezTo>
                    <a:pt x="8059" y="34360"/>
                    <a:pt x="8838" y="34505"/>
                    <a:pt x="9500" y="34505"/>
                  </a:cubicBezTo>
                  <a:cubicBezTo>
                    <a:pt x="12295" y="34505"/>
                    <a:pt x="13011" y="31924"/>
                    <a:pt x="13011" y="31924"/>
                  </a:cubicBezTo>
                  <a:cubicBezTo>
                    <a:pt x="15021" y="35985"/>
                    <a:pt x="22377" y="40275"/>
                    <a:pt x="30449" y="40275"/>
                  </a:cubicBezTo>
                  <a:cubicBezTo>
                    <a:pt x="31543" y="40275"/>
                    <a:pt x="32650" y="40196"/>
                    <a:pt x="33759" y="40027"/>
                  </a:cubicBezTo>
                  <a:cubicBezTo>
                    <a:pt x="42524" y="38681"/>
                    <a:pt x="50833" y="31422"/>
                    <a:pt x="43962" y="20215"/>
                  </a:cubicBezTo>
                  <a:cubicBezTo>
                    <a:pt x="43186" y="13870"/>
                    <a:pt x="43688" y="4717"/>
                    <a:pt x="33599" y="1384"/>
                  </a:cubicBezTo>
                  <a:cubicBezTo>
                    <a:pt x="30511" y="374"/>
                    <a:pt x="27718" y="0"/>
                    <a:pt x="25273"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9" name="Google Shape;3539;p43"/>
            <p:cNvSpPr/>
            <p:nvPr/>
          </p:nvSpPr>
          <p:spPr>
            <a:xfrm>
              <a:off x="2660450" y="1500250"/>
              <a:ext cx="930725" cy="874225"/>
            </a:xfrm>
            <a:custGeom>
              <a:avLst/>
              <a:gdLst/>
              <a:ahLst/>
              <a:cxnLst/>
              <a:rect l="l" t="t" r="r" b="b"/>
              <a:pathLst>
                <a:path w="37229" h="34969" extrusionOk="0">
                  <a:moveTo>
                    <a:pt x="26181" y="0"/>
                  </a:moveTo>
                  <a:lnTo>
                    <a:pt x="26181" y="0"/>
                  </a:lnTo>
                  <a:cubicBezTo>
                    <a:pt x="29194" y="4200"/>
                    <a:pt x="29148" y="9747"/>
                    <a:pt x="29673" y="14038"/>
                  </a:cubicBezTo>
                  <a:cubicBezTo>
                    <a:pt x="36544" y="25245"/>
                    <a:pt x="28235" y="32503"/>
                    <a:pt x="19470" y="33850"/>
                  </a:cubicBezTo>
                  <a:cubicBezTo>
                    <a:pt x="18357" y="34021"/>
                    <a:pt x="17246" y="34100"/>
                    <a:pt x="16147" y="34100"/>
                  </a:cubicBezTo>
                  <a:cubicBezTo>
                    <a:pt x="9315" y="34100"/>
                    <a:pt x="2989" y="31020"/>
                    <a:pt x="0" y="27619"/>
                  </a:cubicBezTo>
                  <a:lnTo>
                    <a:pt x="0" y="27619"/>
                  </a:lnTo>
                  <a:cubicBezTo>
                    <a:pt x="2623" y="31354"/>
                    <a:pt x="9415" y="34969"/>
                    <a:pt x="16821" y="34969"/>
                  </a:cubicBezTo>
                  <a:cubicBezTo>
                    <a:pt x="17923" y="34969"/>
                    <a:pt x="19038" y="34889"/>
                    <a:pt x="20155" y="34717"/>
                  </a:cubicBezTo>
                  <a:cubicBezTo>
                    <a:pt x="28920" y="33371"/>
                    <a:pt x="37229" y="26112"/>
                    <a:pt x="30358" y="14905"/>
                  </a:cubicBezTo>
                  <a:cubicBezTo>
                    <a:pt x="29810" y="10317"/>
                    <a:pt x="29902" y="4268"/>
                    <a:pt x="2618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0" name="Google Shape;3540;p43"/>
            <p:cNvSpPr/>
            <p:nvPr/>
          </p:nvSpPr>
          <p:spPr>
            <a:xfrm>
              <a:off x="2403675" y="2137075"/>
              <a:ext cx="240825" cy="93175"/>
            </a:xfrm>
            <a:custGeom>
              <a:avLst/>
              <a:gdLst/>
              <a:ahLst/>
              <a:cxnLst/>
              <a:rect l="l" t="t" r="r" b="b"/>
              <a:pathLst>
                <a:path w="9633" h="3727" extrusionOk="0">
                  <a:moveTo>
                    <a:pt x="0" y="0"/>
                  </a:moveTo>
                  <a:cubicBezTo>
                    <a:pt x="1004" y="1438"/>
                    <a:pt x="2374" y="2648"/>
                    <a:pt x="3812" y="3218"/>
                  </a:cubicBezTo>
                  <a:cubicBezTo>
                    <a:pt x="4726" y="3580"/>
                    <a:pt x="5506" y="3726"/>
                    <a:pt x="6169" y="3726"/>
                  </a:cubicBezTo>
                  <a:cubicBezTo>
                    <a:pt x="8517" y="3726"/>
                    <a:pt x="9401" y="1894"/>
                    <a:pt x="9632" y="1324"/>
                  </a:cubicBezTo>
                  <a:cubicBezTo>
                    <a:pt x="9381" y="959"/>
                    <a:pt x="9153" y="616"/>
                    <a:pt x="8993" y="274"/>
                  </a:cubicBezTo>
                  <a:cubicBezTo>
                    <a:pt x="8993" y="274"/>
                    <a:pt x="8281" y="2843"/>
                    <a:pt x="5502" y="2843"/>
                  </a:cubicBezTo>
                  <a:cubicBezTo>
                    <a:pt x="4835" y="2843"/>
                    <a:pt x="4050" y="2695"/>
                    <a:pt x="3127" y="2328"/>
                  </a:cubicBezTo>
                  <a:cubicBezTo>
                    <a:pt x="2009" y="1895"/>
                    <a:pt x="913" y="1050"/>
                    <a:pt x="0"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1" name="Google Shape;3541;p43"/>
            <p:cNvSpPr/>
            <p:nvPr/>
          </p:nvSpPr>
          <p:spPr>
            <a:xfrm>
              <a:off x="2413375" y="1988550"/>
              <a:ext cx="164925" cy="200775"/>
            </a:xfrm>
            <a:custGeom>
              <a:avLst/>
              <a:gdLst/>
              <a:ahLst/>
              <a:cxnLst/>
              <a:rect l="l" t="t" r="r" b="b"/>
              <a:pathLst>
                <a:path w="6597" h="8031" extrusionOk="0">
                  <a:moveTo>
                    <a:pt x="1350" y="1"/>
                  </a:moveTo>
                  <a:cubicBezTo>
                    <a:pt x="70" y="1"/>
                    <a:pt x="91" y="2312"/>
                    <a:pt x="91" y="2312"/>
                  </a:cubicBezTo>
                  <a:cubicBezTo>
                    <a:pt x="0" y="4686"/>
                    <a:pt x="3333" y="7699"/>
                    <a:pt x="4793" y="7995"/>
                  </a:cubicBezTo>
                  <a:cubicBezTo>
                    <a:pt x="4913" y="8019"/>
                    <a:pt x="5025" y="8030"/>
                    <a:pt x="5130" y="8030"/>
                  </a:cubicBezTo>
                  <a:cubicBezTo>
                    <a:pt x="6327" y="8030"/>
                    <a:pt x="6597" y="6603"/>
                    <a:pt x="6597" y="6603"/>
                  </a:cubicBezTo>
                  <a:cubicBezTo>
                    <a:pt x="6597" y="6603"/>
                    <a:pt x="4816" y="5895"/>
                    <a:pt x="4405" y="4480"/>
                  </a:cubicBezTo>
                  <a:cubicBezTo>
                    <a:pt x="4097" y="3355"/>
                    <a:pt x="5144" y="3240"/>
                    <a:pt x="5587" y="3240"/>
                  </a:cubicBezTo>
                  <a:cubicBezTo>
                    <a:pt x="5701" y="3240"/>
                    <a:pt x="5775" y="3248"/>
                    <a:pt x="5775" y="3248"/>
                  </a:cubicBezTo>
                  <a:cubicBezTo>
                    <a:pt x="5775" y="3248"/>
                    <a:pt x="2876" y="143"/>
                    <a:pt x="1461" y="7"/>
                  </a:cubicBezTo>
                  <a:cubicBezTo>
                    <a:pt x="1423" y="3"/>
                    <a:pt x="1386" y="1"/>
                    <a:pt x="135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2" name="Google Shape;3542;p43"/>
            <p:cNvSpPr/>
            <p:nvPr/>
          </p:nvSpPr>
          <p:spPr>
            <a:xfrm>
              <a:off x="2419075" y="1988700"/>
              <a:ext cx="172350" cy="201725"/>
            </a:xfrm>
            <a:custGeom>
              <a:avLst/>
              <a:gdLst/>
              <a:ahLst/>
              <a:cxnLst/>
              <a:rect l="l" t="t" r="r" b="b"/>
              <a:pathLst>
                <a:path w="6894" h="8069" extrusionOk="0">
                  <a:moveTo>
                    <a:pt x="1233" y="1"/>
                  </a:moveTo>
                  <a:cubicBezTo>
                    <a:pt x="1027" y="1"/>
                    <a:pt x="799" y="69"/>
                    <a:pt x="617" y="160"/>
                  </a:cubicBezTo>
                  <a:cubicBezTo>
                    <a:pt x="457" y="252"/>
                    <a:pt x="297" y="389"/>
                    <a:pt x="229" y="503"/>
                  </a:cubicBezTo>
                  <a:cubicBezTo>
                    <a:pt x="69" y="777"/>
                    <a:pt x="23" y="1005"/>
                    <a:pt x="23" y="1142"/>
                  </a:cubicBezTo>
                  <a:cubicBezTo>
                    <a:pt x="0" y="1302"/>
                    <a:pt x="0" y="1393"/>
                    <a:pt x="23" y="1393"/>
                  </a:cubicBezTo>
                  <a:cubicBezTo>
                    <a:pt x="25" y="1394"/>
                    <a:pt x="27" y="1394"/>
                    <a:pt x="29" y="1394"/>
                  </a:cubicBezTo>
                  <a:cubicBezTo>
                    <a:pt x="94" y="1394"/>
                    <a:pt x="146" y="1017"/>
                    <a:pt x="457" y="640"/>
                  </a:cubicBezTo>
                  <a:cubicBezTo>
                    <a:pt x="596" y="481"/>
                    <a:pt x="820" y="357"/>
                    <a:pt x="1101" y="357"/>
                  </a:cubicBezTo>
                  <a:cubicBezTo>
                    <a:pt x="1144" y="357"/>
                    <a:pt x="1188" y="360"/>
                    <a:pt x="1233" y="366"/>
                  </a:cubicBezTo>
                  <a:cubicBezTo>
                    <a:pt x="1552" y="389"/>
                    <a:pt x="1940" y="526"/>
                    <a:pt x="2306" y="731"/>
                  </a:cubicBezTo>
                  <a:cubicBezTo>
                    <a:pt x="3036" y="1119"/>
                    <a:pt x="3744" y="1690"/>
                    <a:pt x="4360" y="2283"/>
                  </a:cubicBezTo>
                  <a:cubicBezTo>
                    <a:pt x="4520" y="2443"/>
                    <a:pt x="4657" y="2580"/>
                    <a:pt x="4794" y="2740"/>
                  </a:cubicBezTo>
                  <a:cubicBezTo>
                    <a:pt x="4862" y="2785"/>
                    <a:pt x="4953" y="2899"/>
                    <a:pt x="4976" y="2922"/>
                  </a:cubicBezTo>
                  <a:lnTo>
                    <a:pt x="4999" y="2968"/>
                  </a:lnTo>
                  <a:cubicBezTo>
                    <a:pt x="5013" y="2996"/>
                    <a:pt x="5019" y="3016"/>
                    <a:pt x="5010" y="3016"/>
                  </a:cubicBezTo>
                  <a:cubicBezTo>
                    <a:pt x="5004" y="3016"/>
                    <a:pt x="4994" y="3008"/>
                    <a:pt x="4976" y="2991"/>
                  </a:cubicBezTo>
                  <a:lnTo>
                    <a:pt x="4908" y="2991"/>
                  </a:lnTo>
                  <a:cubicBezTo>
                    <a:pt x="4915" y="2983"/>
                    <a:pt x="4908" y="2981"/>
                    <a:pt x="4893" y="2981"/>
                  </a:cubicBezTo>
                  <a:cubicBezTo>
                    <a:pt x="4862" y="2981"/>
                    <a:pt x="4801" y="2991"/>
                    <a:pt x="4771" y="2991"/>
                  </a:cubicBezTo>
                  <a:cubicBezTo>
                    <a:pt x="4725" y="2991"/>
                    <a:pt x="4657" y="3013"/>
                    <a:pt x="4588" y="3036"/>
                  </a:cubicBezTo>
                  <a:cubicBezTo>
                    <a:pt x="4474" y="3082"/>
                    <a:pt x="4383" y="3128"/>
                    <a:pt x="4291" y="3173"/>
                  </a:cubicBezTo>
                  <a:cubicBezTo>
                    <a:pt x="4155" y="3310"/>
                    <a:pt x="4018" y="3424"/>
                    <a:pt x="3972" y="3493"/>
                  </a:cubicBezTo>
                  <a:cubicBezTo>
                    <a:pt x="3926" y="3584"/>
                    <a:pt x="3903" y="3630"/>
                    <a:pt x="3903" y="3630"/>
                  </a:cubicBezTo>
                  <a:cubicBezTo>
                    <a:pt x="3903" y="3630"/>
                    <a:pt x="3881" y="3675"/>
                    <a:pt x="3835" y="3767"/>
                  </a:cubicBezTo>
                  <a:cubicBezTo>
                    <a:pt x="3812" y="3858"/>
                    <a:pt x="3789" y="3972"/>
                    <a:pt x="3766" y="4155"/>
                  </a:cubicBezTo>
                  <a:cubicBezTo>
                    <a:pt x="3744" y="4474"/>
                    <a:pt x="3835" y="4885"/>
                    <a:pt x="4063" y="5319"/>
                  </a:cubicBezTo>
                  <a:cubicBezTo>
                    <a:pt x="4314" y="5753"/>
                    <a:pt x="4725" y="6209"/>
                    <a:pt x="5296" y="6506"/>
                  </a:cubicBezTo>
                  <a:cubicBezTo>
                    <a:pt x="5433" y="6574"/>
                    <a:pt x="5593" y="6643"/>
                    <a:pt x="5729" y="6711"/>
                  </a:cubicBezTo>
                  <a:cubicBezTo>
                    <a:pt x="5798" y="6757"/>
                    <a:pt x="5889" y="6780"/>
                    <a:pt x="5958" y="6780"/>
                  </a:cubicBezTo>
                  <a:cubicBezTo>
                    <a:pt x="6026" y="6802"/>
                    <a:pt x="6026" y="6802"/>
                    <a:pt x="6049" y="6802"/>
                  </a:cubicBezTo>
                  <a:cubicBezTo>
                    <a:pt x="6095" y="6802"/>
                    <a:pt x="6095" y="6848"/>
                    <a:pt x="6095" y="6894"/>
                  </a:cubicBezTo>
                  <a:cubicBezTo>
                    <a:pt x="6095" y="6894"/>
                    <a:pt x="6026" y="7031"/>
                    <a:pt x="5981" y="7122"/>
                  </a:cubicBezTo>
                  <a:cubicBezTo>
                    <a:pt x="5866" y="7327"/>
                    <a:pt x="5729" y="7487"/>
                    <a:pt x="5478" y="7533"/>
                  </a:cubicBezTo>
                  <a:cubicBezTo>
                    <a:pt x="5364" y="7567"/>
                    <a:pt x="5233" y="7584"/>
                    <a:pt x="5099" y="7584"/>
                  </a:cubicBezTo>
                  <a:cubicBezTo>
                    <a:pt x="4965" y="7584"/>
                    <a:pt x="4828" y="7567"/>
                    <a:pt x="4702" y="7533"/>
                  </a:cubicBezTo>
                  <a:cubicBezTo>
                    <a:pt x="4155" y="7464"/>
                    <a:pt x="3675" y="7236"/>
                    <a:pt x="3264" y="7054"/>
                  </a:cubicBezTo>
                  <a:cubicBezTo>
                    <a:pt x="2487" y="6654"/>
                    <a:pt x="2055" y="6254"/>
                    <a:pt x="1991" y="6254"/>
                  </a:cubicBezTo>
                  <a:cubicBezTo>
                    <a:pt x="1989" y="6254"/>
                    <a:pt x="1987" y="6254"/>
                    <a:pt x="1986" y="6255"/>
                  </a:cubicBezTo>
                  <a:cubicBezTo>
                    <a:pt x="1940" y="6300"/>
                    <a:pt x="2283" y="6802"/>
                    <a:pt x="3082" y="7305"/>
                  </a:cubicBezTo>
                  <a:cubicBezTo>
                    <a:pt x="3470" y="7556"/>
                    <a:pt x="3949" y="7830"/>
                    <a:pt x="4565" y="7989"/>
                  </a:cubicBezTo>
                  <a:cubicBezTo>
                    <a:pt x="4774" y="8034"/>
                    <a:pt x="4991" y="8069"/>
                    <a:pt x="5225" y="8069"/>
                  </a:cubicBezTo>
                  <a:cubicBezTo>
                    <a:pt x="5350" y="8069"/>
                    <a:pt x="5480" y="8059"/>
                    <a:pt x="5615" y="8035"/>
                  </a:cubicBezTo>
                  <a:cubicBezTo>
                    <a:pt x="6003" y="7967"/>
                    <a:pt x="6346" y="7693"/>
                    <a:pt x="6551" y="7396"/>
                  </a:cubicBezTo>
                  <a:cubicBezTo>
                    <a:pt x="6620" y="7236"/>
                    <a:pt x="6711" y="7122"/>
                    <a:pt x="6757" y="6848"/>
                  </a:cubicBezTo>
                  <a:lnTo>
                    <a:pt x="6871" y="6483"/>
                  </a:lnTo>
                  <a:cubicBezTo>
                    <a:pt x="6871" y="6460"/>
                    <a:pt x="6894" y="6414"/>
                    <a:pt x="6871" y="6392"/>
                  </a:cubicBezTo>
                  <a:lnTo>
                    <a:pt x="6779" y="6369"/>
                  </a:lnTo>
                  <a:lnTo>
                    <a:pt x="6597" y="6300"/>
                  </a:lnTo>
                  <a:lnTo>
                    <a:pt x="6232" y="6186"/>
                  </a:lnTo>
                  <a:cubicBezTo>
                    <a:pt x="6163" y="6186"/>
                    <a:pt x="6095" y="6163"/>
                    <a:pt x="6049" y="6118"/>
                  </a:cubicBezTo>
                  <a:cubicBezTo>
                    <a:pt x="5935" y="6049"/>
                    <a:pt x="5798" y="6004"/>
                    <a:pt x="5707" y="5935"/>
                  </a:cubicBezTo>
                  <a:cubicBezTo>
                    <a:pt x="5273" y="5684"/>
                    <a:pt x="4976" y="5319"/>
                    <a:pt x="4816" y="4999"/>
                  </a:cubicBezTo>
                  <a:cubicBezTo>
                    <a:pt x="4657" y="4657"/>
                    <a:pt x="4611" y="4360"/>
                    <a:pt x="4634" y="4178"/>
                  </a:cubicBezTo>
                  <a:cubicBezTo>
                    <a:pt x="4657" y="4109"/>
                    <a:pt x="4680" y="4041"/>
                    <a:pt x="4680" y="3995"/>
                  </a:cubicBezTo>
                  <a:cubicBezTo>
                    <a:pt x="4702" y="3972"/>
                    <a:pt x="4702" y="3949"/>
                    <a:pt x="4702" y="3949"/>
                  </a:cubicBezTo>
                  <a:cubicBezTo>
                    <a:pt x="4702" y="3949"/>
                    <a:pt x="4748" y="3881"/>
                    <a:pt x="4816" y="3812"/>
                  </a:cubicBezTo>
                  <a:cubicBezTo>
                    <a:pt x="4839" y="3790"/>
                    <a:pt x="4862" y="3790"/>
                    <a:pt x="4908" y="3767"/>
                  </a:cubicBezTo>
                  <a:cubicBezTo>
                    <a:pt x="4908" y="3767"/>
                    <a:pt x="4931" y="3744"/>
                    <a:pt x="4953" y="3744"/>
                  </a:cubicBezTo>
                  <a:lnTo>
                    <a:pt x="5090" y="3744"/>
                  </a:lnTo>
                  <a:cubicBezTo>
                    <a:pt x="5204" y="3767"/>
                    <a:pt x="5273" y="3744"/>
                    <a:pt x="5410" y="3790"/>
                  </a:cubicBezTo>
                  <a:cubicBezTo>
                    <a:pt x="5570" y="3835"/>
                    <a:pt x="5707" y="3881"/>
                    <a:pt x="5889" y="3949"/>
                  </a:cubicBezTo>
                  <a:cubicBezTo>
                    <a:pt x="6186" y="4041"/>
                    <a:pt x="6506" y="4155"/>
                    <a:pt x="6825" y="4269"/>
                  </a:cubicBezTo>
                  <a:cubicBezTo>
                    <a:pt x="6734" y="4109"/>
                    <a:pt x="6665" y="3995"/>
                    <a:pt x="6483" y="3698"/>
                  </a:cubicBezTo>
                  <a:cubicBezTo>
                    <a:pt x="6323" y="3447"/>
                    <a:pt x="6186" y="3219"/>
                    <a:pt x="5981" y="2945"/>
                  </a:cubicBezTo>
                  <a:cubicBezTo>
                    <a:pt x="5844" y="2808"/>
                    <a:pt x="5729" y="2671"/>
                    <a:pt x="5615" y="2534"/>
                  </a:cubicBezTo>
                  <a:cubicBezTo>
                    <a:pt x="5501" y="2420"/>
                    <a:pt x="5456" y="2374"/>
                    <a:pt x="5364" y="2283"/>
                  </a:cubicBezTo>
                  <a:cubicBezTo>
                    <a:pt x="5204" y="2123"/>
                    <a:pt x="5022" y="1986"/>
                    <a:pt x="4862" y="1849"/>
                  </a:cubicBezTo>
                  <a:cubicBezTo>
                    <a:pt x="4177" y="1256"/>
                    <a:pt x="3378" y="708"/>
                    <a:pt x="2557" y="320"/>
                  </a:cubicBezTo>
                  <a:cubicBezTo>
                    <a:pt x="2123" y="137"/>
                    <a:pt x="1689" y="1"/>
                    <a:pt x="12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3" name="Google Shape;3543;p43"/>
            <p:cNvSpPr/>
            <p:nvPr/>
          </p:nvSpPr>
          <p:spPr>
            <a:xfrm>
              <a:off x="2811825" y="1706250"/>
              <a:ext cx="549375" cy="120600"/>
            </a:xfrm>
            <a:custGeom>
              <a:avLst/>
              <a:gdLst/>
              <a:ahLst/>
              <a:cxnLst/>
              <a:rect l="l" t="t" r="r" b="b"/>
              <a:pathLst>
                <a:path w="21975" h="4824" extrusionOk="0">
                  <a:moveTo>
                    <a:pt x="19263" y="1507"/>
                  </a:moveTo>
                  <a:lnTo>
                    <a:pt x="19263" y="1507"/>
                  </a:lnTo>
                  <a:cubicBezTo>
                    <a:pt x="19263" y="1507"/>
                    <a:pt x="19263" y="1507"/>
                    <a:pt x="19263" y="1507"/>
                  </a:cubicBezTo>
                  <a:lnTo>
                    <a:pt x="19263" y="1507"/>
                  </a:lnTo>
                  <a:cubicBezTo>
                    <a:pt x="19261" y="1507"/>
                    <a:pt x="19260" y="1507"/>
                    <a:pt x="19259" y="1507"/>
                  </a:cubicBezTo>
                  <a:close/>
                  <a:moveTo>
                    <a:pt x="19784" y="1549"/>
                  </a:moveTo>
                  <a:cubicBezTo>
                    <a:pt x="19785" y="1549"/>
                    <a:pt x="19791" y="1550"/>
                    <a:pt x="19801" y="1552"/>
                  </a:cubicBezTo>
                  <a:lnTo>
                    <a:pt x="19801" y="1552"/>
                  </a:lnTo>
                  <a:cubicBezTo>
                    <a:pt x="19798" y="1552"/>
                    <a:pt x="19796" y="1553"/>
                    <a:pt x="19793" y="1553"/>
                  </a:cubicBezTo>
                  <a:lnTo>
                    <a:pt x="19793" y="1553"/>
                  </a:lnTo>
                  <a:cubicBezTo>
                    <a:pt x="19785" y="1550"/>
                    <a:pt x="19782" y="1549"/>
                    <a:pt x="19784" y="1549"/>
                  </a:cubicBezTo>
                  <a:close/>
                  <a:moveTo>
                    <a:pt x="19819" y="1557"/>
                  </a:moveTo>
                  <a:cubicBezTo>
                    <a:pt x="19826" y="1560"/>
                    <a:pt x="19835" y="1562"/>
                    <a:pt x="19844" y="1565"/>
                  </a:cubicBezTo>
                  <a:lnTo>
                    <a:pt x="19844" y="1565"/>
                  </a:lnTo>
                  <a:cubicBezTo>
                    <a:pt x="19832" y="1562"/>
                    <a:pt x="19822" y="1560"/>
                    <a:pt x="19814" y="1558"/>
                  </a:cubicBezTo>
                  <a:lnTo>
                    <a:pt x="19814" y="1558"/>
                  </a:lnTo>
                  <a:cubicBezTo>
                    <a:pt x="19816" y="1558"/>
                    <a:pt x="19817" y="1558"/>
                    <a:pt x="19819" y="1557"/>
                  </a:cubicBezTo>
                  <a:close/>
                  <a:moveTo>
                    <a:pt x="19670" y="0"/>
                  </a:moveTo>
                  <a:cubicBezTo>
                    <a:pt x="18916" y="23"/>
                    <a:pt x="18391" y="388"/>
                    <a:pt x="18323" y="890"/>
                  </a:cubicBezTo>
                  <a:cubicBezTo>
                    <a:pt x="18280" y="1212"/>
                    <a:pt x="18720" y="1533"/>
                    <a:pt x="19209" y="1533"/>
                  </a:cubicBezTo>
                  <a:cubicBezTo>
                    <a:pt x="19241" y="1533"/>
                    <a:pt x="19272" y="1532"/>
                    <a:pt x="19304" y="1529"/>
                  </a:cubicBezTo>
                  <a:cubicBezTo>
                    <a:pt x="19314" y="1527"/>
                    <a:pt x="19323" y="1525"/>
                    <a:pt x="19331" y="1523"/>
                  </a:cubicBezTo>
                  <a:lnTo>
                    <a:pt x="19331" y="1523"/>
                  </a:lnTo>
                  <a:cubicBezTo>
                    <a:pt x="19368" y="1531"/>
                    <a:pt x="19413" y="1541"/>
                    <a:pt x="19464" y="1552"/>
                  </a:cubicBezTo>
                  <a:cubicBezTo>
                    <a:pt x="19555" y="1552"/>
                    <a:pt x="19646" y="1562"/>
                    <a:pt x="19730" y="1562"/>
                  </a:cubicBezTo>
                  <a:lnTo>
                    <a:pt x="19730" y="1562"/>
                  </a:lnTo>
                  <a:cubicBezTo>
                    <a:pt x="19759" y="1567"/>
                    <a:pt x="19829" y="1573"/>
                    <a:pt x="19873" y="1574"/>
                  </a:cubicBezTo>
                  <a:lnTo>
                    <a:pt x="19873" y="1574"/>
                  </a:lnTo>
                  <a:cubicBezTo>
                    <a:pt x="19874" y="1575"/>
                    <a:pt x="19874" y="1575"/>
                    <a:pt x="19875" y="1575"/>
                  </a:cubicBezTo>
                  <a:cubicBezTo>
                    <a:pt x="19966" y="1598"/>
                    <a:pt x="20058" y="1621"/>
                    <a:pt x="20149" y="1643"/>
                  </a:cubicBezTo>
                  <a:cubicBezTo>
                    <a:pt x="20354" y="1716"/>
                    <a:pt x="20559" y="1744"/>
                    <a:pt x="20760" y="1744"/>
                  </a:cubicBezTo>
                  <a:cubicBezTo>
                    <a:pt x="20940" y="1744"/>
                    <a:pt x="21118" y="1721"/>
                    <a:pt x="21290" y="1689"/>
                  </a:cubicBezTo>
                  <a:cubicBezTo>
                    <a:pt x="21884" y="1552"/>
                    <a:pt x="21975" y="1096"/>
                    <a:pt x="21792" y="730"/>
                  </a:cubicBezTo>
                  <a:cubicBezTo>
                    <a:pt x="21496" y="160"/>
                    <a:pt x="20423" y="0"/>
                    <a:pt x="19670" y="0"/>
                  </a:cubicBezTo>
                  <a:close/>
                  <a:moveTo>
                    <a:pt x="2758" y="4048"/>
                  </a:moveTo>
                  <a:cubicBezTo>
                    <a:pt x="2750" y="4052"/>
                    <a:pt x="2741" y="4058"/>
                    <a:pt x="2731" y="4065"/>
                  </a:cubicBezTo>
                  <a:lnTo>
                    <a:pt x="2731" y="4065"/>
                  </a:lnTo>
                  <a:cubicBezTo>
                    <a:pt x="2732" y="4064"/>
                    <a:pt x="2733" y="4064"/>
                    <a:pt x="2733" y="4063"/>
                  </a:cubicBezTo>
                  <a:lnTo>
                    <a:pt x="2733" y="4063"/>
                  </a:lnTo>
                  <a:cubicBezTo>
                    <a:pt x="2732" y="4063"/>
                    <a:pt x="2732" y="4063"/>
                    <a:pt x="2731" y="4064"/>
                  </a:cubicBezTo>
                  <a:lnTo>
                    <a:pt x="2731" y="4064"/>
                  </a:lnTo>
                  <a:cubicBezTo>
                    <a:pt x="2741" y="4058"/>
                    <a:pt x="2750" y="4052"/>
                    <a:pt x="2758" y="4048"/>
                  </a:cubicBezTo>
                  <a:close/>
                  <a:moveTo>
                    <a:pt x="2700" y="4085"/>
                  </a:moveTo>
                  <a:lnTo>
                    <a:pt x="2700" y="4085"/>
                  </a:lnTo>
                  <a:cubicBezTo>
                    <a:pt x="2688" y="4091"/>
                    <a:pt x="2676" y="4097"/>
                    <a:pt x="2665" y="4109"/>
                  </a:cubicBezTo>
                  <a:cubicBezTo>
                    <a:pt x="2677" y="4100"/>
                    <a:pt x="2689" y="4092"/>
                    <a:pt x="2700" y="4085"/>
                  </a:cubicBezTo>
                  <a:close/>
                  <a:moveTo>
                    <a:pt x="2468" y="2668"/>
                  </a:moveTo>
                  <a:cubicBezTo>
                    <a:pt x="2288" y="2668"/>
                    <a:pt x="2093" y="2698"/>
                    <a:pt x="1889" y="2762"/>
                  </a:cubicBezTo>
                  <a:cubicBezTo>
                    <a:pt x="1181" y="2967"/>
                    <a:pt x="200" y="3424"/>
                    <a:pt x="85" y="4040"/>
                  </a:cubicBezTo>
                  <a:cubicBezTo>
                    <a:pt x="1" y="4422"/>
                    <a:pt x="192" y="4823"/>
                    <a:pt x="695" y="4823"/>
                  </a:cubicBezTo>
                  <a:cubicBezTo>
                    <a:pt x="734" y="4823"/>
                    <a:pt x="774" y="4821"/>
                    <a:pt x="816" y="4816"/>
                  </a:cubicBezTo>
                  <a:cubicBezTo>
                    <a:pt x="1204" y="4793"/>
                    <a:pt x="1569" y="4702"/>
                    <a:pt x="1911" y="4474"/>
                  </a:cubicBezTo>
                  <a:cubicBezTo>
                    <a:pt x="2003" y="4405"/>
                    <a:pt x="2071" y="4360"/>
                    <a:pt x="2163" y="4314"/>
                  </a:cubicBezTo>
                  <a:cubicBezTo>
                    <a:pt x="2188" y="4299"/>
                    <a:pt x="2206" y="4287"/>
                    <a:pt x="2218" y="4279"/>
                  </a:cubicBezTo>
                  <a:lnTo>
                    <a:pt x="2218" y="4279"/>
                  </a:lnTo>
                  <a:cubicBezTo>
                    <a:pt x="2319" y="4254"/>
                    <a:pt x="2432" y="4215"/>
                    <a:pt x="2528" y="4177"/>
                  </a:cubicBezTo>
                  <a:cubicBezTo>
                    <a:pt x="2597" y="4140"/>
                    <a:pt x="2653" y="4108"/>
                    <a:pt x="2695" y="4084"/>
                  </a:cubicBezTo>
                  <a:lnTo>
                    <a:pt x="2695" y="4084"/>
                  </a:lnTo>
                  <a:cubicBezTo>
                    <a:pt x="2698" y="4084"/>
                    <a:pt x="2701" y="4083"/>
                    <a:pt x="2704" y="4083"/>
                  </a:cubicBezTo>
                  <a:lnTo>
                    <a:pt x="2704" y="4083"/>
                  </a:lnTo>
                  <a:cubicBezTo>
                    <a:pt x="2703" y="4084"/>
                    <a:pt x="2701" y="4084"/>
                    <a:pt x="2700" y="4085"/>
                  </a:cubicBezTo>
                  <a:lnTo>
                    <a:pt x="2700" y="4085"/>
                  </a:lnTo>
                  <a:cubicBezTo>
                    <a:pt x="2702" y="4084"/>
                    <a:pt x="2704" y="4083"/>
                    <a:pt x="2706" y="4082"/>
                  </a:cubicBezTo>
                  <a:lnTo>
                    <a:pt x="2706" y="4082"/>
                  </a:lnTo>
                  <a:cubicBezTo>
                    <a:pt x="3199" y="3983"/>
                    <a:pt x="3576" y="3511"/>
                    <a:pt x="3441" y="3196"/>
                  </a:cubicBezTo>
                  <a:cubicBezTo>
                    <a:pt x="3293" y="2867"/>
                    <a:pt x="2932" y="2668"/>
                    <a:pt x="2468" y="26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4" name="Google Shape;3544;p43"/>
            <p:cNvSpPr/>
            <p:nvPr/>
          </p:nvSpPr>
          <p:spPr>
            <a:xfrm>
              <a:off x="3290425" y="1723925"/>
              <a:ext cx="4025" cy="600"/>
            </a:xfrm>
            <a:custGeom>
              <a:avLst/>
              <a:gdLst/>
              <a:ahLst/>
              <a:cxnLst/>
              <a:rect l="l" t="t" r="r" b="b"/>
              <a:pathLst>
                <a:path w="161" h="24" extrusionOk="0">
                  <a:moveTo>
                    <a:pt x="160" y="23"/>
                  </a:moveTo>
                  <a:lnTo>
                    <a:pt x="160" y="23"/>
                  </a:lnTo>
                  <a:cubicBezTo>
                    <a:pt x="1" y="1"/>
                    <a:pt x="1" y="1"/>
                    <a:pt x="160" y="23"/>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5" name="Google Shape;3545;p43"/>
            <p:cNvSpPr/>
            <p:nvPr/>
          </p:nvSpPr>
          <p:spPr>
            <a:xfrm>
              <a:off x="2878425" y="1787475"/>
              <a:ext cx="3125" cy="1525"/>
            </a:xfrm>
            <a:custGeom>
              <a:avLst/>
              <a:gdLst/>
              <a:ahLst/>
              <a:cxnLst/>
              <a:rect l="l" t="t" r="r" b="b"/>
              <a:pathLst>
                <a:path w="125" h="61" extrusionOk="0">
                  <a:moveTo>
                    <a:pt x="123" y="0"/>
                  </a:moveTo>
                  <a:lnTo>
                    <a:pt x="123" y="0"/>
                  </a:lnTo>
                  <a:cubicBezTo>
                    <a:pt x="122" y="0"/>
                    <a:pt x="108" y="8"/>
                    <a:pt x="81" y="24"/>
                  </a:cubicBezTo>
                  <a:lnTo>
                    <a:pt x="81" y="24"/>
                  </a:lnTo>
                  <a:cubicBezTo>
                    <a:pt x="111" y="9"/>
                    <a:pt x="125" y="0"/>
                    <a:pt x="123" y="0"/>
                  </a:cubicBezTo>
                  <a:close/>
                  <a:moveTo>
                    <a:pt x="81" y="24"/>
                  </a:moveTo>
                  <a:cubicBezTo>
                    <a:pt x="61" y="34"/>
                    <a:pt x="34" y="46"/>
                    <a:pt x="1" y="61"/>
                  </a:cubicBezTo>
                  <a:lnTo>
                    <a:pt x="24" y="61"/>
                  </a:lnTo>
                  <a:cubicBezTo>
                    <a:pt x="46" y="45"/>
                    <a:pt x="66" y="33"/>
                    <a:pt x="81" y="24"/>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6" name="Google Shape;3546;p43"/>
            <p:cNvSpPr/>
            <p:nvPr/>
          </p:nvSpPr>
          <p:spPr>
            <a:xfrm>
              <a:off x="2865875" y="1793550"/>
              <a:ext cx="1175" cy="600"/>
            </a:xfrm>
            <a:custGeom>
              <a:avLst/>
              <a:gdLst/>
              <a:ahLst/>
              <a:cxnLst/>
              <a:rect l="l" t="t" r="r" b="b"/>
              <a:pathLst>
                <a:path w="47" h="24" extrusionOk="0">
                  <a:moveTo>
                    <a:pt x="23" y="0"/>
                  </a:moveTo>
                  <a:cubicBezTo>
                    <a:pt x="23" y="5"/>
                    <a:pt x="23" y="9"/>
                    <a:pt x="23" y="12"/>
                  </a:cubicBezTo>
                  <a:lnTo>
                    <a:pt x="23" y="12"/>
                  </a:lnTo>
                  <a:cubicBezTo>
                    <a:pt x="29" y="6"/>
                    <a:pt x="35" y="0"/>
                    <a:pt x="46" y="0"/>
                  </a:cubicBezTo>
                  <a:close/>
                  <a:moveTo>
                    <a:pt x="23" y="12"/>
                  </a:moveTo>
                  <a:cubicBezTo>
                    <a:pt x="18" y="18"/>
                    <a:pt x="12" y="23"/>
                    <a:pt x="1" y="23"/>
                  </a:cubicBezTo>
                  <a:cubicBezTo>
                    <a:pt x="19" y="23"/>
                    <a:pt x="22" y="23"/>
                    <a:pt x="23" y="12"/>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7" name="Google Shape;3547;p43"/>
            <p:cNvSpPr/>
            <p:nvPr/>
          </p:nvSpPr>
          <p:spPr>
            <a:xfrm>
              <a:off x="3094125" y="2019925"/>
              <a:ext cx="147825" cy="82450"/>
            </a:xfrm>
            <a:custGeom>
              <a:avLst/>
              <a:gdLst/>
              <a:ahLst/>
              <a:cxnLst/>
              <a:rect l="l" t="t" r="r" b="b"/>
              <a:pathLst>
                <a:path w="5913" h="3298" extrusionOk="0">
                  <a:moveTo>
                    <a:pt x="787" y="1238"/>
                  </a:moveTo>
                  <a:cubicBezTo>
                    <a:pt x="713" y="1238"/>
                    <a:pt x="561" y="1411"/>
                    <a:pt x="389" y="1605"/>
                  </a:cubicBezTo>
                  <a:cubicBezTo>
                    <a:pt x="297" y="1696"/>
                    <a:pt x="206" y="1810"/>
                    <a:pt x="138" y="1901"/>
                  </a:cubicBezTo>
                  <a:cubicBezTo>
                    <a:pt x="69" y="1993"/>
                    <a:pt x="46" y="2084"/>
                    <a:pt x="46" y="2084"/>
                  </a:cubicBezTo>
                  <a:cubicBezTo>
                    <a:pt x="46" y="2084"/>
                    <a:pt x="46" y="2084"/>
                    <a:pt x="23" y="2130"/>
                  </a:cubicBezTo>
                  <a:cubicBezTo>
                    <a:pt x="23" y="2153"/>
                    <a:pt x="23" y="2221"/>
                    <a:pt x="1" y="2267"/>
                  </a:cubicBezTo>
                  <a:cubicBezTo>
                    <a:pt x="1" y="2404"/>
                    <a:pt x="23" y="2586"/>
                    <a:pt x="92" y="2723"/>
                  </a:cubicBezTo>
                  <a:cubicBezTo>
                    <a:pt x="212" y="2982"/>
                    <a:pt x="419" y="3120"/>
                    <a:pt x="499" y="3120"/>
                  </a:cubicBezTo>
                  <a:cubicBezTo>
                    <a:pt x="511" y="3120"/>
                    <a:pt x="520" y="3117"/>
                    <a:pt x="526" y="3111"/>
                  </a:cubicBezTo>
                  <a:cubicBezTo>
                    <a:pt x="571" y="3066"/>
                    <a:pt x="412" y="2837"/>
                    <a:pt x="389" y="2632"/>
                  </a:cubicBezTo>
                  <a:cubicBezTo>
                    <a:pt x="389" y="2518"/>
                    <a:pt x="412" y="2426"/>
                    <a:pt x="434" y="2358"/>
                  </a:cubicBezTo>
                  <a:cubicBezTo>
                    <a:pt x="457" y="2289"/>
                    <a:pt x="480" y="2244"/>
                    <a:pt x="480" y="2244"/>
                  </a:cubicBezTo>
                  <a:cubicBezTo>
                    <a:pt x="480" y="2244"/>
                    <a:pt x="480" y="2175"/>
                    <a:pt x="526" y="2107"/>
                  </a:cubicBezTo>
                  <a:cubicBezTo>
                    <a:pt x="548" y="2016"/>
                    <a:pt x="594" y="1901"/>
                    <a:pt x="663" y="1787"/>
                  </a:cubicBezTo>
                  <a:cubicBezTo>
                    <a:pt x="777" y="1536"/>
                    <a:pt x="845" y="1262"/>
                    <a:pt x="800" y="1239"/>
                  </a:cubicBezTo>
                  <a:cubicBezTo>
                    <a:pt x="796" y="1238"/>
                    <a:pt x="791" y="1238"/>
                    <a:pt x="787" y="1238"/>
                  </a:cubicBezTo>
                  <a:close/>
                  <a:moveTo>
                    <a:pt x="1941" y="2449"/>
                  </a:moveTo>
                  <a:cubicBezTo>
                    <a:pt x="1758" y="2449"/>
                    <a:pt x="1576" y="2518"/>
                    <a:pt x="1576" y="2563"/>
                  </a:cubicBezTo>
                  <a:cubicBezTo>
                    <a:pt x="1576" y="2632"/>
                    <a:pt x="1735" y="2700"/>
                    <a:pt x="1872" y="2769"/>
                  </a:cubicBezTo>
                  <a:cubicBezTo>
                    <a:pt x="2009" y="2837"/>
                    <a:pt x="2123" y="2929"/>
                    <a:pt x="2123" y="2929"/>
                  </a:cubicBezTo>
                  <a:cubicBezTo>
                    <a:pt x="2123" y="2929"/>
                    <a:pt x="2260" y="2951"/>
                    <a:pt x="2374" y="3043"/>
                  </a:cubicBezTo>
                  <a:cubicBezTo>
                    <a:pt x="2499" y="3105"/>
                    <a:pt x="2586" y="3205"/>
                    <a:pt x="2652" y="3205"/>
                  </a:cubicBezTo>
                  <a:cubicBezTo>
                    <a:pt x="2659" y="3205"/>
                    <a:pt x="2665" y="3204"/>
                    <a:pt x="2671" y="3202"/>
                  </a:cubicBezTo>
                  <a:cubicBezTo>
                    <a:pt x="2740" y="3202"/>
                    <a:pt x="2717" y="2997"/>
                    <a:pt x="2626" y="2814"/>
                  </a:cubicBezTo>
                  <a:cubicBezTo>
                    <a:pt x="2511" y="2632"/>
                    <a:pt x="2329" y="2518"/>
                    <a:pt x="2329" y="2518"/>
                  </a:cubicBezTo>
                  <a:cubicBezTo>
                    <a:pt x="2329" y="2518"/>
                    <a:pt x="2146" y="2449"/>
                    <a:pt x="1941" y="2449"/>
                  </a:cubicBezTo>
                  <a:close/>
                  <a:moveTo>
                    <a:pt x="4156" y="1"/>
                  </a:moveTo>
                  <a:cubicBezTo>
                    <a:pt x="4145" y="1"/>
                    <a:pt x="4136" y="3"/>
                    <a:pt x="4132" y="7"/>
                  </a:cubicBezTo>
                  <a:cubicBezTo>
                    <a:pt x="4109" y="53"/>
                    <a:pt x="4543" y="395"/>
                    <a:pt x="4931" y="737"/>
                  </a:cubicBezTo>
                  <a:cubicBezTo>
                    <a:pt x="5114" y="920"/>
                    <a:pt x="5273" y="1125"/>
                    <a:pt x="5342" y="1262"/>
                  </a:cubicBezTo>
                  <a:cubicBezTo>
                    <a:pt x="5387" y="1331"/>
                    <a:pt x="5410" y="1399"/>
                    <a:pt x="5410" y="1445"/>
                  </a:cubicBezTo>
                  <a:cubicBezTo>
                    <a:pt x="5433" y="1491"/>
                    <a:pt x="5433" y="1513"/>
                    <a:pt x="5433" y="1513"/>
                  </a:cubicBezTo>
                  <a:cubicBezTo>
                    <a:pt x="5433" y="1513"/>
                    <a:pt x="5479" y="1605"/>
                    <a:pt x="5456" y="1764"/>
                  </a:cubicBezTo>
                  <a:cubicBezTo>
                    <a:pt x="5433" y="1924"/>
                    <a:pt x="5365" y="2153"/>
                    <a:pt x="5250" y="2381"/>
                  </a:cubicBezTo>
                  <a:cubicBezTo>
                    <a:pt x="4999" y="2837"/>
                    <a:pt x="4634" y="3248"/>
                    <a:pt x="4703" y="3294"/>
                  </a:cubicBezTo>
                  <a:cubicBezTo>
                    <a:pt x="4704" y="3297"/>
                    <a:pt x="4707" y="3298"/>
                    <a:pt x="4711" y="3298"/>
                  </a:cubicBezTo>
                  <a:cubicBezTo>
                    <a:pt x="4777" y="3298"/>
                    <a:pt x="5180" y="2971"/>
                    <a:pt x="5502" y="2563"/>
                  </a:cubicBezTo>
                  <a:cubicBezTo>
                    <a:pt x="5684" y="2335"/>
                    <a:pt x="5821" y="2061"/>
                    <a:pt x="5867" y="1833"/>
                  </a:cubicBezTo>
                  <a:cubicBezTo>
                    <a:pt x="5890" y="1719"/>
                    <a:pt x="5912" y="1605"/>
                    <a:pt x="5890" y="1536"/>
                  </a:cubicBezTo>
                  <a:cubicBezTo>
                    <a:pt x="5890" y="1468"/>
                    <a:pt x="5890" y="1422"/>
                    <a:pt x="5890" y="1422"/>
                  </a:cubicBezTo>
                  <a:cubicBezTo>
                    <a:pt x="5890" y="1422"/>
                    <a:pt x="5867" y="1376"/>
                    <a:pt x="5844" y="1308"/>
                  </a:cubicBezTo>
                  <a:cubicBezTo>
                    <a:pt x="5821" y="1239"/>
                    <a:pt x="5775" y="1148"/>
                    <a:pt x="5707" y="1057"/>
                  </a:cubicBezTo>
                  <a:cubicBezTo>
                    <a:pt x="5570" y="851"/>
                    <a:pt x="5365" y="646"/>
                    <a:pt x="5136" y="486"/>
                  </a:cubicBezTo>
                  <a:cubicBezTo>
                    <a:pt x="4722" y="197"/>
                    <a:pt x="4271" y="1"/>
                    <a:pt x="41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8" name="Google Shape;3548;p43"/>
            <p:cNvSpPr/>
            <p:nvPr/>
          </p:nvSpPr>
          <p:spPr>
            <a:xfrm>
              <a:off x="3237350" y="1809850"/>
              <a:ext cx="140400" cy="28300"/>
            </a:xfrm>
            <a:custGeom>
              <a:avLst/>
              <a:gdLst/>
              <a:ahLst/>
              <a:cxnLst/>
              <a:rect l="l" t="t" r="r" b="b"/>
              <a:pathLst>
                <a:path w="5616" h="1132" extrusionOk="0">
                  <a:moveTo>
                    <a:pt x="2618" y="0"/>
                  </a:moveTo>
                  <a:cubicBezTo>
                    <a:pt x="2547" y="0"/>
                    <a:pt x="2466" y="10"/>
                    <a:pt x="2375" y="10"/>
                  </a:cubicBezTo>
                  <a:cubicBezTo>
                    <a:pt x="2306" y="33"/>
                    <a:pt x="2215" y="33"/>
                    <a:pt x="2146" y="33"/>
                  </a:cubicBezTo>
                  <a:cubicBezTo>
                    <a:pt x="2055" y="56"/>
                    <a:pt x="1964" y="79"/>
                    <a:pt x="1895" y="79"/>
                  </a:cubicBezTo>
                  <a:cubicBezTo>
                    <a:pt x="1713" y="124"/>
                    <a:pt x="1530" y="170"/>
                    <a:pt x="1348" y="238"/>
                  </a:cubicBezTo>
                  <a:cubicBezTo>
                    <a:pt x="1165" y="284"/>
                    <a:pt x="1005" y="375"/>
                    <a:pt x="845" y="444"/>
                  </a:cubicBezTo>
                  <a:cubicBezTo>
                    <a:pt x="686" y="535"/>
                    <a:pt x="526" y="604"/>
                    <a:pt x="412" y="672"/>
                  </a:cubicBezTo>
                  <a:cubicBezTo>
                    <a:pt x="161" y="809"/>
                    <a:pt x="1" y="923"/>
                    <a:pt x="1" y="946"/>
                  </a:cubicBezTo>
                  <a:cubicBezTo>
                    <a:pt x="1" y="947"/>
                    <a:pt x="3" y="947"/>
                    <a:pt x="4" y="947"/>
                  </a:cubicBezTo>
                  <a:cubicBezTo>
                    <a:pt x="61" y="947"/>
                    <a:pt x="706" y="576"/>
                    <a:pt x="1393" y="398"/>
                  </a:cubicBezTo>
                  <a:cubicBezTo>
                    <a:pt x="1576" y="353"/>
                    <a:pt x="1736" y="284"/>
                    <a:pt x="1918" y="284"/>
                  </a:cubicBezTo>
                  <a:cubicBezTo>
                    <a:pt x="2009" y="261"/>
                    <a:pt x="2078" y="238"/>
                    <a:pt x="2169" y="238"/>
                  </a:cubicBezTo>
                  <a:cubicBezTo>
                    <a:pt x="2238" y="238"/>
                    <a:pt x="2306" y="238"/>
                    <a:pt x="2375" y="216"/>
                  </a:cubicBezTo>
                  <a:lnTo>
                    <a:pt x="2694" y="216"/>
                  </a:lnTo>
                  <a:cubicBezTo>
                    <a:pt x="2786" y="238"/>
                    <a:pt x="2831" y="238"/>
                    <a:pt x="2831" y="238"/>
                  </a:cubicBezTo>
                  <a:lnTo>
                    <a:pt x="2945" y="238"/>
                  </a:lnTo>
                  <a:cubicBezTo>
                    <a:pt x="3037" y="238"/>
                    <a:pt x="3151" y="261"/>
                    <a:pt x="3288" y="284"/>
                  </a:cubicBezTo>
                  <a:cubicBezTo>
                    <a:pt x="3402" y="307"/>
                    <a:pt x="3562" y="330"/>
                    <a:pt x="3744" y="375"/>
                  </a:cubicBezTo>
                  <a:cubicBezTo>
                    <a:pt x="3904" y="421"/>
                    <a:pt x="4087" y="444"/>
                    <a:pt x="4269" y="512"/>
                  </a:cubicBezTo>
                  <a:cubicBezTo>
                    <a:pt x="4612" y="627"/>
                    <a:pt x="4954" y="763"/>
                    <a:pt x="5205" y="900"/>
                  </a:cubicBezTo>
                  <a:cubicBezTo>
                    <a:pt x="5414" y="1026"/>
                    <a:pt x="5565" y="1132"/>
                    <a:pt x="5607" y="1132"/>
                  </a:cubicBezTo>
                  <a:cubicBezTo>
                    <a:pt x="5611" y="1132"/>
                    <a:pt x="5614" y="1131"/>
                    <a:pt x="5616" y="1129"/>
                  </a:cubicBezTo>
                  <a:cubicBezTo>
                    <a:pt x="5616" y="1106"/>
                    <a:pt x="5479" y="992"/>
                    <a:pt x="5251" y="809"/>
                  </a:cubicBezTo>
                  <a:cubicBezTo>
                    <a:pt x="5000" y="672"/>
                    <a:pt x="4657" y="490"/>
                    <a:pt x="4315" y="353"/>
                  </a:cubicBezTo>
                  <a:cubicBezTo>
                    <a:pt x="4132" y="284"/>
                    <a:pt x="3950" y="238"/>
                    <a:pt x="3790" y="193"/>
                  </a:cubicBezTo>
                  <a:cubicBezTo>
                    <a:pt x="3607" y="124"/>
                    <a:pt x="3447" y="102"/>
                    <a:pt x="3310" y="79"/>
                  </a:cubicBezTo>
                  <a:cubicBezTo>
                    <a:pt x="3174" y="33"/>
                    <a:pt x="3059" y="10"/>
                    <a:pt x="2968" y="10"/>
                  </a:cubicBezTo>
                  <a:lnTo>
                    <a:pt x="2717" y="10"/>
                  </a:lnTo>
                  <a:cubicBezTo>
                    <a:pt x="2687" y="3"/>
                    <a:pt x="2654" y="0"/>
                    <a:pt x="26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9" name="Google Shape;3549;p43"/>
            <p:cNvSpPr/>
            <p:nvPr/>
          </p:nvSpPr>
          <p:spPr>
            <a:xfrm>
              <a:off x="3261325" y="1854650"/>
              <a:ext cx="129550" cy="131925"/>
            </a:xfrm>
            <a:custGeom>
              <a:avLst/>
              <a:gdLst/>
              <a:ahLst/>
              <a:cxnLst/>
              <a:rect l="l" t="t" r="r" b="b"/>
              <a:pathLst>
                <a:path w="5182" h="5277" extrusionOk="0">
                  <a:moveTo>
                    <a:pt x="2533" y="1"/>
                  </a:moveTo>
                  <a:cubicBezTo>
                    <a:pt x="2360" y="1"/>
                    <a:pt x="2185" y="22"/>
                    <a:pt x="2009" y="67"/>
                  </a:cubicBezTo>
                  <a:cubicBezTo>
                    <a:pt x="754" y="409"/>
                    <a:pt x="0" y="1825"/>
                    <a:pt x="343" y="3240"/>
                  </a:cubicBezTo>
                  <a:cubicBezTo>
                    <a:pt x="616" y="4450"/>
                    <a:pt x="1590" y="5276"/>
                    <a:pt x="2638" y="5276"/>
                  </a:cubicBezTo>
                  <a:cubicBezTo>
                    <a:pt x="2815" y="5276"/>
                    <a:pt x="2995" y="5252"/>
                    <a:pt x="3173" y="5203"/>
                  </a:cubicBezTo>
                  <a:cubicBezTo>
                    <a:pt x="4429" y="4860"/>
                    <a:pt x="5182" y="3445"/>
                    <a:pt x="4839" y="2030"/>
                  </a:cubicBezTo>
                  <a:cubicBezTo>
                    <a:pt x="4565" y="813"/>
                    <a:pt x="3597" y="1"/>
                    <a:pt x="25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0" name="Google Shape;3550;p43"/>
            <p:cNvSpPr/>
            <p:nvPr/>
          </p:nvSpPr>
          <p:spPr>
            <a:xfrm>
              <a:off x="3206550" y="1818875"/>
              <a:ext cx="219700" cy="217025"/>
            </a:xfrm>
            <a:custGeom>
              <a:avLst/>
              <a:gdLst/>
              <a:ahLst/>
              <a:cxnLst/>
              <a:rect l="l" t="t" r="r" b="b"/>
              <a:pathLst>
                <a:path w="8788" h="8681" extrusionOk="0">
                  <a:moveTo>
                    <a:pt x="4853" y="0"/>
                  </a:moveTo>
                  <a:cubicBezTo>
                    <a:pt x="4329" y="0"/>
                    <a:pt x="3813" y="96"/>
                    <a:pt x="3333" y="311"/>
                  </a:cubicBezTo>
                  <a:cubicBezTo>
                    <a:pt x="548" y="1521"/>
                    <a:pt x="0" y="4602"/>
                    <a:pt x="617" y="6474"/>
                  </a:cubicBezTo>
                  <a:cubicBezTo>
                    <a:pt x="1132" y="8005"/>
                    <a:pt x="2352" y="8680"/>
                    <a:pt x="3749" y="8680"/>
                  </a:cubicBezTo>
                  <a:cubicBezTo>
                    <a:pt x="4455" y="8680"/>
                    <a:pt x="5207" y="8508"/>
                    <a:pt x="5935" y="8186"/>
                  </a:cubicBezTo>
                  <a:cubicBezTo>
                    <a:pt x="7510" y="7478"/>
                    <a:pt x="8605" y="5903"/>
                    <a:pt x="8742" y="4191"/>
                  </a:cubicBezTo>
                  <a:cubicBezTo>
                    <a:pt x="8788" y="3666"/>
                    <a:pt x="8697" y="3050"/>
                    <a:pt x="8491" y="2457"/>
                  </a:cubicBezTo>
                  <a:cubicBezTo>
                    <a:pt x="8103" y="1361"/>
                    <a:pt x="7145" y="425"/>
                    <a:pt x="6117" y="174"/>
                  </a:cubicBezTo>
                  <a:cubicBezTo>
                    <a:pt x="5700" y="62"/>
                    <a:pt x="5274" y="0"/>
                    <a:pt x="48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1" name="Google Shape;3551;p43"/>
            <p:cNvSpPr/>
            <p:nvPr/>
          </p:nvSpPr>
          <p:spPr>
            <a:xfrm>
              <a:off x="3212825" y="1841850"/>
              <a:ext cx="214000" cy="198400"/>
            </a:xfrm>
            <a:custGeom>
              <a:avLst/>
              <a:gdLst/>
              <a:ahLst/>
              <a:cxnLst/>
              <a:rect l="l" t="t" r="r" b="b"/>
              <a:pathLst>
                <a:path w="8560" h="7936" extrusionOk="0">
                  <a:moveTo>
                    <a:pt x="4326" y="0"/>
                  </a:moveTo>
                  <a:cubicBezTo>
                    <a:pt x="4021" y="0"/>
                    <a:pt x="3711" y="40"/>
                    <a:pt x="3401" y="123"/>
                  </a:cubicBezTo>
                  <a:cubicBezTo>
                    <a:pt x="1758" y="556"/>
                    <a:pt x="571" y="2519"/>
                    <a:pt x="251" y="4300"/>
                  </a:cubicBezTo>
                  <a:cubicBezTo>
                    <a:pt x="0" y="5623"/>
                    <a:pt x="754" y="6719"/>
                    <a:pt x="1712" y="7381"/>
                  </a:cubicBezTo>
                  <a:cubicBezTo>
                    <a:pt x="2339" y="7782"/>
                    <a:pt x="2959" y="7935"/>
                    <a:pt x="3594" y="7935"/>
                  </a:cubicBezTo>
                  <a:cubicBezTo>
                    <a:pt x="4116" y="7935"/>
                    <a:pt x="4649" y="7832"/>
                    <a:pt x="5204" y="7678"/>
                  </a:cubicBezTo>
                  <a:cubicBezTo>
                    <a:pt x="7259" y="7130"/>
                    <a:pt x="8560" y="5372"/>
                    <a:pt x="8058" y="3136"/>
                  </a:cubicBezTo>
                  <a:cubicBezTo>
                    <a:pt x="7612" y="1255"/>
                    <a:pt x="6047" y="0"/>
                    <a:pt x="43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2" name="Google Shape;3552;p43"/>
            <p:cNvSpPr/>
            <p:nvPr/>
          </p:nvSpPr>
          <p:spPr>
            <a:xfrm>
              <a:off x="3222525" y="1852350"/>
              <a:ext cx="160375" cy="164875"/>
            </a:xfrm>
            <a:custGeom>
              <a:avLst/>
              <a:gdLst/>
              <a:ahLst/>
              <a:cxnLst/>
              <a:rect l="l" t="t" r="r" b="b"/>
              <a:pathLst>
                <a:path w="6415" h="6595" extrusionOk="0">
                  <a:moveTo>
                    <a:pt x="3272" y="1"/>
                  </a:moveTo>
                  <a:cubicBezTo>
                    <a:pt x="3157" y="1"/>
                    <a:pt x="3040" y="8"/>
                    <a:pt x="2922" y="22"/>
                  </a:cubicBezTo>
                  <a:cubicBezTo>
                    <a:pt x="1233" y="228"/>
                    <a:pt x="0" y="1848"/>
                    <a:pt x="160" y="3674"/>
                  </a:cubicBezTo>
                  <a:cubicBezTo>
                    <a:pt x="309" y="5351"/>
                    <a:pt x="1603" y="6594"/>
                    <a:pt x="3142" y="6594"/>
                  </a:cubicBezTo>
                  <a:cubicBezTo>
                    <a:pt x="3258" y="6594"/>
                    <a:pt x="3375" y="6587"/>
                    <a:pt x="3493" y="6573"/>
                  </a:cubicBezTo>
                  <a:cubicBezTo>
                    <a:pt x="5182" y="6368"/>
                    <a:pt x="6414" y="4724"/>
                    <a:pt x="6254" y="2921"/>
                  </a:cubicBezTo>
                  <a:cubicBezTo>
                    <a:pt x="6106" y="1244"/>
                    <a:pt x="4812" y="1"/>
                    <a:pt x="3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3" name="Google Shape;3553;p43"/>
            <p:cNvSpPr/>
            <p:nvPr/>
          </p:nvSpPr>
          <p:spPr>
            <a:xfrm>
              <a:off x="3251050" y="1882725"/>
              <a:ext cx="89625" cy="92600"/>
            </a:xfrm>
            <a:custGeom>
              <a:avLst/>
              <a:gdLst/>
              <a:ahLst/>
              <a:cxnLst/>
              <a:rect l="l" t="t" r="r" b="b"/>
              <a:pathLst>
                <a:path w="3585" h="3704" extrusionOk="0">
                  <a:moveTo>
                    <a:pt x="1852" y="0"/>
                  </a:moveTo>
                  <a:cubicBezTo>
                    <a:pt x="1776" y="0"/>
                    <a:pt x="1699" y="6"/>
                    <a:pt x="1621" y="17"/>
                  </a:cubicBezTo>
                  <a:cubicBezTo>
                    <a:pt x="685" y="131"/>
                    <a:pt x="1" y="1044"/>
                    <a:pt x="69" y="2048"/>
                  </a:cubicBezTo>
                  <a:cubicBezTo>
                    <a:pt x="154" y="3004"/>
                    <a:pt x="892" y="3703"/>
                    <a:pt x="1767" y="3703"/>
                  </a:cubicBezTo>
                  <a:cubicBezTo>
                    <a:pt x="1832" y="3703"/>
                    <a:pt x="1897" y="3700"/>
                    <a:pt x="1964" y="3692"/>
                  </a:cubicBezTo>
                  <a:cubicBezTo>
                    <a:pt x="2899" y="3578"/>
                    <a:pt x="3584" y="2665"/>
                    <a:pt x="3516" y="1637"/>
                  </a:cubicBezTo>
                  <a:cubicBezTo>
                    <a:pt x="3432" y="694"/>
                    <a:pt x="2712" y="0"/>
                    <a:pt x="18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4" name="Google Shape;3554;p43"/>
            <p:cNvSpPr/>
            <p:nvPr/>
          </p:nvSpPr>
          <p:spPr>
            <a:xfrm>
              <a:off x="3233925" y="1872875"/>
              <a:ext cx="148975" cy="144350"/>
            </a:xfrm>
            <a:custGeom>
              <a:avLst/>
              <a:gdLst/>
              <a:ahLst/>
              <a:cxnLst/>
              <a:rect l="l" t="t" r="r" b="b"/>
              <a:pathLst>
                <a:path w="5959" h="5774" extrusionOk="0">
                  <a:moveTo>
                    <a:pt x="4794" y="0"/>
                  </a:moveTo>
                  <a:cubicBezTo>
                    <a:pt x="4954" y="342"/>
                    <a:pt x="5068" y="730"/>
                    <a:pt x="5091" y="1118"/>
                  </a:cubicBezTo>
                  <a:cubicBezTo>
                    <a:pt x="5251" y="2944"/>
                    <a:pt x="4018" y="4565"/>
                    <a:pt x="2329" y="4770"/>
                  </a:cubicBezTo>
                  <a:cubicBezTo>
                    <a:pt x="2212" y="4786"/>
                    <a:pt x="2095" y="4793"/>
                    <a:pt x="1978" y="4793"/>
                  </a:cubicBezTo>
                  <a:cubicBezTo>
                    <a:pt x="1237" y="4793"/>
                    <a:pt x="534" y="4488"/>
                    <a:pt x="1" y="3994"/>
                  </a:cubicBezTo>
                  <a:lnTo>
                    <a:pt x="1" y="3994"/>
                  </a:lnTo>
                  <a:cubicBezTo>
                    <a:pt x="500" y="5054"/>
                    <a:pt x="1528" y="5773"/>
                    <a:pt x="2690" y="5773"/>
                  </a:cubicBezTo>
                  <a:cubicBezTo>
                    <a:pt x="2804" y="5773"/>
                    <a:pt x="2920" y="5766"/>
                    <a:pt x="3037" y="5752"/>
                  </a:cubicBezTo>
                  <a:cubicBezTo>
                    <a:pt x="4726" y="5547"/>
                    <a:pt x="5958" y="3903"/>
                    <a:pt x="5798" y="2100"/>
                  </a:cubicBezTo>
                  <a:cubicBezTo>
                    <a:pt x="5730" y="1255"/>
                    <a:pt x="5342" y="502"/>
                    <a:pt x="47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5" name="Google Shape;3555;p43"/>
            <p:cNvSpPr/>
            <p:nvPr/>
          </p:nvSpPr>
          <p:spPr>
            <a:xfrm>
              <a:off x="3339403" y="1892182"/>
              <a:ext cx="46451" cy="47561"/>
            </a:xfrm>
            <a:custGeom>
              <a:avLst/>
              <a:gdLst/>
              <a:ahLst/>
              <a:cxnLst/>
              <a:rect l="l" t="t" r="r" b="b"/>
              <a:pathLst>
                <a:path w="2718" h="2783" extrusionOk="0">
                  <a:moveTo>
                    <a:pt x="1410" y="0"/>
                  </a:moveTo>
                  <a:cubicBezTo>
                    <a:pt x="1359" y="0"/>
                    <a:pt x="1308" y="4"/>
                    <a:pt x="1256" y="10"/>
                  </a:cubicBezTo>
                  <a:cubicBezTo>
                    <a:pt x="526" y="79"/>
                    <a:pt x="1" y="786"/>
                    <a:pt x="69" y="1540"/>
                  </a:cubicBezTo>
                  <a:cubicBezTo>
                    <a:pt x="133" y="2259"/>
                    <a:pt x="686" y="2782"/>
                    <a:pt x="1331" y="2782"/>
                  </a:cubicBezTo>
                  <a:cubicBezTo>
                    <a:pt x="1381" y="2782"/>
                    <a:pt x="1433" y="2779"/>
                    <a:pt x="1485" y="2772"/>
                  </a:cubicBezTo>
                  <a:cubicBezTo>
                    <a:pt x="2192" y="2681"/>
                    <a:pt x="2717" y="1996"/>
                    <a:pt x="2649" y="1220"/>
                  </a:cubicBezTo>
                  <a:cubicBezTo>
                    <a:pt x="2585" y="522"/>
                    <a:pt x="2051" y="0"/>
                    <a:pt x="14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6" name="Google Shape;3556;p43"/>
            <p:cNvSpPr/>
            <p:nvPr/>
          </p:nvSpPr>
          <p:spPr>
            <a:xfrm>
              <a:off x="2783125" y="1859675"/>
              <a:ext cx="184925" cy="108500"/>
            </a:xfrm>
            <a:custGeom>
              <a:avLst/>
              <a:gdLst/>
              <a:ahLst/>
              <a:cxnLst/>
              <a:rect l="l" t="t" r="r" b="b"/>
              <a:pathLst>
                <a:path w="7397" h="4340" extrusionOk="0">
                  <a:moveTo>
                    <a:pt x="5249" y="0"/>
                  </a:moveTo>
                  <a:cubicBezTo>
                    <a:pt x="5196" y="0"/>
                    <a:pt x="5144" y="1"/>
                    <a:pt x="5091" y="3"/>
                  </a:cubicBezTo>
                  <a:cubicBezTo>
                    <a:pt x="4497" y="26"/>
                    <a:pt x="3904" y="140"/>
                    <a:pt x="3470" y="300"/>
                  </a:cubicBezTo>
                  <a:cubicBezTo>
                    <a:pt x="3265" y="368"/>
                    <a:pt x="3082" y="437"/>
                    <a:pt x="2968" y="505"/>
                  </a:cubicBezTo>
                  <a:cubicBezTo>
                    <a:pt x="2854" y="551"/>
                    <a:pt x="2786" y="596"/>
                    <a:pt x="2786" y="596"/>
                  </a:cubicBezTo>
                  <a:cubicBezTo>
                    <a:pt x="2786" y="596"/>
                    <a:pt x="2717" y="619"/>
                    <a:pt x="2603" y="688"/>
                  </a:cubicBezTo>
                  <a:cubicBezTo>
                    <a:pt x="2489" y="756"/>
                    <a:pt x="2329" y="848"/>
                    <a:pt x="2124" y="985"/>
                  </a:cubicBezTo>
                  <a:cubicBezTo>
                    <a:pt x="1758" y="1258"/>
                    <a:pt x="1279" y="1624"/>
                    <a:pt x="914" y="2103"/>
                  </a:cubicBezTo>
                  <a:cubicBezTo>
                    <a:pt x="526" y="2605"/>
                    <a:pt x="229" y="3130"/>
                    <a:pt x="138" y="3587"/>
                  </a:cubicBezTo>
                  <a:cubicBezTo>
                    <a:pt x="47" y="3815"/>
                    <a:pt x="47" y="3997"/>
                    <a:pt x="24" y="4134"/>
                  </a:cubicBezTo>
                  <a:cubicBezTo>
                    <a:pt x="1" y="4271"/>
                    <a:pt x="1" y="4340"/>
                    <a:pt x="24" y="4340"/>
                  </a:cubicBezTo>
                  <a:cubicBezTo>
                    <a:pt x="24" y="4340"/>
                    <a:pt x="47" y="4271"/>
                    <a:pt x="69" y="4134"/>
                  </a:cubicBezTo>
                  <a:cubicBezTo>
                    <a:pt x="115" y="4020"/>
                    <a:pt x="115" y="3838"/>
                    <a:pt x="206" y="3609"/>
                  </a:cubicBezTo>
                  <a:cubicBezTo>
                    <a:pt x="343" y="3199"/>
                    <a:pt x="663" y="2674"/>
                    <a:pt x="1028" y="2217"/>
                  </a:cubicBezTo>
                  <a:cubicBezTo>
                    <a:pt x="1416" y="1761"/>
                    <a:pt x="1895" y="1418"/>
                    <a:pt x="2238" y="1167"/>
                  </a:cubicBezTo>
                  <a:cubicBezTo>
                    <a:pt x="2443" y="1053"/>
                    <a:pt x="2603" y="962"/>
                    <a:pt x="2694" y="893"/>
                  </a:cubicBezTo>
                  <a:cubicBezTo>
                    <a:pt x="2808" y="825"/>
                    <a:pt x="2877" y="802"/>
                    <a:pt x="2877" y="802"/>
                  </a:cubicBezTo>
                  <a:cubicBezTo>
                    <a:pt x="2877" y="802"/>
                    <a:pt x="2945" y="779"/>
                    <a:pt x="3059" y="711"/>
                  </a:cubicBezTo>
                  <a:cubicBezTo>
                    <a:pt x="3174" y="665"/>
                    <a:pt x="3333" y="574"/>
                    <a:pt x="3539" y="505"/>
                  </a:cubicBezTo>
                  <a:cubicBezTo>
                    <a:pt x="3950" y="345"/>
                    <a:pt x="4520" y="208"/>
                    <a:pt x="5114" y="163"/>
                  </a:cubicBezTo>
                  <a:cubicBezTo>
                    <a:pt x="5186" y="160"/>
                    <a:pt x="5259" y="158"/>
                    <a:pt x="5332" y="158"/>
                  </a:cubicBezTo>
                  <a:cubicBezTo>
                    <a:pt x="5832" y="158"/>
                    <a:pt x="6330" y="226"/>
                    <a:pt x="6689" y="345"/>
                  </a:cubicBezTo>
                  <a:cubicBezTo>
                    <a:pt x="7069" y="472"/>
                    <a:pt x="7332" y="599"/>
                    <a:pt x="7369" y="599"/>
                  </a:cubicBezTo>
                  <a:cubicBezTo>
                    <a:pt x="7372" y="599"/>
                    <a:pt x="7373" y="598"/>
                    <a:pt x="7373" y="596"/>
                  </a:cubicBezTo>
                  <a:cubicBezTo>
                    <a:pt x="7396" y="596"/>
                    <a:pt x="7328" y="551"/>
                    <a:pt x="7214" y="482"/>
                  </a:cubicBezTo>
                  <a:cubicBezTo>
                    <a:pt x="7100" y="437"/>
                    <a:pt x="6940" y="323"/>
                    <a:pt x="6712" y="254"/>
                  </a:cubicBezTo>
                  <a:cubicBezTo>
                    <a:pt x="6336" y="108"/>
                    <a:pt x="5808" y="0"/>
                    <a:pt x="5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7" name="Google Shape;3557;p43"/>
            <p:cNvSpPr/>
            <p:nvPr/>
          </p:nvSpPr>
          <p:spPr>
            <a:xfrm>
              <a:off x="2772875" y="1876750"/>
              <a:ext cx="254525" cy="219525"/>
            </a:xfrm>
            <a:custGeom>
              <a:avLst/>
              <a:gdLst/>
              <a:ahLst/>
              <a:cxnLst/>
              <a:rect l="l" t="t" r="r" b="b"/>
              <a:pathLst>
                <a:path w="10181" h="8781" extrusionOk="0">
                  <a:moveTo>
                    <a:pt x="4659" y="0"/>
                  </a:moveTo>
                  <a:cubicBezTo>
                    <a:pt x="3753" y="0"/>
                    <a:pt x="2885" y="234"/>
                    <a:pt x="2146" y="667"/>
                  </a:cubicBezTo>
                  <a:cubicBezTo>
                    <a:pt x="1278" y="1192"/>
                    <a:pt x="593" y="1991"/>
                    <a:pt x="251" y="3063"/>
                  </a:cubicBezTo>
                  <a:cubicBezTo>
                    <a:pt x="0" y="3839"/>
                    <a:pt x="68" y="4707"/>
                    <a:pt x="320" y="5460"/>
                  </a:cubicBezTo>
                  <a:cubicBezTo>
                    <a:pt x="959" y="7240"/>
                    <a:pt x="2648" y="8450"/>
                    <a:pt x="4497" y="8701"/>
                  </a:cubicBezTo>
                  <a:cubicBezTo>
                    <a:pt x="4858" y="8754"/>
                    <a:pt x="5218" y="8781"/>
                    <a:pt x="5571" y="8781"/>
                  </a:cubicBezTo>
                  <a:cubicBezTo>
                    <a:pt x="7800" y="8781"/>
                    <a:pt x="9738" y="7719"/>
                    <a:pt x="9975" y="5551"/>
                  </a:cubicBezTo>
                  <a:cubicBezTo>
                    <a:pt x="10180" y="3497"/>
                    <a:pt x="8788" y="530"/>
                    <a:pt x="5387" y="50"/>
                  </a:cubicBezTo>
                  <a:cubicBezTo>
                    <a:pt x="5143" y="17"/>
                    <a:pt x="4899" y="0"/>
                    <a:pt x="46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8" name="Google Shape;3558;p43"/>
            <p:cNvSpPr/>
            <p:nvPr/>
          </p:nvSpPr>
          <p:spPr>
            <a:xfrm>
              <a:off x="2792275" y="1899100"/>
              <a:ext cx="240825" cy="202600"/>
            </a:xfrm>
            <a:custGeom>
              <a:avLst/>
              <a:gdLst/>
              <a:ahLst/>
              <a:cxnLst/>
              <a:rect l="l" t="t" r="r" b="b"/>
              <a:pathLst>
                <a:path w="9633" h="8104" extrusionOk="0">
                  <a:moveTo>
                    <a:pt x="4428" y="1"/>
                  </a:moveTo>
                  <a:cubicBezTo>
                    <a:pt x="1986" y="1"/>
                    <a:pt x="0" y="1918"/>
                    <a:pt x="0" y="4292"/>
                  </a:cubicBezTo>
                  <a:cubicBezTo>
                    <a:pt x="0" y="6666"/>
                    <a:pt x="1917" y="8104"/>
                    <a:pt x="4360" y="8104"/>
                  </a:cubicBezTo>
                  <a:cubicBezTo>
                    <a:pt x="5798" y="8104"/>
                    <a:pt x="7099" y="7899"/>
                    <a:pt x="8149" y="6849"/>
                  </a:cubicBezTo>
                  <a:cubicBezTo>
                    <a:pt x="9085" y="5936"/>
                    <a:pt x="9632" y="4612"/>
                    <a:pt x="9016" y="3356"/>
                  </a:cubicBezTo>
                  <a:cubicBezTo>
                    <a:pt x="8194" y="1644"/>
                    <a:pt x="6391" y="1"/>
                    <a:pt x="44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9" name="Google Shape;3559;p43"/>
            <p:cNvSpPr/>
            <p:nvPr/>
          </p:nvSpPr>
          <p:spPr>
            <a:xfrm>
              <a:off x="2796250" y="1903725"/>
              <a:ext cx="175800" cy="171125"/>
            </a:xfrm>
            <a:custGeom>
              <a:avLst/>
              <a:gdLst/>
              <a:ahLst/>
              <a:cxnLst/>
              <a:rect l="l" t="t" r="r" b="b"/>
              <a:pathLst>
                <a:path w="7032" h="6845" extrusionOk="0">
                  <a:moveTo>
                    <a:pt x="3569" y="1"/>
                  </a:moveTo>
                  <a:cubicBezTo>
                    <a:pt x="3446" y="1"/>
                    <a:pt x="3322" y="8"/>
                    <a:pt x="3196" y="21"/>
                  </a:cubicBezTo>
                  <a:cubicBezTo>
                    <a:pt x="1348" y="227"/>
                    <a:pt x="1" y="1939"/>
                    <a:pt x="161" y="3810"/>
                  </a:cubicBezTo>
                  <a:cubicBezTo>
                    <a:pt x="331" y="5555"/>
                    <a:pt x="1771" y="6844"/>
                    <a:pt x="3463" y="6844"/>
                  </a:cubicBezTo>
                  <a:cubicBezTo>
                    <a:pt x="3586" y="6844"/>
                    <a:pt x="3710" y="6837"/>
                    <a:pt x="3835" y="6823"/>
                  </a:cubicBezTo>
                  <a:cubicBezTo>
                    <a:pt x="5684" y="6595"/>
                    <a:pt x="7031" y="4906"/>
                    <a:pt x="6871" y="3034"/>
                  </a:cubicBezTo>
                  <a:cubicBezTo>
                    <a:pt x="6701" y="1289"/>
                    <a:pt x="5261" y="1"/>
                    <a:pt x="35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0" name="Google Shape;3560;p43"/>
            <p:cNvSpPr/>
            <p:nvPr/>
          </p:nvSpPr>
          <p:spPr>
            <a:xfrm>
              <a:off x="2827075" y="1934775"/>
              <a:ext cx="99325" cy="96475"/>
            </a:xfrm>
            <a:custGeom>
              <a:avLst/>
              <a:gdLst/>
              <a:ahLst/>
              <a:cxnLst/>
              <a:rect l="l" t="t" r="r" b="b"/>
              <a:pathLst>
                <a:path w="3973" h="3859" extrusionOk="0">
                  <a:moveTo>
                    <a:pt x="2013" y="1"/>
                  </a:moveTo>
                  <a:cubicBezTo>
                    <a:pt x="1944" y="1"/>
                    <a:pt x="1874" y="4"/>
                    <a:pt x="1804" y="12"/>
                  </a:cubicBezTo>
                  <a:cubicBezTo>
                    <a:pt x="776" y="149"/>
                    <a:pt x="0" y="1085"/>
                    <a:pt x="92" y="2158"/>
                  </a:cubicBezTo>
                  <a:cubicBezTo>
                    <a:pt x="198" y="3137"/>
                    <a:pt x="1000" y="3858"/>
                    <a:pt x="1959" y="3858"/>
                  </a:cubicBezTo>
                  <a:cubicBezTo>
                    <a:pt x="2028" y="3858"/>
                    <a:pt x="2098" y="3854"/>
                    <a:pt x="2169" y="3847"/>
                  </a:cubicBezTo>
                  <a:cubicBezTo>
                    <a:pt x="3196" y="3732"/>
                    <a:pt x="3972" y="2774"/>
                    <a:pt x="3858" y="1724"/>
                  </a:cubicBezTo>
                  <a:cubicBezTo>
                    <a:pt x="3773" y="723"/>
                    <a:pt x="2973" y="1"/>
                    <a:pt x="20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1" name="Google Shape;3561;p43"/>
            <p:cNvSpPr/>
            <p:nvPr/>
          </p:nvSpPr>
          <p:spPr>
            <a:xfrm>
              <a:off x="2808825" y="1924800"/>
              <a:ext cx="163225" cy="150050"/>
            </a:xfrm>
            <a:custGeom>
              <a:avLst/>
              <a:gdLst/>
              <a:ahLst/>
              <a:cxnLst/>
              <a:rect l="l" t="t" r="r" b="b"/>
              <a:pathLst>
                <a:path w="6529" h="6002" extrusionOk="0">
                  <a:moveTo>
                    <a:pt x="5250" y="0"/>
                  </a:moveTo>
                  <a:lnTo>
                    <a:pt x="5250" y="0"/>
                  </a:lnTo>
                  <a:cubicBezTo>
                    <a:pt x="5432" y="365"/>
                    <a:pt x="5547" y="753"/>
                    <a:pt x="5592" y="1187"/>
                  </a:cubicBezTo>
                  <a:cubicBezTo>
                    <a:pt x="5775" y="3059"/>
                    <a:pt x="4405" y="4748"/>
                    <a:pt x="2556" y="4953"/>
                  </a:cubicBezTo>
                  <a:cubicBezTo>
                    <a:pt x="2428" y="4969"/>
                    <a:pt x="2300" y="4976"/>
                    <a:pt x="2173" y="4976"/>
                  </a:cubicBezTo>
                  <a:cubicBezTo>
                    <a:pt x="1356" y="4976"/>
                    <a:pt x="593" y="4665"/>
                    <a:pt x="0" y="4131"/>
                  </a:cubicBezTo>
                  <a:lnTo>
                    <a:pt x="0" y="4131"/>
                  </a:lnTo>
                  <a:cubicBezTo>
                    <a:pt x="542" y="5256"/>
                    <a:pt x="1673" y="6001"/>
                    <a:pt x="2959" y="6001"/>
                  </a:cubicBezTo>
                  <a:cubicBezTo>
                    <a:pt x="3082" y="6001"/>
                    <a:pt x="3207" y="5994"/>
                    <a:pt x="3332" y="5980"/>
                  </a:cubicBezTo>
                  <a:cubicBezTo>
                    <a:pt x="5181" y="5752"/>
                    <a:pt x="6528" y="4063"/>
                    <a:pt x="6368" y="2191"/>
                  </a:cubicBezTo>
                  <a:cubicBezTo>
                    <a:pt x="6277" y="1301"/>
                    <a:pt x="5866" y="548"/>
                    <a:pt x="5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2" name="Google Shape;3562;p43"/>
            <p:cNvSpPr/>
            <p:nvPr/>
          </p:nvSpPr>
          <p:spPr>
            <a:xfrm>
              <a:off x="2925212" y="1944843"/>
              <a:ext cx="50278" cy="49036"/>
            </a:xfrm>
            <a:custGeom>
              <a:avLst/>
              <a:gdLst/>
              <a:ahLst/>
              <a:cxnLst/>
              <a:rect l="l" t="t" r="r" b="b"/>
              <a:pathLst>
                <a:path w="2968" h="2893" extrusionOk="0">
                  <a:moveTo>
                    <a:pt x="1473" y="1"/>
                  </a:moveTo>
                  <a:cubicBezTo>
                    <a:pt x="1431" y="1"/>
                    <a:pt x="1389" y="3"/>
                    <a:pt x="1347" y="6"/>
                  </a:cubicBezTo>
                  <a:cubicBezTo>
                    <a:pt x="571" y="98"/>
                    <a:pt x="0" y="828"/>
                    <a:pt x="69" y="1604"/>
                  </a:cubicBezTo>
                  <a:cubicBezTo>
                    <a:pt x="132" y="2347"/>
                    <a:pt x="728" y="2892"/>
                    <a:pt x="1453" y="2892"/>
                  </a:cubicBezTo>
                  <a:cubicBezTo>
                    <a:pt x="1508" y="2892"/>
                    <a:pt x="1564" y="2889"/>
                    <a:pt x="1621" y="2882"/>
                  </a:cubicBezTo>
                  <a:cubicBezTo>
                    <a:pt x="2397" y="2791"/>
                    <a:pt x="2967" y="2084"/>
                    <a:pt x="2899" y="1285"/>
                  </a:cubicBezTo>
                  <a:cubicBezTo>
                    <a:pt x="2834" y="551"/>
                    <a:pt x="2198" y="1"/>
                    <a:pt x="14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3" name="Google Shape;3563;p43"/>
            <p:cNvSpPr/>
            <p:nvPr/>
          </p:nvSpPr>
          <p:spPr>
            <a:xfrm>
              <a:off x="3051900" y="2105075"/>
              <a:ext cx="217450" cy="97650"/>
            </a:xfrm>
            <a:custGeom>
              <a:avLst/>
              <a:gdLst/>
              <a:ahLst/>
              <a:cxnLst/>
              <a:rect l="l" t="t" r="r" b="b"/>
              <a:pathLst>
                <a:path w="8698" h="3906" extrusionOk="0">
                  <a:moveTo>
                    <a:pt x="7273" y="0"/>
                  </a:moveTo>
                  <a:cubicBezTo>
                    <a:pt x="7269" y="0"/>
                    <a:pt x="7264" y="1"/>
                    <a:pt x="7259" y="2"/>
                  </a:cubicBezTo>
                  <a:cubicBezTo>
                    <a:pt x="7168" y="25"/>
                    <a:pt x="7145" y="276"/>
                    <a:pt x="7213" y="573"/>
                  </a:cubicBezTo>
                  <a:cubicBezTo>
                    <a:pt x="7259" y="709"/>
                    <a:pt x="7328" y="846"/>
                    <a:pt x="7419" y="938"/>
                  </a:cubicBezTo>
                  <a:cubicBezTo>
                    <a:pt x="7510" y="1029"/>
                    <a:pt x="7579" y="1098"/>
                    <a:pt x="7579" y="1098"/>
                  </a:cubicBezTo>
                  <a:lnTo>
                    <a:pt x="7624" y="1098"/>
                  </a:lnTo>
                  <a:cubicBezTo>
                    <a:pt x="7579" y="1189"/>
                    <a:pt x="7533" y="1303"/>
                    <a:pt x="7464" y="1417"/>
                  </a:cubicBezTo>
                  <a:cubicBezTo>
                    <a:pt x="7282" y="1805"/>
                    <a:pt x="6962" y="2262"/>
                    <a:pt x="6529" y="2604"/>
                  </a:cubicBezTo>
                  <a:cubicBezTo>
                    <a:pt x="6095" y="2946"/>
                    <a:pt x="5616" y="3152"/>
                    <a:pt x="5205" y="3220"/>
                  </a:cubicBezTo>
                  <a:cubicBezTo>
                    <a:pt x="4999" y="3266"/>
                    <a:pt x="4840" y="3266"/>
                    <a:pt x="4725" y="3266"/>
                  </a:cubicBezTo>
                  <a:lnTo>
                    <a:pt x="4383" y="3266"/>
                  </a:lnTo>
                  <a:cubicBezTo>
                    <a:pt x="4315" y="3266"/>
                    <a:pt x="4246" y="3243"/>
                    <a:pt x="4178" y="3243"/>
                  </a:cubicBezTo>
                  <a:cubicBezTo>
                    <a:pt x="4109" y="3220"/>
                    <a:pt x="4018" y="3220"/>
                    <a:pt x="3904" y="3197"/>
                  </a:cubicBezTo>
                  <a:cubicBezTo>
                    <a:pt x="3539" y="3106"/>
                    <a:pt x="3036" y="2855"/>
                    <a:pt x="2580" y="2536"/>
                  </a:cubicBezTo>
                  <a:cubicBezTo>
                    <a:pt x="1941" y="2056"/>
                    <a:pt x="1416" y="1417"/>
                    <a:pt x="1142" y="1120"/>
                  </a:cubicBezTo>
                  <a:cubicBezTo>
                    <a:pt x="1165" y="1075"/>
                    <a:pt x="1188" y="1052"/>
                    <a:pt x="1210" y="1006"/>
                  </a:cubicBezTo>
                  <a:cubicBezTo>
                    <a:pt x="1324" y="778"/>
                    <a:pt x="1256" y="550"/>
                    <a:pt x="1188" y="550"/>
                  </a:cubicBezTo>
                  <a:cubicBezTo>
                    <a:pt x="1181" y="548"/>
                    <a:pt x="1173" y="547"/>
                    <a:pt x="1166" y="547"/>
                  </a:cubicBezTo>
                  <a:cubicBezTo>
                    <a:pt x="1079" y="547"/>
                    <a:pt x="973" y="667"/>
                    <a:pt x="868" y="709"/>
                  </a:cubicBezTo>
                  <a:cubicBezTo>
                    <a:pt x="799" y="732"/>
                    <a:pt x="754" y="755"/>
                    <a:pt x="708" y="755"/>
                  </a:cubicBezTo>
                  <a:lnTo>
                    <a:pt x="640" y="755"/>
                  </a:lnTo>
                  <a:cubicBezTo>
                    <a:pt x="640" y="755"/>
                    <a:pt x="617" y="778"/>
                    <a:pt x="571" y="801"/>
                  </a:cubicBezTo>
                  <a:cubicBezTo>
                    <a:pt x="548" y="846"/>
                    <a:pt x="480" y="846"/>
                    <a:pt x="411" y="869"/>
                  </a:cubicBezTo>
                  <a:cubicBezTo>
                    <a:pt x="274" y="915"/>
                    <a:pt x="92" y="915"/>
                    <a:pt x="46" y="1006"/>
                  </a:cubicBezTo>
                  <a:cubicBezTo>
                    <a:pt x="1" y="1075"/>
                    <a:pt x="138" y="1257"/>
                    <a:pt x="366" y="1326"/>
                  </a:cubicBezTo>
                  <a:cubicBezTo>
                    <a:pt x="480" y="1371"/>
                    <a:pt x="600" y="1383"/>
                    <a:pt x="691" y="1383"/>
                  </a:cubicBezTo>
                  <a:cubicBezTo>
                    <a:pt x="782" y="1383"/>
                    <a:pt x="845" y="1371"/>
                    <a:pt x="845" y="1371"/>
                  </a:cubicBezTo>
                  <a:cubicBezTo>
                    <a:pt x="845" y="1371"/>
                    <a:pt x="936" y="1326"/>
                    <a:pt x="1051" y="1234"/>
                  </a:cubicBezTo>
                  <a:cubicBezTo>
                    <a:pt x="1233" y="1622"/>
                    <a:pt x="1667" y="2330"/>
                    <a:pt x="2283" y="2878"/>
                  </a:cubicBezTo>
                  <a:cubicBezTo>
                    <a:pt x="2740" y="3289"/>
                    <a:pt x="3287" y="3631"/>
                    <a:pt x="3744" y="3768"/>
                  </a:cubicBezTo>
                  <a:cubicBezTo>
                    <a:pt x="3858" y="3791"/>
                    <a:pt x="3972" y="3837"/>
                    <a:pt x="4063" y="3859"/>
                  </a:cubicBezTo>
                  <a:cubicBezTo>
                    <a:pt x="4155" y="3859"/>
                    <a:pt x="4246" y="3882"/>
                    <a:pt x="4315" y="3905"/>
                  </a:cubicBezTo>
                  <a:lnTo>
                    <a:pt x="4771" y="3905"/>
                  </a:lnTo>
                  <a:cubicBezTo>
                    <a:pt x="4908" y="3882"/>
                    <a:pt x="5113" y="3882"/>
                    <a:pt x="5342" y="3791"/>
                  </a:cubicBezTo>
                  <a:cubicBezTo>
                    <a:pt x="5798" y="3700"/>
                    <a:pt x="6392" y="3380"/>
                    <a:pt x="6825" y="2946"/>
                  </a:cubicBezTo>
                  <a:cubicBezTo>
                    <a:pt x="7282" y="2513"/>
                    <a:pt x="7579" y="1942"/>
                    <a:pt x="7693" y="1508"/>
                  </a:cubicBezTo>
                  <a:cubicBezTo>
                    <a:pt x="7738" y="1371"/>
                    <a:pt x="7761" y="1257"/>
                    <a:pt x="7784" y="1143"/>
                  </a:cubicBezTo>
                  <a:lnTo>
                    <a:pt x="7807" y="1143"/>
                  </a:lnTo>
                  <a:cubicBezTo>
                    <a:pt x="7841" y="1149"/>
                    <a:pt x="7878" y="1152"/>
                    <a:pt x="7917" y="1152"/>
                  </a:cubicBezTo>
                  <a:cubicBezTo>
                    <a:pt x="8032" y="1152"/>
                    <a:pt x="8161" y="1126"/>
                    <a:pt x="8263" y="1075"/>
                  </a:cubicBezTo>
                  <a:cubicBezTo>
                    <a:pt x="8537" y="961"/>
                    <a:pt x="8697" y="732"/>
                    <a:pt x="8651" y="664"/>
                  </a:cubicBezTo>
                  <a:cubicBezTo>
                    <a:pt x="8632" y="634"/>
                    <a:pt x="8575" y="626"/>
                    <a:pt x="8501" y="626"/>
                  </a:cubicBezTo>
                  <a:cubicBezTo>
                    <a:pt x="8403" y="626"/>
                    <a:pt x="8276" y="641"/>
                    <a:pt x="8172" y="641"/>
                  </a:cubicBezTo>
                  <a:cubicBezTo>
                    <a:pt x="7967" y="618"/>
                    <a:pt x="7898" y="527"/>
                    <a:pt x="7898" y="527"/>
                  </a:cubicBezTo>
                  <a:cubicBezTo>
                    <a:pt x="7898" y="527"/>
                    <a:pt x="7875" y="527"/>
                    <a:pt x="7830" y="504"/>
                  </a:cubicBezTo>
                  <a:cubicBezTo>
                    <a:pt x="7761" y="481"/>
                    <a:pt x="7693" y="413"/>
                    <a:pt x="7624" y="344"/>
                  </a:cubicBezTo>
                  <a:cubicBezTo>
                    <a:pt x="7473" y="193"/>
                    <a:pt x="7362" y="0"/>
                    <a:pt x="72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4" name="Google Shape;3564;p43"/>
            <p:cNvSpPr/>
            <p:nvPr/>
          </p:nvSpPr>
          <p:spPr>
            <a:xfrm>
              <a:off x="3164325" y="2196950"/>
              <a:ext cx="58225" cy="31450"/>
            </a:xfrm>
            <a:custGeom>
              <a:avLst/>
              <a:gdLst/>
              <a:ahLst/>
              <a:cxnLst/>
              <a:rect l="l" t="t" r="r" b="b"/>
              <a:pathLst>
                <a:path w="2329" h="1258" extrusionOk="0">
                  <a:moveTo>
                    <a:pt x="2254" y="1"/>
                  </a:moveTo>
                  <a:cubicBezTo>
                    <a:pt x="2201" y="1"/>
                    <a:pt x="2022" y="282"/>
                    <a:pt x="1781" y="458"/>
                  </a:cubicBezTo>
                  <a:cubicBezTo>
                    <a:pt x="1644" y="550"/>
                    <a:pt x="1529" y="641"/>
                    <a:pt x="1415" y="664"/>
                  </a:cubicBezTo>
                  <a:cubicBezTo>
                    <a:pt x="1324" y="709"/>
                    <a:pt x="1256" y="755"/>
                    <a:pt x="1256" y="755"/>
                  </a:cubicBezTo>
                  <a:cubicBezTo>
                    <a:pt x="1256" y="755"/>
                    <a:pt x="1187" y="778"/>
                    <a:pt x="1073" y="823"/>
                  </a:cubicBezTo>
                  <a:cubicBezTo>
                    <a:pt x="982" y="892"/>
                    <a:pt x="822" y="915"/>
                    <a:pt x="685" y="960"/>
                  </a:cubicBezTo>
                  <a:cubicBezTo>
                    <a:pt x="365" y="1029"/>
                    <a:pt x="46" y="983"/>
                    <a:pt x="23" y="1052"/>
                  </a:cubicBezTo>
                  <a:cubicBezTo>
                    <a:pt x="0" y="1097"/>
                    <a:pt x="320" y="1257"/>
                    <a:pt x="708" y="1257"/>
                  </a:cubicBezTo>
                  <a:cubicBezTo>
                    <a:pt x="890" y="1257"/>
                    <a:pt x="1073" y="1257"/>
                    <a:pt x="1210" y="1212"/>
                  </a:cubicBezTo>
                  <a:cubicBezTo>
                    <a:pt x="1347" y="1166"/>
                    <a:pt x="1438" y="1143"/>
                    <a:pt x="1438" y="1143"/>
                  </a:cubicBezTo>
                  <a:cubicBezTo>
                    <a:pt x="1438" y="1143"/>
                    <a:pt x="1507" y="1097"/>
                    <a:pt x="1621" y="1006"/>
                  </a:cubicBezTo>
                  <a:cubicBezTo>
                    <a:pt x="1758" y="938"/>
                    <a:pt x="1872" y="801"/>
                    <a:pt x="2009" y="664"/>
                  </a:cubicBezTo>
                  <a:cubicBezTo>
                    <a:pt x="2237" y="390"/>
                    <a:pt x="2328" y="25"/>
                    <a:pt x="2260" y="2"/>
                  </a:cubicBezTo>
                  <a:cubicBezTo>
                    <a:pt x="2258" y="1"/>
                    <a:pt x="2256" y="1"/>
                    <a:pt x="2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5" name="Google Shape;3565;p43"/>
            <p:cNvSpPr/>
            <p:nvPr/>
          </p:nvSpPr>
          <p:spPr>
            <a:xfrm>
              <a:off x="2374550" y="1367500"/>
              <a:ext cx="982675" cy="714275"/>
            </a:xfrm>
            <a:custGeom>
              <a:avLst/>
              <a:gdLst/>
              <a:ahLst/>
              <a:cxnLst/>
              <a:rect l="l" t="t" r="r" b="b"/>
              <a:pathLst>
                <a:path w="39307" h="28571" extrusionOk="0">
                  <a:moveTo>
                    <a:pt x="23105" y="0"/>
                  </a:moveTo>
                  <a:cubicBezTo>
                    <a:pt x="16101" y="0"/>
                    <a:pt x="11961" y="3073"/>
                    <a:pt x="11961" y="3073"/>
                  </a:cubicBezTo>
                  <a:cubicBezTo>
                    <a:pt x="1" y="11062"/>
                    <a:pt x="6894" y="23730"/>
                    <a:pt x="6894" y="23730"/>
                  </a:cubicBezTo>
                  <a:cubicBezTo>
                    <a:pt x="6894" y="23730"/>
                    <a:pt x="6095" y="23000"/>
                    <a:pt x="4886" y="22657"/>
                  </a:cubicBezTo>
                  <a:lnTo>
                    <a:pt x="4886" y="22657"/>
                  </a:lnTo>
                  <a:cubicBezTo>
                    <a:pt x="5091" y="22771"/>
                    <a:pt x="5274" y="22908"/>
                    <a:pt x="5456" y="23023"/>
                  </a:cubicBezTo>
                  <a:cubicBezTo>
                    <a:pt x="5707" y="23182"/>
                    <a:pt x="6575" y="23479"/>
                    <a:pt x="6712" y="23730"/>
                  </a:cubicBezTo>
                  <a:cubicBezTo>
                    <a:pt x="6712" y="23730"/>
                    <a:pt x="9366" y="28571"/>
                    <a:pt x="10993" y="28571"/>
                  </a:cubicBezTo>
                  <a:cubicBezTo>
                    <a:pt x="11011" y="28571"/>
                    <a:pt x="11030" y="28570"/>
                    <a:pt x="11048" y="28569"/>
                  </a:cubicBezTo>
                  <a:cubicBezTo>
                    <a:pt x="12669" y="28432"/>
                    <a:pt x="12783" y="27063"/>
                    <a:pt x="12783" y="27063"/>
                  </a:cubicBezTo>
                  <a:lnTo>
                    <a:pt x="10250" y="21448"/>
                  </a:lnTo>
                  <a:cubicBezTo>
                    <a:pt x="10250" y="21448"/>
                    <a:pt x="14837" y="20808"/>
                    <a:pt x="16321" y="10628"/>
                  </a:cubicBezTo>
                  <a:cubicBezTo>
                    <a:pt x="16321" y="10628"/>
                    <a:pt x="17412" y="11533"/>
                    <a:pt x="19187" y="11533"/>
                  </a:cubicBezTo>
                  <a:cubicBezTo>
                    <a:pt x="20525" y="11533"/>
                    <a:pt x="22253" y="11019"/>
                    <a:pt x="24196" y="9213"/>
                  </a:cubicBezTo>
                  <a:cubicBezTo>
                    <a:pt x="24196" y="9213"/>
                    <a:pt x="27255" y="10991"/>
                    <a:pt x="31603" y="10991"/>
                  </a:cubicBezTo>
                  <a:cubicBezTo>
                    <a:pt x="32445" y="10991"/>
                    <a:pt x="33336" y="10925"/>
                    <a:pt x="34262" y="10765"/>
                  </a:cubicBezTo>
                  <a:cubicBezTo>
                    <a:pt x="38119" y="10081"/>
                    <a:pt x="39078" y="8643"/>
                    <a:pt x="39306" y="7798"/>
                  </a:cubicBezTo>
                  <a:cubicBezTo>
                    <a:pt x="37891" y="5082"/>
                    <a:pt x="35540" y="2754"/>
                    <a:pt x="31431" y="1384"/>
                  </a:cubicBezTo>
                  <a:cubicBezTo>
                    <a:pt x="28343" y="374"/>
                    <a:pt x="25550" y="0"/>
                    <a:pt x="2310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6" name="Google Shape;3566;p43"/>
            <p:cNvSpPr/>
            <p:nvPr/>
          </p:nvSpPr>
          <p:spPr>
            <a:xfrm>
              <a:off x="2327200" y="1132175"/>
              <a:ext cx="1232600" cy="930775"/>
            </a:xfrm>
            <a:custGeom>
              <a:avLst/>
              <a:gdLst/>
              <a:ahLst/>
              <a:cxnLst/>
              <a:rect l="l" t="t" r="r" b="b"/>
              <a:pathLst>
                <a:path w="49304" h="37231" extrusionOk="0">
                  <a:moveTo>
                    <a:pt x="32298" y="1"/>
                  </a:moveTo>
                  <a:lnTo>
                    <a:pt x="32298" y="2854"/>
                  </a:lnTo>
                  <a:lnTo>
                    <a:pt x="30198" y="754"/>
                  </a:lnTo>
                  <a:cubicBezTo>
                    <a:pt x="30198" y="754"/>
                    <a:pt x="30198" y="754"/>
                    <a:pt x="30198" y="754"/>
                  </a:cubicBezTo>
                  <a:cubicBezTo>
                    <a:pt x="30145" y="754"/>
                    <a:pt x="26705" y="3289"/>
                    <a:pt x="26409" y="3493"/>
                  </a:cubicBezTo>
                  <a:cubicBezTo>
                    <a:pt x="25451" y="4155"/>
                    <a:pt x="24720" y="4657"/>
                    <a:pt x="23533" y="4977"/>
                  </a:cubicBezTo>
                  <a:cubicBezTo>
                    <a:pt x="22255" y="5319"/>
                    <a:pt x="20954" y="5502"/>
                    <a:pt x="19653" y="5707"/>
                  </a:cubicBezTo>
                  <a:cubicBezTo>
                    <a:pt x="18877" y="5844"/>
                    <a:pt x="18078" y="6004"/>
                    <a:pt x="17279" y="6141"/>
                  </a:cubicBezTo>
                  <a:cubicBezTo>
                    <a:pt x="14403" y="6666"/>
                    <a:pt x="11504" y="7944"/>
                    <a:pt x="9108" y="9633"/>
                  </a:cubicBezTo>
                  <a:cubicBezTo>
                    <a:pt x="7464" y="10820"/>
                    <a:pt x="6300" y="12281"/>
                    <a:pt x="5364" y="14038"/>
                  </a:cubicBezTo>
                  <a:cubicBezTo>
                    <a:pt x="5182" y="14381"/>
                    <a:pt x="3995" y="16846"/>
                    <a:pt x="4383" y="17051"/>
                  </a:cubicBezTo>
                  <a:cubicBezTo>
                    <a:pt x="3767" y="16732"/>
                    <a:pt x="3698" y="15887"/>
                    <a:pt x="3401" y="15362"/>
                  </a:cubicBezTo>
                  <a:cubicBezTo>
                    <a:pt x="2739" y="16389"/>
                    <a:pt x="2603" y="17485"/>
                    <a:pt x="3150" y="18603"/>
                  </a:cubicBezTo>
                  <a:cubicBezTo>
                    <a:pt x="2757" y="18522"/>
                    <a:pt x="2458" y="18346"/>
                    <a:pt x="2101" y="18346"/>
                  </a:cubicBezTo>
                  <a:cubicBezTo>
                    <a:pt x="1961" y="18346"/>
                    <a:pt x="1811" y="18373"/>
                    <a:pt x="1644" y="18444"/>
                  </a:cubicBezTo>
                  <a:cubicBezTo>
                    <a:pt x="1279" y="18603"/>
                    <a:pt x="685" y="19060"/>
                    <a:pt x="662" y="19494"/>
                  </a:cubicBezTo>
                  <a:cubicBezTo>
                    <a:pt x="1251" y="19153"/>
                    <a:pt x="1650" y="19054"/>
                    <a:pt x="2145" y="19054"/>
                  </a:cubicBezTo>
                  <a:cubicBezTo>
                    <a:pt x="2380" y="19054"/>
                    <a:pt x="2637" y="19076"/>
                    <a:pt x="2945" y="19106"/>
                  </a:cubicBezTo>
                  <a:cubicBezTo>
                    <a:pt x="2351" y="19631"/>
                    <a:pt x="1621" y="20064"/>
                    <a:pt x="1279" y="20795"/>
                  </a:cubicBezTo>
                  <a:cubicBezTo>
                    <a:pt x="0" y="23602"/>
                    <a:pt x="1918" y="27482"/>
                    <a:pt x="3858" y="29491"/>
                  </a:cubicBezTo>
                  <a:cubicBezTo>
                    <a:pt x="4680" y="30336"/>
                    <a:pt x="5615" y="31066"/>
                    <a:pt x="6620" y="31705"/>
                  </a:cubicBezTo>
                  <a:cubicBezTo>
                    <a:pt x="6848" y="31842"/>
                    <a:pt x="7715" y="32139"/>
                    <a:pt x="7852" y="32390"/>
                  </a:cubicBezTo>
                  <a:cubicBezTo>
                    <a:pt x="7852" y="32390"/>
                    <a:pt x="10529" y="37231"/>
                    <a:pt x="12134" y="37231"/>
                  </a:cubicBezTo>
                  <a:cubicBezTo>
                    <a:pt x="12153" y="37231"/>
                    <a:pt x="12171" y="37230"/>
                    <a:pt x="12189" y="37229"/>
                  </a:cubicBezTo>
                  <a:cubicBezTo>
                    <a:pt x="13810" y="37115"/>
                    <a:pt x="13947" y="35745"/>
                    <a:pt x="13947" y="35745"/>
                  </a:cubicBezTo>
                  <a:lnTo>
                    <a:pt x="11390" y="30130"/>
                  </a:lnTo>
                  <a:cubicBezTo>
                    <a:pt x="11390" y="30130"/>
                    <a:pt x="15978" y="29468"/>
                    <a:pt x="17462" y="19311"/>
                  </a:cubicBezTo>
                  <a:cubicBezTo>
                    <a:pt x="17462" y="19311"/>
                    <a:pt x="18540" y="20226"/>
                    <a:pt x="20306" y="20226"/>
                  </a:cubicBezTo>
                  <a:cubicBezTo>
                    <a:pt x="21634" y="20226"/>
                    <a:pt x="23351" y="19708"/>
                    <a:pt x="25291" y="17896"/>
                  </a:cubicBezTo>
                  <a:cubicBezTo>
                    <a:pt x="25291" y="17896"/>
                    <a:pt x="28346" y="19668"/>
                    <a:pt x="32662" y="19668"/>
                  </a:cubicBezTo>
                  <a:cubicBezTo>
                    <a:pt x="33530" y="19668"/>
                    <a:pt x="34448" y="19597"/>
                    <a:pt x="35402" y="19425"/>
                  </a:cubicBezTo>
                  <a:cubicBezTo>
                    <a:pt x="40241" y="18558"/>
                    <a:pt x="40675" y="16298"/>
                    <a:pt x="40675" y="16298"/>
                  </a:cubicBezTo>
                  <a:cubicBezTo>
                    <a:pt x="40675" y="16298"/>
                    <a:pt x="42592" y="21479"/>
                    <a:pt x="42958" y="23328"/>
                  </a:cubicBezTo>
                  <a:cubicBezTo>
                    <a:pt x="43346" y="25200"/>
                    <a:pt x="43460" y="28167"/>
                    <a:pt x="43460" y="28167"/>
                  </a:cubicBezTo>
                  <a:lnTo>
                    <a:pt x="44852" y="32253"/>
                  </a:lnTo>
                  <a:lnTo>
                    <a:pt x="44943" y="27049"/>
                  </a:lnTo>
                  <a:cubicBezTo>
                    <a:pt x="44943" y="27049"/>
                    <a:pt x="49303" y="18238"/>
                    <a:pt x="42592" y="13399"/>
                  </a:cubicBezTo>
                  <a:cubicBezTo>
                    <a:pt x="42592" y="13399"/>
                    <a:pt x="45195" y="6346"/>
                    <a:pt x="38370" y="3858"/>
                  </a:cubicBezTo>
                  <a:cubicBezTo>
                    <a:pt x="38370" y="3858"/>
                    <a:pt x="37890" y="640"/>
                    <a:pt x="322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7" name="Google Shape;3567;p43"/>
            <p:cNvSpPr/>
            <p:nvPr/>
          </p:nvSpPr>
          <p:spPr>
            <a:xfrm>
              <a:off x="2343750" y="1132175"/>
              <a:ext cx="1140150" cy="930775"/>
            </a:xfrm>
            <a:custGeom>
              <a:avLst/>
              <a:gdLst/>
              <a:ahLst/>
              <a:cxnLst/>
              <a:rect l="l" t="t" r="r" b="b"/>
              <a:pathLst>
                <a:path w="45606" h="37231" extrusionOk="0">
                  <a:moveTo>
                    <a:pt x="31636" y="1"/>
                  </a:moveTo>
                  <a:lnTo>
                    <a:pt x="31636" y="2854"/>
                  </a:lnTo>
                  <a:lnTo>
                    <a:pt x="29536" y="754"/>
                  </a:lnTo>
                  <a:cubicBezTo>
                    <a:pt x="29514" y="754"/>
                    <a:pt x="29331" y="891"/>
                    <a:pt x="29034" y="1096"/>
                  </a:cubicBezTo>
                  <a:cubicBezTo>
                    <a:pt x="29308" y="2786"/>
                    <a:pt x="29399" y="4885"/>
                    <a:pt x="28783" y="6826"/>
                  </a:cubicBezTo>
                  <a:cubicBezTo>
                    <a:pt x="27630" y="10468"/>
                    <a:pt x="20860" y="15654"/>
                    <a:pt x="17097" y="15654"/>
                  </a:cubicBezTo>
                  <a:cubicBezTo>
                    <a:pt x="16616" y="15654"/>
                    <a:pt x="16183" y="15569"/>
                    <a:pt x="15818" y="15385"/>
                  </a:cubicBezTo>
                  <a:cubicBezTo>
                    <a:pt x="12600" y="13787"/>
                    <a:pt x="14175" y="10296"/>
                    <a:pt x="14175" y="10295"/>
                  </a:cubicBezTo>
                  <a:lnTo>
                    <a:pt x="14175" y="10295"/>
                  </a:lnTo>
                  <a:cubicBezTo>
                    <a:pt x="14174" y="10296"/>
                    <a:pt x="11634" y="14770"/>
                    <a:pt x="10503" y="14770"/>
                  </a:cubicBezTo>
                  <a:cubicBezTo>
                    <a:pt x="10494" y="14770"/>
                    <a:pt x="10486" y="14769"/>
                    <a:pt x="10477" y="14769"/>
                  </a:cubicBezTo>
                  <a:cubicBezTo>
                    <a:pt x="9359" y="14700"/>
                    <a:pt x="9929" y="11482"/>
                    <a:pt x="9929" y="11482"/>
                  </a:cubicBezTo>
                  <a:lnTo>
                    <a:pt x="9929" y="11482"/>
                  </a:lnTo>
                  <a:cubicBezTo>
                    <a:pt x="9929" y="11482"/>
                    <a:pt x="7302" y="14971"/>
                    <a:pt x="5658" y="14971"/>
                  </a:cubicBezTo>
                  <a:cubicBezTo>
                    <a:pt x="5589" y="14971"/>
                    <a:pt x="5521" y="14964"/>
                    <a:pt x="5456" y="14951"/>
                  </a:cubicBezTo>
                  <a:cubicBezTo>
                    <a:pt x="5045" y="14883"/>
                    <a:pt x="4862" y="14426"/>
                    <a:pt x="4817" y="13810"/>
                  </a:cubicBezTo>
                  <a:cubicBezTo>
                    <a:pt x="4794" y="13901"/>
                    <a:pt x="4748" y="13970"/>
                    <a:pt x="4702" y="14038"/>
                  </a:cubicBezTo>
                  <a:cubicBezTo>
                    <a:pt x="4520" y="14380"/>
                    <a:pt x="3336" y="16840"/>
                    <a:pt x="3719" y="17051"/>
                  </a:cubicBezTo>
                  <a:lnTo>
                    <a:pt x="3719" y="17051"/>
                  </a:lnTo>
                  <a:cubicBezTo>
                    <a:pt x="3127" y="16730"/>
                    <a:pt x="3036" y="15887"/>
                    <a:pt x="2739" y="15362"/>
                  </a:cubicBezTo>
                  <a:cubicBezTo>
                    <a:pt x="2077" y="16389"/>
                    <a:pt x="1941" y="17485"/>
                    <a:pt x="2488" y="18603"/>
                  </a:cubicBezTo>
                  <a:cubicBezTo>
                    <a:pt x="2095" y="18522"/>
                    <a:pt x="1796" y="18346"/>
                    <a:pt x="1439" y="18346"/>
                  </a:cubicBezTo>
                  <a:cubicBezTo>
                    <a:pt x="1299" y="18346"/>
                    <a:pt x="1149" y="18373"/>
                    <a:pt x="982" y="18444"/>
                  </a:cubicBezTo>
                  <a:cubicBezTo>
                    <a:pt x="617" y="18603"/>
                    <a:pt x="23" y="19060"/>
                    <a:pt x="0" y="19494"/>
                  </a:cubicBezTo>
                  <a:cubicBezTo>
                    <a:pt x="589" y="19153"/>
                    <a:pt x="988" y="19054"/>
                    <a:pt x="1483" y="19054"/>
                  </a:cubicBezTo>
                  <a:cubicBezTo>
                    <a:pt x="1718" y="19054"/>
                    <a:pt x="1975" y="19076"/>
                    <a:pt x="2283" y="19106"/>
                  </a:cubicBezTo>
                  <a:cubicBezTo>
                    <a:pt x="1963" y="19379"/>
                    <a:pt x="1644" y="19608"/>
                    <a:pt x="1347" y="19882"/>
                  </a:cubicBezTo>
                  <a:cubicBezTo>
                    <a:pt x="2210" y="19483"/>
                    <a:pt x="3844" y="18807"/>
                    <a:pt x="4983" y="18807"/>
                  </a:cubicBezTo>
                  <a:cubicBezTo>
                    <a:pt x="5019" y="18807"/>
                    <a:pt x="5055" y="18807"/>
                    <a:pt x="5090" y="18809"/>
                  </a:cubicBezTo>
                  <a:cubicBezTo>
                    <a:pt x="6711" y="18877"/>
                    <a:pt x="6506" y="21091"/>
                    <a:pt x="6506" y="21091"/>
                  </a:cubicBezTo>
                  <a:cubicBezTo>
                    <a:pt x="6506" y="21091"/>
                    <a:pt x="10632" y="19480"/>
                    <a:pt x="12938" y="19480"/>
                  </a:cubicBezTo>
                  <a:cubicBezTo>
                    <a:pt x="13377" y="19480"/>
                    <a:pt x="13749" y="19538"/>
                    <a:pt x="14015" y="19676"/>
                  </a:cubicBezTo>
                  <a:cubicBezTo>
                    <a:pt x="15704" y="20544"/>
                    <a:pt x="14403" y="26752"/>
                    <a:pt x="9747" y="28350"/>
                  </a:cubicBezTo>
                  <a:cubicBezTo>
                    <a:pt x="9310" y="28502"/>
                    <a:pt x="8919" y="28571"/>
                    <a:pt x="8568" y="28571"/>
                  </a:cubicBezTo>
                  <a:cubicBezTo>
                    <a:pt x="5176" y="28571"/>
                    <a:pt x="5570" y="22142"/>
                    <a:pt x="5570" y="22141"/>
                  </a:cubicBezTo>
                  <a:lnTo>
                    <a:pt x="5570" y="22141"/>
                  </a:lnTo>
                  <a:cubicBezTo>
                    <a:pt x="5570" y="22142"/>
                    <a:pt x="4761" y="25225"/>
                    <a:pt x="2680" y="25225"/>
                  </a:cubicBezTo>
                  <a:cubicBezTo>
                    <a:pt x="2339" y="25225"/>
                    <a:pt x="1964" y="25142"/>
                    <a:pt x="1553" y="24949"/>
                  </a:cubicBezTo>
                  <a:cubicBezTo>
                    <a:pt x="1005" y="24675"/>
                    <a:pt x="594" y="24333"/>
                    <a:pt x="320" y="23967"/>
                  </a:cubicBezTo>
                  <a:lnTo>
                    <a:pt x="320" y="23967"/>
                  </a:lnTo>
                  <a:cubicBezTo>
                    <a:pt x="662" y="26044"/>
                    <a:pt x="1941" y="28167"/>
                    <a:pt x="3196" y="29491"/>
                  </a:cubicBezTo>
                  <a:cubicBezTo>
                    <a:pt x="4018" y="30336"/>
                    <a:pt x="4953" y="31066"/>
                    <a:pt x="5958" y="31705"/>
                  </a:cubicBezTo>
                  <a:cubicBezTo>
                    <a:pt x="6186" y="31842"/>
                    <a:pt x="7053" y="32139"/>
                    <a:pt x="7190" y="32390"/>
                  </a:cubicBezTo>
                  <a:cubicBezTo>
                    <a:pt x="7190" y="32390"/>
                    <a:pt x="9867" y="37231"/>
                    <a:pt x="11472" y="37231"/>
                  </a:cubicBezTo>
                  <a:cubicBezTo>
                    <a:pt x="11491" y="37231"/>
                    <a:pt x="11509" y="37230"/>
                    <a:pt x="11527" y="37229"/>
                  </a:cubicBezTo>
                  <a:cubicBezTo>
                    <a:pt x="13148" y="37115"/>
                    <a:pt x="13285" y="35745"/>
                    <a:pt x="13285" y="35745"/>
                  </a:cubicBezTo>
                  <a:lnTo>
                    <a:pt x="10728" y="30130"/>
                  </a:lnTo>
                  <a:cubicBezTo>
                    <a:pt x="10728" y="30130"/>
                    <a:pt x="15316" y="29468"/>
                    <a:pt x="16800" y="19311"/>
                  </a:cubicBezTo>
                  <a:cubicBezTo>
                    <a:pt x="16800" y="19311"/>
                    <a:pt x="17878" y="20226"/>
                    <a:pt x="19644" y="20226"/>
                  </a:cubicBezTo>
                  <a:cubicBezTo>
                    <a:pt x="20972" y="20226"/>
                    <a:pt x="22689" y="19708"/>
                    <a:pt x="24629" y="17896"/>
                  </a:cubicBezTo>
                  <a:cubicBezTo>
                    <a:pt x="24629" y="17896"/>
                    <a:pt x="27684" y="19668"/>
                    <a:pt x="32000" y="19668"/>
                  </a:cubicBezTo>
                  <a:cubicBezTo>
                    <a:pt x="32868" y="19668"/>
                    <a:pt x="33786" y="19597"/>
                    <a:pt x="34740" y="19425"/>
                  </a:cubicBezTo>
                  <a:cubicBezTo>
                    <a:pt x="39579" y="18558"/>
                    <a:pt x="40013" y="16298"/>
                    <a:pt x="40013" y="16298"/>
                  </a:cubicBezTo>
                  <a:cubicBezTo>
                    <a:pt x="40013" y="16298"/>
                    <a:pt x="41930" y="21479"/>
                    <a:pt x="42296" y="23328"/>
                  </a:cubicBezTo>
                  <a:cubicBezTo>
                    <a:pt x="42684" y="25200"/>
                    <a:pt x="42798" y="28167"/>
                    <a:pt x="42798" y="28167"/>
                  </a:cubicBezTo>
                  <a:lnTo>
                    <a:pt x="44190" y="32253"/>
                  </a:lnTo>
                  <a:lnTo>
                    <a:pt x="44281" y="27049"/>
                  </a:lnTo>
                  <a:cubicBezTo>
                    <a:pt x="44281" y="27049"/>
                    <a:pt x="45354" y="24903"/>
                    <a:pt x="45605" y="22141"/>
                  </a:cubicBezTo>
                  <a:lnTo>
                    <a:pt x="45605" y="22141"/>
                  </a:lnTo>
                  <a:cubicBezTo>
                    <a:pt x="45113" y="22951"/>
                    <a:pt x="44679" y="23300"/>
                    <a:pt x="44309" y="23300"/>
                  </a:cubicBezTo>
                  <a:cubicBezTo>
                    <a:pt x="43614" y="23300"/>
                    <a:pt x="43143" y="22073"/>
                    <a:pt x="42935" y="20361"/>
                  </a:cubicBezTo>
                  <a:cubicBezTo>
                    <a:pt x="42775" y="19106"/>
                    <a:pt x="43232" y="17257"/>
                    <a:pt x="43848" y="15248"/>
                  </a:cubicBezTo>
                  <a:cubicBezTo>
                    <a:pt x="43346" y="14586"/>
                    <a:pt x="42707" y="13970"/>
                    <a:pt x="41930" y="13399"/>
                  </a:cubicBezTo>
                  <a:cubicBezTo>
                    <a:pt x="41930" y="13399"/>
                    <a:pt x="42707" y="11322"/>
                    <a:pt x="42319" y="9017"/>
                  </a:cubicBezTo>
                  <a:lnTo>
                    <a:pt x="42319" y="9017"/>
                  </a:lnTo>
                  <a:cubicBezTo>
                    <a:pt x="42136" y="11277"/>
                    <a:pt x="41063" y="14038"/>
                    <a:pt x="39648" y="14906"/>
                  </a:cubicBezTo>
                  <a:cubicBezTo>
                    <a:pt x="39124" y="15220"/>
                    <a:pt x="38733" y="15389"/>
                    <a:pt x="38467" y="15389"/>
                  </a:cubicBezTo>
                  <a:cubicBezTo>
                    <a:pt x="37690" y="15389"/>
                    <a:pt x="37972" y="13951"/>
                    <a:pt x="39077" y="10500"/>
                  </a:cubicBezTo>
                  <a:cubicBezTo>
                    <a:pt x="39671" y="8652"/>
                    <a:pt x="39534" y="6483"/>
                    <a:pt x="39146" y="4520"/>
                  </a:cubicBezTo>
                  <a:cubicBezTo>
                    <a:pt x="38712" y="4269"/>
                    <a:pt x="38256" y="4041"/>
                    <a:pt x="37708" y="3858"/>
                  </a:cubicBezTo>
                  <a:cubicBezTo>
                    <a:pt x="37708" y="3858"/>
                    <a:pt x="37685" y="3584"/>
                    <a:pt x="37480" y="3196"/>
                  </a:cubicBezTo>
                  <a:lnTo>
                    <a:pt x="37480" y="3196"/>
                  </a:lnTo>
                  <a:cubicBezTo>
                    <a:pt x="37822" y="4429"/>
                    <a:pt x="37982" y="6232"/>
                    <a:pt x="37594" y="8697"/>
                  </a:cubicBezTo>
                  <a:cubicBezTo>
                    <a:pt x="36810" y="13569"/>
                    <a:pt x="32381" y="15978"/>
                    <a:pt x="30556" y="15978"/>
                  </a:cubicBezTo>
                  <a:cubicBezTo>
                    <a:pt x="30201" y="15978"/>
                    <a:pt x="29945" y="15887"/>
                    <a:pt x="29833" y="15705"/>
                  </a:cubicBezTo>
                  <a:cubicBezTo>
                    <a:pt x="29148" y="14586"/>
                    <a:pt x="34124" y="10249"/>
                    <a:pt x="33622" y="4840"/>
                  </a:cubicBezTo>
                  <a:cubicBezTo>
                    <a:pt x="33439" y="2831"/>
                    <a:pt x="32937" y="1279"/>
                    <a:pt x="32367" y="115"/>
                  </a:cubicBezTo>
                  <a:cubicBezTo>
                    <a:pt x="32116" y="69"/>
                    <a:pt x="31887" y="46"/>
                    <a:pt x="3163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8" name="Google Shape;3568;p43"/>
            <p:cNvSpPr/>
            <p:nvPr/>
          </p:nvSpPr>
          <p:spPr>
            <a:xfrm>
              <a:off x="2598825" y="1878550"/>
              <a:ext cx="25700" cy="123325"/>
            </a:xfrm>
            <a:custGeom>
              <a:avLst/>
              <a:gdLst/>
              <a:ahLst/>
              <a:cxnLst/>
              <a:rect l="l" t="t" r="r" b="b"/>
              <a:pathLst>
                <a:path w="1028" h="4933" extrusionOk="0">
                  <a:moveTo>
                    <a:pt x="712" y="1"/>
                  </a:moveTo>
                  <a:cubicBezTo>
                    <a:pt x="710" y="1"/>
                    <a:pt x="709" y="1"/>
                    <a:pt x="708" y="1"/>
                  </a:cubicBezTo>
                  <a:cubicBezTo>
                    <a:pt x="639" y="1"/>
                    <a:pt x="662" y="640"/>
                    <a:pt x="617" y="1234"/>
                  </a:cubicBezTo>
                  <a:cubicBezTo>
                    <a:pt x="594" y="1553"/>
                    <a:pt x="571" y="1850"/>
                    <a:pt x="502" y="2078"/>
                  </a:cubicBezTo>
                  <a:cubicBezTo>
                    <a:pt x="480" y="2307"/>
                    <a:pt x="434" y="2444"/>
                    <a:pt x="434" y="2444"/>
                  </a:cubicBezTo>
                  <a:cubicBezTo>
                    <a:pt x="434" y="2444"/>
                    <a:pt x="365" y="3060"/>
                    <a:pt x="251" y="3676"/>
                  </a:cubicBezTo>
                  <a:cubicBezTo>
                    <a:pt x="137" y="4292"/>
                    <a:pt x="0" y="4909"/>
                    <a:pt x="69" y="4932"/>
                  </a:cubicBezTo>
                  <a:cubicBezTo>
                    <a:pt x="70" y="4932"/>
                    <a:pt x="71" y="4932"/>
                    <a:pt x="73" y="4932"/>
                  </a:cubicBezTo>
                  <a:cubicBezTo>
                    <a:pt x="147" y="4932"/>
                    <a:pt x="393" y="4350"/>
                    <a:pt x="617" y="3767"/>
                  </a:cubicBezTo>
                  <a:cubicBezTo>
                    <a:pt x="822" y="3174"/>
                    <a:pt x="959" y="2535"/>
                    <a:pt x="959" y="2535"/>
                  </a:cubicBezTo>
                  <a:cubicBezTo>
                    <a:pt x="959" y="2535"/>
                    <a:pt x="982" y="2375"/>
                    <a:pt x="982" y="2124"/>
                  </a:cubicBezTo>
                  <a:cubicBezTo>
                    <a:pt x="1027" y="1896"/>
                    <a:pt x="1005" y="1553"/>
                    <a:pt x="1005" y="1234"/>
                  </a:cubicBezTo>
                  <a:cubicBezTo>
                    <a:pt x="960" y="606"/>
                    <a:pt x="783" y="1"/>
                    <a:pt x="7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9" name="Google Shape;3569;p43"/>
            <p:cNvSpPr/>
            <p:nvPr/>
          </p:nvSpPr>
          <p:spPr>
            <a:xfrm>
              <a:off x="2754600" y="1522500"/>
              <a:ext cx="230000" cy="115925"/>
            </a:xfrm>
            <a:custGeom>
              <a:avLst/>
              <a:gdLst/>
              <a:ahLst/>
              <a:cxnLst/>
              <a:rect l="l" t="t" r="r" b="b"/>
              <a:pathLst>
                <a:path w="9200" h="4637" extrusionOk="0">
                  <a:moveTo>
                    <a:pt x="9176" y="0"/>
                  </a:moveTo>
                  <a:cubicBezTo>
                    <a:pt x="9176" y="0"/>
                    <a:pt x="9131" y="92"/>
                    <a:pt x="9085" y="229"/>
                  </a:cubicBezTo>
                  <a:cubicBezTo>
                    <a:pt x="9062" y="297"/>
                    <a:pt x="9039" y="388"/>
                    <a:pt x="8994" y="502"/>
                  </a:cubicBezTo>
                  <a:cubicBezTo>
                    <a:pt x="8971" y="594"/>
                    <a:pt x="8902" y="708"/>
                    <a:pt x="8857" y="822"/>
                  </a:cubicBezTo>
                  <a:cubicBezTo>
                    <a:pt x="8651" y="1301"/>
                    <a:pt x="8263" y="1895"/>
                    <a:pt x="7738" y="2374"/>
                  </a:cubicBezTo>
                  <a:cubicBezTo>
                    <a:pt x="7236" y="2831"/>
                    <a:pt x="6666" y="3241"/>
                    <a:pt x="6186" y="3470"/>
                  </a:cubicBezTo>
                  <a:cubicBezTo>
                    <a:pt x="5958" y="3584"/>
                    <a:pt x="5753" y="3652"/>
                    <a:pt x="5616" y="3721"/>
                  </a:cubicBezTo>
                  <a:cubicBezTo>
                    <a:pt x="5479" y="3766"/>
                    <a:pt x="5387" y="3789"/>
                    <a:pt x="5387" y="3789"/>
                  </a:cubicBezTo>
                  <a:cubicBezTo>
                    <a:pt x="5387" y="3789"/>
                    <a:pt x="5365" y="3812"/>
                    <a:pt x="5342" y="3835"/>
                  </a:cubicBezTo>
                  <a:cubicBezTo>
                    <a:pt x="5296" y="3835"/>
                    <a:pt x="5250" y="3858"/>
                    <a:pt x="5159" y="3881"/>
                  </a:cubicBezTo>
                  <a:cubicBezTo>
                    <a:pt x="5022" y="3926"/>
                    <a:pt x="4817" y="3995"/>
                    <a:pt x="4566" y="4063"/>
                  </a:cubicBezTo>
                  <a:cubicBezTo>
                    <a:pt x="4199" y="4130"/>
                    <a:pt x="3736" y="4221"/>
                    <a:pt x="3246" y="4221"/>
                  </a:cubicBezTo>
                  <a:cubicBezTo>
                    <a:pt x="3064" y="4221"/>
                    <a:pt x="2879" y="4208"/>
                    <a:pt x="2694" y="4177"/>
                  </a:cubicBezTo>
                  <a:lnTo>
                    <a:pt x="2420" y="4177"/>
                  </a:lnTo>
                  <a:cubicBezTo>
                    <a:pt x="2352" y="4155"/>
                    <a:pt x="2260" y="4132"/>
                    <a:pt x="2169" y="4109"/>
                  </a:cubicBezTo>
                  <a:cubicBezTo>
                    <a:pt x="2009" y="4086"/>
                    <a:pt x="1849" y="4040"/>
                    <a:pt x="1690" y="4018"/>
                  </a:cubicBezTo>
                  <a:cubicBezTo>
                    <a:pt x="1370" y="3903"/>
                    <a:pt x="1096" y="3789"/>
                    <a:pt x="845" y="3721"/>
                  </a:cubicBezTo>
                  <a:cubicBezTo>
                    <a:pt x="421" y="3499"/>
                    <a:pt x="122" y="3348"/>
                    <a:pt x="43" y="3348"/>
                  </a:cubicBezTo>
                  <a:cubicBezTo>
                    <a:pt x="33" y="3348"/>
                    <a:pt x="26" y="3350"/>
                    <a:pt x="23" y="3356"/>
                  </a:cubicBezTo>
                  <a:cubicBezTo>
                    <a:pt x="1" y="3378"/>
                    <a:pt x="297" y="3584"/>
                    <a:pt x="754" y="3903"/>
                  </a:cubicBezTo>
                  <a:cubicBezTo>
                    <a:pt x="982" y="4018"/>
                    <a:pt x="1279" y="4155"/>
                    <a:pt x="1598" y="4291"/>
                  </a:cubicBezTo>
                  <a:cubicBezTo>
                    <a:pt x="1758" y="4337"/>
                    <a:pt x="1941" y="4383"/>
                    <a:pt x="2101" y="4451"/>
                  </a:cubicBezTo>
                  <a:cubicBezTo>
                    <a:pt x="2192" y="4474"/>
                    <a:pt x="2283" y="4497"/>
                    <a:pt x="2374" y="4520"/>
                  </a:cubicBezTo>
                  <a:lnTo>
                    <a:pt x="2648" y="4565"/>
                  </a:lnTo>
                  <a:cubicBezTo>
                    <a:pt x="2925" y="4617"/>
                    <a:pt x="3205" y="4636"/>
                    <a:pt x="3476" y="4636"/>
                  </a:cubicBezTo>
                  <a:cubicBezTo>
                    <a:pt x="3920" y="4636"/>
                    <a:pt x="4340" y="4585"/>
                    <a:pt x="4680" y="4543"/>
                  </a:cubicBezTo>
                  <a:cubicBezTo>
                    <a:pt x="4954" y="4474"/>
                    <a:pt x="5182" y="4406"/>
                    <a:pt x="5319" y="4383"/>
                  </a:cubicBezTo>
                  <a:cubicBezTo>
                    <a:pt x="5410" y="4360"/>
                    <a:pt x="5479" y="4337"/>
                    <a:pt x="5501" y="4314"/>
                  </a:cubicBezTo>
                  <a:cubicBezTo>
                    <a:pt x="5547" y="4291"/>
                    <a:pt x="5570" y="4291"/>
                    <a:pt x="5570" y="4291"/>
                  </a:cubicBezTo>
                  <a:cubicBezTo>
                    <a:pt x="5570" y="4291"/>
                    <a:pt x="5661" y="4246"/>
                    <a:pt x="5798" y="4200"/>
                  </a:cubicBezTo>
                  <a:cubicBezTo>
                    <a:pt x="5958" y="4132"/>
                    <a:pt x="6163" y="4040"/>
                    <a:pt x="6415" y="3881"/>
                  </a:cubicBezTo>
                  <a:cubicBezTo>
                    <a:pt x="6917" y="3630"/>
                    <a:pt x="7487" y="3173"/>
                    <a:pt x="8012" y="2625"/>
                  </a:cubicBezTo>
                  <a:cubicBezTo>
                    <a:pt x="8514" y="2077"/>
                    <a:pt x="8880" y="1415"/>
                    <a:pt x="9039" y="890"/>
                  </a:cubicBezTo>
                  <a:cubicBezTo>
                    <a:pt x="9085" y="776"/>
                    <a:pt x="9131" y="639"/>
                    <a:pt x="9154" y="548"/>
                  </a:cubicBezTo>
                  <a:cubicBezTo>
                    <a:pt x="9176" y="434"/>
                    <a:pt x="9176" y="320"/>
                    <a:pt x="9199" y="251"/>
                  </a:cubicBezTo>
                  <a:cubicBezTo>
                    <a:pt x="9199" y="92"/>
                    <a:pt x="9199" y="0"/>
                    <a:pt x="91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0" name="Google Shape;3570;p43"/>
            <p:cNvSpPr/>
            <p:nvPr/>
          </p:nvSpPr>
          <p:spPr>
            <a:xfrm>
              <a:off x="2958325" y="1365575"/>
              <a:ext cx="334400" cy="243725"/>
            </a:xfrm>
            <a:custGeom>
              <a:avLst/>
              <a:gdLst/>
              <a:ahLst/>
              <a:cxnLst/>
              <a:rect l="l" t="t" r="r" b="b"/>
              <a:pathLst>
                <a:path w="13376" h="9749" extrusionOk="0">
                  <a:moveTo>
                    <a:pt x="13330" y="0"/>
                  </a:moveTo>
                  <a:cubicBezTo>
                    <a:pt x="13307" y="0"/>
                    <a:pt x="13285" y="137"/>
                    <a:pt x="13262" y="388"/>
                  </a:cubicBezTo>
                  <a:cubicBezTo>
                    <a:pt x="13239" y="525"/>
                    <a:pt x="13239" y="685"/>
                    <a:pt x="13216" y="868"/>
                  </a:cubicBezTo>
                  <a:cubicBezTo>
                    <a:pt x="13193" y="1027"/>
                    <a:pt x="13148" y="1233"/>
                    <a:pt x="13125" y="1461"/>
                  </a:cubicBezTo>
                  <a:cubicBezTo>
                    <a:pt x="12965" y="2306"/>
                    <a:pt x="12577" y="3424"/>
                    <a:pt x="11961" y="4406"/>
                  </a:cubicBezTo>
                  <a:cubicBezTo>
                    <a:pt x="11367" y="5410"/>
                    <a:pt x="10568" y="6254"/>
                    <a:pt x="9906" y="6825"/>
                  </a:cubicBezTo>
                  <a:cubicBezTo>
                    <a:pt x="9747" y="6962"/>
                    <a:pt x="9587" y="7076"/>
                    <a:pt x="9427" y="7190"/>
                  </a:cubicBezTo>
                  <a:cubicBezTo>
                    <a:pt x="9290" y="7282"/>
                    <a:pt x="9176" y="7396"/>
                    <a:pt x="9062" y="7464"/>
                  </a:cubicBezTo>
                  <a:cubicBezTo>
                    <a:pt x="8856" y="7601"/>
                    <a:pt x="8742" y="7670"/>
                    <a:pt x="8742" y="7670"/>
                  </a:cubicBezTo>
                  <a:cubicBezTo>
                    <a:pt x="8742" y="7670"/>
                    <a:pt x="8263" y="8012"/>
                    <a:pt x="7487" y="8400"/>
                  </a:cubicBezTo>
                  <a:cubicBezTo>
                    <a:pt x="7304" y="8491"/>
                    <a:pt x="7099" y="8583"/>
                    <a:pt x="6871" y="8674"/>
                  </a:cubicBezTo>
                  <a:cubicBezTo>
                    <a:pt x="6642" y="8788"/>
                    <a:pt x="6391" y="8857"/>
                    <a:pt x="6140" y="8948"/>
                  </a:cubicBezTo>
                  <a:cubicBezTo>
                    <a:pt x="5615" y="9085"/>
                    <a:pt x="5045" y="9222"/>
                    <a:pt x="4474" y="9313"/>
                  </a:cubicBezTo>
                  <a:cubicBezTo>
                    <a:pt x="4024" y="9394"/>
                    <a:pt x="3567" y="9433"/>
                    <a:pt x="3127" y="9433"/>
                  </a:cubicBezTo>
                  <a:cubicBezTo>
                    <a:pt x="2453" y="9433"/>
                    <a:pt x="1822" y="9342"/>
                    <a:pt x="1324" y="9176"/>
                  </a:cubicBezTo>
                  <a:cubicBezTo>
                    <a:pt x="523" y="8938"/>
                    <a:pt x="92" y="8556"/>
                    <a:pt x="30" y="8556"/>
                  </a:cubicBezTo>
                  <a:cubicBezTo>
                    <a:pt x="27" y="8556"/>
                    <a:pt x="24" y="8557"/>
                    <a:pt x="23" y="8560"/>
                  </a:cubicBezTo>
                  <a:cubicBezTo>
                    <a:pt x="0" y="8560"/>
                    <a:pt x="114" y="8674"/>
                    <a:pt x="297" y="8834"/>
                  </a:cubicBezTo>
                  <a:cubicBezTo>
                    <a:pt x="411" y="8925"/>
                    <a:pt x="548" y="9016"/>
                    <a:pt x="708" y="9108"/>
                  </a:cubicBezTo>
                  <a:cubicBezTo>
                    <a:pt x="868" y="9176"/>
                    <a:pt x="1050" y="9290"/>
                    <a:pt x="1256" y="9359"/>
                  </a:cubicBezTo>
                  <a:cubicBezTo>
                    <a:pt x="1851" y="9616"/>
                    <a:pt x="2639" y="9749"/>
                    <a:pt x="3467" y="9749"/>
                  </a:cubicBezTo>
                  <a:cubicBezTo>
                    <a:pt x="3815" y="9749"/>
                    <a:pt x="4169" y="9725"/>
                    <a:pt x="4520" y="9678"/>
                  </a:cubicBezTo>
                  <a:cubicBezTo>
                    <a:pt x="5113" y="9633"/>
                    <a:pt x="5707" y="9496"/>
                    <a:pt x="6254" y="9359"/>
                  </a:cubicBezTo>
                  <a:cubicBezTo>
                    <a:pt x="6528" y="9290"/>
                    <a:pt x="6779" y="9199"/>
                    <a:pt x="7030" y="9108"/>
                  </a:cubicBezTo>
                  <a:cubicBezTo>
                    <a:pt x="7282" y="9016"/>
                    <a:pt x="7510" y="8925"/>
                    <a:pt x="7692" y="8834"/>
                  </a:cubicBezTo>
                  <a:cubicBezTo>
                    <a:pt x="8537" y="8469"/>
                    <a:pt x="9016" y="8103"/>
                    <a:pt x="9016" y="8103"/>
                  </a:cubicBezTo>
                  <a:cubicBezTo>
                    <a:pt x="9016" y="8103"/>
                    <a:pt x="9153" y="8035"/>
                    <a:pt x="9381" y="7875"/>
                  </a:cubicBezTo>
                  <a:cubicBezTo>
                    <a:pt x="9473" y="7807"/>
                    <a:pt x="9610" y="7692"/>
                    <a:pt x="9747" y="7578"/>
                  </a:cubicBezTo>
                  <a:cubicBezTo>
                    <a:pt x="9884" y="7464"/>
                    <a:pt x="10043" y="7327"/>
                    <a:pt x="10226" y="7190"/>
                  </a:cubicBezTo>
                  <a:cubicBezTo>
                    <a:pt x="10888" y="6574"/>
                    <a:pt x="11710" y="5661"/>
                    <a:pt x="12280" y="4611"/>
                  </a:cubicBezTo>
                  <a:cubicBezTo>
                    <a:pt x="12897" y="3561"/>
                    <a:pt x="13216" y="2374"/>
                    <a:pt x="13330" y="1484"/>
                  </a:cubicBezTo>
                  <a:cubicBezTo>
                    <a:pt x="13330" y="1256"/>
                    <a:pt x="13353" y="1050"/>
                    <a:pt x="13376" y="868"/>
                  </a:cubicBezTo>
                  <a:cubicBezTo>
                    <a:pt x="13376" y="685"/>
                    <a:pt x="13353" y="525"/>
                    <a:pt x="13353" y="411"/>
                  </a:cubicBezTo>
                  <a:cubicBezTo>
                    <a:pt x="13353" y="137"/>
                    <a:pt x="13330" y="0"/>
                    <a:pt x="133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1" name="Google Shape;3571;p43"/>
            <p:cNvSpPr/>
            <p:nvPr/>
          </p:nvSpPr>
          <p:spPr>
            <a:xfrm>
              <a:off x="3039925" y="1262850"/>
              <a:ext cx="370350" cy="363525"/>
            </a:xfrm>
            <a:custGeom>
              <a:avLst/>
              <a:gdLst/>
              <a:ahLst/>
              <a:cxnLst/>
              <a:rect l="l" t="t" r="r" b="b"/>
              <a:pathLst>
                <a:path w="14814" h="14541" extrusionOk="0">
                  <a:moveTo>
                    <a:pt x="12326" y="1"/>
                  </a:moveTo>
                  <a:cubicBezTo>
                    <a:pt x="12326" y="1"/>
                    <a:pt x="12326" y="46"/>
                    <a:pt x="12372" y="138"/>
                  </a:cubicBezTo>
                  <a:cubicBezTo>
                    <a:pt x="12394" y="183"/>
                    <a:pt x="12440" y="229"/>
                    <a:pt x="12463" y="275"/>
                  </a:cubicBezTo>
                  <a:cubicBezTo>
                    <a:pt x="12509" y="343"/>
                    <a:pt x="12554" y="389"/>
                    <a:pt x="12623" y="457"/>
                  </a:cubicBezTo>
                  <a:cubicBezTo>
                    <a:pt x="12737" y="594"/>
                    <a:pt x="12897" y="754"/>
                    <a:pt x="13056" y="937"/>
                  </a:cubicBezTo>
                  <a:cubicBezTo>
                    <a:pt x="13193" y="1119"/>
                    <a:pt x="13376" y="1325"/>
                    <a:pt x="13513" y="1576"/>
                  </a:cubicBezTo>
                  <a:cubicBezTo>
                    <a:pt x="13832" y="2078"/>
                    <a:pt x="14061" y="2740"/>
                    <a:pt x="14243" y="3447"/>
                  </a:cubicBezTo>
                  <a:cubicBezTo>
                    <a:pt x="14403" y="4178"/>
                    <a:pt x="14472" y="4954"/>
                    <a:pt x="14426" y="5753"/>
                  </a:cubicBezTo>
                  <a:cubicBezTo>
                    <a:pt x="14403" y="7328"/>
                    <a:pt x="13718" y="8789"/>
                    <a:pt x="13056" y="9747"/>
                  </a:cubicBezTo>
                  <a:cubicBezTo>
                    <a:pt x="12897" y="9998"/>
                    <a:pt x="12714" y="10204"/>
                    <a:pt x="12577" y="10386"/>
                  </a:cubicBezTo>
                  <a:cubicBezTo>
                    <a:pt x="12440" y="10569"/>
                    <a:pt x="12280" y="10706"/>
                    <a:pt x="12166" y="10843"/>
                  </a:cubicBezTo>
                  <a:cubicBezTo>
                    <a:pt x="12075" y="10980"/>
                    <a:pt x="11961" y="11048"/>
                    <a:pt x="11892" y="11117"/>
                  </a:cubicBezTo>
                  <a:cubicBezTo>
                    <a:pt x="11824" y="11185"/>
                    <a:pt x="11778" y="11208"/>
                    <a:pt x="11778" y="11208"/>
                  </a:cubicBezTo>
                  <a:cubicBezTo>
                    <a:pt x="11778" y="11208"/>
                    <a:pt x="11641" y="11345"/>
                    <a:pt x="11413" y="11596"/>
                  </a:cubicBezTo>
                  <a:cubicBezTo>
                    <a:pt x="11276" y="11710"/>
                    <a:pt x="11116" y="11824"/>
                    <a:pt x="10934" y="11984"/>
                  </a:cubicBezTo>
                  <a:cubicBezTo>
                    <a:pt x="10751" y="12144"/>
                    <a:pt x="10523" y="12304"/>
                    <a:pt x="10294" y="12463"/>
                  </a:cubicBezTo>
                  <a:cubicBezTo>
                    <a:pt x="9359" y="13171"/>
                    <a:pt x="7852" y="13719"/>
                    <a:pt x="6323" y="13993"/>
                  </a:cubicBezTo>
                  <a:cubicBezTo>
                    <a:pt x="5524" y="14152"/>
                    <a:pt x="4748" y="14221"/>
                    <a:pt x="3995" y="14244"/>
                  </a:cubicBezTo>
                  <a:cubicBezTo>
                    <a:pt x="3736" y="14260"/>
                    <a:pt x="3483" y="14268"/>
                    <a:pt x="3238" y="14268"/>
                  </a:cubicBezTo>
                  <a:cubicBezTo>
                    <a:pt x="2791" y="14268"/>
                    <a:pt x="2369" y="14242"/>
                    <a:pt x="1986" y="14198"/>
                  </a:cubicBezTo>
                  <a:cubicBezTo>
                    <a:pt x="884" y="14115"/>
                    <a:pt x="161" y="13918"/>
                    <a:pt x="24" y="13918"/>
                  </a:cubicBezTo>
                  <a:cubicBezTo>
                    <a:pt x="10" y="13918"/>
                    <a:pt x="2" y="13920"/>
                    <a:pt x="0" y="13924"/>
                  </a:cubicBezTo>
                  <a:cubicBezTo>
                    <a:pt x="0" y="13947"/>
                    <a:pt x="183" y="14016"/>
                    <a:pt x="525" y="14130"/>
                  </a:cubicBezTo>
                  <a:cubicBezTo>
                    <a:pt x="868" y="14221"/>
                    <a:pt x="1347" y="14335"/>
                    <a:pt x="1963" y="14404"/>
                  </a:cubicBezTo>
                  <a:cubicBezTo>
                    <a:pt x="2557" y="14495"/>
                    <a:pt x="3264" y="14541"/>
                    <a:pt x="4018" y="14541"/>
                  </a:cubicBezTo>
                  <a:cubicBezTo>
                    <a:pt x="4771" y="14541"/>
                    <a:pt x="5570" y="14495"/>
                    <a:pt x="6369" y="14381"/>
                  </a:cubicBezTo>
                  <a:cubicBezTo>
                    <a:pt x="7966" y="14130"/>
                    <a:pt x="9541" y="13582"/>
                    <a:pt x="10568" y="12874"/>
                  </a:cubicBezTo>
                  <a:cubicBezTo>
                    <a:pt x="10819" y="12692"/>
                    <a:pt x="11048" y="12532"/>
                    <a:pt x="11230" y="12372"/>
                  </a:cubicBezTo>
                  <a:cubicBezTo>
                    <a:pt x="11436" y="12212"/>
                    <a:pt x="11618" y="12098"/>
                    <a:pt x="11755" y="11984"/>
                  </a:cubicBezTo>
                  <a:cubicBezTo>
                    <a:pt x="12006" y="11733"/>
                    <a:pt x="12166" y="11596"/>
                    <a:pt x="12166" y="11596"/>
                  </a:cubicBezTo>
                  <a:cubicBezTo>
                    <a:pt x="12166" y="11596"/>
                    <a:pt x="12189" y="11550"/>
                    <a:pt x="12257" y="11482"/>
                  </a:cubicBezTo>
                  <a:cubicBezTo>
                    <a:pt x="12326" y="11413"/>
                    <a:pt x="12440" y="11322"/>
                    <a:pt x="12554" y="11185"/>
                  </a:cubicBezTo>
                  <a:cubicBezTo>
                    <a:pt x="12668" y="11048"/>
                    <a:pt x="12805" y="10888"/>
                    <a:pt x="12965" y="10706"/>
                  </a:cubicBezTo>
                  <a:cubicBezTo>
                    <a:pt x="13125" y="10500"/>
                    <a:pt x="13307" y="10272"/>
                    <a:pt x="13467" y="10021"/>
                  </a:cubicBezTo>
                  <a:cubicBezTo>
                    <a:pt x="13810" y="9496"/>
                    <a:pt x="14129" y="8857"/>
                    <a:pt x="14380" y="8127"/>
                  </a:cubicBezTo>
                  <a:cubicBezTo>
                    <a:pt x="14654" y="7396"/>
                    <a:pt x="14791" y="6574"/>
                    <a:pt x="14791" y="5753"/>
                  </a:cubicBezTo>
                  <a:cubicBezTo>
                    <a:pt x="14814" y="4931"/>
                    <a:pt x="14700" y="4132"/>
                    <a:pt x="14517" y="3379"/>
                  </a:cubicBezTo>
                  <a:cubicBezTo>
                    <a:pt x="14312" y="2649"/>
                    <a:pt x="14038" y="1987"/>
                    <a:pt x="13695" y="1462"/>
                  </a:cubicBezTo>
                  <a:cubicBezTo>
                    <a:pt x="13513" y="1211"/>
                    <a:pt x="13330" y="1005"/>
                    <a:pt x="13170" y="823"/>
                  </a:cubicBezTo>
                  <a:cubicBezTo>
                    <a:pt x="12988" y="663"/>
                    <a:pt x="12828" y="503"/>
                    <a:pt x="12691" y="389"/>
                  </a:cubicBezTo>
                  <a:cubicBezTo>
                    <a:pt x="12645" y="343"/>
                    <a:pt x="12577" y="275"/>
                    <a:pt x="12531" y="229"/>
                  </a:cubicBezTo>
                  <a:cubicBezTo>
                    <a:pt x="12486" y="183"/>
                    <a:pt x="12463" y="138"/>
                    <a:pt x="12417" y="92"/>
                  </a:cubicBezTo>
                  <a:cubicBezTo>
                    <a:pt x="12372" y="24"/>
                    <a:pt x="12326" y="1"/>
                    <a:pt x="123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2" name="Google Shape;3572;p43"/>
            <p:cNvSpPr/>
            <p:nvPr/>
          </p:nvSpPr>
          <p:spPr>
            <a:xfrm>
              <a:off x="3031350" y="1141875"/>
              <a:ext cx="118150" cy="294500"/>
            </a:xfrm>
            <a:custGeom>
              <a:avLst/>
              <a:gdLst/>
              <a:ahLst/>
              <a:cxnLst/>
              <a:rect l="l" t="t" r="r" b="b"/>
              <a:pathLst>
                <a:path w="4726" h="11780" extrusionOk="0">
                  <a:moveTo>
                    <a:pt x="4018" y="1"/>
                  </a:moveTo>
                  <a:cubicBezTo>
                    <a:pt x="3995" y="24"/>
                    <a:pt x="4064" y="412"/>
                    <a:pt x="4155" y="1028"/>
                  </a:cubicBezTo>
                  <a:cubicBezTo>
                    <a:pt x="4246" y="1621"/>
                    <a:pt x="4361" y="2443"/>
                    <a:pt x="4338" y="3219"/>
                  </a:cubicBezTo>
                  <a:cubicBezTo>
                    <a:pt x="4315" y="4018"/>
                    <a:pt x="4087" y="4794"/>
                    <a:pt x="3881" y="5342"/>
                  </a:cubicBezTo>
                  <a:cubicBezTo>
                    <a:pt x="3676" y="5913"/>
                    <a:pt x="3493" y="6255"/>
                    <a:pt x="3493" y="6255"/>
                  </a:cubicBezTo>
                  <a:cubicBezTo>
                    <a:pt x="3493" y="6255"/>
                    <a:pt x="3447" y="6346"/>
                    <a:pt x="3379" y="6506"/>
                  </a:cubicBezTo>
                  <a:cubicBezTo>
                    <a:pt x="3311" y="6666"/>
                    <a:pt x="3196" y="6894"/>
                    <a:pt x="3059" y="7168"/>
                  </a:cubicBezTo>
                  <a:cubicBezTo>
                    <a:pt x="2786" y="7716"/>
                    <a:pt x="2375" y="8401"/>
                    <a:pt x="1918" y="9085"/>
                  </a:cubicBezTo>
                  <a:cubicBezTo>
                    <a:pt x="1028" y="10455"/>
                    <a:pt x="1" y="11733"/>
                    <a:pt x="69" y="11779"/>
                  </a:cubicBezTo>
                  <a:cubicBezTo>
                    <a:pt x="70" y="11780"/>
                    <a:pt x="71" y="11780"/>
                    <a:pt x="73" y="11780"/>
                  </a:cubicBezTo>
                  <a:cubicBezTo>
                    <a:pt x="156" y="11780"/>
                    <a:pt x="1252" y="10590"/>
                    <a:pt x="2238" y="9291"/>
                  </a:cubicBezTo>
                  <a:cubicBezTo>
                    <a:pt x="2717" y="8629"/>
                    <a:pt x="3174" y="7944"/>
                    <a:pt x="3493" y="7396"/>
                  </a:cubicBezTo>
                  <a:cubicBezTo>
                    <a:pt x="3653" y="7122"/>
                    <a:pt x="3767" y="6894"/>
                    <a:pt x="3836" y="6734"/>
                  </a:cubicBezTo>
                  <a:cubicBezTo>
                    <a:pt x="3927" y="6575"/>
                    <a:pt x="3972" y="6483"/>
                    <a:pt x="3972" y="6483"/>
                  </a:cubicBezTo>
                  <a:cubicBezTo>
                    <a:pt x="3972" y="6483"/>
                    <a:pt x="4155" y="6095"/>
                    <a:pt x="4338" y="5502"/>
                  </a:cubicBezTo>
                  <a:cubicBezTo>
                    <a:pt x="4543" y="4908"/>
                    <a:pt x="4726" y="4087"/>
                    <a:pt x="4726" y="3219"/>
                  </a:cubicBezTo>
                  <a:cubicBezTo>
                    <a:pt x="4680" y="2398"/>
                    <a:pt x="4520" y="1576"/>
                    <a:pt x="4338" y="982"/>
                  </a:cubicBezTo>
                  <a:cubicBezTo>
                    <a:pt x="4201" y="389"/>
                    <a:pt x="4064" y="1"/>
                    <a:pt x="4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3" name="Google Shape;3573;p43"/>
            <p:cNvSpPr/>
            <p:nvPr/>
          </p:nvSpPr>
          <p:spPr>
            <a:xfrm>
              <a:off x="2553750" y="1374650"/>
              <a:ext cx="71350" cy="172400"/>
            </a:xfrm>
            <a:custGeom>
              <a:avLst/>
              <a:gdLst/>
              <a:ahLst/>
              <a:cxnLst/>
              <a:rect l="l" t="t" r="r" b="b"/>
              <a:pathLst>
                <a:path w="2854" h="6896" extrusionOk="0">
                  <a:moveTo>
                    <a:pt x="2800" y="1"/>
                  </a:moveTo>
                  <a:cubicBezTo>
                    <a:pt x="2702" y="1"/>
                    <a:pt x="2107" y="710"/>
                    <a:pt x="1575" y="1463"/>
                  </a:cubicBezTo>
                  <a:cubicBezTo>
                    <a:pt x="1301" y="1874"/>
                    <a:pt x="1050" y="2285"/>
                    <a:pt x="867" y="2582"/>
                  </a:cubicBezTo>
                  <a:cubicBezTo>
                    <a:pt x="708" y="2901"/>
                    <a:pt x="594" y="3130"/>
                    <a:pt x="594" y="3130"/>
                  </a:cubicBezTo>
                  <a:cubicBezTo>
                    <a:pt x="594" y="3130"/>
                    <a:pt x="502" y="3358"/>
                    <a:pt x="388" y="3700"/>
                  </a:cubicBezTo>
                  <a:cubicBezTo>
                    <a:pt x="274" y="4043"/>
                    <a:pt x="137" y="4499"/>
                    <a:pt x="69" y="4978"/>
                  </a:cubicBezTo>
                  <a:cubicBezTo>
                    <a:pt x="23" y="5481"/>
                    <a:pt x="0" y="5960"/>
                    <a:pt x="114" y="6325"/>
                  </a:cubicBezTo>
                  <a:cubicBezTo>
                    <a:pt x="183" y="6690"/>
                    <a:pt x="297" y="6896"/>
                    <a:pt x="320" y="6896"/>
                  </a:cubicBezTo>
                  <a:cubicBezTo>
                    <a:pt x="365" y="6873"/>
                    <a:pt x="320" y="6645"/>
                    <a:pt x="297" y="6302"/>
                  </a:cubicBezTo>
                  <a:cubicBezTo>
                    <a:pt x="274" y="5960"/>
                    <a:pt x="342" y="5503"/>
                    <a:pt x="434" y="5047"/>
                  </a:cubicBezTo>
                  <a:cubicBezTo>
                    <a:pt x="525" y="4613"/>
                    <a:pt x="708" y="4180"/>
                    <a:pt x="822" y="3860"/>
                  </a:cubicBezTo>
                  <a:cubicBezTo>
                    <a:pt x="982" y="3540"/>
                    <a:pt x="1073" y="3335"/>
                    <a:pt x="1073" y="3335"/>
                  </a:cubicBezTo>
                  <a:cubicBezTo>
                    <a:pt x="1073" y="3335"/>
                    <a:pt x="1438" y="2491"/>
                    <a:pt x="1895" y="1669"/>
                  </a:cubicBezTo>
                  <a:cubicBezTo>
                    <a:pt x="2351" y="847"/>
                    <a:pt x="2853" y="48"/>
                    <a:pt x="2808" y="3"/>
                  </a:cubicBezTo>
                  <a:cubicBezTo>
                    <a:pt x="2806" y="1"/>
                    <a:pt x="2803" y="1"/>
                    <a:pt x="2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4" name="Google Shape;3574;p43"/>
            <p:cNvSpPr/>
            <p:nvPr/>
          </p:nvSpPr>
          <p:spPr>
            <a:xfrm>
              <a:off x="2639900" y="1255925"/>
              <a:ext cx="360675" cy="295700"/>
            </a:xfrm>
            <a:custGeom>
              <a:avLst/>
              <a:gdLst/>
              <a:ahLst/>
              <a:cxnLst/>
              <a:rect l="l" t="t" r="r" b="b"/>
              <a:pathLst>
                <a:path w="14427" h="11828" extrusionOk="0">
                  <a:moveTo>
                    <a:pt x="14416" y="0"/>
                  </a:moveTo>
                  <a:cubicBezTo>
                    <a:pt x="14374" y="0"/>
                    <a:pt x="14243" y="87"/>
                    <a:pt x="14038" y="209"/>
                  </a:cubicBezTo>
                  <a:cubicBezTo>
                    <a:pt x="13810" y="369"/>
                    <a:pt x="13445" y="529"/>
                    <a:pt x="13011" y="711"/>
                  </a:cubicBezTo>
                  <a:cubicBezTo>
                    <a:pt x="12144" y="1054"/>
                    <a:pt x="10888" y="1236"/>
                    <a:pt x="9610" y="1465"/>
                  </a:cubicBezTo>
                  <a:cubicBezTo>
                    <a:pt x="8355" y="1693"/>
                    <a:pt x="7122" y="2035"/>
                    <a:pt x="6209" y="2423"/>
                  </a:cubicBezTo>
                  <a:cubicBezTo>
                    <a:pt x="5981" y="2515"/>
                    <a:pt x="5776" y="2583"/>
                    <a:pt x="5593" y="2652"/>
                  </a:cubicBezTo>
                  <a:cubicBezTo>
                    <a:pt x="5410" y="2743"/>
                    <a:pt x="5251" y="2834"/>
                    <a:pt x="5136" y="2903"/>
                  </a:cubicBezTo>
                  <a:cubicBezTo>
                    <a:pt x="4885" y="3040"/>
                    <a:pt x="4726" y="3108"/>
                    <a:pt x="4726" y="3108"/>
                  </a:cubicBezTo>
                  <a:cubicBezTo>
                    <a:pt x="4726" y="3108"/>
                    <a:pt x="4589" y="3177"/>
                    <a:pt x="4360" y="3359"/>
                  </a:cubicBezTo>
                  <a:cubicBezTo>
                    <a:pt x="4109" y="3519"/>
                    <a:pt x="3790" y="3770"/>
                    <a:pt x="3447" y="4112"/>
                  </a:cubicBezTo>
                  <a:cubicBezTo>
                    <a:pt x="3082" y="4432"/>
                    <a:pt x="2694" y="4866"/>
                    <a:pt x="2329" y="5345"/>
                  </a:cubicBezTo>
                  <a:cubicBezTo>
                    <a:pt x="1964" y="5824"/>
                    <a:pt x="1576" y="6349"/>
                    <a:pt x="1256" y="6920"/>
                  </a:cubicBezTo>
                  <a:cubicBezTo>
                    <a:pt x="617" y="8016"/>
                    <a:pt x="160" y="9248"/>
                    <a:pt x="46" y="10230"/>
                  </a:cubicBezTo>
                  <a:cubicBezTo>
                    <a:pt x="1" y="10709"/>
                    <a:pt x="1" y="11120"/>
                    <a:pt x="46" y="11394"/>
                  </a:cubicBezTo>
                  <a:cubicBezTo>
                    <a:pt x="92" y="11668"/>
                    <a:pt x="115" y="11827"/>
                    <a:pt x="138" y="11827"/>
                  </a:cubicBezTo>
                  <a:cubicBezTo>
                    <a:pt x="183" y="11827"/>
                    <a:pt x="69" y="11188"/>
                    <a:pt x="252" y="10252"/>
                  </a:cubicBezTo>
                  <a:cubicBezTo>
                    <a:pt x="412" y="9339"/>
                    <a:pt x="914" y="8153"/>
                    <a:pt x="1576" y="7103"/>
                  </a:cubicBezTo>
                  <a:cubicBezTo>
                    <a:pt x="1918" y="6578"/>
                    <a:pt x="2283" y="6075"/>
                    <a:pt x="2648" y="5619"/>
                  </a:cubicBezTo>
                  <a:cubicBezTo>
                    <a:pt x="3036" y="5162"/>
                    <a:pt x="3425" y="4774"/>
                    <a:pt x="3767" y="4478"/>
                  </a:cubicBezTo>
                  <a:cubicBezTo>
                    <a:pt x="4109" y="4158"/>
                    <a:pt x="4429" y="3930"/>
                    <a:pt x="4634" y="3770"/>
                  </a:cubicBezTo>
                  <a:cubicBezTo>
                    <a:pt x="4863" y="3610"/>
                    <a:pt x="4999" y="3565"/>
                    <a:pt x="4999" y="3565"/>
                  </a:cubicBezTo>
                  <a:cubicBezTo>
                    <a:pt x="4999" y="3565"/>
                    <a:pt x="5136" y="3473"/>
                    <a:pt x="5365" y="3359"/>
                  </a:cubicBezTo>
                  <a:cubicBezTo>
                    <a:pt x="5502" y="3291"/>
                    <a:pt x="5639" y="3199"/>
                    <a:pt x="5798" y="3108"/>
                  </a:cubicBezTo>
                  <a:cubicBezTo>
                    <a:pt x="5981" y="3040"/>
                    <a:pt x="6164" y="2948"/>
                    <a:pt x="6392" y="2857"/>
                  </a:cubicBezTo>
                  <a:cubicBezTo>
                    <a:pt x="7236" y="2492"/>
                    <a:pt x="8469" y="2104"/>
                    <a:pt x="9701" y="1830"/>
                  </a:cubicBezTo>
                  <a:cubicBezTo>
                    <a:pt x="10934" y="1556"/>
                    <a:pt x="12212" y="1328"/>
                    <a:pt x="13080" y="894"/>
                  </a:cubicBezTo>
                  <a:cubicBezTo>
                    <a:pt x="13536" y="689"/>
                    <a:pt x="13879" y="483"/>
                    <a:pt x="14084" y="301"/>
                  </a:cubicBezTo>
                  <a:cubicBezTo>
                    <a:pt x="14312" y="118"/>
                    <a:pt x="14426" y="27"/>
                    <a:pt x="14426" y="4"/>
                  </a:cubicBezTo>
                  <a:cubicBezTo>
                    <a:pt x="14424" y="2"/>
                    <a:pt x="14420" y="0"/>
                    <a:pt x="14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5" name="Google Shape;3575;p43"/>
            <p:cNvSpPr/>
            <p:nvPr/>
          </p:nvSpPr>
          <p:spPr>
            <a:xfrm>
              <a:off x="3054750" y="1164075"/>
              <a:ext cx="44550" cy="155925"/>
            </a:xfrm>
            <a:custGeom>
              <a:avLst/>
              <a:gdLst/>
              <a:ahLst/>
              <a:cxnLst/>
              <a:rect l="l" t="t" r="r" b="b"/>
              <a:pathLst>
                <a:path w="1782" h="6237" extrusionOk="0">
                  <a:moveTo>
                    <a:pt x="901" y="1"/>
                  </a:moveTo>
                  <a:cubicBezTo>
                    <a:pt x="897" y="1"/>
                    <a:pt x="894" y="2"/>
                    <a:pt x="891" y="3"/>
                  </a:cubicBezTo>
                  <a:cubicBezTo>
                    <a:pt x="868" y="26"/>
                    <a:pt x="937" y="231"/>
                    <a:pt x="1051" y="505"/>
                  </a:cubicBezTo>
                  <a:cubicBezTo>
                    <a:pt x="1142" y="802"/>
                    <a:pt x="1256" y="1190"/>
                    <a:pt x="1302" y="1601"/>
                  </a:cubicBezTo>
                  <a:cubicBezTo>
                    <a:pt x="1325" y="1989"/>
                    <a:pt x="1325" y="2400"/>
                    <a:pt x="1279" y="2696"/>
                  </a:cubicBezTo>
                  <a:cubicBezTo>
                    <a:pt x="1279" y="2833"/>
                    <a:pt x="1233" y="2948"/>
                    <a:pt x="1233" y="3039"/>
                  </a:cubicBezTo>
                  <a:cubicBezTo>
                    <a:pt x="1210" y="3130"/>
                    <a:pt x="1210" y="3176"/>
                    <a:pt x="1210" y="3176"/>
                  </a:cubicBezTo>
                  <a:cubicBezTo>
                    <a:pt x="1210" y="3176"/>
                    <a:pt x="1188" y="3221"/>
                    <a:pt x="1188" y="3313"/>
                  </a:cubicBezTo>
                  <a:cubicBezTo>
                    <a:pt x="1165" y="3404"/>
                    <a:pt x="1142" y="3518"/>
                    <a:pt x="1096" y="3678"/>
                  </a:cubicBezTo>
                  <a:cubicBezTo>
                    <a:pt x="1051" y="3952"/>
                    <a:pt x="914" y="4340"/>
                    <a:pt x="777" y="4728"/>
                  </a:cubicBezTo>
                  <a:cubicBezTo>
                    <a:pt x="457" y="5481"/>
                    <a:pt x="1" y="6189"/>
                    <a:pt x="69" y="6234"/>
                  </a:cubicBezTo>
                  <a:cubicBezTo>
                    <a:pt x="71" y="6236"/>
                    <a:pt x="73" y="6237"/>
                    <a:pt x="76" y="6237"/>
                  </a:cubicBezTo>
                  <a:cubicBezTo>
                    <a:pt x="153" y="6237"/>
                    <a:pt x="699" y="5615"/>
                    <a:pt x="1096" y="4888"/>
                  </a:cubicBezTo>
                  <a:cubicBezTo>
                    <a:pt x="1302" y="4500"/>
                    <a:pt x="1484" y="4112"/>
                    <a:pt x="1576" y="3792"/>
                  </a:cubicBezTo>
                  <a:cubicBezTo>
                    <a:pt x="1621" y="3655"/>
                    <a:pt x="1644" y="3518"/>
                    <a:pt x="1690" y="3427"/>
                  </a:cubicBezTo>
                  <a:cubicBezTo>
                    <a:pt x="1713" y="3336"/>
                    <a:pt x="1713" y="3267"/>
                    <a:pt x="1713" y="3267"/>
                  </a:cubicBezTo>
                  <a:cubicBezTo>
                    <a:pt x="1713" y="3267"/>
                    <a:pt x="1735" y="3221"/>
                    <a:pt x="1735" y="3130"/>
                  </a:cubicBezTo>
                  <a:cubicBezTo>
                    <a:pt x="1735" y="3016"/>
                    <a:pt x="1758" y="2902"/>
                    <a:pt x="1758" y="2719"/>
                  </a:cubicBezTo>
                  <a:cubicBezTo>
                    <a:pt x="1781" y="2400"/>
                    <a:pt x="1758" y="1966"/>
                    <a:pt x="1667" y="1532"/>
                  </a:cubicBezTo>
                  <a:cubicBezTo>
                    <a:pt x="1576" y="1099"/>
                    <a:pt x="1393" y="711"/>
                    <a:pt x="1233" y="414"/>
                  </a:cubicBezTo>
                  <a:cubicBezTo>
                    <a:pt x="1084" y="157"/>
                    <a:pt x="954"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6" name="Google Shape;3576;p43"/>
            <p:cNvSpPr/>
            <p:nvPr/>
          </p:nvSpPr>
          <p:spPr>
            <a:xfrm>
              <a:off x="2454450" y="1584700"/>
              <a:ext cx="85625" cy="85625"/>
            </a:xfrm>
            <a:custGeom>
              <a:avLst/>
              <a:gdLst/>
              <a:ahLst/>
              <a:cxnLst/>
              <a:rect l="l" t="t" r="r" b="b"/>
              <a:pathLst>
                <a:path w="3425" h="3425" extrusionOk="0">
                  <a:moveTo>
                    <a:pt x="3304" y="0"/>
                  </a:moveTo>
                  <a:cubicBezTo>
                    <a:pt x="3230" y="0"/>
                    <a:pt x="3128" y="12"/>
                    <a:pt x="3013" y="46"/>
                  </a:cubicBezTo>
                  <a:cubicBezTo>
                    <a:pt x="2785" y="92"/>
                    <a:pt x="2488" y="229"/>
                    <a:pt x="2215" y="388"/>
                  </a:cubicBezTo>
                  <a:cubicBezTo>
                    <a:pt x="1918" y="548"/>
                    <a:pt x="1690" y="753"/>
                    <a:pt x="1507" y="913"/>
                  </a:cubicBezTo>
                  <a:cubicBezTo>
                    <a:pt x="1324" y="1073"/>
                    <a:pt x="1210" y="1187"/>
                    <a:pt x="1210" y="1187"/>
                  </a:cubicBezTo>
                  <a:cubicBezTo>
                    <a:pt x="1210" y="1187"/>
                    <a:pt x="799" y="1689"/>
                    <a:pt x="503" y="2237"/>
                  </a:cubicBezTo>
                  <a:cubicBezTo>
                    <a:pt x="183" y="2785"/>
                    <a:pt x="0" y="3401"/>
                    <a:pt x="69" y="3424"/>
                  </a:cubicBezTo>
                  <a:cubicBezTo>
                    <a:pt x="70" y="3425"/>
                    <a:pt x="72" y="3425"/>
                    <a:pt x="74" y="3425"/>
                  </a:cubicBezTo>
                  <a:cubicBezTo>
                    <a:pt x="150" y="3425"/>
                    <a:pt x="442" y="2912"/>
                    <a:pt x="822" y="2443"/>
                  </a:cubicBezTo>
                  <a:cubicBezTo>
                    <a:pt x="1187" y="1963"/>
                    <a:pt x="1598" y="1530"/>
                    <a:pt x="1598" y="1530"/>
                  </a:cubicBezTo>
                  <a:cubicBezTo>
                    <a:pt x="1598" y="1530"/>
                    <a:pt x="1690" y="1415"/>
                    <a:pt x="1849" y="1256"/>
                  </a:cubicBezTo>
                  <a:cubicBezTo>
                    <a:pt x="1986" y="1096"/>
                    <a:pt x="2192" y="868"/>
                    <a:pt x="2420" y="685"/>
                  </a:cubicBezTo>
                  <a:cubicBezTo>
                    <a:pt x="2648" y="502"/>
                    <a:pt x="2899" y="320"/>
                    <a:pt x="3082" y="229"/>
                  </a:cubicBezTo>
                  <a:cubicBezTo>
                    <a:pt x="3287" y="114"/>
                    <a:pt x="3424" y="69"/>
                    <a:pt x="3424" y="23"/>
                  </a:cubicBezTo>
                  <a:cubicBezTo>
                    <a:pt x="3424" y="12"/>
                    <a:pt x="3379" y="0"/>
                    <a:pt x="33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7" name="Google Shape;3577;p43"/>
            <p:cNvSpPr/>
            <p:nvPr/>
          </p:nvSpPr>
          <p:spPr>
            <a:xfrm>
              <a:off x="2468725" y="1610800"/>
              <a:ext cx="107300" cy="238700"/>
            </a:xfrm>
            <a:custGeom>
              <a:avLst/>
              <a:gdLst/>
              <a:ahLst/>
              <a:cxnLst/>
              <a:rect l="l" t="t" r="r" b="b"/>
              <a:pathLst>
                <a:path w="4292" h="9548" extrusionOk="0">
                  <a:moveTo>
                    <a:pt x="4265" y="1"/>
                  </a:moveTo>
                  <a:cubicBezTo>
                    <a:pt x="4172" y="1"/>
                    <a:pt x="3843" y="54"/>
                    <a:pt x="3401" y="189"/>
                  </a:cubicBezTo>
                  <a:cubicBezTo>
                    <a:pt x="2876" y="394"/>
                    <a:pt x="2237" y="782"/>
                    <a:pt x="1712" y="1307"/>
                  </a:cubicBezTo>
                  <a:cubicBezTo>
                    <a:pt x="1187" y="1855"/>
                    <a:pt x="776" y="2494"/>
                    <a:pt x="571" y="2996"/>
                  </a:cubicBezTo>
                  <a:cubicBezTo>
                    <a:pt x="434" y="3247"/>
                    <a:pt x="388" y="3476"/>
                    <a:pt x="320" y="3635"/>
                  </a:cubicBezTo>
                  <a:cubicBezTo>
                    <a:pt x="274" y="3772"/>
                    <a:pt x="228" y="3864"/>
                    <a:pt x="228" y="3864"/>
                  </a:cubicBezTo>
                  <a:cubicBezTo>
                    <a:pt x="228" y="3864"/>
                    <a:pt x="228" y="3955"/>
                    <a:pt x="183" y="4115"/>
                  </a:cubicBezTo>
                  <a:cubicBezTo>
                    <a:pt x="160" y="4275"/>
                    <a:pt x="91" y="4503"/>
                    <a:pt x="69" y="4800"/>
                  </a:cubicBezTo>
                  <a:cubicBezTo>
                    <a:pt x="0" y="5347"/>
                    <a:pt x="0" y="6078"/>
                    <a:pt x="91" y="6831"/>
                  </a:cubicBezTo>
                  <a:cubicBezTo>
                    <a:pt x="206" y="7561"/>
                    <a:pt x="411" y="8269"/>
                    <a:pt x="662" y="8748"/>
                  </a:cubicBezTo>
                  <a:cubicBezTo>
                    <a:pt x="890" y="9250"/>
                    <a:pt x="1096" y="9547"/>
                    <a:pt x="1119" y="9547"/>
                  </a:cubicBezTo>
                  <a:cubicBezTo>
                    <a:pt x="1164" y="9524"/>
                    <a:pt x="1004" y="9182"/>
                    <a:pt x="845" y="8680"/>
                  </a:cubicBezTo>
                  <a:cubicBezTo>
                    <a:pt x="662" y="8178"/>
                    <a:pt x="525" y="7493"/>
                    <a:pt x="457" y="6785"/>
                  </a:cubicBezTo>
                  <a:cubicBezTo>
                    <a:pt x="411" y="6078"/>
                    <a:pt x="457" y="5370"/>
                    <a:pt x="548" y="4868"/>
                  </a:cubicBezTo>
                  <a:cubicBezTo>
                    <a:pt x="594" y="4594"/>
                    <a:pt x="662" y="4389"/>
                    <a:pt x="685" y="4252"/>
                  </a:cubicBezTo>
                  <a:cubicBezTo>
                    <a:pt x="731" y="4092"/>
                    <a:pt x="753" y="4001"/>
                    <a:pt x="753" y="4001"/>
                  </a:cubicBezTo>
                  <a:cubicBezTo>
                    <a:pt x="753" y="4001"/>
                    <a:pt x="776" y="3932"/>
                    <a:pt x="822" y="3772"/>
                  </a:cubicBezTo>
                  <a:cubicBezTo>
                    <a:pt x="867" y="3635"/>
                    <a:pt x="913" y="3430"/>
                    <a:pt x="1004" y="3179"/>
                  </a:cubicBezTo>
                  <a:cubicBezTo>
                    <a:pt x="1187" y="2700"/>
                    <a:pt x="1529" y="2083"/>
                    <a:pt x="1963" y="1558"/>
                  </a:cubicBezTo>
                  <a:cubicBezTo>
                    <a:pt x="2442" y="1033"/>
                    <a:pt x="3013" y="623"/>
                    <a:pt x="3492" y="394"/>
                  </a:cubicBezTo>
                  <a:cubicBezTo>
                    <a:pt x="3949" y="166"/>
                    <a:pt x="4291" y="52"/>
                    <a:pt x="4291" y="6"/>
                  </a:cubicBezTo>
                  <a:cubicBezTo>
                    <a:pt x="4291" y="3"/>
                    <a:pt x="4282"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8" name="Google Shape;3578;p43"/>
            <p:cNvSpPr/>
            <p:nvPr/>
          </p:nvSpPr>
          <p:spPr>
            <a:xfrm>
              <a:off x="3381150" y="1485400"/>
              <a:ext cx="20575" cy="167275"/>
            </a:xfrm>
            <a:custGeom>
              <a:avLst/>
              <a:gdLst/>
              <a:ahLst/>
              <a:cxnLst/>
              <a:rect l="l" t="t" r="r" b="b"/>
              <a:pathLst>
                <a:path w="823" h="6691" extrusionOk="0">
                  <a:moveTo>
                    <a:pt x="229" y="1"/>
                  </a:moveTo>
                  <a:cubicBezTo>
                    <a:pt x="138" y="1"/>
                    <a:pt x="138" y="845"/>
                    <a:pt x="183" y="1713"/>
                  </a:cubicBezTo>
                  <a:cubicBezTo>
                    <a:pt x="229" y="2123"/>
                    <a:pt x="252" y="2534"/>
                    <a:pt x="275" y="2854"/>
                  </a:cubicBezTo>
                  <a:cubicBezTo>
                    <a:pt x="275" y="3173"/>
                    <a:pt x="298" y="3379"/>
                    <a:pt x="298" y="3379"/>
                  </a:cubicBezTo>
                  <a:cubicBezTo>
                    <a:pt x="298" y="3379"/>
                    <a:pt x="298" y="3584"/>
                    <a:pt x="320" y="3904"/>
                  </a:cubicBezTo>
                  <a:cubicBezTo>
                    <a:pt x="343" y="4223"/>
                    <a:pt x="343" y="4634"/>
                    <a:pt x="320" y="5045"/>
                  </a:cubicBezTo>
                  <a:cubicBezTo>
                    <a:pt x="298" y="5456"/>
                    <a:pt x="206" y="5867"/>
                    <a:pt x="138" y="6163"/>
                  </a:cubicBezTo>
                  <a:cubicBezTo>
                    <a:pt x="46" y="6460"/>
                    <a:pt x="1" y="6666"/>
                    <a:pt x="46" y="6688"/>
                  </a:cubicBezTo>
                  <a:cubicBezTo>
                    <a:pt x="48" y="6690"/>
                    <a:pt x="49" y="6690"/>
                    <a:pt x="51" y="6690"/>
                  </a:cubicBezTo>
                  <a:cubicBezTo>
                    <a:pt x="82" y="6690"/>
                    <a:pt x="191" y="6512"/>
                    <a:pt x="320" y="6232"/>
                  </a:cubicBezTo>
                  <a:cubicBezTo>
                    <a:pt x="457" y="5935"/>
                    <a:pt x="594" y="5524"/>
                    <a:pt x="686" y="5091"/>
                  </a:cubicBezTo>
                  <a:cubicBezTo>
                    <a:pt x="754" y="4657"/>
                    <a:pt x="800" y="4223"/>
                    <a:pt x="800" y="3904"/>
                  </a:cubicBezTo>
                  <a:cubicBezTo>
                    <a:pt x="823" y="3561"/>
                    <a:pt x="800" y="3356"/>
                    <a:pt x="800" y="3356"/>
                  </a:cubicBezTo>
                  <a:cubicBezTo>
                    <a:pt x="800" y="3356"/>
                    <a:pt x="777" y="3128"/>
                    <a:pt x="754" y="2808"/>
                  </a:cubicBezTo>
                  <a:cubicBezTo>
                    <a:pt x="708" y="2489"/>
                    <a:pt x="640" y="2078"/>
                    <a:pt x="571" y="1667"/>
                  </a:cubicBezTo>
                  <a:cubicBezTo>
                    <a:pt x="412" y="822"/>
                    <a:pt x="298"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9" name="Google Shape;3579;p43"/>
            <p:cNvSpPr/>
            <p:nvPr/>
          </p:nvSpPr>
          <p:spPr>
            <a:xfrm>
              <a:off x="2775150" y="1328925"/>
              <a:ext cx="95875" cy="58550"/>
            </a:xfrm>
            <a:custGeom>
              <a:avLst/>
              <a:gdLst/>
              <a:ahLst/>
              <a:cxnLst/>
              <a:rect l="l" t="t" r="r" b="b"/>
              <a:pathLst>
                <a:path w="3835" h="2342" extrusionOk="0">
                  <a:moveTo>
                    <a:pt x="3452" y="1"/>
                  </a:moveTo>
                  <a:cubicBezTo>
                    <a:pt x="3330" y="1"/>
                    <a:pt x="3185" y="32"/>
                    <a:pt x="3036" y="97"/>
                  </a:cubicBezTo>
                  <a:cubicBezTo>
                    <a:pt x="2671" y="279"/>
                    <a:pt x="2420" y="576"/>
                    <a:pt x="2488" y="782"/>
                  </a:cubicBezTo>
                  <a:cubicBezTo>
                    <a:pt x="2514" y="899"/>
                    <a:pt x="2638" y="964"/>
                    <a:pt x="2803" y="964"/>
                  </a:cubicBezTo>
                  <a:cubicBezTo>
                    <a:pt x="2926" y="964"/>
                    <a:pt x="3072" y="928"/>
                    <a:pt x="3219" y="850"/>
                  </a:cubicBezTo>
                  <a:cubicBezTo>
                    <a:pt x="3584" y="690"/>
                    <a:pt x="3835" y="394"/>
                    <a:pt x="3789" y="188"/>
                  </a:cubicBezTo>
                  <a:cubicBezTo>
                    <a:pt x="3762" y="66"/>
                    <a:pt x="3631" y="1"/>
                    <a:pt x="3452" y="1"/>
                  </a:cubicBezTo>
                  <a:close/>
                  <a:moveTo>
                    <a:pt x="1452" y="980"/>
                  </a:moveTo>
                  <a:cubicBezTo>
                    <a:pt x="1278" y="980"/>
                    <a:pt x="1068" y="1027"/>
                    <a:pt x="845" y="1124"/>
                  </a:cubicBezTo>
                  <a:cubicBezTo>
                    <a:pt x="343" y="1375"/>
                    <a:pt x="0" y="1809"/>
                    <a:pt x="69" y="2083"/>
                  </a:cubicBezTo>
                  <a:cubicBezTo>
                    <a:pt x="108" y="2254"/>
                    <a:pt x="284" y="2341"/>
                    <a:pt x="522" y="2341"/>
                  </a:cubicBezTo>
                  <a:cubicBezTo>
                    <a:pt x="697" y="2341"/>
                    <a:pt x="906" y="2294"/>
                    <a:pt x="1119" y="2197"/>
                  </a:cubicBezTo>
                  <a:cubicBezTo>
                    <a:pt x="1621" y="1946"/>
                    <a:pt x="1963" y="1512"/>
                    <a:pt x="1895" y="1238"/>
                  </a:cubicBezTo>
                  <a:cubicBezTo>
                    <a:pt x="1855" y="1067"/>
                    <a:pt x="1687" y="980"/>
                    <a:pt x="1452" y="9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0" name="Google Shape;3580;p43"/>
            <p:cNvSpPr/>
            <p:nvPr/>
          </p:nvSpPr>
          <p:spPr>
            <a:xfrm>
              <a:off x="2618800" y="1696800"/>
              <a:ext cx="70775" cy="88300"/>
            </a:xfrm>
            <a:custGeom>
              <a:avLst/>
              <a:gdLst/>
              <a:ahLst/>
              <a:cxnLst/>
              <a:rect l="l" t="t" r="r" b="b"/>
              <a:pathLst>
                <a:path w="2831" h="3532" extrusionOk="0">
                  <a:moveTo>
                    <a:pt x="2402" y="0"/>
                  </a:moveTo>
                  <a:cubicBezTo>
                    <a:pt x="2182" y="0"/>
                    <a:pt x="1896" y="169"/>
                    <a:pt x="1644" y="469"/>
                  </a:cubicBezTo>
                  <a:cubicBezTo>
                    <a:pt x="1301" y="903"/>
                    <a:pt x="1164" y="1451"/>
                    <a:pt x="1370" y="1679"/>
                  </a:cubicBezTo>
                  <a:cubicBezTo>
                    <a:pt x="1426" y="1749"/>
                    <a:pt x="1508" y="1783"/>
                    <a:pt x="1605" y="1783"/>
                  </a:cubicBezTo>
                  <a:cubicBezTo>
                    <a:pt x="1823" y="1783"/>
                    <a:pt x="2114" y="1614"/>
                    <a:pt x="2351" y="1314"/>
                  </a:cubicBezTo>
                  <a:cubicBezTo>
                    <a:pt x="2694" y="880"/>
                    <a:pt x="2831" y="332"/>
                    <a:pt x="2648" y="104"/>
                  </a:cubicBezTo>
                  <a:cubicBezTo>
                    <a:pt x="2585" y="34"/>
                    <a:pt x="2500" y="0"/>
                    <a:pt x="2402" y="0"/>
                  </a:cubicBezTo>
                  <a:close/>
                  <a:moveTo>
                    <a:pt x="872" y="2246"/>
                  </a:moveTo>
                  <a:cubicBezTo>
                    <a:pt x="715" y="2246"/>
                    <a:pt x="518" y="2369"/>
                    <a:pt x="343" y="2592"/>
                  </a:cubicBezTo>
                  <a:cubicBezTo>
                    <a:pt x="91" y="2889"/>
                    <a:pt x="0" y="3277"/>
                    <a:pt x="114" y="3459"/>
                  </a:cubicBezTo>
                  <a:cubicBezTo>
                    <a:pt x="163" y="3508"/>
                    <a:pt x="224" y="3531"/>
                    <a:pt x="293" y="3531"/>
                  </a:cubicBezTo>
                  <a:cubicBezTo>
                    <a:pt x="452" y="3531"/>
                    <a:pt x="654" y="3408"/>
                    <a:pt x="845" y="3186"/>
                  </a:cubicBezTo>
                  <a:cubicBezTo>
                    <a:pt x="1073" y="2866"/>
                    <a:pt x="1187" y="2501"/>
                    <a:pt x="1050" y="2318"/>
                  </a:cubicBezTo>
                  <a:cubicBezTo>
                    <a:pt x="1002" y="2270"/>
                    <a:pt x="941" y="2246"/>
                    <a:pt x="872" y="224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1" name="Google Shape;3581;p43"/>
            <p:cNvSpPr/>
            <p:nvPr/>
          </p:nvSpPr>
          <p:spPr>
            <a:xfrm>
              <a:off x="3320675" y="2664900"/>
              <a:ext cx="90750" cy="101850"/>
            </a:xfrm>
            <a:custGeom>
              <a:avLst/>
              <a:gdLst/>
              <a:ahLst/>
              <a:cxnLst/>
              <a:rect l="l" t="t" r="r" b="b"/>
              <a:pathLst>
                <a:path w="3630" h="4074" extrusionOk="0">
                  <a:moveTo>
                    <a:pt x="2260" y="0"/>
                  </a:moveTo>
                  <a:lnTo>
                    <a:pt x="0" y="2945"/>
                  </a:lnTo>
                  <a:cubicBezTo>
                    <a:pt x="0" y="2945"/>
                    <a:pt x="1088" y="4074"/>
                    <a:pt x="1317" y="4074"/>
                  </a:cubicBezTo>
                  <a:cubicBezTo>
                    <a:pt x="1330" y="4074"/>
                    <a:pt x="1340" y="4070"/>
                    <a:pt x="1347" y="4063"/>
                  </a:cubicBezTo>
                  <a:cubicBezTo>
                    <a:pt x="1461" y="3904"/>
                    <a:pt x="3630" y="1781"/>
                    <a:pt x="3630" y="1781"/>
                  </a:cubicBezTo>
                  <a:lnTo>
                    <a:pt x="22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2" name="Google Shape;3582;p43"/>
            <p:cNvSpPr/>
            <p:nvPr/>
          </p:nvSpPr>
          <p:spPr>
            <a:xfrm>
              <a:off x="3258475" y="2680875"/>
              <a:ext cx="321275" cy="307775"/>
            </a:xfrm>
            <a:custGeom>
              <a:avLst/>
              <a:gdLst/>
              <a:ahLst/>
              <a:cxnLst/>
              <a:rect l="l" t="t" r="r" b="b"/>
              <a:pathLst>
                <a:path w="12851" h="12311" extrusionOk="0">
                  <a:moveTo>
                    <a:pt x="5227" y="1"/>
                  </a:moveTo>
                  <a:lnTo>
                    <a:pt x="3447" y="2420"/>
                  </a:lnTo>
                  <a:lnTo>
                    <a:pt x="2192" y="1279"/>
                  </a:lnTo>
                  <a:lnTo>
                    <a:pt x="0" y="2237"/>
                  </a:lnTo>
                  <a:cubicBezTo>
                    <a:pt x="0" y="2237"/>
                    <a:pt x="10073" y="12310"/>
                    <a:pt x="11615" y="12310"/>
                  </a:cubicBezTo>
                  <a:cubicBezTo>
                    <a:pt x="11662" y="12310"/>
                    <a:pt x="11702" y="12300"/>
                    <a:pt x="11733" y="12281"/>
                  </a:cubicBezTo>
                  <a:cubicBezTo>
                    <a:pt x="12760" y="11641"/>
                    <a:pt x="12851" y="10044"/>
                    <a:pt x="12668" y="9907"/>
                  </a:cubicBezTo>
                  <a:cubicBezTo>
                    <a:pt x="12486" y="9770"/>
                    <a:pt x="5227" y="1"/>
                    <a:pt x="5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3" name="Google Shape;3583;p43"/>
            <p:cNvSpPr/>
            <p:nvPr/>
          </p:nvSpPr>
          <p:spPr>
            <a:xfrm>
              <a:off x="2953750" y="2659775"/>
              <a:ext cx="649400" cy="741625"/>
            </a:xfrm>
            <a:custGeom>
              <a:avLst/>
              <a:gdLst/>
              <a:ahLst/>
              <a:cxnLst/>
              <a:rect l="l" t="t" r="r" b="b"/>
              <a:pathLst>
                <a:path w="25976" h="29665" extrusionOk="0">
                  <a:moveTo>
                    <a:pt x="17599" y="0"/>
                  </a:moveTo>
                  <a:lnTo>
                    <a:pt x="16937" y="205"/>
                  </a:lnTo>
                  <a:lnTo>
                    <a:pt x="24857" y="10751"/>
                  </a:lnTo>
                  <a:cubicBezTo>
                    <a:pt x="24625" y="11598"/>
                    <a:pt x="24161" y="11835"/>
                    <a:pt x="23716" y="11835"/>
                  </a:cubicBezTo>
                  <a:cubicBezTo>
                    <a:pt x="23153" y="11835"/>
                    <a:pt x="22621" y="11458"/>
                    <a:pt x="22621" y="11458"/>
                  </a:cubicBezTo>
                  <a:lnTo>
                    <a:pt x="11276" y="2054"/>
                  </a:lnTo>
                  <a:lnTo>
                    <a:pt x="9975" y="2511"/>
                  </a:lnTo>
                  <a:lnTo>
                    <a:pt x="1" y="20246"/>
                  </a:lnTo>
                  <a:lnTo>
                    <a:pt x="12395" y="29513"/>
                  </a:lnTo>
                  <a:cubicBezTo>
                    <a:pt x="12803" y="29621"/>
                    <a:pt x="13180" y="29664"/>
                    <a:pt x="13522" y="29664"/>
                  </a:cubicBezTo>
                  <a:cubicBezTo>
                    <a:pt x="14917" y="29664"/>
                    <a:pt x="15727" y="28942"/>
                    <a:pt x="15727" y="28942"/>
                  </a:cubicBezTo>
                  <a:cubicBezTo>
                    <a:pt x="15978" y="28532"/>
                    <a:pt x="16207" y="28121"/>
                    <a:pt x="16435" y="27710"/>
                  </a:cubicBezTo>
                  <a:cubicBezTo>
                    <a:pt x="18261" y="24469"/>
                    <a:pt x="20110" y="21205"/>
                    <a:pt x="21936" y="17964"/>
                  </a:cubicBezTo>
                  <a:cubicBezTo>
                    <a:pt x="22849" y="16366"/>
                    <a:pt x="23739" y="14768"/>
                    <a:pt x="24652" y="13170"/>
                  </a:cubicBezTo>
                  <a:cubicBezTo>
                    <a:pt x="24926" y="12668"/>
                    <a:pt x="25291" y="12166"/>
                    <a:pt x="25519" y="11641"/>
                  </a:cubicBezTo>
                  <a:cubicBezTo>
                    <a:pt x="25976" y="10522"/>
                    <a:pt x="24538" y="9221"/>
                    <a:pt x="23922" y="8400"/>
                  </a:cubicBezTo>
                  <a:cubicBezTo>
                    <a:pt x="21822" y="5592"/>
                    <a:pt x="19699" y="2808"/>
                    <a:pt x="175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4" name="Google Shape;3584;p43"/>
            <p:cNvSpPr/>
            <p:nvPr/>
          </p:nvSpPr>
          <p:spPr>
            <a:xfrm>
              <a:off x="3203125" y="2659775"/>
              <a:ext cx="400025" cy="315375"/>
            </a:xfrm>
            <a:custGeom>
              <a:avLst/>
              <a:gdLst/>
              <a:ahLst/>
              <a:cxnLst/>
              <a:rect l="l" t="t" r="r" b="b"/>
              <a:pathLst>
                <a:path w="16001" h="12615" extrusionOk="0">
                  <a:moveTo>
                    <a:pt x="7624" y="0"/>
                  </a:moveTo>
                  <a:lnTo>
                    <a:pt x="6962" y="205"/>
                  </a:lnTo>
                  <a:lnTo>
                    <a:pt x="14882" y="10751"/>
                  </a:lnTo>
                  <a:cubicBezTo>
                    <a:pt x="14650" y="11598"/>
                    <a:pt x="14186" y="11835"/>
                    <a:pt x="13741" y="11835"/>
                  </a:cubicBezTo>
                  <a:cubicBezTo>
                    <a:pt x="13178" y="11835"/>
                    <a:pt x="12646" y="11458"/>
                    <a:pt x="12646" y="11458"/>
                  </a:cubicBezTo>
                  <a:lnTo>
                    <a:pt x="1301" y="2054"/>
                  </a:lnTo>
                  <a:lnTo>
                    <a:pt x="0" y="2511"/>
                  </a:lnTo>
                  <a:lnTo>
                    <a:pt x="12600" y="12143"/>
                  </a:lnTo>
                  <a:cubicBezTo>
                    <a:pt x="12600" y="12143"/>
                    <a:pt x="13289" y="12615"/>
                    <a:pt x="14062" y="12615"/>
                  </a:cubicBezTo>
                  <a:cubicBezTo>
                    <a:pt x="14515" y="12615"/>
                    <a:pt x="14996" y="12452"/>
                    <a:pt x="15385" y="11938"/>
                  </a:cubicBezTo>
                  <a:cubicBezTo>
                    <a:pt x="15453" y="11846"/>
                    <a:pt x="15499" y="11732"/>
                    <a:pt x="15544" y="11641"/>
                  </a:cubicBezTo>
                  <a:cubicBezTo>
                    <a:pt x="16001" y="10522"/>
                    <a:pt x="14563" y="9221"/>
                    <a:pt x="13947" y="8400"/>
                  </a:cubicBezTo>
                  <a:cubicBezTo>
                    <a:pt x="11847" y="5592"/>
                    <a:pt x="9724" y="2808"/>
                    <a:pt x="76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5" name="Google Shape;3585;p43"/>
            <p:cNvSpPr/>
            <p:nvPr/>
          </p:nvSpPr>
          <p:spPr>
            <a:xfrm>
              <a:off x="3259600" y="2936525"/>
              <a:ext cx="334425" cy="464875"/>
            </a:xfrm>
            <a:custGeom>
              <a:avLst/>
              <a:gdLst/>
              <a:ahLst/>
              <a:cxnLst/>
              <a:rect l="l" t="t" r="r" b="b"/>
              <a:pathLst>
                <a:path w="13377" h="18595" extrusionOk="0">
                  <a:moveTo>
                    <a:pt x="13354" y="0"/>
                  </a:moveTo>
                  <a:lnTo>
                    <a:pt x="12327" y="343"/>
                  </a:lnTo>
                  <a:cubicBezTo>
                    <a:pt x="12091" y="657"/>
                    <a:pt x="11790" y="766"/>
                    <a:pt x="11499" y="766"/>
                  </a:cubicBezTo>
                  <a:cubicBezTo>
                    <a:pt x="11368" y="766"/>
                    <a:pt x="11238" y="743"/>
                    <a:pt x="11117" y="708"/>
                  </a:cubicBezTo>
                  <a:lnTo>
                    <a:pt x="10660" y="845"/>
                  </a:lnTo>
                  <a:lnTo>
                    <a:pt x="1" y="18306"/>
                  </a:lnTo>
                  <a:lnTo>
                    <a:pt x="161" y="18443"/>
                  </a:lnTo>
                  <a:cubicBezTo>
                    <a:pt x="569" y="18551"/>
                    <a:pt x="946" y="18594"/>
                    <a:pt x="1288" y="18594"/>
                  </a:cubicBezTo>
                  <a:cubicBezTo>
                    <a:pt x="2683" y="18594"/>
                    <a:pt x="3493" y="17872"/>
                    <a:pt x="3493" y="17872"/>
                  </a:cubicBezTo>
                  <a:cubicBezTo>
                    <a:pt x="3744" y="17462"/>
                    <a:pt x="3973" y="17051"/>
                    <a:pt x="4201" y="16640"/>
                  </a:cubicBezTo>
                  <a:cubicBezTo>
                    <a:pt x="6027" y="13399"/>
                    <a:pt x="7876" y="10135"/>
                    <a:pt x="9702" y="6894"/>
                  </a:cubicBezTo>
                  <a:cubicBezTo>
                    <a:pt x="10615" y="5296"/>
                    <a:pt x="11505" y="3698"/>
                    <a:pt x="12418" y="2100"/>
                  </a:cubicBezTo>
                  <a:cubicBezTo>
                    <a:pt x="12692" y="1598"/>
                    <a:pt x="13057" y="1096"/>
                    <a:pt x="13285" y="571"/>
                  </a:cubicBezTo>
                  <a:cubicBezTo>
                    <a:pt x="13354" y="388"/>
                    <a:pt x="13377" y="206"/>
                    <a:pt x="13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6" name="Google Shape;3586;p43"/>
            <p:cNvSpPr/>
            <p:nvPr/>
          </p:nvSpPr>
          <p:spPr>
            <a:xfrm>
              <a:off x="3344625" y="2687150"/>
              <a:ext cx="207175" cy="233425"/>
            </a:xfrm>
            <a:custGeom>
              <a:avLst/>
              <a:gdLst/>
              <a:ahLst/>
              <a:cxnLst/>
              <a:rect l="l" t="t" r="r" b="b"/>
              <a:pathLst>
                <a:path w="8287" h="9337" extrusionOk="0">
                  <a:moveTo>
                    <a:pt x="1576" y="1"/>
                  </a:moveTo>
                  <a:lnTo>
                    <a:pt x="1" y="2169"/>
                  </a:lnTo>
                  <a:lnTo>
                    <a:pt x="8287" y="9336"/>
                  </a:lnTo>
                  <a:lnTo>
                    <a:pt x="1576"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7" name="Google Shape;3587;p43"/>
            <p:cNvSpPr/>
            <p:nvPr/>
          </p:nvSpPr>
          <p:spPr>
            <a:xfrm>
              <a:off x="3344625" y="2700850"/>
              <a:ext cx="156400" cy="175775"/>
            </a:xfrm>
            <a:custGeom>
              <a:avLst/>
              <a:gdLst/>
              <a:ahLst/>
              <a:cxnLst/>
              <a:rect l="l" t="t" r="r" b="b"/>
              <a:pathLst>
                <a:path w="6256" h="7031" extrusionOk="0">
                  <a:moveTo>
                    <a:pt x="1211" y="0"/>
                  </a:moveTo>
                  <a:lnTo>
                    <a:pt x="1" y="1621"/>
                  </a:lnTo>
                  <a:lnTo>
                    <a:pt x="6255" y="7031"/>
                  </a:lnTo>
                  <a:lnTo>
                    <a:pt x="1211"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8" name="Google Shape;3588;p43"/>
            <p:cNvSpPr/>
            <p:nvPr/>
          </p:nvSpPr>
          <p:spPr>
            <a:xfrm>
              <a:off x="3282450" y="2719100"/>
              <a:ext cx="241400" cy="186050"/>
            </a:xfrm>
            <a:custGeom>
              <a:avLst/>
              <a:gdLst/>
              <a:ahLst/>
              <a:cxnLst/>
              <a:rect l="l" t="t" r="r" b="b"/>
              <a:pathLst>
                <a:path w="9656" h="7442" extrusionOk="0">
                  <a:moveTo>
                    <a:pt x="616" y="1"/>
                  </a:moveTo>
                  <a:lnTo>
                    <a:pt x="0" y="298"/>
                  </a:lnTo>
                  <a:lnTo>
                    <a:pt x="9655" y="7442"/>
                  </a:lnTo>
                  <a:lnTo>
                    <a:pt x="616"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9" name="Google Shape;3589;p43"/>
            <p:cNvSpPr/>
            <p:nvPr/>
          </p:nvSpPr>
          <p:spPr>
            <a:xfrm>
              <a:off x="3269325" y="2726525"/>
              <a:ext cx="66200" cy="51950"/>
            </a:xfrm>
            <a:custGeom>
              <a:avLst/>
              <a:gdLst/>
              <a:ahLst/>
              <a:cxnLst/>
              <a:rect l="l" t="t" r="r" b="b"/>
              <a:pathLst>
                <a:path w="2648" h="2078" extrusionOk="0">
                  <a:moveTo>
                    <a:pt x="479" y="1"/>
                  </a:moveTo>
                  <a:lnTo>
                    <a:pt x="0" y="229"/>
                  </a:lnTo>
                  <a:lnTo>
                    <a:pt x="2648" y="2078"/>
                  </a:lnTo>
                  <a:lnTo>
                    <a:pt x="2648" y="2078"/>
                  </a:lnTo>
                  <a:lnTo>
                    <a:pt x="479"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0" name="Google Shape;3590;p43"/>
            <p:cNvSpPr/>
            <p:nvPr/>
          </p:nvSpPr>
          <p:spPr>
            <a:xfrm>
              <a:off x="2969150" y="2748200"/>
              <a:ext cx="523300" cy="415450"/>
            </a:xfrm>
            <a:custGeom>
              <a:avLst/>
              <a:gdLst/>
              <a:ahLst/>
              <a:cxnLst/>
              <a:rect l="l" t="t" r="r" b="b"/>
              <a:pathLst>
                <a:path w="20932" h="16618" extrusionOk="0">
                  <a:moveTo>
                    <a:pt x="9770" y="1"/>
                  </a:moveTo>
                  <a:lnTo>
                    <a:pt x="1" y="16618"/>
                  </a:lnTo>
                  <a:lnTo>
                    <a:pt x="9953" y="1439"/>
                  </a:lnTo>
                  <a:lnTo>
                    <a:pt x="20932" y="8606"/>
                  </a:lnTo>
                  <a:lnTo>
                    <a:pt x="9770" y="1"/>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1" name="Google Shape;3591;p43"/>
            <p:cNvSpPr/>
            <p:nvPr/>
          </p:nvSpPr>
          <p:spPr>
            <a:xfrm>
              <a:off x="2979425" y="2985600"/>
              <a:ext cx="514175" cy="382350"/>
            </a:xfrm>
            <a:custGeom>
              <a:avLst/>
              <a:gdLst/>
              <a:ahLst/>
              <a:cxnLst/>
              <a:rect l="l" t="t" r="r" b="b"/>
              <a:pathLst>
                <a:path w="20567" h="15294" extrusionOk="0">
                  <a:moveTo>
                    <a:pt x="20566" y="0"/>
                  </a:moveTo>
                  <a:lnTo>
                    <a:pt x="1" y="7350"/>
                  </a:lnTo>
                  <a:lnTo>
                    <a:pt x="389" y="7441"/>
                  </a:lnTo>
                  <a:lnTo>
                    <a:pt x="11254" y="15293"/>
                  </a:lnTo>
                  <a:lnTo>
                    <a:pt x="20566"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2" name="Google Shape;3592;p43"/>
            <p:cNvSpPr/>
            <p:nvPr/>
          </p:nvSpPr>
          <p:spPr>
            <a:xfrm>
              <a:off x="2839275" y="3043225"/>
              <a:ext cx="281700" cy="210675"/>
            </a:xfrm>
            <a:custGeom>
              <a:avLst/>
              <a:gdLst/>
              <a:ahLst/>
              <a:cxnLst/>
              <a:rect l="l" t="t" r="r" b="b"/>
              <a:pathLst>
                <a:path w="11268" h="8427" extrusionOk="0">
                  <a:moveTo>
                    <a:pt x="6996" y="1"/>
                  </a:moveTo>
                  <a:cubicBezTo>
                    <a:pt x="5236" y="1"/>
                    <a:pt x="1932" y="2215"/>
                    <a:pt x="1932" y="2215"/>
                  </a:cubicBezTo>
                  <a:cubicBezTo>
                    <a:pt x="0" y="4326"/>
                    <a:pt x="1561" y="8426"/>
                    <a:pt x="5526" y="8426"/>
                  </a:cubicBezTo>
                  <a:cubicBezTo>
                    <a:pt x="5590" y="8426"/>
                    <a:pt x="5655" y="8425"/>
                    <a:pt x="5721" y="8423"/>
                  </a:cubicBezTo>
                  <a:cubicBezTo>
                    <a:pt x="6063" y="8400"/>
                    <a:pt x="6406" y="8355"/>
                    <a:pt x="6748" y="8286"/>
                  </a:cubicBezTo>
                  <a:cubicBezTo>
                    <a:pt x="9008" y="7830"/>
                    <a:pt x="10788" y="5844"/>
                    <a:pt x="11062" y="3584"/>
                  </a:cubicBezTo>
                  <a:cubicBezTo>
                    <a:pt x="11108" y="3265"/>
                    <a:pt x="11130" y="2945"/>
                    <a:pt x="11153" y="2626"/>
                  </a:cubicBezTo>
                  <a:cubicBezTo>
                    <a:pt x="11199" y="2101"/>
                    <a:pt x="11267" y="1210"/>
                    <a:pt x="10811" y="845"/>
                  </a:cubicBezTo>
                  <a:cubicBezTo>
                    <a:pt x="10263" y="1393"/>
                    <a:pt x="10012" y="2146"/>
                    <a:pt x="9168" y="2534"/>
                  </a:cubicBezTo>
                  <a:cubicBezTo>
                    <a:pt x="8791" y="2697"/>
                    <a:pt x="8214" y="2861"/>
                    <a:pt x="7677" y="2861"/>
                  </a:cubicBezTo>
                  <a:cubicBezTo>
                    <a:pt x="7236" y="2861"/>
                    <a:pt x="6822" y="2751"/>
                    <a:pt x="6565" y="2443"/>
                  </a:cubicBezTo>
                  <a:cubicBezTo>
                    <a:pt x="6771" y="2192"/>
                    <a:pt x="7068" y="2192"/>
                    <a:pt x="7296" y="2055"/>
                  </a:cubicBezTo>
                  <a:cubicBezTo>
                    <a:pt x="7524" y="1941"/>
                    <a:pt x="7730" y="1690"/>
                    <a:pt x="7866" y="1507"/>
                  </a:cubicBezTo>
                  <a:cubicBezTo>
                    <a:pt x="8186" y="1051"/>
                    <a:pt x="8186" y="594"/>
                    <a:pt x="7752" y="229"/>
                  </a:cubicBezTo>
                  <a:cubicBezTo>
                    <a:pt x="7565" y="69"/>
                    <a:pt x="7304" y="1"/>
                    <a:pt x="6996" y="1"/>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3" name="Google Shape;3593;p43"/>
            <p:cNvSpPr/>
            <p:nvPr/>
          </p:nvSpPr>
          <p:spPr>
            <a:xfrm>
              <a:off x="2839275" y="3077475"/>
              <a:ext cx="276000" cy="176425"/>
            </a:xfrm>
            <a:custGeom>
              <a:avLst/>
              <a:gdLst/>
              <a:ahLst/>
              <a:cxnLst/>
              <a:rect l="l" t="t" r="r" b="b"/>
              <a:pathLst>
                <a:path w="11040" h="7057" extrusionOk="0">
                  <a:moveTo>
                    <a:pt x="3324" y="0"/>
                  </a:moveTo>
                  <a:lnTo>
                    <a:pt x="3324" y="0"/>
                  </a:lnTo>
                  <a:cubicBezTo>
                    <a:pt x="2525" y="457"/>
                    <a:pt x="1932" y="845"/>
                    <a:pt x="1932" y="845"/>
                  </a:cubicBezTo>
                  <a:cubicBezTo>
                    <a:pt x="0" y="2956"/>
                    <a:pt x="1561" y="7056"/>
                    <a:pt x="5526" y="7056"/>
                  </a:cubicBezTo>
                  <a:cubicBezTo>
                    <a:pt x="5590" y="7056"/>
                    <a:pt x="5655" y="7055"/>
                    <a:pt x="5721" y="7053"/>
                  </a:cubicBezTo>
                  <a:cubicBezTo>
                    <a:pt x="6063" y="7030"/>
                    <a:pt x="6406" y="6985"/>
                    <a:pt x="6748" y="6916"/>
                  </a:cubicBezTo>
                  <a:cubicBezTo>
                    <a:pt x="8962" y="6483"/>
                    <a:pt x="10720" y="4542"/>
                    <a:pt x="11039" y="2351"/>
                  </a:cubicBezTo>
                  <a:lnTo>
                    <a:pt x="11039" y="2351"/>
                  </a:lnTo>
                  <a:cubicBezTo>
                    <a:pt x="10354" y="3463"/>
                    <a:pt x="9139" y="4179"/>
                    <a:pt x="7525" y="4179"/>
                  </a:cubicBezTo>
                  <a:cubicBezTo>
                    <a:pt x="6721" y="4179"/>
                    <a:pt x="5817" y="4001"/>
                    <a:pt x="4831" y="3607"/>
                  </a:cubicBezTo>
                  <a:cubicBezTo>
                    <a:pt x="2754" y="2762"/>
                    <a:pt x="2822" y="1233"/>
                    <a:pt x="332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4" name="Google Shape;3594;p43"/>
            <p:cNvSpPr/>
            <p:nvPr/>
          </p:nvSpPr>
          <p:spPr>
            <a:xfrm>
              <a:off x="3062175" y="3064350"/>
              <a:ext cx="61075" cy="89850"/>
            </a:xfrm>
            <a:custGeom>
              <a:avLst/>
              <a:gdLst/>
              <a:ahLst/>
              <a:cxnLst/>
              <a:rect l="l" t="t" r="r" b="b"/>
              <a:pathLst>
                <a:path w="2443" h="3594" extrusionOk="0">
                  <a:moveTo>
                    <a:pt x="1918" y="0"/>
                  </a:moveTo>
                  <a:cubicBezTo>
                    <a:pt x="1872" y="23"/>
                    <a:pt x="2078" y="594"/>
                    <a:pt x="2123" y="1164"/>
                  </a:cubicBezTo>
                  <a:cubicBezTo>
                    <a:pt x="2123" y="1438"/>
                    <a:pt x="2055" y="1712"/>
                    <a:pt x="1963" y="1872"/>
                  </a:cubicBezTo>
                  <a:cubicBezTo>
                    <a:pt x="1918" y="1963"/>
                    <a:pt x="1872" y="2054"/>
                    <a:pt x="1826" y="2100"/>
                  </a:cubicBezTo>
                  <a:cubicBezTo>
                    <a:pt x="1804" y="2146"/>
                    <a:pt x="1781" y="2169"/>
                    <a:pt x="1781" y="2169"/>
                  </a:cubicBezTo>
                  <a:cubicBezTo>
                    <a:pt x="1781" y="2169"/>
                    <a:pt x="1712" y="2306"/>
                    <a:pt x="1575" y="2465"/>
                  </a:cubicBezTo>
                  <a:cubicBezTo>
                    <a:pt x="1530" y="2557"/>
                    <a:pt x="1438" y="2648"/>
                    <a:pt x="1347" y="2739"/>
                  </a:cubicBezTo>
                  <a:cubicBezTo>
                    <a:pt x="1256" y="2853"/>
                    <a:pt x="1142" y="2945"/>
                    <a:pt x="1028" y="3036"/>
                  </a:cubicBezTo>
                  <a:cubicBezTo>
                    <a:pt x="822" y="3219"/>
                    <a:pt x="548" y="3355"/>
                    <a:pt x="366" y="3447"/>
                  </a:cubicBezTo>
                  <a:cubicBezTo>
                    <a:pt x="160" y="3492"/>
                    <a:pt x="0" y="3538"/>
                    <a:pt x="0" y="3561"/>
                  </a:cubicBezTo>
                  <a:cubicBezTo>
                    <a:pt x="0" y="3577"/>
                    <a:pt x="80" y="3593"/>
                    <a:pt x="208" y="3593"/>
                  </a:cubicBezTo>
                  <a:cubicBezTo>
                    <a:pt x="261" y="3593"/>
                    <a:pt x="322" y="3590"/>
                    <a:pt x="388" y="3584"/>
                  </a:cubicBezTo>
                  <a:cubicBezTo>
                    <a:pt x="640" y="3538"/>
                    <a:pt x="936" y="3424"/>
                    <a:pt x="1187" y="3241"/>
                  </a:cubicBezTo>
                  <a:cubicBezTo>
                    <a:pt x="1324" y="3173"/>
                    <a:pt x="1461" y="3082"/>
                    <a:pt x="1575" y="2967"/>
                  </a:cubicBezTo>
                  <a:cubicBezTo>
                    <a:pt x="1690" y="2876"/>
                    <a:pt x="1781" y="2785"/>
                    <a:pt x="1849" y="2694"/>
                  </a:cubicBezTo>
                  <a:cubicBezTo>
                    <a:pt x="2032" y="2511"/>
                    <a:pt x="2100" y="2374"/>
                    <a:pt x="2100" y="2374"/>
                  </a:cubicBezTo>
                  <a:cubicBezTo>
                    <a:pt x="2100" y="2374"/>
                    <a:pt x="2123" y="2351"/>
                    <a:pt x="2169" y="2283"/>
                  </a:cubicBezTo>
                  <a:cubicBezTo>
                    <a:pt x="2192" y="2237"/>
                    <a:pt x="2237" y="2123"/>
                    <a:pt x="2283" y="2009"/>
                  </a:cubicBezTo>
                  <a:cubicBezTo>
                    <a:pt x="2397" y="1803"/>
                    <a:pt x="2443" y="1461"/>
                    <a:pt x="2374" y="1141"/>
                  </a:cubicBezTo>
                  <a:cubicBezTo>
                    <a:pt x="2329" y="822"/>
                    <a:pt x="2214" y="525"/>
                    <a:pt x="2123" y="320"/>
                  </a:cubicBezTo>
                  <a:cubicBezTo>
                    <a:pt x="2032" y="114"/>
                    <a:pt x="1963" y="0"/>
                    <a:pt x="19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5" name="Google Shape;3595;p43"/>
            <p:cNvSpPr/>
            <p:nvPr/>
          </p:nvSpPr>
          <p:spPr>
            <a:xfrm>
              <a:off x="3031925" y="3116825"/>
              <a:ext cx="86100" cy="92350"/>
            </a:xfrm>
            <a:custGeom>
              <a:avLst/>
              <a:gdLst/>
              <a:ahLst/>
              <a:cxnLst/>
              <a:rect l="l" t="t" r="r" b="b"/>
              <a:pathLst>
                <a:path w="3444" h="3694" extrusionOk="0">
                  <a:moveTo>
                    <a:pt x="3244" y="1"/>
                  </a:moveTo>
                  <a:cubicBezTo>
                    <a:pt x="3243" y="1"/>
                    <a:pt x="3243" y="1"/>
                    <a:pt x="3242" y="1"/>
                  </a:cubicBezTo>
                  <a:cubicBezTo>
                    <a:pt x="3173" y="1"/>
                    <a:pt x="3242" y="686"/>
                    <a:pt x="2991" y="1279"/>
                  </a:cubicBezTo>
                  <a:cubicBezTo>
                    <a:pt x="2877" y="1576"/>
                    <a:pt x="2717" y="1850"/>
                    <a:pt x="2557" y="2033"/>
                  </a:cubicBezTo>
                  <a:cubicBezTo>
                    <a:pt x="2397" y="2215"/>
                    <a:pt x="2283" y="2329"/>
                    <a:pt x="2283" y="2329"/>
                  </a:cubicBezTo>
                  <a:cubicBezTo>
                    <a:pt x="2283" y="2329"/>
                    <a:pt x="2260" y="2352"/>
                    <a:pt x="2192" y="2398"/>
                  </a:cubicBezTo>
                  <a:cubicBezTo>
                    <a:pt x="2146" y="2443"/>
                    <a:pt x="2078" y="2512"/>
                    <a:pt x="1987" y="2603"/>
                  </a:cubicBezTo>
                  <a:cubicBezTo>
                    <a:pt x="1804" y="2763"/>
                    <a:pt x="1530" y="2923"/>
                    <a:pt x="1233" y="3105"/>
                  </a:cubicBezTo>
                  <a:cubicBezTo>
                    <a:pt x="663" y="3425"/>
                    <a:pt x="1" y="3630"/>
                    <a:pt x="24" y="3676"/>
                  </a:cubicBezTo>
                  <a:cubicBezTo>
                    <a:pt x="27" y="3688"/>
                    <a:pt x="50" y="3693"/>
                    <a:pt x="88" y="3693"/>
                  </a:cubicBezTo>
                  <a:cubicBezTo>
                    <a:pt x="273" y="3693"/>
                    <a:pt x="822" y="3560"/>
                    <a:pt x="1370" y="3334"/>
                  </a:cubicBezTo>
                  <a:cubicBezTo>
                    <a:pt x="1690" y="3197"/>
                    <a:pt x="1987" y="3037"/>
                    <a:pt x="2215" y="2877"/>
                  </a:cubicBezTo>
                  <a:cubicBezTo>
                    <a:pt x="2306" y="2786"/>
                    <a:pt x="2397" y="2717"/>
                    <a:pt x="2466" y="2672"/>
                  </a:cubicBezTo>
                  <a:cubicBezTo>
                    <a:pt x="2511" y="2626"/>
                    <a:pt x="2557" y="2580"/>
                    <a:pt x="2557" y="2580"/>
                  </a:cubicBezTo>
                  <a:cubicBezTo>
                    <a:pt x="2557" y="2580"/>
                    <a:pt x="2671" y="2466"/>
                    <a:pt x="2831" y="2238"/>
                  </a:cubicBezTo>
                  <a:cubicBezTo>
                    <a:pt x="2991" y="2033"/>
                    <a:pt x="3151" y="1690"/>
                    <a:pt x="3242" y="1371"/>
                  </a:cubicBezTo>
                  <a:cubicBezTo>
                    <a:pt x="3444" y="675"/>
                    <a:pt x="3293" y="1"/>
                    <a:pt x="3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6" name="Google Shape;3596;p43"/>
            <p:cNvSpPr/>
            <p:nvPr/>
          </p:nvSpPr>
          <p:spPr>
            <a:xfrm>
              <a:off x="3002250" y="3156725"/>
              <a:ext cx="105025" cy="94400"/>
            </a:xfrm>
            <a:custGeom>
              <a:avLst/>
              <a:gdLst/>
              <a:ahLst/>
              <a:cxnLst/>
              <a:rect l="l" t="t" r="r" b="b"/>
              <a:pathLst>
                <a:path w="4201" h="3776" extrusionOk="0">
                  <a:moveTo>
                    <a:pt x="4174" y="1"/>
                  </a:moveTo>
                  <a:cubicBezTo>
                    <a:pt x="4150" y="1"/>
                    <a:pt x="4104" y="178"/>
                    <a:pt x="4018" y="437"/>
                  </a:cubicBezTo>
                  <a:cubicBezTo>
                    <a:pt x="3927" y="688"/>
                    <a:pt x="3767" y="1007"/>
                    <a:pt x="3584" y="1327"/>
                  </a:cubicBezTo>
                  <a:cubicBezTo>
                    <a:pt x="3379" y="1623"/>
                    <a:pt x="3128" y="1875"/>
                    <a:pt x="2922" y="2057"/>
                  </a:cubicBezTo>
                  <a:cubicBezTo>
                    <a:pt x="2831" y="2126"/>
                    <a:pt x="2740" y="2194"/>
                    <a:pt x="2671" y="2263"/>
                  </a:cubicBezTo>
                  <a:cubicBezTo>
                    <a:pt x="2626" y="2308"/>
                    <a:pt x="2580" y="2331"/>
                    <a:pt x="2580" y="2331"/>
                  </a:cubicBezTo>
                  <a:cubicBezTo>
                    <a:pt x="2580" y="2331"/>
                    <a:pt x="2534" y="2354"/>
                    <a:pt x="2489" y="2400"/>
                  </a:cubicBezTo>
                  <a:cubicBezTo>
                    <a:pt x="2420" y="2445"/>
                    <a:pt x="2329" y="2514"/>
                    <a:pt x="2215" y="2582"/>
                  </a:cubicBezTo>
                  <a:cubicBezTo>
                    <a:pt x="1987" y="2742"/>
                    <a:pt x="1690" y="2924"/>
                    <a:pt x="1347" y="3107"/>
                  </a:cubicBezTo>
                  <a:cubicBezTo>
                    <a:pt x="686" y="3449"/>
                    <a:pt x="1" y="3723"/>
                    <a:pt x="24" y="3769"/>
                  </a:cubicBezTo>
                  <a:cubicBezTo>
                    <a:pt x="24" y="3774"/>
                    <a:pt x="31" y="3776"/>
                    <a:pt x="46" y="3776"/>
                  </a:cubicBezTo>
                  <a:cubicBezTo>
                    <a:pt x="173" y="3776"/>
                    <a:pt x="827" y="3602"/>
                    <a:pt x="1462" y="3335"/>
                  </a:cubicBezTo>
                  <a:cubicBezTo>
                    <a:pt x="1827" y="3198"/>
                    <a:pt x="2169" y="3039"/>
                    <a:pt x="2420" y="2879"/>
                  </a:cubicBezTo>
                  <a:cubicBezTo>
                    <a:pt x="2534" y="2810"/>
                    <a:pt x="2649" y="2742"/>
                    <a:pt x="2717" y="2696"/>
                  </a:cubicBezTo>
                  <a:cubicBezTo>
                    <a:pt x="2785" y="2651"/>
                    <a:pt x="2808" y="2628"/>
                    <a:pt x="2808" y="2628"/>
                  </a:cubicBezTo>
                  <a:cubicBezTo>
                    <a:pt x="2808" y="2628"/>
                    <a:pt x="2854" y="2582"/>
                    <a:pt x="2922" y="2536"/>
                  </a:cubicBezTo>
                  <a:cubicBezTo>
                    <a:pt x="2991" y="2491"/>
                    <a:pt x="3082" y="2400"/>
                    <a:pt x="3174" y="2308"/>
                  </a:cubicBezTo>
                  <a:cubicBezTo>
                    <a:pt x="3379" y="2103"/>
                    <a:pt x="3630" y="1783"/>
                    <a:pt x="3813" y="1464"/>
                  </a:cubicBezTo>
                  <a:cubicBezTo>
                    <a:pt x="3995" y="1121"/>
                    <a:pt x="4109" y="756"/>
                    <a:pt x="4155" y="459"/>
                  </a:cubicBezTo>
                  <a:cubicBezTo>
                    <a:pt x="4201" y="185"/>
                    <a:pt x="4201" y="3"/>
                    <a:pt x="4178" y="3"/>
                  </a:cubicBezTo>
                  <a:cubicBezTo>
                    <a:pt x="4177" y="2"/>
                    <a:pt x="4175" y="1"/>
                    <a:pt x="4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7" name="Google Shape;3597;p43"/>
            <p:cNvSpPr/>
            <p:nvPr/>
          </p:nvSpPr>
          <p:spPr>
            <a:xfrm>
              <a:off x="2880700" y="3038675"/>
              <a:ext cx="166100" cy="70775"/>
            </a:xfrm>
            <a:custGeom>
              <a:avLst/>
              <a:gdLst/>
              <a:ahLst/>
              <a:cxnLst/>
              <a:rect l="l" t="t" r="r" b="b"/>
              <a:pathLst>
                <a:path w="6644" h="2831" extrusionOk="0">
                  <a:moveTo>
                    <a:pt x="5228" y="0"/>
                  </a:moveTo>
                  <a:cubicBezTo>
                    <a:pt x="4977" y="0"/>
                    <a:pt x="4749" y="23"/>
                    <a:pt x="4612" y="68"/>
                  </a:cubicBezTo>
                  <a:cubicBezTo>
                    <a:pt x="4452" y="91"/>
                    <a:pt x="4383" y="114"/>
                    <a:pt x="4383" y="114"/>
                  </a:cubicBezTo>
                  <a:cubicBezTo>
                    <a:pt x="4383" y="114"/>
                    <a:pt x="4041" y="205"/>
                    <a:pt x="3585" y="411"/>
                  </a:cubicBezTo>
                  <a:cubicBezTo>
                    <a:pt x="3128" y="593"/>
                    <a:pt x="2557" y="959"/>
                    <a:pt x="2010" y="1255"/>
                  </a:cubicBezTo>
                  <a:cubicBezTo>
                    <a:pt x="1439" y="1552"/>
                    <a:pt x="846" y="1826"/>
                    <a:pt x="457" y="2146"/>
                  </a:cubicBezTo>
                  <a:cubicBezTo>
                    <a:pt x="275" y="2305"/>
                    <a:pt x="138" y="2488"/>
                    <a:pt x="69" y="2625"/>
                  </a:cubicBezTo>
                  <a:cubicBezTo>
                    <a:pt x="1" y="2739"/>
                    <a:pt x="1" y="2830"/>
                    <a:pt x="24" y="2830"/>
                  </a:cubicBezTo>
                  <a:cubicBezTo>
                    <a:pt x="24" y="2830"/>
                    <a:pt x="47" y="2762"/>
                    <a:pt x="138" y="2648"/>
                  </a:cubicBezTo>
                  <a:cubicBezTo>
                    <a:pt x="206" y="2534"/>
                    <a:pt x="343" y="2397"/>
                    <a:pt x="549" y="2283"/>
                  </a:cubicBezTo>
                  <a:cubicBezTo>
                    <a:pt x="937" y="2009"/>
                    <a:pt x="1530" y="1758"/>
                    <a:pt x="2147" y="1506"/>
                  </a:cubicBezTo>
                  <a:cubicBezTo>
                    <a:pt x="2740" y="1210"/>
                    <a:pt x="3288" y="890"/>
                    <a:pt x="3722" y="730"/>
                  </a:cubicBezTo>
                  <a:cubicBezTo>
                    <a:pt x="4178" y="548"/>
                    <a:pt x="4475" y="479"/>
                    <a:pt x="4475" y="479"/>
                  </a:cubicBezTo>
                  <a:cubicBezTo>
                    <a:pt x="4475" y="479"/>
                    <a:pt x="4543" y="457"/>
                    <a:pt x="4680" y="434"/>
                  </a:cubicBezTo>
                  <a:cubicBezTo>
                    <a:pt x="4817" y="388"/>
                    <a:pt x="5000" y="365"/>
                    <a:pt x="5228" y="342"/>
                  </a:cubicBezTo>
                  <a:cubicBezTo>
                    <a:pt x="5456" y="342"/>
                    <a:pt x="5730" y="342"/>
                    <a:pt x="5981" y="457"/>
                  </a:cubicBezTo>
                  <a:cubicBezTo>
                    <a:pt x="6209" y="548"/>
                    <a:pt x="6369" y="753"/>
                    <a:pt x="6369" y="1050"/>
                  </a:cubicBezTo>
                  <a:cubicBezTo>
                    <a:pt x="6369" y="1347"/>
                    <a:pt x="6232" y="1598"/>
                    <a:pt x="6004" y="1780"/>
                  </a:cubicBezTo>
                  <a:cubicBezTo>
                    <a:pt x="5799" y="1986"/>
                    <a:pt x="5548" y="2100"/>
                    <a:pt x="5342" y="2214"/>
                  </a:cubicBezTo>
                  <a:cubicBezTo>
                    <a:pt x="4908" y="2465"/>
                    <a:pt x="4635" y="2625"/>
                    <a:pt x="4635" y="2648"/>
                  </a:cubicBezTo>
                  <a:cubicBezTo>
                    <a:pt x="4636" y="2650"/>
                    <a:pt x="4640" y="2651"/>
                    <a:pt x="4646" y="2651"/>
                  </a:cubicBezTo>
                  <a:cubicBezTo>
                    <a:pt x="4709" y="2651"/>
                    <a:pt x="4993" y="2539"/>
                    <a:pt x="5411" y="2351"/>
                  </a:cubicBezTo>
                  <a:cubicBezTo>
                    <a:pt x="5616" y="2260"/>
                    <a:pt x="5890" y="2146"/>
                    <a:pt x="6141" y="1940"/>
                  </a:cubicBezTo>
                  <a:cubicBezTo>
                    <a:pt x="6415" y="1758"/>
                    <a:pt x="6620" y="1438"/>
                    <a:pt x="6643" y="1050"/>
                  </a:cubicBezTo>
                  <a:cubicBezTo>
                    <a:pt x="6643" y="959"/>
                    <a:pt x="6643" y="890"/>
                    <a:pt x="6620" y="799"/>
                  </a:cubicBezTo>
                  <a:cubicBezTo>
                    <a:pt x="6598" y="708"/>
                    <a:pt x="6575" y="593"/>
                    <a:pt x="6529" y="525"/>
                  </a:cubicBezTo>
                  <a:cubicBezTo>
                    <a:pt x="6461" y="434"/>
                    <a:pt x="6415" y="365"/>
                    <a:pt x="6346" y="320"/>
                  </a:cubicBezTo>
                  <a:lnTo>
                    <a:pt x="6232" y="228"/>
                  </a:lnTo>
                  <a:lnTo>
                    <a:pt x="6118" y="160"/>
                  </a:lnTo>
                  <a:cubicBezTo>
                    <a:pt x="5799" y="23"/>
                    <a:pt x="5479" y="0"/>
                    <a:pt x="52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8" name="Google Shape;3598;p43"/>
            <p:cNvSpPr/>
            <p:nvPr/>
          </p:nvSpPr>
          <p:spPr>
            <a:xfrm>
              <a:off x="2985700" y="3079750"/>
              <a:ext cx="112450" cy="37125"/>
            </a:xfrm>
            <a:custGeom>
              <a:avLst/>
              <a:gdLst/>
              <a:ahLst/>
              <a:cxnLst/>
              <a:rect l="l" t="t" r="r" b="b"/>
              <a:pathLst>
                <a:path w="4498" h="1485" extrusionOk="0">
                  <a:moveTo>
                    <a:pt x="4475" y="0"/>
                  </a:moveTo>
                  <a:cubicBezTo>
                    <a:pt x="4452" y="0"/>
                    <a:pt x="4383" y="137"/>
                    <a:pt x="4246" y="320"/>
                  </a:cubicBezTo>
                  <a:cubicBezTo>
                    <a:pt x="4087" y="480"/>
                    <a:pt x="3836" y="640"/>
                    <a:pt x="3539" y="777"/>
                  </a:cubicBezTo>
                  <a:cubicBezTo>
                    <a:pt x="2968" y="1028"/>
                    <a:pt x="2352" y="1073"/>
                    <a:pt x="2352" y="1073"/>
                  </a:cubicBezTo>
                  <a:cubicBezTo>
                    <a:pt x="2352" y="1073"/>
                    <a:pt x="2192" y="1119"/>
                    <a:pt x="1964" y="1142"/>
                  </a:cubicBezTo>
                  <a:cubicBezTo>
                    <a:pt x="1888" y="1142"/>
                    <a:pt x="1802" y="1152"/>
                    <a:pt x="1712" y="1152"/>
                  </a:cubicBezTo>
                  <a:cubicBezTo>
                    <a:pt x="1667" y="1152"/>
                    <a:pt x="1621" y="1149"/>
                    <a:pt x="1576" y="1142"/>
                  </a:cubicBezTo>
                  <a:cubicBezTo>
                    <a:pt x="1439" y="1119"/>
                    <a:pt x="1279" y="1142"/>
                    <a:pt x="1142" y="1073"/>
                  </a:cubicBezTo>
                  <a:cubicBezTo>
                    <a:pt x="845" y="1005"/>
                    <a:pt x="571" y="868"/>
                    <a:pt x="366" y="731"/>
                  </a:cubicBezTo>
                  <a:cubicBezTo>
                    <a:pt x="202" y="608"/>
                    <a:pt x="75" y="522"/>
                    <a:pt x="34" y="522"/>
                  </a:cubicBezTo>
                  <a:cubicBezTo>
                    <a:pt x="30" y="522"/>
                    <a:pt x="26" y="523"/>
                    <a:pt x="24" y="525"/>
                  </a:cubicBezTo>
                  <a:cubicBezTo>
                    <a:pt x="1" y="548"/>
                    <a:pt x="115" y="662"/>
                    <a:pt x="275" y="845"/>
                  </a:cubicBezTo>
                  <a:cubicBezTo>
                    <a:pt x="457" y="1028"/>
                    <a:pt x="731" y="1233"/>
                    <a:pt x="1051" y="1324"/>
                  </a:cubicBezTo>
                  <a:cubicBezTo>
                    <a:pt x="1211" y="1416"/>
                    <a:pt x="1393" y="1416"/>
                    <a:pt x="1553" y="1461"/>
                  </a:cubicBezTo>
                  <a:cubicBezTo>
                    <a:pt x="1713" y="1484"/>
                    <a:pt x="1850" y="1484"/>
                    <a:pt x="1987" y="1484"/>
                  </a:cubicBezTo>
                  <a:cubicBezTo>
                    <a:pt x="2238" y="1484"/>
                    <a:pt x="2398" y="1461"/>
                    <a:pt x="2398" y="1461"/>
                  </a:cubicBezTo>
                  <a:cubicBezTo>
                    <a:pt x="2398" y="1461"/>
                    <a:pt x="3082" y="1347"/>
                    <a:pt x="3676" y="1005"/>
                  </a:cubicBezTo>
                  <a:cubicBezTo>
                    <a:pt x="3950" y="845"/>
                    <a:pt x="4224" y="617"/>
                    <a:pt x="4360" y="388"/>
                  </a:cubicBezTo>
                  <a:cubicBezTo>
                    <a:pt x="4497" y="183"/>
                    <a:pt x="4497" y="0"/>
                    <a:pt x="4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9" name="Google Shape;3599;p43"/>
            <p:cNvSpPr/>
            <p:nvPr/>
          </p:nvSpPr>
          <p:spPr>
            <a:xfrm>
              <a:off x="2463575" y="2470225"/>
              <a:ext cx="458825" cy="755075"/>
            </a:xfrm>
            <a:custGeom>
              <a:avLst/>
              <a:gdLst/>
              <a:ahLst/>
              <a:cxnLst/>
              <a:rect l="l" t="t" r="r" b="b"/>
              <a:pathLst>
                <a:path w="18353" h="30203" extrusionOk="0">
                  <a:moveTo>
                    <a:pt x="10425" y="1"/>
                  </a:moveTo>
                  <a:cubicBezTo>
                    <a:pt x="10161" y="1"/>
                    <a:pt x="9875" y="59"/>
                    <a:pt x="9564" y="187"/>
                  </a:cubicBezTo>
                  <a:cubicBezTo>
                    <a:pt x="8515" y="620"/>
                    <a:pt x="7624" y="1282"/>
                    <a:pt x="6871" y="2081"/>
                  </a:cubicBezTo>
                  <a:cubicBezTo>
                    <a:pt x="5707" y="3314"/>
                    <a:pt x="4885" y="4843"/>
                    <a:pt x="4246" y="6349"/>
                  </a:cubicBezTo>
                  <a:cubicBezTo>
                    <a:pt x="2648" y="10138"/>
                    <a:pt x="1507" y="14110"/>
                    <a:pt x="959" y="18082"/>
                  </a:cubicBezTo>
                  <a:cubicBezTo>
                    <a:pt x="663" y="20250"/>
                    <a:pt x="1" y="25682"/>
                    <a:pt x="2831" y="26801"/>
                  </a:cubicBezTo>
                  <a:lnTo>
                    <a:pt x="2808" y="26801"/>
                  </a:lnTo>
                  <a:cubicBezTo>
                    <a:pt x="8227" y="29454"/>
                    <a:pt x="12715" y="30202"/>
                    <a:pt x="16077" y="30202"/>
                  </a:cubicBezTo>
                  <a:cubicBezTo>
                    <a:pt x="16128" y="30202"/>
                    <a:pt x="16179" y="30202"/>
                    <a:pt x="16229" y="30202"/>
                  </a:cubicBezTo>
                  <a:cubicBezTo>
                    <a:pt x="16435" y="29905"/>
                    <a:pt x="16618" y="29631"/>
                    <a:pt x="16800" y="29335"/>
                  </a:cubicBezTo>
                  <a:cubicBezTo>
                    <a:pt x="17553" y="28102"/>
                    <a:pt x="18352" y="26710"/>
                    <a:pt x="18170" y="25180"/>
                  </a:cubicBezTo>
                  <a:cubicBezTo>
                    <a:pt x="18147" y="24975"/>
                    <a:pt x="18101" y="24769"/>
                    <a:pt x="18056" y="24541"/>
                  </a:cubicBezTo>
                  <a:cubicBezTo>
                    <a:pt x="17667" y="24518"/>
                    <a:pt x="17279" y="24473"/>
                    <a:pt x="16891" y="24427"/>
                  </a:cubicBezTo>
                  <a:cubicBezTo>
                    <a:pt x="14426" y="24130"/>
                    <a:pt x="9473" y="21254"/>
                    <a:pt x="8537" y="20707"/>
                  </a:cubicBezTo>
                  <a:cubicBezTo>
                    <a:pt x="8537" y="20661"/>
                    <a:pt x="8560" y="20615"/>
                    <a:pt x="8560" y="20592"/>
                  </a:cubicBezTo>
                  <a:cubicBezTo>
                    <a:pt x="9085" y="17716"/>
                    <a:pt x="10592" y="15251"/>
                    <a:pt x="11436" y="12467"/>
                  </a:cubicBezTo>
                  <a:cubicBezTo>
                    <a:pt x="12075" y="10298"/>
                    <a:pt x="13034" y="8198"/>
                    <a:pt x="13194" y="5916"/>
                  </a:cubicBezTo>
                  <a:cubicBezTo>
                    <a:pt x="13316" y="4361"/>
                    <a:pt x="12706" y="1"/>
                    <a:pt x="104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0" name="Google Shape;3600;p43"/>
            <p:cNvSpPr/>
            <p:nvPr/>
          </p:nvSpPr>
          <p:spPr>
            <a:xfrm>
              <a:off x="2463575" y="2470150"/>
              <a:ext cx="438275" cy="755150"/>
            </a:xfrm>
            <a:custGeom>
              <a:avLst/>
              <a:gdLst/>
              <a:ahLst/>
              <a:cxnLst/>
              <a:rect l="l" t="t" r="r" b="b"/>
              <a:pathLst>
                <a:path w="17531" h="30206" extrusionOk="0">
                  <a:moveTo>
                    <a:pt x="10430" y="1"/>
                  </a:moveTo>
                  <a:cubicBezTo>
                    <a:pt x="10164" y="1"/>
                    <a:pt x="9876" y="60"/>
                    <a:pt x="9564" y="190"/>
                  </a:cubicBezTo>
                  <a:cubicBezTo>
                    <a:pt x="8515" y="623"/>
                    <a:pt x="7624" y="1285"/>
                    <a:pt x="6871" y="2084"/>
                  </a:cubicBezTo>
                  <a:cubicBezTo>
                    <a:pt x="5707" y="3317"/>
                    <a:pt x="4885" y="4846"/>
                    <a:pt x="4246" y="6352"/>
                  </a:cubicBezTo>
                  <a:cubicBezTo>
                    <a:pt x="2648" y="10141"/>
                    <a:pt x="1507" y="14113"/>
                    <a:pt x="959" y="18085"/>
                  </a:cubicBezTo>
                  <a:cubicBezTo>
                    <a:pt x="663" y="20253"/>
                    <a:pt x="1" y="25685"/>
                    <a:pt x="2831" y="26804"/>
                  </a:cubicBezTo>
                  <a:lnTo>
                    <a:pt x="2808" y="26804"/>
                  </a:lnTo>
                  <a:cubicBezTo>
                    <a:pt x="8227" y="29457"/>
                    <a:pt x="12715" y="30205"/>
                    <a:pt x="16077" y="30205"/>
                  </a:cubicBezTo>
                  <a:cubicBezTo>
                    <a:pt x="16128" y="30205"/>
                    <a:pt x="16179" y="30205"/>
                    <a:pt x="16229" y="30205"/>
                  </a:cubicBezTo>
                  <a:cubicBezTo>
                    <a:pt x="16435" y="29908"/>
                    <a:pt x="16618" y="29634"/>
                    <a:pt x="16800" y="29338"/>
                  </a:cubicBezTo>
                  <a:cubicBezTo>
                    <a:pt x="17051" y="28927"/>
                    <a:pt x="17302" y="28493"/>
                    <a:pt x="17531" y="28036"/>
                  </a:cubicBezTo>
                  <a:cubicBezTo>
                    <a:pt x="13536" y="27831"/>
                    <a:pt x="8195" y="26553"/>
                    <a:pt x="6962" y="24636"/>
                  </a:cubicBezTo>
                  <a:cubicBezTo>
                    <a:pt x="5639" y="22650"/>
                    <a:pt x="8286" y="21919"/>
                    <a:pt x="10204" y="21645"/>
                  </a:cubicBezTo>
                  <a:cubicBezTo>
                    <a:pt x="9428" y="21212"/>
                    <a:pt x="8811" y="20869"/>
                    <a:pt x="8537" y="20710"/>
                  </a:cubicBezTo>
                  <a:cubicBezTo>
                    <a:pt x="8537" y="20664"/>
                    <a:pt x="8560" y="20618"/>
                    <a:pt x="8560" y="20595"/>
                  </a:cubicBezTo>
                  <a:cubicBezTo>
                    <a:pt x="8788" y="19340"/>
                    <a:pt x="9199" y="18176"/>
                    <a:pt x="9679" y="17012"/>
                  </a:cubicBezTo>
                  <a:lnTo>
                    <a:pt x="9679" y="17012"/>
                  </a:lnTo>
                  <a:cubicBezTo>
                    <a:pt x="8993" y="17569"/>
                    <a:pt x="8067" y="18045"/>
                    <a:pt x="6880" y="18045"/>
                  </a:cubicBezTo>
                  <a:cubicBezTo>
                    <a:pt x="6802" y="18045"/>
                    <a:pt x="6723" y="18043"/>
                    <a:pt x="6643" y="18039"/>
                  </a:cubicBezTo>
                  <a:cubicBezTo>
                    <a:pt x="3424" y="17902"/>
                    <a:pt x="6027" y="4800"/>
                    <a:pt x="9838" y="2495"/>
                  </a:cubicBezTo>
                  <a:cubicBezTo>
                    <a:pt x="10517" y="2088"/>
                    <a:pt x="11079" y="1921"/>
                    <a:pt x="11547" y="1921"/>
                  </a:cubicBezTo>
                  <a:cubicBezTo>
                    <a:pt x="12023" y="1921"/>
                    <a:pt x="12404" y="2093"/>
                    <a:pt x="12714" y="2358"/>
                  </a:cubicBezTo>
                  <a:cubicBezTo>
                    <a:pt x="12289" y="1082"/>
                    <a:pt x="11564" y="1"/>
                    <a:pt x="1043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1" name="Google Shape;3601;p43"/>
            <p:cNvSpPr/>
            <p:nvPr/>
          </p:nvSpPr>
          <p:spPr>
            <a:xfrm>
              <a:off x="2584550" y="2975900"/>
              <a:ext cx="105600" cy="24800"/>
            </a:xfrm>
            <a:custGeom>
              <a:avLst/>
              <a:gdLst/>
              <a:ahLst/>
              <a:cxnLst/>
              <a:rect l="l" t="t" r="r" b="b"/>
              <a:pathLst>
                <a:path w="4224" h="992" extrusionOk="0">
                  <a:moveTo>
                    <a:pt x="2169" y="0"/>
                  </a:moveTo>
                  <a:cubicBezTo>
                    <a:pt x="2169" y="0"/>
                    <a:pt x="2009" y="23"/>
                    <a:pt x="1804" y="46"/>
                  </a:cubicBezTo>
                  <a:cubicBezTo>
                    <a:pt x="1576" y="69"/>
                    <a:pt x="1302" y="160"/>
                    <a:pt x="1028" y="228"/>
                  </a:cubicBezTo>
                  <a:cubicBezTo>
                    <a:pt x="503" y="411"/>
                    <a:pt x="1" y="639"/>
                    <a:pt x="23" y="708"/>
                  </a:cubicBezTo>
                  <a:cubicBezTo>
                    <a:pt x="28" y="722"/>
                    <a:pt x="57" y="729"/>
                    <a:pt x="104" y="729"/>
                  </a:cubicBezTo>
                  <a:cubicBezTo>
                    <a:pt x="279" y="729"/>
                    <a:pt x="706" y="643"/>
                    <a:pt x="1119" y="571"/>
                  </a:cubicBezTo>
                  <a:cubicBezTo>
                    <a:pt x="1393" y="548"/>
                    <a:pt x="1644" y="502"/>
                    <a:pt x="1850" y="502"/>
                  </a:cubicBezTo>
                  <a:lnTo>
                    <a:pt x="2489" y="502"/>
                  </a:lnTo>
                  <a:cubicBezTo>
                    <a:pt x="2580" y="502"/>
                    <a:pt x="2694" y="502"/>
                    <a:pt x="2808" y="525"/>
                  </a:cubicBezTo>
                  <a:cubicBezTo>
                    <a:pt x="2922" y="548"/>
                    <a:pt x="3059" y="571"/>
                    <a:pt x="3173" y="594"/>
                  </a:cubicBezTo>
                  <a:cubicBezTo>
                    <a:pt x="3628" y="718"/>
                    <a:pt x="4026" y="991"/>
                    <a:pt x="4149" y="991"/>
                  </a:cubicBezTo>
                  <a:cubicBezTo>
                    <a:pt x="4161" y="991"/>
                    <a:pt x="4171" y="988"/>
                    <a:pt x="4178" y="982"/>
                  </a:cubicBezTo>
                  <a:cubicBezTo>
                    <a:pt x="4223" y="959"/>
                    <a:pt x="3858" y="502"/>
                    <a:pt x="3310" y="251"/>
                  </a:cubicBezTo>
                  <a:cubicBezTo>
                    <a:pt x="3173" y="206"/>
                    <a:pt x="3036" y="160"/>
                    <a:pt x="2899" y="114"/>
                  </a:cubicBezTo>
                  <a:cubicBezTo>
                    <a:pt x="2785" y="69"/>
                    <a:pt x="2648" y="46"/>
                    <a:pt x="2534" y="46"/>
                  </a:cubicBezTo>
                  <a:cubicBezTo>
                    <a:pt x="2306" y="23"/>
                    <a:pt x="2169" y="0"/>
                    <a:pt x="2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2" name="Google Shape;3602;p43"/>
            <p:cNvSpPr/>
            <p:nvPr/>
          </p:nvSpPr>
          <p:spPr>
            <a:xfrm>
              <a:off x="2610225" y="2957750"/>
              <a:ext cx="70225" cy="33900"/>
            </a:xfrm>
            <a:custGeom>
              <a:avLst/>
              <a:gdLst/>
              <a:ahLst/>
              <a:cxnLst/>
              <a:rect l="l" t="t" r="r" b="b"/>
              <a:pathLst>
                <a:path w="2809" h="1356" extrusionOk="0">
                  <a:moveTo>
                    <a:pt x="336" y="0"/>
                  </a:moveTo>
                  <a:cubicBezTo>
                    <a:pt x="140" y="0"/>
                    <a:pt x="1" y="25"/>
                    <a:pt x="1" y="64"/>
                  </a:cubicBezTo>
                  <a:cubicBezTo>
                    <a:pt x="1" y="133"/>
                    <a:pt x="366" y="247"/>
                    <a:pt x="708" y="384"/>
                  </a:cubicBezTo>
                  <a:cubicBezTo>
                    <a:pt x="1074" y="521"/>
                    <a:pt x="1370" y="703"/>
                    <a:pt x="1370" y="703"/>
                  </a:cubicBezTo>
                  <a:cubicBezTo>
                    <a:pt x="1370" y="703"/>
                    <a:pt x="1713" y="840"/>
                    <a:pt x="2055" y="1023"/>
                  </a:cubicBezTo>
                  <a:cubicBezTo>
                    <a:pt x="2335" y="1163"/>
                    <a:pt x="2632" y="1355"/>
                    <a:pt x="2732" y="1355"/>
                  </a:cubicBezTo>
                  <a:cubicBezTo>
                    <a:pt x="2747" y="1355"/>
                    <a:pt x="2757" y="1351"/>
                    <a:pt x="2763" y="1343"/>
                  </a:cubicBezTo>
                  <a:cubicBezTo>
                    <a:pt x="2808" y="1297"/>
                    <a:pt x="2580" y="1000"/>
                    <a:pt x="2283" y="726"/>
                  </a:cubicBezTo>
                  <a:cubicBezTo>
                    <a:pt x="1964" y="475"/>
                    <a:pt x="1621" y="270"/>
                    <a:pt x="1621" y="270"/>
                  </a:cubicBezTo>
                  <a:cubicBezTo>
                    <a:pt x="1621" y="270"/>
                    <a:pt x="1233" y="110"/>
                    <a:pt x="823" y="41"/>
                  </a:cubicBezTo>
                  <a:cubicBezTo>
                    <a:pt x="650" y="13"/>
                    <a:pt x="478"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03" name="Google Shape;3603;p43"/>
          <p:cNvGrpSpPr/>
          <p:nvPr/>
        </p:nvGrpSpPr>
        <p:grpSpPr>
          <a:xfrm>
            <a:off x="7147149" y="2610151"/>
            <a:ext cx="2375857" cy="2521198"/>
            <a:chOff x="6280422" y="2636935"/>
            <a:chExt cx="2375857" cy="2521198"/>
          </a:xfrm>
        </p:grpSpPr>
        <p:sp>
          <p:nvSpPr>
            <p:cNvPr id="3604" name="Google Shape;3604;p43"/>
            <p:cNvSpPr/>
            <p:nvPr/>
          </p:nvSpPr>
          <p:spPr>
            <a:xfrm>
              <a:off x="6445650" y="4366118"/>
              <a:ext cx="27" cy="619"/>
            </a:xfrm>
            <a:custGeom>
              <a:avLst/>
              <a:gdLst/>
              <a:ahLst/>
              <a:cxnLst/>
              <a:rect l="l" t="t" r="r" b="b"/>
              <a:pathLst>
                <a:path w="1" h="23" extrusionOk="0">
                  <a:moveTo>
                    <a:pt x="0" y="23"/>
                  </a:moveTo>
                  <a:cubicBezTo>
                    <a:pt x="0" y="23"/>
                    <a:pt x="0" y="23"/>
                    <a:pt x="0" y="23"/>
                  </a:cubicBezTo>
                  <a:cubicBezTo>
                    <a:pt x="0" y="23"/>
                    <a:pt x="0" y="23"/>
                    <a:pt x="0" y="0"/>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5" name="Google Shape;3605;p43"/>
            <p:cNvSpPr/>
            <p:nvPr/>
          </p:nvSpPr>
          <p:spPr>
            <a:xfrm>
              <a:off x="8342374" y="4566355"/>
              <a:ext cx="27" cy="619"/>
            </a:xfrm>
            <a:custGeom>
              <a:avLst/>
              <a:gdLst/>
              <a:ahLst/>
              <a:cxnLst/>
              <a:rect l="l" t="t" r="r" b="b"/>
              <a:pathLst>
                <a:path w="1" h="23" extrusionOk="0">
                  <a:moveTo>
                    <a:pt x="1" y="0"/>
                  </a:moveTo>
                  <a:cubicBezTo>
                    <a:pt x="1" y="0"/>
                    <a:pt x="1" y="0"/>
                    <a:pt x="1" y="0"/>
                  </a:cubicBezTo>
                  <a:cubicBezTo>
                    <a:pt x="1" y="0"/>
                    <a:pt x="1" y="0"/>
                    <a:pt x="1" y="23"/>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6" name="Google Shape;3606;p43"/>
            <p:cNvSpPr/>
            <p:nvPr/>
          </p:nvSpPr>
          <p:spPr>
            <a:xfrm>
              <a:off x="6494168" y="4150353"/>
              <a:ext cx="1948365" cy="1007779"/>
            </a:xfrm>
            <a:custGeom>
              <a:avLst/>
              <a:gdLst/>
              <a:ahLst/>
              <a:cxnLst/>
              <a:rect l="l" t="t" r="r" b="b"/>
              <a:pathLst>
                <a:path w="72403" h="37450" extrusionOk="0">
                  <a:moveTo>
                    <a:pt x="54370" y="5850"/>
                  </a:moveTo>
                  <a:cubicBezTo>
                    <a:pt x="54736" y="6146"/>
                    <a:pt x="55101" y="6489"/>
                    <a:pt x="55466" y="6854"/>
                  </a:cubicBezTo>
                  <a:cubicBezTo>
                    <a:pt x="55626" y="6991"/>
                    <a:pt x="55763" y="7128"/>
                    <a:pt x="55900" y="7265"/>
                  </a:cubicBezTo>
                  <a:cubicBezTo>
                    <a:pt x="55398" y="6785"/>
                    <a:pt x="54873" y="6329"/>
                    <a:pt x="54370" y="5850"/>
                  </a:cubicBezTo>
                  <a:close/>
                  <a:moveTo>
                    <a:pt x="20041" y="3864"/>
                  </a:moveTo>
                  <a:cubicBezTo>
                    <a:pt x="19859" y="4686"/>
                    <a:pt x="19653" y="5553"/>
                    <a:pt x="19516" y="6169"/>
                  </a:cubicBezTo>
                  <a:lnTo>
                    <a:pt x="19699" y="6169"/>
                  </a:lnTo>
                  <a:cubicBezTo>
                    <a:pt x="19699" y="6192"/>
                    <a:pt x="19699" y="6215"/>
                    <a:pt x="19676" y="6238"/>
                  </a:cubicBezTo>
                  <a:cubicBezTo>
                    <a:pt x="19676" y="6283"/>
                    <a:pt x="19676" y="6329"/>
                    <a:pt x="19653" y="6375"/>
                  </a:cubicBezTo>
                  <a:cubicBezTo>
                    <a:pt x="19630" y="6489"/>
                    <a:pt x="19630" y="6580"/>
                    <a:pt x="19608" y="6671"/>
                  </a:cubicBezTo>
                  <a:cubicBezTo>
                    <a:pt x="19608" y="6717"/>
                    <a:pt x="19585" y="6763"/>
                    <a:pt x="19585" y="6808"/>
                  </a:cubicBezTo>
                  <a:cubicBezTo>
                    <a:pt x="19562" y="6922"/>
                    <a:pt x="19539" y="7059"/>
                    <a:pt x="19516" y="7174"/>
                  </a:cubicBezTo>
                  <a:cubicBezTo>
                    <a:pt x="19516" y="7196"/>
                    <a:pt x="19516" y="7242"/>
                    <a:pt x="19493" y="7288"/>
                  </a:cubicBezTo>
                  <a:cubicBezTo>
                    <a:pt x="19493" y="7356"/>
                    <a:pt x="19471" y="7447"/>
                    <a:pt x="19448" y="7516"/>
                  </a:cubicBezTo>
                  <a:cubicBezTo>
                    <a:pt x="19448" y="7562"/>
                    <a:pt x="19448" y="7607"/>
                    <a:pt x="19448" y="7630"/>
                  </a:cubicBezTo>
                  <a:cubicBezTo>
                    <a:pt x="19425" y="7744"/>
                    <a:pt x="19402" y="7835"/>
                    <a:pt x="19402" y="7927"/>
                  </a:cubicBezTo>
                  <a:cubicBezTo>
                    <a:pt x="19379" y="7950"/>
                    <a:pt x="19379" y="7972"/>
                    <a:pt x="19379" y="7995"/>
                  </a:cubicBezTo>
                  <a:cubicBezTo>
                    <a:pt x="19379" y="8064"/>
                    <a:pt x="19356" y="8109"/>
                    <a:pt x="19356" y="8178"/>
                  </a:cubicBezTo>
                  <a:cubicBezTo>
                    <a:pt x="19356" y="8201"/>
                    <a:pt x="19334" y="8223"/>
                    <a:pt x="19334" y="8246"/>
                  </a:cubicBezTo>
                  <a:cubicBezTo>
                    <a:pt x="19334" y="8315"/>
                    <a:pt x="19311" y="8383"/>
                    <a:pt x="19311" y="8429"/>
                  </a:cubicBezTo>
                  <a:cubicBezTo>
                    <a:pt x="19311" y="8429"/>
                    <a:pt x="19311" y="8429"/>
                    <a:pt x="19311" y="8452"/>
                  </a:cubicBezTo>
                  <a:cubicBezTo>
                    <a:pt x="19311" y="8475"/>
                    <a:pt x="19311" y="8520"/>
                    <a:pt x="19311" y="8543"/>
                  </a:cubicBezTo>
                  <a:cubicBezTo>
                    <a:pt x="19311" y="8543"/>
                    <a:pt x="19311" y="8566"/>
                    <a:pt x="19311" y="8566"/>
                  </a:cubicBezTo>
                  <a:cubicBezTo>
                    <a:pt x="19288" y="8589"/>
                    <a:pt x="19311" y="8612"/>
                    <a:pt x="19311" y="8612"/>
                  </a:cubicBezTo>
                  <a:cubicBezTo>
                    <a:pt x="18923" y="8566"/>
                    <a:pt x="18558" y="8497"/>
                    <a:pt x="18192" y="8452"/>
                  </a:cubicBezTo>
                  <a:cubicBezTo>
                    <a:pt x="18101" y="8452"/>
                    <a:pt x="18010" y="8429"/>
                    <a:pt x="17918" y="8429"/>
                  </a:cubicBezTo>
                  <a:cubicBezTo>
                    <a:pt x="17645" y="8383"/>
                    <a:pt x="17371" y="8338"/>
                    <a:pt x="17097" y="8315"/>
                  </a:cubicBezTo>
                  <a:cubicBezTo>
                    <a:pt x="17051" y="8315"/>
                    <a:pt x="17028" y="8292"/>
                    <a:pt x="16983" y="8292"/>
                  </a:cubicBezTo>
                  <a:cubicBezTo>
                    <a:pt x="16663" y="8246"/>
                    <a:pt x="16344" y="8223"/>
                    <a:pt x="16024" y="8178"/>
                  </a:cubicBezTo>
                  <a:lnTo>
                    <a:pt x="15978" y="8178"/>
                  </a:lnTo>
                  <a:cubicBezTo>
                    <a:pt x="15659" y="8132"/>
                    <a:pt x="15339" y="8087"/>
                    <a:pt x="15020" y="8064"/>
                  </a:cubicBezTo>
                  <a:lnTo>
                    <a:pt x="14997" y="8064"/>
                  </a:lnTo>
                  <a:cubicBezTo>
                    <a:pt x="14540" y="8018"/>
                    <a:pt x="14107" y="7972"/>
                    <a:pt x="13673" y="7927"/>
                  </a:cubicBezTo>
                  <a:cubicBezTo>
                    <a:pt x="14038" y="7790"/>
                    <a:pt x="14403" y="7653"/>
                    <a:pt x="14769" y="7516"/>
                  </a:cubicBezTo>
                  <a:cubicBezTo>
                    <a:pt x="16138" y="6968"/>
                    <a:pt x="17667" y="6352"/>
                    <a:pt x="18763" y="5279"/>
                  </a:cubicBezTo>
                  <a:cubicBezTo>
                    <a:pt x="19151" y="4891"/>
                    <a:pt x="19585" y="4412"/>
                    <a:pt x="20041" y="3864"/>
                  </a:cubicBezTo>
                  <a:close/>
                  <a:moveTo>
                    <a:pt x="44282" y="714"/>
                  </a:moveTo>
                  <a:cubicBezTo>
                    <a:pt x="45309" y="3476"/>
                    <a:pt x="47249" y="7402"/>
                    <a:pt x="48778" y="9433"/>
                  </a:cubicBezTo>
                  <a:cubicBezTo>
                    <a:pt x="49691" y="10666"/>
                    <a:pt x="51106" y="11510"/>
                    <a:pt x="52385" y="12264"/>
                  </a:cubicBezTo>
                  <a:cubicBezTo>
                    <a:pt x="52522" y="12355"/>
                    <a:pt x="52659" y="12423"/>
                    <a:pt x="52796" y="12515"/>
                  </a:cubicBezTo>
                  <a:cubicBezTo>
                    <a:pt x="52773" y="12515"/>
                    <a:pt x="52750" y="12492"/>
                    <a:pt x="52727" y="12492"/>
                  </a:cubicBezTo>
                  <a:cubicBezTo>
                    <a:pt x="52590" y="12469"/>
                    <a:pt x="52453" y="12446"/>
                    <a:pt x="52316" y="12423"/>
                  </a:cubicBezTo>
                  <a:cubicBezTo>
                    <a:pt x="52248" y="12401"/>
                    <a:pt x="52179" y="12401"/>
                    <a:pt x="52111" y="12378"/>
                  </a:cubicBezTo>
                  <a:cubicBezTo>
                    <a:pt x="51974" y="12355"/>
                    <a:pt x="51837" y="12355"/>
                    <a:pt x="51677" y="12332"/>
                  </a:cubicBezTo>
                  <a:cubicBezTo>
                    <a:pt x="51631" y="12309"/>
                    <a:pt x="51563" y="12309"/>
                    <a:pt x="51494" y="12286"/>
                  </a:cubicBezTo>
                  <a:cubicBezTo>
                    <a:pt x="51358" y="12286"/>
                    <a:pt x="51198" y="12264"/>
                    <a:pt x="51061" y="12241"/>
                  </a:cubicBezTo>
                  <a:cubicBezTo>
                    <a:pt x="50992" y="12241"/>
                    <a:pt x="50924" y="12218"/>
                    <a:pt x="50855" y="12218"/>
                  </a:cubicBezTo>
                  <a:cubicBezTo>
                    <a:pt x="50718" y="12195"/>
                    <a:pt x="50581" y="12195"/>
                    <a:pt x="50445" y="12172"/>
                  </a:cubicBezTo>
                  <a:cubicBezTo>
                    <a:pt x="50376" y="12172"/>
                    <a:pt x="50308" y="12172"/>
                    <a:pt x="50239" y="12149"/>
                  </a:cubicBezTo>
                  <a:cubicBezTo>
                    <a:pt x="50102" y="12149"/>
                    <a:pt x="49965" y="12127"/>
                    <a:pt x="49805" y="12127"/>
                  </a:cubicBezTo>
                  <a:cubicBezTo>
                    <a:pt x="49737" y="12127"/>
                    <a:pt x="49691" y="12104"/>
                    <a:pt x="49623" y="12104"/>
                  </a:cubicBezTo>
                  <a:cubicBezTo>
                    <a:pt x="49486" y="12104"/>
                    <a:pt x="49326" y="12081"/>
                    <a:pt x="49189" y="12081"/>
                  </a:cubicBezTo>
                  <a:lnTo>
                    <a:pt x="49007" y="12081"/>
                  </a:lnTo>
                  <a:cubicBezTo>
                    <a:pt x="48870" y="12058"/>
                    <a:pt x="48733" y="12058"/>
                    <a:pt x="48596" y="12058"/>
                  </a:cubicBezTo>
                  <a:cubicBezTo>
                    <a:pt x="48527" y="12058"/>
                    <a:pt x="48459" y="12058"/>
                    <a:pt x="48390" y="12035"/>
                  </a:cubicBezTo>
                  <a:lnTo>
                    <a:pt x="47820" y="12035"/>
                  </a:lnTo>
                  <a:cubicBezTo>
                    <a:pt x="47683" y="12035"/>
                    <a:pt x="47546" y="12035"/>
                    <a:pt x="47432" y="12012"/>
                  </a:cubicBezTo>
                  <a:lnTo>
                    <a:pt x="46701" y="12012"/>
                  </a:lnTo>
                  <a:cubicBezTo>
                    <a:pt x="46587" y="12012"/>
                    <a:pt x="46473" y="12012"/>
                    <a:pt x="46359" y="12035"/>
                  </a:cubicBezTo>
                  <a:lnTo>
                    <a:pt x="45720" y="12035"/>
                  </a:lnTo>
                  <a:cubicBezTo>
                    <a:pt x="45606" y="12035"/>
                    <a:pt x="45514" y="12035"/>
                    <a:pt x="45400" y="12058"/>
                  </a:cubicBezTo>
                  <a:lnTo>
                    <a:pt x="44989" y="12058"/>
                  </a:lnTo>
                  <a:cubicBezTo>
                    <a:pt x="44944" y="12058"/>
                    <a:pt x="44898" y="12058"/>
                    <a:pt x="44852" y="12081"/>
                  </a:cubicBezTo>
                  <a:lnTo>
                    <a:pt x="44510" y="12081"/>
                  </a:lnTo>
                  <a:cubicBezTo>
                    <a:pt x="44441" y="12081"/>
                    <a:pt x="44350" y="12104"/>
                    <a:pt x="44282" y="12104"/>
                  </a:cubicBezTo>
                  <a:lnTo>
                    <a:pt x="44190" y="12104"/>
                  </a:lnTo>
                  <a:cubicBezTo>
                    <a:pt x="44122" y="12104"/>
                    <a:pt x="44053" y="12104"/>
                    <a:pt x="44008" y="12127"/>
                  </a:cubicBezTo>
                  <a:lnTo>
                    <a:pt x="43780" y="12127"/>
                  </a:lnTo>
                  <a:cubicBezTo>
                    <a:pt x="43757" y="12127"/>
                    <a:pt x="43734" y="12149"/>
                    <a:pt x="43711" y="12149"/>
                  </a:cubicBezTo>
                  <a:lnTo>
                    <a:pt x="43528" y="12149"/>
                  </a:lnTo>
                  <a:cubicBezTo>
                    <a:pt x="43665" y="12127"/>
                    <a:pt x="43734" y="12104"/>
                    <a:pt x="43734" y="12081"/>
                  </a:cubicBezTo>
                  <a:cubicBezTo>
                    <a:pt x="43734" y="12058"/>
                    <a:pt x="43643" y="12035"/>
                    <a:pt x="43506" y="12035"/>
                  </a:cubicBezTo>
                  <a:cubicBezTo>
                    <a:pt x="43894" y="10095"/>
                    <a:pt x="44168" y="7721"/>
                    <a:pt x="44259" y="5188"/>
                  </a:cubicBezTo>
                  <a:lnTo>
                    <a:pt x="44259" y="5188"/>
                  </a:lnTo>
                  <a:cubicBezTo>
                    <a:pt x="44236" y="5211"/>
                    <a:pt x="44213" y="5233"/>
                    <a:pt x="44190" y="5256"/>
                  </a:cubicBezTo>
                  <a:cubicBezTo>
                    <a:pt x="44282" y="3750"/>
                    <a:pt x="44327" y="2220"/>
                    <a:pt x="44282" y="714"/>
                  </a:cubicBezTo>
                  <a:close/>
                  <a:moveTo>
                    <a:pt x="63021" y="13702"/>
                  </a:moveTo>
                  <a:lnTo>
                    <a:pt x="63021" y="13702"/>
                  </a:lnTo>
                  <a:cubicBezTo>
                    <a:pt x="63204" y="13838"/>
                    <a:pt x="63386" y="13975"/>
                    <a:pt x="63569" y="14090"/>
                  </a:cubicBezTo>
                  <a:cubicBezTo>
                    <a:pt x="63911" y="14318"/>
                    <a:pt x="64208" y="14478"/>
                    <a:pt x="64391" y="14592"/>
                  </a:cubicBezTo>
                  <a:lnTo>
                    <a:pt x="64368" y="14592"/>
                  </a:lnTo>
                  <a:cubicBezTo>
                    <a:pt x="64254" y="14546"/>
                    <a:pt x="64163" y="14523"/>
                    <a:pt x="64071" y="14478"/>
                  </a:cubicBezTo>
                  <a:cubicBezTo>
                    <a:pt x="63957" y="14432"/>
                    <a:pt x="63866" y="14386"/>
                    <a:pt x="63774" y="14341"/>
                  </a:cubicBezTo>
                  <a:cubicBezTo>
                    <a:pt x="63752" y="14318"/>
                    <a:pt x="63706" y="14295"/>
                    <a:pt x="63683" y="14272"/>
                  </a:cubicBezTo>
                  <a:cubicBezTo>
                    <a:pt x="63615" y="14227"/>
                    <a:pt x="63569" y="14204"/>
                    <a:pt x="63523" y="14158"/>
                  </a:cubicBezTo>
                  <a:cubicBezTo>
                    <a:pt x="63432" y="14112"/>
                    <a:pt x="63341" y="14021"/>
                    <a:pt x="63272" y="13953"/>
                  </a:cubicBezTo>
                  <a:cubicBezTo>
                    <a:pt x="63181" y="13861"/>
                    <a:pt x="63090" y="13793"/>
                    <a:pt x="63021" y="13702"/>
                  </a:cubicBezTo>
                  <a:close/>
                  <a:moveTo>
                    <a:pt x="68271" y="15870"/>
                  </a:moveTo>
                  <a:lnTo>
                    <a:pt x="68271" y="15870"/>
                  </a:lnTo>
                  <a:cubicBezTo>
                    <a:pt x="68225" y="15938"/>
                    <a:pt x="68180" y="15984"/>
                    <a:pt x="68134" y="16007"/>
                  </a:cubicBezTo>
                  <a:cubicBezTo>
                    <a:pt x="68088" y="16007"/>
                    <a:pt x="68043" y="15984"/>
                    <a:pt x="67997" y="15984"/>
                  </a:cubicBezTo>
                  <a:cubicBezTo>
                    <a:pt x="68088" y="15938"/>
                    <a:pt x="68180" y="15916"/>
                    <a:pt x="68271" y="15870"/>
                  </a:cubicBezTo>
                  <a:close/>
                  <a:moveTo>
                    <a:pt x="69932" y="17340"/>
                  </a:moveTo>
                  <a:cubicBezTo>
                    <a:pt x="70133" y="17454"/>
                    <a:pt x="70354" y="17610"/>
                    <a:pt x="70554" y="17787"/>
                  </a:cubicBezTo>
                  <a:cubicBezTo>
                    <a:pt x="70829" y="18041"/>
                    <a:pt x="71064" y="18354"/>
                    <a:pt x="71243" y="18598"/>
                  </a:cubicBezTo>
                  <a:lnTo>
                    <a:pt x="71243" y="18598"/>
                  </a:lnTo>
                  <a:cubicBezTo>
                    <a:pt x="71087" y="18407"/>
                    <a:pt x="70954" y="18253"/>
                    <a:pt x="70873" y="18152"/>
                  </a:cubicBezTo>
                  <a:cubicBezTo>
                    <a:pt x="70622" y="17901"/>
                    <a:pt x="70325" y="17673"/>
                    <a:pt x="70051" y="17445"/>
                  </a:cubicBezTo>
                  <a:cubicBezTo>
                    <a:pt x="70012" y="17405"/>
                    <a:pt x="69972" y="17365"/>
                    <a:pt x="69932" y="17340"/>
                  </a:cubicBezTo>
                  <a:close/>
                  <a:moveTo>
                    <a:pt x="19790" y="22010"/>
                  </a:moveTo>
                  <a:cubicBezTo>
                    <a:pt x="19813" y="22033"/>
                    <a:pt x="19836" y="22056"/>
                    <a:pt x="19859" y="22078"/>
                  </a:cubicBezTo>
                  <a:cubicBezTo>
                    <a:pt x="19813" y="22056"/>
                    <a:pt x="19767" y="22033"/>
                    <a:pt x="19744" y="22010"/>
                  </a:cubicBezTo>
                  <a:close/>
                  <a:moveTo>
                    <a:pt x="20914" y="22002"/>
                  </a:moveTo>
                  <a:cubicBezTo>
                    <a:pt x="21671" y="22002"/>
                    <a:pt x="22434" y="22039"/>
                    <a:pt x="23168" y="22147"/>
                  </a:cubicBezTo>
                  <a:cubicBezTo>
                    <a:pt x="23397" y="22193"/>
                    <a:pt x="23648" y="22261"/>
                    <a:pt x="23899" y="22329"/>
                  </a:cubicBezTo>
                  <a:cubicBezTo>
                    <a:pt x="24994" y="22626"/>
                    <a:pt x="26090" y="22923"/>
                    <a:pt x="26957" y="23037"/>
                  </a:cubicBezTo>
                  <a:cubicBezTo>
                    <a:pt x="27391" y="23106"/>
                    <a:pt x="27756" y="23151"/>
                    <a:pt x="28007" y="23174"/>
                  </a:cubicBezTo>
                  <a:lnTo>
                    <a:pt x="28395" y="23174"/>
                  </a:lnTo>
                  <a:cubicBezTo>
                    <a:pt x="28395" y="23174"/>
                    <a:pt x="28532" y="23197"/>
                    <a:pt x="28783" y="23197"/>
                  </a:cubicBezTo>
                  <a:cubicBezTo>
                    <a:pt x="29057" y="23197"/>
                    <a:pt x="29400" y="23197"/>
                    <a:pt x="29833" y="23174"/>
                  </a:cubicBezTo>
                  <a:cubicBezTo>
                    <a:pt x="30077" y="23174"/>
                    <a:pt x="30351" y="23164"/>
                    <a:pt x="30648" y="23164"/>
                  </a:cubicBezTo>
                  <a:cubicBezTo>
                    <a:pt x="30797" y="23164"/>
                    <a:pt x="30952" y="23166"/>
                    <a:pt x="31111" y="23174"/>
                  </a:cubicBezTo>
                  <a:cubicBezTo>
                    <a:pt x="31888" y="23288"/>
                    <a:pt x="32641" y="23471"/>
                    <a:pt x="33417" y="23562"/>
                  </a:cubicBezTo>
                  <a:cubicBezTo>
                    <a:pt x="34239" y="23676"/>
                    <a:pt x="35083" y="23973"/>
                    <a:pt x="35905" y="24019"/>
                  </a:cubicBezTo>
                  <a:lnTo>
                    <a:pt x="35950" y="24019"/>
                  </a:lnTo>
                  <a:cubicBezTo>
                    <a:pt x="36065" y="24041"/>
                    <a:pt x="36179" y="24064"/>
                    <a:pt x="36293" y="24087"/>
                  </a:cubicBezTo>
                  <a:cubicBezTo>
                    <a:pt x="36202" y="24133"/>
                    <a:pt x="36110" y="24178"/>
                    <a:pt x="35996" y="24224"/>
                  </a:cubicBezTo>
                  <a:cubicBezTo>
                    <a:pt x="35448" y="24475"/>
                    <a:pt x="34969" y="24749"/>
                    <a:pt x="34604" y="25069"/>
                  </a:cubicBezTo>
                  <a:cubicBezTo>
                    <a:pt x="34398" y="25183"/>
                    <a:pt x="34261" y="25342"/>
                    <a:pt x="34124" y="25479"/>
                  </a:cubicBezTo>
                  <a:cubicBezTo>
                    <a:pt x="34094" y="25479"/>
                    <a:pt x="34074" y="25469"/>
                    <a:pt x="34064" y="25469"/>
                  </a:cubicBezTo>
                  <a:cubicBezTo>
                    <a:pt x="34058" y="25469"/>
                    <a:pt x="34056" y="25472"/>
                    <a:pt x="34056" y="25479"/>
                  </a:cubicBezTo>
                  <a:cubicBezTo>
                    <a:pt x="34033" y="25479"/>
                    <a:pt x="34056" y="25502"/>
                    <a:pt x="34079" y="25525"/>
                  </a:cubicBezTo>
                  <a:cubicBezTo>
                    <a:pt x="33736" y="25799"/>
                    <a:pt x="33417" y="26096"/>
                    <a:pt x="33166" y="26529"/>
                  </a:cubicBezTo>
                  <a:cubicBezTo>
                    <a:pt x="33554" y="26758"/>
                    <a:pt x="33965" y="26986"/>
                    <a:pt x="34421" y="27237"/>
                  </a:cubicBezTo>
                  <a:cubicBezTo>
                    <a:pt x="33371" y="27922"/>
                    <a:pt x="31956" y="28858"/>
                    <a:pt x="30586" y="29839"/>
                  </a:cubicBezTo>
                  <a:cubicBezTo>
                    <a:pt x="30472" y="29930"/>
                    <a:pt x="30358" y="29999"/>
                    <a:pt x="30244" y="30090"/>
                  </a:cubicBezTo>
                  <a:cubicBezTo>
                    <a:pt x="29902" y="30341"/>
                    <a:pt x="29582" y="30592"/>
                    <a:pt x="29263" y="30820"/>
                  </a:cubicBezTo>
                  <a:cubicBezTo>
                    <a:pt x="29263" y="30820"/>
                    <a:pt x="29263" y="30843"/>
                    <a:pt x="29240" y="30843"/>
                  </a:cubicBezTo>
                  <a:cubicBezTo>
                    <a:pt x="29194" y="30889"/>
                    <a:pt x="29126" y="30935"/>
                    <a:pt x="29080" y="30980"/>
                  </a:cubicBezTo>
                  <a:cubicBezTo>
                    <a:pt x="29080" y="30957"/>
                    <a:pt x="29057" y="30957"/>
                    <a:pt x="29057" y="30935"/>
                  </a:cubicBezTo>
                  <a:cubicBezTo>
                    <a:pt x="29034" y="30912"/>
                    <a:pt x="29012" y="30889"/>
                    <a:pt x="28989" y="30866"/>
                  </a:cubicBezTo>
                  <a:cubicBezTo>
                    <a:pt x="28966" y="30843"/>
                    <a:pt x="28920" y="30820"/>
                    <a:pt x="28897" y="30775"/>
                  </a:cubicBezTo>
                  <a:cubicBezTo>
                    <a:pt x="28875" y="30752"/>
                    <a:pt x="28829" y="30729"/>
                    <a:pt x="28806" y="30706"/>
                  </a:cubicBezTo>
                  <a:cubicBezTo>
                    <a:pt x="28783" y="30684"/>
                    <a:pt x="28738" y="30638"/>
                    <a:pt x="28715" y="30615"/>
                  </a:cubicBezTo>
                  <a:cubicBezTo>
                    <a:pt x="28646" y="30547"/>
                    <a:pt x="28601" y="30501"/>
                    <a:pt x="28532" y="30432"/>
                  </a:cubicBezTo>
                  <a:cubicBezTo>
                    <a:pt x="28509" y="30410"/>
                    <a:pt x="28464" y="30387"/>
                    <a:pt x="28441" y="30341"/>
                  </a:cubicBezTo>
                  <a:cubicBezTo>
                    <a:pt x="28418" y="30341"/>
                    <a:pt x="28418" y="30318"/>
                    <a:pt x="28395" y="30318"/>
                  </a:cubicBezTo>
                  <a:cubicBezTo>
                    <a:pt x="28327" y="30250"/>
                    <a:pt x="28281" y="30204"/>
                    <a:pt x="28213" y="30136"/>
                  </a:cubicBezTo>
                  <a:cubicBezTo>
                    <a:pt x="28190" y="30136"/>
                    <a:pt x="28167" y="30113"/>
                    <a:pt x="28144" y="30090"/>
                  </a:cubicBezTo>
                  <a:cubicBezTo>
                    <a:pt x="28144" y="30067"/>
                    <a:pt x="28144" y="30067"/>
                    <a:pt x="28121" y="30067"/>
                  </a:cubicBezTo>
                  <a:cubicBezTo>
                    <a:pt x="27756" y="29725"/>
                    <a:pt x="27368" y="29383"/>
                    <a:pt x="26957" y="29040"/>
                  </a:cubicBezTo>
                  <a:lnTo>
                    <a:pt x="26934" y="29040"/>
                  </a:lnTo>
                  <a:cubicBezTo>
                    <a:pt x="26843" y="28949"/>
                    <a:pt x="26729" y="28858"/>
                    <a:pt x="26638" y="28766"/>
                  </a:cubicBezTo>
                  <a:lnTo>
                    <a:pt x="26615" y="28766"/>
                  </a:lnTo>
                  <a:cubicBezTo>
                    <a:pt x="25314" y="27671"/>
                    <a:pt x="23922" y="26598"/>
                    <a:pt x="22917" y="25867"/>
                  </a:cubicBezTo>
                  <a:cubicBezTo>
                    <a:pt x="22826" y="25799"/>
                    <a:pt x="22757" y="25753"/>
                    <a:pt x="22689" y="25685"/>
                  </a:cubicBezTo>
                  <a:cubicBezTo>
                    <a:pt x="22689" y="25685"/>
                    <a:pt x="22666" y="25685"/>
                    <a:pt x="22666" y="25662"/>
                  </a:cubicBezTo>
                  <a:cubicBezTo>
                    <a:pt x="22598" y="25616"/>
                    <a:pt x="22529" y="25571"/>
                    <a:pt x="22461" y="25525"/>
                  </a:cubicBezTo>
                  <a:cubicBezTo>
                    <a:pt x="22461" y="25525"/>
                    <a:pt x="22438" y="25502"/>
                    <a:pt x="22438" y="25502"/>
                  </a:cubicBezTo>
                  <a:cubicBezTo>
                    <a:pt x="22164" y="25320"/>
                    <a:pt x="21959" y="25160"/>
                    <a:pt x="21799" y="25046"/>
                  </a:cubicBezTo>
                  <a:cubicBezTo>
                    <a:pt x="21799" y="25046"/>
                    <a:pt x="21799" y="25023"/>
                    <a:pt x="21799" y="25023"/>
                  </a:cubicBezTo>
                  <a:cubicBezTo>
                    <a:pt x="22164" y="24817"/>
                    <a:pt x="22552" y="24680"/>
                    <a:pt x="22986" y="24635"/>
                  </a:cubicBezTo>
                  <a:cubicBezTo>
                    <a:pt x="22438" y="23790"/>
                    <a:pt x="21548" y="23128"/>
                    <a:pt x="20749" y="22603"/>
                  </a:cubicBezTo>
                  <a:cubicBezTo>
                    <a:pt x="20612" y="22421"/>
                    <a:pt x="20452" y="22215"/>
                    <a:pt x="20292" y="22010"/>
                  </a:cubicBezTo>
                  <a:cubicBezTo>
                    <a:pt x="20499" y="22005"/>
                    <a:pt x="20706" y="22002"/>
                    <a:pt x="20914" y="22002"/>
                  </a:cubicBezTo>
                  <a:close/>
                  <a:moveTo>
                    <a:pt x="38807" y="1"/>
                  </a:moveTo>
                  <a:cubicBezTo>
                    <a:pt x="36532" y="1"/>
                    <a:pt x="34178" y="131"/>
                    <a:pt x="31751" y="417"/>
                  </a:cubicBezTo>
                  <a:cubicBezTo>
                    <a:pt x="31157" y="509"/>
                    <a:pt x="30564" y="623"/>
                    <a:pt x="29947" y="737"/>
                  </a:cubicBezTo>
                  <a:cubicBezTo>
                    <a:pt x="20155" y="2700"/>
                    <a:pt x="9770" y="7288"/>
                    <a:pt x="138" y="12652"/>
                  </a:cubicBezTo>
                  <a:cubicBezTo>
                    <a:pt x="69" y="12880"/>
                    <a:pt x="1" y="13131"/>
                    <a:pt x="23" y="13405"/>
                  </a:cubicBezTo>
                  <a:cubicBezTo>
                    <a:pt x="46" y="13770"/>
                    <a:pt x="183" y="14135"/>
                    <a:pt x="411" y="14432"/>
                  </a:cubicBezTo>
                  <a:cubicBezTo>
                    <a:pt x="640" y="14729"/>
                    <a:pt x="959" y="14934"/>
                    <a:pt x="1279" y="15048"/>
                  </a:cubicBezTo>
                  <a:cubicBezTo>
                    <a:pt x="1279" y="15094"/>
                    <a:pt x="1279" y="15140"/>
                    <a:pt x="1279" y="15208"/>
                  </a:cubicBezTo>
                  <a:cubicBezTo>
                    <a:pt x="1279" y="18289"/>
                    <a:pt x="3539" y="21371"/>
                    <a:pt x="6392" y="24019"/>
                  </a:cubicBezTo>
                  <a:cubicBezTo>
                    <a:pt x="6392" y="24019"/>
                    <a:pt x="6392" y="24041"/>
                    <a:pt x="6414" y="24041"/>
                  </a:cubicBezTo>
                  <a:cubicBezTo>
                    <a:pt x="6529" y="24156"/>
                    <a:pt x="6666" y="24270"/>
                    <a:pt x="6780" y="24384"/>
                  </a:cubicBezTo>
                  <a:cubicBezTo>
                    <a:pt x="6825" y="24429"/>
                    <a:pt x="6871" y="24475"/>
                    <a:pt x="6917" y="24521"/>
                  </a:cubicBezTo>
                  <a:cubicBezTo>
                    <a:pt x="7008" y="24589"/>
                    <a:pt x="7122" y="24680"/>
                    <a:pt x="7213" y="24772"/>
                  </a:cubicBezTo>
                  <a:cubicBezTo>
                    <a:pt x="7259" y="24817"/>
                    <a:pt x="7305" y="24863"/>
                    <a:pt x="7350" y="24886"/>
                  </a:cubicBezTo>
                  <a:cubicBezTo>
                    <a:pt x="7464" y="24977"/>
                    <a:pt x="7556" y="25069"/>
                    <a:pt x="7670" y="25160"/>
                  </a:cubicBezTo>
                  <a:cubicBezTo>
                    <a:pt x="7693" y="25183"/>
                    <a:pt x="7738" y="25228"/>
                    <a:pt x="7784" y="25251"/>
                  </a:cubicBezTo>
                  <a:cubicBezTo>
                    <a:pt x="7921" y="25388"/>
                    <a:pt x="8081" y="25502"/>
                    <a:pt x="8218" y="25616"/>
                  </a:cubicBezTo>
                  <a:cubicBezTo>
                    <a:pt x="8218" y="25616"/>
                    <a:pt x="8241" y="25639"/>
                    <a:pt x="8241" y="25639"/>
                  </a:cubicBezTo>
                  <a:cubicBezTo>
                    <a:pt x="8377" y="25753"/>
                    <a:pt x="8514" y="25845"/>
                    <a:pt x="8651" y="25959"/>
                  </a:cubicBezTo>
                  <a:cubicBezTo>
                    <a:pt x="8697" y="26004"/>
                    <a:pt x="8743" y="26027"/>
                    <a:pt x="8788" y="26073"/>
                  </a:cubicBezTo>
                  <a:cubicBezTo>
                    <a:pt x="8880" y="26141"/>
                    <a:pt x="8994" y="26233"/>
                    <a:pt x="9085" y="26301"/>
                  </a:cubicBezTo>
                  <a:cubicBezTo>
                    <a:pt x="9131" y="26347"/>
                    <a:pt x="9176" y="26392"/>
                    <a:pt x="9222" y="26415"/>
                  </a:cubicBezTo>
                  <a:cubicBezTo>
                    <a:pt x="9336" y="26507"/>
                    <a:pt x="9450" y="26575"/>
                    <a:pt x="9564" y="26666"/>
                  </a:cubicBezTo>
                  <a:cubicBezTo>
                    <a:pt x="9587" y="26689"/>
                    <a:pt x="9633" y="26735"/>
                    <a:pt x="9679" y="26758"/>
                  </a:cubicBezTo>
                  <a:cubicBezTo>
                    <a:pt x="9975" y="26963"/>
                    <a:pt x="10249" y="27191"/>
                    <a:pt x="10546" y="27397"/>
                  </a:cubicBezTo>
                  <a:cubicBezTo>
                    <a:pt x="10592" y="27420"/>
                    <a:pt x="10637" y="27465"/>
                    <a:pt x="10660" y="27488"/>
                  </a:cubicBezTo>
                  <a:cubicBezTo>
                    <a:pt x="10774" y="27556"/>
                    <a:pt x="10888" y="27625"/>
                    <a:pt x="10980" y="27716"/>
                  </a:cubicBezTo>
                  <a:cubicBezTo>
                    <a:pt x="11025" y="27739"/>
                    <a:pt x="11071" y="27762"/>
                    <a:pt x="11117" y="27808"/>
                  </a:cubicBezTo>
                  <a:cubicBezTo>
                    <a:pt x="11231" y="27876"/>
                    <a:pt x="11345" y="27945"/>
                    <a:pt x="11436" y="28036"/>
                  </a:cubicBezTo>
                  <a:cubicBezTo>
                    <a:pt x="11482" y="28059"/>
                    <a:pt x="11505" y="28081"/>
                    <a:pt x="11550" y="28104"/>
                  </a:cubicBezTo>
                  <a:cubicBezTo>
                    <a:pt x="11824" y="28287"/>
                    <a:pt x="12121" y="28492"/>
                    <a:pt x="12395" y="28675"/>
                  </a:cubicBezTo>
                  <a:cubicBezTo>
                    <a:pt x="12440" y="28698"/>
                    <a:pt x="12463" y="28721"/>
                    <a:pt x="12486" y="28743"/>
                  </a:cubicBezTo>
                  <a:cubicBezTo>
                    <a:pt x="12600" y="28812"/>
                    <a:pt x="12714" y="28880"/>
                    <a:pt x="12806" y="28949"/>
                  </a:cubicBezTo>
                  <a:cubicBezTo>
                    <a:pt x="12851" y="28972"/>
                    <a:pt x="12897" y="28994"/>
                    <a:pt x="12920" y="29017"/>
                  </a:cubicBezTo>
                  <a:cubicBezTo>
                    <a:pt x="13034" y="29086"/>
                    <a:pt x="13125" y="29154"/>
                    <a:pt x="13239" y="29200"/>
                  </a:cubicBezTo>
                  <a:cubicBezTo>
                    <a:pt x="13262" y="29223"/>
                    <a:pt x="13285" y="29246"/>
                    <a:pt x="13331" y="29268"/>
                  </a:cubicBezTo>
                  <a:cubicBezTo>
                    <a:pt x="13582" y="29428"/>
                    <a:pt x="13856" y="29588"/>
                    <a:pt x="14107" y="29748"/>
                  </a:cubicBezTo>
                  <a:cubicBezTo>
                    <a:pt x="14129" y="29771"/>
                    <a:pt x="14152" y="29793"/>
                    <a:pt x="14175" y="29793"/>
                  </a:cubicBezTo>
                  <a:cubicBezTo>
                    <a:pt x="14266" y="29862"/>
                    <a:pt x="14381" y="29907"/>
                    <a:pt x="14472" y="29976"/>
                  </a:cubicBezTo>
                  <a:cubicBezTo>
                    <a:pt x="14495" y="29999"/>
                    <a:pt x="14517" y="30022"/>
                    <a:pt x="14563" y="30022"/>
                  </a:cubicBezTo>
                  <a:cubicBezTo>
                    <a:pt x="14654" y="30090"/>
                    <a:pt x="14746" y="30136"/>
                    <a:pt x="14837" y="30204"/>
                  </a:cubicBezTo>
                  <a:cubicBezTo>
                    <a:pt x="14860" y="30204"/>
                    <a:pt x="14883" y="30227"/>
                    <a:pt x="14906" y="30250"/>
                  </a:cubicBezTo>
                  <a:cubicBezTo>
                    <a:pt x="15134" y="30387"/>
                    <a:pt x="15362" y="30501"/>
                    <a:pt x="15567" y="30615"/>
                  </a:cubicBezTo>
                  <a:cubicBezTo>
                    <a:pt x="15590" y="30638"/>
                    <a:pt x="15590" y="30638"/>
                    <a:pt x="15613" y="30661"/>
                  </a:cubicBezTo>
                  <a:cubicBezTo>
                    <a:pt x="15704" y="30706"/>
                    <a:pt x="15773" y="30752"/>
                    <a:pt x="15864" y="30798"/>
                  </a:cubicBezTo>
                  <a:cubicBezTo>
                    <a:pt x="15887" y="30820"/>
                    <a:pt x="15910" y="30820"/>
                    <a:pt x="15933" y="30843"/>
                  </a:cubicBezTo>
                  <a:cubicBezTo>
                    <a:pt x="16001" y="30889"/>
                    <a:pt x="16092" y="30935"/>
                    <a:pt x="16161" y="30957"/>
                  </a:cubicBezTo>
                  <a:cubicBezTo>
                    <a:pt x="16184" y="30980"/>
                    <a:pt x="16184" y="30980"/>
                    <a:pt x="16207" y="30980"/>
                  </a:cubicBezTo>
                  <a:cubicBezTo>
                    <a:pt x="16389" y="31094"/>
                    <a:pt x="16549" y="31186"/>
                    <a:pt x="16709" y="31277"/>
                  </a:cubicBezTo>
                  <a:lnTo>
                    <a:pt x="16732" y="31277"/>
                  </a:lnTo>
                  <a:cubicBezTo>
                    <a:pt x="16800" y="31323"/>
                    <a:pt x="16846" y="31345"/>
                    <a:pt x="16914" y="31391"/>
                  </a:cubicBezTo>
                  <a:lnTo>
                    <a:pt x="16937" y="31391"/>
                  </a:lnTo>
                  <a:cubicBezTo>
                    <a:pt x="17005" y="31437"/>
                    <a:pt x="17051" y="31460"/>
                    <a:pt x="17120" y="31482"/>
                  </a:cubicBezTo>
                  <a:cubicBezTo>
                    <a:pt x="17120" y="31482"/>
                    <a:pt x="17120" y="31505"/>
                    <a:pt x="17120" y="31505"/>
                  </a:cubicBezTo>
                  <a:cubicBezTo>
                    <a:pt x="17234" y="31551"/>
                    <a:pt x="17348" y="31619"/>
                    <a:pt x="17416" y="31642"/>
                  </a:cubicBezTo>
                  <a:cubicBezTo>
                    <a:pt x="17416" y="31665"/>
                    <a:pt x="17416" y="31665"/>
                    <a:pt x="17439" y="31665"/>
                  </a:cubicBezTo>
                  <a:cubicBezTo>
                    <a:pt x="17462" y="31665"/>
                    <a:pt x="17485" y="31688"/>
                    <a:pt x="17508" y="31711"/>
                  </a:cubicBezTo>
                  <a:lnTo>
                    <a:pt x="17530" y="31711"/>
                  </a:lnTo>
                  <a:cubicBezTo>
                    <a:pt x="17576" y="31734"/>
                    <a:pt x="17622" y="31756"/>
                    <a:pt x="17622" y="31756"/>
                  </a:cubicBezTo>
                  <a:cubicBezTo>
                    <a:pt x="17576" y="31734"/>
                    <a:pt x="17781" y="31209"/>
                    <a:pt x="18055" y="30569"/>
                  </a:cubicBezTo>
                  <a:lnTo>
                    <a:pt x="18306" y="30638"/>
                  </a:lnTo>
                  <a:lnTo>
                    <a:pt x="20292" y="31209"/>
                  </a:lnTo>
                  <a:lnTo>
                    <a:pt x="21936" y="31688"/>
                  </a:lnTo>
                  <a:cubicBezTo>
                    <a:pt x="21753" y="31779"/>
                    <a:pt x="21616" y="31893"/>
                    <a:pt x="21639" y="31939"/>
                  </a:cubicBezTo>
                  <a:cubicBezTo>
                    <a:pt x="21644" y="31948"/>
                    <a:pt x="21656" y="31952"/>
                    <a:pt x="21676" y="31952"/>
                  </a:cubicBezTo>
                  <a:cubicBezTo>
                    <a:pt x="21753" y="31952"/>
                    <a:pt x="21936" y="31893"/>
                    <a:pt x="22118" y="31893"/>
                  </a:cubicBezTo>
                  <a:lnTo>
                    <a:pt x="22164" y="31893"/>
                  </a:lnTo>
                  <a:cubicBezTo>
                    <a:pt x="22050" y="31916"/>
                    <a:pt x="21913" y="31962"/>
                    <a:pt x="21730" y="32007"/>
                  </a:cubicBezTo>
                  <a:cubicBezTo>
                    <a:pt x="21571" y="31962"/>
                    <a:pt x="21411" y="31962"/>
                    <a:pt x="21411" y="31962"/>
                  </a:cubicBezTo>
                  <a:cubicBezTo>
                    <a:pt x="21411" y="31962"/>
                    <a:pt x="21182" y="32007"/>
                    <a:pt x="20954" y="32099"/>
                  </a:cubicBezTo>
                  <a:cubicBezTo>
                    <a:pt x="20817" y="32167"/>
                    <a:pt x="20680" y="32236"/>
                    <a:pt x="20612" y="32304"/>
                  </a:cubicBezTo>
                  <a:cubicBezTo>
                    <a:pt x="19356" y="32647"/>
                    <a:pt x="17736" y="33171"/>
                    <a:pt x="16754" y="33719"/>
                  </a:cubicBezTo>
                  <a:cubicBezTo>
                    <a:pt x="16732" y="33719"/>
                    <a:pt x="16709" y="33742"/>
                    <a:pt x="16709" y="33742"/>
                  </a:cubicBezTo>
                  <a:cubicBezTo>
                    <a:pt x="16640" y="33788"/>
                    <a:pt x="16595" y="33811"/>
                    <a:pt x="16526" y="33856"/>
                  </a:cubicBezTo>
                  <a:lnTo>
                    <a:pt x="16503" y="33856"/>
                  </a:lnTo>
                  <a:cubicBezTo>
                    <a:pt x="16412" y="33925"/>
                    <a:pt x="16321" y="33993"/>
                    <a:pt x="16229" y="34062"/>
                  </a:cubicBezTo>
                  <a:cubicBezTo>
                    <a:pt x="16229" y="34062"/>
                    <a:pt x="16207" y="34085"/>
                    <a:pt x="16207" y="34085"/>
                  </a:cubicBezTo>
                  <a:cubicBezTo>
                    <a:pt x="16161" y="34107"/>
                    <a:pt x="16138" y="34130"/>
                    <a:pt x="16115" y="34176"/>
                  </a:cubicBezTo>
                  <a:cubicBezTo>
                    <a:pt x="16092" y="34176"/>
                    <a:pt x="16070" y="34199"/>
                    <a:pt x="16047" y="34221"/>
                  </a:cubicBezTo>
                  <a:cubicBezTo>
                    <a:pt x="16024" y="34244"/>
                    <a:pt x="16001" y="34267"/>
                    <a:pt x="15978" y="34290"/>
                  </a:cubicBezTo>
                  <a:cubicBezTo>
                    <a:pt x="15978" y="34313"/>
                    <a:pt x="15955" y="34336"/>
                    <a:pt x="15933" y="34358"/>
                  </a:cubicBezTo>
                  <a:cubicBezTo>
                    <a:pt x="15933" y="34381"/>
                    <a:pt x="15910" y="34404"/>
                    <a:pt x="15910" y="34427"/>
                  </a:cubicBezTo>
                  <a:cubicBezTo>
                    <a:pt x="15887" y="34473"/>
                    <a:pt x="15864" y="34518"/>
                    <a:pt x="15841" y="34564"/>
                  </a:cubicBezTo>
                  <a:cubicBezTo>
                    <a:pt x="15841" y="34564"/>
                    <a:pt x="15841" y="34587"/>
                    <a:pt x="15841" y="34609"/>
                  </a:cubicBezTo>
                  <a:cubicBezTo>
                    <a:pt x="15841" y="34632"/>
                    <a:pt x="15841" y="34655"/>
                    <a:pt x="15841" y="34701"/>
                  </a:cubicBezTo>
                  <a:cubicBezTo>
                    <a:pt x="15841" y="34701"/>
                    <a:pt x="15841" y="34724"/>
                    <a:pt x="15841" y="34746"/>
                  </a:cubicBezTo>
                  <a:cubicBezTo>
                    <a:pt x="15864" y="34769"/>
                    <a:pt x="15864" y="34815"/>
                    <a:pt x="15887" y="34838"/>
                  </a:cubicBezTo>
                  <a:cubicBezTo>
                    <a:pt x="15887" y="34861"/>
                    <a:pt x="15887" y="34861"/>
                    <a:pt x="15910" y="34883"/>
                  </a:cubicBezTo>
                  <a:cubicBezTo>
                    <a:pt x="15933" y="34929"/>
                    <a:pt x="15955" y="34975"/>
                    <a:pt x="16001" y="34998"/>
                  </a:cubicBezTo>
                  <a:cubicBezTo>
                    <a:pt x="16001" y="35020"/>
                    <a:pt x="16024" y="35020"/>
                    <a:pt x="16024" y="35043"/>
                  </a:cubicBezTo>
                  <a:cubicBezTo>
                    <a:pt x="16070" y="35066"/>
                    <a:pt x="16115" y="35112"/>
                    <a:pt x="16161" y="35134"/>
                  </a:cubicBezTo>
                  <a:cubicBezTo>
                    <a:pt x="16184" y="35157"/>
                    <a:pt x="16207" y="35157"/>
                    <a:pt x="16229" y="35180"/>
                  </a:cubicBezTo>
                  <a:cubicBezTo>
                    <a:pt x="16275" y="35226"/>
                    <a:pt x="16344" y="35249"/>
                    <a:pt x="16389" y="35271"/>
                  </a:cubicBezTo>
                  <a:cubicBezTo>
                    <a:pt x="16412" y="35294"/>
                    <a:pt x="16435" y="35294"/>
                    <a:pt x="16458" y="35317"/>
                  </a:cubicBezTo>
                  <a:lnTo>
                    <a:pt x="16480" y="35317"/>
                  </a:lnTo>
                  <a:cubicBezTo>
                    <a:pt x="16572" y="35363"/>
                    <a:pt x="16663" y="35408"/>
                    <a:pt x="16754" y="35431"/>
                  </a:cubicBezTo>
                  <a:cubicBezTo>
                    <a:pt x="16891" y="35477"/>
                    <a:pt x="17005" y="35522"/>
                    <a:pt x="17142" y="35568"/>
                  </a:cubicBezTo>
                  <a:cubicBezTo>
                    <a:pt x="17188" y="35568"/>
                    <a:pt x="17234" y="35591"/>
                    <a:pt x="17279" y="35591"/>
                  </a:cubicBezTo>
                  <a:cubicBezTo>
                    <a:pt x="17371" y="35614"/>
                    <a:pt x="17462" y="35637"/>
                    <a:pt x="17553" y="35659"/>
                  </a:cubicBezTo>
                  <a:cubicBezTo>
                    <a:pt x="17622" y="35682"/>
                    <a:pt x="17667" y="35682"/>
                    <a:pt x="17736" y="35705"/>
                  </a:cubicBezTo>
                  <a:cubicBezTo>
                    <a:pt x="17827" y="35705"/>
                    <a:pt x="17918" y="35728"/>
                    <a:pt x="18010" y="35751"/>
                  </a:cubicBezTo>
                  <a:cubicBezTo>
                    <a:pt x="18078" y="35751"/>
                    <a:pt x="18124" y="35751"/>
                    <a:pt x="18192" y="35774"/>
                  </a:cubicBezTo>
                  <a:cubicBezTo>
                    <a:pt x="18284" y="35774"/>
                    <a:pt x="18375" y="35796"/>
                    <a:pt x="18489" y="35796"/>
                  </a:cubicBezTo>
                  <a:cubicBezTo>
                    <a:pt x="18558" y="35819"/>
                    <a:pt x="18626" y="35819"/>
                    <a:pt x="18695" y="35819"/>
                  </a:cubicBezTo>
                  <a:cubicBezTo>
                    <a:pt x="18786" y="35842"/>
                    <a:pt x="18877" y="35842"/>
                    <a:pt x="18991" y="35842"/>
                  </a:cubicBezTo>
                  <a:cubicBezTo>
                    <a:pt x="19060" y="35842"/>
                    <a:pt x="19128" y="35865"/>
                    <a:pt x="19197" y="35865"/>
                  </a:cubicBezTo>
                  <a:lnTo>
                    <a:pt x="19722" y="35865"/>
                  </a:lnTo>
                  <a:cubicBezTo>
                    <a:pt x="19836" y="35865"/>
                    <a:pt x="19950" y="35888"/>
                    <a:pt x="20041" y="35888"/>
                  </a:cubicBezTo>
                  <a:cubicBezTo>
                    <a:pt x="20133" y="35888"/>
                    <a:pt x="20201" y="35865"/>
                    <a:pt x="20269" y="35865"/>
                  </a:cubicBezTo>
                  <a:lnTo>
                    <a:pt x="20612" y="35865"/>
                  </a:lnTo>
                  <a:cubicBezTo>
                    <a:pt x="20680" y="35865"/>
                    <a:pt x="20772" y="35865"/>
                    <a:pt x="20863" y="35842"/>
                  </a:cubicBezTo>
                  <a:lnTo>
                    <a:pt x="21160" y="35842"/>
                  </a:lnTo>
                  <a:cubicBezTo>
                    <a:pt x="21274" y="35842"/>
                    <a:pt x="21365" y="35819"/>
                    <a:pt x="21456" y="35819"/>
                  </a:cubicBezTo>
                  <a:cubicBezTo>
                    <a:pt x="21548" y="35819"/>
                    <a:pt x="21639" y="35796"/>
                    <a:pt x="21753" y="35796"/>
                  </a:cubicBezTo>
                  <a:cubicBezTo>
                    <a:pt x="21844" y="35796"/>
                    <a:pt x="21959" y="35774"/>
                    <a:pt x="22050" y="35774"/>
                  </a:cubicBezTo>
                  <a:cubicBezTo>
                    <a:pt x="22141" y="35751"/>
                    <a:pt x="22232" y="35751"/>
                    <a:pt x="22324" y="35728"/>
                  </a:cubicBezTo>
                  <a:cubicBezTo>
                    <a:pt x="22438" y="35728"/>
                    <a:pt x="22552" y="35705"/>
                    <a:pt x="22666" y="35705"/>
                  </a:cubicBezTo>
                  <a:cubicBezTo>
                    <a:pt x="22757" y="35682"/>
                    <a:pt x="22826" y="35682"/>
                    <a:pt x="22917" y="35659"/>
                  </a:cubicBezTo>
                  <a:cubicBezTo>
                    <a:pt x="23031" y="35659"/>
                    <a:pt x="23168" y="35637"/>
                    <a:pt x="23282" y="35614"/>
                  </a:cubicBezTo>
                  <a:cubicBezTo>
                    <a:pt x="23351" y="35614"/>
                    <a:pt x="23419" y="35591"/>
                    <a:pt x="23488" y="35591"/>
                  </a:cubicBezTo>
                  <a:cubicBezTo>
                    <a:pt x="23625" y="35568"/>
                    <a:pt x="23762" y="35545"/>
                    <a:pt x="23899" y="35522"/>
                  </a:cubicBezTo>
                  <a:cubicBezTo>
                    <a:pt x="23944" y="35500"/>
                    <a:pt x="24013" y="35500"/>
                    <a:pt x="24081" y="35500"/>
                  </a:cubicBezTo>
                  <a:cubicBezTo>
                    <a:pt x="24218" y="35454"/>
                    <a:pt x="24355" y="35431"/>
                    <a:pt x="24492" y="35408"/>
                  </a:cubicBezTo>
                  <a:cubicBezTo>
                    <a:pt x="24538" y="35408"/>
                    <a:pt x="24606" y="35386"/>
                    <a:pt x="24652" y="35386"/>
                  </a:cubicBezTo>
                  <a:cubicBezTo>
                    <a:pt x="24789" y="35363"/>
                    <a:pt x="24949" y="35317"/>
                    <a:pt x="25108" y="35294"/>
                  </a:cubicBezTo>
                  <a:cubicBezTo>
                    <a:pt x="25131" y="35271"/>
                    <a:pt x="25177" y="35271"/>
                    <a:pt x="25200" y="35271"/>
                  </a:cubicBezTo>
                  <a:cubicBezTo>
                    <a:pt x="25360" y="35226"/>
                    <a:pt x="25519" y="35203"/>
                    <a:pt x="25679" y="35157"/>
                  </a:cubicBezTo>
                  <a:cubicBezTo>
                    <a:pt x="25702" y="35157"/>
                    <a:pt x="25725" y="35134"/>
                    <a:pt x="25748" y="35134"/>
                  </a:cubicBezTo>
                  <a:cubicBezTo>
                    <a:pt x="25930" y="35089"/>
                    <a:pt x="26090" y="35066"/>
                    <a:pt x="26250" y="35020"/>
                  </a:cubicBezTo>
                  <a:cubicBezTo>
                    <a:pt x="26250" y="35020"/>
                    <a:pt x="26273" y="34998"/>
                    <a:pt x="26295" y="34998"/>
                  </a:cubicBezTo>
                  <a:cubicBezTo>
                    <a:pt x="26455" y="34952"/>
                    <a:pt x="26638" y="34906"/>
                    <a:pt x="26797" y="34861"/>
                  </a:cubicBezTo>
                  <a:cubicBezTo>
                    <a:pt x="27026" y="34792"/>
                    <a:pt x="27231" y="34724"/>
                    <a:pt x="27459" y="34655"/>
                  </a:cubicBezTo>
                  <a:cubicBezTo>
                    <a:pt x="28350" y="35294"/>
                    <a:pt x="29856" y="35933"/>
                    <a:pt x="31591" y="36436"/>
                  </a:cubicBezTo>
                  <a:lnTo>
                    <a:pt x="31614" y="36436"/>
                  </a:lnTo>
                  <a:cubicBezTo>
                    <a:pt x="31796" y="36481"/>
                    <a:pt x="31956" y="36550"/>
                    <a:pt x="32139" y="36595"/>
                  </a:cubicBezTo>
                  <a:lnTo>
                    <a:pt x="32207" y="36595"/>
                  </a:lnTo>
                  <a:cubicBezTo>
                    <a:pt x="32367" y="36641"/>
                    <a:pt x="32527" y="36687"/>
                    <a:pt x="32709" y="36732"/>
                  </a:cubicBezTo>
                  <a:cubicBezTo>
                    <a:pt x="32732" y="36755"/>
                    <a:pt x="32778" y="36755"/>
                    <a:pt x="32823" y="36755"/>
                  </a:cubicBezTo>
                  <a:cubicBezTo>
                    <a:pt x="32960" y="36801"/>
                    <a:pt x="33120" y="36846"/>
                    <a:pt x="33280" y="36869"/>
                  </a:cubicBezTo>
                  <a:cubicBezTo>
                    <a:pt x="33326" y="36892"/>
                    <a:pt x="33371" y="36892"/>
                    <a:pt x="33417" y="36915"/>
                  </a:cubicBezTo>
                  <a:lnTo>
                    <a:pt x="33508" y="36915"/>
                  </a:lnTo>
                  <a:cubicBezTo>
                    <a:pt x="33622" y="36938"/>
                    <a:pt x="33736" y="36983"/>
                    <a:pt x="33851" y="36983"/>
                  </a:cubicBezTo>
                  <a:cubicBezTo>
                    <a:pt x="33919" y="37006"/>
                    <a:pt x="33965" y="37029"/>
                    <a:pt x="34033" y="37029"/>
                  </a:cubicBezTo>
                  <a:cubicBezTo>
                    <a:pt x="34170" y="37052"/>
                    <a:pt x="34307" y="37075"/>
                    <a:pt x="34421" y="37097"/>
                  </a:cubicBezTo>
                  <a:cubicBezTo>
                    <a:pt x="34512" y="37120"/>
                    <a:pt x="34581" y="37143"/>
                    <a:pt x="34649" y="37143"/>
                  </a:cubicBezTo>
                  <a:cubicBezTo>
                    <a:pt x="34764" y="37166"/>
                    <a:pt x="34878" y="37189"/>
                    <a:pt x="34992" y="37212"/>
                  </a:cubicBezTo>
                  <a:cubicBezTo>
                    <a:pt x="35083" y="37212"/>
                    <a:pt x="35174" y="37234"/>
                    <a:pt x="35266" y="37234"/>
                  </a:cubicBezTo>
                  <a:cubicBezTo>
                    <a:pt x="35357" y="37257"/>
                    <a:pt x="35471" y="37280"/>
                    <a:pt x="35562" y="37280"/>
                  </a:cubicBezTo>
                  <a:cubicBezTo>
                    <a:pt x="35677" y="37303"/>
                    <a:pt x="35768" y="37303"/>
                    <a:pt x="35859" y="37326"/>
                  </a:cubicBezTo>
                  <a:cubicBezTo>
                    <a:pt x="35950" y="37326"/>
                    <a:pt x="36042" y="37349"/>
                    <a:pt x="36133" y="37349"/>
                  </a:cubicBezTo>
                  <a:cubicBezTo>
                    <a:pt x="36247" y="37371"/>
                    <a:pt x="36338" y="37371"/>
                    <a:pt x="36430" y="37371"/>
                  </a:cubicBezTo>
                  <a:cubicBezTo>
                    <a:pt x="36521" y="37394"/>
                    <a:pt x="36612" y="37394"/>
                    <a:pt x="36681" y="37394"/>
                  </a:cubicBezTo>
                  <a:cubicBezTo>
                    <a:pt x="36795" y="37417"/>
                    <a:pt x="36886" y="37417"/>
                    <a:pt x="36978" y="37417"/>
                  </a:cubicBezTo>
                  <a:lnTo>
                    <a:pt x="37000" y="37417"/>
                  </a:lnTo>
                  <a:cubicBezTo>
                    <a:pt x="37092" y="37417"/>
                    <a:pt x="37160" y="37440"/>
                    <a:pt x="37229" y="37440"/>
                  </a:cubicBezTo>
                  <a:lnTo>
                    <a:pt x="37754" y="37440"/>
                  </a:lnTo>
                  <a:cubicBezTo>
                    <a:pt x="37792" y="37447"/>
                    <a:pt x="37827" y="37450"/>
                    <a:pt x="37862" y="37450"/>
                  </a:cubicBezTo>
                  <a:cubicBezTo>
                    <a:pt x="37931" y="37450"/>
                    <a:pt x="37997" y="37440"/>
                    <a:pt x="38073" y="37440"/>
                  </a:cubicBezTo>
                  <a:lnTo>
                    <a:pt x="38256" y="37440"/>
                  </a:lnTo>
                  <a:cubicBezTo>
                    <a:pt x="38347" y="37440"/>
                    <a:pt x="38461" y="37440"/>
                    <a:pt x="38553" y="37417"/>
                  </a:cubicBezTo>
                  <a:lnTo>
                    <a:pt x="38735" y="37417"/>
                  </a:lnTo>
                  <a:cubicBezTo>
                    <a:pt x="38826" y="37417"/>
                    <a:pt x="38941" y="37394"/>
                    <a:pt x="39032" y="37394"/>
                  </a:cubicBezTo>
                  <a:cubicBezTo>
                    <a:pt x="39078" y="37371"/>
                    <a:pt x="39123" y="37371"/>
                    <a:pt x="39192" y="37371"/>
                  </a:cubicBezTo>
                  <a:cubicBezTo>
                    <a:pt x="39283" y="37349"/>
                    <a:pt x="39397" y="37326"/>
                    <a:pt x="39488" y="37303"/>
                  </a:cubicBezTo>
                  <a:lnTo>
                    <a:pt x="39602" y="37303"/>
                  </a:lnTo>
                  <a:cubicBezTo>
                    <a:pt x="39694" y="37280"/>
                    <a:pt x="39785" y="37257"/>
                    <a:pt x="39876" y="37234"/>
                  </a:cubicBezTo>
                  <a:cubicBezTo>
                    <a:pt x="39899" y="37212"/>
                    <a:pt x="39945" y="37212"/>
                    <a:pt x="39991" y="37189"/>
                  </a:cubicBezTo>
                  <a:cubicBezTo>
                    <a:pt x="40105" y="37166"/>
                    <a:pt x="40196" y="37143"/>
                    <a:pt x="40287" y="37097"/>
                  </a:cubicBezTo>
                  <a:lnTo>
                    <a:pt x="40310" y="37097"/>
                  </a:lnTo>
                  <a:cubicBezTo>
                    <a:pt x="40333" y="37075"/>
                    <a:pt x="40356" y="37075"/>
                    <a:pt x="40379" y="37052"/>
                  </a:cubicBezTo>
                  <a:cubicBezTo>
                    <a:pt x="40424" y="37029"/>
                    <a:pt x="40493" y="37006"/>
                    <a:pt x="40538" y="36983"/>
                  </a:cubicBezTo>
                  <a:cubicBezTo>
                    <a:pt x="40561" y="36960"/>
                    <a:pt x="40584" y="36960"/>
                    <a:pt x="40607" y="36938"/>
                  </a:cubicBezTo>
                  <a:cubicBezTo>
                    <a:pt x="40652" y="36915"/>
                    <a:pt x="40698" y="36892"/>
                    <a:pt x="40744" y="36846"/>
                  </a:cubicBezTo>
                  <a:cubicBezTo>
                    <a:pt x="40767" y="36846"/>
                    <a:pt x="40767" y="36824"/>
                    <a:pt x="40789" y="36824"/>
                  </a:cubicBezTo>
                  <a:cubicBezTo>
                    <a:pt x="40812" y="36778"/>
                    <a:pt x="40858" y="36755"/>
                    <a:pt x="40881" y="36709"/>
                  </a:cubicBezTo>
                  <a:cubicBezTo>
                    <a:pt x="40904" y="36687"/>
                    <a:pt x="40904" y="36664"/>
                    <a:pt x="40904" y="36664"/>
                  </a:cubicBezTo>
                  <a:cubicBezTo>
                    <a:pt x="40926" y="36641"/>
                    <a:pt x="40949" y="36595"/>
                    <a:pt x="40949" y="36572"/>
                  </a:cubicBezTo>
                  <a:cubicBezTo>
                    <a:pt x="40949" y="36550"/>
                    <a:pt x="40949" y="36527"/>
                    <a:pt x="40949" y="36527"/>
                  </a:cubicBezTo>
                  <a:cubicBezTo>
                    <a:pt x="40972" y="36481"/>
                    <a:pt x="40972" y="36458"/>
                    <a:pt x="40972" y="36436"/>
                  </a:cubicBezTo>
                  <a:cubicBezTo>
                    <a:pt x="40972" y="36413"/>
                    <a:pt x="40972" y="36390"/>
                    <a:pt x="40949" y="36390"/>
                  </a:cubicBezTo>
                  <a:cubicBezTo>
                    <a:pt x="40949" y="36344"/>
                    <a:pt x="40949" y="36299"/>
                    <a:pt x="40926" y="36253"/>
                  </a:cubicBezTo>
                  <a:cubicBezTo>
                    <a:pt x="40904" y="36230"/>
                    <a:pt x="40904" y="36207"/>
                    <a:pt x="40881" y="36184"/>
                  </a:cubicBezTo>
                  <a:cubicBezTo>
                    <a:pt x="40858" y="36162"/>
                    <a:pt x="40858" y="36139"/>
                    <a:pt x="40835" y="36116"/>
                  </a:cubicBezTo>
                  <a:cubicBezTo>
                    <a:pt x="40812" y="36093"/>
                    <a:pt x="40789" y="36070"/>
                    <a:pt x="40767" y="36025"/>
                  </a:cubicBezTo>
                  <a:cubicBezTo>
                    <a:pt x="40767" y="36025"/>
                    <a:pt x="40744" y="36002"/>
                    <a:pt x="40721" y="35979"/>
                  </a:cubicBezTo>
                  <a:cubicBezTo>
                    <a:pt x="40698" y="35956"/>
                    <a:pt x="40675" y="35911"/>
                    <a:pt x="40652" y="35888"/>
                  </a:cubicBezTo>
                  <a:cubicBezTo>
                    <a:pt x="40630" y="35888"/>
                    <a:pt x="40607" y="35865"/>
                    <a:pt x="40607" y="35865"/>
                  </a:cubicBezTo>
                  <a:cubicBezTo>
                    <a:pt x="40538" y="35796"/>
                    <a:pt x="40447" y="35728"/>
                    <a:pt x="40356" y="35659"/>
                  </a:cubicBezTo>
                  <a:cubicBezTo>
                    <a:pt x="40356" y="35637"/>
                    <a:pt x="40333" y="35637"/>
                    <a:pt x="40310" y="35637"/>
                  </a:cubicBezTo>
                  <a:cubicBezTo>
                    <a:pt x="40264" y="35591"/>
                    <a:pt x="40219" y="35545"/>
                    <a:pt x="40173" y="35522"/>
                  </a:cubicBezTo>
                  <a:cubicBezTo>
                    <a:pt x="40150" y="35500"/>
                    <a:pt x="40127" y="35500"/>
                    <a:pt x="40127" y="35477"/>
                  </a:cubicBezTo>
                  <a:cubicBezTo>
                    <a:pt x="40059" y="35454"/>
                    <a:pt x="40013" y="35408"/>
                    <a:pt x="39945" y="35386"/>
                  </a:cubicBezTo>
                  <a:cubicBezTo>
                    <a:pt x="38986" y="34792"/>
                    <a:pt x="37503" y="34199"/>
                    <a:pt x="36361" y="33788"/>
                  </a:cubicBezTo>
                  <a:cubicBezTo>
                    <a:pt x="36293" y="33719"/>
                    <a:pt x="36156" y="33651"/>
                    <a:pt x="36042" y="33560"/>
                  </a:cubicBezTo>
                  <a:cubicBezTo>
                    <a:pt x="35813" y="33468"/>
                    <a:pt x="35562" y="33400"/>
                    <a:pt x="35562" y="33400"/>
                  </a:cubicBezTo>
                  <a:cubicBezTo>
                    <a:pt x="35562" y="33400"/>
                    <a:pt x="35425" y="33400"/>
                    <a:pt x="35266" y="33423"/>
                  </a:cubicBezTo>
                  <a:cubicBezTo>
                    <a:pt x="35083" y="33354"/>
                    <a:pt x="34946" y="33308"/>
                    <a:pt x="34832" y="33286"/>
                  </a:cubicBezTo>
                  <a:lnTo>
                    <a:pt x="34878" y="33286"/>
                  </a:lnTo>
                  <a:cubicBezTo>
                    <a:pt x="35061" y="33304"/>
                    <a:pt x="35230" y="33367"/>
                    <a:pt x="35313" y="33367"/>
                  </a:cubicBezTo>
                  <a:cubicBezTo>
                    <a:pt x="35333" y="33367"/>
                    <a:pt x="35348" y="33363"/>
                    <a:pt x="35357" y="33354"/>
                  </a:cubicBezTo>
                  <a:cubicBezTo>
                    <a:pt x="35380" y="33331"/>
                    <a:pt x="35266" y="33194"/>
                    <a:pt x="35083" y="33080"/>
                  </a:cubicBezTo>
                  <a:lnTo>
                    <a:pt x="36749" y="32738"/>
                  </a:lnTo>
                  <a:lnTo>
                    <a:pt x="38735" y="32304"/>
                  </a:lnTo>
                  <a:cubicBezTo>
                    <a:pt x="38781" y="32464"/>
                    <a:pt x="38781" y="32578"/>
                    <a:pt x="38735" y="32601"/>
                  </a:cubicBezTo>
                  <a:lnTo>
                    <a:pt x="38758" y="32601"/>
                  </a:lnTo>
                  <a:cubicBezTo>
                    <a:pt x="38826" y="32578"/>
                    <a:pt x="39055" y="32487"/>
                    <a:pt x="39397" y="32373"/>
                  </a:cubicBezTo>
                  <a:cubicBezTo>
                    <a:pt x="39420" y="32350"/>
                    <a:pt x="39420" y="32350"/>
                    <a:pt x="39420" y="32350"/>
                  </a:cubicBezTo>
                  <a:cubicBezTo>
                    <a:pt x="39808" y="32213"/>
                    <a:pt x="40310" y="32030"/>
                    <a:pt x="40949" y="31802"/>
                  </a:cubicBezTo>
                  <a:cubicBezTo>
                    <a:pt x="40949" y="31802"/>
                    <a:pt x="40949" y="31779"/>
                    <a:pt x="40972" y="31779"/>
                  </a:cubicBezTo>
                  <a:cubicBezTo>
                    <a:pt x="41040" y="31756"/>
                    <a:pt x="41109" y="31734"/>
                    <a:pt x="41200" y="31711"/>
                  </a:cubicBezTo>
                  <a:cubicBezTo>
                    <a:pt x="41223" y="31688"/>
                    <a:pt x="41246" y="31688"/>
                    <a:pt x="41292" y="31665"/>
                  </a:cubicBezTo>
                  <a:cubicBezTo>
                    <a:pt x="41360" y="31642"/>
                    <a:pt x="41429" y="31619"/>
                    <a:pt x="41497" y="31574"/>
                  </a:cubicBezTo>
                  <a:cubicBezTo>
                    <a:pt x="41565" y="31574"/>
                    <a:pt x="41611" y="31551"/>
                    <a:pt x="41657" y="31528"/>
                  </a:cubicBezTo>
                  <a:cubicBezTo>
                    <a:pt x="41702" y="31505"/>
                    <a:pt x="41748" y="31505"/>
                    <a:pt x="41794" y="31482"/>
                  </a:cubicBezTo>
                  <a:cubicBezTo>
                    <a:pt x="41885" y="31437"/>
                    <a:pt x="41999" y="31414"/>
                    <a:pt x="42090" y="31368"/>
                  </a:cubicBezTo>
                  <a:cubicBezTo>
                    <a:pt x="42182" y="31345"/>
                    <a:pt x="42273" y="31300"/>
                    <a:pt x="42342" y="31277"/>
                  </a:cubicBezTo>
                  <a:cubicBezTo>
                    <a:pt x="42387" y="31254"/>
                    <a:pt x="42433" y="31231"/>
                    <a:pt x="42478" y="31231"/>
                  </a:cubicBezTo>
                  <a:cubicBezTo>
                    <a:pt x="42524" y="31209"/>
                    <a:pt x="42593" y="31186"/>
                    <a:pt x="42661" y="31163"/>
                  </a:cubicBezTo>
                  <a:cubicBezTo>
                    <a:pt x="42730" y="31140"/>
                    <a:pt x="42798" y="31094"/>
                    <a:pt x="42867" y="31072"/>
                  </a:cubicBezTo>
                  <a:cubicBezTo>
                    <a:pt x="42912" y="31049"/>
                    <a:pt x="42958" y="31049"/>
                    <a:pt x="43026" y="31026"/>
                  </a:cubicBezTo>
                  <a:cubicBezTo>
                    <a:pt x="43095" y="31003"/>
                    <a:pt x="43186" y="30957"/>
                    <a:pt x="43255" y="30935"/>
                  </a:cubicBezTo>
                  <a:cubicBezTo>
                    <a:pt x="43300" y="30912"/>
                    <a:pt x="43369" y="30889"/>
                    <a:pt x="43414" y="30866"/>
                  </a:cubicBezTo>
                  <a:cubicBezTo>
                    <a:pt x="43483" y="30843"/>
                    <a:pt x="43551" y="30820"/>
                    <a:pt x="43620" y="30798"/>
                  </a:cubicBezTo>
                  <a:cubicBezTo>
                    <a:pt x="43688" y="30775"/>
                    <a:pt x="43757" y="30752"/>
                    <a:pt x="43802" y="30729"/>
                  </a:cubicBezTo>
                  <a:cubicBezTo>
                    <a:pt x="43939" y="30684"/>
                    <a:pt x="44076" y="30638"/>
                    <a:pt x="44190" y="30569"/>
                  </a:cubicBezTo>
                  <a:cubicBezTo>
                    <a:pt x="44236" y="30569"/>
                    <a:pt x="44259" y="30547"/>
                    <a:pt x="44282" y="30547"/>
                  </a:cubicBezTo>
                  <a:cubicBezTo>
                    <a:pt x="44396" y="30501"/>
                    <a:pt x="44487" y="30478"/>
                    <a:pt x="44601" y="30432"/>
                  </a:cubicBezTo>
                  <a:cubicBezTo>
                    <a:pt x="44647" y="30410"/>
                    <a:pt x="44715" y="30387"/>
                    <a:pt x="44784" y="30364"/>
                  </a:cubicBezTo>
                  <a:cubicBezTo>
                    <a:pt x="44852" y="30318"/>
                    <a:pt x="44944" y="30296"/>
                    <a:pt x="45012" y="30273"/>
                  </a:cubicBezTo>
                  <a:cubicBezTo>
                    <a:pt x="45081" y="30250"/>
                    <a:pt x="45126" y="30227"/>
                    <a:pt x="45195" y="30204"/>
                  </a:cubicBezTo>
                  <a:cubicBezTo>
                    <a:pt x="45263" y="30181"/>
                    <a:pt x="45354" y="30136"/>
                    <a:pt x="45423" y="30113"/>
                  </a:cubicBezTo>
                  <a:cubicBezTo>
                    <a:pt x="45491" y="30090"/>
                    <a:pt x="45560" y="30067"/>
                    <a:pt x="45606" y="30044"/>
                  </a:cubicBezTo>
                  <a:cubicBezTo>
                    <a:pt x="45697" y="29999"/>
                    <a:pt x="45788" y="29976"/>
                    <a:pt x="45879" y="29953"/>
                  </a:cubicBezTo>
                  <a:cubicBezTo>
                    <a:pt x="45925" y="29930"/>
                    <a:pt x="45994" y="29907"/>
                    <a:pt x="46062" y="29885"/>
                  </a:cubicBezTo>
                  <a:cubicBezTo>
                    <a:pt x="46131" y="29839"/>
                    <a:pt x="46199" y="29816"/>
                    <a:pt x="46290" y="29793"/>
                  </a:cubicBezTo>
                  <a:cubicBezTo>
                    <a:pt x="46404" y="29748"/>
                    <a:pt x="46519" y="29702"/>
                    <a:pt x="46633" y="29656"/>
                  </a:cubicBezTo>
                  <a:cubicBezTo>
                    <a:pt x="46724" y="29611"/>
                    <a:pt x="46792" y="29588"/>
                    <a:pt x="46884" y="29542"/>
                  </a:cubicBezTo>
                  <a:cubicBezTo>
                    <a:pt x="46952" y="29519"/>
                    <a:pt x="47021" y="29497"/>
                    <a:pt x="47089" y="29474"/>
                  </a:cubicBezTo>
                  <a:cubicBezTo>
                    <a:pt x="47158" y="29451"/>
                    <a:pt x="47226" y="29428"/>
                    <a:pt x="47317" y="29383"/>
                  </a:cubicBezTo>
                  <a:cubicBezTo>
                    <a:pt x="47386" y="29360"/>
                    <a:pt x="47454" y="29337"/>
                    <a:pt x="47523" y="29314"/>
                  </a:cubicBezTo>
                  <a:cubicBezTo>
                    <a:pt x="47614" y="29268"/>
                    <a:pt x="47683" y="29246"/>
                    <a:pt x="47751" y="29223"/>
                  </a:cubicBezTo>
                  <a:cubicBezTo>
                    <a:pt x="47820" y="29200"/>
                    <a:pt x="47888" y="29177"/>
                    <a:pt x="47957" y="29131"/>
                  </a:cubicBezTo>
                  <a:cubicBezTo>
                    <a:pt x="48048" y="29109"/>
                    <a:pt x="48116" y="29086"/>
                    <a:pt x="48208" y="29040"/>
                  </a:cubicBezTo>
                  <a:cubicBezTo>
                    <a:pt x="48276" y="29017"/>
                    <a:pt x="48322" y="28994"/>
                    <a:pt x="48390" y="28972"/>
                  </a:cubicBezTo>
                  <a:cubicBezTo>
                    <a:pt x="48482" y="28949"/>
                    <a:pt x="48550" y="28903"/>
                    <a:pt x="48641" y="28880"/>
                  </a:cubicBezTo>
                  <a:cubicBezTo>
                    <a:pt x="48778" y="28812"/>
                    <a:pt x="48938" y="28766"/>
                    <a:pt x="49075" y="28698"/>
                  </a:cubicBezTo>
                  <a:cubicBezTo>
                    <a:pt x="49121" y="28675"/>
                    <a:pt x="49166" y="28675"/>
                    <a:pt x="49212" y="28652"/>
                  </a:cubicBezTo>
                  <a:cubicBezTo>
                    <a:pt x="49235" y="28652"/>
                    <a:pt x="49258" y="28629"/>
                    <a:pt x="49258" y="28629"/>
                  </a:cubicBezTo>
                  <a:cubicBezTo>
                    <a:pt x="52590" y="27328"/>
                    <a:pt x="55603" y="26050"/>
                    <a:pt x="56356" y="25502"/>
                  </a:cubicBezTo>
                  <a:cubicBezTo>
                    <a:pt x="58159" y="24156"/>
                    <a:pt x="59985" y="20093"/>
                    <a:pt x="58023" y="15528"/>
                  </a:cubicBezTo>
                  <a:cubicBezTo>
                    <a:pt x="57954" y="15345"/>
                    <a:pt x="57840" y="15185"/>
                    <a:pt x="57726" y="15025"/>
                  </a:cubicBezTo>
                  <a:lnTo>
                    <a:pt x="57726" y="15025"/>
                  </a:lnTo>
                  <a:cubicBezTo>
                    <a:pt x="58388" y="15322"/>
                    <a:pt x="59050" y="15619"/>
                    <a:pt x="59712" y="15916"/>
                  </a:cubicBezTo>
                  <a:cubicBezTo>
                    <a:pt x="60008" y="16030"/>
                    <a:pt x="60556" y="16144"/>
                    <a:pt x="60784" y="16349"/>
                  </a:cubicBezTo>
                  <a:cubicBezTo>
                    <a:pt x="60899" y="16463"/>
                    <a:pt x="60990" y="16600"/>
                    <a:pt x="61058" y="16783"/>
                  </a:cubicBezTo>
                  <a:cubicBezTo>
                    <a:pt x="61058" y="16829"/>
                    <a:pt x="61081" y="16851"/>
                    <a:pt x="61081" y="16897"/>
                  </a:cubicBezTo>
                  <a:cubicBezTo>
                    <a:pt x="61172" y="17422"/>
                    <a:pt x="61469" y="18107"/>
                    <a:pt x="61994" y="18632"/>
                  </a:cubicBezTo>
                  <a:cubicBezTo>
                    <a:pt x="62268" y="18883"/>
                    <a:pt x="62588" y="19043"/>
                    <a:pt x="62816" y="19225"/>
                  </a:cubicBezTo>
                  <a:cubicBezTo>
                    <a:pt x="63067" y="19385"/>
                    <a:pt x="63204" y="19568"/>
                    <a:pt x="63295" y="19750"/>
                  </a:cubicBezTo>
                  <a:cubicBezTo>
                    <a:pt x="63386" y="19956"/>
                    <a:pt x="63409" y="20138"/>
                    <a:pt x="63409" y="20275"/>
                  </a:cubicBezTo>
                  <a:cubicBezTo>
                    <a:pt x="63432" y="20389"/>
                    <a:pt x="63432" y="20481"/>
                    <a:pt x="63432" y="20481"/>
                  </a:cubicBezTo>
                  <a:cubicBezTo>
                    <a:pt x="63432" y="20481"/>
                    <a:pt x="63432" y="20572"/>
                    <a:pt x="63432" y="20732"/>
                  </a:cubicBezTo>
                  <a:cubicBezTo>
                    <a:pt x="63455" y="20846"/>
                    <a:pt x="63455" y="21028"/>
                    <a:pt x="63523" y="21257"/>
                  </a:cubicBezTo>
                  <a:cubicBezTo>
                    <a:pt x="63523" y="21416"/>
                    <a:pt x="63592" y="21553"/>
                    <a:pt x="63729" y="21668"/>
                  </a:cubicBezTo>
                  <a:cubicBezTo>
                    <a:pt x="63820" y="21736"/>
                    <a:pt x="63911" y="21805"/>
                    <a:pt x="64003" y="21850"/>
                  </a:cubicBezTo>
                  <a:cubicBezTo>
                    <a:pt x="64119" y="21894"/>
                    <a:pt x="64243" y="21909"/>
                    <a:pt x="64360" y="21909"/>
                  </a:cubicBezTo>
                  <a:cubicBezTo>
                    <a:pt x="64427" y="21909"/>
                    <a:pt x="64492" y="21904"/>
                    <a:pt x="64551" y="21896"/>
                  </a:cubicBezTo>
                  <a:cubicBezTo>
                    <a:pt x="64916" y="21850"/>
                    <a:pt x="65258" y="21690"/>
                    <a:pt x="65532" y="21439"/>
                  </a:cubicBezTo>
                  <a:cubicBezTo>
                    <a:pt x="65829" y="21165"/>
                    <a:pt x="66011" y="20823"/>
                    <a:pt x="66080" y="20481"/>
                  </a:cubicBezTo>
                  <a:cubicBezTo>
                    <a:pt x="66148" y="20115"/>
                    <a:pt x="66126" y="19773"/>
                    <a:pt x="66011" y="19522"/>
                  </a:cubicBezTo>
                  <a:cubicBezTo>
                    <a:pt x="65966" y="19408"/>
                    <a:pt x="65920" y="19317"/>
                    <a:pt x="65874" y="19225"/>
                  </a:cubicBezTo>
                  <a:cubicBezTo>
                    <a:pt x="65874" y="19202"/>
                    <a:pt x="65874" y="19202"/>
                    <a:pt x="65874" y="19180"/>
                  </a:cubicBezTo>
                  <a:cubicBezTo>
                    <a:pt x="66240" y="19362"/>
                    <a:pt x="66582" y="19590"/>
                    <a:pt x="66947" y="19819"/>
                  </a:cubicBezTo>
                  <a:cubicBezTo>
                    <a:pt x="66584" y="19637"/>
                    <a:pt x="66310" y="19491"/>
                    <a:pt x="66236" y="19491"/>
                  </a:cubicBezTo>
                  <a:cubicBezTo>
                    <a:pt x="66226" y="19491"/>
                    <a:pt x="66219" y="19494"/>
                    <a:pt x="66217" y="19499"/>
                  </a:cubicBezTo>
                  <a:cubicBezTo>
                    <a:pt x="66171" y="19545"/>
                    <a:pt x="67061" y="20321"/>
                    <a:pt x="68111" y="20823"/>
                  </a:cubicBezTo>
                  <a:cubicBezTo>
                    <a:pt x="68659" y="21097"/>
                    <a:pt x="69230" y="21280"/>
                    <a:pt x="69686" y="21325"/>
                  </a:cubicBezTo>
                  <a:cubicBezTo>
                    <a:pt x="69804" y="21350"/>
                    <a:pt x="69918" y="21360"/>
                    <a:pt x="70023" y="21360"/>
                  </a:cubicBezTo>
                  <a:cubicBezTo>
                    <a:pt x="70304" y="21360"/>
                    <a:pt x="70514" y="21290"/>
                    <a:pt x="70531" y="21257"/>
                  </a:cubicBezTo>
                  <a:cubicBezTo>
                    <a:pt x="70531" y="21257"/>
                    <a:pt x="70554" y="21257"/>
                    <a:pt x="70599" y="21234"/>
                  </a:cubicBezTo>
                  <a:cubicBezTo>
                    <a:pt x="70599" y="21211"/>
                    <a:pt x="70622" y="21188"/>
                    <a:pt x="70645" y="21188"/>
                  </a:cubicBezTo>
                  <a:lnTo>
                    <a:pt x="70668" y="21188"/>
                  </a:lnTo>
                  <a:cubicBezTo>
                    <a:pt x="70896" y="21074"/>
                    <a:pt x="70896" y="20937"/>
                    <a:pt x="71124" y="20869"/>
                  </a:cubicBezTo>
                  <a:cubicBezTo>
                    <a:pt x="71216" y="20937"/>
                    <a:pt x="71330" y="20983"/>
                    <a:pt x="71512" y="21028"/>
                  </a:cubicBezTo>
                  <a:cubicBezTo>
                    <a:pt x="71569" y="21057"/>
                    <a:pt x="71643" y="21076"/>
                    <a:pt x="71723" y="21076"/>
                  </a:cubicBezTo>
                  <a:cubicBezTo>
                    <a:pt x="71773" y="21076"/>
                    <a:pt x="71825" y="21069"/>
                    <a:pt x="71877" y="21051"/>
                  </a:cubicBezTo>
                  <a:cubicBezTo>
                    <a:pt x="71992" y="21006"/>
                    <a:pt x="72129" y="20960"/>
                    <a:pt x="72243" y="20823"/>
                  </a:cubicBezTo>
                  <a:cubicBezTo>
                    <a:pt x="72357" y="20686"/>
                    <a:pt x="72402" y="20481"/>
                    <a:pt x="72380" y="20321"/>
                  </a:cubicBezTo>
                  <a:cubicBezTo>
                    <a:pt x="72357" y="20138"/>
                    <a:pt x="72288" y="20001"/>
                    <a:pt x="72220" y="19864"/>
                  </a:cubicBezTo>
                  <a:cubicBezTo>
                    <a:pt x="72083" y="19613"/>
                    <a:pt x="71923" y="19385"/>
                    <a:pt x="71763" y="19180"/>
                  </a:cubicBezTo>
                  <a:cubicBezTo>
                    <a:pt x="71718" y="19134"/>
                    <a:pt x="71695" y="19088"/>
                    <a:pt x="71649" y="19043"/>
                  </a:cubicBezTo>
                  <a:lnTo>
                    <a:pt x="71604" y="18974"/>
                  </a:lnTo>
                  <a:cubicBezTo>
                    <a:pt x="71581" y="18883"/>
                    <a:pt x="71558" y="18746"/>
                    <a:pt x="71489" y="18541"/>
                  </a:cubicBezTo>
                  <a:cubicBezTo>
                    <a:pt x="71352" y="18244"/>
                    <a:pt x="71124" y="17833"/>
                    <a:pt x="70828" y="17491"/>
                  </a:cubicBezTo>
                  <a:cubicBezTo>
                    <a:pt x="70531" y="17148"/>
                    <a:pt x="70166" y="16851"/>
                    <a:pt x="69869" y="16692"/>
                  </a:cubicBezTo>
                  <a:cubicBezTo>
                    <a:pt x="69732" y="16578"/>
                    <a:pt x="69618" y="16532"/>
                    <a:pt x="69526" y="16486"/>
                  </a:cubicBezTo>
                  <a:lnTo>
                    <a:pt x="69390" y="16418"/>
                  </a:lnTo>
                  <a:cubicBezTo>
                    <a:pt x="69390" y="16418"/>
                    <a:pt x="69184" y="16326"/>
                    <a:pt x="68865" y="16212"/>
                  </a:cubicBezTo>
                  <a:cubicBezTo>
                    <a:pt x="68728" y="16167"/>
                    <a:pt x="68568" y="16121"/>
                    <a:pt x="68385" y="16075"/>
                  </a:cubicBezTo>
                  <a:cubicBezTo>
                    <a:pt x="68431" y="16053"/>
                    <a:pt x="68477" y="16030"/>
                    <a:pt x="68499" y="15984"/>
                  </a:cubicBezTo>
                  <a:cubicBezTo>
                    <a:pt x="68613" y="15870"/>
                    <a:pt x="68705" y="15687"/>
                    <a:pt x="68682" y="15459"/>
                  </a:cubicBezTo>
                  <a:cubicBezTo>
                    <a:pt x="68659" y="15254"/>
                    <a:pt x="68499" y="15140"/>
                    <a:pt x="68408" y="15071"/>
                  </a:cubicBezTo>
                  <a:cubicBezTo>
                    <a:pt x="68294" y="14980"/>
                    <a:pt x="68157" y="14934"/>
                    <a:pt x="68043" y="14888"/>
                  </a:cubicBezTo>
                  <a:cubicBezTo>
                    <a:pt x="67815" y="14797"/>
                    <a:pt x="67586" y="14752"/>
                    <a:pt x="67404" y="14706"/>
                  </a:cubicBezTo>
                  <a:cubicBezTo>
                    <a:pt x="67244" y="14637"/>
                    <a:pt x="67061" y="14592"/>
                    <a:pt x="66924" y="14546"/>
                  </a:cubicBezTo>
                  <a:cubicBezTo>
                    <a:pt x="66810" y="14523"/>
                    <a:pt x="66742" y="14500"/>
                    <a:pt x="66742" y="14500"/>
                  </a:cubicBezTo>
                  <a:lnTo>
                    <a:pt x="66582" y="14500"/>
                  </a:lnTo>
                  <a:cubicBezTo>
                    <a:pt x="66514" y="14500"/>
                    <a:pt x="66377" y="14478"/>
                    <a:pt x="66217" y="14478"/>
                  </a:cubicBezTo>
                  <a:cubicBezTo>
                    <a:pt x="65920" y="14478"/>
                    <a:pt x="65532" y="14500"/>
                    <a:pt x="65144" y="14523"/>
                  </a:cubicBezTo>
                  <a:cubicBezTo>
                    <a:pt x="64939" y="14546"/>
                    <a:pt x="64733" y="14569"/>
                    <a:pt x="64551" y="14569"/>
                  </a:cubicBezTo>
                  <a:cubicBezTo>
                    <a:pt x="64391" y="14432"/>
                    <a:pt x="64094" y="14204"/>
                    <a:pt x="63706" y="13907"/>
                  </a:cubicBezTo>
                  <a:cubicBezTo>
                    <a:pt x="63409" y="13679"/>
                    <a:pt x="63067" y="13382"/>
                    <a:pt x="62702" y="13085"/>
                  </a:cubicBezTo>
                  <a:cubicBezTo>
                    <a:pt x="62359" y="12789"/>
                    <a:pt x="61994" y="12423"/>
                    <a:pt x="61629" y="12081"/>
                  </a:cubicBezTo>
                  <a:cubicBezTo>
                    <a:pt x="60899" y="11396"/>
                    <a:pt x="60191" y="10689"/>
                    <a:pt x="59666" y="10141"/>
                  </a:cubicBezTo>
                  <a:cubicBezTo>
                    <a:pt x="59118" y="9593"/>
                    <a:pt x="58776" y="9228"/>
                    <a:pt x="58776" y="9228"/>
                  </a:cubicBezTo>
                  <a:cubicBezTo>
                    <a:pt x="58776" y="9228"/>
                    <a:pt x="58388" y="8885"/>
                    <a:pt x="57840" y="8360"/>
                  </a:cubicBezTo>
                  <a:cubicBezTo>
                    <a:pt x="57269" y="7835"/>
                    <a:pt x="56493" y="7174"/>
                    <a:pt x="55740" y="6534"/>
                  </a:cubicBezTo>
                  <a:cubicBezTo>
                    <a:pt x="55032" y="5941"/>
                    <a:pt x="54302" y="5348"/>
                    <a:pt x="53640" y="5005"/>
                  </a:cubicBezTo>
                  <a:cubicBezTo>
                    <a:pt x="53617" y="4959"/>
                    <a:pt x="53572" y="4914"/>
                    <a:pt x="53549" y="4845"/>
                  </a:cubicBezTo>
                  <a:lnTo>
                    <a:pt x="53549" y="4845"/>
                  </a:lnTo>
                  <a:cubicBezTo>
                    <a:pt x="53640" y="4937"/>
                    <a:pt x="53731" y="4959"/>
                    <a:pt x="53731" y="4959"/>
                  </a:cubicBezTo>
                  <a:cubicBezTo>
                    <a:pt x="53754" y="4914"/>
                    <a:pt x="53572" y="4731"/>
                    <a:pt x="53389" y="4389"/>
                  </a:cubicBezTo>
                  <a:cubicBezTo>
                    <a:pt x="53206" y="4046"/>
                    <a:pt x="53001" y="3567"/>
                    <a:pt x="52773" y="3065"/>
                  </a:cubicBezTo>
                  <a:cubicBezTo>
                    <a:pt x="52544" y="2563"/>
                    <a:pt x="52339" y="2106"/>
                    <a:pt x="52202" y="1718"/>
                  </a:cubicBezTo>
                  <a:cubicBezTo>
                    <a:pt x="52156" y="1650"/>
                    <a:pt x="52134" y="1581"/>
                    <a:pt x="52111" y="1513"/>
                  </a:cubicBezTo>
                  <a:cubicBezTo>
                    <a:pt x="48067" y="583"/>
                    <a:pt x="43614" y="1"/>
                    <a:pt x="38807"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7" name="Google Shape;3607;p43"/>
            <p:cNvSpPr/>
            <p:nvPr/>
          </p:nvSpPr>
          <p:spPr>
            <a:xfrm>
              <a:off x="6785927" y="4807738"/>
              <a:ext cx="461803" cy="270768"/>
            </a:xfrm>
            <a:custGeom>
              <a:avLst/>
              <a:gdLst/>
              <a:ahLst/>
              <a:cxnLst/>
              <a:rect l="l" t="t" r="r" b="b"/>
              <a:pathLst>
                <a:path w="17161" h="10062" extrusionOk="0">
                  <a:moveTo>
                    <a:pt x="8263" y="0"/>
                  </a:moveTo>
                  <a:cubicBezTo>
                    <a:pt x="6369" y="548"/>
                    <a:pt x="4748" y="5159"/>
                    <a:pt x="4748" y="5159"/>
                  </a:cubicBezTo>
                  <a:lnTo>
                    <a:pt x="9131" y="6369"/>
                  </a:lnTo>
                  <a:cubicBezTo>
                    <a:pt x="9131" y="6369"/>
                    <a:pt x="1" y="8332"/>
                    <a:pt x="3698" y="9656"/>
                  </a:cubicBezTo>
                  <a:cubicBezTo>
                    <a:pt x="4495" y="9939"/>
                    <a:pt x="5573" y="10061"/>
                    <a:pt x="6771" y="10061"/>
                  </a:cubicBezTo>
                  <a:cubicBezTo>
                    <a:pt x="11167" y="10061"/>
                    <a:pt x="17161" y="8412"/>
                    <a:pt x="16640" y="7031"/>
                  </a:cubicBezTo>
                  <a:cubicBezTo>
                    <a:pt x="15978" y="5273"/>
                    <a:pt x="8263" y="0"/>
                    <a:pt x="8263" y="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8" name="Google Shape;3608;p43"/>
            <p:cNvSpPr/>
            <p:nvPr/>
          </p:nvSpPr>
          <p:spPr>
            <a:xfrm>
              <a:off x="6913695" y="4807738"/>
              <a:ext cx="297302" cy="207960"/>
            </a:xfrm>
            <a:custGeom>
              <a:avLst/>
              <a:gdLst/>
              <a:ahLst/>
              <a:cxnLst/>
              <a:rect l="l" t="t" r="r" b="b"/>
              <a:pathLst>
                <a:path w="11048" h="7728" extrusionOk="0">
                  <a:moveTo>
                    <a:pt x="3515" y="0"/>
                  </a:moveTo>
                  <a:cubicBezTo>
                    <a:pt x="1621" y="548"/>
                    <a:pt x="0" y="5159"/>
                    <a:pt x="0" y="5159"/>
                  </a:cubicBezTo>
                  <a:lnTo>
                    <a:pt x="434" y="5273"/>
                  </a:lnTo>
                  <a:cubicBezTo>
                    <a:pt x="1094" y="4139"/>
                    <a:pt x="2481" y="2072"/>
                    <a:pt x="3955" y="2072"/>
                  </a:cubicBezTo>
                  <a:cubicBezTo>
                    <a:pt x="4112" y="2072"/>
                    <a:pt x="4270" y="2095"/>
                    <a:pt x="4428" y="2146"/>
                  </a:cubicBezTo>
                  <a:cubicBezTo>
                    <a:pt x="6620" y="2854"/>
                    <a:pt x="7464" y="4292"/>
                    <a:pt x="7236" y="4680"/>
                  </a:cubicBezTo>
                  <a:cubicBezTo>
                    <a:pt x="7030" y="4976"/>
                    <a:pt x="4383" y="5752"/>
                    <a:pt x="3241" y="6049"/>
                  </a:cubicBezTo>
                  <a:lnTo>
                    <a:pt x="4383" y="6369"/>
                  </a:lnTo>
                  <a:cubicBezTo>
                    <a:pt x="4383" y="6369"/>
                    <a:pt x="3881" y="6460"/>
                    <a:pt x="3196" y="6643"/>
                  </a:cubicBezTo>
                  <a:cubicBezTo>
                    <a:pt x="3639" y="7107"/>
                    <a:pt x="4317" y="7728"/>
                    <a:pt x="4633" y="7728"/>
                  </a:cubicBezTo>
                  <a:cubicBezTo>
                    <a:pt x="4659" y="7728"/>
                    <a:pt x="4682" y="7724"/>
                    <a:pt x="4702" y="7715"/>
                  </a:cubicBezTo>
                  <a:cubicBezTo>
                    <a:pt x="5022" y="7578"/>
                    <a:pt x="9062" y="6460"/>
                    <a:pt x="11048" y="5912"/>
                  </a:cubicBezTo>
                  <a:cubicBezTo>
                    <a:pt x="8902" y="3675"/>
                    <a:pt x="3515" y="0"/>
                    <a:pt x="3515" y="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9" name="Google Shape;3609;p43"/>
            <p:cNvSpPr/>
            <p:nvPr/>
          </p:nvSpPr>
          <p:spPr>
            <a:xfrm>
              <a:off x="6785927" y="4903564"/>
              <a:ext cx="461803" cy="174942"/>
            </a:xfrm>
            <a:custGeom>
              <a:avLst/>
              <a:gdLst/>
              <a:ahLst/>
              <a:cxnLst/>
              <a:rect l="l" t="t" r="r" b="b"/>
              <a:pathLst>
                <a:path w="17161" h="6501" extrusionOk="0">
                  <a:moveTo>
                    <a:pt x="13125" y="0"/>
                  </a:moveTo>
                  <a:cubicBezTo>
                    <a:pt x="10181" y="160"/>
                    <a:pt x="7556" y="1895"/>
                    <a:pt x="7076" y="2237"/>
                  </a:cubicBezTo>
                  <a:lnTo>
                    <a:pt x="9131" y="2808"/>
                  </a:lnTo>
                  <a:cubicBezTo>
                    <a:pt x="9131" y="2808"/>
                    <a:pt x="1" y="4771"/>
                    <a:pt x="3698" y="6095"/>
                  </a:cubicBezTo>
                  <a:cubicBezTo>
                    <a:pt x="4495" y="6378"/>
                    <a:pt x="5573" y="6500"/>
                    <a:pt x="6771" y="6500"/>
                  </a:cubicBezTo>
                  <a:cubicBezTo>
                    <a:pt x="11167" y="6500"/>
                    <a:pt x="17161" y="4851"/>
                    <a:pt x="16640" y="3470"/>
                  </a:cubicBezTo>
                  <a:cubicBezTo>
                    <a:pt x="16344" y="2716"/>
                    <a:pt x="14814" y="1347"/>
                    <a:pt x="13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0" name="Google Shape;3610;p43"/>
            <p:cNvSpPr/>
            <p:nvPr/>
          </p:nvSpPr>
          <p:spPr>
            <a:xfrm>
              <a:off x="6847362" y="4919522"/>
              <a:ext cx="400367" cy="158984"/>
            </a:xfrm>
            <a:custGeom>
              <a:avLst/>
              <a:gdLst/>
              <a:ahLst/>
              <a:cxnLst/>
              <a:rect l="l" t="t" r="r" b="b"/>
              <a:pathLst>
                <a:path w="14878" h="5908" extrusionOk="0">
                  <a:moveTo>
                    <a:pt x="11550" y="1"/>
                  </a:moveTo>
                  <a:cubicBezTo>
                    <a:pt x="9267" y="457"/>
                    <a:pt x="6094" y="1188"/>
                    <a:pt x="6094" y="1188"/>
                  </a:cubicBezTo>
                  <a:cubicBezTo>
                    <a:pt x="6094" y="1188"/>
                    <a:pt x="5798" y="1735"/>
                    <a:pt x="5980" y="1964"/>
                  </a:cubicBezTo>
                  <a:lnTo>
                    <a:pt x="6323" y="2078"/>
                  </a:lnTo>
                  <a:cubicBezTo>
                    <a:pt x="6346" y="2055"/>
                    <a:pt x="6368" y="2055"/>
                    <a:pt x="6391" y="2055"/>
                  </a:cubicBezTo>
                  <a:cubicBezTo>
                    <a:pt x="6470" y="2042"/>
                    <a:pt x="6564" y="2036"/>
                    <a:pt x="6669" y="2036"/>
                  </a:cubicBezTo>
                  <a:cubicBezTo>
                    <a:pt x="7687" y="2036"/>
                    <a:pt x="9701" y="2584"/>
                    <a:pt x="8377" y="2626"/>
                  </a:cubicBezTo>
                  <a:cubicBezTo>
                    <a:pt x="6939" y="2694"/>
                    <a:pt x="2260" y="4018"/>
                    <a:pt x="1712" y="4132"/>
                  </a:cubicBezTo>
                  <a:cubicBezTo>
                    <a:pt x="1679" y="4138"/>
                    <a:pt x="1651" y="4141"/>
                    <a:pt x="1627" y="4141"/>
                  </a:cubicBezTo>
                  <a:cubicBezTo>
                    <a:pt x="1468" y="4141"/>
                    <a:pt x="1496" y="4017"/>
                    <a:pt x="1575" y="3858"/>
                  </a:cubicBezTo>
                  <a:lnTo>
                    <a:pt x="1575" y="3858"/>
                  </a:lnTo>
                  <a:cubicBezTo>
                    <a:pt x="457" y="4406"/>
                    <a:pt x="0" y="4999"/>
                    <a:pt x="1415" y="5502"/>
                  </a:cubicBezTo>
                  <a:cubicBezTo>
                    <a:pt x="2212" y="5785"/>
                    <a:pt x="3290" y="5907"/>
                    <a:pt x="4488" y="5907"/>
                  </a:cubicBezTo>
                  <a:cubicBezTo>
                    <a:pt x="8884" y="5907"/>
                    <a:pt x="14878" y="4258"/>
                    <a:pt x="14357" y="2877"/>
                  </a:cubicBezTo>
                  <a:cubicBezTo>
                    <a:pt x="14106" y="2237"/>
                    <a:pt x="12942" y="1142"/>
                    <a:pt x="115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1" name="Google Shape;3611;p43"/>
            <p:cNvSpPr/>
            <p:nvPr/>
          </p:nvSpPr>
          <p:spPr>
            <a:xfrm>
              <a:off x="6888508" y="5010720"/>
              <a:ext cx="340304" cy="67894"/>
            </a:xfrm>
            <a:custGeom>
              <a:avLst/>
              <a:gdLst/>
              <a:ahLst/>
              <a:cxnLst/>
              <a:rect l="l" t="t" r="r" b="b"/>
              <a:pathLst>
                <a:path w="12646" h="2523" extrusionOk="0">
                  <a:moveTo>
                    <a:pt x="11188" y="1"/>
                  </a:moveTo>
                  <a:cubicBezTo>
                    <a:pt x="10174" y="1"/>
                    <a:pt x="8841" y="109"/>
                    <a:pt x="7076" y="355"/>
                  </a:cubicBezTo>
                  <a:cubicBezTo>
                    <a:pt x="3059" y="926"/>
                    <a:pt x="1005" y="1656"/>
                    <a:pt x="0" y="2158"/>
                  </a:cubicBezTo>
                  <a:cubicBezTo>
                    <a:pt x="779" y="2412"/>
                    <a:pt x="1802" y="2523"/>
                    <a:pt x="2932" y="2523"/>
                  </a:cubicBezTo>
                  <a:cubicBezTo>
                    <a:pt x="6671" y="2523"/>
                    <a:pt x="11576" y="1313"/>
                    <a:pt x="12646" y="104"/>
                  </a:cubicBezTo>
                  <a:cubicBezTo>
                    <a:pt x="12253" y="37"/>
                    <a:pt x="11774" y="1"/>
                    <a:pt x="11188" y="1"/>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2" name="Google Shape;3612;p43"/>
            <p:cNvSpPr/>
            <p:nvPr/>
          </p:nvSpPr>
          <p:spPr>
            <a:xfrm>
              <a:off x="6976342" y="4903564"/>
              <a:ext cx="215011" cy="73114"/>
            </a:xfrm>
            <a:custGeom>
              <a:avLst/>
              <a:gdLst/>
              <a:ahLst/>
              <a:cxnLst/>
              <a:rect l="l" t="t" r="r" b="b"/>
              <a:pathLst>
                <a:path w="7990" h="2717" extrusionOk="0">
                  <a:moveTo>
                    <a:pt x="6049" y="0"/>
                  </a:moveTo>
                  <a:cubicBezTo>
                    <a:pt x="3105" y="160"/>
                    <a:pt x="480" y="1895"/>
                    <a:pt x="0" y="2237"/>
                  </a:cubicBezTo>
                  <a:lnTo>
                    <a:pt x="1712" y="2716"/>
                  </a:lnTo>
                  <a:cubicBezTo>
                    <a:pt x="2922" y="2420"/>
                    <a:pt x="5730" y="1758"/>
                    <a:pt x="7989" y="1644"/>
                  </a:cubicBezTo>
                  <a:cubicBezTo>
                    <a:pt x="7419" y="1119"/>
                    <a:pt x="6734" y="571"/>
                    <a:pt x="6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3" name="Google Shape;3613;p43"/>
            <p:cNvSpPr/>
            <p:nvPr/>
          </p:nvSpPr>
          <p:spPr>
            <a:xfrm>
              <a:off x="6863939" y="4990457"/>
              <a:ext cx="381369" cy="88103"/>
            </a:xfrm>
            <a:custGeom>
              <a:avLst/>
              <a:gdLst/>
              <a:ahLst/>
              <a:cxnLst/>
              <a:rect l="l" t="t" r="r" b="b"/>
              <a:pathLst>
                <a:path w="14172" h="3274" extrusionOk="0">
                  <a:moveTo>
                    <a:pt x="11656" y="1"/>
                  </a:moveTo>
                  <a:cubicBezTo>
                    <a:pt x="10647" y="1"/>
                    <a:pt x="9315" y="108"/>
                    <a:pt x="7556" y="355"/>
                  </a:cubicBezTo>
                  <a:cubicBezTo>
                    <a:pt x="2762" y="1039"/>
                    <a:pt x="754" y="1952"/>
                    <a:pt x="0" y="2386"/>
                  </a:cubicBezTo>
                  <a:cubicBezTo>
                    <a:pt x="23" y="2409"/>
                    <a:pt x="46" y="2432"/>
                    <a:pt x="69" y="2455"/>
                  </a:cubicBezTo>
                  <a:cubicBezTo>
                    <a:pt x="2817" y="905"/>
                    <a:pt x="8503" y="384"/>
                    <a:pt x="9741" y="384"/>
                  </a:cubicBezTo>
                  <a:cubicBezTo>
                    <a:pt x="9871" y="384"/>
                    <a:pt x="9951" y="390"/>
                    <a:pt x="9975" y="400"/>
                  </a:cubicBezTo>
                  <a:cubicBezTo>
                    <a:pt x="10249" y="515"/>
                    <a:pt x="9541" y="629"/>
                    <a:pt x="6186" y="1154"/>
                  </a:cubicBezTo>
                  <a:cubicBezTo>
                    <a:pt x="3630" y="1564"/>
                    <a:pt x="1598" y="2432"/>
                    <a:pt x="731" y="2843"/>
                  </a:cubicBezTo>
                  <a:cubicBezTo>
                    <a:pt x="754" y="2843"/>
                    <a:pt x="776" y="2866"/>
                    <a:pt x="799" y="2866"/>
                  </a:cubicBezTo>
                  <a:cubicBezTo>
                    <a:pt x="1596" y="3151"/>
                    <a:pt x="2676" y="3274"/>
                    <a:pt x="3874" y="3274"/>
                  </a:cubicBezTo>
                  <a:cubicBezTo>
                    <a:pt x="8237" y="3274"/>
                    <a:pt x="14171" y="1642"/>
                    <a:pt x="13741" y="263"/>
                  </a:cubicBezTo>
                  <a:cubicBezTo>
                    <a:pt x="13275" y="97"/>
                    <a:pt x="12610" y="1"/>
                    <a:pt x="116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4" name="Google Shape;3614;p43"/>
            <p:cNvSpPr/>
            <p:nvPr/>
          </p:nvSpPr>
          <p:spPr>
            <a:xfrm>
              <a:off x="7122571" y="4843367"/>
              <a:ext cx="462502" cy="273917"/>
            </a:xfrm>
            <a:custGeom>
              <a:avLst/>
              <a:gdLst/>
              <a:ahLst/>
              <a:cxnLst/>
              <a:rect l="l" t="t" r="r" b="b"/>
              <a:pathLst>
                <a:path w="17187" h="10179" extrusionOk="0">
                  <a:moveTo>
                    <a:pt x="9494" y="0"/>
                  </a:moveTo>
                  <a:cubicBezTo>
                    <a:pt x="9494" y="0"/>
                    <a:pt x="1437" y="4725"/>
                    <a:pt x="661" y="6437"/>
                  </a:cubicBezTo>
                  <a:cubicBezTo>
                    <a:pt x="0" y="7894"/>
                    <a:pt x="6947" y="10178"/>
                    <a:pt x="11366" y="10178"/>
                  </a:cubicBezTo>
                  <a:cubicBezTo>
                    <a:pt x="12138" y="10178"/>
                    <a:pt x="12833" y="10108"/>
                    <a:pt x="13397" y="9952"/>
                  </a:cubicBezTo>
                  <a:cubicBezTo>
                    <a:pt x="17186" y="8879"/>
                    <a:pt x="8193" y="6300"/>
                    <a:pt x="8193" y="6300"/>
                  </a:cubicBezTo>
                  <a:lnTo>
                    <a:pt x="12644" y="5387"/>
                  </a:lnTo>
                  <a:cubicBezTo>
                    <a:pt x="12644" y="5387"/>
                    <a:pt x="11343" y="662"/>
                    <a:pt x="9494" y="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5" name="Google Shape;3615;p43"/>
            <p:cNvSpPr/>
            <p:nvPr/>
          </p:nvSpPr>
          <p:spPr>
            <a:xfrm>
              <a:off x="7164900" y="4843367"/>
              <a:ext cx="297948" cy="205673"/>
            </a:xfrm>
            <a:custGeom>
              <a:avLst/>
              <a:gdLst/>
              <a:ahLst/>
              <a:cxnLst/>
              <a:rect l="l" t="t" r="r" b="b"/>
              <a:pathLst>
                <a:path w="11072" h="7643" extrusionOk="0">
                  <a:moveTo>
                    <a:pt x="7921" y="0"/>
                  </a:moveTo>
                  <a:cubicBezTo>
                    <a:pt x="7921" y="0"/>
                    <a:pt x="2306" y="3310"/>
                    <a:pt x="1" y="5387"/>
                  </a:cubicBezTo>
                  <a:cubicBezTo>
                    <a:pt x="1941" y="6049"/>
                    <a:pt x="5890" y="7441"/>
                    <a:pt x="6209" y="7624"/>
                  </a:cubicBezTo>
                  <a:cubicBezTo>
                    <a:pt x="6235" y="7637"/>
                    <a:pt x="6265" y="7643"/>
                    <a:pt x="6299" y="7643"/>
                  </a:cubicBezTo>
                  <a:cubicBezTo>
                    <a:pt x="6630" y="7643"/>
                    <a:pt x="7329" y="7077"/>
                    <a:pt x="7784" y="6642"/>
                  </a:cubicBezTo>
                  <a:cubicBezTo>
                    <a:pt x="7099" y="6437"/>
                    <a:pt x="6620" y="6300"/>
                    <a:pt x="6620" y="6300"/>
                  </a:cubicBezTo>
                  <a:lnTo>
                    <a:pt x="7761" y="6049"/>
                  </a:lnTo>
                  <a:cubicBezTo>
                    <a:pt x="6666" y="5661"/>
                    <a:pt x="4064" y="4725"/>
                    <a:pt x="3904" y="4406"/>
                  </a:cubicBezTo>
                  <a:cubicBezTo>
                    <a:pt x="3676" y="4018"/>
                    <a:pt x="4634" y="2648"/>
                    <a:pt x="6871" y="2077"/>
                  </a:cubicBezTo>
                  <a:cubicBezTo>
                    <a:pt x="6995" y="2047"/>
                    <a:pt x="7117" y="2032"/>
                    <a:pt x="7239" y="2032"/>
                  </a:cubicBezTo>
                  <a:cubicBezTo>
                    <a:pt x="8750" y="2032"/>
                    <a:pt x="10046" y="4274"/>
                    <a:pt x="10637" y="5478"/>
                  </a:cubicBezTo>
                  <a:lnTo>
                    <a:pt x="11071" y="5387"/>
                  </a:lnTo>
                  <a:cubicBezTo>
                    <a:pt x="11071" y="5387"/>
                    <a:pt x="9770" y="662"/>
                    <a:pt x="7921" y="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6" name="Google Shape;3616;p43"/>
            <p:cNvSpPr/>
            <p:nvPr/>
          </p:nvSpPr>
          <p:spPr>
            <a:xfrm>
              <a:off x="7122571" y="4929963"/>
              <a:ext cx="462502" cy="187321"/>
            </a:xfrm>
            <a:custGeom>
              <a:avLst/>
              <a:gdLst/>
              <a:ahLst/>
              <a:cxnLst/>
              <a:rect l="l" t="t" r="r" b="b"/>
              <a:pathLst>
                <a:path w="17187" h="6961" extrusionOk="0">
                  <a:moveTo>
                    <a:pt x="4404" y="1"/>
                  </a:moveTo>
                  <a:cubicBezTo>
                    <a:pt x="2624" y="1233"/>
                    <a:pt x="1003" y="2489"/>
                    <a:pt x="661" y="3219"/>
                  </a:cubicBezTo>
                  <a:cubicBezTo>
                    <a:pt x="0" y="4676"/>
                    <a:pt x="6947" y="6960"/>
                    <a:pt x="11366" y="6960"/>
                  </a:cubicBezTo>
                  <a:cubicBezTo>
                    <a:pt x="12138" y="6960"/>
                    <a:pt x="12833" y="6890"/>
                    <a:pt x="13397" y="6734"/>
                  </a:cubicBezTo>
                  <a:cubicBezTo>
                    <a:pt x="17186" y="5661"/>
                    <a:pt x="8193" y="3082"/>
                    <a:pt x="8193" y="3082"/>
                  </a:cubicBezTo>
                  <a:lnTo>
                    <a:pt x="10293" y="2648"/>
                  </a:lnTo>
                  <a:cubicBezTo>
                    <a:pt x="9814" y="2260"/>
                    <a:pt x="7326" y="366"/>
                    <a:pt x="44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7" name="Google Shape;3617;p43"/>
            <p:cNvSpPr/>
            <p:nvPr/>
          </p:nvSpPr>
          <p:spPr>
            <a:xfrm>
              <a:off x="7122571" y="4944710"/>
              <a:ext cx="399237" cy="172574"/>
            </a:xfrm>
            <a:custGeom>
              <a:avLst/>
              <a:gdLst/>
              <a:ahLst/>
              <a:cxnLst/>
              <a:rect l="l" t="t" r="r" b="b"/>
              <a:pathLst>
                <a:path w="14836" h="6413" extrusionOk="0">
                  <a:moveTo>
                    <a:pt x="3651" y="0"/>
                  </a:moveTo>
                  <a:cubicBezTo>
                    <a:pt x="2190" y="1028"/>
                    <a:pt x="935" y="2055"/>
                    <a:pt x="661" y="2671"/>
                  </a:cubicBezTo>
                  <a:cubicBezTo>
                    <a:pt x="0" y="4128"/>
                    <a:pt x="6947" y="6412"/>
                    <a:pt x="11366" y="6412"/>
                  </a:cubicBezTo>
                  <a:cubicBezTo>
                    <a:pt x="12138" y="6412"/>
                    <a:pt x="12833" y="6342"/>
                    <a:pt x="13397" y="6186"/>
                  </a:cubicBezTo>
                  <a:cubicBezTo>
                    <a:pt x="14835" y="5775"/>
                    <a:pt x="14424" y="5136"/>
                    <a:pt x="13329" y="4520"/>
                  </a:cubicBezTo>
                  <a:lnTo>
                    <a:pt x="13329" y="4520"/>
                  </a:lnTo>
                  <a:cubicBezTo>
                    <a:pt x="13405" y="4673"/>
                    <a:pt x="13418" y="4810"/>
                    <a:pt x="13285" y="4810"/>
                  </a:cubicBezTo>
                  <a:cubicBezTo>
                    <a:pt x="13260" y="4810"/>
                    <a:pt x="13229" y="4805"/>
                    <a:pt x="13192" y="4794"/>
                  </a:cubicBezTo>
                  <a:cubicBezTo>
                    <a:pt x="12644" y="4634"/>
                    <a:pt x="8079" y="2991"/>
                    <a:pt x="6641" y="2831"/>
                  </a:cubicBezTo>
                  <a:cubicBezTo>
                    <a:pt x="5417" y="2697"/>
                    <a:pt x="7078" y="2355"/>
                    <a:pt x="8145" y="2355"/>
                  </a:cubicBezTo>
                  <a:cubicBezTo>
                    <a:pt x="8351" y="2355"/>
                    <a:pt x="8536" y="2368"/>
                    <a:pt x="8672" y="2397"/>
                  </a:cubicBezTo>
                  <a:cubicBezTo>
                    <a:pt x="8695" y="2420"/>
                    <a:pt x="8718" y="2420"/>
                    <a:pt x="8741" y="2420"/>
                  </a:cubicBezTo>
                  <a:lnTo>
                    <a:pt x="9083" y="2351"/>
                  </a:lnTo>
                  <a:cubicBezTo>
                    <a:pt x="9289" y="2123"/>
                    <a:pt x="9015" y="1575"/>
                    <a:pt x="9015" y="1575"/>
                  </a:cubicBezTo>
                  <a:cubicBezTo>
                    <a:pt x="9015" y="1575"/>
                    <a:pt x="5888" y="617"/>
                    <a:pt x="36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8" name="Google Shape;3618;p43"/>
            <p:cNvSpPr/>
            <p:nvPr/>
          </p:nvSpPr>
          <p:spPr>
            <a:xfrm>
              <a:off x="7144018" y="5033082"/>
              <a:ext cx="335406" cy="84174"/>
            </a:xfrm>
            <a:custGeom>
              <a:avLst/>
              <a:gdLst/>
              <a:ahLst/>
              <a:cxnLst/>
              <a:rect l="l" t="t" r="r" b="b"/>
              <a:pathLst>
                <a:path w="12464" h="3128" extrusionOk="0">
                  <a:moveTo>
                    <a:pt x="657" y="0"/>
                  </a:moveTo>
                  <a:cubicBezTo>
                    <a:pt x="415" y="0"/>
                    <a:pt x="197" y="9"/>
                    <a:pt x="1" y="26"/>
                  </a:cubicBezTo>
                  <a:cubicBezTo>
                    <a:pt x="1073" y="1424"/>
                    <a:pt x="6725" y="3127"/>
                    <a:pt x="10525" y="3127"/>
                  </a:cubicBezTo>
                  <a:cubicBezTo>
                    <a:pt x="11255" y="3127"/>
                    <a:pt x="11916" y="3065"/>
                    <a:pt x="12463" y="2925"/>
                  </a:cubicBezTo>
                  <a:cubicBezTo>
                    <a:pt x="11505" y="2377"/>
                    <a:pt x="9496" y="1510"/>
                    <a:pt x="5524" y="665"/>
                  </a:cubicBezTo>
                  <a:cubicBezTo>
                    <a:pt x="3287" y="180"/>
                    <a:pt x="1735" y="0"/>
                    <a:pt x="657" y="0"/>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9" name="Google Shape;3619;p43"/>
            <p:cNvSpPr/>
            <p:nvPr/>
          </p:nvSpPr>
          <p:spPr>
            <a:xfrm>
              <a:off x="7185782" y="4929963"/>
              <a:ext cx="213800" cy="81107"/>
            </a:xfrm>
            <a:custGeom>
              <a:avLst/>
              <a:gdLst/>
              <a:ahLst/>
              <a:cxnLst/>
              <a:rect l="l" t="t" r="r" b="b"/>
              <a:pathLst>
                <a:path w="7945" h="3014" extrusionOk="0">
                  <a:moveTo>
                    <a:pt x="2055" y="1"/>
                  </a:moveTo>
                  <a:cubicBezTo>
                    <a:pt x="1325" y="526"/>
                    <a:pt x="594" y="1028"/>
                    <a:pt x="1" y="1507"/>
                  </a:cubicBezTo>
                  <a:cubicBezTo>
                    <a:pt x="2238" y="1758"/>
                    <a:pt x="5000" y="2626"/>
                    <a:pt x="6187" y="3014"/>
                  </a:cubicBezTo>
                  <a:lnTo>
                    <a:pt x="7944" y="2648"/>
                  </a:lnTo>
                  <a:cubicBezTo>
                    <a:pt x="7465" y="2260"/>
                    <a:pt x="4977" y="366"/>
                    <a:pt x="2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0" name="Google Shape;3620;p43"/>
            <p:cNvSpPr/>
            <p:nvPr/>
          </p:nvSpPr>
          <p:spPr>
            <a:xfrm>
              <a:off x="7125181" y="5013465"/>
              <a:ext cx="380050" cy="103846"/>
            </a:xfrm>
            <a:custGeom>
              <a:avLst/>
              <a:gdLst/>
              <a:ahLst/>
              <a:cxnLst/>
              <a:rect l="l" t="t" r="r" b="b"/>
              <a:pathLst>
                <a:path w="14123" h="3859" extrusionOk="0">
                  <a:moveTo>
                    <a:pt x="1905" y="1"/>
                  </a:moveTo>
                  <a:cubicBezTo>
                    <a:pt x="1339" y="1"/>
                    <a:pt x="903" y="52"/>
                    <a:pt x="564" y="139"/>
                  </a:cubicBezTo>
                  <a:cubicBezTo>
                    <a:pt x="1" y="1594"/>
                    <a:pt x="6864" y="3859"/>
                    <a:pt x="11261" y="3859"/>
                  </a:cubicBezTo>
                  <a:cubicBezTo>
                    <a:pt x="12035" y="3859"/>
                    <a:pt x="12733" y="3788"/>
                    <a:pt x="13300" y="3631"/>
                  </a:cubicBezTo>
                  <a:cubicBezTo>
                    <a:pt x="13323" y="3608"/>
                    <a:pt x="13346" y="3608"/>
                    <a:pt x="13369" y="3608"/>
                  </a:cubicBezTo>
                  <a:cubicBezTo>
                    <a:pt x="12524" y="3129"/>
                    <a:pt x="10561" y="2125"/>
                    <a:pt x="8051" y="1554"/>
                  </a:cubicBezTo>
                  <a:cubicBezTo>
                    <a:pt x="4718" y="801"/>
                    <a:pt x="4033" y="641"/>
                    <a:pt x="4307" y="550"/>
                  </a:cubicBezTo>
                  <a:cubicBezTo>
                    <a:pt x="4321" y="543"/>
                    <a:pt x="4355" y="540"/>
                    <a:pt x="4406" y="540"/>
                  </a:cubicBezTo>
                  <a:cubicBezTo>
                    <a:pt x="5278" y="540"/>
                    <a:pt x="11294" y="1454"/>
                    <a:pt x="14054" y="3243"/>
                  </a:cubicBezTo>
                  <a:cubicBezTo>
                    <a:pt x="14076" y="3243"/>
                    <a:pt x="14099" y="3220"/>
                    <a:pt x="14122" y="3197"/>
                  </a:cubicBezTo>
                  <a:cubicBezTo>
                    <a:pt x="13392" y="2695"/>
                    <a:pt x="11451" y="1668"/>
                    <a:pt x="6727" y="664"/>
                  </a:cubicBezTo>
                  <a:cubicBezTo>
                    <a:pt x="4515" y="186"/>
                    <a:pt x="2978" y="1"/>
                    <a:pt x="19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1" name="Google Shape;3621;p43"/>
            <p:cNvSpPr/>
            <p:nvPr/>
          </p:nvSpPr>
          <p:spPr>
            <a:xfrm>
              <a:off x="6280422" y="4026137"/>
              <a:ext cx="832918" cy="540837"/>
            </a:xfrm>
            <a:custGeom>
              <a:avLst/>
              <a:gdLst/>
              <a:ahLst/>
              <a:cxnLst/>
              <a:rect l="l" t="t" r="r" b="b"/>
              <a:pathLst>
                <a:path w="30952" h="20098" extrusionOk="0">
                  <a:moveTo>
                    <a:pt x="26124" y="0"/>
                  </a:moveTo>
                  <a:cubicBezTo>
                    <a:pt x="25352" y="0"/>
                    <a:pt x="24738" y="92"/>
                    <a:pt x="24538" y="286"/>
                  </a:cubicBezTo>
                  <a:cubicBezTo>
                    <a:pt x="24538" y="286"/>
                    <a:pt x="21068" y="6175"/>
                    <a:pt x="19927" y="6928"/>
                  </a:cubicBezTo>
                  <a:cubicBezTo>
                    <a:pt x="16663" y="9050"/>
                    <a:pt x="13239" y="10899"/>
                    <a:pt x="10066" y="13136"/>
                  </a:cubicBezTo>
                  <a:cubicBezTo>
                    <a:pt x="9556" y="13491"/>
                    <a:pt x="8918" y="13580"/>
                    <a:pt x="8240" y="13580"/>
                  </a:cubicBezTo>
                  <a:cubicBezTo>
                    <a:pt x="7555" y="13580"/>
                    <a:pt x="6830" y="13489"/>
                    <a:pt x="6155" y="13489"/>
                  </a:cubicBezTo>
                  <a:cubicBezTo>
                    <a:pt x="5735" y="13489"/>
                    <a:pt x="5335" y="13524"/>
                    <a:pt x="4976" y="13638"/>
                  </a:cubicBezTo>
                  <a:cubicBezTo>
                    <a:pt x="4314" y="13867"/>
                    <a:pt x="5387" y="14255"/>
                    <a:pt x="5707" y="14460"/>
                  </a:cubicBezTo>
                  <a:cubicBezTo>
                    <a:pt x="5603" y="14452"/>
                    <a:pt x="5504" y="14449"/>
                    <a:pt x="5410" y="14449"/>
                  </a:cubicBezTo>
                  <a:cubicBezTo>
                    <a:pt x="4377" y="14449"/>
                    <a:pt x="3842" y="14883"/>
                    <a:pt x="3173" y="15259"/>
                  </a:cubicBezTo>
                  <a:cubicBezTo>
                    <a:pt x="2876" y="15442"/>
                    <a:pt x="2580" y="15601"/>
                    <a:pt x="2306" y="15807"/>
                  </a:cubicBezTo>
                  <a:cubicBezTo>
                    <a:pt x="1849" y="16126"/>
                    <a:pt x="0" y="17793"/>
                    <a:pt x="982" y="18112"/>
                  </a:cubicBezTo>
                  <a:cubicBezTo>
                    <a:pt x="1187" y="18158"/>
                    <a:pt x="1438" y="18112"/>
                    <a:pt x="1621" y="18181"/>
                  </a:cubicBezTo>
                  <a:cubicBezTo>
                    <a:pt x="1872" y="18295"/>
                    <a:pt x="1849" y="18409"/>
                    <a:pt x="2077" y="18569"/>
                  </a:cubicBezTo>
                  <a:cubicBezTo>
                    <a:pt x="2260" y="18683"/>
                    <a:pt x="2488" y="18683"/>
                    <a:pt x="2694" y="18683"/>
                  </a:cubicBezTo>
                  <a:cubicBezTo>
                    <a:pt x="2751" y="18685"/>
                    <a:pt x="2806" y="18686"/>
                    <a:pt x="2860" y="18686"/>
                  </a:cubicBezTo>
                  <a:cubicBezTo>
                    <a:pt x="3324" y="18686"/>
                    <a:pt x="3682" y="18602"/>
                    <a:pt x="4132" y="18500"/>
                  </a:cubicBezTo>
                  <a:cubicBezTo>
                    <a:pt x="5113" y="18249"/>
                    <a:pt x="5981" y="17724"/>
                    <a:pt x="6871" y="17450"/>
                  </a:cubicBezTo>
                  <a:lnTo>
                    <a:pt x="6871" y="17450"/>
                  </a:lnTo>
                  <a:cubicBezTo>
                    <a:pt x="6734" y="18066"/>
                    <a:pt x="6460" y="18728"/>
                    <a:pt x="6848" y="19299"/>
                  </a:cubicBezTo>
                  <a:cubicBezTo>
                    <a:pt x="7112" y="19644"/>
                    <a:pt x="7773" y="20097"/>
                    <a:pt x="8237" y="20097"/>
                  </a:cubicBezTo>
                  <a:cubicBezTo>
                    <a:pt x="8295" y="20097"/>
                    <a:pt x="8349" y="20090"/>
                    <a:pt x="8400" y="20075"/>
                  </a:cubicBezTo>
                  <a:cubicBezTo>
                    <a:pt x="9016" y="19892"/>
                    <a:pt x="8788" y="19231"/>
                    <a:pt x="8834" y="18774"/>
                  </a:cubicBezTo>
                  <a:cubicBezTo>
                    <a:pt x="8925" y="17975"/>
                    <a:pt x="9473" y="17952"/>
                    <a:pt x="10112" y="17701"/>
                  </a:cubicBezTo>
                  <a:cubicBezTo>
                    <a:pt x="10614" y="17496"/>
                    <a:pt x="10911" y="17222"/>
                    <a:pt x="11230" y="16811"/>
                  </a:cubicBezTo>
                  <a:cubicBezTo>
                    <a:pt x="11482" y="16492"/>
                    <a:pt x="11755" y="15875"/>
                    <a:pt x="12075" y="15647"/>
                  </a:cubicBezTo>
                  <a:cubicBezTo>
                    <a:pt x="12326" y="15487"/>
                    <a:pt x="12851" y="15487"/>
                    <a:pt x="13148" y="15419"/>
                  </a:cubicBezTo>
                  <a:cubicBezTo>
                    <a:pt x="13992" y="15213"/>
                    <a:pt x="14837" y="14985"/>
                    <a:pt x="15681" y="14757"/>
                  </a:cubicBezTo>
                  <a:cubicBezTo>
                    <a:pt x="17325" y="14323"/>
                    <a:pt x="18991" y="13821"/>
                    <a:pt x="20589" y="13205"/>
                  </a:cubicBezTo>
                  <a:cubicBezTo>
                    <a:pt x="21890" y="12703"/>
                    <a:pt x="23351" y="12155"/>
                    <a:pt x="24401" y="11173"/>
                  </a:cubicBezTo>
                  <a:cubicBezTo>
                    <a:pt x="26934" y="8777"/>
                    <a:pt x="30951" y="2819"/>
                    <a:pt x="30860" y="1495"/>
                  </a:cubicBezTo>
                  <a:cubicBezTo>
                    <a:pt x="30796" y="542"/>
                    <a:pt x="27996" y="0"/>
                    <a:pt x="26124" y="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2" name="Google Shape;3622;p43"/>
            <p:cNvSpPr/>
            <p:nvPr/>
          </p:nvSpPr>
          <p:spPr>
            <a:xfrm>
              <a:off x="6294550" y="4026137"/>
              <a:ext cx="818791" cy="540837"/>
            </a:xfrm>
            <a:custGeom>
              <a:avLst/>
              <a:gdLst/>
              <a:ahLst/>
              <a:cxnLst/>
              <a:rect l="l" t="t" r="r" b="b"/>
              <a:pathLst>
                <a:path w="30427" h="20098" extrusionOk="0">
                  <a:moveTo>
                    <a:pt x="25599" y="0"/>
                  </a:moveTo>
                  <a:cubicBezTo>
                    <a:pt x="24827" y="0"/>
                    <a:pt x="24213" y="92"/>
                    <a:pt x="24013" y="286"/>
                  </a:cubicBezTo>
                  <a:cubicBezTo>
                    <a:pt x="24013" y="286"/>
                    <a:pt x="20543" y="6175"/>
                    <a:pt x="19402" y="6928"/>
                  </a:cubicBezTo>
                  <a:cubicBezTo>
                    <a:pt x="19379" y="6928"/>
                    <a:pt x="19356" y="6951"/>
                    <a:pt x="19333" y="6973"/>
                  </a:cubicBezTo>
                  <a:cubicBezTo>
                    <a:pt x="19394" y="6972"/>
                    <a:pt x="19455" y="6972"/>
                    <a:pt x="19517" y="6972"/>
                  </a:cubicBezTo>
                  <a:cubicBezTo>
                    <a:pt x="20909" y="6972"/>
                    <a:pt x="22688" y="7233"/>
                    <a:pt x="23191" y="8457"/>
                  </a:cubicBezTo>
                  <a:cubicBezTo>
                    <a:pt x="24021" y="10468"/>
                    <a:pt x="16858" y="14048"/>
                    <a:pt x="13442" y="14048"/>
                  </a:cubicBezTo>
                  <a:cubicBezTo>
                    <a:pt x="13291" y="14048"/>
                    <a:pt x="13147" y="14041"/>
                    <a:pt x="13011" y="14026"/>
                  </a:cubicBezTo>
                  <a:cubicBezTo>
                    <a:pt x="11436" y="13867"/>
                    <a:pt x="11093" y="12931"/>
                    <a:pt x="11139" y="12063"/>
                  </a:cubicBezTo>
                  <a:lnTo>
                    <a:pt x="11139" y="12063"/>
                  </a:lnTo>
                  <a:cubicBezTo>
                    <a:pt x="10591" y="12406"/>
                    <a:pt x="10066" y="12748"/>
                    <a:pt x="9541" y="13136"/>
                  </a:cubicBezTo>
                  <a:cubicBezTo>
                    <a:pt x="9199" y="13364"/>
                    <a:pt x="8811" y="13479"/>
                    <a:pt x="8400" y="13547"/>
                  </a:cubicBezTo>
                  <a:cubicBezTo>
                    <a:pt x="8765" y="13775"/>
                    <a:pt x="9176" y="14072"/>
                    <a:pt x="9496" y="14506"/>
                  </a:cubicBezTo>
                  <a:cubicBezTo>
                    <a:pt x="10311" y="15535"/>
                    <a:pt x="8506" y="18539"/>
                    <a:pt x="7339" y="18539"/>
                  </a:cubicBezTo>
                  <a:cubicBezTo>
                    <a:pt x="7263" y="18539"/>
                    <a:pt x="7191" y="18526"/>
                    <a:pt x="7122" y="18500"/>
                  </a:cubicBezTo>
                  <a:cubicBezTo>
                    <a:pt x="5981" y="18066"/>
                    <a:pt x="7259" y="16355"/>
                    <a:pt x="7259" y="16355"/>
                  </a:cubicBezTo>
                  <a:lnTo>
                    <a:pt x="7259" y="16355"/>
                  </a:lnTo>
                  <a:cubicBezTo>
                    <a:pt x="7259" y="16355"/>
                    <a:pt x="4091" y="17685"/>
                    <a:pt x="3057" y="17685"/>
                  </a:cubicBezTo>
                  <a:cubicBezTo>
                    <a:pt x="3016" y="17685"/>
                    <a:pt x="2979" y="17683"/>
                    <a:pt x="2945" y="17678"/>
                  </a:cubicBezTo>
                  <a:cubicBezTo>
                    <a:pt x="2032" y="17587"/>
                    <a:pt x="3721" y="16537"/>
                    <a:pt x="3721" y="16537"/>
                  </a:cubicBezTo>
                  <a:lnTo>
                    <a:pt x="3721" y="16537"/>
                  </a:lnTo>
                  <a:cubicBezTo>
                    <a:pt x="3721" y="16537"/>
                    <a:pt x="1712" y="17450"/>
                    <a:pt x="982" y="17450"/>
                  </a:cubicBezTo>
                  <a:cubicBezTo>
                    <a:pt x="754" y="17450"/>
                    <a:pt x="617" y="17268"/>
                    <a:pt x="525" y="17039"/>
                  </a:cubicBezTo>
                  <a:cubicBezTo>
                    <a:pt x="160" y="17496"/>
                    <a:pt x="0" y="17952"/>
                    <a:pt x="457" y="18112"/>
                  </a:cubicBezTo>
                  <a:cubicBezTo>
                    <a:pt x="662" y="18158"/>
                    <a:pt x="913" y="18112"/>
                    <a:pt x="1096" y="18181"/>
                  </a:cubicBezTo>
                  <a:cubicBezTo>
                    <a:pt x="1347" y="18295"/>
                    <a:pt x="1324" y="18409"/>
                    <a:pt x="1552" y="18569"/>
                  </a:cubicBezTo>
                  <a:cubicBezTo>
                    <a:pt x="1735" y="18683"/>
                    <a:pt x="1963" y="18683"/>
                    <a:pt x="2169" y="18683"/>
                  </a:cubicBezTo>
                  <a:cubicBezTo>
                    <a:pt x="2226" y="18685"/>
                    <a:pt x="2281" y="18686"/>
                    <a:pt x="2335" y="18686"/>
                  </a:cubicBezTo>
                  <a:cubicBezTo>
                    <a:pt x="2799" y="18686"/>
                    <a:pt x="3157" y="18602"/>
                    <a:pt x="3607" y="18500"/>
                  </a:cubicBezTo>
                  <a:cubicBezTo>
                    <a:pt x="4588" y="18249"/>
                    <a:pt x="5456" y="17724"/>
                    <a:pt x="6346" y="17450"/>
                  </a:cubicBezTo>
                  <a:lnTo>
                    <a:pt x="6346" y="17450"/>
                  </a:lnTo>
                  <a:cubicBezTo>
                    <a:pt x="6209" y="18066"/>
                    <a:pt x="5935" y="18728"/>
                    <a:pt x="6323" y="19299"/>
                  </a:cubicBezTo>
                  <a:cubicBezTo>
                    <a:pt x="6587" y="19644"/>
                    <a:pt x="7248" y="20097"/>
                    <a:pt x="7712" y="20097"/>
                  </a:cubicBezTo>
                  <a:cubicBezTo>
                    <a:pt x="7770" y="20097"/>
                    <a:pt x="7824" y="20090"/>
                    <a:pt x="7875" y="20075"/>
                  </a:cubicBezTo>
                  <a:cubicBezTo>
                    <a:pt x="8491" y="19892"/>
                    <a:pt x="8263" y="19231"/>
                    <a:pt x="8309" y="18774"/>
                  </a:cubicBezTo>
                  <a:cubicBezTo>
                    <a:pt x="8400" y="17975"/>
                    <a:pt x="8948" y="17952"/>
                    <a:pt x="9587" y="17701"/>
                  </a:cubicBezTo>
                  <a:cubicBezTo>
                    <a:pt x="10089" y="17496"/>
                    <a:pt x="10386" y="17222"/>
                    <a:pt x="10705" y="16811"/>
                  </a:cubicBezTo>
                  <a:cubicBezTo>
                    <a:pt x="10957" y="16492"/>
                    <a:pt x="11230" y="15875"/>
                    <a:pt x="11550" y="15647"/>
                  </a:cubicBezTo>
                  <a:cubicBezTo>
                    <a:pt x="11801" y="15487"/>
                    <a:pt x="12326" y="15487"/>
                    <a:pt x="12623" y="15419"/>
                  </a:cubicBezTo>
                  <a:cubicBezTo>
                    <a:pt x="13467" y="15213"/>
                    <a:pt x="14312" y="14985"/>
                    <a:pt x="15156" y="14757"/>
                  </a:cubicBezTo>
                  <a:cubicBezTo>
                    <a:pt x="16800" y="14323"/>
                    <a:pt x="18466" y="13821"/>
                    <a:pt x="20064" y="13205"/>
                  </a:cubicBezTo>
                  <a:cubicBezTo>
                    <a:pt x="21365" y="12703"/>
                    <a:pt x="22826" y="12155"/>
                    <a:pt x="23876" y="11173"/>
                  </a:cubicBezTo>
                  <a:cubicBezTo>
                    <a:pt x="26409" y="8777"/>
                    <a:pt x="30426" y="2819"/>
                    <a:pt x="30335" y="1495"/>
                  </a:cubicBezTo>
                  <a:cubicBezTo>
                    <a:pt x="30271" y="542"/>
                    <a:pt x="27471" y="0"/>
                    <a:pt x="25599" y="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3" name="Google Shape;3623;p43"/>
            <p:cNvSpPr/>
            <p:nvPr/>
          </p:nvSpPr>
          <p:spPr>
            <a:xfrm>
              <a:off x="6332628" y="4458473"/>
              <a:ext cx="123490" cy="74810"/>
            </a:xfrm>
            <a:custGeom>
              <a:avLst/>
              <a:gdLst/>
              <a:ahLst/>
              <a:cxnLst/>
              <a:rect l="l" t="t" r="r" b="b"/>
              <a:pathLst>
                <a:path w="4589" h="2780" extrusionOk="0">
                  <a:moveTo>
                    <a:pt x="3573" y="1"/>
                  </a:moveTo>
                  <a:cubicBezTo>
                    <a:pt x="3488" y="1"/>
                    <a:pt x="3252" y="66"/>
                    <a:pt x="2945" y="174"/>
                  </a:cubicBezTo>
                  <a:cubicBezTo>
                    <a:pt x="2762" y="266"/>
                    <a:pt x="2534" y="380"/>
                    <a:pt x="2306" y="471"/>
                  </a:cubicBezTo>
                  <a:cubicBezTo>
                    <a:pt x="2078" y="585"/>
                    <a:pt x="1849" y="722"/>
                    <a:pt x="1598" y="836"/>
                  </a:cubicBezTo>
                  <a:cubicBezTo>
                    <a:pt x="1347" y="951"/>
                    <a:pt x="1119" y="1042"/>
                    <a:pt x="868" y="1179"/>
                  </a:cubicBezTo>
                  <a:cubicBezTo>
                    <a:pt x="617" y="1293"/>
                    <a:pt x="411" y="1453"/>
                    <a:pt x="229" y="1635"/>
                  </a:cubicBezTo>
                  <a:cubicBezTo>
                    <a:pt x="160" y="1727"/>
                    <a:pt x="92" y="1818"/>
                    <a:pt x="46" y="1955"/>
                  </a:cubicBezTo>
                  <a:cubicBezTo>
                    <a:pt x="1" y="2069"/>
                    <a:pt x="1" y="2229"/>
                    <a:pt x="46" y="2343"/>
                  </a:cubicBezTo>
                  <a:cubicBezTo>
                    <a:pt x="69" y="2434"/>
                    <a:pt x="160" y="2503"/>
                    <a:pt x="183" y="2548"/>
                  </a:cubicBezTo>
                  <a:cubicBezTo>
                    <a:pt x="229" y="2571"/>
                    <a:pt x="252" y="2594"/>
                    <a:pt x="252" y="2594"/>
                  </a:cubicBezTo>
                  <a:cubicBezTo>
                    <a:pt x="252" y="2615"/>
                    <a:pt x="575" y="2778"/>
                    <a:pt x="975" y="2778"/>
                  </a:cubicBezTo>
                  <a:cubicBezTo>
                    <a:pt x="1000" y="2778"/>
                    <a:pt x="1025" y="2778"/>
                    <a:pt x="1050" y="2777"/>
                  </a:cubicBezTo>
                  <a:cubicBezTo>
                    <a:pt x="1095" y="2779"/>
                    <a:pt x="1140" y="2780"/>
                    <a:pt x="1187" y="2780"/>
                  </a:cubicBezTo>
                  <a:cubicBezTo>
                    <a:pt x="1600" y="2780"/>
                    <a:pt x="2108" y="2692"/>
                    <a:pt x="2580" y="2548"/>
                  </a:cubicBezTo>
                  <a:cubicBezTo>
                    <a:pt x="3653" y="2229"/>
                    <a:pt x="4588" y="1681"/>
                    <a:pt x="4566" y="1612"/>
                  </a:cubicBezTo>
                  <a:cubicBezTo>
                    <a:pt x="4564" y="1608"/>
                    <a:pt x="4557" y="1605"/>
                    <a:pt x="4546" y="1605"/>
                  </a:cubicBezTo>
                  <a:cubicBezTo>
                    <a:pt x="4398" y="1605"/>
                    <a:pt x="3463" y="1992"/>
                    <a:pt x="2488" y="2183"/>
                  </a:cubicBezTo>
                  <a:cubicBezTo>
                    <a:pt x="2130" y="2261"/>
                    <a:pt x="1771" y="2296"/>
                    <a:pt x="1463" y="2296"/>
                  </a:cubicBezTo>
                  <a:cubicBezTo>
                    <a:pt x="1321" y="2296"/>
                    <a:pt x="1189" y="2289"/>
                    <a:pt x="1073" y="2274"/>
                  </a:cubicBezTo>
                  <a:cubicBezTo>
                    <a:pt x="733" y="2254"/>
                    <a:pt x="568" y="2164"/>
                    <a:pt x="548" y="2158"/>
                  </a:cubicBezTo>
                  <a:lnTo>
                    <a:pt x="548" y="2158"/>
                  </a:lnTo>
                  <a:cubicBezTo>
                    <a:pt x="547" y="2137"/>
                    <a:pt x="526" y="2137"/>
                    <a:pt x="526" y="2137"/>
                  </a:cubicBezTo>
                  <a:cubicBezTo>
                    <a:pt x="526" y="2137"/>
                    <a:pt x="520" y="2143"/>
                    <a:pt x="517" y="2143"/>
                  </a:cubicBezTo>
                  <a:cubicBezTo>
                    <a:pt x="514" y="2143"/>
                    <a:pt x="514" y="2137"/>
                    <a:pt x="526" y="2115"/>
                  </a:cubicBezTo>
                  <a:cubicBezTo>
                    <a:pt x="526" y="2069"/>
                    <a:pt x="571" y="2023"/>
                    <a:pt x="617" y="1955"/>
                  </a:cubicBezTo>
                  <a:cubicBezTo>
                    <a:pt x="708" y="1818"/>
                    <a:pt x="891" y="1681"/>
                    <a:pt x="1073" y="1544"/>
                  </a:cubicBezTo>
                  <a:cubicBezTo>
                    <a:pt x="1256" y="1430"/>
                    <a:pt x="1530" y="1293"/>
                    <a:pt x="1781" y="1179"/>
                  </a:cubicBezTo>
                  <a:cubicBezTo>
                    <a:pt x="2009" y="1042"/>
                    <a:pt x="2237" y="882"/>
                    <a:pt x="2466" y="745"/>
                  </a:cubicBezTo>
                  <a:cubicBezTo>
                    <a:pt x="2671" y="608"/>
                    <a:pt x="2877" y="471"/>
                    <a:pt x="3036" y="357"/>
                  </a:cubicBezTo>
                  <a:cubicBezTo>
                    <a:pt x="3402" y="174"/>
                    <a:pt x="3630" y="37"/>
                    <a:pt x="3607" y="15"/>
                  </a:cubicBezTo>
                  <a:cubicBezTo>
                    <a:pt x="3607" y="5"/>
                    <a:pt x="3595" y="1"/>
                    <a:pt x="3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4" name="Google Shape;3624;p43"/>
            <p:cNvSpPr/>
            <p:nvPr/>
          </p:nvSpPr>
          <p:spPr>
            <a:xfrm>
              <a:off x="6294550" y="4424916"/>
              <a:ext cx="154813" cy="94158"/>
            </a:xfrm>
            <a:custGeom>
              <a:avLst/>
              <a:gdLst/>
              <a:ahLst/>
              <a:cxnLst/>
              <a:rect l="l" t="t" r="r" b="b"/>
              <a:pathLst>
                <a:path w="5753" h="3499" extrusionOk="0">
                  <a:moveTo>
                    <a:pt x="5721" y="0"/>
                  </a:moveTo>
                  <a:cubicBezTo>
                    <a:pt x="5641" y="0"/>
                    <a:pt x="5420" y="45"/>
                    <a:pt x="5136" y="120"/>
                  </a:cubicBezTo>
                  <a:cubicBezTo>
                    <a:pt x="4771" y="189"/>
                    <a:pt x="4292" y="303"/>
                    <a:pt x="3789" y="440"/>
                  </a:cubicBezTo>
                  <a:cubicBezTo>
                    <a:pt x="3310" y="554"/>
                    <a:pt x="2831" y="691"/>
                    <a:pt x="2465" y="828"/>
                  </a:cubicBezTo>
                  <a:cubicBezTo>
                    <a:pt x="2100" y="942"/>
                    <a:pt x="1872" y="1056"/>
                    <a:pt x="1872" y="1056"/>
                  </a:cubicBezTo>
                  <a:cubicBezTo>
                    <a:pt x="1872" y="1056"/>
                    <a:pt x="1826" y="1079"/>
                    <a:pt x="1712" y="1148"/>
                  </a:cubicBezTo>
                  <a:cubicBezTo>
                    <a:pt x="1621" y="1193"/>
                    <a:pt x="1484" y="1262"/>
                    <a:pt x="1324" y="1376"/>
                  </a:cubicBezTo>
                  <a:cubicBezTo>
                    <a:pt x="1233" y="1421"/>
                    <a:pt x="1142" y="1490"/>
                    <a:pt x="1050" y="1536"/>
                  </a:cubicBezTo>
                  <a:cubicBezTo>
                    <a:pt x="1028" y="1558"/>
                    <a:pt x="1028" y="1558"/>
                    <a:pt x="982" y="1604"/>
                  </a:cubicBezTo>
                  <a:lnTo>
                    <a:pt x="913" y="1650"/>
                  </a:lnTo>
                  <a:cubicBezTo>
                    <a:pt x="868" y="1695"/>
                    <a:pt x="822" y="1741"/>
                    <a:pt x="776" y="1764"/>
                  </a:cubicBezTo>
                  <a:cubicBezTo>
                    <a:pt x="594" y="1924"/>
                    <a:pt x="411" y="2106"/>
                    <a:pt x="251" y="2334"/>
                  </a:cubicBezTo>
                  <a:cubicBezTo>
                    <a:pt x="160" y="2449"/>
                    <a:pt x="92" y="2563"/>
                    <a:pt x="46" y="2700"/>
                  </a:cubicBezTo>
                  <a:cubicBezTo>
                    <a:pt x="0" y="2859"/>
                    <a:pt x="23" y="3042"/>
                    <a:pt x="114" y="3179"/>
                  </a:cubicBezTo>
                  <a:cubicBezTo>
                    <a:pt x="183" y="3316"/>
                    <a:pt x="320" y="3384"/>
                    <a:pt x="411" y="3430"/>
                  </a:cubicBezTo>
                  <a:cubicBezTo>
                    <a:pt x="548" y="3499"/>
                    <a:pt x="685" y="3499"/>
                    <a:pt x="776" y="3499"/>
                  </a:cubicBezTo>
                  <a:cubicBezTo>
                    <a:pt x="1164" y="3430"/>
                    <a:pt x="1393" y="3270"/>
                    <a:pt x="1370" y="3247"/>
                  </a:cubicBezTo>
                  <a:cubicBezTo>
                    <a:pt x="1367" y="3244"/>
                    <a:pt x="1359" y="3243"/>
                    <a:pt x="1347" y="3243"/>
                  </a:cubicBezTo>
                  <a:cubicBezTo>
                    <a:pt x="1290" y="3243"/>
                    <a:pt x="1136" y="3275"/>
                    <a:pt x="919" y="3275"/>
                  </a:cubicBezTo>
                  <a:cubicBezTo>
                    <a:pt x="874" y="3275"/>
                    <a:pt x="827" y="3274"/>
                    <a:pt x="776" y="3270"/>
                  </a:cubicBezTo>
                  <a:cubicBezTo>
                    <a:pt x="685" y="3270"/>
                    <a:pt x="617" y="3270"/>
                    <a:pt x="548" y="3225"/>
                  </a:cubicBezTo>
                  <a:cubicBezTo>
                    <a:pt x="457" y="3156"/>
                    <a:pt x="388" y="3111"/>
                    <a:pt x="366" y="3042"/>
                  </a:cubicBezTo>
                  <a:cubicBezTo>
                    <a:pt x="343" y="2974"/>
                    <a:pt x="343" y="2905"/>
                    <a:pt x="366" y="2814"/>
                  </a:cubicBezTo>
                  <a:cubicBezTo>
                    <a:pt x="411" y="2745"/>
                    <a:pt x="480" y="2654"/>
                    <a:pt x="548" y="2563"/>
                  </a:cubicBezTo>
                  <a:cubicBezTo>
                    <a:pt x="685" y="2403"/>
                    <a:pt x="891" y="2243"/>
                    <a:pt x="1073" y="2129"/>
                  </a:cubicBezTo>
                  <a:cubicBezTo>
                    <a:pt x="1119" y="2083"/>
                    <a:pt x="1164" y="2061"/>
                    <a:pt x="1210" y="2015"/>
                  </a:cubicBezTo>
                  <a:lnTo>
                    <a:pt x="1256" y="1969"/>
                  </a:lnTo>
                  <a:lnTo>
                    <a:pt x="1324" y="1946"/>
                  </a:lnTo>
                  <a:cubicBezTo>
                    <a:pt x="1416" y="1901"/>
                    <a:pt x="1484" y="1855"/>
                    <a:pt x="1575" y="1809"/>
                  </a:cubicBezTo>
                  <a:cubicBezTo>
                    <a:pt x="1735" y="1718"/>
                    <a:pt x="1849" y="1650"/>
                    <a:pt x="1963" y="1604"/>
                  </a:cubicBezTo>
                  <a:lnTo>
                    <a:pt x="2100" y="1536"/>
                  </a:lnTo>
                  <a:cubicBezTo>
                    <a:pt x="2100" y="1536"/>
                    <a:pt x="2306" y="1421"/>
                    <a:pt x="2648" y="1284"/>
                  </a:cubicBezTo>
                  <a:cubicBezTo>
                    <a:pt x="2990" y="1125"/>
                    <a:pt x="3447" y="965"/>
                    <a:pt x="3903" y="782"/>
                  </a:cubicBezTo>
                  <a:cubicBezTo>
                    <a:pt x="4383" y="623"/>
                    <a:pt x="4839" y="463"/>
                    <a:pt x="5182" y="326"/>
                  </a:cubicBezTo>
                  <a:cubicBezTo>
                    <a:pt x="5524" y="166"/>
                    <a:pt x="5752" y="52"/>
                    <a:pt x="5752" y="6"/>
                  </a:cubicBezTo>
                  <a:cubicBezTo>
                    <a:pt x="5748" y="2"/>
                    <a:pt x="5738" y="0"/>
                    <a:pt x="57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5" name="Google Shape;3625;p43"/>
            <p:cNvSpPr/>
            <p:nvPr/>
          </p:nvSpPr>
          <p:spPr>
            <a:xfrm>
              <a:off x="6319119" y="4409497"/>
              <a:ext cx="156024" cy="61732"/>
            </a:xfrm>
            <a:custGeom>
              <a:avLst/>
              <a:gdLst/>
              <a:ahLst/>
              <a:cxnLst/>
              <a:rect l="l" t="t" r="r" b="b"/>
              <a:pathLst>
                <a:path w="5798" h="2294" extrusionOk="0">
                  <a:moveTo>
                    <a:pt x="4754" y="0"/>
                  </a:moveTo>
                  <a:cubicBezTo>
                    <a:pt x="4564" y="0"/>
                    <a:pt x="4360" y="3"/>
                    <a:pt x="4155" y="9"/>
                  </a:cubicBezTo>
                  <a:cubicBezTo>
                    <a:pt x="3744" y="31"/>
                    <a:pt x="3333" y="54"/>
                    <a:pt x="3013" y="100"/>
                  </a:cubicBezTo>
                  <a:cubicBezTo>
                    <a:pt x="2717" y="146"/>
                    <a:pt x="2511" y="191"/>
                    <a:pt x="2511" y="191"/>
                  </a:cubicBezTo>
                  <a:cubicBezTo>
                    <a:pt x="2511" y="191"/>
                    <a:pt x="2443" y="214"/>
                    <a:pt x="2374" y="237"/>
                  </a:cubicBezTo>
                  <a:cubicBezTo>
                    <a:pt x="2283" y="283"/>
                    <a:pt x="2146" y="305"/>
                    <a:pt x="2009" y="374"/>
                  </a:cubicBezTo>
                  <a:cubicBezTo>
                    <a:pt x="1712" y="488"/>
                    <a:pt x="1324" y="693"/>
                    <a:pt x="1005" y="967"/>
                  </a:cubicBezTo>
                  <a:cubicBezTo>
                    <a:pt x="662" y="1218"/>
                    <a:pt x="388" y="1561"/>
                    <a:pt x="229" y="1812"/>
                  </a:cubicBezTo>
                  <a:cubicBezTo>
                    <a:pt x="69" y="2086"/>
                    <a:pt x="0" y="2291"/>
                    <a:pt x="23" y="2291"/>
                  </a:cubicBezTo>
                  <a:cubicBezTo>
                    <a:pt x="27" y="2293"/>
                    <a:pt x="30" y="2294"/>
                    <a:pt x="35" y="2294"/>
                  </a:cubicBezTo>
                  <a:cubicBezTo>
                    <a:pt x="89" y="2294"/>
                    <a:pt x="219" y="2160"/>
                    <a:pt x="388" y="1949"/>
                  </a:cubicBezTo>
                  <a:cubicBezTo>
                    <a:pt x="594" y="1743"/>
                    <a:pt x="891" y="1469"/>
                    <a:pt x="1210" y="1264"/>
                  </a:cubicBezTo>
                  <a:cubicBezTo>
                    <a:pt x="1552" y="1059"/>
                    <a:pt x="1895" y="922"/>
                    <a:pt x="2169" y="830"/>
                  </a:cubicBezTo>
                  <a:cubicBezTo>
                    <a:pt x="2306" y="785"/>
                    <a:pt x="2420" y="762"/>
                    <a:pt x="2511" y="739"/>
                  </a:cubicBezTo>
                  <a:cubicBezTo>
                    <a:pt x="2602" y="716"/>
                    <a:pt x="2648" y="716"/>
                    <a:pt x="2648" y="716"/>
                  </a:cubicBezTo>
                  <a:cubicBezTo>
                    <a:pt x="2648" y="716"/>
                    <a:pt x="2831" y="648"/>
                    <a:pt x="3105" y="579"/>
                  </a:cubicBezTo>
                  <a:cubicBezTo>
                    <a:pt x="3401" y="511"/>
                    <a:pt x="3789" y="442"/>
                    <a:pt x="4177" y="374"/>
                  </a:cubicBezTo>
                  <a:cubicBezTo>
                    <a:pt x="4976" y="260"/>
                    <a:pt x="5798" y="146"/>
                    <a:pt x="5775" y="77"/>
                  </a:cubicBezTo>
                  <a:cubicBezTo>
                    <a:pt x="5775" y="26"/>
                    <a:pt x="5326" y="0"/>
                    <a:pt x="47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6" name="Google Shape;3626;p43"/>
            <p:cNvSpPr/>
            <p:nvPr/>
          </p:nvSpPr>
          <p:spPr>
            <a:xfrm>
              <a:off x="6406334" y="4379008"/>
              <a:ext cx="133931" cy="37835"/>
            </a:xfrm>
            <a:custGeom>
              <a:avLst/>
              <a:gdLst/>
              <a:ahLst/>
              <a:cxnLst/>
              <a:rect l="l" t="t" r="r" b="b"/>
              <a:pathLst>
                <a:path w="4977" h="1406" extrusionOk="0">
                  <a:moveTo>
                    <a:pt x="2032" y="0"/>
                  </a:moveTo>
                  <a:cubicBezTo>
                    <a:pt x="2032" y="0"/>
                    <a:pt x="1964" y="0"/>
                    <a:pt x="1849" y="23"/>
                  </a:cubicBezTo>
                  <a:cubicBezTo>
                    <a:pt x="1712" y="23"/>
                    <a:pt x="1530" y="46"/>
                    <a:pt x="1370" y="69"/>
                  </a:cubicBezTo>
                  <a:cubicBezTo>
                    <a:pt x="1187" y="92"/>
                    <a:pt x="959" y="115"/>
                    <a:pt x="731" y="160"/>
                  </a:cubicBezTo>
                  <a:cubicBezTo>
                    <a:pt x="617" y="183"/>
                    <a:pt x="503" y="206"/>
                    <a:pt x="389" y="274"/>
                  </a:cubicBezTo>
                  <a:cubicBezTo>
                    <a:pt x="274" y="320"/>
                    <a:pt x="115" y="388"/>
                    <a:pt x="69" y="594"/>
                  </a:cubicBezTo>
                  <a:lnTo>
                    <a:pt x="69" y="571"/>
                  </a:lnTo>
                  <a:lnTo>
                    <a:pt x="69" y="571"/>
                  </a:lnTo>
                  <a:cubicBezTo>
                    <a:pt x="1" y="776"/>
                    <a:pt x="69" y="959"/>
                    <a:pt x="160" y="1073"/>
                  </a:cubicBezTo>
                  <a:cubicBezTo>
                    <a:pt x="229" y="1187"/>
                    <a:pt x="343" y="1279"/>
                    <a:pt x="434" y="1324"/>
                  </a:cubicBezTo>
                  <a:cubicBezTo>
                    <a:pt x="541" y="1385"/>
                    <a:pt x="637" y="1405"/>
                    <a:pt x="690" y="1405"/>
                  </a:cubicBezTo>
                  <a:cubicBezTo>
                    <a:pt x="716" y="1405"/>
                    <a:pt x="731" y="1400"/>
                    <a:pt x="731" y="1393"/>
                  </a:cubicBezTo>
                  <a:cubicBezTo>
                    <a:pt x="754" y="1370"/>
                    <a:pt x="640" y="1301"/>
                    <a:pt x="526" y="1187"/>
                  </a:cubicBezTo>
                  <a:cubicBezTo>
                    <a:pt x="411" y="1073"/>
                    <a:pt x="252" y="845"/>
                    <a:pt x="366" y="685"/>
                  </a:cubicBezTo>
                  <a:lnTo>
                    <a:pt x="366" y="662"/>
                  </a:lnTo>
                  <a:cubicBezTo>
                    <a:pt x="366" y="639"/>
                    <a:pt x="594" y="571"/>
                    <a:pt x="799" y="548"/>
                  </a:cubicBezTo>
                  <a:lnTo>
                    <a:pt x="1393" y="548"/>
                  </a:lnTo>
                  <a:cubicBezTo>
                    <a:pt x="1469" y="541"/>
                    <a:pt x="1535" y="538"/>
                    <a:pt x="1593" y="538"/>
                  </a:cubicBezTo>
                  <a:cubicBezTo>
                    <a:pt x="1710" y="538"/>
                    <a:pt x="1796" y="548"/>
                    <a:pt x="1872" y="548"/>
                  </a:cubicBezTo>
                  <a:cubicBezTo>
                    <a:pt x="1903" y="541"/>
                    <a:pt x="1931" y="538"/>
                    <a:pt x="1954" y="538"/>
                  </a:cubicBezTo>
                  <a:cubicBezTo>
                    <a:pt x="2002" y="538"/>
                    <a:pt x="2032" y="548"/>
                    <a:pt x="2032" y="548"/>
                  </a:cubicBezTo>
                  <a:lnTo>
                    <a:pt x="2146" y="548"/>
                  </a:lnTo>
                  <a:cubicBezTo>
                    <a:pt x="2207" y="548"/>
                    <a:pt x="2268" y="538"/>
                    <a:pt x="2342" y="538"/>
                  </a:cubicBezTo>
                  <a:cubicBezTo>
                    <a:pt x="2379" y="538"/>
                    <a:pt x="2420" y="541"/>
                    <a:pt x="2466" y="548"/>
                  </a:cubicBezTo>
                  <a:cubicBezTo>
                    <a:pt x="2740" y="548"/>
                    <a:pt x="3105" y="594"/>
                    <a:pt x="3470" y="639"/>
                  </a:cubicBezTo>
                  <a:cubicBezTo>
                    <a:pt x="3835" y="685"/>
                    <a:pt x="4223" y="685"/>
                    <a:pt x="4497" y="685"/>
                  </a:cubicBezTo>
                  <a:cubicBezTo>
                    <a:pt x="4794" y="662"/>
                    <a:pt x="4976" y="617"/>
                    <a:pt x="4976" y="571"/>
                  </a:cubicBezTo>
                  <a:cubicBezTo>
                    <a:pt x="4976" y="548"/>
                    <a:pt x="4771" y="503"/>
                    <a:pt x="4520" y="480"/>
                  </a:cubicBezTo>
                  <a:cubicBezTo>
                    <a:pt x="4246" y="411"/>
                    <a:pt x="3881" y="343"/>
                    <a:pt x="3538" y="251"/>
                  </a:cubicBezTo>
                  <a:cubicBezTo>
                    <a:pt x="3173" y="183"/>
                    <a:pt x="2808" y="92"/>
                    <a:pt x="2511" y="46"/>
                  </a:cubicBezTo>
                  <a:cubicBezTo>
                    <a:pt x="2374" y="23"/>
                    <a:pt x="2260" y="23"/>
                    <a:pt x="2169" y="23"/>
                  </a:cubicBezTo>
                  <a:cubicBezTo>
                    <a:pt x="2078" y="0"/>
                    <a:pt x="2032" y="0"/>
                    <a:pt x="20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7" name="Google Shape;3627;p43"/>
            <p:cNvSpPr/>
            <p:nvPr/>
          </p:nvSpPr>
          <p:spPr>
            <a:xfrm>
              <a:off x="6454853" y="4437967"/>
              <a:ext cx="145610" cy="130487"/>
            </a:xfrm>
            <a:custGeom>
              <a:avLst/>
              <a:gdLst/>
              <a:ahLst/>
              <a:cxnLst/>
              <a:rect l="l" t="t" r="r" b="b"/>
              <a:pathLst>
                <a:path w="5411" h="4849" extrusionOk="0">
                  <a:moveTo>
                    <a:pt x="5388" y="1"/>
                  </a:moveTo>
                  <a:cubicBezTo>
                    <a:pt x="5342" y="1"/>
                    <a:pt x="5251" y="297"/>
                    <a:pt x="5045" y="708"/>
                  </a:cubicBezTo>
                  <a:cubicBezTo>
                    <a:pt x="4840" y="1119"/>
                    <a:pt x="4452" y="1621"/>
                    <a:pt x="3927" y="1895"/>
                  </a:cubicBezTo>
                  <a:cubicBezTo>
                    <a:pt x="3676" y="2032"/>
                    <a:pt x="3402" y="2123"/>
                    <a:pt x="3082" y="2237"/>
                  </a:cubicBezTo>
                  <a:cubicBezTo>
                    <a:pt x="2785" y="2329"/>
                    <a:pt x="2512" y="2534"/>
                    <a:pt x="2352" y="2762"/>
                  </a:cubicBezTo>
                  <a:cubicBezTo>
                    <a:pt x="2192" y="2991"/>
                    <a:pt x="2078" y="3219"/>
                    <a:pt x="2055" y="3356"/>
                  </a:cubicBezTo>
                  <a:cubicBezTo>
                    <a:pt x="2009" y="3516"/>
                    <a:pt x="1987" y="3584"/>
                    <a:pt x="1987" y="3584"/>
                  </a:cubicBezTo>
                  <a:cubicBezTo>
                    <a:pt x="1987" y="3584"/>
                    <a:pt x="1987" y="3675"/>
                    <a:pt x="1964" y="3812"/>
                  </a:cubicBezTo>
                  <a:cubicBezTo>
                    <a:pt x="1941" y="3927"/>
                    <a:pt x="1918" y="4132"/>
                    <a:pt x="1827" y="4246"/>
                  </a:cubicBezTo>
                  <a:cubicBezTo>
                    <a:pt x="1802" y="4335"/>
                    <a:pt x="1694" y="4378"/>
                    <a:pt x="1550" y="4378"/>
                  </a:cubicBezTo>
                  <a:cubicBezTo>
                    <a:pt x="1288" y="4378"/>
                    <a:pt x="906" y="4237"/>
                    <a:pt x="686" y="3972"/>
                  </a:cubicBezTo>
                  <a:cubicBezTo>
                    <a:pt x="480" y="3790"/>
                    <a:pt x="366" y="3516"/>
                    <a:pt x="320" y="3265"/>
                  </a:cubicBezTo>
                  <a:cubicBezTo>
                    <a:pt x="275" y="2991"/>
                    <a:pt x="297" y="2740"/>
                    <a:pt x="389" y="2534"/>
                  </a:cubicBezTo>
                  <a:cubicBezTo>
                    <a:pt x="549" y="2123"/>
                    <a:pt x="845" y="1941"/>
                    <a:pt x="822" y="1918"/>
                  </a:cubicBezTo>
                  <a:cubicBezTo>
                    <a:pt x="822" y="1916"/>
                    <a:pt x="819" y="1915"/>
                    <a:pt x="814" y="1915"/>
                  </a:cubicBezTo>
                  <a:cubicBezTo>
                    <a:pt x="757" y="1915"/>
                    <a:pt x="434" y="2028"/>
                    <a:pt x="206" y="2443"/>
                  </a:cubicBezTo>
                  <a:cubicBezTo>
                    <a:pt x="69" y="2671"/>
                    <a:pt x="1" y="2968"/>
                    <a:pt x="24" y="3287"/>
                  </a:cubicBezTo>
                  <a:cubicBezTo>
                    <a:pt x="46" y="3607"/>
                    <a:pt x="161" y="3949"/>
                    <a:pt x="389" y="4223"/>
                  </a:cubicBezTo>
                  <a:cubicBezTo>
                    <a:pt x="617" y="4520"/>
                    <a:pt x="937" y="4703"/>
                    <a:pt x="1256" y="4794"/>
                  </a:cubicBezTo>
                  <a:cubicBezTo>
                    <a:pt x="1373" y="4827"/>
                    <a:pt x="1502" y="4849"/>
                    <a:pt x="1635" y="4849"/>
                  </a:cubicBezTo>
                  <a:cubicBezTo>
                    <a:pt x="1683" y="4849"/>
                    <a:pt x="1732" y="4846"/>
                    <a:pt x="1781" y="4840"/>
                  </a:cubicBezTo>
                  <a:cubicBezTo>
                    <a:pt x="1964" y="4794"/>
                    <a:pt x="2146" y="4657"/>
                    <a:pt x="2238" y="4520"/>
                  </a:cubicBezTo>
                  <a:cubicBezTo>
                    <a:pt x="2420" y="4246"/>
                    <a:pt x="2443" y="4041"/>
                    <a:pt x="2466" y="3904"/>
                  </a:cubicBezTo>
                  <a:cubicBezTo>
                    <a:pt x="2512" y="3767"/>
                    <a:pt x="2512" y="3698"/>
                    <a:pt x="2512" y="3698"/>
                  </a:cubicBezTo>
                  <a:cubicBezTo>
                    <a:pt x="2512" y="3698"/>
                    <a:pt x="2534" y="3607"/>
                    <a:pt x="2557" y="3493"/>
                  </a:cubicBezTo>
                  <a:cubicBezTo>
                    <a:pt x="2580" y="3379"/>
                    <a:pt x="2626" y="3242"/>
                    <a:pt x="2740" y="3059"/>
                  </a:cubicBezTo>
                  <a:cubicBezTo>
                    <a:pt x="2854" y="2899"/>
                    <a:pt x="3014" y="2740"/>
                    <a:pt x="3265" y="2626"/>
                  </a:cubicBezTo>
                  <a:cubicBezTo>
                    <a:pt x="3516" y="2511"/>
                    <a:pt x="3835" y="2420"/>
                    <a:pt x="4132" y="2237"/>
                  </a:cubicBezTo>
                  <a:cubicBezTo>
                    <a:pt x="4703" y="1849"/>
                    <a:pt x="5068" y="1256"/>
                    <a:pt x="5228" y="799"/>
                  </a:cubicBezTo>
                  <a:cubicBezTo>
                    <a:pt x="5410" y="343"/>
                    <a:pt x="5410" y="1"/>
                    <a:pt x="5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8" name="Google Shape;3628;p43"/>
            <p:cNvSpPr/>
            <p:nvPr/>
          </p:nvSpPr>
          <p:spPr>
            <a:xfrm>
              <a:off x="6903254" y="3833811"/>
              <a:ext cx="412073" cy="336698"/>
            </a:xfrm>
            <a:custGeom>
              <a:avLst/>
              <a:gdLst/>
              <a:ahLst/>
              <a:cxnLst/>
              <a:rect l="l" t="t" r="r" b="b"/>
              <a:pathLst>
                <a:path w="15313" h="12512" extrusionOk="0">
                  <a:moveTo>
                    <a:pt x="10129" y="1"/>
                  </a:moveTo>
                  <a:cubicBezTo>
                    <a:pt x="8786" y="1"/>
                    <a:pt x="6853" y="427"/>
                    <a:pt x="4885" y="2320"/>
                  </a:cubicBezTo>
                  <a:cubicBezTo>
                    <a:pt x="1301" y="5766"/>
                    <a:pt x="0" y="8117"/>
                    <a:pt x="0" y="8117"/>
                  </a:cubicBezTo>
                  <a:cubicBezTo>
                    <a:pt x="0" y="8117"/>
                    <a:pt x="5501" y="10788"/>
                    <a:pt x="6323" y="12363"/>
                  </a:cubicBezTo>
                  <a:cubicBezTo>
                    <a:pt x="6377" y="12464"/>
                    <a:pt x="6462" y="12511"/>
                    <a:pt x="6573" y="12511"/>
                  </a:cubicBezTo>
                  <a:cubicBezTo>
                    <a:pt x="8193" y="12511"/>
                    <a:pt x="15313" y="2382"/>
                    <a:pt x="11938" y="288"/>
                  </a:cubicBezTo>
                  <a:cubicBezTo>
                    <a:pt x="11938" y="288"/>
                    <a:pt x="11232" y="1"/>
                    <a:pt x="10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9" name="Google Shape;3629;p43"/>
            <p:cNvSpPr/>
            <p:nvPr/>
          </p:nvSpPr>
          <p:spPr>
            <a:xfrm>
              <a:off x="6903254" y="3833865"/>
              <a:ext cx="412073" cy="336644"/>
            </a:xfrm>
            <a:custGeom>
              <a:avLst/>
              <a:gdLst/>
              <a:ahLst/>
              <a:cxnLst/>
              <a:rect l="l" t="t" r="r" b="b"/>
              <a:pathLst>
                <a:path w="15313" h="12510" extrusionOk="0">
                  <a:moveTo>
                    <a:pt x="10124" y="0"/>
                  </a:moveTo>
                  <a:cubicBezTo>
                    <a:pt x="9408" y="0"/>
                    <a:pt x="8524" y="120"/>
                    <a:pt x="7555" y="515"/>
                  </a:cubicBezTo>
                  <a:cubicBezTo>
                    <a:pt x="7647" y="629"/>
                    <a:pt x="7692" y="743"/>
                    <a:pt x="7738" y="857"/>
                  </a:cubicBezTo>
                  <a:cubicBezTo>
                    <a:pt x="8058" y="1884"/>
                    <a:pt x="5022" y="6449"/>
                    <a:pt x="2671" y="6883"/>
                  </a:cubicBezTo>
                  <a:cubicBezTo>
                    <a:pt x="2546" y="6906"/>
                    <a:pt x="2433" y="6917"/>
                    <a:pt x="2331" y="6917"/>
                  </a:cubicBezTo>
                  <a:cubicBezTo>
                    <a:pt x="1738" y="6917"/>
                    <a:pt x="1500" y="6544"/>
                    <a:pt x="1461" y="6038"/>
                  </a:cubicBezTo>
                  <a:cubicBezTo>
                    <a:pt x="434" y="7339"/>
                    <a:pt x="0" y="8115"/>
                    <a:pt x="0" y="8115"/>
                  </a:cubicBezTo>
                  <a:cubicBezTo>
                    <a:pt x="0" y="8115"/>
                    <a:pt x="5501" y="10786"/>
                    <a:pt x="6323" y="12361"/>
                  </a:cubicBezTo>
                  <a:cubicBezTo>
                    <a:pt x="6377" y="12462"/>
                    <a:pt x="6462" y="12509"/>
                    <a:pt x="6573" y="12509"/>
                  </a:cubicBezTo>
                  <a:cubicBezTo>
                    <a:pt x="8193" y="12509"/>
                    <a:pt x="15313" y="2380"/>
                    <a:pt x="11938" y="286"/>
                  </a:cubicBezTo>
                  <a:cubicBezTo>
                    <a:pt x="11938" y="286"/>
                    <a:pt x="11231" y="0"/>
                    <a:pt x="1012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0" name="Google Shape;3630;p43"/>
            <p:cNvSpPr/>
            <p:nvPr/>
          </p:nvSpPr>
          <p:spPr>
            <a:xfrm>
              <a:off x="6901559" y="4051809"/>
              <a:ext cx="125185" cy="74864"/>
            </a:xfrm>
            <a:custGeom>
              <a:avLst/>
              <a:gdLst/>
              <a:ahLst/>
              <a:cxnLst/>
              <a:rect l="l" t="t" r="r" b="b"/>
              <a:pathLst>
                <a:path w="4652" h="2782" extrusionOk="0">
                  <a:moveTo>
                    <a:pt x="271" y="1"/>
                  </a:moveTo>
                  <a:cubicBezTo>
                    <a:pt x="101" y="1"/>
                    <a:pt x="0" y="45"/>
                    <a:pt x="18" y="62"/>
                  </a:cubicBezTo>
                  <a:cubicBezTo>
                    <a:pt x="18" y="108"/>
                    <a:pt x="177" y="130"/>
                    <a:pt x="406" y="222"/>
                  </a:cubicBezTo>
                  <a:cubicBezTo>
                    <a:pt x="634" y="290"/>
                    <a:pt x="953" y="427"/>
                    <a:pt x="1250" y="564"/>
                  </a:cubicBezTo>
                  <a:cubicBezTo>
                    <a:pt x="1821" y="861"/>
                    <a:pt x="2369" y="1249"/>
                    <a:pt x="2369" y="1249"/>
                  </a:cubicBezTo>
                  <a:cubicBezTo>
                    <a:pt x="2369" y="1249"/>
                    <a:pt x="2962" y="1568"/>
                    <a:pt x="3487" y="1956"/>
                  </a:cubicBezTo>
                  <a:cubicBezTo>
                    <a:pt x="4032" y="2327"/>
                    <a:pt x="4473" y="2781"/>
                    <a:pt x="4571" y="2781"/>
                  </a:cubicBezTo>
                  <a:cubicBezTo>
                    <a:pt x="4576" y="2781"/>
                    <a:pt x="4580" y="2780"/>
                    <a:pt x="4583" y="2778"/>
                  </a:cubicBezTo>
                  <a:cubicBezTo>
                    <a:pt x="4651" y="2755"/>
                    <a:pt x="4263" y="2139"/>
                    <a:pt x="3738" y="1683"/>
                  </a:cubicBezTo>
                  <a:cubicBezTo>
                    <a:pt x="3236" y="1180"/>
                    <a:pt x="2665" y="792"/>
                    <a:pt x="2665" y="792"/>
                  </a:cubicBezTo>
                  <a:cubicBezTo>
                    <a:pt x="2665" y="792"/>
                    <a:pt x="2049" y="450"/>
                    <a:pt x="1387" y="222"/>
                  </a:cubicBezTo>
                  <a:cubicBezTo>
                    <a:pt x="1068" y="108"/>
                    <a:pt x="702" y="16"/>
                    <a:pt x="451" y="16"/>
                  </a:cubicBezTo>
                  <a:cubicBezTo>
                    <a:pt x="385" y="5"/>
                    <a:pt x="32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1" name="Google Shape;3631;p43"/>
            <p:cNvSpPr/>
            <p:nvPr/>
          </p:nvSpPr>
          <p:spPr>
            <a:xfrm>
              <a:off x="6956079" y="3781067"/>
              <a:ext cx="640646" cy="567263"/>
            </a:xfrm>
            <a:custGeom>
              <a:avLst/>
              <a:gdLst/>
              <a:ahLst/>
              <a:cxnLst/>
              <a:rect l="l" t="t" r="r" b="b"/>
              <a:pathLst>
                <a:path w="23807" h="21080" extrusionOk="0">
                  <a:moveTo>
                    <a:pt x="13412" y="1"/>
                  </a:moveTo>
                  <a:cubicBezTo>
                    <a:pt x="13277" y="1"/>
                    <a:pt x="13144" y="11"/>
                    <a:pt x="13011" y="34"/>
                  </a:cubicBezTo>
                  <a:cubicBezTo>
                    <a:pt x="12600" y="103"/>
                    <a:pt x="12189" y="217"/>
                    <a:pt x="11801" y="354"/>
                  </a:cubicBezTo>
                  <a:cubicBezTo>
                    <a:pt x="11344" y="514"/>
                    <a:pt x="10979" y="719"/>
                    <a:pt x="10591" y="947"/>
                  </a:cubicBezTo>
                  <a:cubicBezTo>
                    <a:pt x="10066" y="1267"/>
                    <a:pt x="9632" y="1312"/>
                    <a:pt x="9085" y="1472"/>
                  </a:cubicBezTo>
                  <a:cubicBezTo>
                    <a:pt x="8514" y="1632"/>
                    <a:pt x="7784" y="1837"/>
                    <a:pt x="7373" y="2294"/>
                  </a:cubicBezTo>
                  <a:cubicBezTo>
                    <a:pt x="6962" y="2728"/>
                    <a:pt x="6848" y="3390"/>
                    <a:pt x="6597" y="3937"/>
                  </a:cubicBezTo>
                  <a:cubicBezTo>
                    <a:pt x="6368" y="4417"/>
                    <a:pt x="6072" y="4850"/>
                    <a:pt x="5889" y="5353"/>
                  </a:cubicBezTo>
                  <a:cubicBezTo>
                    <a:pt x="5592" y="6106"/>
                    <a:pt x="5410" y="6950"/>
                    <a:pt x="4885" y="7589"/>
                  </a:cubicBezTo>
                  <a:cubicBezTo>
                    <a:pt x="4383" y="8160"/>
                    <a:pt x="4063" y="8731"/>
                    <a:pt x="3744" y="9415"/>
                  </a:cubicBezTo>
                  <a:cubicBezTo>
                    <a:pt x="2694" y="11629"/>
                    <a:pt x="1895" y="13958"/>
                    <a:pt x="1187" y="16309"/>
                  </a:cubicBezTo>
                  <a:cubicBezTo>
                    <a:pt x="1119" y="16537"/>
                    <a:pt x="365" y="19550"/>
                    <a:pt x="0" y="21079"/>
                  </a:cubicBezTo>
                  <a:lnTo>
                    <a:pt x="23510" y="21079"/>
                  </a:lnTo>
                  <a:cubicBezTo>
                    <a:pt x="23533" y="20828"/>
                    <a:pt x="23556" y="20645"/>
                    <a:pt x="23556" y="20577"/>
                  </a:cubicBezTo>
                  <a:cubicBezTo>
                    <a:pt x="23807" y="17450"/>
                    <a:pt x="23739" y="14300"/>
                    <a:pt x="23236" y="11196"/>
                  </a:cubicBezTo>
                  <a:cubicBezTo>
                    <a:pt x="22985" y="9689"/>
                    <a:pt x="22574" y="8251"/>
                    <a:pt x="22141" y="6768"/>
                  </a:cubicBezTo>
                  <a:cubicBezTo>
                    <a:pt x="21776" y="5444"/>
                    <a:pt x="22164" y="3869"/>
                    <a:pt x="21319" y="2682"/>
                  </a:cubicBezTo>
                  <a:cubicBezTo>
                    <a:pt x="20885" y="2089"/>
                    <a:pt x="19927" y="2180"/>
                    <a:pt x="19310" y="1906"/>
                  </a:cubicBezTo>
                  <a:cubicBezTo>
                    <a:pt x="18626" y="1632"/>
                    <a:pt x="17987" y="1335"/>
                    <a:pt x="17302" y="1084"/>
                  </a:cubicBezTo>
                  <a:cubicBezTo>
                    <a:pt x="16800" y="879"/>
                    <a:pt x="16320" y="651"/>
                    <a:pt x="15818" y="422"/>
                  </a:cubicBezTo>
                  <a:cubicBezTo>
                    <a:pt x="15544" y="285"/>
                    <a:pt x="15248" y="240"/>
                    <a:pt x="14928" y="217"/>
                  </a:cubicBezTo>
                  <a:cubicBezTo>
                    <a:pt x="14440" y="145"/>
                    <a:pt x="13923" y="1"/>
                    <a:pt x="13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2" name="Google Shape;3632;p43"/>
            <p:cNvSpPr/>
            <p:nvPr/>
          </p:nvSpPr>
          <p:spPr>
            <a:xfrm>
              <a:off x="7026098" y="3796702"/>
              <a:ext cx="570627" cy="551628"/>
            </a:xfrm>
            <a:custGeom>
              <a:avLst/>
              <a:gdLst/>
              <a:ahLst/>
              <a:cxnLst/>
              <a:rect l="l" t="t" r="r" b="b"/>
              <a:pathLst>
                <a:path w="21205" h="20499" extrusionOk="0">
                  <a:moveTo>
                    <a:pt x="13468" y="1"/>
                  </a:moveTo>
                  <a:cubicBezTo>
                    <a:pt x="9729" y="1"/>
                    <a:pt x="6644" y="1112"/>
                    <a:pt x="6802" y="2626"/>
                  </a:cubicBezTo>
                  <a:cubicBezTo>
                    <a:pt x="6906" y="3496"/>
                    <a:pt x="8190" y="3751"/>
                    <a:pt x="9658" y="3751"/>
                  </a:cubicBezTo>
                  <a:cubicBezTo>
                    <a:pt x="11733" y="3751"/>
                    <a:pt x="14175" y="3242"/>
                    <a:pt x="14175" y="3242"/>
                  </a:cubicBezTo>
                  <a:lnTo>
                    <a:pt x="14175" y="3242"/>
                  </a:lnTo>
                  <a:cubicBezTo>
                    <a:pt x="14472" y="3539"/>
                    <a:pt x="13650" y="13559"/>
                    <a:pt x="8035" y="13605"/>
                  </a:cubicBezTo>
                  <a:cubicBezTo>
                    <a:pt x="8022" y="13605"/>
                    <a:pt x="8010" y="13605"/>
                    <a:pt x="7997" y="13605"/>
                  </a:cubicBezTo>
                  <a:cubicBezTo>
                    <a:pt x="2449" y="13605"/>
                    <a:pt x="3903" y="3540"/>
                    <a:pt x="3903" y="3539"/>
                  </a:cubicBezTo>
                  <a:lnTo>
                    <a:pt x="3903" y="3539"/>
                  </a:lnTo>
                  <a:cubicBezTo>
                    <a:pt x="3698" y="3950"/>
                    <a:pt x="3447" y="4338"/>
                    <a:pt x="3287" y="4772"/>
                  </a:cubicBezTo>
                  <a:cubicBezTo>
                    <a:pt x="2990" y="5525"/>
                    <a:pt x="2808" y="6369"/>
                    <a:pt x="2283" y="7008"/>
                  </a:cubicBezTo>
                  <a:cubicBezTo>
                    <a:pt x="2146" y="7168"/>
                    <a:pt x="2009" y="7328"/>
                    <a:pt x="1895" y="7511"/>
                  </a:cubicBezTo>
                  <a:cubicBezTo>
                    <a:pt x="868" y="11071"/>
                    <a:pt x="69" y="16321"/>
                    <a:pt x="0" y="20498"/>
                  </a:cubicBezTo>
                  <a:lnTo>
                    <a:pt x="20908" y="20498"/>
                  </a:lnTo>
                  <a:cubicBezTo>
                    <a:pt x="20931" y="20247"/>
                    <a:pt x="20954" y="20064"/>
                    <a:pt x="20954" y="19996"/>
                  </a:cubicBezTo>
                  <a:cubicBezTo>
                    <a:pt x="21205" y="16869"/>
                    <a:pt x="21137" y="13719"/>
                    <a:pt x="20634" y="10615"/>
                  </a:cubicBezTo>
                  <a:cubicBezTo>
                    <a:pt x="20383" y="9108"/>
                    <a:pt x="19972" y="7670"/>
                    <a:pt x="19539" y="6187"/>
                  </a:cubicBezTo>
                  <a:cubicBezTo>
                    <a:pt x="19174" y="4863"/>
                    <a:pt x="19562" y="3288"/>
                    <a:pt x="18717" y="2101"/>
                  </a:cubicBezTo>
                  <a:cubicBezTo>
                    <a:pt x="18283" y="1508"/>
                    <a:pt x="17325" y="1599"/>
                    <a:pt x="16708" y="1325"/>
                  </a:cubicBezTo>
                  <a:cubicBezTo>
                    <a:pt x="16024" y="1051"/>
                    <a:pt x="15385" y="754"/>
                    <a:pt x="14700" y="503"/>
                  </a:cubicBezTo>
                  <a:cubicBezTo>
                    <a:pt x="14312" y="343"/>
                    <a:pt x="13947" y="184"/>
                    <a:pt x="13581" y="1"/>
                  </a:cubicBezTo>
                  <a:cubicBezTo>
                    <a:pt x="13543" y="1"/>
                    <a:pt x="13505" y="1"/>
                    <a:pt x="1346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3" name="Google Shape;3633;p43"/>
            <p:cNvSpPr/>
            <p:nvPr/>
          </p:nvSpPr>
          <p:spPr>
            <a:xfrm>
              <a:off x="7223887" y="3863600"/>
              <a:ext cx="231587" cy="47389"/>
            </a:xfrm>
            <a:custGeom>
              <a:avLst/>
              <a:gdLst/>
              <a:ahLst/>
              <a:cxnLst/>
              <a:rect l="l" t="t" r="r" b="b"/>
              <a:pathLst>
                <a:path w="8606" h="1761" extrusionOk="0">
                  <a:moveTo>
                    <a:pt x="8572" y="0"/>
                  </a:moveTo>
                  <a:cubicBezTo>
                    <a:pt x="8516" y="0"/>
                    <a:pt x="8275" y="110"/>
                    <a:pt x="7920" y="277"/>
                  </a:cubicBezTo>
                  <a:cubicBezTo>
                    <a:pt x="7532" y="460"/>
                    <a:pt x="6985" y="665"/>
                    <a:pt x="6460" y="825"/>
                  </a:cubicBezTo>
                  <a:cubicBezTo>
                    <a:pt x="5912" y="984"/>
                    <a:pt x="5364" y="1099"/>
                    <a:pt x="4953" y="1144"/>
                  </a:cubicBezTo>
                  <a:cubicBezTo>
                    <a:pt x="4748" y="1190"/>
                    <a:pt x="4565" y="1190"/>
                    <a:pt x="4451" y="1213"/>
                  </a:cubicBezTo>
                  <a:lnTo>
                    <a:pt x="4268" y="1213"/>
                  </a:lnTo>
                  <a:cubicBezTo>
                    <a:pt x="4268" y="1213"/>
                    <a:pt x="4200" y="1236"/>
                    <a:pt x="4063" y="1236"/>
                  </a:cubicBezTo>
                  <a:cubicBezTo>
                    <a:pt x="3949" y="1236"/>
                    <a:pt x="3789" y="1258"/>
                    <a:pt x="3561" y="1258"/>
                  </a:cubicBezTo>
                  <a:cubicBezTo>
                    <a:pt x="3150" y="1258"/>
                    <a:pt x="2602" y="1236"/>
                    <a:pt x="2054" y="1121"/>
                  </a:cubicBezTo>
                  <a:cubicBezTo>
                    <a:pt x="1529" y="984"/>
                    <a:pt x="1004" y="779"/>
                    <a:pt x="639" y="551"/>
                  </a:cubicBezTo>
                  <a:cubicBezTo>
                    <a:pt x="312" y="367"/>
                    <a:pt x="95" y="201"/>
                    <a:pt x="37" y="201"/>
                  </a:cubicBezTo>
                  <a:cubicBezTo>
                    <a:pt x="30" y="201"/>
                    <a:pt x="25" y="204"/>
                    <a:pt x="23" y="208"/>
                  </a:cubicBezTo>
                  <a:cubicBezTo>
                    <a:pt x="0" y="231"/>
                    <a:pt x="183" y="460"/>
                    <a:pt x="525" y="733"/>
                  </a:cubicBezTo>
                  <a:cubicBezTo>
                    <a:pt x="867" y="1007"/>
                    <a:pt x="1392" y="1281"/>
                    <a:pt x="1963" y="1487"/>
                  </a:cubicBezTo>
                  <a:cubicBezTo>
                    <a:pt x="2534" y="1669"/>
                    <a:pt x="3127" y="1738"/>
                    <a:pt x="3561" y="1761"/>
                  </a:cubicBezTo>
                  <a:lnTo>
                    <a:pt x="4314" y="1761"/>
                  </a:lnTo>
                  <a:cubicBezTo>
                    <a:pt x="4314" y="1761"/>
                    <a:pt x="4383" y="1738"/>
                    <a:pt x="4497" y="1738"/>
                  </a:cubicBezTo>
                  <a:cubicBezTo>
                    <a:pt x="4634" y="1715"/>
                    <a:pt x="4816" y="1692"/>
                    <a:pt x="5044" y="1646"/>
                  </a:cubicBezTo>
                  <a:cubicBezTo>
                    <a:pt x="5478" y="1555"/>
                    <a:pt x="6026" y="1395"/>
                    <a:pt x="6574" y="1190"/>
                  </a:cubicBezTo>
                  <a:cubicBezTo>
                    <a:pt x="7122" y="962"/>
                    <a:pt x="7647" y="688"/>
                    <a:pt x="8012" y="460"/>
                  </a:cubicBezTo>
                  <a:cubicBezTo>
                    <a:pt x="8377" y="231"/>
                    <a:pt x="8605" y="49"/>
                    <a:pt x="8582" y="3"/>
                  </a:cubicBezTo>
                  <a:cubicBezTo>
                    <a:pt x="8580" y="1"/>
                    <a:pt x="8577" y="0"/>
                    <a:pt x="8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4" name="Google Shape;3634;p43"/>
            <p:cNvSpPr/>
            <p:nvPr/>
          </p:nvSpPr>
          <p:spPr>
            <a:xfrm>
              <a:off x="7568469" y="4120618"/>
              <a:ext cx="761042" cy="612525"/>
            </a:xfrm>
            <a:custGeom>
              <a:avLst/>
              <a:gdLst/>
              <a:ahLst/>
              <a:cxnLst/>
              <a:rect l="l" t="t" r="r" b="b"/>
              <a:pathLst>
                <a:path w="28281" h="22762" extrusionOk="0">
                  <a:moveTo>
                    <a:pt x="3290" y="1"/>
                  </a:moveTo>
                  <a:cubicBezTo>
                    <a:pt x="1833" y="1"/>
                    <a:pt x="441" y="250"/>
                    <a:pt x="297" y="883"/>
                  </a:cubicBezTo>
                  <a:cubicBezTo>
                    <a:pt x="0" y="2184"/>
                    <a:pt x="3059" y="8689"/>
                    <a:pt x="5204" y="11451"/>
                  </a:cubicBezTo>
                  <a:cubicBezTo>
                    <a:pt x="6072" y="12570"/>
                    <a:pt x="7441" y="13346"/>
                    <a:pt x="8651" y="14053"/>
                  </a:cubicBezTo>
                  <a:cubicBezTo>
                    <a:pt x="10134" y="14898"/>
                    <a:pt x="11687" y="15628"/>
                    <a:pt x="13262" y="16336"/>
                  </a:cubicBezTo>
                  <a:cubicBezTo>
                    <a:pt x="14060" y="16701"/>
                    <a:pt x="14859" y="17043"/>
                    <a:pt x="15658" y="17363"/>
                  </a:cubicBezTo>
                  <a:cubicBezTo>
                    <a:pt x="15932" y="17477"/>
                    <a:pt x="16457" y="17568"/>
                    <a:pt x="16685" y="17774"/>
                  </a:cubicBezTo>
                  <a:cubicBezTo>
                    <a:pt x="16982" y="18025"/>
                    <a:pt x="17142" y="18687"/>
                    <a:pt x="17347" y="19029"/>
                  </a:cubicBezTo>
                  <a:cubicBezTo>
                    <a:pt x="17598" y="19486"/>
                    <a:pt x="17849" y="19828"/>
                    <a:pt x="18306" y="20102"/>
                  </a:cubicBezTo>
                  <a:cubicBezTo>
                    <a:pt x="18899" y="20444"/>
                    <a:pt x="19424" y="20536"/>
                    <a:pt x="19402" y="21335"/>
                  </a:cubicBezTo>
                  <a:cubicBezTo>
                    <a:pt x="19379" y="21814"/>
                    <a:pt x="19059" y="22430"/>
                    <a:pt x="19630" y="22704"/>
                  </a:cubicBezTo>
                  <a:cubicBezTo>
                    <a:pt x="19714" y="22744"/>
                    <a:pt x="19814" y="22761"/>
                    <a:pt x="19925" y="22761"/>
                  </a:cubicBezTo>
                  <a:cubicBezTo>
                    <a:pt x="20387" y="22761"/>
                    <a:pt x="21020" y="22455"/>
                    <a:pt x="21296" y="22179"/>
                  </a:cubicBezTo>
                  <a:cubicBezTo>
                    <a:pt x="21775" y="21677"/>
                    <a:pt x="21593" y="20969"/>
                    <a:pt x="21547" y="20353"/>
                  </a:cubicBezTo>
                  <a:lnTo>
                    <a:pt x="21547" y="20353"/>
                  </a:lnTo>
                  <a:cubicBezTo>
                    <a:pt x="22392" y="20764"/>
                    <a:pt x="23168" y="21426"/>
                    <a:pt x="24104" y="21791"/>
                  </a:cubicBezTo>
                  <a:cubicBezTo>
                    <a:pt x="24583" y="21997"/>
                    <a:pt x="24948" y="22156"/>
                    <a:pt x="25473" y="22202"/>
                  </a:cubicBezTo>
                  <a:cubicBezTo>
                    <a:pt x="25598" y="22214"/>
                    <a:pt x="25723" y="22234"/>
                    <a:pt x="25840" y="22234"/>
                  </a:cubicBezTo>
                  <a:cubicBezTo>
                    <a:pt x="25937" y="22234"/>
                    <a:pt x="26029" y="22220"/>
                    <a:pt x="26112" y="22179"/>
                  </a:cubicBezTo>
                  <a:cubicBezTo>
                    <a:pt x="26363" y="22065"/>
                    <a:pt x="26340" y="21951"/>
                    <a:pt x="26614" y="21882"/>
                  </a:cubicBezTo>
                  <a:cubicBezTo>
                    <a:pt x="26657" y="21873"/>
                    <a:pt x="26701" y="21869"/>
                    <a:pt x="26746" y="21869"/>
                  </a:cubicBezTo>
                  <a:cubicBezTo>
                    <a:pt x="26896" y="21869"/>
                    <a:pt x="27058" y="21909"/>
                    <a:pt x="27204" y="21909"/>
                  </a:cubicBezTo>
                  <a:cubicBezTo>
                    <a:pt x="27229" y="21909"/>
                    <a:pt x="27253" y="21908"/>
                    <a:pt x="27276" y="21905"/>
                  </a:cubicBezTo>
                  <a:cubicBezTo>
                    <a:pt x="28281" y="21745"/>
                    <a:pt x="26706" y="19805"/>
                    <a:pt x="26318" y="19417"/>
                  </a:cubicBezTo>
                  <a:cubicBezTo>
                    <a:pt x="26067" y="19189"/>
                    <a:pt x="25815" y="18961"/>
                    <a:pt x="25542" y="18755"/>
                  </a:cubicBezTo>
                  <a:cubicBezTo>
                    <a:pt x="24880" y="18230"/>
                    <a:pt x="24400" y="17660"/>
                    <a:pt x="23168" y="17591"/>
                  </a:cubicBezTo>
                  <a:cubicBezTo>
                    <a:pt x="23510" y="17431"/>
                    <a:pt x="24629" y="17180"/>
                    <a:pt x="23989" y="16884"/>
                  </a:cubicBezTo>
                  <a:cubicBezTo>
                    <a:pt x="22597" y="16176"/>
                    <a:pt x="20246" y="16724"/>
                    <a:pt x="19059" y="15583"/>
                  </a:cubicBezTo>
                  <a:cubicBezTo>
                    <a:pt x="16252" y="12889"/>
                    <a:pt x="13170" y="10538"/>
                    <a:pt x="10271" y="7936"/>
                  </a:cubicBezTo>
                  <a:cubicBezTo>
                    <a:pt x="9244" y="7023"/>
                    <a:pt x="6734" y="678"/>
                    <a:pt x="6734" y="678"/>
                  </a:cubicBezTo>
                  <a:cubicBezTo>
                    <a:pt x="6440" y="279"/>
                    <a:pt x="4829" y="1"/>
                    <a:pt x="3290" y="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5" name="Google Shape;3635;p43"/>
            <p:cNvSpPr/>
            <p:nvPr/>
          </p:nvSpPr>
          <p:spPr>
            <a:xfrm>
              <a:off x="7568469" y="4120618"/>
              <a:ext cx="746914" cy="612525"/>
            </a:xfrm>
            <a:custGeom>
              <a:avLst/>
              <a:gdLst/>
              <a:ahLst/>
              <a:cxnLst/>
              <a:rect l="l" t="t" r="r" b="b"/>
              <a:pathLst>
                <a:path w="27756" h="22762" extrusionOk="0">
                  <a:moveTo>
                    <a:pt x="10328" y="7980"/>
                  </a:moveTo>
                  <a:lnTo>
                    <a:pt x="10328" y="7980"/>
                  </a:lnTo>
                  <a:cubicBezTo>
                    <a:pt x="10332" y="7981"/>
                    <a:pt x="10336" y="7982"/>
                    <a:pt x="10340" y="7982"/>
                  </a:cubicBezTo>
                  <a:cubicBezTo>
                    <a:pt x="10336" y="7981"/>
                    <a:pt x="10332" y="7981"/>
                    <a:pt x="10328" y="7980"/>
                  </a:cubicBezTo>
                  <a:close/>
                  <a:moveTo>
                    <a:pt x="3290" y="1"/>
                  </a:moveTo>
                  <a:cubicBezTo>
                    <a:pt x="1833" y="1"/>
                    <a:pt x="441" y="250"/>
                    <a:pt x="297" y="883"/>
                  </a:cubicBezTo>
                  <a:cubicBezTo>
                    <a:pt x="0" y="2184"/>
                    <a:pt x="3059" y="8689"/>
                    <a:pt x="5204" y="11451"/>
                  </a:cubicBezTo>
                  <a:cubicBezTo>
                    <a:pt x="6072" y="12570"/>
                    <a:pt x="7441" y="13346"/>
                    <a:pt x="8651" y="14053"/>
                  </a:cubicBezTo>
                  <a:cubicBezTo>
                    <a:pt x="10134" y="14898"/>
                    <a:pt x="11687" y="15628"/>
                    <a:pt x="13262" y="16336"/>
                  </a:cubicBezTo>
                  <a:cubicBezTo>
                    <a:pt x="14060" y="16701"/>
                    <a:pt x="14859" y="17043"/>
                    <a:pt x="15658" y="17363"/>
                  </a:cubicBezTo>
                  <a:cubicBezTo>
                    <a:pt x="15932" y="17477"/>
                    <a:pt x="16457" y="17568"/>
                    <a:pt x="16685" y="17774"/>
                  </a:cubicBezTo>
                  <a:cubicBezTo>
                    <a:pt x="16982" y="18025"/>
                    <a:pt x="17142" y="18687"/>
                    <a:pt x="17347" y="19029"/>
                  </a:cubicBezTo>
                  <a:cubicBezTo>
                    <a:pt x="17598" y="19486"/>
                    <a:pt x="17849" y="19828"/>
                    <a:pt x="18306" y="20102"/>
                  </a:cubicBezTo>
                  <a:cubicBezTo>
                    <a:pt x="18899" y="20444"/>
                    <a:pt x="19424" y="20536"/>
                    <a:pt x="19402" y="21335"/>
                  </a:cubicBezTo>
                  <a:cubicBezTo>
                    <a:pt x="19379" y="21814"/>
                    <a:pt x="19059" y="22430"/>
                    <a:pt x="19630" y="22704"/>
                  </a:cubicBezTo>
                  <a:cubicBezTo>
                    <a:pt x="19714" y="22744"/>
                    <a:pt x="19814" y="22761"/>
                    <a:pt x="19925" y="22761"/>
                  </a:cubicBezTo>
                  <a:cubicBezTo>
                    <a:pt x="20387" y="22761"/>
                    <a:pt x="21020" y="22455"/>
                    <a:pt x="21296" y="22179"/>
                  </a:cubicBezTo>
                  <a:cubicBezTo>
                    <a:pt x="21775" y="21677"/>
                    <a:pt x="21593" y="20969"/>
                    <a:pt x="21547" y="20353"/>
                  </a:cubicBezTo>
                  <a:lnTo>
                    <a:pt x="21547" y="20353"/>
                  </a:lnTo>
                  <a:cubicBezTo>
                    <a:pt x="22392" y="20764"/>
                    <a:pt x="23168" y="21426"/>
                    <a:pt x="24104" y="21791"/>
                  </a:cubicBezTo>
                  <a:cubicBezTo>
                    <a:pt x="24583" y="21997"/>
                    <a:pt x="24948" y="22156"/>
                    <a:pt x="25473" y="22202"/>
                  </a:cubicBezTo>
                  <a:cubicBezTo>
                    <a:pt x="25598" y="22214"/>
                    <a:pt x="25723" y="22234"/>
                    <a:pt x="25840" y="22234"/>
                  </a:cubicBezTo>
                  <a:cubicBezTo>
                    <a:pt x="25937" y="22234"/>
                    <a:pt x="26029" y="22220"/>
                    <a:pt x="26112" y="22179"/>
                  </a:cubicBezTo>
                  <a:cubicBezTo>
                    <a:pt x="26363" y="22065"/>
                    <a:pt x="26340" y="21951"/>
                    <a:pt x="26614" y="21882"/>
                  </a:cubicBezTo>
                  <a:cubicBezTo>
                    <a:pt x="26657" y="21873"/>
                    <a:pt x="26701" y="21869"/>
                    <a:pt x="26746" y="21869"/>
                  </a:cubicBezTo>
                  <a:cubicBezTo>
                    <a:pt x="26896" y="21869"/>
                    <a:pt x="27058" y="21909"/>
                    <a:pt x="27204" y="21909"/>
                  </a:cubicBezTo>
                  <a:cubicBezTo>
                    <a:pt x="27229" y="21909"/>
                    <a:pt x="27253" y="21908"/>
                    <a:pt x="27276" y="21905"/>
                  </a:cubicBezTo>
                  <a:cubicBezTo>
                    <a:pt x="27756" y="21814"/>
                    <a:pt x="27641" y="21357"/>
                    <a:pt x="27368" y="20832"/>
                  </a:cubicBezTo>
                  <a:lnTo>
                    <a:pt x="27368" y="20832"/>
                  </a:lnTo>
                  <a:cubicBezTo>
                    <a:pt x="27262" y="21044"/>
                    <a:pt x="27097" y="21177"/>
                    <a:pt x="26892" y="21177"/>
                  </a:cubicBezTo>
                  <a:cubicBezTo>
                    <a:pt x="26875" y="21177"/>
                    <a:pt x="26859" y="21176"/>
                    <a:pt x="26843" y="21175"/>
                  </a:cubicBezTo>
                  <a:cubicBezTo>
                    <a:pt x="26135" y="21061"/>
                    <a:pt x="24287" y="19851"/>
                    <a:pt x="24286" y="19851"/>
                  </a:cubicBezTo>
                  <a:lnTo>
                    <a:pt x="24286" y="19851"/>
                  </a:lnTo>
                  <a:cubicBezTo>
                    <a:pt x="24286" y="19851"/>
                    <a:pt x="25741" y="21107"/>
                    <a:pt x="24925" y="21107"/>
                  </a:cubicBezTo>
                  <a:cubicBezTo>
                    <a:pt x="24910" y="21107"/>
                    <a:pt x="24895" y="21107"/>
                    <a:pt x="24880" y="21106"/>
                  </a:cubicBezTo>
                  <a:cubicBezTo>
                    <a:pt x="23967" y="21061"/>
                    <a:pt x="20817" y="19121"/>
                    <a:pt x="20817" y="19121"/>
                  </a:cubicBezTo>
                  <a:lnTo>
                    <a:pt x="20817" y="19121"/>
                  </a:lnTo>
                  <a:cubicBezTo>
                    <a:pt x="20817" y="19121"/>
                    <a:pt x="21821" y="21015"/>
                    <a:pt x="20611" y="21266"/>
                  </a:cubicBezTo>
                  <a:cubicBezTo>
                    <a:pt x="20572" y="21274"/>
                    <a:pt x="20532" y="21279"/>
                    <a:pt x="20492" y="21279"/>
                  </a:cubicBezTo>
                  <a:cubicBezTo>
                    <a:pt x="19324" y="21279"/>
                    <a:pt x="17906" y="17857"/>
                    <a:pt x="18877" y="16952"/>
                  </a:cubicBezTo>
                  <a:cubicBezTo>
                    <a:pt x="19287" y="16587"/>
                    <a:pt x="19721" y="16336"/>
                    <a:pt x="20109" y="16153"/>
                  </a:cubicBezTo>
                  <a:cubicBezTo>
                    <a:pt x="19721" y="16039"/>
                    <a:pt x="19356" y="15857"/>
                    <a:pt x="19059" y="15583"/>
                  </a:cubicBezTo>
                  <a:cubicBezTo>
                    <a:pt x="18603" y="15126"/>
                    <a:pt x="18123" y="14692"/>
                    <a:pt x="17644" y="14282"/>
                  </a:cubicBezTo>
                  <a:cubicBezTo>
                    <a:pt x="17556" y="15138"/>
                    <a:pt x="17109" y="15952"/>
                    <a:pt x="15654" y="15952"/>
                  </a:cubicBezTo>
                  <a:cubicBezTo>
                    <a:pt x="15596" y="15952"/>
                    <a:pt x="15537" y="15950"/>
                    <a:pt x="15476" y="15948"/>
                  </a:cubicBezTo>
                  <a:cubicBezTo>
                    <a:pt x="12280" y="15765"/>
                    <a:pt x="5113" y="10812"/>
                    <a:pt x="6277" y="8872"/>
                  </a:cubicBezTo>
                  <a:cubicBezTo>
                    <a:pt x="6749" y="8081"/>
                    <a:pt x="7768" y="7847"/>
                    <a:pt x="8815" y="7847"/>
                  </a:cubicBezTo>
                  <a:cubicBezTo>
                    <a:pt x="9334" y="7847"/>
                    <a:pt x="9859" y="7905"/>
                    <a:pt x="10328" y="7980"/>
                  </a:cubicBezTo>
                  <a:lnTo>
                    <a:pt x="10328" y="7980"/>
                  </a:lnTo>
                  <a:cubicBezTo>
                    <a:pt x="10309" y="7974"/>
                    <a:pt x="10290" y="7955"/>
                    <a:pt x="10271" y="7936"/>
                  </a:cubicBezTo>
                  <a:cubicBezTo>
                    <a:pt x="9244" y="7023"/>
                    <a:pt x="6734" y="678"/>
                    <a:pt x="6734" y="678"/>
                  </a:cubicBezTo>
                  <a:cubicBezTo>
                    <a:pt x="6440" y="279"/>
                    <a:pt x="4829" y="1"/>
                    <a:pt x="3290" y="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6" name="Google Shape;3636;p43"/>
            <p:cNvSpPr/>
            <p:nvPr/>
          </p:nvSpPr>
          <p:spPr>
            <a:xfrm>
              <a:off x="8156265" y="4636725"/>
              <a:ext cx="120422" cy="85359"/>
            </a:xfrm>
            <a:custGeom>
              <a:avLst/>
              <a:gdLst/>
              <a:ahLst/>
              <a:cxnLst/>
              <a:rect l="l" t="t" r="r" b="b"/>
              <a:pathLst>
                <a:path w="4475" h="3172" extrusionOk="0">
                  <a:moveTo>
                    <a:pt x="1235" y="0"/>
                  </a:moveTo>
                  <a:cubicBezTo>
                    <a:pt x="1222" y="0"/>
                    <a:pt x="1214" y="3"/>
                    <a:pt x="1211" y="10"/>
                  </a:cubicBezTo>
                  <a:cubicBezTo>
                    <a:pt x="1211" y="33"/>
                    <a:pt x="1416" y="215"/>
                    <a:pt x="1736" y="444"/>
                  </a:cubicBezTo>
                  <a:cubicBezTo>
                    <a:pt x="1895" y="581"/>
                    <a:pt x="2055" y="740"/>
                    <a:pt x="2261" y="900"/>
                  </a:cubicBezTo>
                  <a:cubicBezTo>
                    <a:pt x="2443" y="1083"/>
                    <a:pt x="2649" y="1265"/>
                    <a:pt x="2854" y="1448"/>
                  </a:cubicBezTo>
                  <a:cubicBezTo>
                    <a:pt x="3082" y="1608"/>
                    <a:pt x="3311" y="1790"/>
                    <a:pt x="3493" y="1927"/>
                  </a:cubicBezTo>
                  <a:cubicBezTo>
                    <a:pt x="3653" y="2087"/>
                    <a:pt x="3813" y="2247"/>
                    <a:pt x="3881" y="2384"/>
                  </a:cubicBezTo>
                  <a:cubicBezTo>
                    <a:pt x="3927" y="2452"/>
                    <a:pt x="3950" y="2521"/>
                    <a:pt x="3950" y="2566"/>
                  </a:cubicBezTo>
                  <a:cubicBezTo>
                    <a:pt x="3950" y="2578"/>
                    <a:pt x="3950" y="2585"/>
                    <a:pt x="3950" y="2589"/>
                  </a:cubicBezTo>
                  <a:lnTo>
                    <a:pt x="3904" y="2589"/>
                  </a:lnTo>
                  <a:cubicBezTo>
                    <a:pt x="3922" y="2589"/>
                    <a:pt x="3838" y="2648"/>
                    <a:pt x="3594" y="2648"/>
                  </a:cubicBezTo>
                  <a:cubicBezTo>
                    <a:pt x="3532" y="2648"/>
                    <a:pt x="3461" y="2644"/>
                    <a:pt x="3379" y="2635"/>
                  </a:cubicBezTo>
                  <a:cubicBezTo>
                    <a:pt x="3014" y="2635"/>
                    <a:pt x="2489" y="2521"/>
                    <a:pt x="2009" y="2338"/>
                  </a:cubicBezTo>
                  <a:cubicBezTo>
                    <a:pt x="1059" y="1993"/>
                    <a:pt x="170" y="1443"/>
                    <a:pt x="39" y="1443"/>
                  </a:cubicBezTo>
                  <a:cubicBezTo>
                    <a:pt x="31" y="1443"/>
                    <a:pt x="26" y="1444"/>
                    <a:pt x="24" y="1448"/>
                  </a:cubicBezTo>
                  <a:cubicBezTo>
                    <a:pt x="1" y="1516"/>
                    <a:pt x="845" y="2201"/>
                    <a:pt x="1850" y="2681"/>
                  </a:cubicBezTo>
                  <a:cubicBezTo>
                    <a:pt x="2352" y="2909"/>
                    <a:pt x="2900" y="3091"/>
                    <a:pt x="3333" y="3137"/>
                  </a:cubicBezTo>
                  <a:cubicBezTo>
                    <a:pt x="3451" y="3162"/>
                    <a:pt x="3564" y="3171"/>
                    <a:pt x="3666" y="3171"/>
                  </a:cubicBezTo>
                  <a:cubicBezTo>
                    <a:pt x="3940" y="3171"/>
                    <a:pt x="4138" y="3102"/>
                    <a:pt x="4155" y="3069"/>
                  </a:cubicBezTo>
                  <a:cubicBezTo>
                    <a:pt x="4155" y="3069"/>
                    <a:pt x="4178" y="3069"/>
                    <a:pt x="4224" y="3046"/>
                  </a:cubicBezTo>
                  <a:cubicBezTo>
                    <a:pt x="4246" y="3023"/>
                    <a:pt x="4338" y="2954"/>
                    <a:pt x="4406" y="2863"/>
                  </a:cubicBezTo>
                  <a:cubicBezTo>
                    <a:pt x="4452" y="2772"/>
                    <a:pt x="4475" y="2589"/>
                    <a:pt x="4452" y="2475"/>
                  </a:cubicBezTo>
                  <a:cubicBezTo>
                    <a:pt x="4429" y="2338"/>
                    <a:pt x="4361" y="2247"/>
                    <a:pt x="4315" y="2133"/>
                  </a:cubicBezTo>
                  <a:cubicBezTo>
                    <a:pt x="4178" y="1927"/>
                    <a:pt x="3972" y="1745"/>
                    <a:pt x="3767" y="1585"/>
                  </a:cubicBezTo>
                  <a:cubicBezTo>
                    <a:pt x="3516" y="1402"/>
                    <a:pt x="3311" y="1288"/>
                    <a:pt x="3082" y="1128"/>
                  </a:cubicBezTo>
                  <a:cubicBezTo>
                    <a:pt x="2854" y="991"/>
                    <a:pt x="2649" y="832"/>
                    <a:pt x="2443" y="672"/>
                  </a:cubicBezTo>
                  <a:cubicBezTo>
                    <a:pt x="2238" y="535"/>
                    <a:pt x="2032" y="398"/>
                    <a:pt x="1850" y="284"/>
                  </a:cubicBezTo>
                  <a:cubicBezTo>
                    <a:pt x="1538" y="109"/>
                    <a:pt x="1310" y="0"/>
                    <a:pt x="1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7" name="Google Shape;3637;p43"/>
            <p:cNvSpPr/>
            <p:nvPr/>
          </p:nvSpPr>
          <p:spPr>
            <a:xfrm>
              <a:off x="8174698" y="4601042"/>
              <a:ext cx="141304" cy="113668"/>
            </a:xfrm>
            <a:custGeom>
              <a:avLst/>
              <a:gdLst/>
              <a:ahLst/>
              <a:cxnLst/>
              <a:rect l="l" t="t" r="r" b="b"/>
              <a:pathLst>
                <a:path w="5251" h="4224" extrusionOk="0">
                  <a:moveTo>
                    <a:pt x="54" y="0"/>
                  </a:moveTo>
                  <a:cubicBezTo>
                    <a:pt x="38" y="0"/>
                    <a:pt x="27" y="4"/>
                    <a:pt x="23" y="12"/>
                  </a:cubicBezTo>
                  <a:cubicBezTo>
                    <a:pt x="1" y="35"/>
                    <a:pt x="206" y="172"/>
                    <a:pt x="526" y="377"/>
                  </a:cubicBezTo>
                  <a:cubicBezTo>
                    <a:pt x="845" y="583"/>
                    <a:pt x="1279" y="811"/>
                    <a:pt x="1713" y="1062"/>
                  </a:cubicBezTo>
                  <a:cubicBezTo>
                    <a:pt x="2146" y="1290"/>
                    <a:pt x="2580" y="1519"/>
                    <a:pt x="2877" y="1724"/>
                  </a:cubicBezTo>
                  <a:cubicBezTo>
                    <a:pt x="3196" y="1907"/>
                    <a:pt x="3379" y="2066"/>
                    <a:pt x="3379" y="2066"/>
                  </a:cubicBezTo>
                  <a:cubicBezTo>
                    <a:pt x="3379" y="2066"/>
                    <a:pt x="3424" y="2089"/>
                    <a:pt x="3516" y="2158"/>
                  </a:cubicBezTo>
                  <a:cubicBezTo>
                    <a:pt x="3607" y="2203"/>
                    <a:pt x="3721" y="2295"/>
                    <a:pt x="3858" y="2409"/>
                  </a:cubicBezTo>
                  <a:cubicBezTo>
                    <a:pt x="3949" y="2454"/>
                    <a:pt x="4018" y="2523"/>
                    <a:pt x="4109" y="2591"/>
                  </a:cubicBezTo>
                  <a:lnTo>
                    <a:pt x="4155" y="2614"/>
                  </a:lnTo>
                  <a:lnTo>
                    <a:pt x="4200" y="2683"/>
                  </a:lnTo>
                  <a:cubicBezTo>
                    <a:pt x="4246" y="2706"/>
                    <a:pt x="4292" y="2751"/>
                    <a:pt x="4315" y="2797"/>
                  </a:cubicBezTo>
                  <a:cubicBezTo>
                    <a:pt x="4474" y="2957"/>
                    <a:pt x="4634" y="3139"/>
                    <a:pt x="4771" y="3322"/>
                  </a:cubicBezTo>
                  <a:cubicBezTo>
                    <a:pt x="4817" y="3413"/>
                    <a:pt x="4862" y="3504"/>
                    <a:pt x="4908" y="3596"/>
                  </a:cubicBezTo>
                  <a:cubicBezTo>
                    <a:pt x="4908" y="3687"/>
                    <a:pt x="4908" y="3755"/>
                    <a:pt x="4862" y="3801"/>
                  </a:cubicBezTo>
                  <a:cubicBezTo>
                    <a:pt x="4840" y="3870"/>
                    <a:pt x="4748" y="3915"/>
                    <a:pt x="4657" y="3961"/>
                  </a:cubicBezTo>
                  <a:cubicBezTo>
                    <a:pt x="4609" y="3977"/>
                    <a:pt x="4560" y="3993"/>
                    <a:pt x="4504" y="3993"/>
                  </a:cubicBezTo>
                  <a:cubicBezTo>
                    <a:pt x="4480" y="3993"/>
                    <a:pt x="4455" y="3990"/>
                    <a:pt x="4429" y="3984"/>
                  </a:cubicBezTo>
                  <a:cubicBezTo>
                    <a:pt x="4117" y="3963"/>
                    <a:pt x="3900" y="3867"/>
                    <a:pt x="3846" y="3867"/>
                  </a:cubicBezTo>
                  <a:cubicBezTo>
                    <a:pt x="3841" y="3867"/>
                    <a:pt x="3837" y="3868"/>
                    <a:pt x="3835" y="3870"/>
                  </a:cubicBezTo>
                  <a:cubicBezTo>
                    <a:pt x="3812" y="3892"/>
                    <a:pt x="4018" y="4075"/>
                    <a:pt x="4406" y="4189"/>
                  </a:cubicBezTo>
                  <a:cubicBezTo>
                    <a:pt x="4452" y="4212"/>
                    <a:pt x="4509" y="4223"/>
                    <a:pt x="4569" y="4223"/>
                  </a:cubicBezTo>
                  <a:cubicBezTo>
                    <a:pt x="4628" y="4223"/>
                    <a:pt x="4691" y="4212"/>
                    <a:pt x="4748" y="4189"/>
                  </a:cubicBezTo>
                  <a:cubicBezTo>
                    <a:pt x="4862" y="4166"/>
                    <a:pt x="4999" y="4121"/>
                    <a:pt x="5113" y="4007"/>
                  </a:cubicBezTo>
                  <a:cubicBezTo>
                    <a:pt x="5228" y="3870"/>
                    <a:pt x="5250" y="3687"/>
                    <a:pt x="5228" y="3527"/>
                  </a:cubicBezTo>
                  <a:cubicBezTo>
                    <a:pt x="5205" y="3390"/>
                    <a:pt x="5159" y="3253"/>
                    <a:pt x="5091" y="3139"/>
                  </a:cubicBezTo>
                  <a:cubicBezTo>
                    <a:pt x="4954" y="2888"/>
                    <a:pt x="4794" y="2683"/>
                    <a:pt x="4657" y="2500"/>
                  </a:cubicBezTo>
                  <a:cubicBezTo>
                    <a:pt x="4611" y="2454"/>
                    <a:pt x="4589" y="2409"/>
                    <a:pt x="4543" y="2363"/>
                  </a:cubicBezTo>
                  <a:lnTo>
                    <a:pt x="4497" y="2295"/>
                  </a:lnTo>
                  <a:cubicBezTo>
                    <a:pt x="4452" y="2272"/>
                    <a:pt x="4429" y="2249"/>
                    <a:pt x="4406" y="2226"/>
                  </a:cubicBezTo>
                  <a:cubicBezTo>
                    <a:pt x="4337" y="2158"/>
                    <a:pt x="4246" y="2089"/>
                    <a:pt x="4178" y="2021"/>
                  </a:cubicBezTo>
                  <a:cubicBezTo>
                    <a:pt x="4041" y="1884"/>
                    <a:pt x="3927" y="1793"/>
                    <a:pt x="3835" y="1724"/>
                  </a:cubicBezTo>
                  <a:cubicBezTo>
                    <a:pt x="3744" y="1656"/>
                    <a:pt x="3676" y="1633"/>
                    <a:pt x="3676" y="1633"/>
                  </a:cubicBezTo>
                  <a:cubicBezTo>
                    <a:pt x="3676" y="1633"/>
                    <a:pt x="3470" y="1473"/>
                    <a:pt x="3128" y="1290"/>
                  </a:cubicBezTo>
                  <a:cubicBezTo>
                    <a:pt x="2808" y="1108"/>
                    <a:pt x="2352" y="902"/>
                    <a:pt x="1872" y="720"/>
                  </a:cubicBezTo>
                  <a:cubicBezTo>
                    <a:pt x="1416" y="514"/>
                    <a:pt x="959" y="332"/>
                    <a:pt x="617" y="195"/>
                  </a:cubicBezTo>
                  <a:cubicBezTo>
                    <a:pt x="335" y="82"/>
                    <a:pt x="131"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8" name="Google Shape;3638;p43"/>
            <p:cNvSpPr/>
            <p:nvPr/>
          </p:nvSpPr>
          <p:spPr>
            <a:xfrm>
              <a:off x="8151367" y="4582609"/>
              <a:ext cx="145583" cy="83932"/>
            </a:xfrm>
            <a:custGeom>
              <a:avLst/>
              <a:gdLst/>
              <a:ahLst/>
              <a:cxnLst/>
              <a:rect l="l" t="t" r="r" b="b"/>
              <a:pathLst>
                <a:path w="5410" h="3119" extrusionOk="0">
                  <a:moveTo>
                    <a:pt x="102" y="1"/>
                  </a:moveTo>
                  <a:cubicBezTo>
                    <a:pt x="55" y="1"/>
                    <a:pt x="27" y="4"/>
                    <a:pt x="23" y="12"/>
                  </a:cubicBezTo>
                  <a:cubicBezTo>
                    <a:pt x="0" y="104"/>
                    <a:pt x="776" y="355"/>
                    <a:pt x="1552" y="583"/>
                  </a:cubicBezTo>
                  <a:cubicBezTo>
                    <a:pt x="1940" y="697"/>
                    <a:pt x="2306" y="834"/>
                    <a:pt x="2580" y="948"/>
                  </a:cubicBezTo>
                  <a:cubicBezTo>
                    <a:pt x="2853" y="1062"/>
                    <a:pt x="3036" y="1154"/>
                    <a:pt x="3036" y="1154"/>
                  </a:cubicBezTo>
                  <a:cubicBezTo>
                    <a:pt x="3036" y="1154"/>
                    <a:pt x="3082" y="1154"/>
                    <a:pt x="3150" y="1199"/>
                  </a:cubicBezTo>
                  <a:cubicBezTo>
                    <a:pt x="3241" y="1222"/>
                    <a:pt x="3356" y="1268"/>
                    <a:pt x="3470" y="1336"/>
                  </a:cubicBezTo>
                  <a:cubicBezTo>
                    <a:pt x="3744" y="1450"/>
                    <a:pt x="4063" y="1656"/>
                    <a:pt x="4360" y="1907"/>
                  </a:cubicBezTo>
                  <a:cubicBezTo>
                    <a:pt x="4657" y="2158"/>
                    <a:pt x="4885" y="2478"/>
                    <a:pt x="5067" y="2706"/>
                  </a:cubicBezTo>
                  <a:cubicBezTo>
                    <a:pt x="5218" y="2943"/>
                    <a:pt x="5328" y="3119"/>
                    <a:pt x="5359" y="3119"/>
                  </a:cubicBezTo>
                  <a:cubicBezTo>
                    <a:pt x="5361" y="3119"/>
                    <a:pt x="5363" y="3118"/>
                    <a:pt x="5364" y="3117"/>
                  </a:cubicBezTo>
                  <a:cubicBezTo>
                    <a:pt x="5410" y="3094"/>
                    <a:pt x="5364" y="2911"/>
                    <a:pt x="5250" y="2614"/>
                  </a:cubicBezTo>
                  <a:cubicBezTo>
                    <a:pt x="5113" y="2318"/>
                    <a:pt x="4908" y="1953"/>
                    <a:pt x="4611" y="1633"/>
                  </a:cubicBezTo>
                  <a:cubicBezTo>
                    <a:pt x="4337" y="1336"/>
                    <a:pt x="3995" y="1062"/>
                    <a:pt x="3721" y="903"/>
                  </a:cubicBezTo>
                  <a:cubicBezTo>
                    <a:pt x="3584" y="811"/>
                    <a:pt x="3470" y="766"/>
                    <a:pt x="3378" y="720"/>
                  </a:cubicBezTo>
                  <a:cubicBezTo>
                    <a:pt x="3287" y="674"/>
                    <a:pt x="3241" y="651"/>
                    <a:pt x="3241" y="651"/>
                  </a:cubicBezTo>
                  <a:cubicBezTo>
                    <a:pt x="3241" y="651"/>
                    <a:pt x="3059" y="583"/>
                    <a:pt x="2762" y="492"/>
                  </a:cubicBezTo>
                  <a:cubicBezTo>
                    <a:pt x="2465" y="378"/>
                    <a:pt x="2055" y="286"/>
                    <a:pt x="1644" y="218"/>
                  </a:cubicBezTo>
                  <a:cubicBezTo>
                    <a:pt x="984" y="86"/>
                    <a:pt x="324" y="1"/>
                    <a:pt x="1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9" name="Google Shape;3639;p43"/>
            <p:cNvSpPr/>
            <p:nvPr/>
          </p:nvSpPr>
          <p:spPr>
            <a:xfrm>
              <a:off x="8089931" y="4552819"/>
              <a:ext cx="131482" cy="43648"/>
            </a:xfrm>
            <a:custGeom>
              <a:avLst/>
              <a:gdLst/>
              <a:ahLst/>
              <a:cxnLst/>
              <a:rect l="l" t="t" r="r" b="b"/>
              <a:pathLst>
                <a:path w="4886" h="1622" extrusionOk="0">
                  <a:moveTo>
                    <a:pt x="2512" y="1"/>
                  </a:moveTo>
                  <a:cubicBezTo>
                    <a:pt x="2215" y="1"/>
                    <a:pt x="1850" y="24"/>
                    <a:pt x="1484" y="47"/>
                  </a:cubicBezTo>
                  <a:cubicBezTo>
                    <a:pt x="1119" y="92"/>
                    <a:pt x="754" y="92"/>
                    <a:pt x="480" y="115"/>
                  </a:cubicBezTo>
                  <a:cubicBezTo>
                    <a:pt x="400" y="108"/>
                    <a:pt x="327" y="106"/>
                    <a:pt x="265" y="106"/>
                  </a:cubicBezTo>
                  <a:cubicBezTo>
                    <a:pt x="113" y="106"/>
                    <a:pt x="17" y="122"/>
                    <a:pt x="1" y="138"/>
                  </a:cubicBezTo>
                  <a:cubicBezTo>
                    <a:pt x="1" y="184"/>
                    <a:pt x="183" y="252"/>
                    <a:pt x="457" y="320"/>
                  </a:cubicBezTo>
                  <a:cubicBezTo>
                    <a:pt x="731" y="366"/>
                    <a:pt x="1119" y="412"/>
                    <a:pt x="1484" y="435"/>
                  </a:cubicBezTo>
                  <a:cubicBezTo>
                    <a:pt x="1850" y="457"/>
                    <a:pt x="2215" y="457"/>
                    <a:pt x="2489" y="503"/>
                  </a:cubicBezTo>
                  <a:cubicBezTo>
                    <a:pt x="2603" y="503"/>
                    <a:pt x="2717" y="526"/>
                    <a:pt x="2785" y="549"/>
                  </a:cubicBezTo>
                  <a:lnTo>
                    <a:pt x="2922" y="549"/>
                  </a:lnTo>
                  <a:cubicBezTo>
                    <a:pt x="2922" y="549"/>
                    <a:pt x="2968" y="549"/>
                    <a:pt x="3082" y="572"/>
                  </a:cubicBezTo>
                  <a:cubicBezTo>
                    <a:pt x="3196" y="594"/>
                    <a:pt x="3310" y="617"/>
                    <a:pt x="3539" y="663"/>
                  </a:cubicBezTo>
                  <a:cubicBezTo>
                    <a:pt x="3721" y="686"/>
                    <a:pt x="3927" y="731"/>
                    <a:pt x="4132" y="777"/>
                  </a:cubicBezTo>
                  <a:cubicBezTo>
                    <a:pt x="4338" y="800"/>
                    <a:pt x="4543" y="891"/>
                    <a:pt x="4543" y="937"/>
                  </a:cubicBezTo>
                  <a:lnTo>
                    <a:pt x="4543" y="960"/>
                  </a:lnTo>
                  <a:cubicBezTo>
                    <a:pt x="4611" y="1119"/>
                    <a:pt x="4429" y="1325"/>
                    <a:pt x="4315" y="1416"/>
                  </a:cubicBezTo>
                  <a:cubicBezTo>
                    <a:pt x="4155" y="1530"/>
                    <a:pt x="4064" y="1576"/>
                    <a:pt x="4064" y="1599"/>
                  </a:cubicBezTo>
                  <a:cubicBezTo>
                    <a:pt x="4064" y="1610"/>
                    <a:pt x="4098" y="1622"/>
                    <a:pt x="4155" y="1622"/>
                  </a:cubicBezTo>
                  <a:cubicBezTo>
                    <a:pt x="4212" y="1622"/>
                    <a:pt x="4292" y="1610"/>
                    <a:pt x="4383" y="1576"/>
                  </a:cubicBezTo>
                  <a:cubicBezTo>
                    <a:pt x="4474" y="1530"/>
                    <a:pt x="4589" y="1485"/>
                    <a:pt x="4680" y="1370"/>
                  </a:cubicBezTo>
                  <a:cubicBezTo>
                    <a:pt x="4794" y="1279"/>
                    <a:pt x="4885" y="1097"/>
                    <a:pt x="4840" y="891"/>
                  </a:cubicBezTo>
                  <a:lnTo>
                    <a:pt x="4840" y="891"/>
                  </a:lnTo>
                  <a:lnTo>
                    <a:pt x="4863" y="914"/>
                  </a:lnTo>
                  <a:cubicBezTo>
                    <a:pt x="4840" y="709"/>
                    <a:pt x="4680" y="594"/>
                    <a:pt x="4589" y="526"/>
                  </a:cubicBezTo>
                  <a:cubicBezTo>
                    <a:pt x="4474" y="457"/>
                    <a:pt x="4360" y="412"/>
                    <a:pt x="4246" y="389"/>
                  </a:cubicBezTo>
                  <a:cubicBezTo>
                    <a:pt x="4041" y="298"/>
                    <a:pt x="3813" y="252"/>
                    <a:pt x="3630" y="206"/>
                  </a:cubicBezTo>
                  <a:cubicBezTo>
                    <a:pt x="3493" y="138"/>
                    <a:pt x="3288" y="92"/>
                    <a:pt x="3173" y="69"/>
                  </a:cubicBezTo>
                  <a:cubicBezTo>
                    <a:pt x="3059" y="24"/>
                    <a:pt x="2991" y="24"/>
                    <a:pt x="2991" y="24"/>
                  </a:cubicBezTo>
                  <a:lnTo>
                    <a:pt x="2854" y="24"/>
                  </a:lnTo>
                  <a:cubicBezTo>
                    <a:pt x="2763" y="24"/>
                    <a:pt x="2648" y="1"/>
                    <a:pt x="2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0" name="Google Shape;3640;p43"/>
            <p:cNvSpPr/>
            <p:nvPr/>
          </p:nvSpPr>
          <p:spPr>
            <a:xfrm>
              <a:off x="8022360" y="4590305"/>
              <a:ext cx="133339" cy="145206"/>
            </a:xfrm>
            <a:custGeom>
              <a:avLst/>
              <a:gdLst/>
              <a:ahLst/>
              <a:cxnLst/>
              <a:rect l="l" t="t" r="r" b="b"/>
              <a:pathLst>
                <a:path w="4955" h="5396" extrusionOk="0">
                  <a:moveTo>
                    <a:pt x="69" y="0"/>
                  </a:moveTo>
                  <a:cubicBezTo>
                    <a:pt x="47" y="0"/>
                    <a:pt x="1" y="343"/>
                    <a:pt x="92" y="822"/>
                  </a:cubicBezTo>
                  <a:cubicBezTo>
                    <a:pt x="206" y="1301"/>
                    <a:pt x="457" y="1918"/>
                    <a:pt x="982" y="2397"/>
                  </a:cubicBezTo>
                  <a:cubicBezTo>
                    <a:pt x="1234" y="2625"/>
                    <a:pt x="1530" y="2785"/>
                    <a:pt x="1758" y="2922"/>
                  </a:cubicBezTo>
                  <a:cubicBezTo>
                    <a:pt x="1987" y="3082"/>
                    <a:pt x="2147" y="3241"/>
                    <a:pt x="2215" y="3424"/>
                  </a:cubicBezTo>
                  <a:cubicBezTo>
                    <a:pt x="2306" y="3607"/>
                    <a:pt x="2329" y="3766"/>
                    <a:pt x="2329" y="3881"/>
                  </a:cubicBezTo>
                  <a:cubicBezTo>
                    <a:pt x="2329" y="4018"/>
                    <a:pt x="2329" y="4086"/>
                    <a:pt x="2329" y="4086"/>
                  </a:cubicBezTo>
                  <a:cubicBezTo>
                    <a:pt x="2329" y="4086"/>
                    <a:pt x="2352" y="4177"/>
                    <a:pt x="2352" y="4314"/>
                  </a:cubicBezTo>
                  <a:cubicBezTo>
                    <a:pt x="2375" y="4451"/>
                    <a:pt x="2352" y="4657"/>
                    <a:pt x="2489" y="4953"/>
                  </a:cubicBezTo>
                  <a:cubicBezTo>
                    <a:pt x="2557" y="5113"/>
                    <a:pt x="2717" y="5273"/>
                    <a:pt x="2900" y="5319"/>
                  </a:cubicBezTo>
                  <a:cubicBezTo>
                    <a:pt x="3037" y="5370"/>
                    <a:pt x="3174" y="5396"/>
                    <a:pt x="3301" y="5396"/>
                  </a:cubicBezTo>
                  <a:cubicBezTo>
                    <a:pt x="3343" y="5396"/>
                    <a:pt x="3385" y="5393"/>
                    <a:pt x="3425" y="5387"/>
                  </a:cubicBezTo>
                  <a:cubicBezTo>
                    <a:pt x="3767" y="5341"/>
                    <a:pt x="4110" y="5182"/>
                    <a:pt x="4361" y="4953"/>
                  </a:cubicBezTo>
                  <a:cubicBezTo>
                    <a:pt x="4634" y="4702"/>
                    <a:pt x="4817" y="4406"/>
                    <a:pt x="4886" y="4086"/>
                  </a:cubicBezTo>
                  <a:cubicBezTo>
                    <a:pt x="4954" y="3766"/>
                    <a:pt x="4908" y="3447"/>
                    <a:pt x="4817" y="3219"/>
                  </a:cubicBezTo>
                  <a:cubicBezTo>
                    <a:pt x="4647" y="2751"/>
                    <a:pt x="4338" y="2600"/>
                    <a:pt x="4297" y="2600"/>
                  </a:cubicBezTo>
                  <a:cubicBezTo>
                    <a:pt x="4294" y="2600"/>
                    <a:pt x="4292" y="2601"/>
                    <a:pt x="4292" y="2602"/>
                  </a:cubicBezTo>
                  <a:cubicBezTo>
                    <a:pt x="4246" y="2625"/>
                    <a:pt x="4520" y="2831"/>
                    <a:pt x="4612" y="3264"/>
                  </a:cubicBezTo>
                  <a:cubicBezTo>
                    <a:pt x="4680" y="3493"/>
                    <a:pt x="4680" y="3744"/>
                    <a:pt x="4589" y="3995"/>
                  </a:cubicBezTo>
                  <a:cubicBezTo>
                    <a:pt x="4498" y="4246"/>
                    <a:pt x="4338" y="4497"/>
                    <a:pt x="4110" y="4657"/>
                  </a:cubicBezTo>
                  <a:cubicBezTo>
                    <a:pt x="3905" y="4849"/>
                    <a:pt x="3598" y="4934"/>
                    <a:pt x="3351" y="4934"/>
                  </a:cubicBezTo>
                  <a:cubicBezTo>
                    <a:pt x="3130" y="4934"/>
                    <a:pt x="2956" y="4866"/>
                    <a:pt x="2945" y="4748"/>
                  </a:cubicBezTo>
                  <a:cubicBezTo>
                    <a:pt x="2877" y="4611"/>
                    <a:pt x="2877" y="4406"/>
                    <a:pt x="2877" y="4291"/>
                  </a:cubicBezTo>
                  <a:cubicBezTo>
                    <a:pt x="2877" y="4154"/>
                    <a:pt x="2877" y="4063"/>
                    <a:pt x="2877" y="4063"/>
                  </a:cubicBezTo>
                  <a:cubicBezTo>
                    <a:pt x="2877" y="4063"/>
                    <a:pt x="2877" y="3995"/>
                    <a:pt x="2854" y="3835"/>
                  </a:cubicBezTo>
                  <a:cubicBezTo>
                    <a:pt x="2831" y="3675"/>
                    <a:pt x="2786" y="3447"/>
                    <a:pt x="2649" y="3196"/>
                  </a:cubicBezTo>
                  <a:cubicBezTo>
                    <a:pt x="2535" y="2945"/>
                    <a:pt x="2283" y="2716"/>
                    <a:pt x="2010" y="2557"/>
                  </a:cubicBezTo>
                  <a:cubicBezTo>
                    <a:pt x="1713" y="2397"/>
                    <a:pt x="1439" y="2260"/>
                    <a:pt x="1211" y="2100"/>
                  </a:cubicBezTo>
                  <a:cubicBezTo>
                    <a:pt x="754" y="1735"/>
                    <a:pt x="457" y="1187"/>
                    <a:pt x="298" y="754"/>
                  </a:cubicBezTo>
                  <a:cubicBezTo>
                    <a:pt x="161" y="320"/>
                    <a:pt x="115"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1" name="Google Shape;3641;p43"/>
            <p:cNvSpPr/>
            <p:nvPr/>
          </p:nvSpPr>
          <p:spPr>
            <a:xfrm>
              <a:off x="7417585" y="3868094"/>
              <a:ext cx="360971" cy="355508"/>
            </a:xfrm>
            <a:custGeom>
              <a:avLst/>
              <a:gdLst/>
              <a:ahLst/>
              <a:cxnLst/>
              <a:rect l="l" t="t" r="r" b="b"/>
              <a:pathLst>
                <a:path w="13414" h="13211" extrusionOk="0">
                  <a:moveTo>
                    <a:pt x="4247" y="0"/>
                  </a:moveTo>
                  <a:cubicBezTo>
                    <a:pt x="4008" y="0"/>
                    <a:pt x="3872" y="19"/>
                    <a:pt x="3872" y="19"/>
                  </a:cubicBezTo>
                  <a:cubicBezTo>
                    <a:pt x="1" y="1215"/>
                    <a:pt x="4544" y="13211"/>
                    <a:pt x="6027" y="13211"/>
                  </a:cubicBezTo>
                  <a:cubicBezTo>
                    <a:pt x="6101" y="13211"/>
                    <a:pt x="6166" y="13181"/>
                    <a:pt x="6223" y="13120"/>
                  </a:cubicBezTo>
                  <a:cubicBezTo>
                    <a:pt x="7433" y="11819"/>
                    <a:pt x="13413" y="10610"/>
                    <a:pt x="13413" y="10610"/>
                  </a:cubicBezTo>
                  <a:cubicBezTo>
                    <a:pt x="13413" y="10610"/>
                    <a:pt x="12751" y="8007"/>
                    <a:pt x="10172" y="3762"/>
                  </a:cubicBezTo>
                  <a:cubicBezTo>
                    <a:pt x="8086" y="329"/>
                    <a:pt x="5254" y="0"/>
                    <a:pt x="42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2" name="Google Shape;3642;p43"/>
            <p:cNvSpPr/>
            <p:nvPr/>
          </p:nvSpPr>
          <p:spPr>
            <a:xfrm>
              <a:off x="7499661" y="3913357"/>
              <a:ext cx="83556" cy="307231"/>
            </a:xfrm>
            <a:custGeom>
              <a:avLst/>
              <a:gdLst/>
              <a:ahLst/>
              <a:cxnLst/>
              <a:rect l="l" t="t" r="r" b="b"/>
              <a:pathLst>
                <a:path w="3105" h="11417" extrusionOk="0">
                  <a:moveTo>
                    <a:pt x="1868" y="1"/>
                  </a:moveTo>
                  <a:cubicBezTo>
                    <a:pt x="1822" y="1"/>
                    <a:pt x="1439" y="169"/>
                    <a:pt x="1096" y="619"/>
                  </a:cubicBezTo>
                  <a:cubicBezTo>
                    <a:pt x="914" y="847"/>
                    <a:pt x="731" y="1144"/>
                    <a:pt x="571" y="1509"/>
                  </a:cubicBezTo>
                  <a:cubicBezTo>
                    <a:pt x="434" y="1852"/>
                    <a:pt x="297" y="2217"/>
                    <a:pt x="229" y="2628"/>
                  </a:cubicBezTo>
                  <a:cubicBezTo>
                    <a:pt x="46" y="3404"/>
                    <a:pt x="1" y="4203"/>
                    <a:pt x="92" y="4819"/>
                  </a:cubicBezTo>
                  <a:cubicBezTo>
                    <a:pt x="115" y="5116"/>
                    <a:pt x="183" y="5367"/>
                    <a:pt x="229" y="5527"/>
                  </a:cubicBezTo>
                  <a:cubicBezTo>
                    <a:pt x="252" y="5709"/>
                    <a:pt x="275" y="5800"/>
                    <a:pt x="275" y="5800"/>
                  </a:cubicBezTo>
                  <a:cubicBezTo>
                    <a:pt x="275" y="5800"/>
                    <a:pt x="297" y="5915"/>
                    <a:pt x="366" y="6074"/>
                  </a:cubicBezTo>
                  <a:cubicBezTo>
                    <a:pt x="434" y="6234"/>
                    <a:pt x="526" y="6462"/>
                    <a:pt x="617" y="6736"/>
                  </a:cubicBezTo>
                  <a:cubicBezTo>
                    <a:pt x="754" y="7010"/>
                    <a:pt x="914" y="7330"/>
                    <a:pt x="1073" y="7649"/>
                  </a:cubicBezTo>
                  <a:cubicBezTo>
                    <a:pt x="1256" y="7992"/>
                    <a:pt x="1439" y="8334"/>
                    <a:pt x="1644" y="8676"/>
                  </a:cubicBezTo>
                  <a:cubicBezTo>
                    <a:pt x="2032" y="9338"/>
                    <a:pt x="2397" y="10023"/>
                    <a:pt x="2648" y="10548"/>
                  </a:cubicBezTo>
                  <a:cubicBezTo>
                    <a:pt x="2892" y="11058"/>
                    <a:pt x="3028" y="11416"/>
                    <a:pt x="3078" y="11416"/>
                  </a:cubicBezTo>
                  <a:cubicBezTo>
                    <a:pt x="3079" y="11416"/>
                    <a:pt x="3081" y="11416"/>
                    <a:pt x="3082" y="11415"/>
                  </a:cubicBezTo>
                  <a:cubicBezTo>
                    <a:pt x="3105" y="11415"/>
                    <a:pt x="3036" y="11027"/>
                    <a:pt x="2854" y="10457"/>
                  </a:cubicBezTo>
                  <a:cubicBezTo>
                    <a:pt x="2648" y="9909"/>
                    <a:pt x="2329" y="9179"/>
                    <a:pt x="1964" y="8494"/>
                  </a:cubicBezTo>
                  <a:cubicBezTo>
                    <a:pt x="1804" y="8129"/>
                    <a:pt x="1644" y="7786"/>
                    <a:pt x="1484" y="7467"/>
                  </a:cubicBezTo>
                  <a:cubicBezTo>
                    <a:pt x="1324" y="7124"/>
                    <a:pt x="1210" y="6828"/>
                    <a:pt x="1073" y="6554"/>
                  </a:cubicBezTo>
                  <a:cubicBezTo>
                    <a:pt x="1005" y="6280"/>
                    <a:pt x="914" y="6074"/>
                    <a:pt x="868" y="5915"/>
                  </a:cubicBezTo>
                  <a:cubicBezTo>
                    <a:pt x="800" y="5755"/>
                    <a:pt x="800" y="5664"/>
                    <a:pt x="800" y="5664"/>
                  </a:cubicBezTo>
                  <a:cubicBezTo>
                    <a:pt x="800" y="5664"/>
                    <a:pt x="777" y="5572"/>
                    <a:pt x="731" y="5412"/>
                  </a:cubicBezTo>
                  <a:cubicBezTo>
                    <a:pt x="685" y="5253"/>
                    <a:pt x="617" y="5024"/>
                    <a:pt x="571" y="4750"/>
                  </a:cubicBezTo>
                  <a:cubicBezTo>
                    <a:pt x="480" y="4203"/>
                    <a:pt x="480" y="3427"/>
                    <a:pt x="594" y="2696"/>
                  </a:cubicBezTo>
                  <a:cubicBezTo>
                    <a:pt x="663" y="2308"/>
                    <a:pt x="731" y="1943"/>
                    <a:pt x="845" y="1601"/>
                  </a:cubicBezTo>
                  <a:cubicBezTo>
                    <a:pt x="959" y="1281"/>
                    <a:pt x="1119" y="984"/>
                    <a:pt x="1256" y="733"/>
                  </a:cubicBezTo>
                  <a:cubicBezTo>
                    <a:pt x="1553" y="254"/>
                    <a:pt x="1895" y="48"/>
                    <a:pt x="1872" y="3"/>
                  </a:cubicBezTo>
                  <a:cubicBezTo>
                    <a:pt x="1872" y="1"/>
                    <a:pt x="1871" y="1"/>
                    <a:pt x="1868" y="1"/>
                  </a:cubicBezTo>
                  <a:close/>
                </a:path>
              </a:pathLst>
            </a:custGeom>
            <a:solidFill>
              <a:srgbClr val="7AE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3" name="Google Shape;3643;p43"/>
            <p:cNvSpPr/>
            <p:nvPr/>
          </p:nvSpPr>
          <p:spPr>
            <a:xfrm>
              <a:off x="7598555" y="4156650"/>
              <a:ext cx="160330" cy="53712"/>
            </a:xfrm>
            <a:custGeom>
              <a:avLst/>
              <a:gdLst/>
              <a:ahLst/>
              <a:cxnLst/>
              <a:rect l="l" t="t" r="r" b="b"/>
              <a:pathLst>
                <a:path w="5958" h="1996" extrusionOk="0">
                  <a:moveTo>
                    <a:pt x="5805" y="0"/>
                  </a:moveTo>
                  <a:cubicBezTo>
                    <a:pt x="5549" y="0"/>
                    <a:pt x="4955" y="78"/>
                    <a:pt x="4360" y="183"/>
                  </a:cubicBezTo>
                  <a:cubicBezTo>
                    <a:pt x="3584" y="320"/>
                    <a:pt x="2831" y="526"/>
                    <a:pt x="2831" y="526"/>
                  </a:cubicBezTo>
                  <a:cubicBezTo>
                    <a:pt x="2831" y="526"/>
                    <a:pt x="2078" y="777"/>
                    <a:pt x="1347" y="1119"/>
                  </a:cubicBezTo>
                  <a:cubicBezTo>
                    <a:pt x="640" y="1484"/>
                    <a:pt x="0" y="1941"/>
                    <a:pt x="46" y="1986"/>
                  </a:cubicBezTo>
                  <a:cubicBezTo>
                    <a:pt x="48" y="1993"/>
                    <a:pt x="56" y="1996"/>
                    <a:pt x="70" y="1996"/>
                  </a:cubicBezTo>
                  <a:cubicBezTo>
                    <a:pt x="201" y="1996"/>
                    <a:pt x="845" y="1712"/>
                    <a:pt x="1507" y="1484"/>
                  </a:cubicBezTo>
                  <a:cubicBezTo>
                    <a:pt x="2237" y="1233"/>
                    <a:pt x="2968" y="1028"/>
                    <a:pt x="2968" y="1028"/>
                  </a:cubicBezTo>
                  <a:cubicBezTo>
                    <a:pt x="2968" y="1028"/>
                    <a:pt x="3698" y="777"/>
                    <a:pt x="4451" y="548"/>
                  </a:cubicBezTo>
                  <a:cubicBezTo>
                    <a:pt x="5205" y="320"/>
                    <a:pt x="5958" y="115"/>
                    <a:pt x="5935" y="23"/>
                  </a:cubicBezTo>
                  <a:cubicBezTo>
                    <a:pt x="5930" y="7"/>
                    <a:pt x="5883" y="0"/>
                    <a:pt x="5805" y="0"/>
                  </a:cubicBezTo>
                  <a:close/>
                </a:path>
              </a:pathLst>
            </a:custGeom>
            <a:solidFill>
              <a:srgbClr val="7AE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4" name="Google Shape;3644;p43"/>
            <p:cNvSpPr/>
            <p:nvPr/>
          </p:nvSpPr>
          <p:spPr>
            <a:xfrm>
              <a:off x="7499661" y="3913357"/>
              <a:ext cx="83556" cy="307231"/>
            </a:xfrm>
            <a:custGeom>
              <a:avLst/>
              <a:gdLst/>
              <a:ahLst/>
              <a:cxnLst/>
              <a:rect l="l" t="t" r="r" b="b"/>
              <a:pathLst>
                <a:path w="3105" h="11417" extrusionOk="0">
                  <a:moveTo>
                    <a:pt x="1868" y="1"/>
                  </a:moveTo>
                  <a:cubicBezTo>
                    <a:pt x="1822" y="1"/>
                    <a:pt x="1439" y="169"/>
                    <a:pt x="1096" y="619"/>
                  </a:cubicBezTo>
                  <a:cubicBezTo>
                    <a:pt x="914" y="847"/>
                    <a:pt x="731" y="1144"/>
                    <a:pt x="571" y="1509"/>
                  </a:cubicBezTo>
                  <a:cubicBezTo>
                    <a:pt x="434" y="1852"/>
                    <a:pt x="297" y="2217"/>
                    <a:pt x="229" y="2628"/>
                  </a:cubicBezTo>
                  <a:cubicBezTo>
                    <a:pt x="46" y="3404"/>
                    <a:pt x="1" y="4203"/>
                    <a:pt x="92" y="4819"/>
                  </a:cubicBezTo>
                  <a:cubicBezTo>
                    <a:pt x="115" y="5116"/>
                    <a:pt x="183" y="5367"/>
                    <a:pt x="229" y="5527"/>
                  </a:cubicBezTo>
                  <a:cubicBezTo>
                    <a:pt x="252" y="5709"/>
                    <a:pt x="275" y="5800"/>
                    <a:pt x="275" y="5800"/>
                  </a:cubicBezTo>
                  <a:cubicBezTo>
                    <a:pt x="275" y="5800"/>
                    <a:pt x="297" y="5915"/>
                    <a:pt x="366" y="6074"/>
                  </a:cubicBezTo>
                  <a:cubicBezTo>
                    <a:pt x="434" y="6234"/>
                    <a:pt x="526" y="6462"/>
                    <a:pt x="617" y="6736"/>
                  </a:cubicBezTo>
                  <a:cubicBezTo>
                    <a:pt x="754" y="7010"/>
                    <a:pt x="914" y="7330"/>
                    <a:pt x="1073" y="7649"/>
                  </a:cubicBezTo>
                  <a:cubicBezTo>
                    <a:pt x="1256" y="7992"/>
                    <a:pt x="1439" y="8334"/>
                    <a:pt x="1644" y="8676"/>
                  </a:cubicBezTo>
                  <a:cubicBezTo>
                    <a:pt x="2032" y="9338"/>
                    <a:pt x="2397" y="10023"/>
                    <a:pt x="2648" y="10548"/>
                  </a:cubicBezTo>
                  <a:cubicBezTo>
                    <a:pt x="2892" y="11058"/>
                    <a:pt x="3028" y="11416"/>
                    <a:pt x="3078" y="11416"/>
                  </a:cubicBezTo>
                  <a:cubicBezTo>
                    <a:pt x="3079" y="11416"/>
                    <a:pt x="3081" y="11416"/>
                    <a:pt x="3082" y="11415"/>
                  </a:cubicBezTo>
                  <a:cubicBezTo>
                    <a:pt x="3105" y="11415"/>
                    <a:pt x="3036" y="11027"/>
                    <a:pt x="2854" y="10457"/>
                  </a:cubicBezTo>
                  <a:cubicBezTo>
                    <a:pt x="2648" y="9909"/>
                    <a:pt x="2329" y="9179"/>
                    <a:pt x="1964" y="8494"/>
                  </a:cubicBezTo>
                  <a:cubicBezTo>
                    <a:pt x="1804" y="8129"/>
                    <a:pt x="1644" y="7786"/>
                    <a:pt x="1484" y="7467"/>
                  </a:cubicBezTo>
                  <a:cubicBezTo>
                    <a:pt x="1324" y="7124"/>
                    <a:pt x="1210" y="6828"/>
                    <a:pt x="1073" y="6554"/>
                  </a:cubicBezTo>
                  <a:cubicBezTo>
                    <a:pt x="1005" y="6280"/>
                    <a:pt x="914" y="6074"/>
                    <a:pt x="868" y="5915"/>
                  </a:cubicBezTo>
                  <a:cubicBezTo>
                    <a:pt x="800" y="5755"/>
                    <a:pt x="800" y="5664"/>
                    <a:pt x="800" y="5664"/>
                  </a:cubicBezTo>
                  <a:cubicBezTo>
                    <a:pt x="800" y="5664"/>
                    <a:pt x="777" y="5572"/>
                    <a:pt x="731" y="5412"/>
                  </a:cubicBezTo>
                  <a:cubicBezTo>
                    <a:pt x="685" y="5253"/>
                    <a:pt x="617" y="5024"/>
                    <a:pt x="571" y="4750"/>
                  </a:cubicBezTo>
                  <a:cubicBezTo>
                    <a:pt x="480" y="4203"/>
                    <a:pt x="480" y="3427"/>
                    <a:pt x="594" y="2696"/>
                  </a:cubicBezTo>
                  <a:cubicBezTo>
                    <a:pt x="663" y="2308"/>
                    <a:pt x="731" y="1943"/>
                    <a:pt x="845" y="1601"/>
                  </a:cubicBezTo>
                  <a:cubicBezTo>
                    <a:pt x="959" y="1281"/>
                    <a:pt x="1119" y="984"/>
                    <a:pt x="1256" y="733"/>
                  </a:cubicBezTo>
                  <a:cubicBezTo>
                    <a:pt x="1553" y="254"/>
                    <a:pt x="1895" y="48"/>
                    <a:pt x="1872" y="3"/>
                  </a:cubicBezTo>
                  <a:cubicBezTo>
                    <a:pt x="1872" y="1"/>
                    <a:pt x="1871" y="1"/>
                    <a:pt x="18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5" name="Google Shape;3645;p43"/>
            <p:cNvSpPr/>
            <p:nvPr/>
          </p:nvSpPr>
          <p:spPr>
            <a:xfrm>
              <a:off x="7598555" y="4156650"/>
              <a:ext cx="160330" cy="53712"/>
            </a:xfrm>
            <a:custGeom>
              <a:avLst/>
              <a:gdLst/>
              <a:ahLst/>
              <a:cxnLst/>
              <a:rect l="l" t="t" r="r" b="b"/>
              <a:pathLst>
                <a:path w="5958" h="1996" extrusionOk="0">
                  <a:moveTo>
                    <a:pt x="5805" y="0"/>
                  </a:moveTo>
                  <a:cubicBezTo>
                    <a:pt x="5549" y="0"/>
                    <a:pt x="4955" y="78"/>
                    <a:pt x="4360" y="183"/>
                  </a:cubicBezTo>
                  <a:cubicBezTo>
                    <a:pt x="3584" y="320"/>
                    <a:pt x="2831" y="526"/>
                    <a:pt x="2831" y="526"/>
                  </a:cubicBezTo>
                  <a:cubicBezTo>
                    <a:pt x="2831" y="526"/>
                    <a:pt x="2078" y="777"/>
                    <a:pt x="1347" y="1119"/>
                  </a:cubicBezTo>
                  <a:cubicBezTo>
                    <a:pt x="640" y="1484"/>
                    <a:pt x="0" y="1941"/>
                    <a:pt x="46" y="1986"/>
                  </a:cubicBezTo>
                  <a:cubicBezTo>
                    <a:pt x="48" y="1993"/>
                    <a:pt x="56" y="1996"/>
                    <a:pt x="70" y="1996"/>
                  </a:cubicBezTo>
                  <a:cubicBezTo>
                    <a:pt x="201" y="1996"/>
                    <a:pt x="845" y="1712"/>
                    <a:pt x="1507" y="1484"/>
                  </a:cubicBezTo>
                  <a:cubicBezTo>
                    <a:pt x="2237" y="1233"/>
                    <a:pt x="2968" y="1028"/>
                    <a:pt x="2968" y="1028"/>
                  </a:cubicBezTo>
                  <a:cubicBezTo>
                    <a:pt x="2968" y="1028"/>
                    <a:pt x="3698" y="777"/>
                    <a:pt x="4451" y="548"/>
                  </a:cubicBezTo>
                  <a:cubicBezTo>
                    <a:pt x="5205" y="320"/>
                    <a:pt x="5958" y="115"/>
                    <a:pt x="5935" y="23"/>
                  </a:cubicBezTo>
                  <a:cubicBezTo>
                    <a:pt x="5930" y="7"/>
                    <a:pt x="5883" y="0"/>
                    <a:pt x="58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6" name="Google Shape;3646;p43"/>
            <p:cNvSpPr/>
            <p:nvPr/>
          </p:nvSpPr>
          <p:spPr>
            <a:xfrm>
              <a:off x="7417585" y="3868148"/>
              <a:ext cx="360971" cy="355454"/>
            </a:xfrm>
            <a:custGeom>
              <a:avLst/>
              <a:gdLst/>
              <a:ahLst/>
              <a:cxnLst/>
              <a:rect l="l" t="t" r="r" b="b"/>
              <a:pathLst>
                <a:path w="13414" h="13209" extrusionOk="0">
                  <a:moveTo>
                    <a:pt x="4223" y="0"/>
                  </a:moveTo>
                  <a:cubicBezTo>
                    <a:pt x="3999" y="0"/>
                    <a:pt x="3872" y="17"/>
                    <a:pt x="3872" y="17"/>
                  </a:cubicBezTo>
                  <a:cubicBezTo>
                    <a:pt x="1" y="1213"/>
                    <a:pt x="4544" y="13209"/>
                    <a:pt x="6027" y="13209"/>
                  </a:cubicBezTo>
                  <a:cubicBezTo>
                    <a:pt x="6101" y="13209"/>
                    <a:pt x="6166" y="13179"/>
                    <a:pt x="6223" y="13118"/>
                  </a:cubicBezTo>
                  <a:cubicBezTo>
                    <a:pt x="7433" y="11817"/>
                    <a:pt x="13413" y="10608"/>
                    <a:pt x="13413" y="10608"/>
                  </a:cubicBezTo>
                  <a:cubicBezTo>
                    <a:pt x="13413" y="10608"/>
                    <a:pt x="13208" y="9763"/>
                    <a:pt x="12546" y="8257"/>
                  </a:cubicBezTo>
                  <a:cubicBezTo>
                    <a:pt x="11895" y="9101"/>
                    <a:pt x="11076" y="9475"/>
                    <a:pt x="10223" y="9475"/>
                  </a:cubicBezTo>
                  <a:cubicBezTo>
                    <a:pt x="8264" y="9475"/>
                    <a:pt x="6124" y="7501"/>
                    <a:pt x="5424" y="4719"/>
                  </a:cubicBezTo>
                  <a:cubicBezTo>
                    <a:pt x="4785" y="2162"/>
                    <a:pt x="5744" y="1044"/>
                    <a:pt x="6680" y="542"/>
                  </a:cubicBezTo>
                  <a:cubicBezTo>
                    <a:pt x="5622" y="75"/>
                    <a:pt x="4701" y="0"/>
                    <a:pt x="422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7" name="Google Shape;3647;p43"/>
            <p:cNvSpPr/>
            <p:nvPr/>
          </p:nvSpPr>
          <p:spPr>
            <a:xfrm>
              <a:off x="6487414" y="3807762"/>
              <a:ext cx="1509194" cy="1190418"/>
            </a:xfrm>
            <a:custGeom>
              <a:avLst/>
              <a:gdLst/>
              <a:ahLst/>
              <a:cxnLst/>
              <a:rect l="l" t="t" r="r" b="b"/>
              <a:pathLst>
                <a:path w="56083" h="44237" extrusionOk="0">
                  <a:moveTo>
                    <a:pt x="28350" y="1"/>
                  </a:moveTo>
                  <a:cubicBezTo>
                    <a:pt x="28349" y="1"/>
                    <a:pt x="26980" y="343"/>
                    <a:pt x="26820" y="389"/>
                  </a:cubicBezTo>
                  <a:cubicBezTo>
                    <a:pt x="26455" y="526"/>
                    <a:pt x="25999" y="617"/>
                    <a:pt x="25656" y="845"/>
                  </a:cubicBezTo>
                  <a:cubicBezTo>
                    <a:pt x="24697" y="1507"/>
                    <a:pt x="24081" y="2603"/>
                    <a:pt x="23465" y="3584"/>
                  </a:cubicBezTo>
                  <a:cubicBezTo>
                    <a:pt x="22392" y="5274"/>
                    <a:pt x="21388" y="6985"/>
                    <a:pt x="20680" y="8880"/>
                  </a:cubicBezTo>
                  <a:cubicBezTo>
                    <a:pt x="19950" y="10843"/>
                    <a:pt x="19197" y="12783"/>
                    <a:pt x="18649" y="14837"/>
                  </a:cubicBezTo>
                  <a:cubicBezTo>
                    <a:pt x="18489" y="15453"/>
                    <a:pt x="17146" y="22308"/>
                    <a:pt x="17211" y="22324"/>
                  </a:cubicBezTo>
                  <a:lnTo>
                    <a:pt x="17211" y="22324"/>
                  </a:lnTo>
                  <a:cubicBezTo>
                    <a:pt x="13648" y="21849"/>
                    <a:pt x="10639" y="21522"/>
                    <a:pt x="8184" y="21522"/>
                  </a:cubicBezTo>
                  <a:cubicBezTo>
                    <a:pt x="2726" y="21522"/>
                    <a:pt x="1" y="23139"/>
                    <a:pt x="1" y="28350"/>
                  </a:cubicBezTo>
                  <a:cubicBezTo>
                    <a:pt x="1" y="35837"/>
                    <a:pt x="15362" y="43346"/>
                    <a:pt x="15613" y="43460"/>
                  </a:cubicBezTo>
                  <a:cubicBezTo>
                    <a:pt x="15476" y="43392"/>
                    <a:pt x="16891" y="40584"/>
                    <a:pt x="17051" y="40333"/>
                  </a:cubicBezTo>
                  <a:cubicBezTo>
                    <a:pt x="17941" y="38872"/>
                    <a:pt x="19037" y="37069"/>
                    <a:pt x="20726" y="36978"/>
                  </a:cubicBezTo>
                  <a:cubicBezTo>
                    <a:pt x="19995" y="35837"/>
                    <a:pt x="18535" y="35060"/>
                    <a:pt x="17644" y="34558"/>
                  </a:cubicBezTo>
                  <a:cubicBezTo>
                    <a:pt x="17944" y="34558"/>
                    <a:pt x="18250" y="34556"/>
                    <a:pt x="18559" y="34556"/>
                  </a:cubicBezTo>
                  <a:cubicBezTo>
                    <a:pt x="19642" y="34556"/>
                    <a:pt x="20764" y="34584"/>
                    <a:pt x="21776" y="34832"/>
                  </a:cubicBezTo>
                  <a:cubicBezTo>
                    <a:pt x="23739" y="35334"/>
                    <a:pt x="25519" y="35289"/>
                    <a:pt x="27459" y="35471"/>
                  </a:cubicBezTo>
                  <a:cubicBezTo>
                    <a:pt x="28555" y="35585"/>
                    <a:pt x="29628" y="35837"/>
                    <a:pt x="30723" y="35974"/>
                  </a:cubicBezTo>
                  <a:cubicBezTo>
                    <a:pt x="31565" y="36081"/>
                    <a:pt x="32434" y="36399"/>
                    <a:pt x="33299" y="36399"/>
                  </a:cubicBezTo>
                  <a:cubicBezTo>
                    <a:pt x="33537" y="36399"/>
                    <a:pt x="33774" y="36375"/>
                    <a:pt x="34010" y="36316"/>
                  </a:cubicBezTo>
                  <a:lnTo>
                    <a:pt x="34010" y="36316"/>
                  </a:lnTo>
                  <a:cubicBezTo>
                    <a:pt x="32915" y="37183"/>
                    <a:pt x="31294" y="37343"/>
                    <a:pt x="30449" y="38690"/>
                  </a:cubicBezTo>
                  <a:cubicBezTo>
                    <a:pt x="31614" y="39329"/>
                    <a:pt x="33211" y="40082"/>
                    <a:pt x="34193" y="41041"/>
                  </a:cubicBezTo>
                  <a:cubicBezTo>
                    <a:pt x="34467" y="41292"/>
                    <a:pt x="36087" y="44122"/>
                    <a:pt x="35791" y="44236"/>
                  </a:cubicBezTo>
                  <a:cubicBezTo>
                    <a:pt x="35791" y="44236"/>
                    <a:pt x="50878" y="38986"/>
                    <a:pt x="52613" y="37754"/>
                  </a:cubicBezTo>
                  <a:cubicBezTo>
                    <a:pt x="54348" y="36521"/>
                    <a:pt x="56082" y="32824"/>
                    <a:pt x="54211" y="28647"/>
                  </a:cubicBezTo>
                  <a:cubicBezTo>
                    <a:pt x="52991" y="25907"/>
                    <a:pt x="47346" y="25441"/>
                    <a:pt x="43641" y="25441"/>
                  </a:cubicBezTo>
                  <a:cubicBezTo>
                    <a:pt x="41728" y="25441"/>
                    <a:pt x="40333" y="25565"/>
                    <a:pt x="40333" y="25565"/>
                  </a:cubicBezTo>
                  <a:cubicBezTo>
                    <a:pt x="40721" y="23785"/>
                    <a:pt x="40972" y="21571"/>
                    <a:pt x="41063" y="19197"/>
                  </a:cubicBezTo>
                  <a:lnTo>
                    <a:pt x="41063" y="19197"/>
                  </a:lnTo>
                  <a:cubicBezTo>
                    <a:pt x="40541" y="19683"/>
                    <a:pt x="39947" y="20028"/>
                    <a:pt x="39316" y="20028"/>
                  </a:cubicBezTo>
                  <a:cubicBezTo>
                    <a:pt x="39148" y="20028"/>
                    <a:pt x="38977" y="20003"/>
                    <a:pt x="38804" y="19950"/>
                  </a:cubicBezTo>
                  <a:cubicBezTo>
                    <a:pt x="34923" y="18763"/>
                    <a:pt x="37776" y="4634"/>
                    <a:pt x="39625" y="2169"/>
                  </a:cubicBezTo>
                  <a:cubicBezTo>
                    <a:pt x="39499" y="1897"/>
                    <a:pt x="37179" y="912"/>
                    <a:pt x="36624" y="912"/>
                  </a:cubicBezTo>
                  <a:cubicBezTo>
                    <a:pt x="36575" y="912"/>
                    <a:pt x="36540" y="920"/>
                    <a:pt x="36521" y="937"/>
                  </a:cubicBezTo>
                  <a:cubicBezTo>
                    <a:pt x="33462" y="3836"/>
                    <a:pt x="33097" y="15111"/>
                    <a:pt x="33097" y="15111"/>
                  </a:cubicBezTo>
                  <a:lnTo>
                    <a:pt x="23830" y="14084"/>
                  </a:lnTo>
                  <a:cubicBezTo>
                    <a:pt x="23739" y="14084"/>
                    <a:pt x="24515" y="9314"/>
                    <a:pt x="24583" y="9040"/>
                  </a:cubicBezTo>
                  <a:cubicBezTo>
                    <a:pt x="25108" y="6985"/>
                    <a:pt x="25725" y="4977"/>
                    <a:pt x="26524" y="3059"/>
                  </a:cubicBezTo>
                  <a:cubicBezTo>
                    <a:pt x="26752" y="2512"/>
                    <a:pt x="26912" y="1895"/>
                    <a:pt x="27277" y="1416"/>
                  </a:cubicBezTo>
                  <a:cubicBezTo>
                    <a:pt x="27619" y="937"/>
                    <a:pt x="28053" y="526"/>
                    <a:pt x="28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8" name="Google Shape;3648;p43"/>
            <p:cNvSpPr/>
            <p:nvPr/>
          </p:nvSpPr>
          <p:spPr>
            <a:xfrm>
              <a:off x="6723899" y="3084637"/>
              <a:ext cx="230511" cy="284493"/>
            </a:xfrm>
            <a:custGeom>
              <a:avLst/>
              <a:gdLst/>
              <a:ahLst/>
              <a:cxnLst/>
              <a:rect l="l" t="t" r="r" b="b"/>
              <a:pathLst>
                <a:path w="8566" h="10572" extrusionOk="0">
                  <a:moveTo>
                    <a:pt x="5531" y="0"/>
                  </a:moveTo>
                  <a:cubicBezTo>
                    <a:pt x="5172" y="0"/>
                    <a:pt x="4762" y="63"/>
                    <a:pt x="4291" y="213"/>
                  </a:cubicBezTo>
                  <a:cubicBezTo>
                    <a:pt x="0" y="1583"/>
                    <a:pt x="2146" y="9617"/>
                    <a:pt x="4269" y="10507"/>
                  </a:cubicBezTo>
                  <a:cubicBezTo>
                    <a:pt x="4372" y="10551"/>
                    <a:pt x="4476" y="10571"/>
                    <a:pt x="4579" y="10571"/>
                  </a:cubicBezTo>
                  <a:cubicBezTo>
                    <a:pt x="6600" y="10571"/>
                    <a:pt x="8565" y="2686"/>
                    <a:pt x="7784" y="1514"/>
                  </a:cubicBezTo>
                  <a:cubicBezTo>
                    <a:pt x="7784" y="1514"/>
                    <a:pt x="7295" y="0"/>
                    <a:pt x="5531" y="0"/>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9" name="Google Shape;3649;p43"/>
            <p:cNvSpPr/>
            <p:nvPr/>
          </p:nvSpPr>
          <p:spPr>
            <a:xfrm>
              <a:off x="6723899" y="3084637"/>
              <a:ext cx="230296" cy="285273"/>
            </a:xfrm>
            <a:custGeom>
              <a:avLst/>
              <a:gdLst/>
              <a:ahLst/>
              <a:cxnLst/>
              <a:rect l="l" t="t" r="r" b="b"/>
              <a:pathLst>
                <a:path w="8558" h="10601" extrusionOk="0">
                  <a:moveTo>
                    <a:pt x="5531" y="0"/>
                  </a:moveTo>
                  <a:cubicBezTo>
                    <a:pt x="5172" y="0"/>
                    <a:pt x="4762" y="63"/>
                    <a:pt x="4291" y="213"/>
                  </a:cubicBezTo>
                  <a:cubicBezTo>
                    <a:pt x="0" y="1583"/>
                    <a:pt x="2077" y="9800"/>
                    <a:pt x="4269" y="10507"/>
                  </a:cubicBezTo>
                  <a:cubicBezTo>
                    <a:pt x="4463" y="10571"/>
                    <a:pt x="4650" y="10601"/>
                    <a:pt x="4829" y="10601"/>
                  </a:cubicBezTo>
                  <a:cubicBezTo>
                    <a:pt x="7732" y="10601"/>
                    <a:pt x="8558" y="2675"/>
                    <a:pt x="7784" y="1514"/>
                  </a:cubicBezTo>
                  <a:cubicBezTo>
                    <a:pt x="7784" y="1514"/>
                    <a:pt x="7295" y="0"/>
                    <a:pt x="5531" y="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0" name="Google Shape;3650;p43"/>
            <p:cNvSpPr/>
            <p:nvPr/>
          </p:nvSpPr>
          <p:spPr>
            <a:xfrm>
              <a:off x="6831378" y="3129361"/>
              <a:ext cx="86650" cy="182853"/>
            </a:xfrm>
            <a:custGeom>
              <a:avLst/>
              <a:gdLst/>
              <a:ahLst/>
              <a:cxnLst/>
              <a:rect l="l" t="t" r="r" b="b"/>
              <a:pathLst>
                <a:path w="3220" h="6795" extrusionOk="0">
                  <a:moveTo>
                    <a:pt x="146" y="1"/>
                  </a:moveTo>
                  <a:cubicBezTo>
                    <a:pt x="126" y="1"/>
                    <a:pt x="115" y="4"/>
                    <a:pt x="115" y="12"/>
                  </a:cubicBezTo>
                  <a:cubicBezTo>
                    <a:pt x="92" y="35"/>
                    <a:pt x="434" y="194"/>
                    <a:pt x="822" y="491"/>
                  </a:cubicBezTo>
                  <a:cubicBezTo>
                    <a:pt x="1233" y="788"/>
                    <a:pt x="1667" y="1267"/>
                    <a:pt x="1941" y="1792"/>
                  </a:cubicBezTo>
                  <a:cubicBezTo>
                    <a:pt x="2238" y="2317"/>
                    <a:pt x="2375" y="2865"/>
                    <a:pt x="2397" y="3299"/>
                  </a:cubicBezTo>
                  <a:cubicBezTo>
                    <a:pt x="2397" y="3502"/>
                    <a:pt x="2387" y="3534"/>
                    <a:pt x="2380" y="3534"/>
                  </a:cubicBezTo>
                  <a:cubicBezTo>
                    <a:pt x="2377" y="3534"/>
                    <a:pt x="2375" y="3527"/>
                    <a:pt x="2375" y="3527"/>
                  </a:cubicBezTo>
                  <a:cubicBezTo>
                    <a:pt x="2367" y="3535"/>
                    <a:pt x="2362" y="3537"/>
                    <a:pt x="2358" y="3537"/>
                  </a:cubicBezTo>
                  <a:cubicBezTo>
                    <a:pt x="2349" y="3537"/>
                    <a:pt x="2344" y="3527"/>
                    <a:pt x="2329" y="3527"/>
                  </a:cubicBezTo>
                  <a:cubicBezTo>
                    <a:pt x="2329" y="3515"/>
                    <a:pt x="2335" y="3515"/>
                    <a:pt x="2335" y="3515"/>
                  </a:cubicBezTo>
                  <a:cubicBezTo>
                    <a:pt x="2335" y="3515"/>
                    <a:pt x="2329" y="3515"/>
                    <a:pt x="2306" y="3504"/>
                  </a:cubicBezTo>
                  <a:cubicBezTo>
                    <a:pt x="2283" y="3481"/>
                    <a:pt x="2260" y="3481"/>
                    <a:pt x="2238" y="3458"/>
                  </a:cubicBezTo>
                  <a:cubicBezTo>
                    <a:pt x="2238" y="3458"/>
                    <a:pt x="2146" y="3413"/>
                    <a:pt x="2101" y="3413"/>
                  </a:cubicBezTo>
                  <a:cubicBezTo>
                    <a:pt x="1918" y="3344"/>
                    <a:pt x="1895" y="3321"/>
                    <a:pt x="1895" y="3321"/>
                  </a:cubicBezTo>
                  <a:cubicBezTo>
                    <a:pt x="1895" y="3321"/>
                    <a:pt x="1827" y="3321"/>
                    <a:pt x="1576" y="3276"/>
                  </a:cubicBezTo>
                  <a:cubicBezTo>
                    <a:pt x="1528" y="3266"/>
                    <a:pt x="1469" y="3261"/>
                    <a:pt x="1400" y="3261"/>
                  </a:cubicBezTo>
                  <a:cubicBezTo>
                    <a:pt x="1302" y="3261"/>
                    <a:pt x="1184" y="3272"/>
                    <a:pt x="1051" y="3299"/>
                  </a:cubicBezTo>
                  <a:cubicBezTo>
                    <a:pt x="959" y="3321"/>
                    <a:pt x="845" y="3367"/>
                    <a:pt x="731" y="3436"/>
                  </a:cubicBezTo>
                  <a:cubicBezTo>
                    <a:pt x="640" y="3504"/>
                    <a:pt x="548" y="3573"/>
                    <a:pt x="480" y="3664"/>
                  </a:cubicBezTo>
                  <a:cubicBezTo>
                    <a:pt x="480" y="3664"/>
                    <a:pt x="480" y="3664"/>
                    <a:pt x="503" y="3641"/>
                  </a:cubicBezTo>
                  <a:lnTo>
                    <a:pt x="503" y="3641"/>
                  </a:lnTo>
                  <a:cubicBezTo>
                    <a:pt x="457" y="3732"/>
                    <a:pt x="275" y="3869"/>
                    <a:pt x="320" y="4189"/>
                  </a:cubicBezTo>
                  <a:cubicBezTo>
                    <a:pt x="389" y="4508"/>
                    <a:pt x="731" y="4759"/>
                    <a:pt x="982" y="4942"/>
                  </a:cubicBezTo>
                  <a:cubicBezTo>
                    <a:pt x="1256" y="5125"/>
                    <a:pt x="1507" y="5307"/>
                    <a:pt x="1621" y="5467"/>
                  </a:cubicBezTo>
                  <a:cubicBezTo>
                    <a:pt x="1758" y="5695"/>
                    <a:pt x="1827" y="5924"/>
                    <a:pt x="1758" y="6106"/>
                  </a:cubicBezTo>
                  <a:cubicBezTo>
                    <a:pt x="1713" y="6289"/>
                    <a:pt x="1507" y="6426"/>
                    <a:pt x="1233" y="6471"/>
                  </a:cubicBezTo>
                  <a:cubicBezTo>
                    <a:pt x="1166" y="6484"/>
                    <a:pt x="1097" y="6489"/>
                    <a:pt x="1028" y="6489"/>
                  </a:cubicBezTo>
                  <a:cubicBezTo>
                    <a:pt x="840" y="6489"/>
                    <a:pt x="653" y="6447"/>
                    <a:pt x="503" y="6380"/>
                  </a:cubicBezTo>
                  <a:cubicBezTo>
                    <a:pt x="106" y="6182"/>
                    <a:pt x="135" y="5877"/>
                    <a:pt x="55" y="5877"/>
                  </a:cubicBezTo>
                  <a:cubicBezTo>
                    <a:pt x="52" y="5877"/>
                    <a:pt x="49" y="5877"/>
                    <a:pt x="46" y="5878"/>
                  </a:cubicBezTo>
                  <a:cubicBezTo>
                    <a:pt x="24" y="5878"/>
                    <a:pt x="1" y="5924"/>
                    <a:pt x="1" y="6038"/>
                  </a:cubicBezTo>
                  <a:cubicBezTo>
                    <a:pt x="1" y="6152"/>
                    <a:pt x="69" y="6380"/>
                    <a:pt x="343" y="6540"/>
                  </a:cubicBezTo>
                  <a:cubicBezTo>
                    <a:pt x="569" y="6704"/>
                    <a:pt x="924" y="6794"/>
                    <a:pt x="1275" y="6794"/>
                  </a:cubicBezTo>
                  <a:cubicBezTo>
                    <a:pt x="1314" y="6794"/>
                    <a:pt x="1354" y="6793"/>
                    <a:pt x="1393" y="6791"/>
                  </a:cubicBezTo>
                  <a:cubicBezTo>
                    <a:pt x="1781" y="6791"/>
                    <a:pt x="2192" y="6608"/>
                    <a:pt x="2329" y="6312"/>
                  </a:cubicBezTo>
                  <a:cubicBezTo>
                    <a:pt x="2489" y="6015"/>
                    <a:pt x="2397" y="5672"/>
                    <a:pt x="2260" y="5376"/>
                  </a:cubicBezTo>
                  <a:cubicBezTo>
                    <a:pt x="2078" y="5011"/>
                    <a:pt x="1713" y="4782"/>
                    <a:pt x="1507" y="4600"/>
                  </a:cubicBezTo>
                  <a:cubicBezTo>
                    <a:pt x="1256" y="4417"/>
                    <a:pt x="1165" y="4280"/>
                    <a:pt x="1188" y="4234"/>
                  </a:cubicBezTo>
                  <a:cubicBezTo>
                    <a:pt x="1188" y="4212"/>
                    <a:pt x="1256" y="4143"/>
                    <a:pt x="1302" y="4098"/>
                  </a:cubicBezTo>
                  <a:lnTo>
                    <a:pt x="1325" y="4052"/>
                  </a:lnTo>
                  <a:cubicBezTo>
                    <a:pt x="1409" y="3954"/>
                    <a:pt x="1467" y="3942"/>
                    <a:pt x="1520" y="3942"/>
                  </a:cubicBezTo>
                  <a:cubicBezTo>
                    <a:pt x="1538" y="3942"/>
                    <a:pt x="1555" y="3943"/>
                    <a:pt x="1572" y="3943"/>
                  </a:cubicBezTo>
                  <a:cubicBezTo>
                    <a:pt x="1588" y="3943"/>
                    <a:pt x="1604" y="3942"/>
                    <a:pt x="1621" y="3938"/>
                  </a:cubicBezTo>
                  <a:cubicBezTo>
                    <a:pt x="1690" y="3961"/>
                    <a:pt x="1713" y="3961"/>
                    <a:pt x="1713" y="3961"/>
                  </a:cubicBezTo>
                  <a:cubicBezTo>
                    <a:pt x="1713" y="3961"/>
                    <a:pt x="1735" y="3961"/>
                    <a:pt x="1804" y="4006"/>
                  </a:cubicBezTo>
                  <a:cubicBezTo>
                    <a:pt x="1813" y="4006"/>
                    <a:pt x="1818" y="4003"/>
                    <a:pt x="1826" y="4003"/>
                  </a:cubicBezTo>
                  <a:cubicBezTo>
                    <a:pt x="1838" y="4003"/>
                    <a:pt x="1854" y="4011"/>
                    <a:pt x="1895" y="4052"/>
                  </a:cubicBezTo>
                  <a:cubicBezTo>
                    <a:pt x="1964" y="4075"/>
                    <a:pt x="2055" y="4143"/>
                    <a:pt x="2146" y="4189"/>
                  </a:cubicBezTo>
                  <a:cubicBezTo>
                    <a:pt x="2192" y="4234"/>
                    <a:pt x="2238" y="4234"/>
                    <a:pt x="2306" y="4303"/>
                  </a:cubicBezTo>
                  <a:cubicBezTo>
                    <a:pt x="2375" y="4371"/>
                    <a:pt x="2443" y="4440"/>
                    <a:pt x="2534" y="4508"/>
                  </a:cubicBezTo>
                  <a:cubicBezTo>
                    <a:pt x="2671" y="4645"/>
                    <a:pt x="2831" y="4782"/>
                    <a:pt x="3036" y="4965"/>
                  </a:cubicBezTo>
                  <a:cubicBezTo>
                    <a:pt x="3059" y="4828"/>
                    <a:pt x="3105" y="4600"/>
                    <a:pt x="3151" y="4326"/>
                  </a:cubicBezTo>
                  <a:cubicBezTo>
                    <a:pt x="3173" y="4166"/>
                    <a:pt x="3219" y="4006"/>
                    <a:pt x="3219" y="3824"/>
                  </a:cubicBezTo>
                  <a:cubicBezTo>
                    <a:pt x="3219" y="3595"/>
                    <a:pt x="3219" y="3527"/>
                    <a:pt x="3196" y="3367"/>
                  </a:cubicBezTo>
                  <a:cubicBezTo>
                    <a:pt x="3128" y="2865"/>
                    <a:pt x="2899" y="2249"/>
                    <a:pt x="2489" y="1678"/>
                  </a:cubicBezTo>
                  <a:cubicBezTo>
                    <a:pt x="2101" y="1107"/>
                    <a:pt x="1530" y="628"/>
                    <a:pt x="1028" y="331"/>
                  </a:cubicBezTo>
                  <a:cubicBezTo>
                    <a:pt x="607" y="102"/>
                    <a:pt x="251" y="1"/>
                    <a:pt x="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1" name="Google Shape;3651;p43"/>
            <p:cNvSpPr/>
            <p:nvPr/>
          </p:nvSpPr>
          <p:spPr>
            <a:xfrm>
              <a:off x="6787783" y="3133963"/>
              <a:ext cx="134738" cy="177633"/>
            </a:xfrm>
            <a:custGeom>
              <a:avLst/>
              <a:gdLst/>
              <a:ahLst/>
              <a:cxnLst/>
              <a:rect l="l" t="t" r="r" b="b"/>
              <a:pathLst>
                <a:path w="5007" h="6601" extrusionOk="0">
                  <a:moveTo>
                    <a:pt x="2071" y="1"/>
                  </a:moveTo>
                  <a:cubicBezTo>
                    <a:pt x="1969" y="1"/>
                    <a:pt x="1865" y="15"/>
                    <a:pt x="1758" y="46"/>
                  </a:cubicBezTo>
                  <a:cubicBezTo>
                    <a:pt x="342" y="457"/>
                    <a:pt x="0" y="5821"/>
                    <a:pt x="2579" y="6529"/>
                  </a:cubicBezTo>
                  <a:cubicBezTo>
                    <a:pt x="2750" y="6577"/>
                    <a:pt x="2904" y="6600"/>
                    <a:pt x="3045" y="6600"/>
                  </a:cubicBezTo>
                  <a:cubicBezTo>
                    <a:pt x="5006" y="6600"/>
                    <a:pt x="4131" y="2146"/>
                    <a:pt x="4131" y="2146"/>
                  </a:cubicBezTo>
                  <a:cubicBezTo>
                    <a:pt x="4131" y="2146"/>
                    <a:pt x="3312" y="1"/>
                    <a:pt x="207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2" name="Google Shape;3652;p43"/>
            <p:cNvSpPr/>
            <p:nvPr/>
          </p:nvSpPr>
          <p:spPr>
            <a:xfrm>
              <a:off x="7238015" y="3705208"/>
              <a:ext cx="191653" cy="189339"/>
            </a:xfrm>
            <a:custGeom>
              <a:avLst/>
              <a:gdLst/>
              <a:ahLst/>
              <a:cxnLst/>
              <a:rect l="l" t="t" r="r" b="b"/>
              <a:pathLst>
                <a:path w="7122" h="7036" extrusionOk="0">
                  <a:moveTo>
                    <a:pt x="7122" y="0"/>
                  </a:moveTo>
                  <a:lnTo>
                    <a:pt x="0" y="1643"/>
                  </a:lnTo>
                  <a:lnTo>
                    <a:pt x="251" y="5935"/>
                  </a:lnTo>
                  <a:cubicBezTo>
                    <a:pt x="251" y="5935"/>
                    <a:pt x="1644" y="7035"/>
                    <a:pt x="3564" y="7035"/>
                  </a:cubicBezTo>
                  <a:cubicBezTo>
                    <a:pt x="4583" y="7035"/>
                    <a:pt x="5751" y="6725"/>
                    <a:pt x="6939" y="5775"/>
                  </a:cubicBezTo>
                  <a:lnTo>
                    <a:pt x="7122" y="0"/>
                  </a:ln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3" name="Google Shape;3653;p43"/>
            <p:cNvSpPr/>
            <p:nvPr/>
          </p:nvSpPr>
          <p:spPr>
            <a:xfrm>
              <a:off x="7238015" y="3705208"/>
              <a:ext cx="191653" cy="181831"/>
            </a:xfrm>
            <a:custGeom>
              <a:avLst/>
              <a:gdLst/>
              <a:ahLst/>
              <a:cxnLst/>
              <a:rect l="l" t="t" r="r" b="b"/>
              <a:pathLst>
                <a:path w="7122" h="6757" extrusionOk="0">
                  <a:moveTo>
                    <a:pt x="7122" y="0"/>
                  </a:moveTo>
                  <a:lnTo>
                    <a:pt x="0" y="1643"/>
                  </a:lnTo>
                  <a:lnTo>
                    <a:pt x="69" y="3150"/>
                  </a:lnTo>
                  <a:cubicBezTo>
                    <a:pt x="685" y="3127"/>
                    <a:pt x="1301" y="3127"/>
                    <a:pt x="1917" y="3104"/>
                  </a:cubicBezTo>
                  <a:cubicBezTo>
                    <a:pt x="2585" y="3085"/>
                    <a:pt x="3270" y="3031"/>
                    <a:pt x="3942" y="3031"/>
                  </a:cubicBezTo>
                  <a:cubicBezTo>
                    <a:pt x="4051" y="3031"/>
                    <a:pt x="4160" y="3033"/>
                    <a:pt x="4268" y="3036"/>
                  </a:cubicBezTo>
                  <a:cubicBezTo>
                    <a:pt x="6026" y="3127"/>
                    <a:pt x="5706" y="5113"/>
                    <a:pt x="5204" y="6756"/>
                  </a:cubicBezTo>
                  <a:cubicBezTo>
                    <a:pt x="5775" y="6551"/>
                    <a:pt x="6345" y="6231"/>
                    <a:pt x="6939" y="5775"/>
                  </a:cubicBezTo>
                  <a:lnTo>
                    <a:pt x="7122"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4" name="Google Shape;3654;p43"/>
            <p:cNvSpPr/>
            <p:nvPr/>
          </p:nvSpPr>
          <p:spPr>
            <a:xfrm>
              <a:off x="6724518" y="2765403"/>
              <a:ext cx="1255486" cy="982942"/>
            </a:xfrm>
            <a:custGeom>
              <a:avLst/>
              <a:gdLst/>
              <a:ahLst/>
              <a:cxnLst/>
              <a:rect l="l" t="t" r="r" b="b"/>
              <a:pathLst>
                <a:path w="46655" h="36527" extrusionOk="0">
                  <a:moveTo>
                    <a:pt x="23779" y="1"/>
                  </a:moveTo>
                  <a:cubicBezTo>
                    <a:pt x="21924" y="1"/>
                    <a:pt x="19866" y="229"/>
                    <a:pt x="17621" y="800"/>
                  </a:cubicBezTo>
                  <a:cubicBezTo>
                    <a:pt x="8194" y="3174"/>
                    <a:pt x="8080" y="11574"/>
                    <a:pt x="6985" y="17326"/>
                  </a:cubicBezTo>
                  <a:cubicBezTo>
                    <a:pt x="0" y="27118"/>
                    <a:pt x="7122" y="34262"/>
                    <a:pt x="15019" y="36043"/>
                  </a:cubicBezTo>
                  <a:cubicBezTo>
                    <a:pt x="16515" y="36376"/>
                    <a:pt x="18019" y="36527"/>
                    <a:pt x="19495" y="36527"/>
                  </a:cubicBezTo>
                  <a:cubicBezTo>
                    <a:pt x="26307" y="36527"/>
                    <a:pt x="32511" y="33311"/>
                    <a:pt x="34443" y="29971"/>
                  </a:cubicBezTo>
                  <a:cubicBezTo>
                    <a:pt x="34443" y="29971"/>
                    <a:pt x="34988" y="32534"/>
                    <a:pt x="37781" y="32534"/>
                  </a:cubicBezTo>
                  <a:cubicBezTo>
                    <a:pt x="38322" y="32534"/>
                    <a:pt x="38948" y="32438"/>
                    <a:pt x="39670" y="32208"/>
                  </a:cubicBezTo>
                  <a:cubicBezTo>
                    <a:pt x="43186" y="31112"/>
                    <a:pt x="46655" y="25885"/>
                    <a:pt x="44418" y="23329"/>
                  </a:cubicBezTo>
                  <a:cubicBezTo>
                    <a:pt x="43390" y="22136"/>
                    <a:pt x="42296" y="21767"/>
                    <a:pt x="41336" y="21767"/>
                  </a:cubicBezTo>
                  <a:cubicBezTo>
                    <a:pt x="39779" y="21767"/>
                    <a:pt x="38575" y="22735"/>
                    <a:pt x="38575" y="22735"/>
                  </a:cubicBezTo>
                  <a:cubicBezTo>
                    <a:pt x="38575" y="22735"/>
                    <a:pt x="45674" y="11597"/>
                    <a:pt x="35265" y="3562"/>
                  </a:cubicBezTo>
                  <a:cubicBezTo>
                    <a:pt x="35265" y="3562"/>
                    <a:pt x="31108" y="1"/>
                    <a:pt x="23779" y="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5" name="Google Shape;3655;p43"/>
            <p:cNvSpPr/>
            <p:nvPr/>
          </p:nvSpPr>
          <p:spPr>
            <a:xfrm>
              <a:off x="6724518" y="2872317"/>
              <a:ext cx="910904" cy="876243"/>
            </a:xfrm>
            <a:custGeom>
              <a:avLst/>
              <a:gdLst/>
              <a:ahLst/>
              <a:cxnLst/>
              <a:rect l="l" t="t" r="r" b="b"/>
              <a:pathLst>
                <a:path w="33850" h="32562" extrusionOk="0">
                  <a:moveTo>
                    <a:pt x="11709" y="0"/>
                  </a:moveTo>
                  <a:lnTo>
                    <a:pt x="11709" y="0"/>
                  </a:lnTo>
                  <a:cubicBezTo>
                    <a:pt x="8057" y="3652"/>
                    <a:pt x="7761" y="9199"/>
                    <a:pt x="6985" y="13353"/>
                  </a:cubicBezTo>
                  <a:cubicBezTo>
                    <a:pt x="0" y="23145"/>
                    <a:pt x="7122" y="30289"/>
                    <a:pt x="15019" y="32070"/>
                  </a:cubicBezTo>
                  <a:cubicBezTo>
                    <a:pt x="16518" y="32408"/>
                    <a:pt x="18026" y="32561"/>
                    <a:pt x="19506" y="32561"/>
                  </a:cubicBezTo>
                  <a:cubicBezTo>
                    <a:pt x="25711" y="32561"/>
                    <a:pt x="31417" y="29869"/>
                    <a:pt x="33850" y="26865"/>
                  </a:cubicBezTo>
                  <a:lnTo>
                    <a:pt x="33850" y="26865"/>
                  </a:lnTo>
                  <a:cubicBezTo>
                    <a:pt x="31130" y="29549"/>
                    <a:pt x="25861" y="31800"/>
                    <a:pt x="20170" y="31800"/>
                  </a:cubicBezTo>
                  <a:cubicBezTo>
                    <a:pt x="18697" y="31800"/>
                    <a:pt x="17196" y="31649"/>
                    <a:pt x="15704" y="31316"/>
                  </a:cubicBezTo>
                  <a:cubicBezTo>
                    <a:pt x="7806" y="29536"/>
                    <a:pt x="685" y="22392"/>
                    <a:pt x="7669" y="12600"/>
                  </a:cubicBezTo>
                  <a:cubicBezTo>
                    <a:pt x="8400" y="8719"/>
                    <a:pt x="8697" y="3629"/>
                    <a:pt x="1170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6" name="Google Shape;3656;p43"/>
            <p:cNvSpPr/>
            <p:nvPr/>
          </p:nvSpPr>
          <p:spPr>
            <a:xfrm>
              <a:off x="7652617" y="3551633"/>
              <a:ext cx="238342" cy="89180"/>
            </a:xfrm>
            <a:custGeom>
              <a:avLst/>
              <a:gdLst/>
              <a:ahLst/>
              <a:cxnLst/>
              <a:rect l="l" t="t" r="r" b="b"/>
              <a:pathLst>
                <a:path w="8857" h="3314" extrusionOk="0">
                  <a:moveTo>
                    <a:pt x="639" y="1"/>
                  </a:moveTo>
                  <a:cubicBezTo>
                    <a:pt x="479" y="297"/>
                    <a:pt x="251" y="594"/>
                    <a:pt x="0" y="891"/>
                  </a:cubicBezTo>
                  <a:cubicBezTo>
                    <a:pt x="168" y="1449"/>
                    <a:pt x="912" y="3314"/>
                    <a:pt x="3298" y="3314"/>
                  </a:cubicBezTo>
                  <a:cubicBezTo>
                    <a:pt x="3838" y="3314"/>
                    <a:pt x="4462" y="3218"/>
                    <a:pt x="5181" y="2991"/>
                  </a:cubicBezTo>
                  <a:cubicBezTo>
                    <a:pt x="6528" y="2580"/>
                    <a:pt x="7852" y="1553"/>
                    <a:pt x="8856" y="320"/>
                  </a:cubicBezTo>
                  <a:lnTo>
                    <a:pt x="8856" y="320"/>
                  </a:lnTo>
                  <a:cubicBezTo>
                    <a:pt x="7966" y="1211"/>
                    <a:pt x="6916" y="1918"/>
                    <a:pt x="5866" y="2238"/>
                  </a:cubicBezTo>
                  <a:cubicBezTo>
                    <a:pt x="5144" y="2467"/>
                    <a:pt x="4518" y="2564"/>
                    <a:pt x="3977" y="2564"/>
                  </a:cubicBezTo>
                  <a:cubicBezTo>
                    <a:pt x="1184" y="2564"/>
                    <a:pt x="639" y="1"/>
                    <a:pt x="63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7" name="Google Shape;3657;p43"/>
            <p:cNvSpPr/>
            <p:nvPr/>
          </p:nvSpPr>
          <p:spPr>
            <a:xfrm>
              <a:off x="7718331" y="3410974"/>
              <a:ext cx="171955" cy="190846"/>
            </a:xfrm>
            <a:custGeom>
              <a:avLst/>
              <a:gdLst/>
              <a:ahLst/>
              <a:cxnLst/>
              <a:rect l="l" t="t" r="r" b="b"/>
              <a:pathLst>
                <a:path w="6390" h="7092" extrusionOk="0">
                  <a:moveTo>
                    <a:pt x="5133" y="1"/>
                  </a:moveTo>
                  <a:cubicBezTo>
                    <a:pt x="5126" y="1"/>
                    <a:pt x="5120" y="1"/>
                    <a:pt x="5113" y="1"/>
                  </a:cubicBezTo>
                  <a:cubicBezTo>
                    <a:pt x="3812" y="46"/>
                    <a:pt x="982" y="2694"/>
                    <a:pt x="982" y="2694"/>
                  </a:cubicBezTo>
                  <a:cubicBezTo>
                    <a:pt x="982" y="2694"/>
                    <a:pt x="997" y="2694"/>
                    <a:pt x="1024" y="2694"/>
                  </a:cubicBezTo>
                  <a:cubicBezTo>
                    <a:pt x="1276" y="2694"/>
                    <a:pt x="2558" y="2749"/>
                    <a:pt x="2146" y="3904"/>
                  </a:cubicBezTo>
                  <a:cubicBezTo>
                    <a:pt x="1667" y="5159"/>
                    <a:pt x="0" y="5707"/>
                    <a:pt x="0" y="5707"/>
                  </a:cubicBezTo>
                  <a:cubicBezTo>
                    <a:pt x="0" y="5707"/>
                    <a:pt x="184" y="7092"/>
                    <a:pt x="1339" y="7092"/>
                  </a:cubicBezTo>
                  <a:cubicBezTo>
                    <a:pt x="1406" y="7092"/>
                    <a:pt x="1478" y="7087"/>
                    <a:pt x="1553" y="7077"/>
                  </a:cubicBezTo>
                  <a:cubicBezTo>
                    <a:pt x="2922" y="6894"/>
                    <a:pt x="6140" y="4360"/>
                    <a:pt x="6209" y="2192"/>
                  </a:cubicBezTo>
                  <a:cubicBezTo>
                    <a:pt x="6209" y="2192"/>
                    <a:pt x="6390" y="1"/>
                    <a:pt x="513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8" name="Google Shape;3658;p43"/>
            <p:cNvSpPr/>
            <p:nvPr/>
          </p:nvSpPr>
          <p:spPr>
            <a:xfrm>
              <a:off x="7706033" y="3410893"/>
              <a:ext cx="178171" cy="191841"/>
            </a:xfrm>
            <a:custGeom>
              <a:avLst/>
              <a:gdLst/>
              <a:ahLst/>
              <a:cxnLst/>
              <a:rect l="l" t="t" r="r" b="b"/>
              <a:pathLst>
                <a:path w="6621" h="7129" extrusionOk="0">
                  <a:moveTo>
                    <a:pt x="5443" y="0"/>
                  </a:moveTo>
                  <a:cubicBezTo>
                    <a:pt x="5075" y="0"/>
                    <a:pt x="4709" y="86"/>
                    <a:pt x="4361" y="209"/>
                  </a:cubicBezTo>
                  <a:cubicBezTo>
                    <a:pt x="3562" y="506"/>
                    <a:pt x="2808" y="962"/>
                    <a:pt x="2146" y="1465"/>
                  </a:cubicBezTo>
                  <a:cubicBezTo>
                    <a:pt x="1987" y="1579"/>
                    <a:pt x="1827" y="1693"/>
                    <a:pt x="1667" y="1830"/>
                  </a:cubicBezTo>
                  <a:cubicBezTo>
                    <a:pt x="1576" y="1898"/>
                    <a:pt x="1530" y="1944"/>
                    <a:pt x="1416" y="2035"/>
                  </a:cubicBezTo>
                  <a:cubicBezTo>
                    <a:pt x="1302" y="2149"/>
                    <a:pt x="1188" y="2286"/>
                    <a:pt x="1074" y="2400"/>
                  </a:cubicBezTo>
                  <a:cubicBezTo>
                    <a:pt x="845" y="2629"/>
                    <a:pt x="709" y="2834"/>
                    <a:pt x="549" y="3040"/>
                  </a:cubicBezTo>
                  <a:cubicBezTo>
                    <a:pt x="366" y="3313"/>
                    <a:pt x="298" y="3405"/>
                    <a:pt x="206" y="3542"/>
                  </a:cubicBezTo>
                  <a:cubicBezTo>
                    <a:pt x="503" y="3473"/>
                    <a:pt x="800" y="3382"/>
                    <a:pt x="1074" y="3313"/>
                  </a:cubicBezTo>
                  <a:cubicBezTo>
                    <a:pt x="1233" y="3268"/>
                    <a:pt x="1370" y="3222"/>
                    <a:pt x="1530" y="3199"/>
                  </a:cubicBezTo>
                  <a:cubicBezTo>
                    <a:pt x="1587" y="3188"/>
                    <a:pt x="1633" y="3188"/>
                    <a:pt x="1676" y="3188"/>
                  </a:cubicBezTo>
                  <a:cubicBezTo>
                    <a:pt x="1719" y="3188"/>
                    <a:pt x="1758" y="3188"/>
                    <a:pt x="1804" y="3176"/>
                  </a:cubicBezTo>
                  <a:cubicBezTo>
                    <a:pt x="1941" y="3176"/>
                    <a:pt x="1895" y="3199"/>
                    <a:pt x="1941" y="3199"/>
                  </a:cubicBezTo>
                  <a:cubicBezTo>
                    <a:pt x="1964" y="3199"/>
                    <a:pt x="1987" y="3199"/>
                    <a:pt x="1987" y="3222"/>
                  </a:cubicBezTo>
                  <a:cubicBezTo>
                    <a:pt x="2010" y="3245"/>
                    <a:pt x="2055" y="3245"/>
                    <a:pt x="2055" y="3245"/>
                  </a:cubicBezTo>
                  <a:cubicBezTo>
                    <a:pt x="2124" y="3313"/>
                    <a:pt x="2146" y="3382"/>
                    <a:pt x="2146" y="3382"/>
                  </a:cubicBezTo>
                  <a:cubicBezTo>
                    <a:pt x="2146" y="3382"/>
                    <a:pt x="2146" y="3405"/>
                    <a:pt x="2169" y="3428"/>
                  </a:cubicBezTo>
                  <a:cubicBezTo>
                    <a:pt x="2169" y="3473"/>
                    <a:pt x="2192" y="3542"/>
                    <a:pt x="2192" y="3610"/>
                  </a:cubicBezTo>
                  <a:cubicBezTo>
                    <a:pt x="2215" y="3770"/>
                    <a:pt x="2169" y="4044"/>
                    <a:pt x="1987" y="4341"/>
                  </a:cubicBezTo>
                  <a:cubicBezTo>
                    <a:pt x="1827" y="4614"/>
                    <a:pt x="1530" y="4934"/>
                    <a:pt x="1119" y="5139"/>
                  </a:cubicBezTo>
                  <a:cubicBezTo>
                    <a:pt x="1028" y="5208"/>
                    <a:pt x="914" y="5231"/>
                    <a:pt x="800" y="5299"/>
                  </a:cubicBezTo>
                  <a:cubicBezTo>
                    <a:pt x="731" y="5322"/>
                    <a:pt x="686" y="5322"/>
                    <a:pt x="617" y="5345"/>
                  </a:cubicBezTo>
                  <a:lnTo>
                    <a:pt x="275" y="5436"/>
                  </a:lnTo>
                  <a:lnTo>
                    <a:pt x="115" y="5459"/>
                  </a:lnTo>
                  <a:lnTo>
                    <a:pt x="24" y="5482"/>
                  </a:lnTo>
                  <a:cubicBezTo>
                    <a:pt x="1" y="5505"/>
                    <a:pt x="24" y="5550"/>
                    <a:pt x="24" y="5573"/>
                  </a:cubicBezTo>
                  <a:lnTo>
                    <a:pt x="92" y="5916"/>
                  </a:lnTo>
                  <a:cubicBezTo>
                    <a:pt x="115" y="6167"/>
                    <a:pt x="184" y="6281"/>
                    <a:pt x="252" y="6418"/>
                  </a:cubicBezTo>
                  <a:cubicBezTo>
                    <a:pt x="435" y="6714"/>
                    <a:pt x="731" y="6988"/>
                    <a:pt x="1074" y="7057"/>
                  </a:cubicBezTo>
                  <a:cubicBezTo>
                    <a:pt x="1257" y="7106"/>
                    <a:pt x="1434" y="7128"/>
                    <a:pt x="1601" y="7128"/>
                  </a:cubicBezTo>
                  <a:cubicBezTo>
                    <a:pt x="1745" y="7128"/>
                    <a:pt x="1882" y="7111"/>
                    <a:pt x="2010" y="7080"/>
                  </a:cubicBezTo>
                  <a:cubicBezTo>
                    <a:pt x="2580" y="6988"/>
                    <a:pt x="3060" y="6760"/>
                    <a:pt x="3425" y="6555"/>
                  </a:cubicBezTo>
                  <a:cubicBezTo>
                    <a:pt x="4178" y="6144"/>
                    <a:pt x="4520" y="5710"/>
                    <a:pt x="4498" y="5664"/>
                  </a:cubicBezTo>
                  <a:cubicBezTo>
                    <a:pt x="4496" y="5664"/>
                    <a:pt x="4494" y="5663"/>
                    <a:pt x="4492" y="5663"/>
                  </a:cubicBezTo>
                  <a:cubicBezTo>
                    <a:pt x="4425" y="5663"/>
                    <a:pt x="4016" y="5994"/>
                    <a:pt x="3265" y="6304"/>
                  </a:cubicBezTo>
                  <a:cubicBezTo>
                    <a:pt x="2900" y="6463"/>
                    <a:pt x="2420" y="6623"/>
                    <a:pt x="1941" y="6669"/>
                  </a:cubicBezTo>
                  <a:cubicBezTo>
                    <a:pt x="1852" y="6685"/>
                    <a:pt x="1763" y="6693"/>
                    <a:pt x="1676" y="6693"/>
                  </a:cubicBezTo>
                  <a:cubicBezTo>
                    <a:pt x="1518" y="6693"/>
                    <a:pt x="1366" y="6667"/>
                    <a:pt x="1233" y="6623"/>
                  </a:cubicBezTo>
                  <a:cubicBezTo>
                    <a:pt x="1005" y="6555"/>
                    <a:pt x="868" y="6395"/>
                    <a:pt x="777" y="6212"/>
                  </a:cubicBezTo>
                  <a:cubicBezTo>
                    <a:pt x="754" y="6121"/>
                    <a:pt x="686" y="5984"/>
                    <a:pt x="709" y="5984"/>
                  </a:cubicBezTo>
                  <a:cubicBezTo>
                    <a:pt x="709" y="5938"/>
                    <a:pt x="686" y="5916"/>
                    <a:pt x="754" y="5916"/>
                  </a:cubicBezTo>
                  <a:cubicBezTo>
                    <a:pt x="777" y="5916"/>
                    <a:pt x="777" y="5916"/>
                    <a:pt x="823" y="5893"/>
                  </a:cubicBezTo>
                  <a:cubicBezTo>
                    <a:pt x="891" y="5893"/>
                    <a:pt x="982" y="5870"/>
                    <a:pt x="1051" y="5847"/>
                  </a:cubicBezTo>
                  <a:cubicBezTo>
                    <a:pt x="1188" y="5801"/>
                    <a:pt x="1325" y="5756"/>
                    <a:pt x="1462" y="5687"/>
                  </a:cubicBezTo>
                  <a:cubicBezTo>
                    <a:pt x="2010" y="5436"/>
                    <a:pt x="2398" y="5071"/>
                    <a:pt x="2649" y="4683"/>
                  </a:cubicBezTo>
                  <a:cubicBezTo>
                    <a:pt x="2900" y="4295"/>
                    <a:pt x="2991" y="3930"/>
                    <a:pt x="2991" y="3633"/>
                  </a:cubicBezTo>
                  <a:cubicBezTo>
                    <a:pt x="2991" y="3473"/>
                    <a:pt x="2968" y="3359"/>
                    <a:pt x="2968" y="3268"/>
                  </a:cubicBezTo>
                  <a:cubicBezTo>
                    <a:pt x="2923" y="3199"/>
                    <a:pt x="2900" y="3154"/>
                    <a:pt x="2900" y="3154"/>
                  </a:cubicBezTo>
                  <a:cubicBezTo>
                    <a:pt x="2900" y="3154"/>
                    <a:pt x="2877" y="3108"/>
                    <a:pt x="2854" y="3017"/>
                  </a:cubicBezTo>
                  <a:cubicBezTo>
                    <a:pt x="2831" y="2948"/>
                    <a:pt x="2694" y="2834"/>
                    <a:pt x="2580" y="2720"/>
                  </a:cubicBezTo>
                  <a:cubicBezTo>
                    <a:pt x="2512" y="2652"/>
                    <a:pt x="2420" y="2629"/>
                    <a:pt x="2306" y="2560"/>
                  </a:cubicBezTo>
                  <a:cubicBezTo>
                    <a:pt x="2261" y="2537"/>
                    <a:pt x="2192" y="2515"/>
                    <a:pt x="2146" y="2515"/>
                  </a:cubicBezTo>
                  <a:cubicBezTo>
                    <a:pt x="2101" y="2515"/>
                    <a:pt x="2010" y="2492"/>
                    <a:pt x="2032" y="2492"/>
                  </a:cubicBezTo>
                  <a:cubicBezTo>
                    <a:pt x="2010" y="2492"/>
                    <a:pt x="1987" y="2492"/>
                    <a:pt x="1964" y="2515"/>
                  </a:cubicBezTo>
                  <a:cubicBezTo>
                    <a:pt x="1952" y="2521"/>
                    <a:pt x="1943" y="2524"/>
                    <a:pt x="1937" y="2524"/>
                  </a:cubicBezTo>
                  <a:cubicBezTo>
                    <a:pt x="1920" y="2524"/>
                    <a:pt x="1924" y="2502"/>
                    <a:pt x="1941" y="2469"/>
                  </a:cubicBezTo>
                  <a:lnTo>
                    <a:pt x="1964" y="2446"/>
                  </a:lnTo>
                  <a:cubicBezTo>
                    <a:pt x="1987" y="2423"/>
                    <a:pt x="2078" y="2332"/>
                    <a:pt x="2146" y="2263"/>
                  </a:cubicBezTo>
                  <a:cubicBezTo>
                    <a:pt x="2283" y="2149"/>
                    <a:pt x="2420" y="2012"/>
                    <a:pt x="2580" y="1898"/>
                  </a:cubicBezTo>
                  <a:cubicBezTo>
                    <a:pt x="3174" y="1396"/>
                    <a:pt x="3858" y="917"/>
                    <a:pt x="4543" y="597"/>
                  </a:cubicBezTo>
                  <a:cubicBezTo>
                    <a:pt x="4886" y="460"/>
                    <a:pt x="5251" y="346"/>
                    <a:pt x="5547" y="323"/>
                  </a:cubicBezTo>
                  <a:cubicBezTo>
                    <a:pt x="5867" y="323"/>
                    <a:pt x="6095" y="460"/>
                    <a:pt x="6232" y="643"/>
                  </a:cubicBezTo>
                  <a:cubicBezTo>
                    <a:pt x="6506" y="1031"/>
                    <a:pt x="6506" y="1350"/>
                    <a:pt x="6575" y="1350"/>
                  </a:cubicBezTo>
                  <a:cubicBezTo>
                    <a:pt x="6597" y="1350"/>
                    <a:pt x="6620" y="1282"/>
                    <a:pt x="6620" y="1122"/>
                  </a:cubicBezTo>
                  <a:cubicBezTo>
                    <a:pt x="6597" y="985"/>
                    <a:pt x="6597" y="780"/>
                    <a:pt x="6460" y="529"/>
                  </a:cubicBezTo>
                  <a:cubicBezTo>
                    <a:pt x="6392" y="415"/>
                    <a:pt x="6278" y="278"/>
                    <a:pt x="6118" y="186"/>
                  </a:cubicBezTo>
                  <a:cubicBezTo>
                    <a:pt x="5958" y="95"/>
                    <a:pt x="5753" y="27"/>
                    <a:pt x="5570" y="4"/>
                  </a:cubicBezTo>
                  <a:cubicBezTo>
                    <a:pt x="5528" y="1"/>
                    <a:pt x="5485" y="0"/>
                    <a:pt x="5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9" name="Google Shape;3659;p43"/>
            <p:cNvSpPr/>
            <p:nvPr/>
          </p:nvSpPr>
          <p:spPr>
            <a:xfrm>
              <a:off x="7829496" y="3369156"/>
              <a:ext cx="42410" cy="19752"/>
            </a:xfrm>
            <a:custGeom>
              <a:avLst/>
              <a:gdLst/>
              <a:ahLst/>
              <a:cxnLst/>
              <a:rect l="l" t="t" r="r" b="b"/>
              <a:pathLst>
                <a:path w="1576" h="734" extrusionOk="0">
                  <a:moveTo>
                    <a:pt x="787" y="0"/>
                  </a:moveTo>
                  <a:cubicBezTo>
                    <a:pt x="761" y="0"/>
                    <a:pt x="735" y="1"/>
                    <a:pt x="708" y="3"/>
                  </a:cubicBezTo>
                  <a:cubicBezTo>
                    <a:pt x="298" y="3"/>
                    <a:pt x="1" y="185"/>
                    <a:pt x="46" y="391"/>
                  </a:cubicBezTo>
                  <a:cubicBezTo>
                    <a:pt x="69" y="596"/>
                    <a:pt x="434" y="733"/>
                    <a:pt x="845" y="733"/>
                  </a:cubicBezTo>
                  <a:cubicBezTo>
                    <a:pt x="1256" y="710"/>
                    <a:pt x="1576" y="528"/>
                    <a:pt x="1530" y="322"/>
                  </a:cubicBezTo>
                  <a:cubicBezTo>
                    <a:pt x="1487" y="151"/>
                    <a:pt x="1165" y="0"/>
                    <a:pt x="787"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0" name="Google Shape;3660;p43"/>
            <p:cNvSpPr/>
            <p:nvPr/>
          </p:nvSpPr>
          <p:spPr>
            <a:xfrm>
              <a:off x="6952392" y="3080196"/>
              <a:ext cx="533060" cy="151073"/>
            </a:xfrm>
            <a:custGeom>
              <a:avLst/>
              <a:gdLst/>
              <a:ahLst/>
              <a:cxnLst/>
              <a:rect l="l" t="t" r="r" b="b"/>
              <a:pathLst>
                <a:path w="19809" h="5614" extrusionOk="0">
                  <a:moveTo>
                    <a:pt x="2443" y="1405"/>
                  </a:moveTo>
                  <a:cubicBezTo>
                    <a:pt x="2427" y="1405"/>
                    <a:pt x="2413" y="1405"/>
                    <a:pt x="2401" y="1405"/>
                  </a:cubicBezTo>
                  <a:lnTo>
                    <a:pt x="2401" y="1405"/>
                  </a:lnTo>
                  <a:cubicBezTo>
                    <a:pt x="2401" y="1405"/>
                    <a:pt x="2401" y="1405"/>
                    <a:pt x="2401" y="1405"/>
                  </a:cubicBezTo>
                  <a:close/>
                  <a:moveTo>
                    <a:pt x="1815" y="1"/>
                  </a:moveTo>
                  <a:cubicBezTo>
                    <a:pt x="1182" y="1"/>
                    <a:pt x="450" y="117"/>
                    <a:pt x="183" y="538"/>
                  </a:cubicBezTo>
                  <a:cubicBezTo>
                    <a:pt x="0" y="857"/>
                    <a:pt x="46" y="1291"/>
                    <a:pt x="571" y="1451"/>
                  </a:cubicBezTo>
                  <a:cubicBezTo>
                    <a:pt x="778" y="1506"/>
                    <a:pt x="986" y="1536"/>
                    <a:pt x="1198" y="1536"/>
                  </a:cubicBezTo>
                  <a:cubicBezTo>
                    <a:pt x="1336" y="1536"/>
                    <a:pt x="1477" y="1523"/>
                    <a:pt x="1621" y="1496"/>
                  </a:cubicBezTo>
                  <a:cubicBezTo>
                    <a:pt x="1712" y="1474"/>
                    <a:pt x="1803" y="1451"/>
                    <a:pt x="1872" y="1428"/>
                  </a:cubicBezTo>
                  <a:cubicBezTo>
                    <a:pt x="1872" y="1428"/>
                    <a:pt x="1872" y="1428"/>
                    <a:pt x="1872" y="1428"/>
                  </a:cubicBezTo>
                  <a:lnTo>
                    <a:pt x="1872" y="1428"/>
                  </a:lnTo>
                  <a:cubicBezTo>
                    <a:pt x="1924" y="1428"/>
                    <a:pt x="2011" y="1427"/>
                    <a:pt x="2019" y="1422"/>
                  </a:cubicBezTo>
                  <a:lnTo>
                    <a:pt x="2019" y="1422"/>
                  </a:lnTo>
                  <a:cubicBezTo>
                    <a:pt x="2092" y="1428"/>
                    <a:pt x="2165" y="1428"/>
                    <a:pt x="2237" y="1428"/>
                  </a:cubicBezTo>
                  <a:cubicBezTo>
                    <a:pt x="2277" y="1422"/>
                    <a:pt x="2313" y="1417"/>
                    <a:pt x="2345" y="1413"/>
                  </a:cubicBezTo>
                  <a:lnTo>
                    <a:pt x="2345" y="1413"/>
                  </a:lnTo>
                  <a:cubicBezTo>
                    <a:pt x="2352" y="1416"/>
                    <a:pt x="2369" y="1421"/>
                    <a:pt x="2397" y="1428"/>
                  </a:cubicBezTo>
                  <a:cubicBezTo>
                    <a:pt x="2447" y="1435"/>
                    <a:pt x="2497" y="1439"/>
                    <a:pt x="2547" y="1439"/>
                  </a:cubicBezTo>
                  <a:cubicBezTo>
                    <a:pt x="2971" y="1439"/>
                    <a:pt x="3353" y="1189"/>
                    <a:pt x="3333" y="903"/>
                  </a:cubicBezTo>
                  <a:cubicBezTo>
                    <a:pt x="3310" y="446"/>
                    <a:pt x="2853" y="58"/>
                    <a:pt x="2169" y="13"/>
                  </a:cubicBezTo>
                  <a:cubicBezTo>
                    <a:pt x="2057" y="5"/>
                    <a:pt x="1938" y="1"/>
                    <a:pt x="1815" y="1"/>
                  </a:cubicBezTo>
                  <a:close/>
                  <a:moveTo>
                    <a:pt x="17386" y="4807"/>
                  </a:moveTo>
                  <a:cubicBezTo>
                    <a:pt x="17388" y="4808"/>
                    <a:pt x="17390" y="4809"/>
                    <a:pt x="17391" y="4811"/>
                  </a:cubicBezTo>
                  <a:lnTo>
                    <a:pt x="17391" y="4811"/>
                  </a:lnTo>
                  <a:cubicBezTo>
                    <a:pt x="17394" y="4811"/>
                    <a:pt x="17396" y="4812"/>
                    <a:pt x="17398" y="4812"/>
                  </a:cubicBezTo>
                  <a:lnTo>
                    <a:pt x="17398" y="4812"/>
                  </a:lnTo>
                  <a:cubicBezTo>
                    <a:pt x="17394" y="4809"/>
                    <a:pt x="17391" y="4807"/>
                    <a:pt x="17386" y="4807"/>
                  </a:cubicBezTo>
                  <a:close/>
                  <a:moveTo>
                    <a:pt x="17333" y="4768"/>
                  </a:moveTo>
                  <a:lnTo>
                    <a:pt x="17333" y="4768"/>
                  </a:lnTo>
                  <a:cubicBezTo>
                    <a:pt x="17349" y="4779"/>
                    <a:pt x="17371" y="4794"/>
                    <a:pt x="17399" y="4812"/>
                  </a:cubicBezTo>
                  <a:lnTo>
                    <a:pt x="17399" y="4812"/>
                  </a:lnTo>
                  <a:cubicBezTo>
                    <a:pt x="17399" y="4812"/>
                    <a:pt x="17399" y="4812"/>
                    <a:pt x="17398" y="4812"/>
                  </a:cubicBezTo>
                  <a:lnTo>
                    <a:pt x="17398" y="4812"/>
                  </a:lnTo>
                  <a:cubicBezTo>
                    <a:pt x="17403" y="4816"/>
                    <a:pt x="17408" y="4821"/>
                    <a:pt x="17416" y="4829"/>
                  </a:cubicBezTo>
                  <a:cubicBezTo>
                    <a:pt x="17407" y="4822"/>
                    <a:pt x="17399" y="4816"/>
                    <a:pt x="17391" y="4811"/>
                  </a:cubicBezTo>
                  <a:lnTo>
                    <a:pt x="17391" y="4811"/>
                  </a:lnTo>
                  <a:cubicBezTo>
                    <a:pt x="17385" y="4809"/>
                    <a:pt x="17378" y="4808"/>
                    <a:pt x="17370" y="4806"/>
                  </a:cubicBezTo>
                  <a:cubicBezTo>
                    <a:pt x="17377" y="4806"/>
                    <a:pt x="17382" y="4806"/>
                    <a:pt x="17386" y="4807"/>
                  </a:cubicBezTo>
                  <a:lnTo>
                    <a:pt x="17386" y="4807"/>
                  </a:lnTo>
                  <a:cubicBezTo>
                    <a:pt x="17364" y="4790"/>
                    <a:pt x="17346" y="4777"/>
                    <a:pt x="17333" y="4768"/>
                  </a:cubicBezTo>
                  <a:close/>
                  <a:moveTo>
                    <a:pt x="17747" y="4995"/>
                  </a:moveTo>
                  <a:cubicBezTo>
                    <a:pt x="17738" y="4995"/>
                    <a:pt x="17864" y="5042"/>
                    <a:pt x="17895" y="5057"/>
                  </a:cubicBezTo>
                  <a:cubicBezTo>
                    <a:pt x="17874" y="5044"/>
                    <a:pt x="17856" y="5033"/>
                    <a:pt x="17841" y="5024"/>
                  </a:cubicBezTo>
                  <a:lnTo>
                    <a:pt x="17841" y="5024"/>
                  </a:lnTo>
                  <a:cubicBezTo>
                    <a:pt x="17851" y="5027"/>
                    <a:pt x="17861" y="5031"/>
                    <a:pt x="17872" y="5034"/>
                  </a:cubicBezTo>
                  <a:cubicBezTo>
                    <a:pt x="17859" y="5029"/>
                    <a:pt x="17846" y="5024"/>
                    <a:pt x="17833" y="5018"/>
                  </a:cubicBezTo>
                  <a:lnTo>
                    <a:pt x="17833" y="5018"/>
                  </a:lnTo>
                  <a:cubicBezTo>
                    <a:pt x="17835" y="5020"/>
                    <a:pt x="17838" y="5022"/>
                    <a:pt x="17841" y="5024"/>
                  </a:cubicBezTo>
                  <a:lnTo>
                    <a:pt x="17841" y="5024"/>
                  </a:lnTo>
                  <a:cubicBezTo>
                    <a:pt x="17776" y="5003"/>
                    <a:pt x="17750" y="4995"/>
                    <a:pt x="17747" y="4995"/>
                  </a:cubicBezTo>
                  <a:close/>
                  <a:moveTo>
                    <a:pt x="17599" y="3532"/>
                  </a:moveTo>
                  <a:cubicBezTo>
                    <a:pt x="17217" y="3532"/>
                    <a:pt x="16908" y="3685"/>
                    <a:pt x="16754" y="3962"/>
                  </a:cubicBezTo>
                  <a:cubicBezTo>
                    <a:pt x="16617" y="4235"/>
                    <a:pt x="16937" y="4692"/>
                    <a:pt x="17393" y="4829"/>
                  </a:cubicBezTo>
                  <a:cubicBezTo>
                    <a:pt x="17412" y="4834"/>
                    <a:pt x="17427" y="4836"/>
                    <a:pt x="17437" y="4838"/>
                  </a:cubicBezTo>
                  <a:lnTo>
                    <a:pt x="17437" y="4838"/>
                  </a:lnTo>
                  <a:cubicBezTo>
                    <a:pt x="17464" y="4855"/>
                    <a:pt x="17495" y="4875"/>
                    <a:pt x="17530" y="4897"/>
                  </a:cubicBezTo>
                  <a:cubicBezTo>
                    <a:pt x="17631" y="4938"/>
                    <a:pt x="17732" y="4978"/>
                    <a:pt x="17833" y="5018"/>
                  </a:cubicBezTo>
                  <a:lnTo>
                    <a:pt x="17833" y="5018"/>
                  </a:lnTo>
                  <a:cubicBezTo>
                    <a:pt x="17807" y="5002"/>
                    <a:pt x="17795" y="4993"/>
                    <a:pt x="17798" y="4993"/>
                  </a:cubicBezTo>
                  <a:lnTo>
                    <a:pt x="17798" y="4993"/>
                  </a:lnTo>
                  <a:cubicBezTo>
                    <a:pt x="17801" y="4993"/>
                    <a:pt x="17825" y="5006"/>
                    <a:pt x="17872" y="5034"/>
                  </a:cubicBezTo>
                  <a:cubicBezTo>
                    <a:pt x="17941" y="5103"/>
                    <a:pt x="18009" y="5148"/>
                    <a:pt x="18078" y="5194"/>
                  </a:cubicBezTo>
                  <a:cubicBezTo>
                    <a:pt x="18375" y="5422"/>
                    <a:pt x="18694" y="5536"/>
                    <a:pt x="19037" y="5605"/>
                  </a:cubicBezTo>
                  <a:cubicBezTo>
                    <a:pt x="19082" y="5611"/>
                    <a:pt x="19125" y="5613"/>
                    <a:pt x="19165" y="5613"/>
                  </a:cubicBezTo>
                  <a:cubicBezTo>
                    <a:pt x="19620" y="5613"/>
                    <a:pt x="19809" y="5278"/>
                    <a:pt x="19767" y="4943"/>
                  </a:cubicBezTo>
                  <a:cubicBezTo>
                    <a:pt x="19699" y="4350"/>
                    <a:pt x="18831" y="3870"/>
                    <a:pt x="18192" y="3642"/>
                  </a:cubicBezTo>
                  <a:cubicBezTo>
                    <a:pt x="17984" y="3568"/>
                    <a:pt x="17783" y="3532"/>
                    <a:pt x="17599" y="3532"/>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1" name="Google Shape;3661;p43"/>
            <p:cNvSpPr/>
            <p:nvPr/>
          </p:nvSpPr>
          <p:spPr>
            <a:xfrm>
              <a:off x="6952392" y="3080196"/>
              <a:ext cx="533060" cy="151073"/>
            </a:xfrm>
            <a:custGeom>
              <a:avLst/>
              <a:gdLst/>
              <a:ahLst/>
              <a:cxnLst/>
              <a:rect l="l" t="t" r="r" b="b"/>
              <a:pathLst>
                <a:path w="19809" h="5614" extrusionOk="0">
                  <a:moveTo>
                    <a:pt x="2443" y="1405"/>
                  </a:moveTo>
                  <a:cubicBezTo>
                    <a:pt x="2427" y="1405"/>
                    <a:pt x="2413" y="1405"/>
                    <a:pt x="2401" y="1405"/>
                  </a:cubicBezTo>
                  <a:lnTo>
                    <a:pt x="2401" y="1405"/>
                  </a:lnTo>
                  <a:cubicBezTo>
                    <a:pt x="2401" y="1405"/>
                    <a:pt x="2401" y="1405"/>
                    <a:pt x="2401" y="1405"/>
                  </a:cubicBezTo>
                  <a:close/>
                  <a:moveTo>
                    <a:pt x="1815" y="1"/>
                  </a:moveTo>
                  <a:cubicBezTo>
                    <a:pt x="1182" y="1"/>
                    <a:pt x="450" y="117"/>
                    <a:pt x="183" y="538"/>
                  </a:cubicBezTo>
                  <a:cubicBezTo>
                    <a:pt x="0" y="857"/>
                    <a:pt x="46" y="1291"/>
                    <a:pt x="571" y="1451"/>
                  </a:cubicBezTo>
                  <a:cubicBezTo>
                    <a:pt x="778" y="1506"/>
                    <a:pt x="986" y="1536"/>
                    <a:pt x="1198" y="1536"/>
                  </a:cubicBezTo>
                  <a:cubicBezTo>
                    <a:pt x="1336" y="1536"/>
                    <a:pt x="1477" y="1523"/>
                    <a:pt x="1621" y="1496"/>
                  </a:cubicBezTo>
                  <a:cubicBezTo>
                    <a:pt x="1712" y="1474"/>
                    <a:pt x="1803" y="1451"/>
                    <a:pt x="1872" y="1428"/>
                  </a:cubicBezTo>
                  <a:cubicBezTo>
                    <a:pt x="1872" y="1428"/>
                    <a:pt x="1872" y="1428"/>
                    <a:pt x="1872" y="1428"/>
                  </a:cubicBezTo>
                  <a:lnTo>
                    <a:pt x="1872" y="1428"/>
                  </a:lnTo>
                  <a:cubicBezTo>
                    <a:pt x="1924" y="1428"/>
                    <a:pt x="2011" y="1427"/>
                    <a:pt x="2019" y="1422"/>
                  </a:cubicBezTo>
                  <a:lnTo>
                    <a:pt x="2019" y="1422"/>
                  </a:lnTo>
                  <a:cubicBezTo>
                    <a:pt x="2092" y="1428"/>
                    <a:pt x="2165" y="1428"/>
                    <a:pt x="2237" y="1428"/>
                  </a:cubicBezTo>
                  <a:cubicBezTo>
                    <a:pt x="2277" y="1422"/>
                    <a:pt x="2313" y="1417"/>
                    <a:pt x="2345" y="1413"/>
                  </a:cubicBezTo>
                  <a:lnTo>
                    <a:pt x="2345" y="1413"/>
                  </a:lnTo>
                  <a:cubicBezTo>
                    <a:pt x="2352" y="1416"/>
                    <a:pt x="2369" y="1421"/>
                    <a:pt x="2397" y="1428"/>
                  </a:cubicBezTo>
                  <a:cubicBezTo>
                    <a:pt x="2447" y="1435"/>
                    <a:pt x="2497" y="1439"/>
                    <a:pt x="2547" y="1439"/>
                  </a:cubicBezTo>
                  <a:cubicBezTo>
                    <a:pt x="2971" y="1439"/>
                    <a:pt x="3353" y="1189"/>
                    <a:pt x="3333" y="903"/>
                  </a:cubicBezTo>
                  <a:cubicBezTo>
                    <a:pt x="3310" y="446"/>
                    <a:pt x="2853" y="58"/>
                    <a:pt x="2169" y="13"/>
                  </a:cubicBezTo>
                  <a:cubicBezTo>
                    <a:pt x="2057" y="5"/>
                    <a:pt x="1938" y="1"/>
                    <a:pt x="1815" y="1"/>
                  </a:cubicBezTo>
                  <a:close/>
                  <a:moveTo>
                    <a:pt x="17386" y="4807"/>
                  </a:moveTo>
                  <a:cubicBezTo>
                    <a:pt x="17388" y="4808"/>
                    <a:pt x="17390" y="4809"/>
                    <a:pt x="17391" y="4811"/>
                  </a:cubicBezTo>
                  <a:lnTo>
                    <a:pt x="17391" y="4811"/>
                  </a:lnTo>
                  <a:cubicBezTo>
                    <a:pt x="17394" y="4811"/>
                    <a:pt x="17396" y="4812"/>
                    <a:pt x="17398" y="4812"/>
                  </a:cubicBezTo>
                  <a:lnTo>
                    <a:pt x="17398" y="4812"/>
                  </a:lnTo>
                  <a:cubicBezTo>
                    <a:pt x="17394" y="4809"/>
                    <a:pt x="17391" y="4807"/>
                    <a:pt x="17386" y="4807"/>
                  </a:cubicBezTo>
                  <a:close/>
                  <a:moveTo>
                    <a:pt x="17333" y="4768"/>
                  </a:moveTo>
                  <a:lnTo>
                    <a:pt x="17333" y="4768"/>
                  </a:lnTo>
                  <a:cubicBezTo>
                    <a:pt x="17349" y="4779"/>
                    <a:pt x="17371" y="4794"/>
                    <a:pt x="17399" y="4812"/>
                  </a:cubicBezTo>
                  <a:lnTo>
                    <a:pt x="17399" y="4812"/>
                  </a:lnTo>
                  <a:cubicBezTo>
                    <a:pt x="17399" y="4812"/>
                    <a:pt x="17399" y="4812"/>
                    <a:pt x="17398" y="4812"/>
                  </a:cubicBezTo>
                  <a:lnTo>
                    <a:pt x="17398" y="4812"/>
                  </a:lnTo>
                  <a:cubicBezTo>
                    <a:pt x="17403" y="4816"/>
                    <a:pt x="17408" y="4821"/>
                    <a:pt x="17416" y="4829"/>
                  </a:cubicBezTo>
                  <a:cubicBezTo>
                    <a:pt x="17407" y="4822"/>
                    <a:pt x="17399" y="4816"/>
                    <a:pt x="17391" y="4811"/>
                  </a:cubicBezTo>
                  <a:lnTo>
                    <a:pt x="17391" y="4811"/>
                  </a:lnTo>
                  <a:cubicBezTo>
                    <a:pt x="17385" y="4809"/>
                    <a:pt x="17378" y="4808"/>
                    <a:pt x="17370" y="4806"/>
                  </a:cubicBezTo>
                  <a:cubicBezTo>
                    <a:pt x="17377" y="4806"/>
                    <a:pt x="17382" y="4806"/>
                    <a:pt x="17386" y="4807"/>
                  </a:cubicBezTo>
                  <a:lnTo>
                    <a:pt x="17386" y="4807"/>
                  </a:lnTo>
                  <a:cubicBezTo>
                    <a:pt x="17364" y="4790"/>
                    <a:pt x="17346" y="4777"/>
                    <a:pt x="17333" y="4768"/>
                  </a:cubicBezTo>
                  <a:close/>
                  <a:moveTo>
                    <a:pt x="17747" y="4995"/>
                  </a:moveTo>
                  <a:cubicBezTo>
                    <a:pt x="17738" y="4995"/>
                    <a:pt x="17864" y="5042"/>
                    <a:pt x="17895" y="5057"/>
                  </a:cubicBezTo>
                  <a:cubicBezTo>
                    <a:pt x="17874" y="5044"/>
                    <a:pt x="17856" y="5033"/>
                    <a:pt x="17841" y="5024"/>
                  </a:cubicBezTo>
                  <a:lnTo>
                    <a:pt x="17841" y="5024"/>
                  </a:lnTo>
                  <a:cubicBezTo>
                    <a:pt x="17851" y="5027"/>
                    <a:pt x="17861" y="5031"/>
                    <a:pt x="17872" y="5034"/>
                  </a:cubicBezTo>
                  <a:cubicBezTo>
                    <a:pt x="17859" y="5029"/>
                    <a:pt x="17846" y="5024"/>
                    <a:pt x="17833" y="5018"/>
                  </a:cubicBezTo>
                  <a:lnTo>
                    <a:pt x="17833" y="5018"/>
                  </a:lnTo>
                  <a:cubicBezTo>
                    <a:pt x="17835" y="5020"/>
                    <a:pt x="17838" y="5022"/>
                    <a:pt x="17841" y="5024"/>
                  </a:cubicBezTo>
                  <a:lnTo>
                    <a:pt x="17841" y="5024"/>
                  </a:lnTo>
                  <a:cubicBezTo>
                    <a:pt x="17776" y="5003"/>
                    <a:pt x="17750" y="4995"/>
                    <a:pt x="17747" y="4995"/>
                  </a:cubicBezTo>
                  <a:close/>
                  <a:moveTo>
                    <a:pt x="17599" y="3532"/>
                  </a:moveTo>
                  <a:cubicBezTo>
                    <a:pt x="17217" y="3532"/>
                    <a:pt x="16908" y="3685"/>
                    <a:pt x="16754" y="3962"/>
                  </a:cubicBezTo>
                  <a:cubicBezTo>
                    <a:pt x="16617" y="4235"/>
                    <a:pt x="16937" y="4692"/>
                    <a:pt x="17393" y="4829"/>
                  </a:cubicBezTo>
                  <a:cubicBezTo>
                    <a:pt x="17412" y="4834"/>
                    <a:pt x="17427" y="4836"/>
                    <a:pt x="17437" y="4838"/>
                  </a:cubicBezTo>
                  <a:lnTo>
                    <a:pt x="17437" y="4838"/>
                  </a:lnTo>
                  <a:cubicBezTo>
                    <a:pt x="17464" y="4855"/>
                    <a:pt x="17495" y="4875"/>
                    <a:pt x="17530" y="4897"/>
                  </a:cubicBezTo>
                  <a:cubicBezTo>
                    <a:pt x="17631" y="4938"/>
                    <a:pt x="17732" y="4978"/>
                    <a:pt x="17833" y="5018"/>
                  </a:cubicBezTo>
                  <a:lnTo>
                    <a:pt x="17833" y="5018"/>
                  </a:lnTo>
                  <a:cubicBezTo>
                    <a:pt x="17807" y="5002"/>
                    <a:pt x="17795" y="4993"/>
                    <a:pt x="17798" y="4993"/>
                  </a:cubicBezTo>
                  <a:lnTo>
                    <a:pt x="17798" y="4993"/>
                  </a:lnTo>
                  <a:cubicBezTo>
                    <a:pt x="17801" y="4993"/>
                    <a:pt x="17825" y="5006"/>
                    <a:pt x="17872" y="5034"/>
                  </a:cubicBezTo>
                  <a:cubicBezTo>
                    <a:pt x="17941" y="5103"/>
                    <a:pt x="18009" y="5148"/>
                    <a:pt x="18078" y="5194"/>
                  </a:cubicBezTo>
                  <a:cubicBezTo>
                    <a:pt x="18375" y="5422"/>
                    <a:pt x="18694" y="5536"/>
                    <a:pt x="19037" y="5605"/>
                  </a:cubicBezTo>
                  <a:cubicBezTo>
                    <a:pt x="19082" y="5611"/>
                    <a:pt x="19125" y="5613"/>
                    <a:pt x="19165" y="5613"/>
                  </a:cubicBezTo>
                  <a:cubicBezTo>
                    <a:pt x="19620" y="5613"/>
                    <a:pt x="19809" y="5278"/>
                    <a:pt x="19767" y="4943"/>
                  </a:cubicBezTo>
                  <a:cubicBezTo>
                    <a:pt x="19699" y="4350"/>
                    <a:pt x="18831" y="3870"/>
                    <a:pt x="18192" y="3642"/>
                  </a:cubicBezTo>
                  <a:cubicBezTo>
                    <a:pt x="17984" y="3568"/>
                    <a:pt x="17783" y="3532"/>
                    <a:pt x="17599" y="353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2" name="Google Shape;3662;p43"/>
            <p:cNvSpPr/>
            <p:nvPr/>
          </p:nvSpPr>
          <p:spPr>
            <a:xfrm>
              <a:off x="7018106" y="3098495"/>
              <a:ext cx="3418" cy="484"/>
            </a:xfrm>
            <a:custGeom>
              <a:avLst/>
              <a:gdLst/>
              <a:ahLst/>
              <a:cxnLst/>
              <a:rect l="l" t="t" r="r" b="b"/>
              <a:pathLst>
                <a:path w="127" h="18" extrusionOk="0">
                  <a:moveTo>
                    <a:pt x="123" y="0"/>
                  </a:moveTo>
                  <a:cubicBezTo>
                    <a:pt x="120" y="0"/>
                    <a:pt x="80" y="6"/>
                    <a:pt x="1" y="18"/>
                  </a:cubicBezTo>
                  <a:lnTo>
                    <a:pt x="23" y="18"/>
                  </a:lnTo>
                  <a:cubicBezTo>
                    <a:pt x="92" y="6"/>
                    <a:pt x="126" y="0"/>
                    <a:pt x="123"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3" name="Google Shape;3663;p43"/>
            <p:cNvSpPr/>
            <p:nvPr/>
          </p:nvSpPr>
          <p:spPr>
            <a:xfrm>
              <a:off x="7419415" y="3188859"/>
              <a:ext cx="2879" cy="1642"/>
            </a:xfrm>
            <a:custGeom>
              <a:avLst/>
              <a:gdLst/>
              <a:ahLst/>
              <a:cxnLst/>
              <a:rect l="l" t="t" r="r" b="b"/>
              <a:pathLst>
                <a:path w="107" h="61" extrusionOk="0">
                  <a:moveTo>
                    <a:pt x="1" y="0"/>
                  </a:moveTo>
                  <a:cubicBezTo>
                    <a:pt x="0" y="0"/>
                    <a:pt x="9" y="7"/>
                    <a:pt x="28" y="18"/>
                  </a:cubicBezTo>
                  <a:lnTo>
                    <a:pt x="28" y="18"/>
                  </a:lnTo>
                  <a:cubicBezTo>
                    <a:pt x="11" y="6"/>
                    <a:pt x="2" y="0"/>
                    <a:pt x="1" y="0"/>
                  </a:cubicBezTo>
                  <a:close/>
                  <a:moveTo>
                    <a:pt x="28" y="18"/>
                  </a:moveTo>
                  <a:cubicBezTo>
                    <a:pt x="42" y="28"/>
                    <a:pt x="60" y="42"/>
                    <a:pt x="84" y="61"/>
                  </a:cubicBezTo>
                  <a:lnTo>
                    <a:pt x="107" y="61"/>
                  </a:lnTo>
                  <a:cubicBezTo>
                    <a:pt x="72" y="43"/>
                    <a:pt x="46" y="29"/>
                    <a:pt x="28" y="18"/>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4" name="Google Shape;3664;p43"/>
            <p:cNvSpPr/>
            <p:nvPr/>
          </p:nvSpPr>
          <p:spPr>
            <a:xfrm>
              <a:off x="7433327" y="3195990"/>
              <a:ext cx="1265" cy="646"/>
            </a:xfrm>
            <a:custGeom>
              <a:avLst/>
              <a:gdLst/>
              <a:ahLst/>
              <a:cxnLst/>
              <a:rect l="l" t="t" r="r" b="b"/>
              <a:pathLst>
                <a:path w="47" h="24" extrusionOk="0">
                  <a:moveTo>
                    <a:pt x="0" y="1"/>
                  </a:moveTo>
                  <a:cubicBezTo>
                    <a:pt x="23" y="1"/>
                    <a:pt x="23" y="1"/>
                    <a:pt x="46" y="24"/>
                  </a:cubicBezTo>
                  <a:cubicBezTo>
                    <a:pt x="23" y="1"/>
                    <a:pt x="23" y="1"/>
                    <a:pt x="0" y="1"/>
                  </a:cubicBezTo>
                  <a:cubicBezTo>
                    <a:pt x="0" y="1"/>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5" name="Google Shape;3665;p43"/>
            <p:cNvSpPr/>
            <p:nvPr/>
          </p:nvSpPr>
          <p:spPr>
            <a:xfrm>
              <a:off x="7004597" y="3098953"/>
              <a:ext cx="1265" cy="27"/>
            </a:xfrm>
            <a:custGeom>
              <a:avLst/>
              <a:gdLst/>
              <a:ahLst/>
              <a:cxnLst/>
              <a:rect l="l" t="t" r="r" b="b"/>
              <a:pathLst>
                <a:path w="47" h="1" extrusionOk="0">
                  <a:moveTo>
                    <a:pt x="0" y="1"/>
                  </a:moveTo>
                  <a:cubicBezTo>
                    <a:pt x="23" y="1"/>
                    <a:pt x="23" y="1"/>
                    <a:pt x="46" y="1"/>
                  </a:cubicBezTo>
                  <a:cubicBezTo>
                    <a:pt x="46" y="1"/>
                    <a:pt x="46" y="1"/>
                    <a:pt x="46" y="1"/>
                  </a:cubicBezTo>
                  <a:cubicBezTo>
                    <a:pt x="23" y="1"/>
                    <a:pt x="23"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6" name="Google Shape;3666;p43"/>
            <p:cNvSpPr/>
            <p:nvPr/>
          </p:nvSpPr>
          <p:spPr>
            <a:xfrm>
              <a:off x="7062938" y="3420204"/>
              <a:ext cx="157612" cy="91682"/>
            </a:xfrm>
            <a:custGeom>
              <a:avLst/>
              <a:gdLst/>
              <a:ahLst/>
              <a:cxnLst/>
              <a:rect l="l" t="t" r="r" b="b"/>
              <a:pathLst>
                <a:path w="5857" h="3407" extrusionOk="0">
                  <a:moveTo>
                    <a:pt x="937" y="0"/>
                  </a:moveTo>
                  <a:cubicBezTo>
                    <a:pt x="1" y="160"/>
                    <a:pt x="891" y="3310"/>
                    <a:pt x="2283" y="3401"/>
                  </a:cubicBezTo>
                  <a:cubicBezTo>
                    <a:pt x="2327" y="3405"/>
                    <a:pt x="2371" y="3406"/>
                    <a:pt x="2416" y="3406"/>
                  </a:cubicBezTo>
                  <a:cubicBezTo>
                    <a:pt x="3810" y="3406"/>
                    <a:pt x="5856" y="1738"/>
                    <a:pt x="5525" y="1119"/>
                  </a:cubicBezTo>
                  <a:cubicBezTo>
                    <a:pt x="5387" y="879"/>
                    <a:pt x="5045" y="812"/>
                    <a:pt x="4613" y="812"/>
                  </a:cubicBezTo>
                  <a:cubicBezTo>
                    <a:pt x="4081" y="812"/>
                    <a:pt x="3414" y="913"/>
                    <a:pt x="2831" y="913"/>
                  </a:cubicBezTo>
                  <a:cubicBezTo>
                    <a:pt x="2628" y="913"/>
                    <a:pt x="2434" y="901"/>
                    <a:pt x="2261" y="868"/>
                  </a:cubicBezTo>
                  <a:cubicBezTo>
                    <a:pt x="1188" y="639"/>
                    <a:pt x="937" y="0"/>
                    <a:pt x="937" y="0"/>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7" name="Google Shape;3667;p43"/>
            <p:cNvSpPr/>
            <p:nvPr/>
          </p:nvSpPr>
          <p:spPr>
            <a:xfrm>
              <a:off x="7073379" y="3390523"/>
              <a:ext cx="144372" cy="83394"/>
            </a:xfrm>
            <a:custGeom>
              <a:avLst/>
              <a:gdLst/>
              <a:ahLst/>
              <a:cxnLst/>
              <a:rect l="l" t="t" r="r" b="b"/>
              <a:pathLst>
                <a:path w="5365" h="3099" extrusionOk="0">
                  <a:moveTo>
                    <a:pt x="1692" y="1"/>
                  </a:moveTo>
                  <a:cubicBezTo>
                    <a:pt x="1595" y="1"/>
                    <a:pt x="1188" y="171"/>
                    <a:pt x="800" y="396"/>
                  </a:cubicBezTo>
                  <a:cubicBezTo>
                    <a:pt x="571" y="533"/>
                    <a:pt x="366" y="692"/>
                    <a:pt x="229" y="875"/>
                  </a:cubicBezTo>
                  <a:cubicBezTo>
                    <a:pt x="161" y="943"/>
                    <a:pt x="115" y="1035"/>
                    <a:pt x="92" y="1103"/>
                  </a:cubicBezTo>
                  <a:cubicBezTo>
                    <a:pt x="47" y="1149"/>
                    <a:pt x="47" y="1194"/>
                    <a:pt x="47" y="1194"/>
                  </a:cubicBezTo>
                  <a:cubicBezTo>
                    <a:pt x="47" y="1194"/>
                    <a:pt x="47" y="1240"/>
                    <a:pt x="24" y="1309"/>
                  </a:cubicBezTo>
                  <a:cubicBezTo>
                    <a:pt x="1" y="1377"/>
                    <a:pt x="24" y="1468"/>
                    <a:pt x="24" y="1582"/>
                  </a:cubicBezTo>
                  <a:cubicBezTo>
                    <a:pt x="69" y="1788"/>
                    <a:pt x="161" y="2039"/>
                    <a:pt x="320" y="2267"/>
                  </a:cubicBezTo>
                  <a:cubicBezTo>
                    <a:pt x="585" y="2686"/>
                    <a:pt x="956" y="2999"/>
                    <a:pt x="1002" y="2999"/>
                  </a:cubicBezTo>
                  <a:cubicBezTo>
                    <a:pt x="1003" y="2999"/>
                    <a:pt x="1004" y="2998"/>
                    <a:pt x="1005" y="2998"/>
                  </a:cubicBezTo>
                  <a:cubicBezTo>
                    <a:pt x="1074" y="2952"/>
                    <a:pt x="777" y="2541"/>
                    <a:pt x="571" y="2130"/>
                  </a:cubicBezTo>
                  <a:cubicBezTo>
                    <a:pt x="480" y="1902"/>
                    <a:pt x="412" y="1697"/>
                    <a:pt x="412" y="1537"/>
                  </a:cubicBezTo>
                  <a:cubicBezTo>
                    <a:pt x="412" y="1400"/>
                    <a:pt x="457" y="1309"/>
                    <a:pt x="457" y="1309"/>
                  </a:cubicBezTo>
                  <a:cubicBezTo>
                    <a:pt x="457" y="1309"/>
                    <a:pt x="457" y="1286"/>
                    <a:pt x="480" y="1263"/>
                  </a:cubicBezTo>
                  <a:cubicBezTo>
                    <a:pt x="480" y="1217"/>
                    <a:pt x="503" y="1149"/>
                    <a:pt x="549" y="1103"/>
                  </a:cubicBezTo>
                  <a:cubicBezTo>
                    <a:pt x="617" y="966"/>
                    <a:pt x="777" y="784"/>
                    <a:pt x="960" y="647"/>
                  </a:cubicBezTo>
                  <a:cubicBezTo>
                    <a:pt x="1325" y="350"/>
                    <a:pt x="1758" y="76"/>
                    <a:pt x="1713" y="8"/>
                  </a:cubicBezTo>
                  <a:cubicBezTo>
                    <a:pt x="1710" y="3"/>
                    <a:pt x="1703" y="1"/>
                    <a:pt x="1692" y="1"/>
                  </a:cubicBezTo>
                  <a:close/>
                  <a:moveTo>
                    <a:pt x="3562" y="2381"/>
                  </a:moveTo>
                  <a:cubicBezTo>
                    <a:pt x="3402" y="2381"/>
                    <a:pt x="3219" y="2427"/>
                    <a:pt x="3219" y="2427"/>
                  </a:cubicBezTo>
                  <a:cubicBezTo>
                    <a:pt x="3219" y="2427"/>
                    <a:pt x="3037" y="2518"/>
                    <a:pt x="2945" y="2678"/>
                  </a:cubicBezTo>
                  <a:cubicBezTo>
                    <a:pt x="2831" y="2838"/>
                    <a:pt x="2808" y="3020"/>
                    <a:pt x="2854" y="3043"/>
                  </a:cubicBezTo>
                  <a:cubicBezTo>
                    <a:pt x="2860" y="3045"/>
                    <a:pt x="2866" y="3046"/>
                    <a:pt x="2873" y="3046"/>
                  </a:cubicBezTo>
                  <a:cubicBezTo>
                    <a:pt x="2939" y="3046"/>
                    <a:pt x="3026" y="2948"/>
                    <a:pt x="3151" y="2906"/>
                  </a:cubicBezTo>
                  <a:cubicBezTo>
                    <a:pt x="3265" y="2838"/>
                    <a:pt x="3379" y="2815"/>
                    <a:pt x="3379" y="2815"/>
                  </a:cubicBezTo>
                  <a:cubicBezTo>
                    <a:pt x="3379" y="2815"/>
                    <a:pt x="3493" y="2747"/>
                    <a:pt x="3607" y="2678"/>
                  </a:cubicBezTo>
                  <a:cubicBezTo>
                    <a:pt x="3744" y="2632"/>
                    <a:pt x="3904" y="2587"/>
                    <a:pt x="3904" y="2518"/>
                  </a:cubicBezTo>
                  <a:cubicBezTo>
                    <a:pt x="3904" y="2473"/>
                    <a:pt x="3744" y="2404"/>
                    <a:pt x="3562" y="2381"/>
                  </a:cubicBezTo>
                  <a:close/>
                  <a:moveTo>
                    <a:pt x="4712" y="1352"/>
                  </a:moveTo>
                  <a:cubicBezTo>
                    <a:pt x="4708" y="1352"/>
                    <a:pt x="4705" y="1353"/>
                    <a:pt x="4703" y="1354"/>
                  </a:cubicBezTo>
                  <a:cubicBezTo>
                    <a:pt x="4634" y="1377"/>
                    <a:pt x="4703" y="1628"/>
                    <a:pt x="4794" y="1856"/>
                  </a:cubicBezTo>
                  <a:cubicBezTo>
                    <a:pt x="4840" y="1971"/>
                    <a:pt x="4885" y="2085"/>
                    <a:pt x="4908" y="2153"/>
                  </a:cubicBezTo>
                  <a:cubicBezTo>
                    <a:pt x="4908" y="2244"/>
                    <a:pt x="4931" y="2290"/>
                    <a:pt x="4931" y="2290"/>
                  </a:cubicBezTo>
                  <a:cubicBezTo>
                    <a:pt x="4931" y="2290"/>
                    <a:pt x="4954" y="2336"/>
                    <a:pt x="4954" y="2404"/>
                  </a:cubicBezTo>
                  <a:cubicBezTo>
                    <a:pt x="4977" y="2450"/>
                    <a:pt x="5000" y="2541"/>
                    <a:pt x="4977" y="2632"/>
                  </a:cubicBezTo>
                  <a:cubicBezTo>
                    <a:pt x="4931" y="2838"/>
                    <a:pt x="4794" y="3043"/>
                    <a:pt x="4840" y="3089"/>
                  </a:cubicBezTo>
                  <a:cubicBezTo>
                    <a:pt x="4843" y="3095"/>
                    <a:pt x="4851" y="3099"/>
                    <a:pt x="4861" y="3099"/>
                  </a:cubicBezTo>
                  <a:cubicBezTo>
                    <a:pt x="4926" y="3099"/>
                    <a:pt x="5114" y="2981"/>
                    <a:pt x="5251" y="2747"/>
                  </a:cubicBezTo>
                  <a:cubicBezTo>
                    <a:pt x="5319" y="2632"/>
                    <a:pt x="5365" y="2473"/>
                    <a:pt x="5342" y="2359"/>
                  </a:cubicBezTo>
                  <a:cubicBezTo>
                    <a:pt x="5342" y="2290"/>
                    <a:pt x="5342" y="2244"/>
                    <a:pt x="5342" y="2222"/>
                  </a:cubicBezTo>
                  <a:cubicBezTo>
                    <a:pt x="5342" y="2176"/>
                    <a:pt x="5319" y="2176"/>
                    <a:pt x="5319" y="2176"/>
                  </a:cubicBezTo>
                  <a:cubicBezTo>
                    <a:pt x="5319" y="2176"/>
                    <a:pt x="5296" y="2107"/>
                    <a:pt x="5251" y="2016"/>
                  </a:cubicBezTo>
                  <a:cubicBezTo>
                    <a:pt x="5205" y="1925"/>
                    <a:pt x="5137" y="1811"/>
                    <a:pt x="5045" y="1719"/>
                  </a:cubicBezTo>
                  <a:cubicBezTo>
                    <a:pt x="4895" y="1526"/>
                    <a:pt x="4764" y="1352"/>
                    <a:pt x="4712" y="13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8" name="Google Shape;3668;p43"/>
            <p:cNvSpPr/>
            <p:nvPr/>
          </p:nvSpPr>
          <p:spPr>
            <a:xfrm>
              <a:off x="7029785" y="3492619"/>
              <a:ext cx="221765" cy="127688"/>
            </a:xfrm>
            <a:custGeom>
              <a:avLst/>
              <a:gdLst/>
              <a:ahLst/>
              <a:cxnLst/>
              <a:rect l="l" t="t" r="r" b="b"/>
              <a:pathLst>
                <a:path w="8241" h="4745" extrusionOk="0">
                  <a:moveTo>
                    <a:pt x="967" y="0"/>
                  </a:moveTo>
                  <a:cubicBezTo>
                    <a:pt x="777" y="0"/>
                    <a:pt x="595" y="74"/>
                    <a:pt x="434" y="254"/>
                  </a:cubicBezTo>
                  <a:cubicBezTo>
                    <a:pt x="388" y="299"/>
                    <a:pt x="343" y="368"/>
                    <a:pt x="320" y="413"/>
                  </a:cubicBezTo>
                  <a:cubicBezTo>
                    <a:pt x="0" y="893"/>
                    <a:pt x="69" y="1737"/>
                    <a:pt x="320" y="2239"/>
                  </a:cubicBezTo>
                  <a:cubicBezTo>
                    <a:pt x="776" y="3221"/>
                    <a:pt x="1781" y="4134"/>
                    <a:pt x="2831" y="4476"/>
                  </a:cubicBezTo>
                  <a:cubicBezTo>
                    <a:pt x="3372" y="4655"/>
                    <a:pt x="3948" y="4745"/>
                    <a:pt x="4514" y="4745"/>
                  </a:cubicBezTo>
                  <a:cubicBezTo>
                    <a:pt x="6265" y="4745"/>
                    <a:pt x="7919" y="3885"/>
                    <a:pt x="8126" y="2125"/>
                  </a:cubicBezTo>
                  <a:cubicBezTo>
                    <a:pt x="8240" y="1252"/>
                    <a:pt x="7548" y="552"/>
                    <a:pt x="6760" y="552"/>
                  </a:cubicBezTo>
                  <a:cubicBezTo>
                    <a:pt x="6601" y="552"/>
                    <a:pt x="6438" y="580"/>
                    <a:pt x="6277" y="642"/>
                  </a:cubicBezTo>
                  <a:cubicBezTo>
                    <a:pt x="5501" y="938"/>
                    <a:pt x="4953" y="1988"/>
                    <a:pt x="4063" y="2011"/>
                  </a:cubicBezTo>
                  <a:cubicBezTo>
                    <a:pt x="4049" y="2012"/>
                    <a:pt x="4035" y="2012"/>
                    <a:pt x="4021" y="2012"/>
                  </a:cubicBezTo>
                  <a:cubicBezTo>
                    <a:pt x="3268" y="2012"/>
                    <a:pt x="2754" y="1408"/>
                    <a:pt x="2306" y="870"/>
                  </a:cubicBezTo>
                  <a:cubicBezTo>
                    <a:pt x="1978" y="476"/>
                    <a:pt x="1450" y="0"/>
                    <a:pt x="9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9" name="Google Shape;3669;p43"/>
            <p:cNvSpPr/>
            <p:nvPr/>
          </p:nvSpPr>
          <p:spPr>
            <a:xfrm>
              <a:off x="7091194" y="3572246"/>
              <a:ext cx="142542" cy="48196"/>
            </a:xfrm>
            <a:custGeom>
              <a:avLst/>
              <a:gdLst/>
              <a:ahLst/>
              <a:cxnLst/>
              <a:rect l="l" t="t" r="r" b="b"/>
              <a:pathLst>
                <a:path w="5297" h="1791" extrusionOk="0">
                  <a:moveTo>
                    <a:pt x="3082" y="1"/>
                  </a:moveTo>
                  <a:cubicBezTo>
                    <a:pt x="1700" y="1"/>
                    <a:pt x="528" y="508"/>
                    <a:pt x="1" y="1289"/>
                  </a:cubicBezTo>
                  <a:cubicBezTo>
                    <a:pt x="183" y="1380"/>
                    <a:pt x="366" y="1472"/>
                    <a:pt x="549" y="1517"/>
                  </a:cubicBezTo>
                  <a:cubicBezTo>
                    <a:pt x="1093" y="1699"/>
                    <a:pt x="1672" y="1790"/>
                    <a:pt x="2240" y="1790"/>
                  </a:cubicBezTo>
                  <a:cubicBezTo>
                    <a:pt x="3458" y="1790"/>
                    <a:pt x="4627" y="1369"/>
                    <a:pt x="5296" y="513"/>
                  </a:cubicBezTo>
                  <a:cubicBezTo>
                    <a:pt x="4771" y="239"/>
                    <a:pt x="4132" y="56"/>
                    <a:pt x="3425" y="11"/>
                  </a:cubicBezTo>
                  <a:cubicBezTo>
                    <a:pt x="3309" y="4"/>
                    <a:pt x="3195" y="1"/>
                    <a:pt x="3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0" name="Google Shape;3670;p43"/>
            <p:cNvSpPr/>
            <p:nvPr/>
          </p:nvSpPr>
          <p:spPr>
            <a:xfrm>
              <a:off x="7326441" y="3288130"/>
              <a:ext cx="223622" cy="159980"/>
            </a:xfrm>
            <a:custGeom>
              <a:avLst/>
              <a:gdLst/>
              <a:ahLst/>
              <a:cxnLst/>
              <a:rect l="l" t="t" r="r" b="b"/>
              <a:pathLst>
                <a:path w="8310" h="5945" extrusionOk="0">
                  <a:moveTo>
                    <a:pt x="3448" y="1"/>
                  </a:moveTo>
                  <a:cubicBezTo>
                    <a:pt x="3242" y="24"/>
                    <a:pt x="3014" y="46"/>
                    <a:pt x="2786" y="115"/>
                  </a:cubicBezTo>
                  <a:cubicBezTo>
                    <a:pt x="2557" y="206"/>
                    <a:pt x="2329" y="297"/>
                    <a:pt x="2101" y="434"/>
                  </a:cubicBezTo>
                  <a:cubicBezTo>
                    <a:pt x="1918" y="594"/>
                    <a:pt x="1690" y="754"/>
                    <a:pt x="1507" y="959"/>
                  </a:cubicBezTo>
                  <a:cubicBezTo>
                    <a:pt x="1348" y="1165"/>
                    <a:pt x="1142" y="1347"/>
                    <a:pt x="1005" y="1576"/>
                  </a:cubicBezTo>
                  <a:cubicBezTo>
                    <a:pt x="412" y="2489"/>
                    <a:pt x="206" y="3516"/>
                    <a:pt x="69" y="4246"/>
                  </a:cubicBezTo>
                  <a:cubicBezTo>
                    <a:pt x="1" y="4999"/>
                    <a:pt x="1" y="5479"/>
                    <a:pt x="92" y="5502"/>
                  </a:cubicBezTo>
                  <a:cubicBezTo>
                    <a:pt x="95" y="5502"/>
                    <a:pt x="98" y="5502"/>
                    <a:pt x="101" y="5502"/>
                  </a:cubicBezTo>
                  <a:cubicBezTo>
                    <a:pt x="216" y="5502"/>
                    <a:pt x="417" y="5053"/>
                    <a:pt x="640" y="4429"/>
                  </a:cubicBezTo>
                  <a:cubicBezTo>
                    <a:pt x="937" y="3813"/>
                    <a:pt x="1279" y="2945"/>
                    <a:pt x="1827" y="2375"/>
                  </a:cubicBezTo>
                  <a:cubicBezTo>
                    <a:pt x="2292" y="1849"/>
                    <a:pt x="2829" y="1610"/>
                    <a:pt x="3247" y="1610"/>
                  </a:cubicBezTo>
                  <a:cubicBezTo>
                    <a:pt x="3301" y="1610"/>
                    <a:pt x="3352" y="1614"/>
                    <a:pt x="3402" y="1621"/>
                  </a:cubicBezTo>
                  <a:cubicBezTo>
                    <a:pt x="3791" y="1686"/>
                    <a:pt x="4058" y="1874"/>
                    <a:pt x="4084" y="1874"/>
                  </a:cubicBezTo>
                  <a:cubicBezTo>
                    <a:pt x="4086" y="1874"/>
                    <a:pt x="4087" y="1874"/>
                    <a:pt x="4087" y="1872"/>
                  </a:cubicBezTo>
                  <a:cubicBezTo>
                    <a:pt x="4087" y="1872"/>
                    <a:pt x="4155" y="1895"/>
                    <a:pt x="4269" y="1987"/>
                  </a:cubicBezTo>
                  <a:cubicBezTo>
                    <a:pt x="4338" y="2009"/>
                    <a:pt x="4406" y="2055"/>
                    <a:pt x="4497" y="2123"/>
                  </a:cubicBezTo>
                  <a:cubicBezTo>
                    <a:pt x="4589" y="2169"/>
                    <a:pt x="4680" y="2260"/>
                    <a:pt x="4771" y="2352"/>
                  </a:cubicBezTo>
                  <a:cubicBezTo>
                    <a:pt x="4817" y="2397"/>
                    <a:pt x="4885" y="2443"/>
                    <a:pt x="4931" y="2489"/>
                  </a:cubicBezTo>
                  <a:cubicBezTo>
                    <a:pt x="4977" y="2557"/>
                    <a:pt x="5022" y="2603"/>
                    <a:pt x="5091" y="2671"/>
                  </a:cubicBezTo>
                  <a:cubicBezTo>
                    <a:pt x="5182" y="2808"/>
                    <a:pt x="5319" y="2922"/>
                    <a:pt x="5410" y="3082"/>
                  </a:cubicBezTo>
                  <a:cubicBezTo>
                    <a:pt x="5502" y="3242"/>
                    <a:pt x="5616" y="3425"/>
                    <a:pt x="5707" y="3584"/>
                  </a:cubicBezTo>
                  <a:lnTo>
                    <a:pt x="5844" y="3881"/>
                  </a:lnTo>
                  <a:cubicBezTo>
                    <a:pt x="5867" y="3927"/>
                    <a:pt x="5890" y="3949"/>
                    <a:pt x="5913" y="4018"/>
                  </a:cubicBezTo>
                  <a:lnTo>
                    <a:pt x="6027" y="4315"/>
                  </a:lnTo>
                  <a:cubicBezTo>
                    <a:pt x="6141" y="4657"/>
                    <a:pt x="6278" y="4999"/>
                    <a:pt x="6392" y="5342"/>
                  </a:cubicBezTo>
                  <a:cubicBezTo>
                    <a:pt x="6460" y="5502"/>
                    <a:pt x="6506" y="5661"/>
                    <a:pt x="6575" y="5821"/>
                  </a:cubicBezTo>
                  <a:lnTo>
                    <a:pt x="6597" y="5935"/>
                  </a:lnTo>
                  <a:cubicBezTo>
                    <a:pt x="6604" y="5942"/>
                    <a:pt x="6609" y="5945"/>
                    <a:pt x="6613" y="5945"/>
                  </a:cubicBezTo>
                  <a:cubicBezTo>
                    <a:pt x="6622" y="5945"/>
                    <a:pt x="6627" y="5929"/>
                    <a:pt x="6643" y="5912"/>
                  </a:cubicBezTo>
                  <a:lnTo>
                    <a:pt x="6689" y="5867"/>
                  </a:lnTo>
                  <a:lnTo>
                    <a:pt x="6848" y="5639"/>
                  </a:lnTo>
                  <a:cubicBezTo>
                    <a:pt x="7282" y="5068"/>
                    <a:pt x="7670" y="4589"/>
                    <a:pt x="7898" y="4178"/>
                  </a:cubicBezTo>
                  <a:cubicBezTo>
                    <a:pt x="8127" y="3790"/>
                    <a:pt x="8195" y="3516"/>
                    <a:pt x="8241" y="3310"/>
                  </a:cubicBezTo>
                  <a:cubicBezTo>
                    <a:pt x="8309" y="3082"/>
                    <a:pt x="8309" y="2945"/>
                    <a:pt x="8264" y="2922"/>
                  </a:cubicBezTo>
                  <a:cubicBezTo>
                    <a:pt x="8258" y="2920"/>
                    <a:pt x="8252" y="2918"/>
                    <a:pt x="8244" y="2918"/>
                  </a:cubicBezTo>
                  <a:cubicBezTo>
                    <a:pt x="8194" y="2918"/>
                    <a:pt x="8110" y="2988"/>
                    <a:pt x="7990" y="3128"/>
                  </a:cubicBezTo>
                  <a:cubicBezTo>
                    <a:pt x="7853" y="3265"/>
                    <a:pt x="7670" y="3516"/>
                    <a:pt x="7465" y="3721"/>
                  </a:cubicBezTo>
                  <a:cubicBezTo>
                    <a:pt x="7328" y="3858"/>
                    <a:pt x="7168" y="3949"/>
                    <a:pt x="7054" y="4018"/>
                  </a:cubicBezTo>
                  <a:cubicBezTo>
                    <a:pt x="7038" y="4034"/>
                    <a:pt x="7025" y="4041"/>
                    <a:pt x="7016" y="4041"/>
                  </a:cubicBezTo>
                  <a:cubicBezTo>
                    <a:pt x="6969" y="4041"/>
                    <a:pt x="6981" y="3888"/>
                    <a:pt x="6963" y="3813"/>
                  </a:cubicBezTo>
                  <a:cubicBezTo>
                    <a:pt x="6963" y="3698"/>
                    <a:pt x="6940" y="3607"/>
                    <a:pt x="6940" y="3516"/>
                  </a:cubicBezTo>
                  <a:lnTo>
                    <a:pt x="6940" y="3470"/>
                  </a:lnTo>
                  <a:lnTo>
                    <a:pt x="6894" y="3310"/>
                  </a:lnTo>
                  <a:lnTo>
                    <a:pt x="6780" y="2945"/>
                  </a:lnTo>
                  <a:cubicBezTo>
                    <a:pt x="6689" y="2717"/>
                    <a:pt x="6575" y="2512"/>
                    <a:pt x="6483" y="2306"/>
                  </a:cubicBezTo>
                  <a:cubicBezTo>
                    <a:pt x="6529" y="2283"/>
                    <a:pt x="6552" y="2283"/>
                    <a:pt x="6575" y="2260"/>
                  </a:cubicBezTo>
                  <a:cubicBezTo>
                    <a:pt x="6848" y="2146"/>
                    <a:pt x="7054" y="1918"/>
                    <a:pt x="7054" y="1918"/>
                  </a:cubicBezTo>
                  <a:cubicBezTo>
                    <a:pt x="7054" y="1918"/>
                    <a:pt x="7100" y="1850"/>
                    <a:pt x="7145" y="1735"/>
                  </a:cubicBezTo>
                  <a:cubicBezTo>
                    <a:pt x="7214" y="1621"/>
                    <a:pt x="7237" y="1462"/>
                    <a:pt x="7282" y="1302"/>
                  </a:cubicBezTo>
                  <a:cubicBezTo>
                    <a:pt x="7305" y="959"/>
                    <a:pt x="7214" y="685"/>
                    <a:pt x="7168" y="685"/>
                  </a:cubicBezTo>
                  <a:cubicBezTo>
                    <a:pt x="7077" y="708"/>
                    <a:pt x="7031" y="982"/>
                    <a:pt x="6940" y="1188"/>
                  </a:cubicBezTo>
                  <a:cubicBezTo>
                    <a:pt x="6826" y="1393"/>
                    <a:pt x="6666" y="1530"/>
                    <a:pt x="6666" y="1530"/>
                  </a:cubicBezTo>
                  <a:cubicBezTo>
                    <a:pt x="6666" y="1530"/>
                    <a:pt x="6575" y="1735"/>
                    <a:pt x="6392" y="1918"/>
                  </a:cubicBezTo>
                  <a:cubicBezTo>
                    <a:pt x="6369" y="1941"/>
                    <a:pt x="6346" y="1964"/>
                    <a:pt x="6323" y="1987"/>
                  </a:cubicBezTo>
                  <a:cubicBezTo>
                    <a:pt x="6255" y="1872"/>
                    <a:pt x="6187" y="1758"/>
                    <a:pt x="6118" y="1644"/>
                  </a:cubicBezTo>
                  <a:cubicBezTo>
                    <a:pt x="6072" y="1553"/>
                    <a:pt x="6004" y="1462"/>
                    <a:pt x="5958" y="1370"/>
                  </a:cubicBezTo>
                  <a:cubicBezTo>
                    <a:pt x="5890" y="1302"/>
                    <a:pt x="5821" y="1210"/>
                    <a:pt x="5753" y="1142"/>
                  </a:cubicBezTo>
                  <a:cubicBezTo>
                    <a:pt x="5616" y="1005"/>
                    <a:pt x="5502" y="845"/>
                    <a:pt x="5388" y="754"/>
                  </a:cubicBezTo>
                  <a:cubicBezTo>
                    <a:pt x="5251" y="640"/>
                    <a:pt x="5137" y="549"/>
                    <a:pt x="5045" y="480"/>
                  </a:cubicBezTo>
                  <a:cubicBezTo>
                    <a:pt x="4954" y="412"/>
                    <a:pt x="4885" y="343"/>
                    <a:pt x="4840" y="320"/>
                  </a:cubicBezTo>
                  <a:cubicBezTo>
                    <a:pt x="4771" y="297"/>
                    <a:pt x="4749" y="275"/>
                    <a:pt x="4749" y="275"/>
                  </a:cubicBezTo>
                  <a:cubicBezTo>
                    <a:pt x="4749" y="275"/>
                    <a:pt x="4634" y="229"/>
                    <a:pt x="4406" y="138"/>
                  </a:cubicBezTo>
                  <a:cubicBezTo>
                    <a:pt x="4201" y="46"/>
                    <a:pt x="3836" y="1"/>
                    <a:pt x="34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1" name="Google Shape;3671;p43"/>
            <p:cNvSpPr/>
            <p:nvPr/>
          </p:nvSpPr>
          <p:spPr>
            <a:xfrm>
              <a:off x="6863939" y="3217114"/>
              <a:ext cx="194748" cy="160733"/>
            </a:xfrm>
            <a:custGeom>
              <a:avLst/>
              <a:gdLst/>
              <a:ahLst/>
              <a:cxnLst/>
              <a:rect l="l" t="t" r="r" b="b"/>
              <a:pathLst>
                <a:path w="7237" h="5973" extrusionOk="0">
                  <a:moveTo>
                    <a:pt x="4340" y="0"/>
                  </a:moveTo>
                  <a:cubicBezTo>
                    <a:pt x="4282" y="0"/>
                    <a:pt x="4227" y="5"/>
                    <a:pt x="4177" y="15"/>
                  </a:cubicBezTo>
                  <a:cubicBezTo>
                    <a:pt x="3972" y="38"/>
                    <a:pt x="3858" y="38"/>
                    <a:pt x="3858" y="38"/>
                  </a:cubicBezTo>
                  <a:cubicBezTo>
                    <a:pt x="3858" y="38"/>
                    <a:pt x="3812" y="38"/>
                    <a:pt x="3767" y="60"/>
                  </a:cubicBezTo>
                  <a:cubicBezTo>
                    <a:pt x="3698" y="83"/>
                    <a:pt x="3630" y="106"/>
                    <a:pt x="3516" y="152"/>
                  </a:cubicBezTo>
                  <a:cubicBezTo>
                    <a:pt x="3424" y="197"/>
                    <a:pt x="3310" y="243"/>
                    <a:pt x="3173" y="312"/>
                  </a:cubicBezTo>
                  <a:cubicBezTo>
                    <a:pt x="3036" y="380"/>
                    <a:pt x="2899" y="471"/>
                    <a:pt x="2739" y="585"/>
                  </a:cubicBezTo>
                  <a:cubicBezTo>
                    <a:pt x="2671" y="631"/>
                    <a:pt x="2603" y="677"/>
                    <a:pt x="2511" y="745"/>
                  </a:cubicBezTo>
                  <a:cubicBezTo>
                    <a:pt x="2443" y="814"/>
                    <a:pt x="2374" y="882"/>
                    <a:pt x="2283" y="951"/>
                  </a:cubicBezTo>
                  <a:cubicBezTo>
                    <a:pt x="2146" y="1088"/>
                    <a:pt x="1963" y="1225"/>
                    <a:pt x="1849" y="1407"/>
                  </a:cubicBezTo>
                  <a:cubicBezTo>
                    <a:pt x="1758" y="1521"/>
                    <a:pt x="1667" y="1635"/>
                    <a:pt x="1575" y="1750"/>
                  </a:cubicBezTo>
                  <a:cubicBezTo>
                    <a:pt x="1553" y="1727"/>
                    <a:pt x="1530" y="1681"/>
                    <a:pt x="1507" y="1658"/>
                  </a:cubicBezTo>
                  <a:cubicBezTo>
                    <a:pt x="1461" y="1544"/>
                    <a:pt x="1416" y="1453"/>
                    <a:pt x="1393" y="1362"/>
                  </a:cubicBezTo>
                  <a:cubicBezTo>
                    <a:pt x="1370" y="1293"/>
                    <a:pt x="1370" y="1247"/>
                    <a:pt x="1370" y="1247"/>
                  </a:cubicBezTo>
                  <a:cubicBezTo>
                    <a:pt x="1370" y="1247"/>
                    <a:pt x="1279" y="1042"/>
                    <a:pt x="1210" y="791"/>
                  </a:cubicBezTo>
                  <a:cubicBezTo>
                    <a:pt x="1142" y="563"/>
                    <a:pt x="1119" y="266"/>
                    <a:pt x="1050" y="266"/>
                  </a:cubicBezTo>
                  <a:cubicBezTo>
                    <a:pt x="982" y="266"/>
                    <a:pt x="891" y="540"/>
                    <a:pt x="868" y="837"/>
                  </a:cubicBezTo>
                  <a:cubicBezTo>
                    <a:pt x="845" y="1133"/>
                    <a:pt x="913" y="1453"/>
                    <a:pt x="913" y="1453"/>
                  </a:cubicBezTo>
                  <a:cubicBezTo>
                    <a:pt x="913" y="1453"/>
                    <a:pt x="959" y="1521"/>
                    <a:pt x="1005" y="1635"/>
                  </a:cubicBezTo>
                  <a:cubicBezTo>
                    <a:pt x="1073" y="1727"/>
                    <a:pt x="1165" y="1841"/>
                    <a:pt x="1279" y="1932"/>
                  </a:cubicBezTo>
                  <a:cubicBezTo>
                    <a:pt x="1301" y="1955"/>
                    <a:pt x="1347" y="1978"/>
                    <a:pt x="1393" y="2001"/>
                  </a:cubicBezTo>
                  <a:lnTo>
                    <a:pt x="1233" y="2252"/>
                  </a:lnTo>
                  <a:lnTo>
                    <a:pt x="1142" y="2411"/>
                  </a:lnTo>
                  <a:lnTo>
                    <a:pt x="1119" y="2457"/>
                  </a:lnTo>
                  <a:cubicBezTo>
                    <a:pt x="1096" y="2503"/>
                    <a:pt x="1073" y="2594"/>
                    <a:pt x="1028" y="2708"/>
                  </a:cubicBezTo>
                  <a:cubicBezTo>
                    <a:pt x="1010" y="2762"/>
                    <a:pt x="977" y="2902"/>
                    <a:pt x="942" y="2902"/>
                  </a:cubicBezTo>
                  <a:cubicBezTo>
                    <a:pt x="933" y="2902"/>
                    <a:pt x="923" y="2892"/>
                    <a:pt x="913" y="2868"/>
                  </a:cubicBezTo>
                  <a:cubicBezTo>
                    <a:pt x="822" y="2777"/>
                    <a:pt x="708" y="2663"/>
                    <a:pt x="617" y="2480"/>
                  </a:cubicBezTo>
                  <a:cubicBezTo>
                    <a:pt x="480" y="2252"/>
                    <a:pt x="366" y="1978"/>
                    <a:pt x="274" y="1818"/>
                  </a:cubicBezTo>
                  <a:cubicBezTo>
                    <a:pt x="192" y="1654"/>
                    <a:pt x="129" y="1563"/>
                    <a:pt x="83" y="1563"/>
                  </a:cubicBezTo>
                  <a:cubicBezTo>
                    <a:pt x="78" y="1563"/>
                    <a:pt x="74" y="1565"/>
                    <a:pt x="69" y="1567"/>
                  </a:cubicBezTo>
                  <a:cubicBezTo>
                    <a:pt x="23" y="1590"/>
                    <a:pt x="0" y="1704"/>
                    <a:pt x="0" y="1909"/>
                  </a:cubicBezTo>
                  <a:cubicBezTo>
                    <a:pt x="0" y="2138"/>
                    <a:pt x="0" y="2389"/>
                    <a:pt x="115" y="2777"/>
                  </a:cubicBezTo>
                  <a:cubicBezTo>
                    <a:pt x="229" y="3233"/>
                    <a:pt x="457" y="3758"/>
                    <a:pt x="708" y="4397"/>
                  </a:cubicBezTo>
                  <a:lnTo>
                    <a:pt x="822" y="4626"/>
                  </a:lnTo>
                  <a:lnTo>
                    <a:pt x="845" y="4694"/>
                  </a:lnTo>
                  <a:cubicBezTo>
                    <a:pt x="845" y="4710"/>
                    <a:pt x="856" y="4726"/>
                    <a:pt x="863" y="4726"/>
                  </a:cubicBezTo>
                  <a:cubicBezTo>
                    <a:pt x="866" y="4726"/>
                    <a:pt x="868" y="4724"/>
                    <a:pt x="868" y="4717"/>
                  </a:cubicBezTo>
                  <a:lnTo>
                    <a:pt x="936" y="4626"/>
                  </a:lnTo>
                  <a:cubicBezTo>
                    <a:pt x="1005" y="4489"/>
                    <a:pt x="1096" y="4374"/>
                    <a:pt x="1187" y="4237"/>
                  </a:cubicBezTo>
                  <a:cubicBezTo>
                    <a:pt x="1370" y="3964"/>
                    <a:pt x="1575" y="3690"/>
                    <a:pt x="1758" y="3393"/>
                  </a:cubicBezTo>
                  <a:lnTo>
                    <a:pt x="1918" y="3165"/>
                  </a:lnTo>
                  <a:cubicBezTo>
                    <a:pt x="1963" y="3096"/>
                    <a:pt x="1986" y="3073"/>
                    <a:pt x="2032" y="3028"/>
                  </a:cubicBezTo>
                  <a:lnTo>
                    <a:pt x="2214" y="2822"/>
                  </a:lnTo>
                  <a:cubicBezTo>
                    <a:pt x="2351" y="2685"/>
                    <a:pt x="2488" y="2548"/>
                    <a:pt x="2603" y="2434"/>
                  </a:cubicBezTo>
                  <a:cubicBezTo>
                    <a:pt x="3152" y="1925"/>
                    <a:pt x="3738" y="1598"/>
                    <a:pt x="4474" y="1598"/>
                  </a:cubicBezTo>
                  <a:cubicBezTo>
                    <a:pt x="4563" y="1598"/>
                    <a:pt x="4654" y="1603"/>
                    <a:pt x="4748" y="1613"/>
                  </a:cubicBezTo>
                  <a:cubicBezTo>
                    <a:pt x="5159" y="1658"/>
                    <a:pt x="5661" y="2023"/>
                    <a:pt x="5981" y="2685"/>
                  </a:cubicBezTo>
                  <a:cubicBezTo>
                    <a:pt x="6346" y="3347"/>
                    <a:pt x="6460" y="4215"/>
                    <a:pt x="6574" y="4854"/>
                  </a:cubicBezTo>
                  <a:cubicBezTo>
                    <a:pt x="6643" y="5516"/>
                    <a:pt x="6711" y="5972"/>
                    <a:pt x="6802" y="5972"/>
                  </a:cubicBezTo>
                  <a:cubicBezTo>
                    <a:pt x="6916" y="5972"/>
                    <a:pt x="7031" y="5539"/>
                    <a:pt x="7122" y="4831"/>
                  </a:cubicBezTo>
                  <a:cubicBezTo>
                    <a:pt x="7168" y="4123"/>
                    <a:pt x="7236" y="3142"/>
                    <a:pt x="6894" y="2183"/>
                  </a:cubicBezTo>
                  <a:cubicBezTo>
                    <a:pt x="6825" y="1932"/>
                    <a:pt x="6711" y="1704"/>
                    <a:pt x="6597" y="1476"/>
                  </a:cubicBezTo>
                  <a:cubicBezTo>
                    <a:pt x="6483" y="1247"/>
                    <a:pt x="6323" y="1065"/>
                    <a:pt x="6186" y="859"/>
                  </a:cubicBezTo>
                  <a:cubicBezTo>
                    <a:pt x="6003" y="677"/>
                    <a:pt x="5821" y="540"/>
                    <a:pt x="5638" y="403"/>
                  </a:cubicBezTo>
                  <a:cubicBezTo>
                    <a:pt x="5456" y="289"/>
                    <a:pt x="5273" y="197"/>
                    <a:pt x="5090" y="129"/>
                  </a:cubicBezTo>
                  <a:cubicBezTo>
                    <a:pt x="4805" y="58"/>
                    <a:pt x="4548" y="0"/>
                    <a:pt x="4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2" name="Google Shape;3672;p43"/>
            <p:cNvSpPr/>
            <p:nvPr/>
          </p:nvSpPr>
          <p:spPr>
            <a:xfrm>
              <a:off x="7637251" y="3579000"/>
              <a:ext cx="5543" cy="13832"/>
            </a:xfrm>
            <a:custGeom>
              <a:avLst/>
              <a:gdLst/>
              <a:ahLst/>
              <a:cxnLst/>
              <a:rect l="l" t="t" r="r" b="b"/>
              <a:pathLst>
                <a:path w="206" h="514" extrusionOk="0">
                  <a:moveTo>
                    <a:pt x="146" y="1"/>
                  </a:moveTo>
                  <a:cubicBezTo>
                    <a:pt x="101" y="1"/>
                    <a:pt x="46" y="257"/>
                    <a:pt x="0" y="513"/>
                  </a:cubicBezTo>
                  <a:cubicBezTo>
                    <a:pt x="69" y="422"/>
                    <a:pt x="137" y="330"/>
                    <a:pt x="206" y="239"/>
                  </a:cubicBezTo>
                  <a:cubicBezTo>
                    <a:pt x="190" y="69"/>
                    <a:pt x="170" y="1"/>
                    <a:pt x="146" y="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3" name="Google Shape;3673;p43"/>
            <p:cNvSpPr/>
            <p:nvPr/>
          </p:nvSpPr>
          <p:spPr>
            <a:xfrm>
              <a:off x="6884821" y="3253739"/>
              <a:ext cx="12917" cy="20290"/>
            </a:xfrm>
            <a:custGeom>
              <a:avLst/>
              <a:gdLst/>
              <a:ahLst/>
              <a:cxnLst/>
              <a:rect l="l" t="t" r="r" b="b"/>
              <a:pathLst>
                <a:path w="480" h="754" extrusionOk="0">
                  <a:moveTo>
                    <a:pt x="480" y="1"/>
                  </a:moveTo>
                  <a:lnTo>
                    <a:pt x="480" y="1"/>
                  </a:lnTo>
                  <a:cubicBezTo>
                    <a:pt x="297" y="252"/>
                    <a:pt x="160" y="503"/>
                    <a:pt x="0" y="754"/>
                  </a:cubicBezTo>
                  <a:cubicBezTo>
                    <a:pt x="183" y="548"/>
                    <a:pt x="343" y="274"/>
                    <a:pt x="480" y="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4" name="Google Shape;3674;p43"/>
            <p:cNvSpPr/>
            <p:nvPr/>
          </p:nvSpPr>
          <p:spPr>
            <a:xfrm>
              <a:off x="6943781" y="2765403"/>
              <a:ext cx="1015960" cy="806520"/>
            </a:xfrm>
            <a:custGeom>
              <a:avLst/>
              <a:gdLst/>
              <a:ahLst/>
              <a:cxnLst/>
              <a:rect l="l" t="t" r="r" b="b"/>
              <a:pathLst>
                <a:path w="37754" h="29971" extrusionOk="0">
                  <a:moveTo>
                    <a:pt x="15631" y="1"/>
                  </a:moveTo>
                  <a:cubicBezTo>
                    <a:pt x="13776" y="1"/>
                    <a:pt x="11718" y="229"/>
                    <a:pt x="9473" y="800"/>
                  </a:cubicBezTo>
                  <a:cubicBezTo>
                    <a:pt x="3242" y="2375"/>
                    <a:pt x="1073" y="6575"/>
                    <a:pt x="1" y="10912"/>
                  </a:cubicBezTo>
                  <a:cubicBezTo>
                    <a:pt x="183" y="10524"/>
                    <a:pt x="412" y="10136"/>
                    <a:pt x="685" y="9793"/>
                  </a:cubicBezTo>
                  <a:cubicBezTo>
                    <a:pt x="1553" y="8675"/>
                    <a:pt x="2626" y="7716"/>
                    <a:pt x="3767" y="6917"/>
                  </a:cubicBezTo>
                  <a:cubicBezTo>
                    <a:pt x="6529" y="5023"/>
                    <a:pt x="9785" y="4241"/>
                    <a:pt x="13066" y="4241"/>
                  </a:cubicBezTo>
                  <a:cubicBezTo>
                    <a:pt x="14016" y="4241"/>
                    <a:pt x="14968" y="4307"/>
                    <a:pt x="15910" y="4430"/>
                  </a:cubicBezTo>
                  <a:cubicBezTo>
                    <a:pt x="15910" y="4430"/>
                    <a:pt x="15339" y="15751"/>
                    <a:pt x="27414" y="19175"/>
                  </a:cubicBezTo>
                  <a:cubicBezTo>
                    <a:pt x="27414" y="19175"/>
                    <a:pt x="25223" y="22872"/>
                    <a:pt x="25976" y="24790"/>
                  </a:cubicBezTo>
                  <a:cubicBezTo>
                    <a:pt x="26168" y="25260"/>
                    <a:pt x="26589" y="25443"/>
                    <a:pt x="27140" y="25443"/>
                  </a:cubicBezTo>
                  <a:cubicBezTo>
                    <a:pt x="28813" y="25443"/>
                    <a:pt x="31696" y="23758"/>
                    <a:pt x="33120" y="23260"/>
                  </a:cubicBezTo>
                  <a:cubicBezTo>
                    <a:pt x="33312" y="23194"/>
                    <a:pt x="33496" y="23163"/>
                    <a:pt x="33673" y="23163"/>
                  </a:cubicBezTo>
                  <a:cubicBezTo>
                    <a:pt x="35435" y="23163"/>
                    <a:pt x="36434" y="26228"/>
                    <a:pt x="36019" y="27597"/>
                  </a:cubicBezTo>
                  <a:cubicBezTo>
                    <a:pt x="35791" y="28328"/>
                    <a:pt x="35380" y="29172"/>
                    <a:pt x="34832" y="29971"/>
                  </a:cubicBezTo>
                  <a:cubicBezTo>
                    <a:pt x="36727" y="27917"/>
                    <a:pt x="37754" y="25041"/>
                    <a:pt x="36270" y="23329"/>
                  </a:cubicBezTo>
                  <a:cubicBezTo>
                    <a:pt x="35242" y="22136"/>
                    <a:pt x="34148" y="21767"/>
                    <a:pt x="33188" y="21767"/>
                  </a:cubicBezTo>
                  <a:cubicBezTo>
                    <a:pt x="31631" y="21767"/>
                    <a:pt x="30427" y="22735"/>
                    <a:pt x="30427" y="22735"/>
                  </a:cubicBezTo>
                  <a:cubicBezTo>
                    <a:pt x="30427" y="22735"/>
                    <a:pt x="37526" y="11597"/>
                    <a:pt x="27117" y="3562"/>
                  </a:cubicBezTo>
                  <a:cubicBezTo>
                    <a:pt x="27117" y="3562"/>
                    <a:pt x="22960" y="1"/>
                    <a:pt x="15631" y="1"/>
                  </a:cubicBezTo>
                  <a:close/>
                </a:path>
              </a:pathLst>
            </a:custGeom>
            <a:solidFill>
              <a:srgbClr val="FFC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5" name="Google Shape;3675;p43"/>
            <p:cNvSpPr/>
            <p:nvPr/>
          </p:nvSpPr>
          <p:spPr>
            <a:xfrm>
              <a:off x="6803122" y="2636935"/>
              <a:ext cx="1853157" cy="1072202"/>
            </a:xfrm>
            <a:custGeom>
              <a:avLst/>
              <a:gdLst/>
              <a:ahLst/>
              <a:cxnLst/>
              <a:rect l="l" t="t" r="r" b="b"/>
              <a:pathLst>
                <a:path w="68865" h="39844" extrusionOk="0">
                  <a:moveTo>
                    <a:pt x="15558" y="1"/>
                  </a:moveTo>
                  <a:cubicBezTo>
                    <a:pt x="14688" y="1"/>
                    <a:pt x="13754" y="77"/>
                    <a:pt x="12760" y="256"/>
                  </a:cubicBezTo>
                  <a:cubicBezTo>
                    <a:pt x="6072" y="1466"/>
                    <a:pt x="1" y="10984"/>
                    <a:pt x="4474" y="17170"/>
                  </a:cubicBezTo>
                  <a:cubicBezTo>
                    <a:pt x="4459" y="17148"/>
                    <a:pt x="4440" y="17139"/>
                    <a:pt x="4417" y="17139"/>
                  </a:cubicBezTo>
                  <a:cubicBezTo>
                    <a:pt x="4073" y="17139"/>
                    <a:pt x="2965" y="19443"/>
                    <a:pt x="2922" y="19657"/>
                  </a:cubicBezTo>
                  <a:cubicBezTo>
                    <a:pt x="2740" y="20502"/>
                    <a:pt x="2375" y="22260"/>
                    <a:pt x="2991" y="22990"/>
                  </a:cubicBezTo>
                  <a:cubicBezTo>
                    <a:pt x="4315" y="22716"/>
                    <a:pt x="4611" y="20228"/>
                    <a:pt x="4840" y="19110"/>
                  </a:cubicBezTo>
                  <a:cubicBezTo>
                    <a:pt x="5022" y="18220"/>
                    <a:pt x="5136" y="17329"/>
                    <a:pt x="5319" y="16439"/>
                  </a:cubicBezTo>
                  <a:cubicBezTo>
                    <a:pt x="5524" y="15366"/>
                    <a:pt x="5867" y="14339"/>
                    <a:pt x="6574" y="13426"/>
                  </a:cubicBezTo>
                  <a:cubicBezTo>
                    <a:pt x="7442" y="12308"/>
                    <a:pt x="8515" y="11349"/>
                    <a:pt x="9679" y="10550"/>
                  </a:cubicBezTo>
                  <a:cubicBezTo>
                    <a:pt x="12423" y="8656"/>
                    <a:pt x="15675" y="7874"/>
                    <a:pt x="18956" y="7874"/>
                  </a:cubicBezTo>
                  <a:cubicBezTo>
                    <a:pt x="19905" y="7874"/>
                    <a:pt x="20856" y="7939"/>
                    <a:pt x="21799" y="8062"/>
                  </a:cubicBezTo>
                  <a:cubicBezTo>
                    <a:pt x="21799" y="8062"/>
                    <a:pt x="21228" y="19384"/>
                    <a:pt x="33303" y="22807"/>
                  </a:cubicBezTo>
                  <a:cubicBezTo>
                    <a:pt x="33303" y="22807"/>
                    <a:pt x="31112" y="26505"/>
                    <a:pt x="31888" y="28422"/>
                  </a:cubicBezTo>
                  <a:cubicBezTo>
                    <a:pt x="32073" y="28888"/>
                    <a:pt x="32481" y="29070"/>
                    <a:pt x="33020" y="29070"/>
                  </a:cubicBezTo>
                  <a:cubicBezTo>
                    <a:pt x="34675" y="29070"/>
                    <a:pt x="37563" y="27358"/>
                    <a:pt x="39009" y="26893"/>
                  </a:cubicBezTo>
                  <a:cubicBezTo>
                    <a:pt x="39146" y="26850"/>
                    <a:pt x="39282" y="26829"/>
                    <a:pt x="39416" y="26829"/>
                  </a:cubicBezTo>
                  <a:cubicBezTo>
                    <a:pt x="41037" y="26829"/>
                    <a:pt x="42330" y="29838"/>
                    <a:pt x="41908" y="31230"/>
                  </a:cubicBezTo>
                  <a:cubicBezTo>
                    <a:pt x="41315" y="33239"/>
                    <a:pt x="39215" y="35978"/>
                    <a:pt x="37206" y="36685"/>
                  </a:cubicBezTo>
                  <a:cubicBezTo>
                    <a:pt x="36397" y="36970"/>
                    <a:pt x="35660" y="37096"/>
                    <a:pt x="35010" y="37096"/>
                  </a:cubicBezTo>
                  <a:cubicBezTo>
                    <a:pt x="33057" y="37096"/>
                    <a:pt x="31888" y="35961"/>
                    <a:pt x="31888" y="34608"/>
                  </a:cubicBezTo>
                  <a:cubicBezTo>
                    <a:pt x="31888" y="34055"/>
                    <a:pt x="31858" y="33862"/>
                    <a:pt x="31817" y="33862"/>
                  </a:cubicBezTo>
                  <a:cubicBezTo>
                    <a:pt x="31723" y="33862"/>
                    <a:pt x="31568" y="34882"/>
                    <a:pt x="31568" y="34882"/>
                  </a:cubicBezTo>
                  <a:lnTo>
                    <a:pt x="28555" y="37553"/>
                  </a:lnTo>
                  <a:cubicBezTo>
                    <a:pt x="28555" y="37553"/>
                    <a:pt x="30919" y="39843"/>
                    <a:pt x="34892" y="39843"/>
                  </a:cubicBezTo>
                  <a:cubicBezTo>
                    <a:pt x="35353" y="39843"/>
                    <a:pt x="35836" y="39813"/>
                    <a:pt x="36339" y="39744"/>
                  </a:cubicBezTo>
                  <a:cubicBezTo>
                    <a:pt x="41200" y="39059"/>
                    <a:pt x="42616" y="34882"/>
                    <a:pt x="42616" y="34882"/>
                  </a:cubicBezTo>
                  <a:cubicBezTo>
                    <a:pt x="42616" y="34882"/>
                    <a:pt x="44362" y="38128"/>
                    <a:pt x="48202" y="38128"/>
                  </a:cubicBezTo>
                  <a:cubicBezTo>
                    <a:pt x="48572" y="38128"/>
                    <a:pt x="48962" y="38098"/>
                    <a:pt x="49372" y="38032"/>
                  </a:cubicBezTo>
                  <a:cubicBezTo>
                    <a:pt x="54028" y="37256"/>
                    <a:pt x="54599" y="35270"/>
                    <a:pt x="54599" y="35270"/>
                  </a:cubicBezTo>
                  <a:cubicBezTo>
                    <a:pt x="54599" y="35270"/>
                    <a:pt x="57249" y="36883"/>
                    <a:pt x="60387" y="36883"/>
                  </a:cubicBezTo>
                  <a:cubicBezTo>
                    <a:pt x="61199" y="36883"/>
                    <a:pt x="62044" y="36775"/>
                    <a:pt x="62884" y="36503"/>
                  </a:cubicBezTo>
                  <a:cubicBezTo>
                    <a:pt x="66970" y="35179"/>
                    <a:pt x="68865" y="29084"/>
                    <a:pt x="68865" y="29084"/>
                  </a:cubicBezTo>
                  <a:lnTo>
                    <a:pt x="68865" y="29084"/>
                  </a:lnTo>
                  <a:lnTo>
                    <a:pt x="65167" y="29472"/>
                  </a:lnTo>
                  <a:lnTo>
                    <a:pt x="65167" y="29472"/>
                  </a:lnTo>
                  <a:lnTo>
                    <a:pt x="67449" y="27943"/>
                  </a:lnTo>
                  <a:cubicBezTo>
                    <a:pt x="67449" y="27943"/>
                    <a:pt x="65829" y="27943"/>
                    <a:pt x="65167" y="27760"/>
                  </a:cubicBezTo>
                  <a:cubicBezTo>
                    <a:pt x="64595" y="27583"/>
                    <a:pt x="63511" y="25291"/>
                    <a:pt x="60649" y="25291"/>
                  </a:cubicBezTo>
                  <a:cubicBezTo>
                    <a:pt x="60200" y="25291"/>
                    <a:pt x="59706" y="25348"/>
                    <a:pt x="59164" y="25478"/>
                  </a:cubicBezTo>
                  <a:cubicBezTo>
                    <a:pt x="55169" y="26414"/>
                    <a:pt x="55169" y="30888"/>
                    <a:pt x="55169" y="30888"/>
                  </a:cubicBezTo>
                  <a:cubicBezTo>
                    <a:pt x="55169" y="30888"/>
                    <a:pt x="53208" y="23560"/>
                    <a:pt x="47582" y="23560"/>
                  </a:cubicBezTo>
                  <a:cubicBezTo>
                    <a:pt x="47547" y="23560"/>
                    <a:pt x="47512" y="23560"/>
                    <a:pt x="47477" y="23561"/>
                  </a:cubicBezTo>
                  <a:cubicBezTo>
                    <a:pt x="47477" y="23561"/>
                    <a:pt x="49098" y="17375"/>
                    <a:pt x="45195" y="14910"/>
                  </a:cubicBezTo>
                  <a:cubicBezTo>
                    <a:pt x="45195" y="14910"/>
                    <a:pt x="46336" y="6738"/>
                    <a:pt x="37868" y="2173"/>
                  </a:cubicBezTo>
                  <a:cubicBezTo>
                    <a:pt x="35230" y="751"/>
                    <a:pt x="32851" y="262"/>
                    <a:pt x="30826" y="262"/>
                  </a:cubicBezTo>
                  <a:cubicBezTo>
                    <a:pt x="26350" y="262"/>
                    <a:pt x="23602" y="2653"/>
                    <a:pt x="23602" y="2653"/>
                  </a:cubicBezTo>
                  <a:cubicBezTo>
                    <a:pt x="23602" y="2653"/>
                    <a:pt x="20683" y="1"/>
                    <a:pt x="15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6" name="Google Shape;3676;p43"/>
            <p:cNvSpPr/>
            <p:nvPr/>
          </p:nvSpPr>
          <p:spPr>
            <a:xfrm>
              <a:off x="6864558" y="2648721"/>
              <a:ext cx="1791722" cy="1060415"/>
            </a:xfrm>
            <a:custGeom>
              <a:avLst/>
              <a:gdLst/>
              <a:ahLst/>
              <a:cxnLst/>
              <a:rect l="l" t="t" r="r" b="b"/>
              <a:pathLst>
                <a:path w="66582" h="39406" extrusionOk="0">
                  <a:moveTo>
                    <a:pt x="26455" y="1"/>
                  </a:moveTo>
                  <a:cubicBezTo>
                    <a:pt x="23236" y="548"/>
                    <a:pt x="21319" y="2215"/>
                    <a:pt x="21319" y="2215"/>
                  </a:cubicBezTo>
                  <a:cubicBezTo>
                    <a:pt x="21319" y="2215"/>
                    <a:pt x="20246" y="1233"/>
                    <a:pt x="18238" y="457"/>
                  </a:cubicBezTo>
                  <a:lnTo>
                    <a:pt x="18238" y="457"/>
                  </a:lnTo>
                  <a:cubicBezTo>
                    <a:pt x="18991" y="2032"/>
                    <a:pt x="18922" y="4200"/>
                    <a:pt x="16480" y="4703"/>
                  </a:cubicBezTo>
                  <a:cubicBezTo>
                    <a:pt x="12851" y="5479"/>
                    <a:pt x="9747" y="8902"/>
                    <a:pt x="4542" y="9039"/>
                  </a:cubicBezTo>
                  <a:cubicBezTo>
                    <a:pt x="4501" y="9040"/>
                    <a:pt x="4460" y="9041"/>
                    <a:pt x="4420" y="9041"/>
                  </a:cubicBezTo>
                  <a:cubicBezTo>
                    <a:pt x="2467" y="9041"/>
                    <a:pt x="1965" y="7962"/>
                    <a:pt x="2032" y="6620"/>
                  </a:cubicBezTo>
                  <a:lnTo>
                    <a:pt x="2032" y="6620"/>
                  </a:lnTo>
                  <a:cubicBezTo>
                    <a:pt x="343" y="9884"/>
                    <a:pt x="0" y="13719"/>
                    <a:pt x="2191" y="16732"/>
                  </a:cubicBezTo>
                  <a:cubicBezTo>
                    <a:pt x="2176" y="16710"/>
                    <a:pt x="2157" y="16701"/>
                    <a:pt x="2134" y="16701"/>
                  </a:cubicBezTo>
                  <a:cubicBezTo>
                    <a:pt x="1790" y="16701"/>
                    <a:pt x="682" y="19005"/>
                    <a:pt x="639" y="19219"/>
                  </a:cubicBezTo>
                  <a:cubicBezTo>
                    <a:pt x="457" y="20064"/>
                    <a:pt x="92" y="21822"/>
                    <a:pt x="708" y="22552"/>
                  </a:cubicBezTo>
                  <a:cubicBezTo>
                    <a:pt x="2032" y="22278"/>
                    <a:pt x="2328" y="19790"/>
                    <a:pt x="2557" y="18672"/>
                  </a:cubicBezTo>
                  <a:cubicBezTo>
                    <a:pt x="2739" y="17782"/>
                    <a:pt x="2853" y="16891"/>
                    <a:pt x="3036" y="16001"/>
                  </a:cubicBezTo>
                  <a:cubicBezTo>
                    <a:pt x="3241" y="14928"/>
                    <a:pt x="3584" y="13901"/>
                    <a:pt x="4291" y="12988"/>
                  </a:cubicBezTo>
                  <a:cubicBezTo>
                    <a:pt x="5159" y="11870"/>
                    <a:pt x="6232" y="10911"/>
                    <a:pt x="7396" y="10112"/>
                  </a:cubicBezTo>
                  <a:cubicBezTo>
                    <a:pt x="10140" y="8218"/>
                    <a:pt x="13392" y="7436"/>
                    <a:pt x="16673" y="7436"/>
                  </a:cubicBezTo>
                  <a:cubicBezTo>
                    <a:pt x="17622" y="7436"/>
                    <a:pt x="18573" y="7501"/>
                    <a:pt x="19516" y="7624"/>
                  </a:cubicBezTo>
                  <a:cubicBezTo>
                    <a:pt x="19516" y="7624"/>
                    <a:pt x="18945" y="18946"/>
                    <a:pt x="31020" y="22369"/>
                  </a:cubicBezTo>
                  <a:cubicBezTo>
                    <a:pt x="31020" y="22369"/>
                    <a:pt x="28829" y="26067"/>
                    <a:pt x="29605" y="27984"/>
                  </a:cubicBezTo>
                  <a:cubicBezTo>
                    <a:pt x="29790" y="28450"/>
                    <a:pt x="30198" y="28632"/>
                    <a:pt x="30737" y="28632"/>
                  </a:cubicBezTo>
                  <a:cubicBezTo>
                    <a:pt x="32392" y="28632"/>
                    <a:pt x="35280" y="26920"/>
                    <a:pt x="36726" y="26455"/>
                  </a:cubicBezTo>
                  <a:cubicBezTo>
                    <a:pt x="36863" y="26412"/>
                    <a:pt x="36999" y="26391"/>
                    <a:pt x="37133" y="26391"/>
                  </a:cubicBezTo>
                  <a:cubicBezTo>
                    <a:pt x="38754" y="26391"/>
                    <a:pt x="40047" y="29400"/>
                    <a:pt x="39625" y="30792"/>
                  </a:cubicBezTo>
                  <a:cubicBezTo>
                    <a:pt x="39032" y="32801"/>
                    <a:pt x="36932" y="35540"/>
                    <a:pt x="34923" y="36247"/>
                  </a:cubicBezTo>
                  <a:cubicBezTo>
                    <a:pt x="34114" y="36532"/>
                    <a:pt x="33377" y="36658"/>
                    <a:pt x="32727" y="36658"/>
                  </a:cubicBezTo>
                  <a:cubicBezTo>
                    <a:pt x="30774" y="36658"/>
                    <a:pt x="29605" y="35523"/>
                    <a:pt x="29605" y="34170"/>
                  </a:cubicBezTo>
                  <a:cubicBezTo>
                    <a:pt x="29605" y="33617"/>
                    <a:pt x="29575" y="33424"/>
                    <a:pt x="29534" y="33424"/>
                  </a:cubicBezTo>
                  <a:cubicBezTo>
                    <a:pt x="29440" y="33424"/>
                    <a:pt x="29285" y="34444"/>
                    <a:pt x="29285" y="34444"/>
                  </a:cubicBezTo>
                  <a:lnTo>
                    <a:pt x="26272" y="37115"/>
                  </a:lnTo>
                  <a:cubicBezTo>
                    <a:pt x="26272" y="37115"/>
                    <a:pt x="28636" y="39405"/>
                    <a:pt x="32609" y="39405"/>
                  </a:cubicBezTo>
                  <a:cubicBezTo>
                    <a:pt x="33070" y="39405"/>
                    <a:pt x="33553" y="39375"/>
                    <a:pt x="34056" y="39306"/>
                  </a:cubicBezTo>
                  <a:cubicBezTo>
                    <a:pt x="38917" y="38621"/>
                    <a:pt x="40333" y="34444"/>
                    <a:pt x="40333" y="34444"/>
                  </a:cubicBezTo>
                  <a:cubicBezTo>
                    <a:pt x="40333" y="34444"/>
                    <a:pt x="42079" y="37690"/>
                    <a:pt x="45919" y="37690"/>
                  </a:cubicBezTo>
                  <a:cubicBezTo>
                    <a:pt x="46289" y="37690"/>
                    <a:pt x="46679" y="37660"/>
                    <a:pt x="47089" y="37594"/>
                  </a:cubicBezTo>
                  <a:cubicBezTo>
                    <a:pt x="51745" y="36818"/>
                    <a:pt x="52316" y="34832"/>
                    <a:pt x="52316" y="34832"/>
                  </a:cubicBezTo>
                  <a:cubicBezTo>
                    <a:pt x="52316" y="34832"/>
                    <a:pt x="54966" y="36445"/>
                    <a:pt x="58104" y="36445"/>
                  </a:cubicBezTo>
                  <a:cubicBezTo>
                    <a:pt x="58916" y="36445"/>
                    <a:pt x="59761" y="36337"/>
                    <a:pt x="60601" y="36065"/>
                  </a:cubicBezTo>
                  <a:cubicBezTo>
                    <a:pt x="64687" y="34741"/>
                    <a:pt x="66582" y="28646"/>
                    <a:pt x="66582" y="28646"/>
                  </a:cubicBezTo>
                  <a:lnTo>
                    <a:pt x="66582" y="28646"/>
                  </a:lnTo>
                  <a:lnTo>
                    <a:pt x="65669" y="28738"/>
                  </a:lnTo>
                  <a:cubicBezTo>
                    <a:pt x="63815" y="30362"/>
                    <a:pt x="61029" y="31856"/>
                    <a:pt x="58524" y="31856"/>
                  </a:cubicBezTo>
                  <a:cubicBezTo>
                    <a:pt x="57544" y="31856"/>
                    <a:pt x="56607" y="31628"/>
                    <a:pt x="55785" y="31089"/>
                  </a:cubicBezTo>
                  <a:cubicBezTo>
                    <a:pt x="53982" y="29902"/>
                    <a:pt x="54507" y="27596"/>
                    <a:pt x="55466" y="25611"/>
                  </a:cubicBezTo>
                  <a:lnTo>
                    <a:pt x="55466" y="25611"/>
                  </a:lnTo>
                  <a:cubicBezTo>
                    <a:pt x="52909" y="27117"/>
                    <a:pt x="52886" y="30450"/>
                    <a:pt x="52886" y="30450"/>
                  </a:cubicBezTo>
                  <a:cubicBezTo>
                    <a:pt x="52886" y="30450"/>
                    <a:pt x="52544" y="29126"/>
                    <a:pt x="51700" y="27619"/>
                  </a:cubicBezTo>
                  <a:lnTo>
                    <a:pt x="51700" y="27619"/>
                  </a:lnTo>
                  <a:cubicBezTo>
                    <a:pt x="51814" y="28281"/>
                    <a:pt x="51859" y="28966"/>
                    <a:pt x="51859" y="29628"/>
                  </a:cubicBezTo>
                  <a:cubicBezTo>
                    <a:pt x="51803" y="31786"/>
                    <a:pt x="49171" y="33457"/>
                    <a:pt x="47376" y="33457"/>
                  </a:cubicBezTo>
                  <a:cubicBezTo>
                    <a:pt x="47007" y="33457"/>
                    <a:pt x="46673" y="33386"/>
                    <a:pt x="46404" y="33234"/>
                  </a:cubicBezTo>
                  <a:cubicBezTo>
                    <a:pt x="44806" y="32344"/>
                    <a:pt x="46655" y="30335"/>
                    <a:pt x="47911" y="30061"/>
                  </a:cubicBezTo>
                  <a:cubicBezTo>
                    <a:pt x="49189" y="29810"/>
                    <a:pt x="50604" y="28783"/>
                    <a:pt x="50604" y="28783"/>
                  </a:cubicBezTo>
                  <a:lnTo>
                    <a:pt x="50604" y="28783"/>
                  </a:lnTo>
                  <a:cubicBezTo>
                    <a:pt x="50604" y="28783"/>
                    <a:pt x="50319" y="28808"/>
                    <a:pt x="49900" y="28808"/>
                  </a:cubicBezTo>
                  <a:cubicBezTo>
                    <a:pt x="49341" y="28808"/>
                    <a:pt x="48543" y="28764"/>
                    <a:pt x="47865" y="28555"/>
                  </a:cubicBezTo>
                  <a:cubicBezTo>
                    <a:pt x="46655" y="28167"/>
                    <a:pt x="46085" y="27345"/>
                    <a:pt x="46085" y="25884"/>
                  </a:cubicBezTo>
                  <a:cubicBezTo>
                    <a:pt x="46085" y="25063"/>
                    <a:pt x="46564" y="24081"/>
                    <a:pt x="46998" y="23374"/>
                  </a:cubicBezTo>
                  <a:cubicBezTo>
                    <a:pt x="46541" y="23237"/>
                    <a:pt x="46085" y="23168"/>
                    <a:pt x="45582" y="23145"/>
                  </a:cubicBezTo>
                  <a:cubicBezTo>
                    <a:pt x="44578" y="25474"/>
                    <a:pt x="41748" y="29696"/>
                    <a:pt x="40766" y="29765"/>
                  </a:cubicBezTo>
                  <a:cubicBezTo>
                    <a:pt x="40760" y="29765"/>
                    <a:pt x="40755" y="29765"/>
                    <a:pt x="40749" y="29765"/>
                  </a:cubicBezTo>
                  <a:cubicBezTo>
                    <a:pt x="39675" y="29765"/>
                    <a:pt x="40052" y="25492"/>
                    <a:pt x="38849" y="24561"/>
                  </a:cubicBezTo>
                  <a:cubicBezTo>
                    <a:pt x="38611" y="24380"/>
                    <a:pt x="38270" y="24314"/>
                    <a:pt x="37873" y="24314"/>
                  </a:cubicBezTo>
                  <a:cubicBezTo>
                    <a:pt x="36809" y="24314"/>
                    <a:pt x="35334" y="24785"/>
                    <a:pt x="34304" y="24785"/>
                  </a:cubicBezTo>
                  <a:cubicBezTo>
                    <a:pt x="33726" y="24785"/>
                    <a:pt x="33288" y="24636"/>
                    <a:pt x="33143" y="24173"/>
                  </a:cubicBezTo>
                  <a:cubicBezTo>
                    <a:pt x="32640" y="22598"/>
                    <a:pt x="38096" y="20680"/>
                    <a:pt x="39054" y="20680"/>
                  </a:cubicBezTo>
                  <a:cubicBezTo>
                    <a:pt x="39990" y="20680"/>
                    <a:pt x="40196" y="23488"/>
                    <a:pt x="40196" y="23488"/>
                  </a:cubicBezTo>
                  <a:cubicBezTo>
                    <a:pt x="40196" y="23488"/>
                    <a:pt x="41588" y="20247"/>
                    <a:pt x="43049" y="18398"/>
                  </a:cubicBezTo>
                  <a:cubicBezTo>
                    <a:pt x="43296" y="18082"/>
                    <a:pt x="43553" y="17952"/>
                    <a:pt x="43811" y="17952"/>
                  </a:cubicBezTo>
                  <a:cubicBezTo>
                    <a:pt x="44411" y="17952"/>
                    <a:pt x="45012" y="18654"/>
                    <a:pt x="45491" y="19356"/>
                  </a:cubicBezTo>
                  <a:cubicBezTo>
                    <a:pt x="45354" y="17599"/>
                    <a:pt x="44738" y="15636"/>
                    <a:pt x="42912" y="14472"/>
                  </a:cubicBezTo>
                  <a:cubicBezTo>
                    <a:pt x="42912" y="14472"/>
                    <a:pt x="43049" y="13399"/>
                    <a:pt x="42843" y="11801"/>
                  </a:cubicBezTo>
                  <a:cubicBezTo>
                    <a:pt x="42684" y="12463"/>
                    <a:pt x="42455" y="13011"/>
                    <a:pt x="42159" y="13331"/>
                  </a:cubicBezTo>
                  <a:cubicBezTo>
                    <a:pt x="41997" y="13498"/>
                    <a:pt x="41836" y="13571"/>
                    <a:pt x="41679" y="13571"/>
                  </a:cubicBezTo>
                  <a:cubicBezTo>
                    <a:pt x="40594" y="13571"/>
                    <a:pt x="39671" y="10090"/>
                    <a:pt x="39671" y="10089"/>
                  </a:cubicBezTo>
                  <a:lnTo>
                    <a:pt x="39671" y="10089"/>
                  </a:lnTo>
                  <a:cubicBezTo>
                    <a:pt x="39671" y="10091"/>
                    <a:pt x="41200" y="17576"/>
                    <a:pt x="37776" y="18603"/>
                  </a:cubicBezTo>
                  <a:cubicBezTo>
                    <a:pt x="37153" y="18786"/>
                    <a:pt x="36449" y="18887"/>
                    <a:pt x="35686" y="18887"/>
                  </a:cubicBezTo>
                  <a:cubicBezTo>
                    <a:pt x="32259" y="18887"/>
                    <a:pt x="27666" y="16843"/>
                    <a:pt x="24081" y="10980"/>
                  </a:cubicBezTo>
                  <a:cubicBezTo>
                    <a:pt x="20612" y="5296"/>
                    <a:pt x="24629" y="1370"/>
                    <a:pt x="2645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7" name="Google Shape;3677;p43"/>
            <p:cNvSpPr/>
            <p:nvPr/>
          </p:nvSpPr>
          <p:spPr>
            <a:xfrm>
              <a:off x="7642768" y="3242679"/>
              <a:ext cx="256506" cy="189823"/>
            </a:xfrm>
            <a:custGeom>
              <a:avLst/>
              <a:gdLst/>
              <a:ahLst/>
              <a:cxnLst/>
              <a:rect l="l" t="t" r="r" b="b"/>
              <a:pathLst>
                <a:path w="9532" h="7054" extrusionOk="0">
                  <a:moveTo>
                    <a:pt x="2101" y="1"/>
                  </a:moveTo>
                  <a:cubicBezTo>
                    <a:pt x="2078" y="1"/>
                    <a:pt x="1781" y="412"/>
                    <a:pt x="1393" y="1096"/>
                  </a:cubicBezTo>
                  <a:cubicBezTo>
                    <a:pt x="1028" y="1758"/>
                    <a:pt x="549" y="2694"/>
                    <a:pt x="252" y="3698"/>
                  </a:cubicBezTo>
                  <a:cubicBezTo>
                    <a:pt x="92" y="4201"/>
                    <a:pt x="1" y="4725"/>
                    <a:pt x="47" y="5250"/>
                  </a:cubicBezTo>
                  <a:cubicBezTo>
                    <a:pt x="69" y="5775"/>
                    <a:pt x="320" y="6300"/>
                    <a:pt x="686" y="6574"/>
                  </a:cubicBezTo>
                  <a:cubicBezTo>
                    <a:pt x="1028" y="6848"/>
                    <a:pt x="1370" y="6962"/>
                    <a:pt x="1622" y="7008"/>
                  </a:cubicBezTo>
                  <a:cubicBezTo>
                    <a:pt x="1736" y="7054"/>
                    <a:pt x="1850" y="7054"/>
                    <a:pt x="1918" y="7054"/>
                  </a:cubicBezTo>
                  <a:lnTo>
                    <a:pt x="2124" y="7054"/>
                  </a:lnTo>
                  <a:cubicBezTo>
                    <a:pt x="2192" y="7054"/>
                    <a:pt x="2283" y="7054"/>
                    <a:pt x="2398" y="7031"/>
                  </a:cubicBezTo>
                  <a:cubicBezTo>
                    <a:pt x="2649" y="7008"/>
                    <a:pt x="2991" y="6917"/>
                    <a:pt x="3356" y="6780"/>
                  </a:cubicBezTo>
                  <a:cubicBezTo>
                    <a:pt x="4109" y="6483"/>
                    <a:pt x="4977" y="5890"/>
                    <a:pt x="5844" y="5342"/>
                  </a:cubicBezTo>
                  <a:cubicBezTo>
                    <a:pt x="6689" y="4771"/>
                    <a:pt x="7579" y="4246"/>
                    <a:pt x="8286" y="3995"/>
                  </a:cubicBezTo>
                  <a:cubicBezTo>
                    <a:pt x="8994" y="3721"/>
                    <a:pt x="9519" y="3767"/>
                    <a:pt x="9519" y="3721"/>
                  </a:cubicBezTo>
                  <a:cubicBezTo>
                    <a:pt x="9532" y="3709"/>
                    <a:pt x="9374" y="3669"/>
                    <a:pt x="9102" y="3669"/>
                  </a:cubicBezTo>
                  <a:cubicBezTo>
                    <a:pt x="8875" y="3669"/>
                    <a:pt x="8570" y="3696"/>
                    <a:pt x="8218" y="3790"/>
                  </a:cubicBezTo>
                  <a:cubicBezTo>
                    <a:pt x="7465" y="3995"/>
                    <a:pt x="6529" y="4497"/>
                    <a:pt x="5639" y="5022"/>
                  </a:cubicBezTo>
                  <a:cubicBezTo>
                    <a:pt x="4749" y="5547"/>
                    <a:pt x="3881" y="6072"/>
                    <a:pt x="3174" y="6300"/>
                  </a:cubicBezTo>
                  <a:cubicBezTo>
                    <a:pt x="2831" y="6437"/>
                    <a:pt x="2535" y="6506"/>
                    <a:pt x="2352" y="6506"/>
                  </a:cubicBezTo>
                  <a:cubicBezTo>
                    <a:pt x="2238" y="6529"/>
                    <a:pt x="2169" y="6529"/>
                    <a:pt x="2101" y="6529"/>
                  </a:cubicBezTo>
                  <a:lnTo>
                    <a:pt x="2032" y="6529"/>
                  </a:lnTo>
                  <a:cubicBezTo>
                    <a:pt x="2032" y="6529"/>
                    <a:pt x="1918" y="6529"/>
                    <a:pt x="1713" y="6506"/>
                  </a:cubicBezTo>
                  <a:cubicBezTo>
                    <a:pt x="1530" y="6460"/>
                    <a:pt x="1256" y="6392"/>
                    <a:pt x="982" y="6186"/>
                  </a:cubicBezTo>
                  <a:cubicBezTo>
                    <a:pt x="731" y="6004"/>
                    <a:pt x="526" y="5638"/>
                    <a:pt x="480" y="5205"/>
                  </a:cubicBezTo>
                  <a:cubicBezTo>
                    <a:pt x="435" y="4771"/>
                    <a:pt x="503" y="4269"/>
                    <a:pt x="617" y="3790"/>
                  </a:cubicBezTo>
                  <a:cubicBezTo>
                    <a:pt x="845" y="2831"/>
                    <a:pt x="1279" y="1872"/>
                    <a:pt x="1599" y="1188"/>
                  </a:cubicBezTo>
                  <a:cubicBezTo>
                    <a:pt x="1918" y="503"/>
                    <a:pt x="2146" y="23"/>
                    <a:pt x="2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8" name="Google Shape;3678;p43"/>
            <p:cNvSpPr/>
            <p:nvPr/>
          </p:nvSpPr>
          <p:spPr>
            <a:xfrm>
              <a:off x="6870074" y="3092736"/>
              <a:ext cx="46097" cy="148812"/>
            </a:xfrm>
            <a:custGeom>
              <a:avLst/>
              <a:gdLst/>
              <a:ahLst/>
              <a:cxnLst/>
              <a:rect l="l" t="t" r="r" b="b"/>
              <a:pathLst>
                <a:path w="1713" h="5530" extrusionOk="0">
                  <a:moveTo>
                    <a:pt x="1682" y="1"/>
                  </a:moveTo>
                  <a:cubicBezTo>
                    <a:pt x="1641" y="1"/>
                    <a:pt x="1473" y="137"/>
                    <a:pt x="1325" y="391"/>
                  </a:cubicBezTo>
                  <a:cubicBezTo>
                    <a:pt x="1165" y="642"/>
                    <a:pt x="959" y="1008"/>
                    <a:pt x="800" y="1373"/>
                  </a:cubicBezTo>
                  <a:cubicBezTo>
                    <a:pt x="434" y="2126"/>
                    <a:pt x="206" y="2925"/>
                    <a:pt x="206" y="2925"/>
                  </a:cubicBezTo>
                  <a:cubicBezTo>
                    <a:pt x="206" y="2925"/>
                    <a:pt x="160" y="3130"/>
                    <a:pt x="92" y="3427"/>
                  </a:cubicBezTo>
                  <a:cubicBezTo>
                    <a:pt x="46" y="3747"/>
                    <a:pt x="1" y="4157"/>
                    <a:pt x="23" y="4591"/>
                  </a:cubicBezTo>
                  <a:cubicBezTo>
                    <a:pt x="46" y="4797"/>
                    <a:pt x="92" y="5025"/>
                    <a:pt x="206" y="5230"/>
                  </a:cubicBezTo>
                  <a:cubicBezTo>
                    <a:pt x="311" y="5418"/>
                    <a:pt x="530" y="5530"/>
                    <a:pt x="689" y="5530"/>
                  </a:cubicBezTo>
                  <a:cubicBezTo>
                    <a:pt x="703" y="5530"/>
                    <a:pt x="718" y="5529"/>
                    <a:pt x="731" y="5527"/>
                  </a:cubicBezTo>
                  <a:cubicBezTo>
                    <a:pt x="1096" y="5504"/>
                    <a:pt x="1256" y="5344"/>
                    <a:pt x="1233" y="5322"/>
                  </a:cubicBezTo>
                  <a:cubicBezTo>
                    <a:pt x="1233" y="5312"/>
                    <a:pt x="1224" y="5308"/>
                    <a:pt x="1207" y="5308"/>
                  </a:cubicBezTo>
                  <a:cubicBezTo>
                    <a:pt x="1160" y="5308"/>
                    <a:pt x="1055" y="5335"/>
                    <a:pt x="917" y="5335"/>
                  </a:cubicBezTo>
                  <a:cubicBezTo>
                    <a:pt x="867" y="5335"/>
                    <a:pt x="812" y="5331"/>
                    <a:pt x="754" y="5322"/>
                  </a:cubicBezTo>
                  <a:cubicBezTo>
                    <a:pt x="617" y="5299"/>
                    <a:pt x="526" y="5230"/>
                    <a:pt x="480" y="5093"/>
                  </a:cubicBezTo>
                  <a:cubicBezTo>
                    <a:pt x="412" y="4956"/>
                    <a:pt x="389" y="4774"/>
                    <a:pt x="412" y="4591"/>
                  </a:cubicBezTo>
                  <a:cubicBezTo>
                    <a:pt x="412" y="4203"/>
                    <a:pt x="503" y="3815"/>
                    <a:pt x="594" y="3541"/>
                  </a:cubicBezTo>
                  <a:cubicBezTo>
                    <a:pt x="663" y="3244"/>
                    <a:pt x="731" y="3062"/>
                    <a:pt x="731" y="3062"/>
                  </a:cubicBezTo>
                  <a:cubicBezTo>
                    <a:pt x="731" y="3062"/>
                    <a:pt x="891" y="2286"/>
                    <a:pt x="1142" y="1510"/>
                  </a:cubicBezTo>
                  <a:cubicBezTo>
                    <a:pt x="1279" y="1145"/>
                    <a:pt x="1393" y="757"/>
                    <a:pt x="1507" y="483"/>
                  </a:cubicBezTo>
                  <a:cubicBezTo>
                    <a:pt x="1621" y="209"/>
                    <a:pt x="1713" y="26"/>
                    <a:pt x="1690" y="3"/>
                  </a:cubicBezTo>
                  <a:cubicBezTo>
                    <a:pt x="1688" y="2"/>
                    <a:pt x="1686" y="1"/>
                    <a:pt x="16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9" name="Google Shape;3679;p43"/>
            <p:cNvSpPr/>
            <p:nvPr/>
          </p:nvSpPr>
          <p:spPr>
            <a:xfrm>
              <a:off x="6924136" y="2780580"/>
              <a:ext cx="127177" cy="151961"/>
            </a:xfrm>
            <a:custGeom>
              <a:avLst/>
              <a:gdLst/>
              <a:ahLst/>
              <a:cxnLst/>
              <a:rect l="l" t="t" r="r" b="b"/>
              <a:pathLst>
                <a:path w="4726" h="5647" extrusionOk="0">
                  <a:moveTo>
                    <a:pt x="4660" y="0"/>
                  </a:moveTo>
                  <a:cubicBezTo>
                    <a:pt x="4524" y="0"/>
                    <a:pt x="3728" y="371"/>
                    <a:pt x="2990" y="898"/>
                  </a:cubicBezTo>
                  <a:cubicBezTo>
                    <a:pt x="2808" y="1035"/>
                    <a:pt x="2625" y="1195"/>
                    <a:pt x="2443" y="1332"/>
                  </a:cubicBezTo>
                  <a:cubicBezTo>
                    <a:pt x="2351" y="1400"/>
                    <a:pt x="2283" y="1469"/>
                    <a:pt x="2192" y="1537"/>
                  </a:cubicBezTo>
                  <a:cubicBezTo>
                    <a:pt x="2123" y="1606"/>
                    <a:pt x="2055" y="1674"/>
                    <a:pt x="1986" y="1743"/>
                  </a:cubicBezTo>
                  <a:cubicBezTo>
                    <a:pt x="1735" y="1994"/>
                    <a:pt x="1575" y="2176"/>
                    <a:pt x="1575" y="2176"/>
                  </a:cubicBezTo>
                  <a:cubicBezTo>
                    <a:pt x="1575" y="2176"/>
                    <a:pt x="1438" y="2382"/>
                    <a:pt x="1233" y="2679"/>
                  </a:cubicBezTo>
                  <a:cubicBezTo>
                    <a:pt x="1119" y="2816"/>
                    <a:pt x="1005" y="2998"/>
                    <a:pt x="913" y="3204"/>
                  </a:cubicBezTo>
                  <a:cubicBezTo>
                    <a:pt x="799" y="3409"/>
                    <a:pt x="685" y="3614"/>
                    <a:pt x="594" y="3820"/>
                  </a:cubicBezTo>
                  <a:cubicBezTo>
                    <a:pt x="206" y="4710"/>
                    <a:pt x="0" y="5623"/>
                    <a:pt x="46" y="5646"/>
                  </a:cubicBezTo>
                  <a:cubicBezTo>
                    <a:pt x="47" y="5646"/>
                    <a:pt x="48" y="5646"/>
                    <a:pt x="50" y="5646"/>
                  </a:cubicBezTo>
                  <a:cubicBezTo>
                    <a:pt x="146" y="5646"/>
                    <a:pt x="486" y="4791"/>
                    <a:pt x="936" y="4002"/>
                  </a:cubicBezTo>
                  <a:cubicBezTo>
                    <a:pt x="1050" y="3797"/>
                    <a:pt x="1187" y="3614"/>
                    <a:pt x="1301" y="3432"/>
                  </a:cubicBezTo>
                  <a:cubicBezTo>
                    <a:pt x="1393" y="3249"/>
                    <a:pt x="1530" y="3089"/>
                    <a:pt x="1644" y="2953"/>
                  </a:cubicBezTo>
                  <a:cubicBezTo>
                    <a:pt x="1849" y="2701"/>
                    <a:pt x="1986" y="2519"/>
                    <a:pt x="1986" y="2519"/>
                  </a:cubicBezTo>
                  <a:cubicBezTo>
                    <a:pt x="1986" y="2519"/>
                    <a:pt x="2123" y="2336"/>
                    <a:pt x="2351" y="2085"/>
                  </a:cubicBezTo>
                  <a:cubicBezTo>
                    <a:pt x="2420" y="2017"/>
                    <a:pt x="2465" y="1948"/>
                    <a:pt x="2534" y="1880"/>
                  </a:cubicBezTo>
                  <a:cubicBezTo>
                    <a:pt x="2602" y="1811"/>
                    <a:pt x="2671" y="1720"/>
                    <a:pt x="2762" y="1651"/>
                  </a:cubicBezTo>
                  <a:cubicBezTo>
                    <a:pt x="2899" y="1515"/>
                    <a:pt x="3059" y="1332"/>
                    <a:pt x="3241" y="1195"/>
                  </a:cubicBezTo>
                  <a:cubicBezTo>
                    <a:pt x="3926" y="579"/>
                    <a:pt x="4725" y="77"/>
                    <a:pt x="4679" y="8"/>
                  </a:cubicBezTo>
                  <a:cubicBezTo>
                    <a:pt x="4678" y="3"/>
                    <a:pt x="4671" y="0"/>
                    <a:pt x="46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0" name="Google Shape;3680;p43"/>
            <p:cNvSpPr/>
            <p:nvPr/>
          </p:nvSpPr>
          <p:spPr>
            <a:xfrm>
              <a:off x="6946256" y="2875788"/>
              <a:ext cx="54062" cy="56780"/>
            </a:xfrm>
            <a:custGeom>
              <a:avLst/>
              <a:gdLst/>
              <a:ahLst/>
              <a:cxnLst/>
              <a:rect l="l" t="t" r="r" b="b"/>
              <a:pathLst>
                <a:path w="2009" h="2110" extrusionOk="0">
                  <a:moveTo>
                    <a:pt x="1936" y="0"/>
                  </a:moveTo>
                  <a:cubicBezTo>
                    <a:pt x="1842" y="0"/>
                    <a:pt x="1560" y="144"/>
                    <a:pt x="1278" y="305"/>
                  </a:cubicBezTo>
                  <a:cubicBezTo>
                    <a:pt x="959" y="510"/>
                    <a:pt x="685" y="761"/>
                    <a:pt x="685" y="761"/>
                  </a:cubicBezTo>
                  <a:cubicBezTo>
                    <a:pt x="685" y="761"/>
                    <a:pt x="457" y="1058"/>
                    <a:pt x="274" y="1377"/>
                  </a:cubicBezTo>
                  <a:cubicBezTo>
                    <a:pt x="114" y="1743"/>
                    <a:pt x="0" y="2085"/>
                    <a:pt x="68" y="2108"/>
                  </a:cubicBezTo>
                  <a:cubicBezTo>
                    <a:pt x="70" y="2109"/>
                    <a:pt x="72" y="2109"/>
                    <a:pt x="75" y="2109"/>
                  </a:cubicBezTo>
                  <a:cubicBezTo>
                    <a:pt x="134" y="2109"/>
                    <a:pt x="373" y="1847"/>
                    <a:pt x="571" y="1606"/>
                  </a:cubicBezTo>
                  <a:cubicBezTo>
                    <a:pt x="822" y="1355"/>
                    <a:pt x="1073" y="1126"/>
                    <a:pt x="1073" y="1126"/>
                  </a:cubicBezTo>
                  <a:cubicBezTo>
                    <a:pt x="1073" y="1126"/>
                    <a:pt x="1301" y="875"/>
                    <a:pt x="1506" y="601"/>
                  </a:cubicBezTo>
                  <a:cubicBezTo>
                    <a:pt x="1758" y="350"/>
                    <a:pt x="2009" y="76"/>
                    <a:pt x="1963" y="8"/>
                  </a:cubicBezTo>
                  <a:cubicBezTo>
                    <a:pt x="1958" y="3"/>
                    <a:pt x="1949" y="0"/>
                    <a:pt x="1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1" name="Google Shape;3681;p43"/>
            <p:cNvSpPr/>
            <p:nvPr/>
          </p:nvSpPr>
          <p:spPr>
            <a:xfrm>
              <a:off x="7171063" y="2689033"/>
              <a:ext cx="216222" cy="71042"/>
            </a:xfrm>
            <a:custGeom>
              <a:avLst/>
              <a:gdLst/>
              <a:ahLst/>
              <a:cxnLst/>
              <a:rect l="l" t="t" r="r" b="b"/>
              <a:pathLst>
                <a:path w="8035" h="2640" extrusionOk="0">
                  <a:moveTo>
                    <a:pt x="1763" y="1"/>
                  </a:moveTo>
                  <a:cubicBezTo>
                    <a:pt x="1356" y="1"/>
                    <a:pt x="976" y="31"/>
                    <a:pt x="662" y="100"/>
                  </a:cubicBezTo>
                  <a:cubicBezTo>
                    <a:pt x="251" y="169"/>
                    <a:pt x="0" y="260"/>
                    <a:pt x="0" y="306"/>
                  </a:cubicBezTo>
                  <a:cubicBezTo>
                    <a:pt x="8" y="313"/>
                    <a:pt x="43" y="316"/>
                    <a:pt x="102" y="316"/>
                  </a:cubicBezTo>
                  <a:cubicBezTo>
                    <a:pt x="218" y="316"/>
                    <a:pt x="426" y="306"/>
                    <a:pt x="685" y="306"/>
                  </a:cubicBezTo>
                  <a:cubicBezTo>
                    <a:pt x="782" y="300"/>
                    <a:pt x="887" y="297"/>
                    <a:pt x="999" y="297"/>
                  </a:cubicBezTo>
                  <a:cubicBezTo>
                    <a:pt x="1335" y="297"/>
                    <a:pt x="1729" y="323"/>
                    <a:pt x="2123" y="374"/>
                  </a:cubicBezTo>
                  <a:cubicBezTo>
                    <a:pt x="2648" y="466"/>
                    <a:pt x="3150" y="580"/>
                    <a:pt x="3515" y="694"/>
                  </a:cubicBezTo>
                  <a:cubicBezTo>
                    <a:pt x="3721" y="740"/>
                    <a:pt x="3858" y="808"/>
                    <a:pt x="3972" y="831"/>
                  </a:cubicBezTo>
                  <a:cubicBezTo>
                    <a:pt x="4086" y="876"/>
                    <a:pt x="4154" y="899"/>
                    <a:pt x="4154" y="899"/>
                  </a:cubicBezTo>
                  <a:cubicBezTo>
                    <a:pt x="4154" y="899"/>
                    <a:pt x="4405" y="968"/>
                    <a:pt x="4771" y="1105"/>
                  </a:cubicBezTo>
                  <a:cubicBezTo>
                    <a:pt x="5136" y="1219"/>
                    <a:pt x="5615" y="1424"/>
                    <a:pt x="6094" y="1653"/>
                  </a:cubicBezTo>
                  <a:cubicBezTo>
                    <a:pt x="7002" y="2085"/>
                    <a:pt x="7848" y="2639"/>
                    <a:pt x="7974" y="2639"/>
                  </a:cubicBezTo>
                  <a:cubicBezTo>
                    <a:pt x="7982" y="2639"/>
                    <a:pt x="7986" y="2638"/>
                    <a:pt x="7989" y="2634"/>
                  </a:cubicBezTo>
                  <a:cubicBezTo>
                    <a:pt x="8035" y="2588"/>
                    <a:pt x="7213" y="1881"/>
                    <a:pt x="6277" y="1333"/>
                  </a:cubicBezTo>
                  <a:cubicBezTo>
                    <a:pt x="5821" y="1036"/>
                    <a:pt x="5318" y="808"/>
                    <a:pt x="4953" y="625"/>
                  </a:cubicBezTo>
                  <a:cubicBezTo>
                    <a:pt x="4565" y="466"/>
                    <a:pt x="4314" y="374"/>
                    <a:pt x="4314" y="374"/>
                  </a:cubicBezTo>
                  <a:cubicBezTo>
                    <a:pt x="4314" y="374"/>
                    <a:pt x="4246" y="351"/>
                    <a:pt x="4131" y="329"/>
                  </a:cubicBezTo>
                  <a:cubicBezTo>
                    <a:pt x="4017" y="306"/>
                    <a:pt x="3858" y="237"/>
                    <a:pt x="3652" y="215"/>
                  </a:cubicBezTo>
                  <a:cubicBezTo>
                    <a:pt x="3241" y="123"/>
                    <a:pt x="2693" y="32"/>
                    <a:pt x="2146" y="9"/>
                  </a:cubicBezTo>
                  <a:cubicBezTo>
                    <a:pt x="2016" y="4"/>
                    <a:pt x="1888"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2" name="Google Shape;3682;p43"/>
            <p:cNvSpPr/>
            <p:nvPr/>
          </p:nvSpPr>
          <p:spPr>
            <a:xfrm>
              <a:off x="7300042" y="2757438"/>
              <a:ext cx="55300" cy="23627"/>
            </a:xfrm>
            <a:custGeom>
              <a:avLst/>
              <a:gdLst/>
              <a:ahLst/>
              <a:cxnLst/>
              <a:rect l="l" t="t" r="r" b="b"/>
              <a:pathLst>
                <a:path w="2055" h="878" extrusionOk="0">
                  <a:moveTo>
                    <a:pt x="226" y="1"/>
                  </a:moveTo>
                  <a:cubicBezTo>
                    <a:pt x="126" y="1"/>
                    <a:pt x="57" y="12"/>
                    <a:pt x="46" y="46"/>
                  </a:cubicBezTo>
                  <a:cubicBezTo>
                    <a:pt x="0" y="115"/>
                    <a:pt x="251" y="275"/>
                    <a:pt x="503" y="389"/>
                  </a:cubicBezTo>
                  <a:cubicBezTo>
                    <a:pt x="731" y="503"/>
                    <a:pt x="982" y="617"/>
                    <a:pt x="982" y="617"/>
                  </a:cubicBezTo>
                  <a:cubicBezTo>
                    <a:pt x="982" y="617"/>
                    <a:pt x="1233" y="663"/>
                    <a:pt x="1484" y="731"/>
                  </a:cubicBezTo>
                  <a:cubicBezTo>
                    <a:pt x="1680" y="770"/>
                    <a:pt x="1877" y="877"/>
                    <a:pt x="1971" y="877"/>
                  </a:cubicBezTo>
                  <a:cubicBezTo>
                    <a:pt x="1987" y="877"/>
                    <a:pt x="1999" y="874"/>
                    <a:pt x="2009" y="868"/>
                  </a:cubicBezTo>
                  <a:cubicBezTo>
                    <a:pt x="2055" y="822"/>
                    <a:pt x="1895" y="571"/>
                    <a:pt x="1644" y="389"/>
                  </a:cubicBezTo>
                  <a:cubicBezTo>
                    <a:pt x="1416" y="206"/>
                    <a:pt x="1142" y="92"/>
                    <a:pt x="1142" y="92"/>
                  </a:cubicBezTo>
                  <a:cubicBezTo>
                    <a:pt x="1142" y="92"/>
                    <a:pt x="868" y="46"/>
                    <a:pt x="594" y="24"/>
                  </a:cubicBezTo>
                  <a:cubicBezTo>
                    <a:pt x="457" y="12"/>
                    <a:pt x="326" y="1"/>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3" name="Google Shape;3683;p43"/>
            <p:cNvSpPr/>
            <p:nvPr/>
          </p:nvSpPr>
          <p:spPr>
            <a:xfrm>
              <a:off x="8306153" y="3406319"/>
              <a:ext cx="72496" cy="85762"/>
            </a:xfrm>
            <a:custGeom>
              <a:avLst/>
              <a:gdLst/>
              <a:ahLst/>
              <a:cxnLst/>
              <a:rect l="l" t="t" r="r" b="b"/>
              <a:pathLst>
                <a:path w="2694" h="3187" extrusionOk="0">
                  <a:moveTo>
                    <a:pt x="2616" y="1"/>
                  </a:moveTo>
                  <a:cubicBezTo>
                    <a:pt x="2494" y="1"/>
                    <a:pt x="2060" y="190"/>
                    <a:pt x="1644" y="448"/>
                  </a:cubicBezTo>
                  <a:cubicBezTo>
                    <a:pt x="1415" y="607"/>
                    <a:pt x="1187" y="744"/>
                    <a:pt x="1027" y="904"/>
                  </a:cubicBezTo>
                  <a:cubicBezTo>
                    <a:pt x="890" y="1041"/>
                    <a:pt x="776" y="1132"/>
                    <a:pt x="776" y="1132"/>
                  </a:cubicBezTo>
                  <a:cubicBezTo>
                    <a:pt x="776" y="1132"/>
                    <a:pt x="708" y="1247"/>
                    <a:pt x="571" y="1429"/>
                  </a:cubicBezTo>
                  <a:cubicBezTo>
                    <a:pt x="457" y="1589"/>
                    <a:pt x="343" y="1840"/>
                    <a:pt x="206" y="2091"/>
                  </a:cubicBezTo>
                  <a:cubicBezTo>
                    <a:pt x="0" y="2616"/>
                    <a:pt x="0" y="3187"/>
                    <a:pt x="46" y="3187"/>
                  </a:cubicBezTo>
                  <a:cubicBezTo>
                    <a:pt x="137" y="3187"/>
                    <a:pt x="274" y="2685"/>
                    <a:pt x="548" y="2274"/>
                  </a:cubicBezTo>
                  <a:cubicBezTo>
                    <a:pt x="708" y="2068"/>
                    <a:pt x="822" y="1863"/>
                    <a:pt x="982" y="1726"/>
                  </a:cubicBezTo>
                  <a:cubicBezTo>
                    <a:pt x="1096" y="1589"/>
                    <a:pt x="1187" y="1498"/>
                    <a:pt x="1187" y="1498"/>
                  </a:cubicBezTo>
                  <a:cubicBezTo>
                    <a:pt x="1187" y="1498"/>
                    <a:pt x="1256" y="1384"/>
                    <a:pt x="1393" y="1247"/>
                  </a:cubicBezTo>
                  <a:cubicBezTo>
                    <a:pt x="1507" y="1087"/>
                    <a:pt x="1689" y="927"/>
                    <a:pt x="1872" y="744"/>
                  </a:cubicBezTo>
                  <a:cubicBezTo>
                    <a:pt x="2260" y="402"/>
                    <a:pt x="2694" y="82"/>
                    <a:pt x="2648" y="14"/>
                  </a:cubicBezTo>
                  <a:cubicBezTo>
                    <a:pt x="2645" y="5"/>
                    <a:pt x="2634" y="1"/>
                    <a:pt x="26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4" name="Google Shape;3684;p43"/>
            <p:cNvSpPr/>
            <p:nvPr/>
          </p:nvSpPr>
          <p:spPr>
            <a:xfrm>
              <a:off x="8305534" y="3516004"/>
              <a:ext cx="213773" cy="47335"/>
            </a:xfrm>
            <a:custGeom>
              <a:avLst/>
              <a:gdLst/>
              <a:ahLst/>
              <a:cxnLst/>
              <a:rect l="l" t="t" r="r" b="b"/>
              <a:pathLst>
                <a:path w="7944" h="1759" extrusionOk="0">
                  <a:moveTo>
                    <a:pt x="23" y="1"/>
                  </a:moveTo>
                  <a:cubicBezTo>
                    <a:pt x="0" y="1"/>
                    <a:pt x="23" y="69"/>
                    <a:pt x="69" y="184"/>
                  </a:cubicBezTo>
                  <a:cubicBezTo>
                    <a:pt x="137" y="275"/>
                    <a:pt x="206" y="457"/>
                    <a:pt x="366" y="594"/>
                  </a:cubicBezTo>
                  <a:cubicBezTo>
                    <a:pt x="617" y="914"/>
                    <a:pt x="1119" y="1211"/>
                    <a:pt x="1644" y="1416"/>
                  </a:cubicBezTo>
                  <a:cubicBezTo>
                    <a:pt x="2169" y="1621"/>
                    <a:pt x="2717" y="1667"/>
                    <a:pt x="3127" y="1736"/>
                  </a:cubicBezTo>
                  <a:cubicBezTo>
                    <a:pt x="3538" y="1758"/>
                    <a:pt x="3812" y="1758"/>
                    <a:pt x="3812" y="1758"/>
                  </a:cubicBezTo>
                  <a:cubicBezTo>
                    <a:pt x="3812" y="1758"/>
                    <a:pt x="4086" y="1758"/>
                    <a:pt x="4497" y="1713"/>
                  </a:cubicBezTo>
                  <a:cubicBezTo>
                    <a:pt x="4885" y="1644"/>
                    <a:pt x="5433" y="1576"/>
                    <a:pt x="5958" y="1439"/>
                  </a:cubicBezTo>
                  <a:cubicBezTo>
                    <a:pt x="6483" y="1302"/>
                    <a:pt x="7008" y="1119"/>
                    <a:pt x="7373" y="937"/>
                  </a:cubicBezTo>
                  <a:cubicBezTo>
                    <a:pt x="7738" y="754"/>
                    <a:pt x="7944" y="594"/>
                    <a:pt x="7944" y="572"/>
                  </a:cubicBezTo>
                  <a:cubicBezTo>
                    <a:pt x="7940" y="564"/>
                    <a:pt x="7931" y="561"/>
                    <a:pt x="7916" y="561"/>
                  </a:cubicBezTo>
                  <a:cubicBezTo>
                    <a:pt x="7839" y="561"/>
                    <a:pt x="7609" y="654"/>
                    <a:pt x="7282" y="731"/>
                  </a:cubicBezTo>
                  <a:cubicBezTo>
                    <a:pt x="6916" y="845"/>
                    <a:pt x="6392" y="982"/>
                    <a:pt x="5889" y="1051"/>
                  </a:cubicBezTo>
                  <a:cubicBezTo>
                    <a:pt x="5364" y="1142"/>
                    <a:pt x="4839" y="1188"/>
                    <a:pt x="4451" y="1211"/>
                  </a:cubicBezTo>
                  <a:lnTo>
                    <a:pt x="3789" y="1233"/>
                  </a:lnTo>
                  <a:lnTo>
                    <a:pt x="3150" y="1233"/>
                  </a:lnTo>
                  <a:cubicBezTo>
                    <a:pt x="2762" y="1211"/>
                    <a:pt x="2237" y="1188"/>
                    <a:pt x="1758" y="1051"/>
                  </a:cubicBezTo>
                  <a:cubicBezTo>
                    <a:pt x="1279" y="914"/>
                    <a:pt x="799" y="708"/>
                    <a:pt x="503" y="435"/>
                  </a:cubicBezTo>
                  <a:cubicBezTo>
                    <a:pt x="343" y="320"/>
                    <a:pt x="251" y="184"/>
                    <a:pt x="160" y="115"/>
                  </a:cubicBezTo>
                  <a:cubicBezTo>
                    <a:pt x="92" y="24"/>
                    <a:pt x="23" y="1"/>
                    <a:pt x="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5" name="Google Shape;3685;p43"/>
            <p:cNvSpPr/>
            <p:nvPr/>
          </p:nvSpPr>
          <p:spPr>
            <a:xfrm>
              <a:off x="8051854" y="3418966"/>
              <a:ext cx="177552" cy="132747"/>
            </a:xfrm>
            <a:custGeom>
              <a:avLst/>
              <a:gdLst/>
              <a:ahLst/>
              <a:cxnLst/>
              <a:rect l="l" t="t" r="r" b="b"/>
              <a:pathLst>
                <a:path w="6598" h="4933" extrusionOk="0">
                  <a:moveTo>
                    <a:pt x="6597" y="1"/>
                  </a:moveTo>
                  <a:cubicBezTo>
                    <a:pt x="6574" y="1"/>
                    <a:pt x="6529" y="46"/>
                    <a:pt x="6483" y="160"/>
                  </a:cubicBezTo>
                  <a:cubicBezTo>
                    <a:pt x="6460" y="206"/>
                    <a:pt x="6414" y="252"/>
                    <a:pt x="6369" y="297"/>
                  </a:cubicBezTo>
                  <a:cubicBezTo>
                    <a:pt x="6300" y="366"/>
                    <a:pt x="6232" y="411"/>
                    <a:pt x="6141" y="457"/>
                  </a:cubicBezTo>
                  <a:cubicBezTo>
                    <a:pt x="5821" y="685"/>
                    <a:pt x="5296" y="822"/>
                    <a:pt x="4748" y="959"/>
                  </a:cubicBezTo>
                  <a:cubicBezTo>
                    <a:pt x="4223" y="1073"/>
                    <a:pt x="3675" y="1165"/>
                    <a:pt x="3265" y="1279"/>
                  </a:cubicBezTo>
                  <a:cubicBezTo>
                    <a:pt x="3059" y="1324"/>
                    <a:pt x="2877" y="1393"/>
                    <a:pt x="2740" y="1438"/>
                  </a:cubicBezTo>
                  <a:cubicBezTo>
                    <a:pt x="2625" y="1484"/>
                    <a:pt x="2557" y="1507"/>
                    <a:pt x="2557" y="1507"/>
                  </a:cubicBezTo>
                  <a:cubicBezTo>
                    <a:pt x="2557" y="1507"/>
                    <a:pt x="1530" y="2032"/>
                    <a:pt x="731" y="2876"/>
                  </a:cubicBezTo>
                  <a:cubicBezTo>
                    <a:pt x="343" y="3287"/>
                    <a:pt x="1" y="3812"/>
                    <a:pt x="1" y="4292"/>
                  </a:cubicBezTo>
                  <a:cubicBezTo>
                    <a:pt x="22" y="4745"/>
                    <a:pt x="268" y="4933"/>
                    <a:pt x="295" y="4933"/>
                  </a:cubicBezTo>
                  <a:cubicBezTo>
                    <a:pt x="296" y="4933"/>
                    <a:pt x="297" y="4932"/>
                    <a:pt x="297" y="4931"/>
                  </a:cubicBezTo>
                  <a:cubicBezTo>
                    <a:pt x="343" y="4908"/>
                    <a:pt x="160" y="4680"/>
                    <a:pt x="206" y="4292"/>
                  </a:cubicBezTo>
                  <a:cubicBezTo>
                    <a:pt x="252" y="3926"/>
                    <a:pt x="617" y="3493"/>
                    <a:pt x="1005" y="3150"/>
                  </a:cubicBezTo>
                  <a:cubicBezTo>
                    <a:pt x="1393" y="2785"/>
                    <a:pt x="1849" y="2488"/>
                    <a:pt x="2215" y="2306"/>
                  </a:cubicBezTo>
                  <a:cubicBezTo>
                    <a:pt x="2557" y="2100"/>
                    <a:pt x="2808" y="1986"/>
                    <a:pt x="2808" y="1986"/>
                  </a:cubicBezTo>
                  <a:cubicBezTo>
                    <a:pt x="2808" y="1986"/>
                    <a:pt x="2854" y="1963"/>
                    <a:pt x="2968" y="1918"/>
                  </a:cubicBezTo>
                  <a:cubicBezTo>
                    <a:pt x="3059" y="1872"/>
                    <a:pt x="3196" y="1804"/>
                    <a:pt x="3402" y="1758"/>
                  </a:cubicBezTo>
                  <a:cubicBezTo>
                    <a:pt x="3790" y="1621"/>
                    <a:pt x="4315" y="1484"/>
                    <a:pt x="4862" y="1324"/>
                  </a:cubicBezTo>
                  <a:cubicBezTo>
                    <a:pt x="5387" y="1142"/>
                    <a:pt x="5935" y="936"/>
                    <a:pt x="6278" y="640"/>
                  </a:cubicBezTo>
                  <a:cubicBezTo>
                    <a:pt x="6369" y="571"/>
                    <a:pt x="6414" y="480"/>
                    <a:pt x="6483" y="411"/>
                  </a:cubicBezTo>
                  <a:cubicBezTo>
                    <a:pt x="6529" y="320"/>
                    <a:pt x="6551" y="252"/>
                    <a:pt x="6597" y="206"/>
                  </a:cubicBezTo>
                  <a:cubicBezTo>
                    <a:pt x="6597" y="69"/>
                    <a:pt x="6597" y="1"/>
                    <a:pt x="6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6" name="Google Shape;3686;p43"/>
            <p:cNvSpPr/>
            <p:nvPr/>
          </p:nvSpPr>
          <p:spPr>
            <a:xfrm>
              <a:off x="8097305" y="3355674"/>
              <a:ext cx="43648" cy="105918"/>
            </a:xfrm>
            <a:custGeom>
              <a:avLst/>
              <a:gdLst/>
              <a:ahLst/>
              <a:cxnLst/>
              <a:rect l="l" t="t" r="r" b="b"/>
              <a:pathLst>
                <a:path w="1622" h="3936" extrusionOk="0">
                  <a:moveTo>
                    <a:pt x="452" y="1"/>
                  </a:moveTo>
                  <a:cubicBezTo>
                    <a:pt x="378" y="1"/>
                    <a:pt x="136" y="494"/>
                    <a:pt x="69" y="1074"/>
                  </a:cubicBezTo>
                  <a:cubicBezTo>
                    <a:pt x="1" y="1645"/>
                    <a:pt x="115" y="2238"/>
                    <a:pt x="115" y="2238"/>
                  </a:cubicBezTo>
                  <a:cubicBezTo>
                    <a:pt x="115" y="2238"/>
                    <a:pt x="138" y="2375"/>
                    <a:pt x="229" y="2581"/>
                  </a:cubicBezTo>
                  <a:cubicBezTo>
                    <a:pt x="320" y="2786"/>
                    <a:pt x="457" y="3060"/>
                    <a:pt x="640" y="3288"/>
                  </a:cubicBezTo>
                  <a:cubicBezTo>
                    <a:pt x="822" y="3517"/>
                    <a:pt x="1051" y="3722"/>
                    <a:pt x="1256" y="3813"/>
                  </a:cubicBezTo>
                  <a:cubicBezTo>
                    <a:pt x="1398" y="3902"/>
                    <a:pt x="1525" y="3935"/>
                    <a:pt x="1576" y="3935"/>
                  </a:cubicBezTo>
                  <a:cubicBezTo>
                    <a:pt x="1590" y="3935"/>
                    <a:pt x="1598" y="3933"/>
                    <a:pt x="1598" y="3927"/>
                  </a:cubicBezTo>
                  <a:cubicBezTo>
                    <a:pt x="1621" y="3882"/>
                    <a:pt x="1507" y="3790"/>
                    <a:pt x="1370" y="3654"/>
                  </a:cubicBezTo>
                  <a:cubicBezTo>
                    <a:pt x="1233" y="3517"/>
                    <a:pt x="1073" y="3311"/>
                    <a:pt x="959" y="3083"/>
                  </a:cubicBezTo>
                  <a:cubicBezTo>
                    <a:pt x="822" y="2855"/>
                    <a:pt x="754" y="2604"/>
                    <a:pt x="708" y="2421"/>
                  </a:cubicBezTo>
                  <a:cubicBezTo>
                    <a:pt x="640" y="2238"/>
                    <a:pt x="617" y="2124"/>
                    <a:pt x="617" y="2124"/>
                  </a:cubicBezTo>
                  <a:cubicBezTo>
                    <a:pt x="617" y="2124"/>
                    <a:pt x="480" y="1622"/>
                    <a:pt x="457" y="1097"/>
                  </a:cubicBezTo>
                  <a:cubicBezTo>
                    <a:pt x="411" y="549"/>
                    <a:pt x="526" y="24"/>
                    <a:pt x="457" y="2"/>
                  </a:cubicBezTo>
                  <a:cubicBezTo>
                    <a:pt x="456" y="1"/>
                    <a:pt x="454" y="1"/>
                    <a:pt x="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7" name="Google Shape;3687;p43"/>
            <p:cNvSpPr/>
            <p:nvPr/>
          </p:nvSpPr>
          <p:spPr>
            <a:xfrm>
              <a:off x="7456066" y="2810262"/>
              <a:ext cx="299750" cy="340492"/>
            </a:xfrm>
            <a:custGeom>
              <a:avLst/>
              <a:gdLst/>
              <a:ahLst/>
              <a:cxnLst/>
              <a:rect l="l" t="t" r="r" b="b"/>
              <a:pathLst>
                <a:path w="11139" h="12653" extrusionOk="0">
                  <a:moveTo>
                    <a:pt x="205" y="1"/>
                  </a:moveTo>
                  <a:cubicBezTo>
                    <a:pt x="183" y="1"/>
                    <a:pt x="137" y="138"/>
                    <a:pt x="91" y="389"/>
                  </a:cubicBezTo>
                  <a:cubicBezTo>
                    <a:pt x="46" y="640"/>
                    <a:pt x="0" y="982"/>
                    <a:pt x="0" y="1416"/>
                  </a:cubicBezTo>
                  <a:cubicBezTo>
                    <a:pt x="23" y="2283"/>
                    <a:pt x="274" y="3424"/>
                    <a:pt x="708" y="4497"/>
                  </a:cubicBezTo>
                  <a:cubicBezTo>
                    <a:pt x="1141" y="5547"/>
                    <a:pt x="1689" y="6552"/>
                    <a:pt x="2191" y="7282"/>
                  </a:cubicBezTo>
                  <a:cubicBezTo>
                    <a:pt x="2693" y="7990"/>
                    <a:pt x="3104" y="8400"/>
                    <a:pt x="3104" y="8400"/>
                  </a:cubicBezTo>
                  <a:cubicBezTo>
                    <a:pt x="3104" y="8400"/>
                    <a:pt x="3492" y="8834"/>
                    <a:pt x="4177" y="9359"/>
                  </a:cubicBezTo>
                  <a:cubicBezTo>
                    <a:pt x="4862" y="9907"/>
                    <a:pt x="5866" y="10523"/>
                    <a:pt x="6893" y="11002"/>
                  </a:cubicBezTo>
                  <a:cubicBezTo>
                    <a:pt x="7920" y="11482"/>
                    <a:pt x="8993" y="11893"/>
                    <a:pt x="9792" y="12189"/>
                  </a:cubicBezTo>
                  <a:cubicBezTo>
                    <a:pt x="10509" y="12476"/>
                    <a:pt x="11006" y="12653"/>
                    <a:pt x="11116" y="12653"/>
                  </a:cubicBezTo>
                  <a:cubicBezTo>
                    <a:pt x="11129" y="12653"/>
                    <a:pt x="11136" y="12651"/>
                    <a:pt x="11139" y="12646"/>
                  </a:cubicBezTo>
                  <a:cubicBezTo>
                    <a:pt x="11139" y="12623"/>
                    <a:pt x="10637" y="12372"/>
                    <a:pt x="9861" y="12007"/>
                  </a:cubicBezTo>
                  <a:cubicBezTo>
                    <a:pt x="9107" y="11642"/>
                    <a:pt x="8057" y="11185"/>
                    <a:pt x="7076" y="10660"/>
                  </a:cubicBezTo>
                  <a:cubicBezTo>
                    <a:pt x="6072" y="10135"/>
                    <a:pt x="5136" y="9519"/>
                    <a:pt x="4497" y="8971"/>
                  </a:cubicBezTo>
                  <a:cubicBezTo>
                    <a:pt x="3857" y="8446"/>
                    <a:pt x="3492" y="8035"/>
                    <a:pt x="3492" y="8035"/>
                  </a:cubicBezTo>
                  <a:cubicBezTo>
                    <a:pt x="3492" y="8035"/>
                    <a:pt x="3081" y="7647"/>
                    <a:pt x="2602" y="6985"/>
                  </a:cubicBezTo>
                  <a:cubicBezTo>
                    <a:pt x="2100" y="6323"/>
                    <a:pt x="1506" y="5365"/>
                    <a:pt x="1050" y="4337"/>
                  </a:cubicBezTo>
                  <a:cubicBezTo>
                    <a:pt x="593" y="3333"/>
                    <a:pt x="274" y="2238"/>
                    <a:pt x="205" y="1416"/>
                  </a:cubicBezTo>
                  <a:cubicBezTo>
                    <a:pt x="114" y="571"/>
                    <a:pt x="251" y="23"/>
                    <a:pt x="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8" name="Google Shape;3688;p43"/>
            <p:cNvSpPr/>
            <p:nvPr/>
          </p:nvSpPr>
          <p:spPr>
            <a:xfrm>
              <a:off x="7499661" y="2700927"/>
              <a:ext cx="310218" cy="99567"/>
            </a:xfrm>
            <a:custGeom>
              <a:avLst/>
              <a:gdLst/>
              <a:ahLst/>
              <a:cxnLst/>
              <a:rect l="l" t="t" r="r" b="b"/>
              <a:pathLst>
                <a:path w="11528" h="3700" extrusionOk="0">
                  <a:moveTo>
                    <a:pt x="4200" y="1"/>
                  </a:moveTo>
                  <a:cubicBezTo>
                    <a:pt x="4018" y="24"/>
                    <a:pt x="3812" y="46"/>
                    <a:pt x="3607" y="46"/>
                  </a:cubicBezTo>
                  <a:cubicBezTo>
                    <a:pt x="3424" y="92"/>
                    <a:pt x="3219" y="115"/>
                    <a:pt x="3014" y="161"/>
                  </a:cubicBezTo>
                  <a:cubicBezTo>
                    <a:pt x="2237" y="320"/>
                    <a:pt x="1507" y="549"/>
                    <a:pt x="936" y="708"/>
                  </a:cubicBezTo>
                  <a:cubicBezTo>
                    <a:pt x="366" y="891"/>
                    <a:pt x="1" y="982"/>
                    <a:pt x="1" y="1028"/>
                  </a:cubicBezTo>
                  <a:cubicBezTo>
                    <a:pt x="1" y="1033"/>
                    <a:pt x="21" y="1036"/>
                    <a:pt x="60" y="1036"/>
                  </a:cubicBezTo>
                  <a:cubicBezTo>
                    <a:pt x="193" y="1036"/>
                    <a:pt x="540" y="1002"/>
                    <a:pt x="982" y="914"/>
                  </a:cubicBezTo>
                  <a:cubicBezTo>
                    <a:pt x="1576" y="822"/>
                    <a:pt x="2329" y="640"/>
                    <a:pt x="3082" y="526"/>
                  </a:cubicBezTo>
                  <a:cubicBezTo>
                    <a:pt x="3417" y="476"/>
                    <a:pt x="3749" y="453"/>
                    <a:pt x="4061" y="453"/>
                  </a:cubicBezTo>
                  <a:cubicBezTo>
                    <a:pt x="4471" y="453"/>
                    <a:pt x="4848" y="494"/>
                    <a:pt x="5159" y="571"/>
                  </a:cubicBezTo>
                  <a:cubicBezTo>
                    <a:pt x="5707" y="663"/>
                    <a:pt x="6072" y="800"/>
                    <a:pt x="6072" y="800"/>
                  </a:cubicBezTo>
                  <a:cubicBezTo>
                    <a:pt x="6072" y="800"/>
                    <a:pt x="6163" y="822"/>
                    <a:pt x="6323" y="868"/>
                  </a:cubicBezTo>
                  <a:cubicBezTo>
                    <a:pt x="6415" y="891"/>
                    <a:pt x="6506" y="914"/>
                    <a:pt x="6620" y="937"/>
                  </a:cubicBezTo>
                  <a:cubicBezTo>
                    <a:pt x="6734" y="982"/>
                    <a:pt x="6848" y="1028"/>
                    <a:pt x="6985" y="1074"/>
                  </a:cubicBezTo>
                  <a:cubicBezTo>
                    <a:pt x="7122" y="1142"/>
                    <a:pt x="7259" y="1188"/>
                    <a:pt x="7419" y="1233"/>
                  </a:cubicBezTo>
                  <a:cubicBezTo>
                    <a:pt x="7579" y="1302"/>
                    <a:pt x="7738" y="1393"/>
                    <a:pt x="7898" y="1462"/>
                  </a:cubicBezTo>
                  <a:cubicBezTo>
                    <a:pt x="8058" y="1530"/>
                    <a:pt x="8241" y="1599"/>
                    <a:pt x="8400" y="1690"/>
                  </a:cubicBezTo>
                  <a:cubicBezTo>
                    <a:pt x="8560" y="1781"/>
                    <a:pt x="8743" y="1895"/>
                    <a:pt x="8902" y="1987"/>
                  </a:cubicBezTo>
                  <a:cubicBezTo>
                    <a:pt x="10242" y="2701"/>
                    <a:pt x="11408" y="3700"/>
                    <a:pt x="11500" y="3700"/>
                  </a:cubicBezTo>
                  <a:cubicBezTo>
                    <a:pt x="11502" y="3700"/>
                    <a:pt x="11504" y="3699"/>
                    <a:pt x="11505" y="3698"/>
                  </a:cubicBezTo>
                  <a:cubicBezTo>
                    <a:pt x="11527" y="3653"/>
                    <a:pt x="11253" y="3379"/>
                    <a:pt x="10820" y="2968"/>
                  </a:cubicBezTo>
                  <a:cubicBezTo>
                    <a:pt x="10592" y="2785"/>
                    <a:pt x="10340" y="2557"/>
                    <a:pt x="10044" y="2329"/>
                  </a:cubicBezTo>
                  <a:cubicBezTo>
                    <a:pt x="9747" y="2124"/>
                    <a:pt x="9450" y="1850"/>
                    <a:pt x="9108" y="1644"/>
                  </a:cubicBezTo>
                  <a:cubicBezTo>
                    <a:pt x="8925" y="1553"/>
                    <a:pt x="8766" y="1439"/>
                    <a:pt x="8606" y="1347"/>
                  </a:cubicBezTo>
                  <a:cubicBezTo>
                    <a:pt x="8423" y="1233"/>
                    <a:pt x="8263" y="1142"/>
                    <a:pt x="8081" y="1051"/>
                  </a:cubicBezTo>
                  <a:cubicBezTo>
                    <a:pt x="7921" y="982"/>
                    <a:pt x="7761" y="891"/>
                    <a:pt x="7601" y="822"/>
                  </a:cubicBezTo>
                  <a:cubicBezTo>
                    <a:pt x="7464" y="754"/>
                    <a:pt x="7305" y="686"/>
                    <a:pt x="7168" y="617"/>
                  </a:cubicBezTo>
                  <a:cubicBezTo>
                    <a:pt x="7031" y="571"/>
                    <a:pt x="6894" y="503"/>
                    <a:pt x="6780" y="457"/>
                  </a:cubicBezTo>
                  <a:cubicBezTo>
                    <a:pt x="6666" y="412"/>
                    <a:pt x="6574" y="389"/>
                    <a:pt x="6483" y="366"/>
                  </a:cubicBezTo>
                  <a:cubicBezTo>
                    <a:pt x="6323" y="320"/>
                    <a:pt x="6232" y="275"/>
                    <a:pt x="6232" y="275"/>
                  </a:cubicBezTo>
                  <a:cubicBezTo>
                    <a:pt x="6209" y="275"/>
                    <a:pt x="5844" y="161"/>
                    <a:pt x="5228" y="92"/>
                  </a:cubicBezTo>
                  <a:cubicBezTo>
                    <a:pt x="4931" y="24"/>
                    <a:pt x="4589" y="24"/>
                    <a:pt x="42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9" name="Google Shape;3689;p43"/>
            <p:cNvSpPr/>
            <p:nvPr/>
          </p:nvSpPr>
          <p:spPr>
            <a:xfrm>
              <a:off x="7532222" y="2748854"/>
              <a:ext cx="88480" cy="14397"/>
            </a:xfrm>
            <a:custGeom>
              <a:avLst/>
              <a:gdLst/>
              <a:ahLst/>
              <a:cxnLst/>
              <a:rect l="l" t="t" r="r" b="b"/>
              <a:pathLst>
                <a:path w="3288" h="535" extrusionOk="0">
                  <a:moveTo>
                    <a:pt x="1644" y="0"/>
                  </a:moveTo>
                  <a:cubicBezTo>
                    <a:pt x="1644" y="0"/>
                    <a:pt x="1210" y="46"/>
                    <a:pt x="799" y="137"/>
                  </a:cubicBezTo>
                  <a:cubicBezTo>
                    <a:pt x="388" y="274"/>
                    <a:pt x="0" y="411"/>
                    <a:pt x="23" y="479"/>
                  </a:cubicBezTo>
                  <a:cubicBezTo>
                    <a:pt x="36" y="517"/>
                    <a:pt x="166" y="534"/>
                    <a:pt x="345" y="534"/>
                  </a:cubicBezTo>
                  <a:cubicBezTo>
                    <a:pt x="491" y="534"/>
                    <a:pt x="670" y="523"/>
                    <a:pt x="845" y="502"/>
                  </a:cubicBezTo>
                  <a:cubicBezTo>
                    <a:pt x="1256" y="525"/>
                    <a:pt x="1644" y="525"/>
                    <a:pt x="1644" y="525"/>
                  </a:cubicBezTo>
                  <a:cubicBezTo>
                    <a:pt x="1644" y="525"/>
                    <a:pt x="2032" y="502"/>
                    <a:pt x="2443" y="479"/>
                  </a:cubicBezTo>
                  <a:cubicBezTo>
                    <a:pt x="2831" y="479"/>
                    <a:pt x="3242" y="457"/>
                    <a:pt x="3264" y="388"/>
                  </a:cubicBezTo>
                  <a:cubicBezTo>
                    <a:pt x="3287" y="320"/>
                    <a:pt x="2876" y="183"/>
                    <a:pt x="2465" y="91"/>
                  </a:cubicBezTo>
                  <a:cubicBezTo>
                    <a:pt x="2055" y="23"/>
                    <a:pt x="1644" y="0"/>
                    <a:pt x="16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0" name="Google Shape;3690;p43"/>
            <p:cNvSpPr/>
            <p:nvPr/>
          </p:nvSpPr>
          <p:spPr>
            <a:xfrm>
              <a:off x="7909957" y="2897451"/>
              <a:ext cx="68836" cy="271549"/>
            </a:xfrm>
            <a:custGeom>
              <a:avLst/>
              <a:gdLst/>
              <a:ahLst/>
              <a:cxnLst/>
              <a:rect l="l" t="t" r="r" b="b"/>
              <a:pathLst>
                <a:path w="2558" h="10091" extrusionOk="0">
                  <a:moveTo>
                    <a:pt x="73" y="0"/>
                  </a:moveTo>
                  <a:cubicBezTo>
                    <a:pt x="72" y="0"/>
                    <a:pt x="70" y="1"/>
                    <a:pt x="69" y="2"/>
                  </a:cubicBezTo>
                  <a:cubicBezTo>
                    <a:pt x="1" y="48"/>
                    <a:pt x="754" y="1143"/>
                    <a:pt x="1256" y="2376"/>
                  </a:cubicBezTo>
                  <a:cubicBezTo>
                    <a:pt x="1485" y="2969"/>
                    <a:pt x="1690" y="3608"/>
                    <a:pt x="1781" y="4065"/>
                  </a:cubicBezTo>
                  <a:cubicBezTo>
                    <a:pt x="1873" y="4544"/>
                    <a:pt x="1918" y="4864"/>
                    <a:pt x="1918" y="4864"/>
                  </a:cubicBezTo>
                  <a:cubicBezTo>
                    <a:pt x="1918" y="4864"/>
                    <a:pt x="1941" y="4955"/>
                    <a:pt x="1964" y="5092"/>
                  </a:cubicBezTo>
                  <a:cubicBezTo>
                    <a:pt x="1987" y="5229"/>
                    <a:pt x="2010" y="5434"/>
                    <a:pt x="2032" y="5685"/>
                  </a:cubicBezTo>
                  <a:cubicBezTo>
                    <a:pt x="2078" y="6165"/>
                    <a:pt x="2078" y="6804"/>
                    <a:pt x="2032" y="7466"/>
                  </a:cubicBezTo>
                  <a:cubicBezTo>
                    <a:pt x="1918" y="8790"/>
                    <a:pt x="1507" y="10068"/>
                    <a:pt x="1599" y="10091"/>
                  </a:cubicBezTo>
                  <a:cubicBezTo>
                    <a:pt x="1599" y="10091"/>
                    <a:pt x="1600" y="10091"/>
                    <a:pt x="1600" y="10091"/>
                  </a:cubicBezTo>
                  <a:cubicBezTo>
                    <a:pt x="1654" y="10091"/>
                    <a:pt x="2194" y="8846"/>
                    <a:pt x="2398" y="7511"/>
                  </a:cubicBezTo>
                  <a:cubicBezTo>
                    <a:pt x="2512" y="6849"/>
                    <a:pt x="2557" y="6165"/>
                    <a:pt x="2512" y="5640"/>
                  </a:cubicBezTo>
                  <a:cubicBezTo>
                    <a:pt x="2512" y="5389"/>
                    <a:pt x="2489" y="5183"/>
                    <a:pt x="2489" y="5023"/>
                  </a:cubicBezTo>
                  <a:cubicBezTo>
                    <a:pt x="2466" y="4886"/>
                    <a:pt x="2466" y="4795"/>
                    <a:pt x="2466" y="4795"/>
                  </a:cubicBezTo>
                  <a:cubicBezTo>
                    <a:pt x="2466" y="4795"/>
                    <a:pt x="2398" y="4453"/>
                    <a:pt x="2261" y="3951"/>
                  </a:cubicBezTo>
                  <a:cubicBezTo>
                    <a:pt x="2124" y="3471"/>
                    <a:pt x="1895" y="2832"/>
                    <a:pt x="1599" y="2216"/>
                  </a:cubicBezTo>
                  <a:cubicBezTo>
                    <a:pt x="996" y="1010"/>
                    <a:pt x="152" y="0"/>
                    <a:pt x="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1" name="Google Shape;3691;p43"/>
            <p:cNvSpPr/>
            <p:nvPr/>
          </p:nvSpPr>
          <p:spPr>
            <a:xfrm>
              <a:off x="7730010" y="3306160"/>
              <a:ext cx="194721" cy="58475"/>
            </a:xfrm>
            <a:custGeom>
              <a:avLst/>
              <a:gdLst/>
              <a:ahLst/>
              <a:cxnLst/>
              <a:rect l="l" t="t" r="r" b="b"/>
              <a:pathLst>
                <a:path w="7236" h="2173" extrusionOk="0">
                  <a:moveTo>
                    <a:pt x="5756" y="0"/>
                  </a:moveTo>
                  <a:cubicBezTo>
                    <a:pt x="5613" y="0"/>
                    <a:pt x="5465" y="12"/>
                    <a:pt x="5318" y="38"/>
                  </a:cubicBezTo>
                  <a:cubicBezTo>
                    <a:pt x="4816" y="130"/>
                    <a:pt x="4337" y="289"/>
                    <a:pt x="4017" y="449"/>
                  </a:cubicBezTo>
                  <a:cubicBezTo>
                    <a:pt x="3835" y="518"/>
                    <a:pt x="3698" y="586"/>
                    <a:pt x="3607" y="632"/>
                  </a:cubicBezTo>
                  <a:cubicBezTo>
                    <a:pt x="3515" y="677"/>
                    <a:pt x="3447" y="700"/>
                    <a:pt x="3447" y="700"/>
                  </a:cubicBezTo>
                  <a:cubicBezTo>
                    <a:pt x="3447" y="700"/>
                    <a:pt x="3241" y="814"/>
                    <a:pt x="2945" y="997"/>
                  </a:cubicBezTo>
                  <a:cubicBezTo>
                    <a:pt x="2625" y="1180"/>
                    <a:pt x="2214" y="1431"/>
                    <a:pt x="1803" y="1613"/>
                  </a:cubicBezTo>
                  <a:cubicBezTo>
                    <a:pt x="1392" y="1796"/>
                    <a:pt x="936" y="1933"/>
                    <a:pt x="594" y="1956"/>
                  </a:cubicBezTo>
                  <a:cubicBezTo>
                    <a:pt x="251" y="2001"/>
                    <a:pt x="0" y="1978"/>
                    <a:pt x="0" y="2024"/>
                  </a:cubicBezTo>
                  <a:cubicBezTo>
                    <a:pt x="0" y="2047"/>
                    <a:pt x="228" y="2138"/>
                    <a:pt x="594" y="2161"/>
                  </a:cubicBezTo>
                  <a:cubicBezTo>
                    <a:pt x="662" y="2169"/>
                    <a:pt x="734" y="2173"/>
                    <a:pt x="808" y="2173"/>
                  </a:cubicBezTo>
                  <a:cubicBezTo>
                    <a:pt x="1151" y="2173"/>
                    <a:pt x="1546" y="2091"/>
                    <a:pt x="1940" y="1978"/>
                  </a:cubicBezTo>
                  <a:cubicBezTo>
                    <a:pt x="2420" y="1819"/>
                    <a:pt x="2853" y="1590"/>
                    <a:pt x="3173" y="1431"/>
                  </a:cubicBezTo>
                  <a:lnTo>
                    <a:pt x="3698" y="1180"/>
                  </a:lnTo>
                  <a:cubicBezTo>
                    <a:pt x="3698" y="1180"/>
                    <a:pt x="3766" y="1134"/>
                    <a:pt x="3835" y="1088"/>
                  </a:cubicBezTo>
                  <a:cubicBezTo>
                    <a:pt x="3926" y="1043"/>
                    <a:pt x="4063" y="974"/>
                    <a:pt x="4223" y="883"/>
                  </a:cubicBezTo>
                  <a:cubicBezTo>
                    <a:pt x="4520" y="723"/>
                    <a:pt x="4953" y="540"/>
                    <a:pt x="5387" y="426"/>
                  </a:cubicBezTo>
                  <a:cubicBezTo>
                    <a:pt x="5657" y="341"/>
                    <a:pt x="5944" y="318"/>
                    <a:pt x="6205" y="318"/>
                  </a:cubicBezTo>
                  <a:cubicBezTo>
                    <a:pt x="6364" y="318"/>
                    <a:pt x="6513" y="326"/>
                    <a:pt x="6642" y="335"/>
                  </a:cubicBezTo>
                  <a:cubicBezTo>
                    <a:pt x="6889" y="384"/>
                    <a:pt x="7077" y="422"/>
                    <a:pt x="7171" y="422"/>
                  </a:cubicBezTo>
                  <a:cubicBezTo>
                    <a:pt x="7207" y="422"/>
                    <a:pt x="7229" y="416"/>
                    <a:pt x="7236" y="404"/>
                  </a:cubicBezTo>
                  <a:cubicBezTo>
                    <a:pt x="7236" y="381"/>
                    <a:pt x="7030" y="267"/>
                    <a:pt x="6688" y="130"/>
                  </a:cubicBezTo>
                  <a:cubicBezTo>
                    <a:pt x="6430" y="65"/>
                    <a:pt x="6103" y="0"/>
                    <a:pt x="57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2" name="Google Shape;3692;p43"/>
            <p:cNvSpPr/>
            <p:nvPr/>
          </p:nvSpPr>
          <p:spPr>
            <a:xfrm>
              <a:off x="7971393" y="3173897"/>
              <a:ext cx="69428" cy="215011"/>
            </a:xfrm>
            <a:custGeom>
              <a:avLst/>
              <a:gdLst/>
              <a:ahLst/>
              <a:cxnLst/>
              <a:rect l="l" t="t" r="r" b="b"/>
              <a:pathLst>
                <a:path w="2580" h="7990" extrusionOk="0">
                  <a:moveTo>
                    <a:pt x="2351" y="0"/>
                  </a:moveTo>
                  <a:cubicBezTo>
                    <a:pt x="2260" y="0"/>
                    <a:pt x="2306" y="1073"/>
                    <a:pt x="2192" y="2100"/>
                  </a:cubicBezTo>
                  <a:cubicBezTo>
                    <a:pt x="2078" y="3150"/>
                    <a:pt x="1758" y="4132"/>
                    <a:pt x="1758" y="4132"/>
                  </a:cubicBezTo>
                  <a:lnTo>
                    <a:pt x="1553" y="4748"/>
                  </a:lnTo>
                  <a:cubicBezTo>
                    <a:pt x="1507" y="4930"/>
                    <a:pt x="1393" y="5136"/>
                    <a:pt x="1301" y="5364"/>
                  </a:cubicBezTo>
                  <a:cubicBezTo>
                    <a:pt x="1210" y="5592"/>
                    <a:pt x="1119" y="5843"/>
                    <a:pt x="982" y="6072"/>
                  </a:cubicBezTo>
                  <a:cubicBezTo>
                    <a:pt x="548" y="7030"/>
                    <a:pt x="0" y="7943"/>
                    <a:pt x="69" y="7989"/>
                  </a:cubicBezTo>
                  <a:cubicBezTo>
                    <a:pt x="70" y="7989"/>
                    <a:pt x="70" y="7990"/>
                    <a:pt x="71" y="7990"/>
                  </a:cubicBezTo>
                  <a:cubicBezTo>
                    <a:pt x="132" y="7990"/>
                    <a:pt x="784" y="7155"/>
                    <a:pt x="1324" y="6254"/>
                  </a:cubicBezTo>
                  <a:cubicBezTo>
                    <a:pt x="1484" y="6026"/>
                    <a:pt x="1575" y="5775"/>
                    <a:pt x="1712" y="5547"/>
                  </a:cubicBezTo>
                  <a:cubicBezTo>
                    <a:pt x="1826" y="5319"/>
                    <a:pt x="1941" y="5113"/>
                    <a:pt x="2009" y="4930"/>
                  </a:cubicBezTo>
                  <a:cubicBezTo>
                    <a:pt x="2169" y="4542"/>
                    <a:pt x="2260" y="4291"/>
                    <a:pt x="2260" y="4291"/>
                  </a:cubicBezTo>
                  <a:cubicBezTo>
                    <a:pt x="2260" y="4291"/>
                    <a:pt x="2283" y="4223"/>
                    <a:pt x="2306" y="4109"/>
                  </a:cubicBezTo>
                  <a:cubicBezTo>
                    <a:pt x="2329" y="3995"/>
                    <a:pt x="2374" y="3812"/>
                    <a:pt x="2420" y="3629"/>
                  </a:cubicBezTo>
                  <a:cubicBezTo>
                    <a:pt x="2420" y="3515"/>
                    <a:pt x="2443" y="3401"/>
                    <a:pt x="2488" y="3287"/>
                  </a:cubicBezTo>
                  <a:cubicBezTo>
                    <a:pt x="2488" y="3173"/>
                    <a:pt x="2511" y="3059"/>
                    <a:pt x="2511" y="2922"/>
                  </a:cubicBezTo>
                  <a:cubicBezTo>
                    <a:pt x="2534" y="2671"/>
                    <a:pt x="2580" y="2397"/>
                    <a:pt x="2580" y="2146"/>
                  </a:cubicBezTo>
                  <a:cubicBezTo>
                    <a:pt x="2580" y="1598"/>
                    <a:pt x="2557" y="1050"/>
                    <a:pt x="2488" y="662"/>
                  </a:cubicBezTo>
                  <a:cubicBezTo>
                    <a:pt x="2443" y="251"/>
                    <a:pt x="2397" y="0"/>
                    <a:pt x="2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3" name="Google Shape;3693;p43"/>
            <p:cNvSpPr/>
            <p:nvPr/>
          </p:nvSpPr>
          <p:spPr>
            <a:xfrm>
              <a:off x="7650141" y="3626496"/>
              <a:ext cx="213800" cy="43110"/>
            </a:xfrm>
            <a:custGeom>
              <a:avLst/>
              <a:gdLst/>
              <a:ahLst/>
              <a:cxnLst/>
              <a:rect l="l" t="t" r="r" b="b"/>
              <a:pathLst>
                <a:path w="7945" h="1602" extrusionOk="0">
                  <a:moveTo>
                    <a:pt x="7913" y="1"/>
                  </a:moveTo>
                  <a:cubicBezTo>
                    <a:pt x="7864" y="1"/>
                    <a:pt x="7645" y="131"/>
                    <a:pt x="7328" y="300"/>
                  </a:cubicBezTo>
                  <a:cubicBezTo>
                    <a:pt x="6985" y="460"/>
                    <a:pt x="6529" y="688"/>
                    <a:pt x="6027" y="825"/>
                  </a:cubicBezTo>
                  <a:cubicBezTo>
                    <a:pt x="5547" y="939"/>
                    <a:pt x="5068" y="1031"/>
                    <a:pt x="4680" y="1031"/>
                  </a:cubicBezTo>
                  <a:cubicBezTo>
                    <a:pt x="4497" y="1053"/>
                    <a:pt x="4338" y="1053"/>
                    <a:pt x="4223" y="1053"/>
                  </a:cubicBezTo>
                  <a:lnTo>
                    <a:pt x="3425" y="1053"/>
                  </a:lnTo>
                  <a:cubicBezTo>
                    <a:pt x="3059" y="1031"/>
                    <a:pt x="2557" y="985"/>
                    <a:pt x="2055" y="894"/>
                  </a:cubicBezTo>
                  <a:cubicBezTo>
                    <a:pt x="1152" y="729"/>
                    <a:pt x="248" y="473"/>
                    <a:pt x="59" y="473"/>
                  </a:cubicBezTo>
                  <a:cubicBezTo>
                    <a:pt x="38" y="473"/>
                    <a:pt x="26" y="476"/>
                    <a:pt x="24" y="483"/>
                  </a:cubicBezTo>
                  <a:cubicBezTo>
                    <a:pt x="1" y="551"/>
                    <a:pt x="959" y="985"/>
                    <a:pt x="1964" y="1259"/>
                  </a:cubicBezTo>
                  <a:cubicBezTo>
                    <a:pt x="2466" y="1396"/>
                    <a:pt x="2991" y="1510"/>
                    <a:pt x="3402" y="1533"/>
                  </a:cubicBezTo>
                  <a:cubicBezTo>
                    <a:pt x="3790" y="1578"/>
                    <a:pt x="4064" y="1601"/>
                    <a:pt x="4064" y="1601"/>
                  </a:cubicBezTo>
                  <a:cubicBezTo>
                    <a:pt x="4064" y="1601"/>
                    <a:pt x="4132" y="1578"/>
                    <a:pt x="4246" y="1578"/>
                  </a:cubicBezTo>
                  <a:cubicBezTo>
                    <a:pt x="4360" y="1578"/>
                    <a:pt x="4520" y="1578"/>
                    <a:pt x="4726" y="1533"/>
                  </a:cubicBezTo>
                  <a:cubicBezTo>
                    <a:pt x="5137" y="1487"/>
                    <a:pt x="5661" y="1373"/>
                    <a:pt x="6164" y="1168"/>
                  </a:cubicBezTo>
                  <a:cubicBezTo>
                    <a:pt x="6666" y="985"/>
                    <a:pt x="7122" y="711"/>
                    <a:pt x="7442" y="460"/>
                  </a:cubicBezTo>
                  <a:cubicBezTo>
                    <a:pt x="7761" y="232"/>
                    <a:pt x="7944" y="49"/>
                    <a:pt x="7921" y="3"/>
                  </a:cubicBezTo>
                  <a:cubicBezTo>
                    <a:pt x="7920" y="2"/>
                    <a:pt x="7917" y="1"/>
                    <a:pt x="7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4" name="Google Shape;3694;p43"/>
            <p:cNvSpPr/>
            <p:nvPr/>
          </p:nvSpPr>
          <p:spPr>
            <a:xfrm>
              <a:off x="8252710" y="3434305"/>
              <a:ext cx="27045" cy="124190"/>
            </a:xfrm>
            <a:custGeom>
              <a:avLst/>
              <a:gdLst/>
              <a:ahLst/>
              <a:cxnLst/>
              <a:rect l="l" t="t" r="r" b="b"/>
              <a:pathLst>
                <a:path w="1005" h="4615" extrusionOk="0">
                  <a:moveTo>
                    <a:pt x="75" y="0"/>
                  </a:moveTo>
                  <a:cubicBezTo>
                    <a:pt x="73" y="0"/>
                    <a:pt x="71" y="1"/>
                    <a:pt x="69" y="1"/>
                  </a:cubicBezTo>
                  <a:cubicBezTo>
                    <a:pt x="0" y="1"/>
                    <a:pt x="92" y="617"/>
                    <a:pt x="229" y="1188"/>
                  </a:cubicBezTo>
                  <a:cubicBezTo>
                    <a:pt x="366" y="1782"/>
                    <a:pt x="434" y="2329"/>
                    <a:pt x="434" y="2329"/>
                  </a:cubicBezTo>
                  <a:cubicBezTo>
                    <a:pt x="434" y="2329"/>
                    <a:pt x="457" y="2489"/>
                    <a:pt x="480" y="2695"/>
                  </a:cubicBezTo>
                  <a:cubicBezTo>
                    <a:pt x="503" y="2786"/>
                    <a:pt x="525" y="2923"/>
                    <a:pt x="525" y="3037"/>
                  </a:cubicBezTo>
                  <a:cubicBezTo>
                    <a:pt x="525" y="3174"/>
                    <a:pt x="548" y="3311"/>
                    <a:pt x="525" y="3471"/>
                  </a:cubicBezTo>
                  <a:cubicBezTo>
                    <a:pt x="503" y="3608"/>
                    <a:pt x="480" y="3744"/>
                    <a:pt x="480" y="3881"/>
                  </a:cubicBezTo>
                  <a:cubicBezTo>
                    <a:pt x="457" y="4018"/>
                    <a:pt x="411" y="4133"/>
                    <a:pt x="388" y="4247"/>
                  </a:cubicBezTo>
                  <a:cubicBezTo>
                    <a:pt x="320" y="4452"/>
                    <a:pt x="297" y="4612"/>
                    <a:pt x="320" y="4612"/>
                  </a:cubicBezTo>
                  <a:cubicBezTo>
                    <a:pt x="324" y="4614"/>
                    <a:pt x="328" y="4615"/>
                    <a:pt x="333" y="4615"/>
                  </a:cubicBezTo>
                  <a:cubicBezTo>
                    <a:pt x="381" y="4615"/>
                    <a:pt x="467" y="4503"/>
                    <a:pt x="571" y="4315"/>
                  </a:cubicBezTo>
                  <a:cubicBezTo>
                    <a:pt x="617" y="4224"/>
                    <a:pt x="731" y="4110"/>
                    <a:pt x="754" y="3973"/>
                  </a:cubicBezTo>
                  <a:cubicBezTo>
                    <a:pt x="799" y="3813"/>
                    <a:pt x="845" y="3676"/>
                    <a:pt x="891" y="3516"/>
                  </a:cubicBezTo>
                  <a:cubicBezTo>
                    <a:pt x="936" y="3356"/>
                    <a:pt x="936" y="3197"/>
                    <a:pt x="959" y="3060"/>
                  </a:cubicBezTo>
                  <a:cubicBezTo>
                    <a:pt x="1005" y="2900"/>
                    <a:pt x="982" y="2763"/>
                    <a:pt x="982" y="2649"/>
                  </a:cubicBezTo>
                  <a:cubicBezTo>
                    <a:pt x="982" y="2421"/>
                    <a:pt x="959" y="2261"/>
                    <a:pt x="959" y="2261"/>
                  </a:cubicBezTo>
                  <a:cubicBezTo>
                    <a:pt x="959" y="2261"/>
                    <a:pt x="822" y="1645"/>
                    <a:pt x="594" y="1074"/>
                  </a:cubicBezTo>
                  <a:cubicBezTo>
                    <a:pt x="370" y="537"/>
                    <a:pt x="169"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5" name="Google Shape;3695;p43"/>
            <p:cNvSpPr/>
            <p:nvPr/>
          </p:nvSpPr>
          <p:spPr>
            <a:xfrm>
              <a:off x="8298780" y="3355916"/>
              <a:ext cx="147440" cy="101827"/>
            </a:xfrm>
            <a:custGeom>
              <a:avLst/>
              <a:gdLst/>
              <a:ahLst/>
              <a:cxnLst/>
              <a:rect l="l" t="t" r="r" b="b"/>
              <a:pathLst>
                <a:path w="5479" h="3784" extrusionOk="0">
                  <a:moveTo>
                    <a:pt x="4393" y="1"/>
                  </a:moveTo>
                  <a:cubicBezTo>
                    <a:pt x="4165" y="1"/>
                    <a:pt x="3920" y="23"/>
                    <a:pt x="3675" y="84"/>
                  </a:cubicBezTo>
                  <a:cubicBezTo>
                    <a:pt x="3219" y="175"/>
                    <a:pt x="2785" y="335"/>
                    <a:pt x="2488" y="517"/>
                  </a:cubicBezTo>
                  <a:cubicBezTo>
                    <a:pt x="2192" y="677"/>
                    <a:pt x="1986" y="814"/>
                    <a:pt x="1986" y="814"/>
                  </a:cubicBezTo>
                  <a:cubicBezTo>
                    <a:pt x="1986" y="814"/>
                    <a:pt x="1963" y="860"/>
                    <a:pt x="1872" y="906"/>
                  </a:cubicBezTo>
                  <a:cubicBezTo>
                    <a:pt x="1804" y="974"/>
                    <a:pt x="1689" y="1065"/>
                    <a:pt x="1575" y="1202"/>
                  </a:cubicBezTo>
                  <a:cubicBezTo>
                    <a:pt x="1324" y="1430"/>
                    <a:pt x="1050" y="1796"/>
                    <a:pt x="799" y="2161"/>
                  </a:cubicBezTo>
                  <a:cubicBezTo>
                    <a:pt x="297" y="2914"/>
                    <a:pt x="0" y="3759"/>
                    <a:pt x="69" y="3781"/>
                  </a:cubicBezTo>
                  <a:cubicBezTo>
                    <a:pt x="71" y="3783"/>
                    <a:pt x="73" y="3783"/>
                    <a:pt x="75" y="3783"/>
                  </a:cubicBezTo>
                  <a:cubicBezTo>
                    <a:pt x="161" y="3783"/>
                    <a:pt x="564" y="3032"/>
                    <a:pt x="1096" y="2389"/>
                  </a:cubicBezTo>
                  <a:cubicBezTo>
                    <a:pt x="1370" y="2070"/>
                    <a:pt x="1667" y="1750"/>
                    <a:pt x="1918" y="1567"/>
                  </a:cubicBezTo>
                  <a:cubicBezTo>
                    <a:pt x="2032" y="1453"/>
                    <a:pt x="2146" y="1385"/>
                    <a:pt x="2214" y="1316"/>
                  </a:cubicBezTo>
                  <a:cubicBezTo>
                    <a:pt x="2283" y="1271"/>
                    <a:pt x="2329" y="1248"/>
                    <a:pt x="2329" y="1248"/>
                  </a:cubicBezTo>
                  <a:cubicBezTo>
                    <a:pt x="2329" y="1248"/>
                    <a:pt x="2488" y="1111"/>
                    <a:pt x="2739" y="928"/>
                  </a:cubicBezTo>
                  <a:cubicBezTo>
                    <a:pt x="2990" y="769"/>
                    <a:pt x="3378" y="586"/>
                    <a:pt x="3767" y="449"/>
                  </a:cubicBezTo>
                  <a:cubicBezTo>
                    <a:pt x="4177" y="312"/>
                    <a:pt x="4588" y="266"/>
                    <a:pt x="4908" y="244"/>
                  </a:cubicBezTo>
                  <a:cubicBezTo>
                    <a:pt x="5227" y="221"/>
                    <a:pt x="5456" y="221"/>
                    <a:pt x="5456" y="175"/>
                  </a:cubicBezTo>
                  <a:cubicBezTo>
                    <a:pt x="5478" y="152"/>
                    <a:pt x="5250" y="84"/>
                    <a:pt x="4931" y="38"/>
                  </a:cubicBezTo>
                  <a:cubicBezTo>
                    <a:pt x="4772" y="17"/>
                    <a:pt x="4589" y="1"/>
                    <a:pt x="4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6" name="Google Shape;3696;p43"/>
            <p:cNvSpPr/>
            <p:nvPr/>
          </p:nvSpPr>
          <p:spPr>
            <a:xfrm>
              <a:off x="8404429" y="3555077"/>
              <a:ext cx="129625" cy="47577"/>
            </a:xfrm>
            <a:custGeom>
              <a:avLst/>
              <a:gdLst/>
              <a:ahLst/>
              <a:cxnLst/>
              <a:rect l="l" t="t" r="r" b="b"/>
              <a:pathLst>
                <a:path w="4817" h="1768" extrusionOk="0">
                  <a:moveTo>
                    <a:pt x="4745" y="0"/>
                  </a:moveTo>
                  <a:cubicBezTo>
                    <a:pt x="4619" y="0"/>
                    <a:pt x="4101" y="286"/>
                    <a:pt x="3584" y="535"/>
                  </a:cubicBezTo>
                  <a:cubicBezTo>
                    <a:pt x="3013" y="809"/>
                    <a:pt x="2443" y="1014"/>
                    <a:pt x="2443" y="1014"/>
                  </a:cubicBezTo>
                  <a:cubicBezTo>
                    <a:pt x="2443" y="1014"/>
                    <a:pt x="2283" y="1083"/>
                    <a:pt x="2077" y="1151"/>
                  </a:cubicBezTo>
                  <a:cubicBezTo>
                    <a:pt x="1872" y="1242"/>
                    <a:pt x="1575" y="1334"/>
                    <a:pt x="1279" y="1379"/>
                  </a:cubicBezTo>
                  <a:cubicBezTo>
                    <a:pt x="959" y="1448"/>
                    <a:pt x="662" y="1448"/>
                    <a:pt x="434" y="1448"/>
                  </a:cubicBezTo>
                  <a:cubicBezTo>
                    <a:pt x="308" y="1448"/>
                    <a:pt x="206" y="1442"/>
                    <a:pt x="134" y="1442"/>
                  </a:cubicBezTo>
                  <a:cubicBezTo>
                    <a:pt x="63" y="1442"/>
                    <a:pt x="23" y="1448"/>
                    <a:pt x="23" y="1471"/>
                  </a:cubicBezTo>
                  <a:cubicBezTo>
                    <a:pt x="0" y="1493"/>
                    <a:pt x="160" y="1585"/>
                    <a:pt x="388" y="1653"/>
                  </a:cubicBezTo>
                  <a:cubicBezTo>
                    <a:pt x="639" y="1722"/>
                    <a:pt x="959" y="1767"/>
                    <a:pt x="1301" y="1767"/>
                  </a:cubicBezTo>
                  <a:cubicBezTo>
                    <a:pt x="1644" y="1744"/>
                    <a:pt x="1986" y="1699"/>
                    <a:pt x="2214" y="1630"/>
                  </a:cubicBezTo>
                  <a:cubicBezTo>
                    <a:pt x="2465" y="1562"/>
                    <a:pt x="2625" y="1516"/>
                    <a:pt x="2625" y="1516"/>
                  </a:cubicBezTo>
                  <a:cubicBezTo>
                    <a:pt x="2625" y="1516"/>
                    <a:pt x="2785" y="1448"/>
                    <a:pt x="3013" y="1334"/>
                  </a:cubicBezTo>
                  <a:cubicBezTo>
                    <a:pt x="3219" y="1219"/>
                    <a:pt x="3515" y="1037"/>
                    <a:pt x="3789" y="854"/>
                  </a:cubicBezTo>
                  <a:cubicBezTo>
                    <a:pt x="4314" y="489"/>
                    <a:pt x="4816" y="55"/>
                    <a:pt x="4771" y="10"/>
                  </a:cubicBezTo>
                  <a:cubicBezTo>
                    <a:pt x="4767" y="3"/>
                    <a:pt x="4758" y="0"/>
                    <a:pt x="4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7" name="Google Shape;3697;p43"/>
            <p:cNvSpPr/>
            <p:nvPr/>
          </p:nvSpPr>
          <p:spPr>
            <a:xfrm>
              <a:off x="7984283" y="3555292"/>
              <a:ext cx="205808" cy="78308"/>
            </a:xfrm>
            <a:custGeom>
              <a:avLst/>
              <a:gdLst/>
              <a:ahLst/>
              <a:cxnLst/>
              <a:rect l="l" t="t" r="r" b="b"/>
              <a:pathLst>
                <a:path w="7648" h="2910" extrusionOk="0">
                  <a:moveTo>
                    <a:pt x="31" y="0"/>
                  </a:moveTo>
                  <a:cubicBezTo>
                    <a:pt x="28" y="0"/>
                    <a:pt x="26" y="1"/>
                    <a:pt x="24" y="2"/>
                  </a:cubicBezTo>
                  <a:cubicBezTo>
                    <a:pt x="1" y="2"/>
                    <a:pt x="92" y="276"/>
                    <a:pt x="298" y="618"/>
                  </a:cubicBezTo>
                  <a:cubicBezTo>
                    <a:pt x="503" y="983"/>
                    <a:pt x="868" y="1417"/>
                    <a:pt x="1302" y="1759"/>
                  </a:cubicBezTo>
                  <a:cubicBezTo>
                    <a:pt x="1758" y="2102"/>
                    <a:pt x="2260" y="2353"/>
                    <a:pt x="2649" y="2512"/>
                  </a:cubicBezTo>
                  <a:cubicBezTo>
                    <a:pt x="3037" y="2649"/>
                    <a:pt x="3310" y="2718"/>
                    <a:pt x="3310" y="2718"/>
                  </a:cubicBezTo>
                  <a:cubicBezTo>
                    <a:pt x="3310" y="2718"/>
                    <a:pt x="3379" y="2741"/>
                    <a:pt x="3493" y="2764"/>
                  </a:cubicBezTo>
                  <a:cubicBezTo>
                    <a:pt x="3607" y="2786"/>
                    <a:pt x="3790" y="2809"/>
                    <a:pt x="3995" y="2832"/>
                  </a:cubicBezTo>
                  <a:cubicBezTo>
                    <a:pt x="4303" y="2883"/>
                    <a:pt x="4689" y="2909"/>
                    <a:pt x="5093" y="2909"/>
                  </a:cubicBezTo>
                  <a:cubicBezTo>
                    <a:pt x="5228" y="2909"/>
                    <a:pt x="5365" y="2906"/>
                    <a:pt x="5502" y="2901"/>
                  </a:cubicBezTo>
                  <a:cubicBezTo>
                    <a:pt x="6597" y="2855"/>
                    <a:pt x="7647" y="2604"/>
                    <a:pt x="7647" y="2535"/>
                  </a:cubicBezTo>
                  <a:cubicBezTo>
                    <a:pt x="7642" y="2518"/>
                    <a:pt x="7570" y="2512"/>
                    <a:pt x="7450" y="2512"/>
                  </a:cubicBezTo>
                  <a:cubicBezTo>
                    <a:pt x="7210" y="2512"/>
                    <a:pt x="6774" y="2535"/>
                    <a:pt x="6277" y="2535"/>
                  </a:cubicBezTo>
                  <a:cubicBezTo>
                    <a:pt x="6028" y="2535"/>
                    <a:pt x="5764" y="2530"/>
                    <a:pt x="5502" y="2512"/>
                  </a:cubicBezTo>
                  <a:cubicBezTo>
                    <a:pt x="4977" y="2490"/>
                    <a:pt x="4452" y="2421"/>
                    <a:pt x="4064" y="2353"/>
                  </a:cubicBezTo>
                  <a:cubicBezTo>
                    <a:pt x="3881" y="2307"/>
                    <a:pt x="3721" y="2261"/>
                    <a:pt x="3607" y="2239"/>
                  </a:cubicBezTo>
                  <a:cubicBezTo>
                    <a:pt x="3493" y="2216"/>
                    <a:pt x="3447" y="2193"/>
                    <a:pt x="3447" y="2193"/>
                  </a:cubicBezTo>
                  <a:cubicBezTo>
                    <a:pt x="3447" y="2193"/>
                    <a:pt x="3196" y="2147"/>
                    <a:pt x="2808" y="2033"/>
                  </a:cubicBezTo>
                  <a:cubicBezTo>
                    <a:pt x="2443" y="1919"/>
                    <a:pt x="1964" y="1714"/>
                    <a:pt x="1530" y="1440"/>
                  </a:cubicBezTo>
                  <a:cubicBezTo>
                    <a:pt x="1096" y="1166"/>
                    <a:pt x="731" y="801"/>
                    <a:pt x="480" y="504"/>
                  </a:cubicBezTo>
                  <a:cubicBezTo>
                    <a:pt x="241" y="221"/>
                    <a:pt x="84" y="0"/>
                    <a:pt x="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8" name="Google Shape;3698;p43"/>
            <p:cNvSpPr/>
            <p:nvPr/>
          </p:nvSpPr>
          <p:spPr>
            <a:xfrm>
              <a:off x="8100373" y="3295692"/>
              <a:ext cx="118592" cy="78550"/>
            </a:xfrm>
            <a:custGeom>
              <a:avLst/>
              <a:gdLst/>
              <a:ahLst/>
              <a:cxnLst/>
              <a:rect l="l" t="t" r="r" b="b"/>
              <a:pathLst>
                <a:path w="4407" h="2919" extrusionOk="0">
                  <a:moveTo>
                    <a:pt x="80" y="0"/>
                  </a:moveTo>
                  <a:cubicBezTo>
                    <a:pt x="47" y="0"/>
                    <a:pt x="27" y="6"/>
                    <a:pt x="24" y="16"/>
                  </a:cubicBezTo>
                  <a:cubicBezTo>
                    <a:pt x="1" y="85"/>
                    <a:pt x="594" y="359"/>
                    <a:pt x="1165" y="678"/>
                  </a:cubicBezTo>
                  <a:cubicBezTo>
                    <a:pt x="1735" y="998"/>
                    <a:pt x="2283" y="1363"/>
                    <a:pt x="2283" y="1363"/>
                  </a:cubicBezTo>
                  <a:cubicBezTo>
                    <a:pt x="2283" y="1363"/>
                    <a:pt x="2420" y="1432"/>
                    <a:pt x="2626" y="1569"/>
                  </a:cubicBezTo>
                  <a:cubicBezTo>
                    <a:pt x="2831" y="1683"/>
                    <a:pt x="3082" y="1888"/>
                    <a:pt x="3333" y="2071"/>
                  </a:cubicBezTo>
                  <a:cubicBezTo>
                    <a:pt x="3813" y="2463"/>
                    <a:pt x="4230" y="2918"/>
                    <a:pt x="4326" y="2918"/>
                  </a:cubicBezTo>
                  <a:cubicBezTo>
                    <a:pt x="4331" y="2918"/>
                    <a:pt x="4335" y="2917"/>
                    <a:pt x="4338" y="2915"/>
                  </a:cubicBezTo>
                  <a:cubicBezTo>
                    <a:pt x="4406" y="2892"/>
                    <a:pt x="4064" y="2299"/>
                    <a:pt x="3607" y="1797"/>
                  </a:cubicBezTo>
                  <a:cubicBezTo>
                    <a:pt x="3356" y="1546"/>
                    <a:pt x="3105" y="1317"/>
                    <a:pt x="2900" y="1158"/>
                  </a:cubicBezTo>
                  <a:cubicBezTo>
                    <a:pt x="2694" y="998"/>
                    <a:pt x="2557" y="907"/>
                    <a:pt x="2557" y="907"/>
                  </a:cubicBezTo>
                  <a:cubicBezTo>
                    <a:pt x="2557" y="907"/>
                    <a:pt x="1964" y="564"/>
                    <a:pt x="1325" y="336"/>
                  </a:cubicBezTo>
                  <a:cubicBezTo>
                    <a:pt x="806" y="144"/>
                    <a:pt x="256" y="0"/>
                    <a:pt x="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9" name="Google Shape;3699;p43"/>
            <p:cNvSpPr/>
            <p:nvPr/>
          </p:nvSpPr>
          <p:spPr>
            <a:xfrm>
              <a:off x="7545731" y="3115502"/>
              <a:ext cx="122252" cy="76263"/>
            </a:xfrm>
            <a:custGeom>
              <a:avLst/>
              <a:gdLst/>
              <a:ahLst/>
              <a:cxnLst/>
              <a:rect l="l" t="t" r="r" b="b"/>
              <a:pathLst>
                <a:path w="4543" h="2834" extrusionOk="0">
                  <a:moveTo>
                    <a:pt x="632" y="1"/>
                  </a:moveTo>
                  <a:cubicBezTo>
                    <a:pt x="379" y="1"/>
                    <a:pt x="188" y="92"/>
                    <a:pt x="115" y="276"/>
                  </a:cubicBezTo>
                  <a:cubicBezTo>
                    <a:pt x="1" y="595"/>
                    <a:pt x="389" y="1120"/>
                    <a:pt x="982" y="1417"/>
                  </a:cubicBezTo>
                  <a:cubicBezTo>
                    <a:pt x="1251" y="1552"/>
                    <a:pt x="1516" y="1616"/>
                    <a:pt x="1736" y="1616"/>
                  </a:cubicBezTo>
                  <a:cubicBezTo>
                    <a:pt x="1999" y="1616"/>
                    <a:pt x="2198" y="1523"/>
                    <a:pt x="2260" y="1349"/>
                  </a:cubicBezTo>
                  <a:cubicBezTo>
                    <a:pt x="2374" y="1006"/>
                    <a:pt x="1986" y="504"/>
                    <a:pt x="1393" y="207"/>
                  </a:cubicBezTo>
                  <a:cubicBezTo>
                    <a:pt x="1117" y="69"/>
                    <a:pt x="852" y="1"/>
                    <a:pt x="632" y="1"/>
                  </a:cubicBezTo>
                  <a:close/>
                  <a:moveTo>
                    <a:pt x="3295" y="1670"/>
                  </a:moveTo>
                  <a:cubicBezTo>
                    <a:pt x="3112" y="1670"/>
                    <a:pt x="2971" y="1739"/>
                    <a:pt x="2922" y="1873"/>
                  </a:cubicBezTo>
                  <a:cubicBezTo>
                    <a:pt x="2831" y="2102"/>
                    <a:pt x="3105" y="2467"/>
                    <a:pt x="3538" y="2695"/>
                  </a:cubicBezTo>
                  <a:cubicBezTo>
                    <a:pt x="3734" y="2788"/>
                    <a:pt x="3920" y="2834"/>
                    <a:pt x="4073" y="2834"/>
                  </a:cubicBezTo>
                  <a:cubicBezTo>
                    <a:pt x="4261" y="2834"/>
                    <a:pt x="4401" y="2765"/>
                    <a:pt x="4451" y="2627"/>
                  </a:cubicBezTo>
                  <a:cubicBezTo>
                    <a:pt x="4543" y="2398"/>
                    <a:pt x="4269" y="2033"/>
                    <a:pt x="3835" y="1828"/>
                  </a:cubicBezTo>
                  <a:cubicBezTo>
                    <a:pt x="3644" y="1722"/>
                    <a:pt x="3454" y="1670"/>
                    <a:pt x="3295" y="167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0" name="Google Shape;3700;p43"/>
            <p:cNvSpPr/>
            <p:nvPr/>
          </p:nvSpPr>
          <p:spPr>
            <a:xfrm>
              <a:off x="6997224" y="2684216"/>
              <a:ext cx="122871" cy="77689"/>
            </a:xfrm>
            <a:custGeom>
              <a:avLst/>
              <a:gdLst/>
              <a:ahLst/>
              <a:cxnLst/>
              <a:rect l="l" t="t" r="r" b="b"/>
              <a:pathLst>
                <a:path w="4566" h="2887" extrusionOk="0">
                  <a:moveTo>
                    <a:pt x="3925" y="1"/>
                  </a:moveTo>
                  <a:cubicBezTo>
                    <a:pt x="3635" y="1"/>
                    <a:pt x="3261" y="122"/>
                    <a:pt x="2922" y="348"/>
                  </a:cubicBezTo>
                  <a:cubicBezTo>
                    <a:pt x="2374" y="713"/>
                    <a:pt x="2123" y="1238"/>
                    <a:pt x="2352" y="1512"/>
                  </a:cubicBezTo>
                  <a:cubicBezTo>
                    <a:pt x="2447" y="1608"/>
                    <a:pt x="2599" y="1654"/>
                    <a:pt x="2780" y="1654"/>
                  </a:cubicBezTo>
                  <a:cubicBezTo>
                    <a:pt x="3073" y="1654"/>
                    <a:pt x="3442" y="1533"/>
                    <a:pt x="3767" y="1307"/>
                  </a:cubicBezTo>
                  <a:cubicBezTo>
                    <a:pt x="4314" y="941"/>
                    <a:pt x="4566" y="416"/>
                    <a:pt x="4337" y="142"/>
                  </a:cubicBezTo>
                  <a:cubicBezTo>
                    <a:pt x="4250" y="47"/>
                    <a:pt x="4104" y="1"/>
                    <a:pt x="3925" y="1"/>
                  </a:cubicBezTo>
                  <a:close/>
                  <a:moveTo>
                    <a:pt x="1281" y="1706"/>
                  </a:moveTo>
                  <a:cubicBezTo>
                    <a:pt x="1075" y="1706"/>
                    <a:pt x="810" y="1791"/>
                    <a:pt x="571" y="1946"/>
                  </a:cubicBezTo>
                  <a:cubicBezTo>
                    <a:pt x="183" y="2220"/>
                    <a:pt x="1" y="2585"/>
                    <a:pt x="160" y="2767"/>
                  </a:cubicBezTo>
                  <a:cubicBezTo>
                    <a:pt x="223" y="2848"/>
                    <a:pt x="333" y="2887"/>
                    <a:pt x="465" y="2887"/>
                  </a:cubicBezTo>
                  <a:cubicBezTo>
                    <a:pt x="670" y="2887"/>
                    <a:pt x="930" y="2796"/>
                    <a:pt x="1165" y="2630"/>
                  </a:cubicBezTo>
                  <a:cubicBezTo>
                    <a:pt x="1575" y="2379"/>
                    <a:pt x="1735" y="1991"/>
                    <a:pt x="1575" y="1809"/>
                  </a:cubicBezTo>
                  <a:cubicBezTo>
                    <a:pt x="1514" y="1739"/>
                    <a:pt x="1409" y="1706"/>
                    <a:pt x="1281" y="170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1" name="Google Shape;3701;p43"/>
            <p:cNvSpPr/>
            <p:nvPr/>
          </p:nvSpPr>
          <p:spPr>
            <a:xfrm>
              <a:off x="6599198" y="3850764"/>
              <a:ext cx="1342109" cy="1147415"/>
            </a:xfrm>
            <a:custGeom>
              <a:avLst/>
              <a:gdLst/>
              <a:ahLst/>
              <a:cxnLst/>
              <a:rect l="l" t="t" r="r" b="b"/>
              <a:pathLst>
                <a:path w="49874" h="42639" extrusionOk="0">
                  <a:moveTo>
                    <a:pt x="34513" y="1"/>
                  </a:moveTo>
                  <a:cubicBezTo>
                    <a:pt x="34490" y="1279"/>
                    <a:pt x="33394" y="3607"/>
                    <a:pt x="32504" y="5661"/>
                  </a:cubicBezTo>
                  <a:cubicBezTo>
                    <a:pt x="31363" y="8332"/>
                    <a:pt x="31363" y="14312"/>
                    <a:pt x="30336" y="15750"/>
                  </a:cubicBezTo>
                  <a:cubicBezTo>
                    <a:pt x="30180" y="15957"/>
                    <a:pt x="30030" y="16045"/>
                    <a:pt x="29888" y="16045"/>
                  </a:cubicBezTo>
                  <a:cubicBezTo>
                    <a:pt x="29261" y="16045"/>
                    <a:pt x="28787" y="14324"/>
                    <a:pt x="28601" y="13468"/>
                  </a:cubicBezTo>
                  <a:lnTo>
                    <a:pt x="28441" y="13468"/>
                  </a:lnTo>
                  <a:cubicBezTo>
                    <a:pt x="28190" y="16001"/>
                    <a:pt x="30609" y="18307"/>
                    <a:pt x="30609" y="18307"/>
                  </a:cubicBezTo>
                  <a:cubicBezTo>
                    <a:pt x="30609" y="18307"/>
                    <a:pt x="29468" y="25907"/>
                    <a:pt x="21776" y="25907"/>
                  </a:cubicBezTo>
                  <a:cubicBezTo>
                    <a:pt x="14860" y="25907"/>
                    <a:pt x="14221" y="16709"/>
                    <a:pt x="14175" y="14837"/>
                  </a:cubicBezTo>
                  <a:cubicBezTo>
                    <a:pt x="13719" y="17048"/>
                    <a:pt x="13013" y="20715"/>
                    <a:pt x="13057" y="20726"/>
                  </a:cubicBezTo>
                  <a:lnTo>
                    <a:pt x="13057" y="20726"/>
                  </a:lnTo>
                  <a:cubicBezTo>
                    <a:pt x="9488" y="20250"/>
                    <a:pt x="6469" y="19920"/>
                    <a:pt x="4004" y="19920"/>
                  </a:cubicBezTo>
                  <a:cubicBezTo>
                    <a:pt x="2448" y="19920"/>
                    <a:pt x="1113" y="20052"/>
                    <a:pt x="1" y="20361"/>
                  </a:cubicBezTo>
                  <a:cubicBezTo>
                    <a:pt x="2078" y="20817"/>
                    <a:pt x="3721" y="23351"/>
                    <a:pt x="4657" y="24675"/>
                  </a:cubicBezTo>
                  <a:cubicBezTo>
                    <a:pt x="5798" y="26295"/>
                    <a:pt x="10158" y="30290"/>
                    <a:pt x="9793" y="34764"/>
                  </a:cubicBezTo>
                  <a:cubicBezTo>
                    <a:pt x="9678" y="36098"/>
                    <a:pt x="8640" y="36577"/>
                    <a:pt x="7234" y="36577"/>
                  </a:cubicBezTo>
                  <a:cubicBezTo>
                    <a:pt x="5273" y="36577"/>
                    <a:pt x="2596" y="35647"/>
                    <a:pt x="708" y="34809"/>
                  </a:cubicBezTo>
                  <a:lnTo>
                    <a:pt x="708" y="34809"/>
                  </a:lnTo>
                  <a:cubicBezTo>
                    <a:pt x="5251" y="38826"/>
                    <a:pt x="11299" y="41794"/>
                    <a:pt x="11459" y="41862"/>
                  </a:cubicBezTo>
                  <a:cubicBezTo>
                    <a:pt x="11322" y="41794"/>
                    <a:pt x="12737" y="38986"/>
                    <a:pt x="12897" y="38735"/>
                  </a:cubicBezTo>
                  <a:cubicBezTo>
                    <a:pt x="13787" y="37274"/>
                    <a:pt x="14883" y="35471"/>
                    <a:pt x="16572" y="35380"/>
                  </a:cubicBezTo>
                  <a:cubicBezTo>
                    <a:pt x="15841" y="34239"/>
                    <a:pt x="14381" y="33462"/>
                    <a:pt x="13490" y="32960"/>
                  </a:cubicBezTo>
                  <a:cubicBezTo>
                    <a:pt x="13790" y="32960"/>
                    <a:pt x="14096" y="32958"/>
                    <a:pt x="14405" y="32958"/>
                  </a:cubicBezTo>
                  <a:cubicBezTo>
                    <a:pt x="15488" y="32958"/>
                    <a:pt x="16610" y="32986"/>
                    <a:pt x="17622" y="33234"/>
                  </a:cubicBezTo>
                  <a:cubicBezTo>
                    <a:pt x="19585" y="33736"/>
                    <a:pt x="21365" y="33691"/>
                    <a:pt x="23305" y="33873"/>
                  </a:cubicBezTo>
                  <a:cubicBezTo>
                    <a:pt x="24401" y="33987"/>
                    <a:pt x="25474" y="34239"/>
                    <a:pt x="26569" y="34376"/>
                  </a:cubicBezTo>
                  <a:cubicBezTo>
                    <a:pt x="27411" y="34483"/>
                    <a:pt x="28280" y="34801"/>
                    <a:pt x="29145" y="34801"/>
                  </a:cubicBezTo>
                  <a:cubicBezTo>
                    <a:pt x="29383" y="34801"/>
                    <a:pt x="29620" y="34777"/>
                    <a:pt x="29856" y="34718"/>
                  </a:cubicBezTo>
                  <a:lnTo>
                    <a:pt x="29856" y="34718"/>
                  </a:lnTo>
                  <a:cubicBezTo>
                    <a:pt x="28761" y="35585"/>
                    <a:pt x="27140" y="35745"/>
                    <a:pt x="26295" y="37092"/>
                  </a:cubicBezTo>
                  <a:cubicBezTo>
                    <a:pt x="27460" y="37731"/>
                    <a:pt x="29057" y="38484"/>
                    <a:pt x="30039" y="39443"/>
                  </a:cubicBezTo>
                  <a:cubicBezTo>
                    <a:pt x="30313" y="39694"/>
                    <a:pt x="31933" y="42524"/>
                    <a:pt x="31637" y="42638"/>
                  </a:cubicBezTo>
                  <a:cubicBezTo>
                    <a:pt x="31637" y="42638"/>
                    <a:pt x="37001" y="40767"/>
                    <a:pt x="41703" y="39009"/>
                  </a:cubicBezTo>
                  <a:lnTo>
                    <a:pt x="41703" y="39009"/>
                  </a:lnTo>
                  <a:cubicBezTo>
                    <a:pt x="41050" y="39043"/>
                    <a:pt x="40362" y="39067"/>
                    <a:pt x="39671" y="39067"/>
                  </a:cubicBezTo>
                  <a:cubicBezTo>
                    <a:pt x="37125" y="39067"/>
                    <a:pt x="34541" y="38745"/>
                    <a:pt x="33554" y="37434"/>
                  </a:cubicBezTo>
                  <a:cubicBezTo>
                    <a:pt x="31363" y="34467"/>
                    <a:pt x="43163" y="28669"/>
                    <a:pt x="43163" y="28669"/>
                  </a:cubicBezTo>
                  <a:lnTo>
                    <a:pt x="43163" y="28669"/>
                  </a:lnTo>
                  <a:cubicBezTo>
                    <a:pt x="43163" y="28669"/>
                    <a:pt x="41178" y="28875"/>
                    <a:pt x="40493" y="28875"/>
                  </a:cubicBezTo>
                  <a:cubicBezTo>
                    <a:pt x="39831" y="28875"/>
                    <a:pt x="39922" y="28760"/>
                    <a:pt x="41543" y="26957"/>
                  </a:cubicBezTo>
                  <a:cubicBezTo>
                    <a:pt x="42051" y="26396"/>
                    <a:pt x="43271" y="26203"/>
                    <a:pt x="44715" y="26203"/>
                  </a:cubicBezTo>
                  <a:cubicBezTo>
                    <a:pt x="46385" y="26203"/>
                    <a:pt x="48356" y="26461"/>
                    <a:pt x="49874" y="26706"/>
                  </a:cubicBezTo>
                  <a:cubicBezTo>
                    <a:pt x="48329" y="24270"/>
                    <a:pt x="42995" y="23845"/>
                    <a:pt x="39457" y="23845"/>
                  </a:cubicBezTo>
                  <a:cubicBezTo>
                    <a:pt x="37559" y="23845"/>
                    <a:pt x="36179" y="23967"/>
                    <a:pt x="36179" y="23967"/>
                  </a:cubicBezTo>
                  <a:cubicBezTo>
                    <a:pt x="36567" y="22187"/>
                    <a:pt x="36818" y="19973"/>
                    <a:pt x="36909" y="17599"/>
                  </a:cubicBezTo>
                  <a:lnTo>
                    <a:pt x="36909" y="17599"/>
                  </a:lnTo>
                  <a:cubicBezTo>
                    <a:pt x="36387" y="18085"/>
                    <a:pt x="35793" y="18430"/>
                    <a:pt x="35162" y="18430"/>
                  </a:cubicBezTo>
                  <a:cubicBezTo>
                    <a:pt x="34994" y="18430"/>
                    <a:pt x="34823" y="18405"/>
                    <a:pt x="34650" y="18352"/>
                  </a:cubicBezTo>
                  <a:cubicBezTo>
                    <a:pt x="30769" y="17165"/>
                    <a:pt x="33622" y="3036"/>
                    <a:pt x="35471" y="571"/>
                  </a:cubicBezTo>
                  <a:cubicBezTo>
                    <a:pt x="35426" y="457"/>
                    <a:pt x="35015" y="229"/>
                    <a:pt x="34513"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2" name="Google Shape;3702;p43"/>
            <p:cNvSpPr/>
            <p:nvPr/>
          </p:nvSpPr>
          <p:spPr>
            <a:xfrm>
              <a:off x="7105321" y="4275808"/>
              <a:ext cx="297059" cy="193187"/>
            </a:xfrm>
            <a:custGeom>
              <a:avLst/>
              <a:gdLst/>
              <a:ahLst/>
              <a:cxnLst/>
              <a:rect l="l" t="t" r="r" b="b"/>
              <a:pathLst>
                <a:path w="11039" h="7179" extrusionOk="0">
                  <a:moveTo>
                    <a:pt x="5930" y="0"/>
                  </a:moveTo>
                  <a:cubicBezTo>
                    <a:pt x="5612" y="0"/>
                    <a:pt x="5456" y="35"/>
                    <a:pt x="5570" y="115"/>
                  </a:cubicBezTo>
                  <a:cubicBezTo>
                    <a:pt x="6095" y="480"/>
                    <a:pt x="8857" y="3173"/>
                    <a:pt x="5616" y="5182"/>
                  </a:cubicBezTo>
                  <a:cubicBezTo>
                    <a:pt x="5192" y="5443"/>
                    <a:pt x="4801" y="5557"/>
                    <a:pt x="4441" y="5557"/>
                  </a:cubicBezTo>
                  <a:cubicBezTo>
                    <a:pt x="2066" y="5557"/>
                    <a:pt x="1051" y="617"/>
                    <a:pt x="1051" y="617"/>
                  </a:cubicBezTo>
                  <a:lnTo>
                    <a:pt x="1051" y="617"/>
                  </a:lnTo>
                  <a:cubicBezTo>
                    <a:pt x="1" y="4794"/>
                    <a:pt x="2968" y="6894"/>
                    <a:pt x="5433" y="7168"/>
                  </a:cubicBezTo>
                  <a:cubicBezTo>
                    <a:pt x="5493" y="7175"/>
                    <a:pt x="5554" y="7179"/>
                    <a:pt x="5615" y="7179"/>
                  </a:cubicBezTo>
                  <a:cubicBezTo>
                    <a:pt x="8050" y="7179"/>
                    <a:pt x="11038" y="1538"/>
                    <a:pt x="10637" y="937"/>
                  </a:cubicBezTo>
                  <a:cubicBezTo>
                    <a:pt x="10316" y="454"/>
                    <a:pt x="7075" y="0"/>
                    <a:pt x="5930"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3" name="Google Shape;3703;p43"/>
            <p:cNvSpPr/>
            <p:nvPr/>
          </p:nvSpPr>
          <p:spPr>
            <a:xfrm>
              <a:off x="6990470" y="3807762"/>
              <a:ext cx="259843" cy="469553"/>
            </a:xfrm>
            <a:custGeom>
              <a:avLst/>
              <a:gdLst/>
              <a:ahLst/>
              <a:cxnLst/>
              <a:rect l="l" t="t" r="r" b="b"/>
              <a:pathLst>
                <a:path w="9656" h="17449" extrusionOk="0">
                  <a:moveTo>
                    <a:pt x="9656" y="1"/>
                  </a:moveTo>
                  <a:cubicBezTo>
                    <a:pt x="9655" y="1"/>
                    <a:pt x="8286" y="343"/>
                    <a:pt x="8126" y="389"/>
                  </a:cubicBezTo>
                  <a:cubicBezTo>
                    <a:pt x="8058" y="412"/>
                    <a:pt x="7966" y="435"/>
                    <a:pt x="7898" y="480"/>
                  </a:cubicBezTo>
                  <a:cubicBezTo>
                    <a:pt x="7944" y="549"/>
                    <a:pt x="7989" y="594"/>
                    <a:pt x="8035" y="640"/>
                  </a:cubicBezTo>
                  <a:cubicBezTo>
                    <a:pt x="8423" y="982"/>
                    <a:pt x="7031" y="3082"/>
                    <a:pt x="5752" y="5319"/>
                  </a:cubicBezTo>
                  <a:cubicBezTo>
                    <a:pt x="4474" y="7533"/>
                    <a:pt x="3652" y="15066"/>
                    <a:pt x="1712" y="15476"/>
                  </a:cubicBezTo>
                  <a:cubicBezTo>
                    <a:pt x="1617" y="15498"/>
                    <a:pt x="1529" y="15508"/>
                    <a:pt x="1447" y="15508"/>
                  </a:cubicBezTo>
                  <a:cubicBezTo>
                    <a:pt x="489" y="15508"/>
                    <a:pt x="418" y="14103"/>
                    <a:pt x="503" y="12988"/>
                  </a:cubicBezTo>
                  <a:lnTo>
                    <a:pt x="503" y="12988"/>
                  </a:lnTo>
                  <a:cubicBezTo>
                    <a:pt x="320" y="13559"/>
                    <a:pt x="137" y="14153"/>
                    <a:pt x="0" y="14746"/>
                  </a:cubicBezTo>
                  <a:cubicBezTo>
                    <a:pt x="86" y="16780"/>
                    <a:pt x="1637" y="17448"/>
                    <a:pt x="2752" y="17448"/>
                  </a:cubicBezTo>
                  <a:cubicBezTo>
                    <a:pt x="2826" y="17448"/>
                    <a:pt x="2898" y="17445"/>
                    <a:pt x="2968" y="17439"/>
                  </a:cubicBezTo>
                  <a:cubicBezTo>
                    <a:pt x="4497" y="17280"/>
                    <a:pt x="4954" y="13924"/>
                    <a:pt x="4954" y="13924"/>
                  </a:cubicBezTo>
                  <a:cubicBezTo>
                    <a:pt x="4954" y="13924"/>
                    <a:pt x="5022" y="13765"/>
                    <a:pt x="5182" y="13491"/>
                  </a:cubicBezTo>
                  <a:cubicBezTo>
                    <a:pt x="5342" y="12212"/>
                    <a:pt x="5844" y="9268"/>
                    <a:pt x="5889" y="9040"/>
                  </a:cubicBezTo>
                  <a:cubicBezTo>
                    <a:pt x="6414" y="6985"/>
                    <a:pt x="7031" y="4977"/>
                    <a:pt x="7830" y="3059"/>
                  </a:cubicBezTo>
                  <a:cubicBezTo>
                    <a:pt x="8058" y="2512"/>
                    <a:pt x="8218" y="1895"/>
                    <a:pt x="8583" y="1416"/>
                  </a:cubicBezTo>
                  <a:cubicBezTo>
                    <a:pt x="8925" y="937"/>
                    <a:pt x="9359" y="526"/>
                    <a:pt x="9656"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4" name="Google Shape;3704;p43"/>
            <p:cNvSpPr/>
            <p:nvPr/>
          </p:nvSpPr>
          <p:spPr>
            <a:xfrm>
              <a:off x="6952392" y="4415094"/>
              <a:ext cx="143753" cy="167299"/>
            </a:xfrm>
            <a:custGeom>
              <a:avLst/>
              <a:gdLst/>
              <a:ahLst/>
              <a:cxnLst/>
              <a:rect l="l" t="t" r="r" b="b"/>
              <a:pathLst>
                <a:path w="5342" h="6217" extrusionOk="0">
                  <a:moveTo>
                    <a:pt x="44" y="0"/>
                  </a:moveTo>
                  <a:cubicBezTo>
                    <a:pt x="30" y="0"/>
                    <a:pt x="23" y="2"/>
                    <a:pt x="23" y="6"/>
                  </a:cubicBezTo>
                  <a:cubicBezTo>
                    <a:pt x="0" y="52"/>
                    <a:pt x="251" y="166"/>
                    <a:pt x="571" y="348"/>
                  </a:cubicBezTo>
                  <a:cubicBezTo>
                    <a:pt x="890" y="554"/>
                    <a:pt x="1278" y="873"/>
                    <a:pt x="1644" y="1216"/>
                  </a:cubicBezTo>
                  <a:cubicBezTo>
                    <a:pt x="2009" y="1581"/>
                    <a:pt x="2328" y="1969"/>
                    <a:pt x="2557" y="2266"/>
                  </a:cubicBezTo>
                  <a:cubicBezTo>
                    <a:pt x="2785" y="2585"/>
                    <a:pt x="2945" y="2791"/>
                    <a:pt x="2945" y="2791"/>
                  </a:cubicBezTo>
                  <a:cubicBezTo>
                    <a:pt x="2945" y="2791"/>
                    <a:pt x="3082" y="2996"/>
                    <a:pt x="3310" y="3316"/>
                  </a:cubicBezTo>
                  <a:cubicBezTo>
                    <a:pt x="3538" y="3635"/>
                    <a:pt x="3835" y="4046"/>
                    <a:pt x="4109" y="4480"/>
                  </a:cubicBezTo>
                  <a:cubicBezTo>
                    <a:pt x="4643" y="5348"/>
                    <a:pt x="5177" y="6216"/>
                    <a:pt x="5267" y="6216"/>
                  </a:cubicBezTo>
                  <a:cubicBezTo>
                    <a:pt x="5269" y="6216"/>
                    <a:pt x="5271" y="6216"/>
                    <a:pt x="5273" y="6215"/>
                  </a:cubicBezTo>
                  <a:cubicBezTo>
                    <a:pt x="5341" y="6192"/>
                    <a:pt x="4908" y="5233"/>
                    <a:pt x="4428" y="4297"/>
                  </a:cubicBezTo>
                  <a:cubicBezTo>
                    <a:pt x="4200" y="3841"/>
                    <a:pt x="3926" y="3384"/>
                    <a:pt x="3721" y="3042"/>
                  </a:cubicBezTo>
                  <a:cubicBezTo>
                    <a:pt x="3515" y="2699"/>
                    <a:pt x="3378" y="2471"/>
                    <a:pt x="3378" y="2471"/>
                  </a:cubicBezTo>
                  <a:cubicBezTo>
                    <a:pt x="3378" y="2471"/>
                    <a:pt x="3219" y="2266"/>
                    <a:pt x="2945" y="1969"/>
                  </a:cubicBezTo>
                  <a:cubicBezTo>
                    <a:pt x="2694" y="1672"/>
                    <a:pt x="2328" y="1284"/>
                    <a:pt x="1918" y="942"/>
                  </a:cubicBezTo>
                  <a:cubicBezTo>
                    <a:pt x="1484" y="600"/>
                    <a:pt x="1027" y="326"/>
                    <a:pt x="662" y="166"/>
                  </a:cubicBezTo>
                  <a:cubicBezTo>
                    <a:pt x="356" y="51"/>
                    <a:pt x="114" y="0"/>
                    <a:pt x="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5" name="Google Shape;3705;p43"/>
            <p:cNvSpPr/>
            <p:nvPr/>
          </p:nvSpPr>
          <p:spPr>
            <a:xfrm>
              <a:off x="7349180" y="4492595"/>
              <a:ext cx="229758" cy="122360"/>
            </a:xfrm>
            <a:custGeom>
              <a:avLst/>
              <a:gdLst/>
              <a:ahLst/>
              <a:cxnLst/>
              <a:rect l="l" t="t" r="r" b="b"/>
              <a:pathLst>
                <a:path w="8538" h="4547" extrusionOk="0">
                  <a:moveTo>
                    <a:pt x="8224" y="0"/>
                  </a:moveTo>
                  <a:cubicBezTo>
                    <a:pt x="8101" y="0"/>
                    <a:pt x="7944" y="7"/>
                    <a:pt x="7761" y="25"/>
                  </a:cubicBezTo>
                  <a:cubicBezTo>
                    <a:pt x="7305" y="71"/>
                    <a:pt x="6688" y="207"/>
                    <a:pt x="6095" y="390"/>
                  </a:cubicBezTo>
                  <a:cubicBezTo>
                    <a:pt x="5501" y="573"/>
                    <a:pt x="4931" y="824"/>
                    <a:pt x="4497" y="1029"/>
                  </a:cubicBezTo>
                  <a:cubicBezTo>
                    <a:pt x="4086" y="1235"/>
                    <a:pt x="3812" y="1372"/>
                    <a:pt x="3812" y="1372"/>
                  </a:cubicBezTo>
                  <a:cubicBezTo>
                    <a:pt x="3812" y="1372"/>
                    <a:pt x="2739" y="2034"/>
                    <a:pt x="1804" y="2810"/>
                  </a:cubicBezTo>
                  <a:cubicBezTo>
                    <a:pt x="845" y="3608"/>
                    <a:pt x="0" y="4499"/>
                    <a:pt x="46" y="4544"/>
                  </a:cubicBezTo>
                  <a:cubicBezTo>
                    <a:pt x="47" y="4546"/>
                    <a:pt x="49" y="4546"/>
                    <a:pt x="52" y="4546"/>
                  </a:cubicBezTo>
                  <a:cubicBezTo>
                    <a:pt x="145" y="4546"/>
                    <a:pt x="1056" y="3795"/>
                    <a:pt x="2032" y="3129"/>
                  </a:cubicBezTo>
                  <a:cubicBezTo>
                    <a:pt x="3013" y="2422"/>
                    <a:pt x="4086" y="1851"/>
                    <a:pt x="4086" y="1851"/>
                  </a:cubicBezTo>
                  <a:cubicBezTo>
                    <a:pt x="4086" y="1851"/>
                    <a:pt x="4337" y="1691"/>
                    <a:pt x="4725" y="1463"/>
                  </a:cubicBezTo>
                  <a:cubicBezTo>
                    <a:pt x="5136" y="1235"/>
                    <a:pt x="5661" y="984"/>
                    <a:pt x="6232" y="755"/>
                  </a:cubicBezTo>
                  <a:cubicBezTo>
                    <a:pt x="6780" y="527"/>
                    <a:pt x="7350" y="344"/>
                    <a:pt x="7807" y="253"/>
                  </a:cubicBezTo>
                  <a:cubicBezTo>
                    <a:pt x="8240" y="139"/>
                    <a:pt x="8537" y="71"/>
                    <a:pt x="8537" y="48"/>
                  </a:cubicBezTo>
                  <a:cubicBezTo>
                    <a:pt x="8537" y="19"/>
                    <a:pt x="8424" y="0"/>
                    <a:pt x="82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6" name="Google Shape;3706;p43"/>
            <p:cNvSpPr/>
            <p:nvPr/>
          </p:nvSpPr>
          <p:spPr>
            <a:xfrm>
              <a:off x="7317857" y="4622247"/>
              <a:ext cx="453945" cy="221200"/>
            </a:xfrm>
            <a:custGeom>
              <a:avLst/>
              <a:gdLst/>
              <a:ahLst/>
              <a:cxnLst/>
              <a:rect l="l" t="t" r="r" b="b"/>
              <a:pathLst>
                <a:path w="16869" h="8220" extrusionOk="0">
                  <a:moveTo>
                    <a:pt x="16457" y="0"/>
                  </a:moveTo>
                  <a:cubicBezTo>
                    <a:pt x="16320" y="0"/>
                    <a:pt x="16161" y="0"/>
                    <a:pt x="15978" y="23"/>
                  </a:cubicBezTo>
                  <a:cubicBezTo>
                    <a:pt x="15795" y="46"/>
                    <a:pt x="15590" y="46"/>
                    <a:pt x="15385" y="114"/>
                  </a:cubicBezTo>
                  <a:cubicBezTo>
                    <a:pt x="14494" y="251"/>
                    <a:pt x="13353" y="685"/>
                    <a:pt x="12280" y="1233"/>
                  </a:cubicBezTo>
                  <a:cubicBezTo>
                    <a:pt x="11755" y="1484"/>
                    <a:pt x="11208" y="1735"/>
                    <a:pt x="10728" y="1986"/>
                  </a:cubicBezTo>
                  <a:cubicBezTo>
                    <a:pt x="10203" y="2214"/>
                    <a:pt x="9724" y="2420"/>
                    <a:pt x="9336" y="2602"/>
                  </a:cubicBezTo>
                  <a:cubicBezTo>
                    <a:pt x="8925" y="2785"/>
                    <a:pt x="8583" y="2945"/>
                    <a:pt x="8354" y="3059"/>
                  </a:cubicBezTo>
                  <a:cubicBezTo>
                    <a:pt x="8103" y="3173"/>
                    <a:pt x="7966" y="3241"/>
                    <a:pt x="7966" y="3241"/>
                  </a:cubicBezTo>
                  <a:cubicBezTo>
                    <a:pt x="7966" y="3241"/>
                    <a:pt x="7852" y="3310"/>
                    <a:pt x="7624" y="3447"/>
                  </a:cubicBezTo>
                  <a:cubicBezTo>
                    <a:pt x="7487" y="3515"/>
                    <a:pt x="7350" y="3584"/>
                    <a:pt x="7190" y="3675"/>
                  </a:cubicBezTo>
                  <a:cubicBezTo>
                    <a:pt x="7053" y="3766"/>
                    <a:pt x="6871" y="3880"/>
                    <a:pt x="6688" y="3995"/>
                  </a:cubicBezTo>
                  <a:cubicBezTo>
                    <a:pt x="5935" y="4497"/>
                    <a:pt x="4953" y="5136"/>
                    <a:pt x="3903" y="5661"/>
                  </a:cubicBezTo>
                  <a:cubicBezTo>
                    <a:pt x="3378" y="5889"/>
                    <a:pt x="2853" y="6117"/>
                    <a:pt x="2306" y="6323"/>
                  </a:cubicBezTo>
                  <a:cubicBezTo>
                    <a:pt x="1804" y="6528"/>
                    <a:pt x="1324" y="6802"/>
                    <a:pt x="982" y="7076"/>
                  </a:cubicBezTo>
                  <a:cubicBezTo>
                    <a:pt x="776" y="7213"/>
                    <a:pt x="639" y="7373"/>
                    <a:pt x="502" y="7487"/>
                  </a:cubicBezTo>
                  <a:cubicBezTo>
                    <a:pt x="388" y="7624"/>
                    <a:pt x="274" y="7738"/>
                    <a:pt x="206" y="7852"/>
                  </a:cubicBezTo>
                  <a:cubicBezTo>
                    <a:pt x="69" y="8080"/>
                    <a:pt x="0" y="8217"/>
                    <a:pt x="0" y="8217"/>
                  </a:cubicBezTo>
                  <a:cubicBezTo>
                    <a:pt x="2" y="8219"/>
                    <a:pt x="4" y="8220"/>
                    <a:pt x="7" y="8220"/>
                  </a:cubicBezTo>
                  <a:cubicBezTo>
                    <a:pt x="70" y="8220"/>
                    <a:pt x="372" y="7697"/>
                    <a:pt x="1096" y="7259"/>
                  </a:cubicBezTo>
                  <a:cubicBezTo>
                    <a:pt x="1461" y="7008"/>
                    <a:pt x="1918" y="6779"/>
                    <a:pt x="2420" y="6597"/>
                  </a:cubicBezTo>
                  <a:cubicBezTo>
                    <a:pt x="2945" y="6414"/>
                    <a:pt x="3515" y="6209"/>
                    <a:pt x="4063" y="6003"/>
                  </a:cubicBezTo>
                  <a:cubicBezTo>
                    <a:pt x="5159" y="5524"/>
                    <a:pt x="6209" y="4885"/>
                    <a:pt x="6939" y="4428"/>
                  </a:cubicBezTo>
                  <a:cubicBezTo>
                    <a:pt x="7145" y="4314"/>
                    <a:pt x="7304" y="4200"/>
                    <a:pt x="7464" y="4109"/>
                  </a:cubicBezTo>
                  <a:cubicBezTo>
                    <a:pt x="7624" y="4017"/>
                    <a:pt x="7761" y="3949"/>
                    <a:pt x="7875" y="3903"/>
                  </a:cubicBezTo>
                  <a:cubicBezTo>
                    <a:pt x="8103" y="3789"/>
                    <a:pt x="8217" y="3721"/>
                    <a:pt x="8217" y="3721"/>
                  </a:cubicBezTo>
                  <a:cubicBezTo>
                    <a:pt x="8217" y="3721"/>
                    <a:pt x="8354" y="3652"/>
                    <a:pt x="8583" y="3515"/>
                  </a:cubicBezTo>
                  <a:cubicBezTo>
                    <a:pt x="8811" y="3401"/>
                    <a:pt x="9130" y="3241"/>
                    <a:pt x="9541" y="3059"/>
                  </a:cubicBezTo>
                  <a:cubicBezTo>
                    <a:pt x="9929" y="2853"/>
                    <a:pt x="10409" y="2625"/>
                    <a:pt x="10911" y="2374"/>
                  </a:cubicBezTo>
                  <a:cubicBezTo>
                    <a:pt x="11413" y="2123"/>
                    <a:pt x="11938" y="1849"/>
                    <a:pt x="12463" y="1575"/>
                  </a:cubicBezTo>
                  <a:cubicBezTo>
                    <a:pt x="13490" y="1005"/>
                    <a:pt x="14563" y="525"/>
                    <a:pt x="15430" y="320"/>
                  </a:cubicBezTo>
                  <a:cubicBezTo>
                    <a:pt x="16275" y="91"/>
                    <a:pt x="16868" y="91"/>
                    <a:pt x="16868" y="46"/>
                  </a:cubicBezTo>
                  <a:cubicBezTo>
                    <a:pt x="16868" y="23"/>
                    <a:pt x="16731" y="0"/>
                    <a:pt x="164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7" name="Google Shape;3707;p43"/>
            <p:cNvSpPr/>
            <p:nvPr/>
          </p:nvSpPr>
          <p:spPr>
            <a:xfrm>
              <a:off x="6786546" y="4593938"/>
              <a:ext cx="224833" cy="201583"/>
            </a:xfrm>
            <a:custGeom>
              <a:avLst/>
              <a:gdLst/>
              <a:ahLst/>
              <a:cxnLst/>
              <a:rect l="l" t="t" r="r" b="b"/>
              <a:pathLst>
                <a:path w="8355" h="7491" extrusionOk="0">
                  <a:moveTo>
                    <a:pt x="53" y="0"/>
                  </a:moveTo>
                  <a:cubicBezTo>
                    <a:pt x="50" y="0"/>
                    <a:pt x="47" y="1"/>
                    <a:pt x="46" y="2"/>
                  </a:cubicBezTo>
                  <a:cubicBezTo>
                    <a:pt x="0" y="71"/>
                    <a:pt x="1142" y="915"/>
                    <a:pt x="2260" y="1760"/>
                  </a:cubicBezTo>
                  <a:cubicBezTo>
                    <a:pt x="2831" y="2171"/>
                    <a:pt x="3379" y="2604"/>
                    <a:pt x="3789" y="2947"/>
                  </a:cubicBezTo>
                  <a:cubicBezTo>
                    <a:pt x="4200" y="3266"/>
                    <a:pt x="4474" y="3494"/>
                    <a:pt x="4474" y="3494"/>
                  </a:cubicBezTo>
                  <a:lnTo>
                    <a:pt x="5159" y="4042"/>
                  </a:lnTo>
                  <a:cubicBezTo>
                    <a:pt x="5547" y="4362"/>
                    <a:pt x="6072" y="4841"/>
                    <a:pt x="6574" y="5321"/>
                  </a:cubicBezTo>
                  <a:cubicBezTo>
                    <a:pt x="7053" y="5823"/>
                    <a:pt x="7510" y="6370"/>
                    <a:pt x="7807" y="6781"/>
                  </a:cubicBezTo>
                  <a:cubicBezTo>
                    <a:pt x="8115" y="7199"/>
                    <a:pt x="8295" y="7490"/>
                    <a:pt x="8329" y="7490"/>
                  </a:cubicBezTo>
                  <a:cubicBezTo>
                    <a:pt x="8330" y="7490"/>
                    <a:pt x="8331" y="7490"/>
                    <a:pt x="8332" y="7489"/>
                  </a:cubicBezTo>
                  <a:cubicBezTo>
                    <a:pt x="8354" y="7489"/>
                    <a:pt x="8240" y="7147"/>
                    <a:pt x="7989" y="6667"/>
                  </a:cubicBezTo>
                  <a:cubicBezTo>
                    <a:pt x="7738" y="6211"/>
                    <a:pt x="7305" y="5617"/>
                    <a:pt x="6848" y="5069"/>
                  </a:cubicBezTo>
                  <a:cubicBezTo>
                    <a:pt x="6392" y="4522"/>
                    <a:pt x="5867" y="4019"/>
                    <a:pt x="5479" y="3654"/>
                  </a:cubicBezTo>
                  <a:cubicBezTo>
                    <a:pt x="5090" y="3312"/>
                    <a:pt x="4817" y="3084"/>
                    <a:pt x="4817" y="3084"/>
                  </a:cubicBezTo>
                  <a:cubicBezTo>
                    <a:pt x="4817" y="3084"/>
                    <a:pt x="4520" y="2855"/>
                    <a:pt x="4086" y="2536"/>
                  </a:cubicBezTo>
                  <a:cubicBezTo>
                    <a:pt x="3675" y="2239"/>
                    <a:pt x="3082" y="1828"/>
                    <a:pt x="2488" y="1440"/>
                  </a:cubicBezTo>
                  <a:cubicBezTo>
                    <a:pt x="1337" y="709"/>
                    <a:pt x="164" y="0"/>
                    <a:pt x="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8" name="Google Shape;3708;p43"/>
            <p:cNvSpPr/>
            <p:nvPr/>
          </p:nvSpPr>
          <p:spPr>
            <a:xfrm>
              <a:off x="6801292" y="4547841"/>
              <a:ext cx="38723" cy="65337"/>
            </a:xfrm>
            <a:custGeom>
              <a:avLst/>
              <a:gdLst/>
              <a:ahLst/>
              <a:cxnLst/>
              <a:rect l="l" t="t" r="r" b="b"/>
              <a:pathLst>
                <a:path w="1439" h="2428" extrusionOk="0">
                  <a:moveTo>
                    <a:pt x="127" y="0"/>
                  </a:moveTo>
                  <a:cubicBezTo>
                    <a:pt x="123" y="0"/>
                    <a:pt x="118" y="1"/>
                    <a:pt x="114" y="3"/>
                  </a:cubicBezTo>
                  <a:cubicBezTo>
                    <a:pt x="0" y="95"/>
                    <a:pt x="480" y="1327"/>
                    <a:pt x="480" y="1327"/>
                  </a:cubicBezTo>
                  <a:cubicBezTo>
                    <a:pt x="480" y="1327"/>
                    <a:pt x="1136" y="2428"/>
                    <a:pt x="1307" y="2428"/>
                  </a:cubicBezTo>
                  <a:cubicBezTo>
                    <a:pt x="1313" y="2428"/>
                    <a:pt x="1319" y="2426"/>
                    <a:pt x="1324" y="2423"/>
                  </a:cubicBezTo>
                  <a:cubicBezTo>
                    <a:pt x="1438" y="2354"/>
                    <a:pt x="959" y="1099"/>
                    <a:pt x="959" y="1099"/>
                  </a:cubicBezTo>
                  <a:cubicBezTo>
                    <a:pt x="959" y="1099"/>
                    <a:pt x="291" y="0"/>
                    <a:pt x="1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9" name="Google Shape;3709;p43"/>
            <p:cNvSpPr/>
            <p:nvPr/>
          </p:nvSpPr>
          <p:spPr>
            <a:xfrm>
              <a:off x="7624954" y="4617323"/>
              <a:ext cx="63911" cy="50537"/>
            </a:xfrm>
            <a:custGeom>
              <a:avLst/>
              <a:gdLst/>
              <a:ahLst/>
              <a:cxnLst/>
              <a:rect l="l" t="t" r="r" b="b"/>
              <a:pathLst>
                <a:path w="2375" h="1878" extrusionOk="0">
                  <a:moveTo>
                    <a:pt x="2284" y="0"/>
                  </a:moveTo>
                  <a:cubicBezTo>
                    <a:pt x="2154" y="0"/>
                    <a:pt x="1863" y="83"/>
                    <a:pt x="1599" y="206"/>
                  </a:cubicBezTo>
                  <a:cubicBezTo>
                    <a:pt x="1234" y="343"/>
                    <a:pt x="914" y="571"/>
                    <a:pt x="914" y="571"/>
                  </a:cubicBezTo>
                  <a:cubicBezTo>
                    <a:pt x="914" y="571"/>
                    <a:pt x="617" y="845"/>
                    <a:pt x="389" y="1142"/>
                  </a:cubicBezTo>
                  <a:cubicBezTo>
                    <a:pt x="161" y="1461"/>
                    <a:pt x="1" y="1849"/>
                    <a:pt x="69" y="1872"/>
                  </a:cubicBezTo>
                  <a:cubicBezTo>
                    <a:pt x="75" y="1876"/>
                    <a:pt x="81" y="1877"/>
                    <a:pt x="88" y="1877"/>
                  </a:cubicBezTo>
                  <a:cubicBezTo>
                    <a:pt x="176" y="1877"/>
                    <a:pt x="409" y="1627"/>
                    <a:pt x="663" y="1416"/>
                  </a:cubicBezTo>
                  <a:cubicBezTo>
                    <a:pt x="937" y="1188"/>
                    <a:pt x="1234" y="1005"/>
                    <a:pt x="1234" y="1005"/>
                  </a:cubicBezTo>
                  <a:cubicBezTo>
                    <a:pt x="1234" y="1005"/>
                    <a:pt x="1507" y="754"/>
                    <a:pt x="1781" y="526"/>
                  </a:cubicBezTo>
                  <a:cubicBezTo>
                    <a:pt x="2055" y="297"/>
                    <a:pt x="2375" y="115"/>
                    <a:pt x="2352" y="23"/>
                  </a:cubicBezTo>
                  <a:cubicBezTo>
                    <a:pt x="2347" y="8"/>
                    <a:pt x="2322" y="0"/>
                    <a:pt x="2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0" name="Google Shape;3710;p43"/>
            <p:cNvSpPr/>
            <p:nvPr/>
          </p:nvSpPr>
          <p:spPr>
            <a:xfrm>
              <a:off x="7132958" y="4250620"/>
              <a:ext cx="246953" cy="220985"/>
            </a:xfrm>
            <a:custGeom>
              <a:avLst/>
              <a:gdLst/>
              <a:ahLst/>
              <a:cxnLst/>
              <a:rect l="l" t="t" r="r" b="b"/>
              <a:pathLst>
                <a:path w="9177" h="8212" extrusionOk="0">
                  <a:moveTo>
                    <a:pt x="252" y="1"/>
                  </a:moveTo>
                  <a:cubicBezTo>
                    <a:pt x="229" y="275"/>
                    <a:pt x="184" y="526"/>
                    <a:pt x="161" y="800"/>
                  </a:cubicBezTo>
                  <a:cubicBezTo>
                    <a:pt x="69" y="1553"/>
                    <a:pt x="1" y="2261"/>
                    <a:pt x="1" y="2877"/>
                  </a:cubicBezTo>
                  <a:cubicBezTo>
                    <a:pt x="1" y="3516"/>
                    <a:pt x="47" y="4018"/>
                    <a:pt x="92" y="4383"/>
                  </a:cubicBezTo>
                  <a:cubicBezTo>
                    <a:pt x="161" y="4749"/>
                    <a:pt x="206" y="4954"/>
                    <a:pt x="206" y="4954"/>
                  </a:cubicBezTo>
                  <a:cubicBezTo>
                    <a:pt x="206" y="4954"/>
                    <a:pt x="275" y="5159"/>
                    <a:pt x="389" y="5525"/>
                  </a:cubicBezTo>
                  <a:cubicBezTo>
                    <a:pt x="526" y="5867"/>
                    <a:pt x="754" y="6369"/>
                    <a:pt x="1188" y="6848"/>
                  </a:cubicBezTo>
                  <a:cubicBezTo>
                    <a:pt x="1599" y="7351"/>
                    <a:pt x="2238" y="7807"/>
                    <a:pt x="3014" y="8035"/>
                  </a:cubicBezTo>
                  <a:cubicBezTo>
                    <a:pt x="3355" y="8149"/>
                    <a:pt x="3734" y="8211"/>
                    <a:pt x="4119" y="8211"/>
                  </a:cubicBezTo>
                  <a:cubicBezTo>
                    <a:pt x="4583" y="8211"/>
                    <a:pt x="5055" y="8121"/>
                    <a:pt x="5479" y="7921"/>
                  </a:cubicBezTo>
                  <a:cubicBezTo>
                    <a:pt x="6255" y="7556"/>
                    <a:pt x="6871" y="6963"/>
                    <a:pt x="7351" y="6346"/>
                  </a:cubicBezTo>
                  <a:cubicBezTo>
                    <a:pt x="7830" y="5730"/>
                    <a:pt x="8172" y="5114"/>
                    <a:pt x="8446" y="4566"/>
                  </a:cubicBezTo>
                  <a:cubicBezTo>
                    <a:pt x="8720" y="3995"/>
                    <a:pt x="8903" y="3516"/>
                    <a:pt x="9017" y="3196"/>
                  </a:cubicBezTo>
                  <a:cubicBezTo>
                    <a:pt x="9131" y="2854"/>
                    <a:pt x="9177" y="2649"/>
                    <a:pt x="9154" y="2649"/>
                  </a:cubicBezTo>
                  <a:cubicBezTo>
                    <a:pt x="9153" y="2648"/>
                    <a:pt x="9152" y="2648"/>
                    <a:pt x="9152" y="2648"/>
                  </a:cubicBezTo>
                  <a:cubicBezTo>
                    <a:pt x="9101" y="2648"/>
                    <a:pt x="8849" y="3417"/>
                    <a:pt x="8264" y="4452"/>
                  </a:cubicBezTo>
                  <a:cubicBezTo>
                    <a:pt x="7967" y="4977"/>
                    <a:pt x="7602" y="5593"/>
                    <a:pt x="7122" y="6164"/>
                  </a:cubicBezTo>
                  <a:cubicBezTo>
                    <a:pt x="6643" y="6734"/>
                    <a:pt x="6050" y="7282"/>
                    <a:pt x="5319" y="7579"/>
                  </a:cubicBezTo>
                  <a:cubicBezTo>
                    <a:pt x="4958" y="7730"/>
                    <a:pt x="4572" y="7799"/>
                    <a:pt x="4194" y="7799"/>
                  </a:cubicBezTo>
                  <a:cubicBezTo>
                    <a:pt x="3831" y="7799"/>
                    <a:pt x="3475" y="7736"/>
                    <a:pt x="3151" y="7625"/>
                  </a:cubicBezTo>
                  <a:cubicBezTo>
                    <a:pt x="2466" y="7373"/>
                    <a:pt x="1918" y="6963"/>
                    <a:pt x="1553" y="6529"/>
                  </a:cubicBezTo>
                  <a:cubicBezTo>
                    <a:pt x="1188" y="6095"/>
                    <a:pt x="1005" y="5639"/>
                    <a:pt x="891" y="5342"/>
                  </a:cubicBezTo>
                  <a:cubicBezTo>
                    <a:pt x="777" y="5022"/>
                    <a:pt x="731" y="4817"/>
                    <a:pt x="731" y="4817"/>
                  </a:cubicBezTo>
                  <a:cubicBezTo>
                    <a:pt x="731" y="4817"/>
                    <a:pt x="686" y="4634"/>
                    <a:pt x="617" y="4315"/>
                  </a:cubicBezTo>
                  <a:cubicBezTo>
                    <a:pt x="572" y="3973"/>
                    <a:pt x="503" y="3493"/>
                    <a:pt x="503" y="2877"/>
                  </a:cubicBezTo>
                  <a:cubicBezTo>
                    <a:pt x="480" y="2283"/>
                    <a:pt x="526" y="1599"/>
                    <a:pt x="594" y="845"/>
                  </a:cubicBezTo>
                  <a:cubicBezTo>
                    <a:pt x="617" y="754"/>
                    <a:pt x="617" y="663"/>
                    <a:pt x="617" y="549"/>
                  </a:cubicBezTo>
                  <a:lnTo>
                    <a:pt x="640" y="480"/>
                  </a:lnTo>
                  <a:lnTo>
                    <a:pt x="708" y="480"/>
                  </a:lnTo>
                  <a:lnTo>
                    <a:pt x="1005" y="526"/>
                  </a:lnTo>
                  <a:cubicBezTo>
                    <a:pt x="1393" y="549"/>
                    <a:pt x="1781" y="617"/>
                    <a:pt x="2192" y="686"/>
                  </a:cubicBezTo>
                  <a:cubicBezTo>
                    <a:pt x="2580" y="777"/>
                    <a:pt x="2968" y="845"/>
                    <a:pt x="3379" y="914"/>
                  </a:cubicBezTo>
                  <a:cubicBezTo>
                    <a:pt x="3767" y="982"/>
                    <a:pt x="4178" y="1005"/>
                    <a:pt x="4543" y="1051"/>
                  </a:cubicBezTo>
                  <a:cubicBezTo>
                    <a:pt x="5319" y="1097"/>
                    <a:pt x="6027" y="1097"/>
                    <a:pt x="6620" y="1119"/>
                  </a:cubicBezTo>
                  <a:cubicBezTo>
                    <a:pt x="7697" y="1160"/>
                    <a:pt x="8449" y="1309"/>
                    <a:pt x="8601" y="1309"/>
                  </a:cubicBezTo>
                  <a:cubicBezTo>
                    <a:pt x="8619" y="1309"/>
                    <a:pt x="8629" y="1307"/>
                    <a:pt x="8629" y="1302"/>
                  </a:cubicBezTo>
                  <a:cubicBezTo>
                    <a:pt x="8629" y="1279"/>
                    <a:pt x="8446" y="1233"/>
                    <a:pt x="8104" y="1142"/>
                  </a:cubicBezTo>
                  <a:cubicBezTo>
                    <a:pt x="7762" y="1051"/>
                    <a:pt x="7237" y="982"/>
                    <a:pt x="6643" y="914"/>
                  </a:cubicBezTo>
                  <a:cubicBezTo>
                    <a:pt x="6027" y="868"/>
                    <a:pt x="5319" y="823"/>
                    <a:pt x="4566" y="754"/>
                  </a:cubicBezTo>
                  <a:cubicBezTo>
                    <a:pt x="4201" y="686"/>
                    <a:pt x="3813" y="663"/>
                    <a:pt x="3425" y="572"/>
                  </a:cubicBezTo>
                  <a:cubicBezTo>
                    <a:pt x="3037" y="503"/>
                    <a:pt x="2649" y="412"/>
                    <a:pt x="2261" y="320"/>
                  </a:cubicBezTo>
                  <a:cubicBezTo>
                    <a:pt x="1850" y="229"/>
                    <a:pt x="1462" y="138"/>
                    <a:pt x="1051" y="115"/>
                  </a:cubicBezTo>
                  <a:cubicBezTo>
                    <a:pt x="777" y="69"/>
                    <a:pt x="503" y="47"/>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1" name="Google Shape;3711;p43"/>
            <p:cNvSpPr/>
            <p:nvPr/>
          </p:nvSpPr>
          <p:spPr>
            <a:xfrm>
              <a:off x="6990470" y="3823074"/>
              <a:ext cx="254326" cy="457039"/>
            </a:xfrm>
            <a:custGeom>
              <a:avLst/>
              <a:gdLst/>
              <a:ahLst/>
              <a:cxnLst/>
              <a:rect l="l" t="t" r="r" b="b"/>
              <a:pathLst>
                <a:path w="9451" h="16984" extrusionOk="0">
                  <a:moveTo>
                    <a:pt x="9443" y="0"/>
                  </a:moveTo>
                  <a:cubicBezTo>
                    <a:pt x="9407" y="0"/>
                    <a:pt x="9274" y="135"/>
                    <a:pt x="9062" y="368"/>
                  </a:cubicBezTo>
                  <a:cubicBezTo>
                    <a:pt x="8834" y="619"/>
                    <a:pt x="8491" y="938"/>
                    <a:pt x="8172" y="1418"/>
                  </a:cubicBezTo>
                  <a:cubicBezTo>
                    <a:pt x="7464" y="2331"/>
                    <a:pt x="6780" y="3723"/>
                    <a:pt x="6300" y="5184"/>
                  </a:cubicBezTo>
                  <a:cubicBezTo>
                    <a:pt x="5798" y="6622"/>
                    <a:pt x="5433" y="8128"/>
                    <a:pt x="5205" y="9224"/>
                  </a:cubicBezTo>
                  <a:cubicBezTo>
                    <a:pt x="4954" y="10342"/>
                    <a:pt x="4794" y="11073"/>
                    <a:pt x="4794" y="11073"/>
                  </a:cubicBezTo>
                  <a:cubicBezTo>
                    <a:pt x="4794" y="11073"/>
                    <a:pt x="4748" y="11278"/>
                    <a:pt x="4680" y="11598"/>
                  </a:cubicBezTo>
                  <a:cubicBezTo>
                    <a:pt x="4611" y="11917"/>
                    <a:pt x="4520" y="12374"/>
                    <a:pt x="4360" y="12922"/>
                  </a:cubicBezTo>
                  <a:cubicBezTo>
                    <a:pt x="4246" y="13492"/>
                    <a:pt x="4041" y="14109"/>
                    <a:pt x="3835" y="14793"/>
                  </a:cubicBezTo>
                  <a:cubicBezTo>
                    <a:pt x="3721" y="15136"/>
                    <a:pt x="3630" y="15478"/>
                    <a:pt x="3470" y="15798"/>
                  </a:cubicBezTo>
                  <a:cubicBezTo>
                    <a:pt x="3333" y="16117"/>
                    <a:pt x="3128" y="16391"/>
                    <a:pt x="2831" y="16505"/>
                  </a:cubicBezTo>
                  <a:cubicBezTo>
                    <a:pt x="2628" y="16592"/>
                    <a:pt x="2407" y="16624"/>
                    <a:pt x="2185" y="16624"/>
                  </a:cubicBezTo>
                  <a:cubicBezTo>
                    <a:pt x="2057" y="16624"/>
                    <a:pt x="1929" y="16613"/>
                    <a:pt x="1804" y="16596"/>
                  </a:cubicBezTo>
                  <a:cubicBezTo>
                    <a:pt x="1461" y="16528"/>
                    <a:pt x="1119" y="16414"/>
                    <a:pt x="868" y="16231"/>
                  </a:cubicBezTo>
                  <a:lnTo>
                    <a:pt x="708" y="16072"/>
                  </a:lnTo>
                  <a:cubicBezTo>
                    <a:pt x="662" y="16003"/>
                    <a:pt x="617" y="15935"/>
                    <a:pt x="571" y="15866"/>
                  </a:cubicBezTo>
                  <a:cubicBezTo>
                    <a:pt x="480" y="15729"/>
                    <a:pt x="434" y="15569"/>
                    <a:pt x="366" y="15432"/>
                  </a:cubicBezTo>
                  <a:cubicBezTo>
                    <a:pt x="274" y="15136"/>
                    <a:pt x="252" y="14839"/>
                    <a:pt x="252" y="14565"/>
                  </a:cubicBezTo>
                  <a:cubicBezTo>
                    <a:pt x="274" y="13994"/>
                    <a:pt x="388" y="13538"/>
                    <a:pt x="480" y="13218"/>
                  </a:cubicBezTo>
                  <a:cubicBezTo>
                    <a:pt x="548" y="12899"/>
                    <a:pt x="594" y="12716"/>
                    <a:pt x="571" y="12716"/>
                  </a:cubicBezTo>
                  <a:cubicBezTo>
                    <a:pt x="571" y="12715"/>
                    <a:pt x="571" y="12714"/>
                    <a:pt x="570" y="12714"/>
                  </a:cubicBezTo>
                  <a:cubicBezTo>
                    <a:pt x="561" y="12714"/>
                    <a:pt x="473" y="12894"/>
                    <a:pt x="366" y="13196"/>
                  </a:cubicBezTo>
                  <a:cubicBezTo>
                    <a:pt x="252" y="13515"/>
                    <a:pt x="92" y="13972"/>
                    <a:pt x="46" y="14542"/>
                  </a:cubicBezTo>
                  <a:cubicBezTo>
                    <a:pt x="0" y="15136"/>
                    <a:pt x="115" y="15889"/>
                    <a:pt x="685" y="16460"/>
                  </a:cubicBezTo>
                  <a:cubicBezTo>
                    <a:pt x="982" y="16711"/>
                    <a:pt x="1347" y="16848"/>
                    <a:pt x="1758" y="16939"/>
                  </a:cubicBezTo>
                  <a:cubicBezTo>
                    <a:pt x="1919" y="16967"/>
                    <a:pt x="2083" y="16984"/>
                    <a:pt x="2250" y="16984"/>
                  </a:cubicBezTo>
                  <a:cubicBezTo>
                    <a:pt x="2486" y="16984"/>
                    <a:pt x="2727" y="16951"/>
                    <a:pt x="2968" y="16870"/>
                  </a:cubicBezTo>
                  <a:cubicBezTo>
                    <a:pt x="3401" y="16711"/>
                    <a:pt x="3675" y="16323"/>
                    <a:pt x="3858" y="15980"/>
                  </a:cubicBezTo>
                  <a:cubicBezTo>
                    <a:pt x="4041" y="15615"/>
                    <a:pt x="4132" y="15250"/>
                    <a:pt x="4246" y="14930"/>
                  </a:cubicBezTo>
                  <a:cubicBezTo>
                    <a:pt x="4474" y="14245"/>
                    <a:pt x="4702" y="13606"/>
                    <a:pt x="4839" y="13059"/>
                  </a:cubicBezTo>
                  <a:cubicBezTo>
                    <a:pt x="4999" y="12511"/>
                    <a:pt x="5113" y="12031"/>
                    <a:pt x="5182" y="11712"/>
                  </a:cubicBezTo>
                  <a:cubicBezTo>
                    <a:pt x="5273" y="11392"/>
                    <a:pt x="5319" y="11187"/>
                    <a:pt x="5319" y="11187"/>
                  </a:cubicBezTo>
                  <a:cubicBezTo>
                    <a:pt x="5319" y="11187"/>
                    <a:pt x="5456" y="10456"/>
                    <a:pt x="5684" y="9338"/>
                  </a:cubicBezTo>
                  <a:cubicBezTo>
                    <a:pt x="5889" y="8220"/>
                    <a:pt x="6209" y="6736"/>
                    <a:pt x="6643" y="5298"/>
                  </a:cubicBezTo>
                  <a:cubicBezTo>
                    <a:pt x="7099" y="3860"/>
                    <a:pt x="7693" y="2468"/>
                    <a:pt x="8354" y="1532"/>
                  </a:cubicBezTo>
                  <a:cubicBezTo>
                    <a:pt x="8628" y="1052"/>
                    <a:pt x="8948" y="710"/>
                    <a:pt x="9153" y="436"/>
                  </a:cubicBezTo>
                  <a:cubicBezTo>
                    <a:pt x="9359" y="162"/>
                    <a:pt x="9450" y="3"/>
                    <a:pt x="9450" y="3"/>
                  </a:cubicBezTo>
                  <a:cubicBezTo>
                    <a:pt x="9448" y="1"/>
                    <a:pt x="9446" y="0"/>
                    <a:pt x="9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2" name="Google Shape;3712;p43"/>
            <p:cNvSpPr/>
            <p:nvPr/>
          </p:nvSpPr>
          <p:spPr>
            <a:xfrm>
              <a:off x="7366375" y="3836636"/>
              <a:ext cx="116117" cy="494014"/>
            </a:xfrm>
            <a:custGeom>
              <a:avLst/>
              <a:gdLst/>
              <a:ahLst/>
              <a:cxnLst/>
              <a:rect l="l" t="t" r="r" b="b"/>
              <a:pathLst>
                <a:path w="4315" h="18358" extrusionOk="0">
                  <a:moveTo>
                    <a:pt x="3972" y="1"/>
                  </a:moveTo>
                  <a:lnTo>
                    <a:pt x="3972" y="1"/>
                  </a:lnTo>
                  <a:cubicBezTo>
                    <a:pt x="3972" y="1"/>
                    <a:pt x="3812" y="138"/>
                    <a:pt x="3561" y="434"/>
                  </a:cubicBezTo>
                  <a:cubicBezTo>
                    <a:pt x="3333" y="731"/>
                    <a:pt x="3036" y="1188"/>
                    <a:pt x="2740" y="1758"/>
                  </a:cubicBezTo>
                  <a:cubicBezTo>
                    <a:pt x="2169" y="2922"/>
                    <a:pt x="1667" y="4566"/>
                    <a:pt x="1233" y="6209"/>
                  </a:cubicBezTo>
                  <a:cubicBezTo>
                    <a:pt x="1028" y="7031"/>
                    <a:pt x="799" y="7853"/>
                    <a:pt x="617" y="8651"/>
                  </a:cubicBezTo>
                  <a:cubicBezTo>
                    <a:pt x="434" y="9428"/>
                    <a:pt x="297" y="10158"/>
                    <a:pt x="206" y="10797"/>
                  </a:cubicBezTo>
                  <a:cubicBezTo>
                    <a:pt x="1" y="12075"/>
                    <a:pt x="1" y="12943"/>
                    <a:pt x="1" y="12943"/>
                  </a:cubicBezTo>
                  <a:cubicBezTo>
                    <a:pt x="1" y="12943"/>
                    <a:pt x="1" y="13171"/>
                    <a:pt x="1" y="13559"/>
                  </a:cubicBezTo>
                  <a:cubicBezTo>
                    <a:pt x="1" y="13741"/>
                    <a:pt x="23" y="13970"/>
                    <a:pt x="46" y="14244"/>
                  </a:cubicBezTo>
                  <a:cubicBezTo>
                    <a:pt x="46" y="14381"/>
                    <a:pt x="69" y="14518"/>
                    <a:pt x="69" y="14655"/>
                  </a:cubicBezTo>
                  <a:cubicBezTo>
                    <a:pt x="115" y="14814"/>
                    <a:pt x="137" y="14974"/>
                    <a:pt x="160" y="15134"/>
                  </a:cubicBezTo>
                  <a:cubicBezTo>
                    <a:pt x="206" y="15294"/>
                    <a:pt x="229" y="15453"/>
                    <a:pt x="252" y="15636"/>
                  </a:cubicBezTo>
                  <a:cubicBezTo>
                    <a:pt x="297" y="15796"/>
                    <a:pt x="366" y="15978"/>
                    <a:pt x="411" y="16161"/>
                  </a:cubicBezTo>
                  <a:cubicBezTo>
                    <a:pt x="548" y="16526"/>
                    <a:pt x="708" y="16891"/>
                    <a:pt x="936" y="17257"/>
                  </a:cubicBezTo>
                  <a:cubicBezTo>
                    <a:pt x="1165" y="17622"/>
                    <a:pt x="1507" y="17941"/>
                    <a:pt x="1918" y="18147"/>
                  </a:cubicBezTo>
                  <a:cubicBezTo>
                    <a:pt x="2123" y="18261"/>
                    <a:pt x="2352" y="18329"/>
                    <a:pt x="2603" y="18352"/>
                  </a:cubicBezTo>
                  <a:cubicBezTo>
                    <a:pt x="2640" y="18356"/>
                    <a:pt x="2678" y="18358"/>
                    <a:pt x="2717" y="18358"/>
                  </a:cubicBezTo>
                  <a:cubicBezTo>
                    <a:pt x="2919" y="18358"/>
                    <a:pt x="3142" y="18307"/>
                    <a:pt x="3333" y="18192"/>
                  </a:cubicBezTo>
                  <a:cubicBezTo>
                    <a:pt x="3767" y="17896"/>
                    <a:pt x="3926" y="17416"/>
                    <a:pt x="3995" y="16960"/>
                  </a:cubicBezTo>
                  <a:cubicBezTo>
                    <a:pt x="4041" y="16526"/>
                    <a:pt x="4018" y="16115"/>
                    <a:pt x="3995" y="15704"/>
                  </a:cubicBezTo>
                  <a:cubicBezTo>
                    <a:pt x="3972" y="15316"/>
                    <a:pt x="3972" y="14951"/>
                    <a:pt x="4018" y="14586"/>
                  </a:cubicBezTo>
                  <a:cubicBezTo>
                    <a:pt x="4063" y="14221"/>
                    <a:pt x="4086" y="13856"/>
                    <a:pt x="4132" y="13536"/>
                  </a:cubicBezTo>
                  <a:cubicBezTo>
                    <a:pt x="4178" y="12920"/>
                    <a:pt x="4246" y="12372"/>
                    <a:pt x="4269" y="12007"/>
                  </a:cubicBezTo>
                  <a:cubicBezTo>
                    <a:pt x="4292" y="11642"/>
                    <a:pt x="4315" y="11413"/>
                    <a:pt x="4292" y="11413"/>
                  </a:cubicBezTo>
                  <a:cubicBezTo>
                    <a:pt x="4269" y="11413"/>
                    <a:pt x="4223" y="11619"/>
                    <a:pt x="4155" y="11984"/>
                  </a:cubicBezTo>
                  <a:cubicBezTo>
                    <a:pt x="4109" y="12372"/>
                    <a:pt x="4018" y="12897"/>
                    <a:pt x="3926" y="13536"/>
                  </a:cubicBezTo>
                  <a:cubicBezTo>
                    <a:pt x="3881" y="13833"/>
                    <a:pt x="3835" y="14175"/>
                    <a:pt x="3767" y="14540"/>
                  </a:cubicBezTo>
                  <a:cubicBezTo>
                    <a:pt x="3698" y="14906"/>
                    <a:pt x="3675" y="15316"/>
                    <a:pt x="3698" y="15727"/>
                  </a:cubicBezTo>
                  <a:cubicBezTo>
                    <a:pt x="3698" y="16115"/>
                    <a:pt x="3721" y="16526"/>
                    <a:pt x="3653" y="16914"/>
                  </a:cubicBezTo>
                  <a:cubicBezTo>
                    <a:pt x="3607" y="17302"/>
                    <a:pt x="3424" y="17690"/>
                    <a:pt x="3128" y="17873"/>
                  </a:cubicBezTo>
                  <a:cubicBezTo>
                    <a:pt x="3014" y="17943"/>
                    <a:pt x="2888" y="17972"/>
                    <a:pt x="2757" y="17972"/>
                  </a:cubicBezTo>
                  <a:cubicBezTo>
                    <a:pt x="2544" y="17972"/>
                    <a:pt x="2321" y="17894"/>
                    <a:pt x="2123" y="17782"/>
                  </a:cubicBezTo>
                  <a:cubicBezTo>
                    <a:pt x="1781" y="17599"/>
                    <a:pt x="1507" y="17325"/>
                    <a:pt x="1302" y="17006"/>
                  </a:cubicBezTo>
                  <a:cubicBezTo>
                    <a:pt x="1119" y="16709"/>
                    <a:pt x="982" y="16344"/>
                    <a:pt x="868" y="16024"/>
                  </a:cubicBezTo>
                  <a:cubicBezTo>
                    <a:pt x="822" y="15841"/>
                    <a:pt x="777" y="15682"/>
                    <a:pt x="731" y="15522"/>
                  </a:cubicBezTo>
                  <a:cubicBezTo>
                    <a:pt x="708" y="15362"/>
                    <a:pt x="685" y="15202"/>
                    <a:pt x="662" y="15043"/>
                  </a:cubicBezTo>
                  <a:cubicBezTo>
                    <a:pt x="617" y="14883"/>
                    <a:pt x="594" y="14746"/>
                    <a:pt x="571" y="14609"/>
                  </a:cubicBezTo>
                  <a:cubicBezTo>
                    <a:pt x="571" y="14449"/>
                    <a:pt x="571" y="14312"/>
                    <a:pt x="548" y="14198"/>
                  </a:cubicBezTo>
                  <a:cubicBezTo>
                    <a:pt x="548" y="13947"/>
                    <a:pt x="526" y="13719"/>
                    <a:pt x="526" y="13536"/>
                  </a:cubicBezTo>
                  <a:cubicBezTo>
                    <a:pt x="526" y="13171"/>
                    <a:pt x="526" y="12965"/>
                    <a:pt x="526" y="12965"/>
                  </a:cubicBezTo>
                  <a:cubicBezTo>
                    <a:pt x="526" y="12965"/>
                    <a:pt x="526" y="12121"/>
                    <a:pt x="685" y="10866"/>
                  </a:cubicBezTo>
                  <a:cubicBezTo>
                    <a:pt x="754" y="10249"/>
                    <a:pt x="891" y="9519"/>
                    <a:pt x="1050" y="8743"/>
                  </a:cubicBezTo>
                  <a:cubicBezTo>
                    <a:pt x="1210" y="7967"/>
                    <a:pt x="1416" y="7145"/>
                    <a:pt x="1621" y="6300"/>
                  </a:cubicBezTo>
                  <a:cubicBezTo>
                    <a:pt x="1986" y="4657"/>
                    <a:pt x="2420" y="3014"/>
                    <a:pt x="2945" y="1850"/>
                  </a:cubicBezTo>
                  <a:cubicBezTo>
                    <a:pt x="3424" y="663"/>
                    <a:pt x="4018" y="24"/>
                    <a:pt x="39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3" name="Google Shape;3713;p43"/>
            <p:cNvSpPr/>
            <p:nvPr/>
          </p:nvSpPr>
          <p:spPr>
            <a:xfrm>
              <a:off x="7035921" y="4065022"/>
              <a:ext cx="52232" cy="90471"/>
            </a:xfrm>
            <a:custGeom>
              <a:avLst/>
              <a:gdLst/>
              <a:ahLst/>
              <a:cxnLst/>
              <a:rect l="l" t="t" r="r" b="b"/>
              <a:pathLst>
                <a:path w="1941" h="3362" extrusionOk="0">
                  <a:moveTo>
                    <a:pt x="1549" y="0"/>
                  </a:moveTo>
                  <a:cubicBezTo>
                    <a:pt x="1307" y="0"/>
                    <a:pt x="1016" y="308"/>
                    <a:pt x="845" y="735"/>
                  </a:cubicBezTo>
                  <a:cubicBezTo>
                    <a:pt x="685" y="1192"/>
                    <a:pt x="754" y="1602"/>
                    <a:pt x="1005" y="1671"/>
                  </a:cubicBezTo>
                  <a:cubicBezTo>
                    <a:pt x="1021" y="1674"/>
                    <a:pt x="1037" y="1675"/>
                    <a:pt x="1054" y="1675"/>
                  </a:cubicBezTo>
                  <a:cubicBezTo>
                    <a:pt x="1299" y="1675"/>
                    <a:pt x="1608" y="1368"/>
                    <a:pt x="1758" y="941"/>
                  </a:cubicBezTo>
                  <a:cubicBezTo>
                    <a:pt x="1941" y="484"/>
                    <a:pt x="1872" y="73"/>
                    <a:pt x="1598" y="5"/>
                  </a:cubicBezTo>
                  <a:cubicBezTo>
                    <a:pt x="1582" y="2"/>
                    <a:pt x="1566" y="0"/>
                    <a:pt x="1549" y="0"/>
                  </a:cubicBezTo>
                  <a:close/>
                  <a:moveTo>
                    <a:pt x="615" y="2167"/>
                  </a:moveTo>
                  <a:cubicBezTo>
                    <a:pt x="441" y="2167"/>
                    <a:pt x="240" y="2385"/>
                    <a:pt x="115" y="2698"/>
                  </a:cubicBezTo>
                  <a:cubicBezTo>
                    <a:pt x="1" y="3018"/>
                    <a:pt x="46" y="3314"/>
                    <a:pt x="229" y="3360"/>
                  </a:cubicBezTo>
                  <a:cubicBezTo>
                    <a:pt x="237" y="3361"/>
                    <a:pt x="246" y="3362"/>
                    <a:pt x="254" y="3362"/>
                  </a:cubicBezTo>
                  <a:cubicBezTo>
                    <a:pt x="434" y="3362"/>
                    <a:pt x="668" y="3140"/>
                    <a:pt x="777" y="2835"/>
                  </a:cubicBezTo>
                  <a:cubicBezTo>
                    <a:pt x="891" y="2515"/>
                    <a:pt x="845" y="2219"/>
                    <a:pt x="662" y="2173"/>
                  </a:cubicBezTo>
                  <a:cubicBezTo>
                    <a:pt x="647" y="2169"/>
                    <a:pt x="631" y="2167"/>
                    <a:pt x="615" y="216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4" name="Google Shape;3714;p43"/>
            <p:cNvSpPr/>
            <p:nvPr/>
          </p:nvSpPr>
          <p:spPr>
            <a:xfrm>
              <a:off x="6515051" y="4454302"/>
              <a:ext cx="52232" cy="90122"/>
            </a:xfrm>
            <a:custGeom>
              <a:avLst/>
              <a:gdLst/>
              <a:ahLst/>
              <a:cxnLst/>
              <a:rect l="l" t="t" r="r" b="b"/>
              <a:pathLst>
                <a:path w="1941" h="3349" extrusionOk="0">
                  <a:moveTo>
                    <a:pt x="1551" y="1"/>
                  </a:moveTo>
                  <a:cubicBezTo>
                    <a:pt x="1309" y="1"/>
                    <a:pt x="1011" y="302"/>
                    <a:pt x="845" y="717"/>
                  </a:cubicBezTo>
                  <a:cubicBezTo>
                    <a:pt x="685" y="1174"/>
                    <a:pt x="754" y="1585"/>
                    <a:pt x="1005" y="1653"/>
                  </a:cubicBezTo>
                  <a:cubicBezTo>
                    <a:pt x="1021" y="1656"/>
                    <a:pt x="1037" y="1658"/>
                    <a:pt x="1054" y="1658"/>
                  </a:cubicBezTo>
                  <a:cubicBezTo>
                    <a:pt x="1299" y="1658"/>
                    <a:pt x="1609" y="1350"/>
                    <a:pt x="1758" y="923"/>
                  </a:cubicBezTo>
                  <a:cubicBezTo>
                    <a:pt x="1941" y="489"/>
                    <a:pt x="1872" y="78"/>
                    <a:pt x="1621" y="10"/>
                  </a:cubicBezTo>
                  <a:cubicBezTo>
                    <a:pt x="1598" y="4"/>
                    <a:pt x="1575" y="1"/>
                    <a:pt x="1551" y="1"/>
                  </a:cubicBezTo>
                  <a:close/>
                  <a:moveTo>
                    <a:pt x="615" y="2172"/>
                  </a:moveTo>
                  <a:cubicBezTo>
                    <a:pt x="441" y="2172"/>
                    <a:pt x="240" y="2388"/>
                    <a:pt x="115" y="2680"/>
                  </a:cubicBezTo>
                  <a:cubicBezTo>
                    <a:pt x="1" y="3000"/>
                    <a:pt x="46" y="3297"/>
                    <a:pt x="229" y="3342"/>
                  </a:cubicBezTo>
                  <a:cubicBezTo>
                    <a:pt x="245" y="3346"/>
                    <a:pt x="261" y="3348"/>
                    <a:pt x="277" y="3348"/>
                  </a:cubicBezTo>
                  <a:cubicBezTo>
                    <a:pt x="454" y="3348"/>
                    <a:pt x="672" y="3132"/>
                    <a:pt x="777" y="2840"/>
                  </a:cubicBezTo>
                  <a:cubicBezTo>
                    <a:pt x="891" y="2498"/>
                    <a:pt x="845" y="2201"/>
                    <a:pt x="663" y="2178"/>
                  </a:cubicBezTo>
                  <a:cubicBezTo>
                    <a:pt x="647" y="2174"/>
                    <a:pt x="631" y="2172"/>
                    <a:pt x="615" y="217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5" name="Google Shape;3715;p43"/>
            <p:cNvSpPr/>
            <p:nvPr/>
          </p:nvSpPr>
          <p:spPr>
            <a:xfrm>
              <a:off x="8164876" y="4464151"/>
              <a:ext cx="2960" cy="1480"/>
            </a:xfrm>
            <a:custGeom>
              <a:avLst/>
              <a:gdLst/>
              <a:ahLst/>
              <a:cxnLst/>
              <a:rect l="l" t="t" r="r" b="b"/>
              <a:pathLst>
                <a:path w="110" h="55" extrusionOk="0">
                  <a:moveTo>
                    <a:pt x="102" y="0"/>
                  </a:moveTo>
                  <a:cubicBezTo>
                    <a:pt x="96" y="0"/>
                    <a:pt x="62" y="11"/>
                    <a:pt x="0" y="32"/>
                  </a:cubicBezTo>
                  <a:cubicBezTo>
                    <a:pt x="0" y="55"/>
                    <a:pt x="0" y="55"/>
                    <a:pt x="0" y="55"/>
                  </a:cubicBezTo>
                  <a:cubicBezTo>
                    <a:pt x="76" y="17"/>
                    <a:pt x="110" y="0"/>
                    <a:pt x="102"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Google Shape;3370;p43"/>
          <p:cNvSpPr txBox="1"/>
          <p:nvPr/>
        </p:nvSpPr>
        <p:spPr>
          <a:xfrm>
            <a:off x="1925067" y="1217000"/>
            <a:ext cx="2154590" cy="7790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Atma"/>
              <a:buNone/>
              <a:defRPr sz="4500" b="0" i="0" u="none" strike="noStrike" cap="none">
                <a:solidFill>
                  <a:schemeClr val="dk2"/>
                </a:solidFill>
                <a:latin typeface="Atma"/>
                <a:ea typeface="Atma"/>
                <a:cs typeface="Atma"/>
                <a:sym typeface="Atma"/>
              </a:defRPr>
            </a:lvl1pPr>
            <a:lvl2pPr marR="0" lvl="1" algn="ctr" rtl="0">
              <a:lnSpc>
                <a:spcPct val="100000"/>
              </a:lnSpc>
              <a:spcBef>
                <a:spcPts val="0"/>
              </a:spcBef>
              <a:spcAft>
                <a:spcPts val="0"/>
              </a:spcAft>
              <a:buClr>
                <a:schemeClr val="dk1"/>
              </a:buClr>
              <a:buSzPts val="3600"/>
              <a:buFont typeface="Bebas Neue" panose="020B0606020202050201"/>
              <a:buNone/>
              <a:defRPr sz="36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ctr" rtl="0">
              <a:lnSpc>
                <a:spcPct val="100000"/>
              </a:lnSpc>
              <a:spcBef>
                <a:spcPts val="0"/>
              </a:spcBef>
              <a:spcAft>
                <a:spcPts val="0"/>
              </a:spcAft>
              <a:buClr>
                <a:schemeClr val="dk1"/>
              </a:buClr>
              <a:buSzPts val="3600"/>
              <a:buFont typeface="Bebas Neue" panose="020B0606020202050201"/>
              <a:buNone/>
              <a:defRPr sz="36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ctr" rtl="0">
              <a:lnSpc>
                <a:spcPct val="100000"/>
              </a:lnSpc>
              <a:spcBef>
                <a:spcPts val="0"/>
              </a:spcBef>
              <a:spcAft>
                <a:spcPts val="0"/>
              </a:spcAft>
              <a:buClr>
                <a:schemeClr val="dk1"/>
              </a:buClr>
              <a:buSzPts val="3600"/>
              <a:buFont typeface="Bebas Neue" panose="020B0606020202050201"/>
              <a:buNone/>
              <a:defRPr sz="36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ctr" rtl="0">
              <a:lnSpc>
                <a:spcPct val="100000"/>
              </a:lnSpc>
              <a:spcBef>
                <a:spcPts val="0"/>
              </a:spcBef>
              <a:spcAft>
                <a:spcPts val="0"/>
              </a:spcAft>
              <a:buClr>
                <a:schemeClr val="dk1"/>
              </a:buClr>
              <a:buSzPts val="3600"/>
              <a:buFont typeface="Bebas Neue" panose="020B0606020202050201"/>
              <a:buNone/>
              <a:defRPr sz="36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ctr" rtl="0">
              <a:lnSpc>
                <a:spcPct val="100000"/>
              </a:lnSpc>
              <a:spcBef>
                <a:spcPts val="0"/>
              </a:spcBef>
              <a:spcAft>
                <a:spcPts val="0"/>
              </a:spcAft>
              <a:buClr>
                <a:schemeClr val="dk1"/>
              </a:buClr>
              <a:buSzPts val="3600"/>
              <a:buFont typeface="Bebas Neue" panose="020B0606020202050201"/>
              <a:buNone/>
              <a:defRPr sz="36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ctr" rtl="0">
              <a:lnSpc>
                <a:spcPct val="100000"/>
              </a:lnSpc>
              <a:spcBef>
                <a:spcPts val="0"/>
              </a:spcBef>
              <a:spcAft>
                <a:spcPts val="0"/>
              </a:spcAft>
              <a:buClr>
                <a:schemeClr val="dk1"/>
              </a:buClr>
              <a:buSzPts val="3600"/>
              <a:buFont typeface="Bebas Neue" panose="020B0606020202050201"/>
              <a:buNone/>
              <a:defRPr sz="36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ctr" rtl="0">
              <a:lnSpc>
                <a:spcPct val="100000"/>
              </a:lnSpc>
              <a:spcBef>
                <a:spcPts val="0"/>
              </a:spcBef>
              <a:spcAft>
                <a:spcPts val="0"/>
              </a:spcAft>
              <a:buClr>
                <a:schemeClr val="dk1"/>
              </a:buClr>
              <a:buSzPts val="3600"/>
              <a:buFont typeface="Bebas Neue" panose="020B0606020202050201"/>
              <a:buNone/>
              <a:defRPr sz="36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ctr" rtl="0">
              <a:lnSpc>
                <a:spcPct val="100000"/>
              </a:lnSpc>
              <a:spcBef>
                <a:spcPts val="0"/>
              </a:spcBef>
              <a:spcAft>
                <a:spcPts val="0"/>
              </a:spcAft>
              <a:buClr>
                <a:schemeClr val="dk1"/>
              </a:buClr>
              <a:buSzPts val="3600"/>
              <a:buFont typeface="Bebas Neue" panose="020B0606020202050201"/>
              <a:buNone/>
              <a:defRPr sz="36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vi-VN" sz="3600">
                <a:solidFill>
                  <a:schemeClr val="dk1"/>
                </a:solidFill>
                <a:latin typeface="Itim" panose="00000500000000000000" pitchFamily="2" charset="-34"/>
                <a:cs typeface="Itim" panose="00000500000000000000" pitchFamily="2" charset="-34"/>
              </a:rPr>
              <a:t>DT chung</a:t>
            </a:r>
            <a:endParaRPr lang="vi-VN" sz="3600">
              <a:solidFill>
                <a:schemeClr val="dk1"/>
              </a:solidFill>
              <a:latin typeface="Itim" panose="00000500000000000000" pitchFamily="2" charset="-34"/>
              <a:cs typeface="Itim" panose="00000500000000000000" pitchFamily="2" charset="-34"/>
            </a:endParaRPr>
          </a:p>
        </p:txBody>
      </p:sp>
      <p:sp>
        <p:nvSpPr>
          <p:cNvPr id="3" name="Google Shape;3370;p43"/>
          <p:cNvSpPr txBox="1"/>
          <p:nvPr/>
        </p:nvSpPr>
        <p:spPr>
          <a:xfrm>
            <a:off x="5071461" y="1255408"/>
            <a:ext cx="2154590" cy="7790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Atma"/>
              <a:buNone/>
              <a:defRPr sz="4500" b="0" i="0" u="none" strike="noStrike" cap="none">
                <a:solidFill>
                  <a:schemeClr val="dk2"/>
                </a:solidFill>
                <a:latin typeface="Atma"/>
                <a:ea typeface="Atma"/>
                <a:cs typeface="Atma"/>
                <a:sym typeface="Atma"/>
              </a:defRPr>
            </a:lvl1pPr>
            <a:lvl2pPr marR="0" lvl="1" algn="ctr" rtl="0">
              <a:lnSpc>
                <a:spcPct val="100000"/>
              </a:lnSpc>
              <a:spcBef>
                <a:spcPts val="0"/>
              </a:spcBef>
              <a:spcAft>
                <a:spcPts val="0"/>
              </a:spcAft>
              <a:buClr>
                <a:schemeClr val="dk1"/>
              </a:buClr>
              <a:buSzPts val="3600"/>
              <a:buFont typeface="Bebas Neue" panose="020B0606020202050201"/>
              <a:buNone/>
              <a:defRPr sz="36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ctr" rtl="0">
              <a:lnSpc>
                <a:spcPct val="100000"/>
              </a:lnSpc>
              <a:spcBef>
                <a:spcPts val="0"/>
              </a:spcBef>
              <a:spcAft>
                <a:spcPts val="0"/>
              </a:spcAft>
              <a:buClr>
                <a:schemeClr val="dk1"/>
              </a:buClr>
              <a:buSzPts val="3600"/>
              <a:buFont typeface="Bebas Neue" panose="020B0606020202050201"/>
              <a:buNone/>
              <a:defRPr sz="36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ctr" rtl="0">
              <a:lnSpc>
                <a:spcPct val="100000"/>
              </a:lnSpc>
              <a:spcBef>
                <a:spcPts val="0"/>
              </a:spcBef>
              <a:spcAft>
                <a:spcPts val="0"/>
              </a:spcAft>
              <a:buClr>
                <a:schemeClr val="dk1"/>
              </a:buClr>
              <a:buSzPts val="3600"/>
              <a:buFont typeface="Bebas Neue" panose="020B0606020202050201"/>
              <a:buNone/>
              <a:defRPr sz="36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ctr" rtl="0">
              <a:lnSpc>
                <a:spcPct val="100000"/>
              </a:lnSpc>
              <a:spcBef>
                <a:spcPts val="0"/>
              </a:spcBef>
              <a:spcAft>
                <a:spcPts val="0"/>
              </a:spcAft>
              <a:buClr>
                <a:schemeClr val="dk1"/>
              </a:buClr>
              <a:buSzPts val="3600"/>
              <a:buFont typeface="Bebas Neue" panose="020B0606020202050201"/>
              <a:buNone/>
              <a:defRPr sz="36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ctr" rtl="0">
              <a:lnSpc>
                <a:spcPct val="100000"/>
              </a:lnSpc>
              <a:spcBef>
                <a:spcPts val="0"/>
              </a:spcBef>
              <a:spcAft>
                <a:spcPts val="0"/>
              </a:spcAft>
              <a:buClr>
                <a:schemeClr val="dk1"/>
              </a:buClr>
              <a:buSzPts val="3600"/>
              <a:buFont typeface="Bebas Neue" panose="020B0606020202050201"/>
              <a:buNone/>
              <a:defRPr sz="36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ctr" rtl="0">
              <a:lnSpc>
                <a:spcPct val="100000"/>
              </a:lnSpc>
              <a:spcBef>
                <a:spcPts val="0"/>
              </a:spcBef>
              <a:spcAft>
                <a:spcPts val="0"/>
              </a:spcAft>
              <a:buClr>
                <a:schemeClr val="dk1"/>
              </a:buClr>
              <a:buSzPts val="3600"/>
              <a:buFont typeface="Bebas Neue" panose="020B0606020202050201"/>
              <a:buNone/>
              <a:defRPr sz="36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ctr" rtl="0">
              <a:lnSpc>
                <a:spcPct val="100000"/>
              </a:lnSpc>
              <a:spcBef>
                <a:spcPts val="0"/>
              </a:spcBef>
              <a:spcAft>
                <a:spcPts val="0"/>
              </a:spcAft>
              <a:buClr>
                <a:schemeClr val="dk1"/>
              </a:buClr>
              <a:buSzPts val="3600"/>
              <a:buFont typeface="Bebas Neue" panose="020B0606020202050201"/>
              <a:buNone/>
              <a:defRPr sz="36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ctr" rtl="0">
              <a:lnSpc>
                <a:spcPct val="100000"/>
              </a:lnSpc>
              <a:spcBef>
                <a:spcPts val="0"/>
              </a:spcBef>
              <a:spcAft>
                <a:spcPts val="0"/>
              </a:spcAft>
              <a:buClr>
                <a:schemeClr val="dk1"/>
              </a:buClr>
              <a:buSzPts val="3600"/>
              <a:buFont typeface="Bebas Neue" panose="020B0606020202050201"/>
              <a:buNone/>
              <a:defRPr sz="36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vi-VN" sz="3600">
                <a:solidFill>
                  <a:schemeClr val="dk1"/>
                </a:solidFill>
                <a:latin typeface="Itim" panose="00000500000000000000" pitchFamily="2" charset="-34"/>
                <a:cs typeface="Itim" panose="00000500000000000000" pitchFamily="2" charset="-34"/>
              </a:rPr>
              <a:t>DT riêng</a:t>
            </a:r>
            <a:endParaRPr lang="vi-VN" sz="3600">
              <a:solidFill>
                <a:schemeClr val="dk1"/>
              </a:solidFill>
              <a:latin typeface="Itim" panose="00000500000000000000" pitchFamily="2" charset="-34"/>
              <a:cs typeface="Itim" panose="00000500000000000000" pitchFamily="2" charset="-34"/>
            </a:endParaRPr>
          </a:p>
        </p:txBody>
      </p:sp>
      <p:cxnSp>
        <p:nvCxnSpPr>
          <p:cNvPr id="5" name="Straight Connector 4"/>
          <p:cNvCxnSpPr/>
          <p:nvPr/>
        </p:nvCxnSpPr>
        <p:spPr>
          <a:xfrm>
            <a:off x="4573247" y="1689192"/>
            <a:ext cx="0" cy="1678440"/>
          </a:xfrm>
          <a:prstGeom prst="line">
            <a:avLst/>
          </a:prstGeom>
          <a:ln w="38100">
            <a:solidFill>
              <a:schemeClr val="bg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Google Shape;3371;p43"/>
          <p:cNvSpPr txBox="1"/>
          <p:nvPr/>
        </p:nvSpPr>
        <p:spPr>
          <a:xfrm>
            <a:off x="4639258" y="2075906"/>
            <a:ext cx="2939593" cy="11346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Baloo Tammudu 2"/>
              <a:buNone/>
              <a:defRPr sz="1600" b="0" i="0" u="none" strike="noStrike" cap="none">
                <a:solidFill>
                  <a:schemeClr val="lt2"/>
                </a:solidFill>
                <a:latin typeface="Baloo Tammudu 2"/>
                <a:ea typeface="Baloo Tammudu 2"/>
                <a:cs typeface="Baloo Tammudu 2"/>
                <a:sym typeface="Baloo Tammudu 2"/>
              </a:defRPr>
            </a:lvl1pPr>
            <a:lvl2pPr marL="914400" marR="0" lvl="1" indent="-317500" algn="ctr" rtl="0">
              <a:lnSpc>
                <a:spcPct val="100000"/>
              </a:lnSpc>
              <a:spcBef>
                <a:spcPts val="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2pPr>
            <a:lvl3pPr marL="1371600" marR="0" lvl="2"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3pPr>
            <a:lvl4pPr marL="1828800" marR="0" lvl="3"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4pPr>
            <a:lvl5pPr marL="2286000" marR="0" lvl="4"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5pPr>
            <a:lvl6pPr marL="2743200" marR="0" lvl="5"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6pPr>
            <a:lvl7pPr marL="3200400" marR="0" lvl="6"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7pPr>
            <a:lvl8pPr marL="3657600" marR="0" lvl="7"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8pPr>
            <a:lvl9pPr marL="4114800" marR="0" lvl="8" indent="-317500" algn="ctr" rtl="0">
              <a:lnSpc>
                <a:spcPct val="100000"/>
              </a:lnSpc>
              <a:spcBef>
                <a:spcPts val="1600"/>
              </a:spcBef>
              <a:spcAft>
                <a:spcPts val="160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9pPr>
          </a:lstStyle>
          <a:p>
            <a:pPr marL="0" indent="0" algn="just"/>
            <a:r>
              <a:rPr lang="vi-VN" sz="2000">
                <a:solidFill>
                  <a:schemeClr val="dk1"/>
                </a:solidFill>
              </a:rPr>
              <a:t>Danh từ gọi tên một sự vật cụ thể, riêng biệt. </a:t>
            </a:r>
            <a:endParaRPr lang="vi-VN" sz="2000">
              <a:solidFill>
                <a:schemeClr val="dk1"/>
              </a:solidFill>
            </a:endParaRPr>
          </a:p>
          <a:p>
            <a:pPr marL="0" indent="0" algn="just"/>
            <a:r>
              <a:rPr lang="vi-VN" sz="2000">
                <a:solidFill>
                  <a:schemeClr val="dk1"/>
                </a:solidFill>
              </a:rPr>
              <a:t>DT riêng được viết hoa.</a:t>
            </a:r>
            <a:endParaRPr lang="vi-VN" sz="2000">
              <a:solidFill>
                <a:schemeClr val="dk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9"/>
        <p:cNvGrpSpPr/>
        <p:nvPr/>
      </p:nvGrpSpPr>
      <p:grpSpPr>
        <a:xfrm>
          <a:off x="0" y="0"/>
          <a:ext cx="0" cy="0"/>
          <a:chOff x="0" y="0"/>
          <a:chExt cx="0" cy="0"/>
        </a:xfrm>
      </p:grpSpPr>
      <p:grpSp>
        <p:nvGrpSpPr>
          <p:cNvPr id="2490" name="Google Shape;2490;p40"/>
          <p:cNvGrpSpPr/>
          <p:nvPr/>
        </p:nvGrpSpPr>
        <p:grpSpPr>
          <a:xfrm>
            <a:off x="5692525" y="311625"/>
            <a:ext cx="842025" cy="1773650"/>
            <a:chOff x="4458800" y="2953350"/>
            <a:chExt cx="842025" cy="1773650"/>
          </a:xfrm>
        </p:grpSpPr>
        <p:sp>
          <p:nvSpPr>
            <p:cNvPr id="2491" name="Google Shape;2491;p40"/>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2" name="Google Shape;2492;p40"/>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3" name="Google Shape;2493;p40"/>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4" name="Google Shape;2494;p40"/>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5" name="Google Shape;2495;p40"/>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6" name="Google Shape;2496;p40"/>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7" name="Google Shape;2497;p40"/>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8" name="Google Shape;2498;p40"/>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9" name="Google Shape;2499;p40"/>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0" name="Google Shape;2500;p40"/>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1" name="Google Shape;2501;p40"/>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2" name="Google Shape;2502;p40"/>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3" name="Google Shape;2503;p40"/>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4" name="Google Shape;2504;p40"/>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5" name="Google Shape;2505;p40"/>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6" name="Google Shape;2506;p40"/>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7" name="Google Shape;2507;p40"/>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8" name="Google Shape;2508;p40"/>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9" name="Google Shape;2509;p40"/>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0" name="Google Shape;2510;p40"/>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1" name="Google Shape;2511;p40"/>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12" name="Google Shape;2512;p40"/>
          <p:cNvGrpSpPr/>
          <p:nvPr/>
        </p:nvGrpSpPr>
        <p:grpSpPr>
          <a:xfrm rot="2166950">
            <a:off x="3017778" y="330934"/>
            <a:ext cx="1391454" cy="1735017"/>
            <a:chOff x="2386975" y="3180875"/>
            <a:chExt cx="1391500" cy="1735075"/>
          </a:xfrm>
        </p:grpSpPr>
        <p:sp>
          <p:nvSpPr>
            <p:cNvPr id="2513" name="Google Shape;2513;p40"/>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4" name="Google Shape;2514;p40"/>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5" name="Google Shape;2515;p40"/>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6" name="Google Shape;2516;p40"/>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7" name="Google Shape;2517;p40"/>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8" name="Google Shape;2518;p40"/>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9" name="Google Shape;2519;p40"/>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0" name="Google Shape;2520;p40"/>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1" name="Google Shape;2521;p40"/>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2" name="Google Shape;2522;p40"/>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3" name="Google Shape;2523;p40"/>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4" name="Google Shape;2524;p40"/>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5" name="Google Shape;2525;p40"/>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6" name="Google Shape;2526;p40"/>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7" name="Google Shape;2527;p40"/>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8" name="Google Shape;2528;p40"/>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9" name="Google Shape;2529;p40"/>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0" name="Google Shape;2530;p40"/>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1" name="Google Shape;2531;p40"/>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2" name="Google Shape;2532;p40"/>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3" name="Google Shape;2533;p40"/>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4" name="Google Shape;2534;p40"/>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35" name="Google Shape;2535;p40"/>
          <p:cNvGrpSpPr/>
          <p:nvPr/>
        </p:nvGrpSpPr>
        <p:grpSpPr>
          <a:xfrm flipH="1">
            <a:off x="4855275" y="378275"/>
            <a:ext cx="1288450" cy="1640350"/>
            <a:chOff x="659300" y="3268175"/>
            <a:chExt cx="1288450" cy="1640350"/>
          </a:xfrm>
        </p:grpSpPr>
        <p:sp>
          <p:nvSpPr>
            <p:cNvPr id="2536" name="Google Shape;2536;p40"/>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7" name="Google Shape;2537;p40"/>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8" name="Google Shape;2538;p40"/>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9" name="Google Shape;2539;p40"/>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0" name="Google Shape;2540;p40"/>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1" name="Google Shape;2541;p40"/>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2" name="Google Shape;2542;p40"/>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3" name="Google Shape;2543;p40"/>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4" name="Google Shape;2544;p40"/>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5" name="Google Shape;2545;p40"/>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6" name="Google Shape;2546;p40"/>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7" name="Google Shape;2547;p40"/>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8" name="Google Shape;2548;p40"/>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9" name="Google Shape;2549;p40"/>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0" name="Google Shape;2550;p40"/>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1" name="Google Shape;2551;p40"/>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2" name="Google Shape;2552;p40"/>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3" name="Google Shape;2553;p40"/>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4" name="Google Shape;2554;p40"/>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5" name="Google Shape;2555;p40"/>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6" name="Google Shape;2556;p40"/>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7" name="Google Shape;2557;p40"/>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8" name="Google Shape;2558;p40"/>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59" name="Google Shape;2559;p40"/>
          <p:cNvGrpSpPr/>
          <p:nvPr/>
        </p:nvGrpSpPr>
        <p:grpSpPr>
          <a:xfrm rot="-1063801" flipH="1">
            <a:off x="1971076" y="297955"/>
            <a:ext cx="1570468" cy="1800987"/>
            <a:chOff x="3056825" y="-2290075"/>
            <a:chExt cx="1465250" cy="1680325"/>
          </a:xfrm>
        </p:grpSpPr>
        <p:sp>
          <p:nvSpPr>
            <p:cNvPr id="2560" name="Google Shape;2560;p40"/>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1" name="Google Shape;2561;p40"/>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2" name="Google Shape;2562;p40"/>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3" name="Google Shape;2563;p4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4" name="Google Shape;2564;p40"/>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5" name="Google Shape;2565;p40"/>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6" name="Google Shape;2566;p40"/>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7" name="Google Shape;2567;p40"/>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8" name="Google Shape;2568;p40"/>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9" name="Google Shape;2569;p40"/>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0" name="Google Shape;2570;p40"/>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1" name="Google Shape;2571;p40"/>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2" name="Google Shape;2572;p40"/>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3" name="Google Shape;2573;p40"/>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4" name="Google Shape;2574;p40"/>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75" name="Google Shape;2575;p40"/>
          <p:cNvGrpSpPr/>
          <p:nvPr/>
        </p:nvGrpSpPr>
        <p:grpSpPr>
          <a:xfrm>
            <a:off x="420666" y="1103443"/>
            <a:ext cx="8227109" cy="3464629"/>
            <a:chOff x="420666" y="1103443"/>
            <a:chExt cx="8227109" cy="3464629"/>
          </a:xfrm>
        </p:grpSpPr>
        <p:grpSp>
          <p:nvGrpSpPr>
            <p:cNvPr id="2576" name="Google Shape;2576;p40"/>
            <p:cNvGrpSpPr/>
            <p:nvPr/>
          </p:nvGrpSpPr>
          <p:grpSpPr>
            <a:xfrm>
              <a:off x="7297181" y="2942147"/>
              <a:ext cx="802830" cy="1583248"/>
              <a:chOff x="7224150" y="2889425"/>
              <a:chExt cx="717325" cy="1414625"/>
            </a:xfrm>
          </p:grpSpPr>
          <p:sp>
            <p:nvSpPr>
              <p:cNvPr id="2577" name="Google Shape;2577;p40"/>
              <p:cNvSpPr/>
              <p:nvPr/>
            </p:nvSpPr>
            <p:spPr>
              <a:xfrm>
                <a:off x="7409050" y="3603300"/>
                <a:ext cx="532425" cy="700750"/>
              </a:xfrm>
              <a:custGeom>
                <a:avLst/>
                <a:gdLst/>
                <a:ahLst/>
                <a:cxnLst/>
                <a:rect l="l" t="t" r="r" b="b"/>
                <a:pathLst>
                  <a:path w="21297" h="28030" extrusionOk="0">
                    <a:moveTo>
                      <a:pt x="12645" y="0"/>
                    </a:moveTo>
                    <a:cubicBezTo>
                      <a:pt x="8628" y="411"/>
                      <a:pt x="4611" y="799"/>
                      <a:pt x="594" y="1210"/>
                    </a:cubicBezTo>
                    <a:cubicBezTo>
                      <a:pt x="388" y="10157"/>
                      <a:pt x="206" y="19082"/>
                      <a:pt x="0" y="28029"/>
                    </a:cubicBezTo>
                    <a:lnTo>
                      <a:pt x="21296" y="27961"/>
                    </a:lnTo>
                    <a:cubicBezTo>
                      <a:pt x="18420" y="18648"/>
                      <a:pt x="15521" y="9313"/>
                      <a:pt x="12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8" name="Google Shape;2578;p40"/>
              <p:cNvSpPr/>
              <p:nvPr/>
            </p:nvSpPr>
            <p:spPr>
              <a:xfrm>
                <a:off x="7224150" y="2894000"/>
                <a:ext cx="666525" cy="848225"/>
              </a:xfrm>
              <a:custGeom>
                <a:avLst/>
                <a:gdLst/>
                <a:ahLst/>
                <a:cxnLst/>
                <a:rect l="l" t="t" r="r" b="b"/>
                <a:pathLst>
                  <a:path w="26661" h="33929" extrusionOk="0">
                    <a:moveTo>
                      <a:pt x="6917" y="0"/>
                    </a:moveTo>
                    <a:cubicBezTo>
                      <a:pt x="5388" y="2511"/>
                      <a:pt x="3767" y="5729"/>
                      <a:pt x="2512" y="9633"/>
                    </a:cubicBezTo>
                    <a:cubicBezTo>
                      <a:pt x="1" y="17370"/>
                      <a:pt x="115" y="24218"/>
                      <a:pt x="571" y="28555"/>
                    </a:cubicBezTo>
                    <a:cubicBezTo>
                      <a:pt x="1316" y="29221"/>
                      <a:pt x="6792" y="33928"/>
                      <a:pt x="14165" y="33928"/>
                    </a:cubicBezTo>
                    <a:cubicBezTo>
                      <a:pt x="15377" y="33928"/>
                      <a:pt x="16640" y="33801"/>
                      <a:pt x="17942" y="33508"/>
                    </a:cubicBezTo>
                    <a:cubicBezTo>
                      <a:pt x="22278" y="32526"/>
                      <a:pt x="25223" y="30084"/>
                      <a:pt x="26661" y="28669"/>
                    </a:cubicBezTo>
                    <a:cubicBezTo>
                      <a:pt x="24766" y="19676"/>
                      <a:pt x="22849" y="10660"/>
                      <a:pt x="20932" y="1644"/>
                    </a:cubicBezTo>
                    <a:cubicBezTo>
                      <a:pt x="16252" y="1096"/>
                      <a:pt x="11596" y="548"/>
                      <a:pt x="6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9" name="Google Shape;2579;p40"/>
              <p:cNvSpPr/>
              <p:nvPr/>
            </p:nvSpPr>
            <p:spPr>
              <a:xfrm>
                <a:off x="7224150" y="2942500"/>
                <a:ext cx="152400" cy="675075"/>
              </a:xfrm>
              <a:custGeom>
                <a:avLst/>
                <a:gdLst/>
                <a:ahLst/>
                <a:cxnLst/>
                <a:rect l="l" t="t" r="r" b="b"/>
                <a:pathLst>
                  <a:path w="6096" h="27003" extrusionOk="0">
                    <a:moveTo>
                      <a:pt x="6095" y="0"/>
                    </a:moveTo>
                    <a:cubicBezTo>
                      <a:pt x="5981" y="23"/>
                      <a:pt x="5867" y="23"/>
                      <a:pt x="5776" y="46"/>
                    </a:cubicBezTo>
                    <a:cubicBezTo>
                      <a:pt x="4612" y="2192"/>
                      <a:pt x="3447" y="4748"/>
                      <a:pt x="2512" y="7693"/>
                    </a:cubicBezTo>
                    <a:cubicBezTo>
                      <a:pt x="1" y="15430"/>
                      <a:pt x="115" y="22278"/>
                      <a:pt x="571" y="26615"/>
                    </a:cubicBezTo>
                    <a:cubicBezTo>
                      <a:pt x="663" y="26706"/>
                      <a:pt x="823" y="26843"/>
                      <a:pt x="1028" y="27003"/>
                    </a:cubicBezTo>
                    <a:cubicBezTo>
                      <a:pt x="1233" y="26980"/>
                      <a:pt x="1462" y="26934"/>
                      <a:pt x="1667" y="26911"/>
                    </a:cubicBezTo>
                    <a:cubicBezTo>
                      <a:pt x="1233" y="23625"/>
                      <a:pt x="1005" y="19037"/>
                      <a:pt x="1804" y="13696"/>
                    </a:cubicBezTo>
                    <a:cubicBezTo>
                      <a:pt x="2694" y="7807"/>
                      <a:pt x="4543" y="3150"/>
                      <a:pt x="6095"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0" name="Google Shape;2580;p40"/>
              <p:cNvSpPr/>
              <p:nvPr/>
            </p:nvSpPr>
            <p:spPr>
              <a:xfrm>
                <a:off x="7257250" y="3068025"/>
                <a:ext cx="633425" cy="674025"/>
              </a:xfrm>
              <a:custGeom>
                <a:avLst/>
                <a:gdLst/>
                <a:ahLst/>
                <a:cxnLst/>
                <a:rect l="l" t="t" r="r" b="b"/>
                <a:pathLst>
                  <a:path w="25337" h="26961" extrusionOk="0">
                    <a:moveTo>
                      <a:pt x="18261" y="1"/>
                    </a:moveTo>
                    <a:cubicBezTo>
                      <a:pt x="15453" y="5639"/>
                      <a:pt x="12281" y="8583"/>
                      <a:pt x="10386" y="10044"/>
                    </a:cubicBezTo>
                    <a:cubicBezTo>
                      <a:pt x="9313" y="10866"/>
                      <a:pt x="7853" y="11824"/>
                      <a:pt x="7465" y="12076"/>
                    </a:cubicBezTo>
                    <a:cubicBezTo>
                      <a:pt x="4497" y="14038"/>
                      <a:pt x="1872" y="15362"/>
                      <a:pt x="1" y="16230"/>
                    </a:cubicBezTo>
                    <a:cubicBezTo>
                      <a:pt x="297" y="16892"/>
                      <a:pt x="800" y="17759"/>
                      <a:pt x="1690" y="18398"/>
                    </a:cubicBezTo>
                    <a:cubicBezTo>
                      <a:pt x="3219" y="19494"/>
                      <a:pt x="4840" y="19220"/>
                      <a:pt x="4931" y="19654"/>
                    </a:cubicBezTo>
                    <a:cubicBezTo>
                      <a:pt x="4999" y="19996"/>
                      <a:pt x="4155" y="20612"/>
                      <a:pt x="343" y="21890"/>
                    </a:cubicBezTo>
                    <a:cubicBezTo>
                      <a:pt x="800" y="22461"/>
                      <a:pt x="1302" y="22986"/>
                      <a:pt x="1804" y="23488"/>
                    </a:cubicBezTo>
                    <a:cubicBezTo>
                      <a:pt x="4221" y="25051"/>
                      <a:pt x="8156" y="26961"/>
                      <a:pt x="12862" y="26961"/>
                    </a:cubicBezTo>
                    <a:cubicBezTo>
                      <a:pt x="14067" y="26961"/>
                      <a:pt x="15324" y="26835"/>
                      <a:pt x="16618" y="26547"/>
                    </a:cubicBezTo>
                    <a:cubicBezTo>
                      <a:pt x="20954" y="25565"/>
                      <a:pt x="23899" y="23123"/>
                      <a:pt x="25337" y="21708"/>
                    </a:cubicBezTo>
                    <a:cubicBezTo>
                      <a:pt x="23899" y="14883"/>
                      <a:pt x="22438" y="8058"/>
                      <a:pt x="21000" y="1234"/>
                    </a:cubicBezTo>
                    <a:cubicBezTo>
                      <a:pt x="20087" y="823"/>
                      <a:pt x="19174" y="412"/>
                      <a:pt x="1826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1" name="Google Shape;2581;p40"/>
              <p:cNvSpPr/>
              <p:nvPr/>
            </p:nvSpPr>
            <p:spPr>
              <a:xfrm>
                <a:off x="7322875" y="2895700"/>
                <a:ext cx="307025" cy="237050"/>
              </a:xfrm>
              <a:custGeom>
                <a:avLst/>
                <a:gdLst/>
                <a:ahLst/>
                <a:cxnLst/>
                <a:rect l="l" t="t" r="r" b="b"/>
                <a:pathLst>
                  <a:path w="12281" h="9482" extrusionOk="0">
                    <a:moveTo>
                      <a:pt x="3676" y="1"/>
                    </a:moveTo>
                    <a:cubicBezTo>
                      <a:pt x="3128" y="412"/>
                      <a:pt x="2603" y="891"/>
                      <a:pt x="2123" y="1393"/>
                    </a:cubicBezTo>
                    <a:cubicBezTo>
                      <a:pt x="1393" y="2671"/>
                      <a:pt x="663" y="4132"/>
                      <a:pt x="1" y="5730"/>
                    </a:cubicBezTo>
                    <a:cubicBezTo>
                      <a:pt x="245" y="6061"/>
                      <a:pt x="649" y="6273"/>
                      <a:pt x="1070" y="6273"/>
                    </a:cubicBezTo>
                    <a:cubicBezTo>
                      <a:pt x="1200" y="6273"/>
                      <a:pt x="1332" y="6252"/>
                      <a:pt x="1461" y="6209"/>
                    </a:cubicBezTo>
                    <a:cubicBezTo>
                      <a:pt x="2192" y="6027"/>
                      <a:pt x="2945" y="5844"/>
                      <a:pt x="3698" y="5639"/>
                    </a:cubicBezTo>
                    <a:cubicBezTo>
                      <a:pt x="4429" y="6506"/>
                      <a:pt x="5182" y="7373"/>
                      <a:pt x="5935" y="8241"/>
                    </a:cubicBezTo>
                    <a:cubicBezTo>
                      <a:pt x="5935" y="8241"/>
                      <a:pt x="6255" y="8606"/>
                      <a:pt x="6255" y="8606"/>
                    </a:cubicBezTo>
                    <a:cubicBezTo>
                      <a:pt x="6683" y="9185"/>
                      <a:pt x="7353" y="9482"/>
                      <a:pt x="8016" y="9482"/>
                    </a:cubicBezTo>
                    <a:cubicBezTo>
                      <a:pt x="8659" y="9482"/>
                      <a:pt x="9297" y="9202"/>
                      <a:pt x="9701" y="8629"/>
                    </a:cubicBezTo>
                    <a:cubicBezTo>
                      <a:pt x="11413" y="6506"/>
                      <a:pt x="12281" y="3721"/>
                      <a:pt x="12052" y="1005"/>
                    </a:cubicBezTo>
                    <a:cubicBezTo>
                      <a:pt x="9268" y="663"/>
                      <a:pt x="6460" y="343"/>
                      <a:pt x="36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2" name="Google Shape;2582;p40"/>
              <p:cNvSpPr/>
              <p:nvPr/>
            </p:nvSpPr>
            <p:spPr>
              <a:xfrm>
                <a:off x="7284650" y="2964750"/>
                <a:ext cx="155800" cy="632275"/>
              </a:xfrm>
              <a:custGeom>
                <a:avLst/>
                <a:gdLst/>
                <a:ahLst/>
                <a:cxnLst/>
                <a:rect l="l" t="t" r="r" b="b"/>
                <a:pathLst>
                  <a:path w="6232" h="25291" extrusionOk="0">
                    <a:moveTo>
                      <a:pt x="6232" y="1"/>
                    </a:moveTo>
                    <a:cubicBezTo>
                      <a:pt x="1872" y="7601"/>
                      <a:pt x="0" y="16595"/>
                      <a:pt x="913" y="25291"/>
                    </a:cubicBezTo>
                    <a:cubicBezTo>
                      <a:pt x="868" y="24218"/>
                      <a:pt x="845" y="23123"/>
                      <a:pt x="868" y="22027"/>
                    </a:cubicBezTo>
                    <a:cubicBezTo>
                      <a:pt x="982" y="14403"/>
                      <a:pt x="2853" y="6848"/>
                      <a:pt x="62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3" name="Google Shape;2583;p40"/>
              <p:cNvSpPr/>
              <p:nvPr/>
            </p:nvSpPr>
            <p:spPr>
              <a:xfrm>
                <a:off x="7338975" y="2889425"/>
                <a:ext cx="270950" cy="210625"/>
              </a:xfrm>
              <a:custGeom>
                <a:avLst/>
                <a:gdLst/>
                <a:ahLst/>
                <a:cxnLst/>
                <a:rect l="l" t="t" r="r" b="b"/>
                <a:pathLst>
                  <a:path w="10838" h="8425" extrusionOk="0">
                    <a:moveTo>
                      <a:pt x="3374" y="1"/>
                    </a:moveTo>
                    <a:cubicBezTo>
                      <a:pt x="2118" y="1302"/>
                      <a:pt x="1114" y="2785"/>
                      <a:pt x="361" y="4360"/>
                    </a:cubicBezTo>
                    <a:cubicBezTo>
                      <a:pt x="247" y="4611"/>
                      <a:pt x="64" y="4931"/>
                      <a:pt x="19" y="5182"/>
                    </a:cubicBezTo>
                    <a:cubicBezTo>
                      <a:pt x="1" y="5395"/>
                      <a:pt x="162" y="5539"/>
                      <a:pt x="353" y="5539"/>
                    </a:cubicBezTo>
                    <a:cubicBezTo>
                      <a:pt x="408" y="5539"/>
                      <a:pt x="465" y="5527"/>
                      <a:pt x="521" y="5502"/>
                    </a:cubicBezTo>
                    <a:cubicBezTo>
                      <a:pt x="1479" y="5159"/>
                      <a:pt x="2461" y="4840"/>
                      <a:pt x="3420" y="4543"/>
                    </a:cubicBezTo>
                    <a:lnTo>
                      <a:pt x="3693" y="4817"/>
                    </a:lnTo>
                    <a:cubicBezTo>
                      <a:pt x="4675" y="5867"/>
                      <a:pt x="5634" y="6917"/>
                      <a:pt x="6592" y="7989"/>
                    </a:cubicBezTo>
                    <a:cubicBezTo>
                      <a:pt x="6780" y="8265"/>
                      <a:pt x="7079" y="8424"/>
                      <a:pt x="7374" y="8424"/>
                    </a:cubicBezTo>
                    <a:cubicBezTo>
                      <a:pt x="7616" y="8424"/>
                      <a:pt x="7855" y="8317"/>
                      <a:pt x="8030" y="8081"/>
                    </a:cubicBezTo>
                    <a:cubicBezTo>
                      <a:pt x="9570" y="6173"/>
                      <a:pt x="10429" y="3791"/>
                      <a:pt x="10414" y="1346"/>
                    </a:cubicBezTo>
                    <a:lnTo>
                      <a:pt x="10414" y="1346"/>
                    </a:lnTo>
                    <a:cubicBezTo>
                      <a:pt x="10555" y="1370"/>
                      <a:pt x="10696" y="1393"/>
                      <a:pt x="10838" y="1416"/>
                    </a:cubicBezTo>
                    <a:lnTo>
                      <a:pt x="10404" y="959"/>
                    </a:lnTo>
                    <a:lnTo>
                      <a:pt x="10404" y="959"/>
                    </a:lnTo>
                    <a:cubicBezTo>
                      <a:pt x="10410" y="1088"/>
                      <a:pt x="10413" y="1217"/>
                      <a:pt x="10414" y="1346"/>
                    </a:cubicBezTo>
                    <a:lnTo>
                      <a:pt x="10414" y="1346"/>
                    </a:lnTo>
                    <a:cubicBezTo>
                      <a:pt x="8033" y="951"/>
                      <a:pt x="5744" y="496"/>
                      <a:pt x="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84" name="Google Shape;2584;p40"/>
            <p:cNvGrpSpPr/>
            <p:nvPr/>
          </p:nvGrpSpPr>
          <p:grpSpPr>
            <a:xfrm>
              <a:off x="420666" y="1978432"/>
              <a:ext cx="1668196" cy="2532917"/>
              <a:chOff x="639925" y="2028350"/>
              <a:chExt cx="1490525" cy="2263150"/>
            </a:xfrm>
          </p:grpSpPr>
          <p:sp>
            <p:nvSpPr>
              <p:cNvPr id="2585" name="Google Shape;2585;p40"/>
              <p:cNvSpPr/>
              <p:nvPr/>
            </p:nvSpPr>
            <p:spPr>
              <a:xfrm>
                <a:off x="639925" y="2028350"/>
                <a:ext cx="1313625" cy="1950700"/>
              </a:xfrm>
              <a:custGeom>
                <a:avLst/>
                <a:gdLst/>
                <a:ahLst/>
                <a:cxnLst/>
                <a:rect l="l" t="t" r="r" b="b"/>
                <a:pathLst>
                  <a:path w="52545" h="78028" extrusionOk="0">
                    <a:moveTo>
                      <a:pt x="29240" y="0"/>
                    </a:moveTo>
                    <a:cubicBezTo>
                      <a:pt x="27619" y="0"/>
                      <a:pt x="25885" y="206"/>
                      <a:pt x="24104" y="708"/>
                    </a:cubicBezTo>
                    <a:cubicBezTo>
                      <a:pt x="15362" y="3150"/>
                      <a:pt x="11276" y="11093"/>
                      <a:pt x="9793" y="13924"/>
                    </a:cubicBezTo>
                    <a:cubicBezTo>
                      <a:pt x="4452" y="24264"/>
                      <a:pt x="9633" y="28760"/>
                      <a:pt x="4223" y="42273"/>
                    </a:cubicBezTo>
                    <a:cubicBezTo>
                      <a:pt x="3493" y="44053"/>
                      <a:pt x="1850" y="47865"/>
                      <a:pt x="1005" y="53320"/>
                    </a:cubicBezTo>
                    <a:cubicBezTo>
                      <a:pt x="434" y="56881"/>
                      <a:pt x="1" y="59757"/>
                      <a:pt x="754" y="63044"/>
                    </a:cubicBezTo>
                    <a:cubicBezTo>
                      <a:pt x="2557" y="70759"/>
                      <a:pt x="9724" y="74867"/>
                      <a:pt x="10706" y="75392"/>
                    </a:cubicBezTo>
                    <a:cubicBezTo>
                      <a:pt x="14491" y="77374"/>
                      <a:pt x="18315" y="78028"/>
                      <a:pt x="21709" y="78028"/>
                    </a:cubicBezTo>
                    <a:cubicBezTo>
                      <a:pt x="27424" y="78028"/>
                      <a:pt x="31924" y="76176"/>
                      <a:pt x="32983" y="75689"/>
                    </a:cubicBezTo>
                    <a:cubicBezTo>
                      <a:pt x="35699" y="74456"/>
                      <a:pt x="42912" y="71169"/>
                      <a:pt x="44807" y="64459"/>
                    </a:cubicBezTo>
                    <a:cubicBezTo>
                      <a:pt x="46930" y="57018"/>
                      <a:pt x="40082" y="53936"/>
                      <a:pt x="40995" y="45172"/>
                    </a:cubicBezTo>
                    <a:cubicBezTo>
                      <a:pt x="41931" y="36201"/>
                      <a:pt x="49463" y="35790"/>
                      <a:pt x="51152" y="26409"/>
                    </a:cubicBezTo>
                    <a:cubicBezTo>
                      <a:pt x="52545" y="18717"/>
                      <a:pt x="49258" y="9130"/>
                      <a:pt x="41771" y="3926"/>
                    </a:cubicBezTo>
                    <a:cubicBezTo>
                      <a:pt x="41086" y="3447"/>
                      <a:pt x="35951" y="0"/>
                      <a:pt x="292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6" name="Google Shape;2586;p40"/>
              <p:cNvSpPr/>
              <p:nvPr/>
            </p:nvSpPr>
            <p:spPr>
              <a:xfrm>
                <a:off x="1070175" y="3784175"/>
                <a:ext cx="1060275" cy="507325"/>
              </a:xfrm>
              <a:custGeom>
                <a:avLst/>
                <a:gdLst/>
                <a:ahLst/>
                <a:cxnLst/>
                <a:rect l="l" t="t" r="r" b="b"/>
                <a:pathLst>
                  <a:path w="42411" h="20293" extrusionOk="0">
                    <a:moveTo>
                      <a:pt x="9679" y="1"/>
                    </a:moveTo>
                    <a:cubicBezTo>
                      <a:pt x="6438" y="6757"/>
                      <a:pt x="3219" y="13513"/>
                      <a:pt x="1" y="20292"/>
                    </a:cubicBezTo>
                    <a:cubicBezTo>
                      <a:pt x="14130" y="20201"/>
                      <a:pt x="28282" y="20110"/>
                      <a:pt x="42410" y="20018"/>
                    </a:cubicBezTo>
                    <a:cubicBezTo>
                      <a:pt x="39534" y="14495"/>
                      <a:pt x="36636" y="8971"/>
                      <a:pt x="33737" y="3447"/>
                    </a:cubicBezTo>
                    <a:cubicBezTo>
                      <a:pt x="25702" y="2306"/>
                      <a:pt x="17691" y="1142"/>
                      <a:pt x="9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7" name="Google Shape;2587;p40"/>
              <p:cNvSpPr/>
              <p:nvPr/>
            </p:nvSpPr>
            <p:spPr>
              <a:xfrm>
                <a:off x="1260775" y="3144500"/>
                <a:ext cx="679075" cy="806225"/>
              </a:xfrm>
              <a:custGeom>
                <a:avLst/>
                <a:gdLst/>
                <a:ahLst/>
                <a:cxnLst/>
                <a:rect l="l" t="t" r="r" b="b"/>
                <a:pathLst>
                  <a:path w="27163" h="32249" extrusionOk="0">
                    <a:moveTo>
                      <a:pt x="16001" y="1"/>
                    </a:moveTo>
                    <a:cubicBezTo>
                      <a:pt x="11254" y="1324"/>
                      <a:pt x="6506" y="2648"/>
                      <a:pt x="1781" y="3972"/>
                    </a:cubicBezTo>
                    <a:cubicBezTo>
                      <a:pt x="1188" y="12075"/>
                      <a:pt x="594" y="20178"/>
                      <a:pt x="1" y="28281"/>
                    </a:cubicBezTo>
                    <a:cubicBezTo>
                      <a:pt x="1929" y="29450"/>
                      <a:pt x="7134" y="32248"/>
                      <a:pt x="13996" y="32248"/>
                    </a:cubicBezTo>
                    <a:cubicBezTo>
                      <a:pt x="15174" y="32248"/>
                      <a:pt x="16400" y="32166"/>
                      <a:pt x="17667" y="31979"/>
                    </a:cubicBezTo>
                    <a:cubicBezTo>
                      <a:pt x="21844" y="31362"/>
                      <a:pt x="25086" y="29788"/>
                      <a:pt x="27163" y="28532"/>
                    </a:cubicBezTo>
                    <a:cubicBezTo>
                      <a:pt x="26912" y="23990"/>
                      <a:pt x="25953" y="16891"/>
                      <a:pt x="22118" y="9268"/>
                    </a:cubicBezTo>
                    <a:cubicBezTo>
                      <a:pt x="20178" y="5433"/>
                      <a:pt x="17987" y="2374"/>
                      <a:pt x="16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8" name="Google Shape;2588;p40"/>
              <p:cNvSpPr/>
              <p:nvPr/>
            </p:nvSpPr>
            <p:spPr>
              <a:xfrm>
                <a:off x="1260775" y="3375600"/>
                <a:ext cx="669375" cy="575125"/>
              </a:xfrm>
              <a:custGeom>
                <a:avLst/>
                <a:gdLst/>
                <a:ahLst/>
                <a:cxnLst/>
                <a:rect l="l" t="t" r="r" b="b"/>
                <a:pathLst>
                  <a:path w="26775" h="23005" extrusionOk="0">
                    <a:moveTo>
                      <a:pt x="4018" y="1"/>
                    </a:moveTo>
                    <a:cubicBezTo>
                      <a:pt x="3105" y="594"/>
                      <a:pt x="2169" y="1211"/>
                      <a:pt x="1256" y="1804"/>
                    </a:cubicBezTo>
                    <a:cubicBezTo>
                      <a:pt x="845" y="7556"/>
                      <a:pt x="411" y="13308"/>
                      <a:pt x="1" y="19037"/>
                    </a:cubicBezTo>
                    <a:cubicBezTo>
                      <a:pt x="1929" y="20206"/>
                      <a:pt x="7134" y="23004"/>
                      <a:pt x="13996" y="23004"/>
                    </a:cubicBezTo>
                    <a:cubicBezTo>
                      <a:pt x="15174" y="23004"/>
                      <a:pt x="16400" y="22922"/>
                      <a:pt x="17667" y="22735"/>
                    </a:cubicBezTo>
                    <a:cubicBezTo>
                      <a:pt x="21137" y="22096"/>
                      <a:pt x="23967" y="20909"/>
                      <a:pt x="26067" y="19767"/>
                    </a:cubicBezTo>
                    <a:cubicBezTo>
                      <a:pt x="21890" y="18854"/>
                      <a:pt x="20931" y="18421"/>
                      <a:pt x="20954" y="18215"/>
                    </a:cubicBezTo>
                    <a:cubicBezTo>
                      <a:pt x="21000" y="17987"/>
                      <a:pt x="22050" y="18101"/>
                      <a:pt x="23214" y="17782"/>
                    </a:cubicBezTo>
                    <a:cubicBezTo>
                      <a:pt x="24743" y="17371"/>
                      <a:pt x="25907" y="16366"/>
                      <a:pt x="26775" y="15294"/>
                    </a:cubicBezTo>
                    <a:cubicBezTo>
                      <a:pt x="26729" y="14860"/>
                      <a:pt x="26661" y="14404"/>
                      <a:pt x="26592" y="13947"/>
                    </a:cubicBezTo>
                    <a:cubicBezTo>
                      <a:pt x="24104" y="13376"/>
                      <a:pt x="20817" y="12418"/>
                      <a:pt x="17120" y="10774"/>
                    </a:cubicBezTo>
                    <a:cubicBezTo>
                      <a:pt x="16275" y="10409"/>
                      <a:pt x="15065" y="9838"/>
                      <a:pt x="13787" y="9131"/>
                    </a:cubicBezTo>
                    <a:cubicBezTo>
                      <a:pt x="11573" y="7921"/>
                      <a:pt x="7830" y="5388"/>
                      <a:pt x="401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9" name="Google Shape;2589;p40"/>
              <p:cNvSpPr/>
              <p:nvPr/>
            </p:nvSpPr>
            <p:spPr>
              <a:xfrm>
                <a:off x="1689900" y="3191875"/>
                <a:ext cx="249950" cy="677925"/>
              </a:xfrm>
              <a:custGeom>
                <a:avLst/>
                <a:gdLst/>
                <a:ahLst/>
                <a:cxnLst/>
                <a:rect l="l" t="t" r="r" b="b"/>
                <a:pathLst>
                  <a:path w="9998" h="27117" extrusionOk="0">
                    <a:moveTo>
                      <a:pt x="0" y="0"/>
                    </a:moveTo>
                    <a:cubicBezTo>
                      <a:pt x="2100" y="3013"/>
                      <a:pt x="4771" y="7532"/>
                      <a:pt x="6642" y="13490"/>
                    </a:cubicBezTo>
                    <a:cubicBezTo>
                      <a:pt x="8332" y="18877"/>
                      <a:pt x="8811" y="23647"/>
                      <a:pt x="8902" y="27116"/>
                    </a:cubicBezTo>
                    <a:lnTo>
                      <a:pt x="9153" y="27116"/>
                    </a:lnTo>
                    <a:cubicBezTo>
                      <a:pt x="9450" y="26957"/>
                      <a:pt x="9724" y="26797"/>
                      <a:pt x="9998" y="26637"/>
                    </a:cubicBezTo>
                    <a:cubicBezTo>
                      <a:pt x="9747" y="22095"/>
                      <a:pt x="8788" y="14996"/>
                      <a:pt x="4953" y="7373"/>
                    </a:cubicBezTo>
                    <a:cubicBezTo>
                      <a:pt x="3493" y="4497"/>
                      <a:pt x="1895" y="2031"/>
                      <a:pt x="34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0" name="Google Shape;2590;p40"/>
              <p:cNvSpPr/>
              <p:nvPr/>
            </p:nvSpPr>
            <p:spPr>
              <a:xfrm>
                <a:off x="1627125" y="3224950"/>
                <a:ext cx="239700" cy="632875"/>
              </a:xfrm>
              <a:custGeom>
                <a:avLst/>
                <a:gdLst/>
                <a:ahLst/>
                <a:cxnLst/>
                <a:rect l="l" t="t" r="r" b="b"/>
                <a:pathLst>
                  <a:path w="9588" h="25315" extrusionOk="0">
                    <a:moveTo>
                      <a:pt x="0" y="1"/>
                    </a:moveTo>
                    <a:lnTo>
                      <a:pt x="0" y="1"/>
                    </a:lnTo>
                    <a:cubicBezTo>
                      <a:pt x="4611" y="6529"/>
                      <a:pt x="7761" y="14061"/>
                      <a:pt x="9085" y="21936"/>
                    </a:cubicBezTo>
                    <a:cubicBezTo>
                      <a:pt x="9290" y="23054"/>
                      <a:pt x="9450" y="24196"/>
                      <a:pt x="9587" y="25314"/>
                    </a:cubicBezTo>
                    <a:cubicBezTo>
                      <a:pt x="9108" y="16184"/>
                      <a:pt x="5730" y="7168"/>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1" name="Google Shape;2591;p40"/>
              <p:cNvSpPr/>
              <p:nvPr/>
            </p:nvSpPr>
            <p:spPr>
              <a:xfrm>
                <a:off x="1428550" y="3144500"/>
                <a:ext cx="337275" cy="268700"/>
              </a:xfrm>
              <a:custGeom>
                <a:avLst/>
                <a:gdLst/>
                <a:ahLst/>
                <a:cxnLst/>
                <a:rect l="l" t="t" r="r" b="b"/>
                <a:pathLst>
                  <a:path w="13491" h="10748" extrusionOk="0">
                    <a:moveTo>
                      <a:pt x="8172" y="1"/>
                    </a:moveTo>
                    <a:lnTo>
                      <a:pt x="8172" y="1"/>
                    </a:lnTo>
                    <a:cubicBezTo>
                      <a:pt x="5478" y="480"/>
                      <a:pt x="2716" y="1096"/>
                      <a:pt x="23" y="1758"/>
                    </a:cubicBezTo>
                    <a:cubicBezTo>
                      <a:pt x="0" y="4908"/>
                      <a:pt x="1393" y="7989"/>
                      <a:pt x="3721" y="10112"/>
                    </a:cubicBezTo>
                    <a:cubicBezTo>
                      <a:pt x="4145" y="10546"/>
                      <a:pt x="4696" y="10748"/>
                      <a:pt x="5247" y="10748"/>
                    </a:cubicBezTo>
                    <a:cubicBezTo>
                      <a:pt x="6060" y="10748"/>
                      <a:pt x="6873" y="10308"/>
                      <a:pt x="7282" y="9519"/>
                    </a:cubicBezTo>
                    <a:lnTo>
                      <a:pt x="7555" y="9085"/>
                    </a:lnTo>
                    <a:cubicBezTo>
                      <a:pt x="8197" y="8072"/>
                      <a:pt x="8838" y="7058"/>
                      <a:pt x="9462" y="6028"/>
                    </a:cubicBezTo>
                    <a:lnTo>
                      <a:pt x="9462" y="6028"/>
                    </a:lnTo>
                    <a:cubicBezTo>
                      <a:pt x="10264" y="6121"/>
                      <a:pt x="11067" y="6199"/>
                      <a:pt x="11869" y="6277"/>
                    </a:cubicBezTo>
                    <a:cubicBezTo>
                      <a:pt x="11941" y="6291"/>
                      <a:pt x="12012" y="6297"/>
                      <a:pt x="12084" y="6297"/>
                    </a:cubicBezTo>
                    <a:cubicBezTo>
                      <a:pt x="12748" y="6297"/>
                      <a:pt x="13401" y="5748"/>
                      <a:pt x="13422" y="5068"/>
                    </a:cubicBezTo>
                    <a:cubicBezTo>
                      <a:pt x="13490" y="4429"/>
                      <a:pt x="12988" y="3972"/>
                      <a:pt x="12645" y="3538"/>
                    </a:cubicBezTo>
                    <a:cubicBezTo>
                      <a:pt x="11413" y="2055"/>
                      <a:pt x="9884" y="822"/>
                      <a:pt x="8172" y="1"/>
                    </a:cubicBezTo>
                    <a:lnTo>
                      <a:pt x="8172" y="1"/>
                    </a:lnTo>
                    <a:cubicBezTo>
                      <a:pt x="9678" y="1142"/>
                      <a:pt x="10979" y="2511"/>
                      <a:pt x="12006" y="4041"/>
                    </a:cubicBezTo>
                    <a:cubicBezTo>
                      <a:pt x="12143" y="4269"/>
                      <a:pt x="12394" y="4566"/>
                      <a:pt x="12486" y="4817"/>
                    </a:cubicBezTo>
                    <a:cubicBezTo>
                      <a:pt x="12524" y="5049"/>
                      <a:pt x="12350" y="5248"/>
                      <a:pt x="12129" y="5248"/>
                    </a:cubicBezTo>
                    <a:cubicBezTo>
                      <a:pt x="12090" y="5248"/>
                      <a:pt x="12048" y="5241"/>
                      <a:pt x="12006" y="5228"/>
                    </a:cubicBezTo>
                    <a:cubicBezTo>
                      <a:pt x="10956" y="5045"/>
                      <a:pt x="9906" y="4862"/>
                      <a:pt x="8856" y="4703"/>
                    </a:cubicBezTo>
                    <a:lnTo>
                      <a:pt x="8628" y="5045"/>
                    </a:lnTo>
                    <a:cubicBezTo>
                      <a:pt x="7784" y="6277"/>
                      <a:pt x="6939" y="7510"/>
                      <a:pt x="6140" y="8765"/>
                    </a:cubicBezTo>
                    <a:cubicBezTo>
                      <a:pt x="5954" y="9137"/>
                      <a:pt x="5616" y="9357"/>
                      <a:pt x="5266" y="9357"/>
                    </a:cubicBezTo>
                    <a:cubicBezTo>
                      <a:pt x="5057" y="9357"/>
                      <a:pt x="4844" y="9278"/>
                      <a:pt x="4657" y="9108"/>
                    </a:cubicBezTo>
                    <a:cubicBezTo>
                      <a:pt x="2766" y="7369"/>
                      <a:pt x="1496" y="5031"/>
                      <a:pt x="1123" y="2506"/>
                    </a:cubicBezTo>
                    <a:lnTo>
                      <a:pt x="1123" y="2506"/>
                    </a:lnTo>
                    <a:cubicBezTo>
                      <a:pt x="3501" y="1726"/>
                      <a:pt x="5806" y="904"/>
                      <a:pt x="81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2" name="Google Shape;2592;p40"/>
              <p:cNvSpPr/>
              <p:nvPr/>
            </p:nvSpPr>
            <p:spPr>
              <a:xfrm>
                <a:off x="639925" y="2236050"/>
                <a:ext cx="509025" cy="1742175"/>
              </a:xfrm>
              <a:custGeom>
                <a:avLst/>
                <a:gdLst/>
                <a:ahLst/>
                <a:cxnLst/>
                <a:rect l="l" t="t" r="r" b="b"/>
                <a:pathLst>
                  <a:path w="20361" h="69687" extrusionOk="0">
                    <a:moveTo>
                      <a:pt x="6574" y="61834"/>
                    </a:moveTo>
                    <a:cubicBezTo>
                      <a:pt x="3082" y="57087"/>
                      <a:pt x="2991" y="51905"/>
                      <a:pt x="2945" y="48710"/>
                    </a:cubicBezTo>
                    <a:cubicBezTo>
                      <a:pt x="2877" y="39306"/>
                      <a:pt x="7396" y="37891"/>
                      <a:pt x="8857" y="26729"/>
                    </a:cubicBezTo>
                    <a:cubicBezTo>
                      <a:pt x="9816" y="19471"/>
                      <a:pt x="8058" y="18923"/>
                      <a:pt x="9519" y="11002"/>
                    </a:cubicBezTo>
                    <a:cubicBezTo>
                      <a:pt x="10523" y="5570"/>
                      <a:pt x="12030" y="2123"/>
                      <a:pt x="13285" y="1"/>
                    </a:cubicBezTo>
                    <a:cubicBezTo>
                      <a:pt x="11550" y="2260"/>
                      <a:pt x="10432" y="4406"/>
                      <a:pt x="9793" y="5616"/>
                    </a:cubicBezTo>
                    <a:cubicBezTo>
                      <a:pt x="4452" y="15956"/>
                      <a:pt x="9633" y="20452"/>
                      <a:pt x="4223" y="33965"/>
                    </a:cubicBezTo>
                    <a:cubicBezTo>
                      <a:pt x="3493" y="35745"/>
                      <a:pt x="1850" y="39557"/>
                      <a:pt x="1005" y="45012"/>
                    </a:cubicBezTo>
                    <a:cubicBezTo>
                      <a:pt x="434" y="48573"/>
                      <a:pt x="1" y="51449"/>
                      <a:pt x="754" y="54736"/>
                    </a:cubicBezTo>
                    <a:cubicBezTo>
                      <a:pt x="2557" y="62451"/>
                      <a:pt x="9724" y="66559"/>
                      <a:pt x="10706" y="67084"/>
                    </a:cubicBezTo>
                    <a:cubicBezTo>
                      <a:pt x="13993" y="68796"/>
                      <a:pt x="17302" y="69526"/>
                      <a:pt x="20361" y="69686"/>
                    </a:cubicBezTo>
                    <a:cubicBezTo>
                      <a:pt x="20361" y="69686"/>
                      <a:pt x="20361" y="69686"/>
                      <a:pt x="20361" y="69686"/>
                    </a:cubicBezTo>
                    <a:cubicBezTo>
                      <a:pt x="18329" y="69390"/>
                      <a:pt x="11117" y="68066"/>
                      <a:pt x="6574" y="61834"/>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593" name="Google Shape;2593;p40"/>
            <p:cNvGrpSpPr/>
            <p:nvPr/>
          </p:nvGrpSpPr>
          <p:grpSpPr>
            <a:xfrm>
              <a:off x="1533929" y="1103443"/>
              <a:ext cx="6076162" cy="3464629"/>
              <a:chOff x="1275600" y="1191775"/>
              <a:chExt cx="4346325" cy="3314800"/>
            </a:xfrm>
          </p:grpSpPr>
          <p:sp>
            <p:nvSpPr>
              <p:cNvPr id="2594" name="Google Shape;2594;p40"/>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5" name="Google Shape;2595;p40"/>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6" name="Google Shape;2596;p40"/>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7" name="Google Shape;2597;p40"/>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8" name="Google Shape;2598;p40"/>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9" name="Google Shape;2599;p40"/>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0" name="Google Shape;2600;p40"/>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1" name="Google Shape;2601;p40"/>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2" name="Google Shape;2602;p40"/>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3" name="Google Shape;2603;p40"/>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4" name="Google Shape;2604;p40"/>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5" name="Google Shape;2605;p40"/>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6" name="Google Shape;2606;p40"/>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7" name="Google Shape;2607;p40"/>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8" name="Google Shape;2608;p40"/>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9" name="Google Shape;2609;p40"/>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0" name="Google Shape;2610;p40"/>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11" name="Google Shape;2611;p40"/>
            <p:cNvGrpSpPr/>
            <p:nvPr/>
          </p:nvGrpSpPr>
          <p:grpSpPr>
            <a:xfrm>
              <a:off x="7220544" y="1708928"/>
              <a:ext cx="1427232" cy="1995478"/>
              <a:chOff x="7155675" y="1787550"/>
              <a:chExt cx="1275225" cy="1782950"/>
            </a:xfrm>
          </p:grpSpPr>
          <p:sp>
            <p:nvSpPr>
              <p:cNvPr id="2612" name="Google Shape;2612;p40"/>
              <p:cNvSpPr/>
              <p:nvPr/>
            </p:nvSpPr>
            <p:spPr>
              <a:xfrm>
                <a:off x="7403325" y="2894575"/>
                <a:ext cx="182650" cy="116775"/>
              </a:xfrm>
              <a:custGeom>
                <a:avLst/>
                <a:gdLst/>
                <a:ahLst/>
                <a:cxnLst/>
                <a:rect l="l" t="t" r="r" b="b"/>
                <a:pathLst>
                  <a:path w="7306" h="4671" extrusionOk="0">
                    <a:moveTo>
                      <a:pt x="1" y="0"/>
                    </a:moveTo>
                    <a:lnTo>
                      <a:pt x="663" y="4519"/>
                    </a:lnTo>
                    <a:cubicBezTo>
                      <a:pt x="1130" y="4609"/>
                      <a:pt x="1681" y="4671"/>
                      <a:pt x="2284" y="4671"/>
                    </a:cubicBezTo>
                    <a:cubicBezTo>
                      <a:pt x="2447" y="4671"/>
                      <a:pt x="2615" y="4666"/>
                      <a:pt x="2786" y="4656"/>
                    </a:cubicBezTo>
                    <a:cubicBezTo>
                      <a:pt x="4726" y="4565"/>
                      <a:pt x="6255" y="3903"/>
                      <a:pt x="7145" y="3401"/>
                    </a:cubicBezTo>
                    <a:cubicBezTo>
                      <a:pt x="7191" y="2557"/>
                      <a:pt x="7237" y="1712"/>
                      <a:pt x="7305" y="867"/>
                    </a:cubicBezTo>
                    <a:lnTo>
                      <a:pt x="1" y="0"/>
                    </a:lnTo>
                    <a:close/>
                  </a:path>
                </a:pathLst>
              </a:custGeom>
              <a:solidFill>
                <a:srgbClr val="A15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3" name="Google Shape;2613;p40"/>
              <p:cNvSpPr/>
              <p:nvPr/>
            </p:nvSpPr>
            <p:spPr>
              <a:xfrm>
                <a:off x="7403325" y="2894575"/>
                <a:ext cx="182650" cy="95300"/>
              </a:xfrm>
              <a:custGeom>
                <a:avLst/>
                <a:gdLst/>
                <a:ahLst/>
                <a:cxnLst/>
                <a:rect l="l" t="t" r="r" b="b"/>
                <a:pathLst>
                  <a:path w="7306" h="3812" extrusionOk="0">
                    <a:moveTo>
                      <a:pt x="1" y="0"/>
                    </a:moveTo>
                    <a:lnTo>
                      <a:pt x="366" y="2511"/>
                    </a:lnTo>
                    <a:cubicBezTo>
                      <a:pt x="1462" y="2922"/>
                      <a:pt x="2717" y="3287"/>
                      <a:pt x="4155" y="3538"/>
                    </a:cubicBezTo>
                    <a:cubicBezTo>
                      <a:pt x="4908" y="3675"/>
                      <a:pt x="5616" y="3766"/>
                      <a:pt x="6301" y="3812"/>
                    </a:cubicBezTo>
                    <a:cubicBezTo>
                      <a:pt x="6620" y="3675"/>
                      <a:pt x="6894" y="3538"/>
                      <a:pt x="7145" y="3401"/>
                    </a:cubicBezTo>
                    <a:cubicBezTo>
                      <a:pt x="7191" y="2557"/>
                      <a:pt x="7237" y="1712"/>
                      <a:pt x="7305" y="867"/>
                    </a:cubicBezTo>
                    <a:cubicBezTo>
                      <a:pt x="4863" y="571"/>
                      <a:pt x="2443" y="297"/>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4" name="Google Shape;2614;p40"/>
              <p:cNvSpPr/>
              <p:nvPr/>
            </p:nvSpPr>
            <p:spPr>
              <a:xfrm>
                <a:off x="7431875" y="2933375"/>
                <a:ext cx="413725" cy="637125"/>
              </a:xfrm>
              <a:custGeom>
                <a:avLst/>
                <a:gdLst/>
                <a:ahLst/>
                <a:cxnLst/>
                <a:rect l="l" t="t" r="r" b="b"/>
                <a:pathLst>
                  <a:path w="16549" h="25485" extrusionOk="0">
                    <a:moveTo>
                      <a:pt x="12052" y="0"/>
                    </a:moveTo>
                    <a:cubicBezTo>
                      <a:pt x="10249" y="114"/>
                      <a:pt x="8012" y="571"/>
                      <a:pt x="7259" y="2077"/>
                    </a:cubicBezTo>
                    <a:cubicBezTo>
                      <a:pt x="6505" y="3561"/>
                      <a:pt x="7852" y="4634"/>
                      <a:pt x="7943" y="7487"/>
                    </a:cubicBezTo>
                    <a:cubicBezTo>
                      <a:pt x="8035" y="10409"/>
                      <a:pt x="6779" y="13809"/>
                      <a:pt x="4360" y="15681"/>
                    </a:cubicBezTo>
                    <a:cubicBezTo>
                      <a:pt x="2899" y="16822"/>
                      <a:pt x="2146" y="16480"/>
                      <a:pt x="1438" y="17530"/>
                    </a:cubicBezTo>
                    <a:cubicBezTo>
                      <a:pt x="0" y="19653"/>
                      <a:pt x="936" y="24035"/>
                      <a:pt x="3470" y="25199"/>
                    </a:cubicBezTo>
                    <a:cubicBezTo>
                      <a:pt x="3909" y="25398"/>
                      <a:pt x="4362" y="25485"/>
                      <a:pt x="4819" y="25485"/>
                    </a:cubicBezTo>
                    <a:cubicBezTo>
                      <a:pt x="7048" y="25485"/>
                      <a:pt x="9396" y="23421"/>
                      <a:pt x="10911" y="22095"/>
                    </a:cubicBezTo>
                    <a:cubicBezTo>
                      <a:pt x="12120" y="21022"/>
                      <a:pt x="15773" y="17484"/>
                      <a:pt x="16252" y="11755"/>
                    </a:cubicBezTo>
                    <a:cubicBezTo>
                      <a:pt x="16549" y="7989"/>
                      <a:pt x="15339" y="5067"/>
                      <a:pt x="14700" y="3789"/>
                    </a:cubicBezTo>
                    <a:cubicBezTo>
                      <a:pt x="13855" y="2054"/>
                      <a:pt x="12805" y="799"/>
                      <a:pt x="12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5" name="Google Shape;2615;p40"/>
              <p:cNvSpPr/>
              <p:nvPr/>
            </p:nvSpPr>
            <p:spPr>
              <a:xfrm>
                <a:off x="7460400" y="3379925"/>
                <a:ext cx="59375" cy="169250"/>
              </a:xfrm>
              <a:custGeom>
                <a:avLst/>
                <a:gdLst/>
                <a:ahLst/>
                <a:cxnLst/>
                <a:rect l="l" t="t" r="r" b="b"/>
                <a:pathLst>
                  <a:path w="2375" h="6770" extrusionOk="0">
                    <a:moveTo>
                      <a:pt x="469" y="0"/>
                    </a:moveTo>
                    <a:cubicBezTo>
                      <a:pt x="449" y="0"/>
                      <a:pt x="429" y="4"/>
                      <a:pt x="411" y="10"/>
                    </a:cubicBezTo>
                    <a:cubicBezTo>
                      <a:pt x="1" y="170"/>
                      <a:pt x="297" y="1836"/>
                      <a:pt x="503" y="2978"/>
                    </a:cubicBezTo>
                    <a:cubicBezTo>
                      <a:pt x="731" y="4347"/>
                      <a:pt x="1165" y="6767"/>
                      <a:pt x="1849" y="6767"/>
                    </a:cubicBezTo>
                    <a:cubicBezTo>
                      <a:pt x="1862" y="6769"/>
                      <a:pt x="1876" y="6770"/>
                      <a:pt x="1889" y="6770"/>
                    </a:cubicBezTo>
                    <a:cubicBezTo>
                      <a:pt x="2017" y="6770"/>
                      <a:pt x="2168" y="6668"/>
                      <a:pt x="2374" y="6379"/>
                    </a:cubicBezTo>
                    <a:cubicBezTo>
                      <a:pt x="2306" y="5443"/>
                      <a:pt x="2169" y="4370"/>
                      <a:pt x="1918" y="3183"/>
                    </a:cubicBezTo>
                    <a:cubicBezTo>
                      <a:pt x="1690" y="2179"/>
                      <a:pt x="1416" y="1289"/>
                      <a:pt x="1142" y="535"/>
                    </a:cubicBezTo>
                    <a:cubicBezTo>
                      <a:pt x="915" y="268"/>
                      <a:pt x="652" y="0"/>
                      <a:pt x="469" y="0"/>
                    </a:cubicBezTo>
                    <a:close/>
                  </a:path>
                </a:pathLst>
              </a:custGeom>
              <a:solidFill>
                <a:srgbClr val="4C4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6" name="Google Shape;2616;p40"/>
              <p:cNvSpPr/>
              <p:nvPr/>
            </p:nvSpPr>
            <p:spPr>
              <a:xfrm>
                <a:off x="7234425" y="3328825"/>
                <a:ext cx="297325" cy="212975"/>
              </a:xfrm>
              <a:custGeom>
                <a:avLst/>
                <a:gdLst/>
                <a:ahLst/>
                <a:cxnLst/>
                <a:rect l="l" t="t" r="r" b="b"/>
                <a:pathLst>
                  <a:path w="11893" h="8519" extrusionOk="0">
                    <a:moveTo>
                      <a:pt x="5182" y="0"/>
                    </a:moveTo>
                    <a:cubicBezTo>
                      <a:pt x="5114" y="0"/>
                      <a:pt x="5068" y="0"/>
                      <a:pt x="5022" y="23"/>
                    </a:cubicBezTo>
                    <a:cubicBezTo>
                      <a:pt x="4589" y="320"/>
                      <a:pt x="5205" y="2009"/>
                      <a:pt x="5365" y="2465"/>
                    </a:cubicBezTo>
                    <a:cubicBezTo>
                      <a:pt x="4292" y="1780"/>
                      <a:pt x="3356" y="1438"/>
                      <a:pt x="2694" y="1255"/>
                    </a:cubicBezTo>
                    <a:cubicBezTo>
                      <a:pt x="2181" y="1099"/>
                      <a:pt x="1677" y="951"/>
                      <a:pt x="1298" y="951"/>
                    </a:cubicBezTo>
                    <a:cubicBezTo>
                      <a:pt x="1070" y="951"/>
                      <a:pt x="888" y="1004"/>
                      <a:pt x="777" y="1141"/>
                    </a:cubicBezTo>
                    <a:cubicBezTo>
                      <a:pt x="434" y="1552"/>
                      <a:pt x="982" y="2511"/>
                      <a:pt x="1051" y="2648"/>
                    </a:cubicBezTo>
                    <a:cubicBezTo>
                      <a:pt x="908" y="2600"/>
                      <a:pt x="765" y="2577"/>
                      <a:pt x="636" y="2577"/>
                    </a:cubicBezTo>
                    <a:cubicBezTo>
                      <a:pt x="455" y="2577"/>
                      <a:pt x="299" y="2623"/>
                      <a:pt x="206" y="2716"/>
                    </a:cubicBezTo>
                    <a:cubicBezTo>
                      <a:pt x="1" y="2967"/>
                      <a:pt x="115" y="3606"/>
                      <a:pt x="708" y="4063"/>
                    </a:cubicBezTo>
                    <a:cubicBezTo>
                      <a:pt x="343" y="4086"/>
                      <a:pt x="229" y="4246"/>
                      <a:pt x="206" y="4268"/>
                    </a:cubicBezTo>
                    <a:cubicBezTo>
                      <a:pt x="24" y="4520"/>
                      <a:pt x="229" y="5067"/>
                      <a:pt x="800" y="5524"/>
                    </a:cubicBezTo>
                    <a:cubicBezTo>
                      <a:pt x="737" y="5518"/>
                      <a:pt x="668" y="5513"/>
                      <a:pt x="598" y="5513"/>
                    </a:cubicBezTo>
                    <a:cubicBezTo>
                      <a:pt x="415" y="5513"/>
                      <a:pt x="233" y="5545"/>
                      <a:pt x="183" y="5661"/>
                    </a:cubicBezTo>
                    <a:cubicBezTo>
                      <a:pt x="24" y="5957"/>
                      <a:pt x="868" y="6665"/>
                      <a:pt x="1051" y="6825"/>
                    </a:cubicBezTo>
                    <a:cubicBezTo>
                      <a:pt x="1165" y="6916"/>
                      <a:pt x="1987" y="7601"/>
                      <a:pt x="3014" y="7943"/>
                    </a:cubicBezTo>
                    <a:cubicBezTo>
                      <a:pt x="4025" y="8280"/>
                      <a:pt x="5958" y="8518"/>
                      <a:pt x="8500" y="8518"/>
                    </a:cubicBezTo>
                    <a:cubicBezTo>
                      <a:pt x="9399" y="8518"/>
                      <a:pt x="10375" y="8488"/>
                      <a:pt x="11413" y="8423"/>
                    </a:cubicBezTo>
                    <a:cubicBezTo>
                      <a:pt x="11596" y="7920"/>
                      <a:pt x="11893" y="6916"/>
                      <a:pt x="11710" y="5661"/>
                    </a:cubicBezTo>
                    <a:cubicBezTo>
                      <a:pt x="11459" y="3995"/>
                      <a:pt x="10523" y="2945"/>
                      <a:pt x="10181" y="2579"/>
                    </a:cubicBezTo>
                    <a:cubicBezTo>
                      <a:pt x="9496" y="2693"/>
                      <a:pt x="8834" y="2808"/>
                      <a:pt x="8149" y="2922"/>
                    </a:cubicBezTo>
                    <a:cubicBezTo>
                      <a:pt x="7875" y="2351"/>
                      <a:pt x="7396" y="1552"/>
                      <a:pt x="6574" y="845"/>
                    </a:cubicBezTo>
                    <a:cubicBezTo>
                      <a:pt x="6278" y="594"/>
                      <a:pt x="5593" y="0"/>
                      <a:pt x="5182" y="0"/>
                    </a:cubicBezTo>
                    <a:close/>
                  </a:path>
                </a:pathLst>
              </a:custGeom>
              <a:solidFill>
                <a:srgbClr val="A15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7" name="Google Shape;2617;p40"/>
              <p:cNvSpPr/>
              <p:nvPr/>
            </p:nvSpPr>
            <p:spPr>
              <a:xfrm>
                <a:off x="7258400" y="3392150"/>
                <a:ext cx="69075" cy="25900"/>
              </a:xfrm>
              <a:custGeom>
                <a:avLst/>
                <a:gdLst/>
                <a:ahLst/>
                <a:cxnLst/>
                <a:rect l="l" t="t" r="r" b="b"/>
                <a:pathLst>
                  <a:path w="2763" h="1036" extrusionOk="0">
                    <a:moveTo>
                      <a:pt x="0" y="1"/>
                    </a:moveTo>
                    <a:lnTo>
                      <a:pt x="0" y="1"/>
                    </a:lnTo>
                    <a:cubicBezTo>
                      <a:pt x="654" y="655"/>
                      <a:pt x="1601" y="1036"/>
                      <a:pt x="2533" y="1036"/>
                    </a:cubicBezTo>
                    <a:cubicBezTo>
                      <a:pt x="2610" y="1036"/>
                      <a:pt x="2686" y="1033"/>
                      <a:pt x="2762" y="1028"/>
                    </a:cubicBezTo>
                    <a:cubicBezTo>
                      <a:pt x="1781" y="822"/>
                      <a:pt x="868" y="480"/>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8" name="Google Shape;2618;p40"/>
              <p:cNvSpPr/>
              <p:nvPr/>
            </p:nvSpPr>
            <p:spPr>
              <a:xfrm>
                <a:off x="7875250" y="1787550"/>
                <a:ext cx="555650" cy="494050"/>
              </a:xfrm>
              <a:custGeom>
                <a:avLst/>
                <a:gdLst/>
                <a:ahLst/>
                <a:cxnLst/>
                <a:rect l="l" t="t" r="r" b="b"/>
                <a:pathLst>
                  <a:path w="22226" h="19762" extrusionOk="0">
                    <a:moveTo>
                      <a:pt x="12029" y="0"/>
                    </a:moveTo>
                    <a:cubicBezTo>
                      <a:pt x="11002" y="0"/>
                      <a:pt x="9838" y="936"/>
                      <a:pt x="9770" y="2397"/>
                    </a:cubicBezTo>
                    <a:cubicBezTo>
                      <a:pt x="9633" y="1255"/>
                      <a:pt x="8765" y="342"/>
                      <a:pt x="7715" y="183"/>
                    </a:cubicBezTo>
                    <a:cubicBezTo>
                      <a:pt x="7589" y="162"/>
                      <a:pt x="7462" y="151"/>
                      <a:pt x="7336" y="151"/>
                    </a:cubicBezTo>
                    <a:cubicBezTo>
                      <a:pt x="6238" y="151"/>
                      <a:pt x="5213" y="931"/>
                      <a:pt x="4885" y="2077"/>
                    </a:cubicBezTo>
                    <a:cubicBezTo>
                      <a:pt x="4799" y="1969"/>
                      <a:pt x="3939" y="925"/>
                      <a:pt x="2766" y="925"/>
                    </a:cubicBezTo>
                    <a:cubicBezTo>
                      <a:pt x="2698" y="925"/>
                      <a:pt x="2628" y="928"/>
                      <a:pt x="2557" y="936"/>
                    </a:cubicBezTo>
                    <a:cubicBezTo>
                      <a:pt x="1210" y="1073"/>
                      <a:pt x="1" y="2579"/>
                      <a:pt x="160" y="4519"/>
                    </a:cubicBezTo>
                    <a:cubicBezTo>
                      <a:pt x="4337" y="9313"/>
                      <a:pt x="8514" y="14106"/>
                      <a:pt x="12669" y="18899"/>
                    </a:cubicBezTo>
                    <a:cubicBezTo>
                      <a:pt x="13229" y="19494"/>
                      <a:pt x="13944" y="19761"/>
                      <a:pt x="14606" y="19761"/>
                    </a:cubicBezTo>
                    <a:cubicBezTo>
                      <a:pt x="15240" y="19761"/>
                      <a:pt x="15827" y="19517"/>
                      <a:pt x="16184" y="19082"/>
                    </a:cubicBezTo>
                    <a:cubicBezTo>
                      <a:pt x="16709" y="18443"/>
                      <a:pt x="16731" y="17370"/>
                      <a:pt x="16184" y="16503"/>
                    </a:cubicBezTo>
                    <a:lnTo>
                      <a:pt x="16184" y="16503"/>
                    </a:lnTo>
                    <a:cubicBezTo>
                      <a:pt x="16459" y="16561"/>
                      <a:pt x="16731" y="16588"/>
                      <a:pt x="16995" y="16588"/>
                    </a:cubicBezTo>
                    <a:cubicBezTo>
                      <a:pt x="18700" y="16588"/>
                      <a:pt x="20098" y="15450"/>
                      <a:pt x="20315" y="14106"/>
                    </a:cubicBezTo>
                    <a:cubicBezTo>
                      <a:pt x="20498" y="12988"/>
                      <a:pt x="19859" y="11778"/>
                      <a:pt x="18740" y="11070"/>
                    </a:cubicBezTo>
                    <a:lnTo>
                      <a:pt x="18740" y="11070"/>
                    </a:lnTo>
                    <a:cubicBezTo>
                      <a:pt x="18839" y="11078"/>
                      <a:pt x="18936" y="11082"/>
                      <a:pt x="19031" y="11082"/>
                    </a:cubicBezTo>
                    <a:cubicBezTo>
                      <a:pt x="20948" y="11082"/>
                      <a:pt x="22226" y="9598"/>
                      <a:pt x="22095" y="8445"/>
                    </a:cubicBezTo>
                    <a:cubicBezTo>
                      <a:pt x="22004" y="7464"/>
                      <a:pt x="20909" y="6505"/>
                      <a:pt x="19425" y="6368"/>
                    </a:cubicBezTo>
                    <a:cubicBezTo>
                      <a:pt x="21068" y="4497"/>
                      <a:pt x="20589" y="1849"/>
                      <a:pt x="19128" y="845"/>
                    </a:cubicBezTo>
                    <a:cubicBezTo>
                      <a:pt x="18678" y="542"/>
                      <a:pt x="18111" y="389"/>
                      <a:pt x="17509" y="389"/>
                    </a:cubicBezTo>
                    <a:cubicBezTo>
                      <a:pt x="16159" y="389"/>
                      <a:pt x="14636" y="1160"/>
                      <a:pt x="13878" y="2739"/>
                    </a:cubicBezTo>
                    <a:cubicBezTo>
                      <a:pt x="14129" y="1415"/>
                      <a:pt x="13308" y="251"/>
                      <a:pt x="12372" y="23"/>
                    </a:cubicBezTo>
                    <a:cubicBezTo>
                      <a:pt x="12258" y="0"/>
                      <a:pt x="12144" y="0"/>
                      <a:pt x="12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9" name="Google Shape;2619;p40"/>
              <p:cNvSpPr/>
              <p:nvPr/>
            </p:nvSpPr>
            <p:spPr>
              <a:xfrm>
                <a:off x="7155675" y="2072275"/>
                <a:ext cx="978100" cy="911375"/>
              </a:xfrm>
              <a:custGeom>
                <a:avLst/>
                <a:gdLst/>
                <a:ahLst/>
                <a:cxnLst/>
                <a:rect l="l" t="t" r="r" b="b"/>
                <a:pathLst>
                  <a:path w="39124" h="36455" extrusionOk="0">
                    <a:moveTo>
                      <a:pt x="19836" y="1"/>
                    </a:moveTo>
                    <a:cubicBezTo>
                      <a:pt x="17736" y="1"/>
                      <a:pt x="16070" y="366"/>
                      <a:pt x="15248" y="572"/>
                    </a:cubicBezTo>
                    <a:cubicBezTo>
                      <a:pt x="13719" y="914"/>
                      <a:pt x="11710" y="1416"/>
                      <a:pt x="9747" y="3059"/>
                    </a:cubicBezTo>
                    <a:cubicBezTo>
                      <a:pt x="7442" y="5000"/>
                      <a:pt x="6460" y="7488"/>
                      <a:pt x="6278" y="7990"/>
                    </a:cubicBezTo>
                    <a:cubicBezTo>
                      <a:pt x="5296" y="10592"/>
                      <a:pt x="5890" y="11870"/>
                      <a:pt x="4452" y="14198"/>
                    </a:cubicBezTo>
                    <a:cubicBezTo>
                      <a:pt x="3790" y="15248"/>
                      <a:pt x="3607" y="15088"/>
                      <a:pt x="2740" y="16412"/>
                    </a:cubicBezTo>
                    <a:cubicBezTo>
                      <a:pt x="2512" y="16755"/>
                      <a:pt x="2078" y="17417"/>
                      <a:pt x="1644" y="18261"/>
                    </a:cubicBezTo>
                    <a:cubicBezTo>
                      <a:pt x="1211" y="19128"/>
                      <a:pt x="777" y="20156"/>
                      <a:pt x="594" y="21251"/>
                    </a:cubicBezTo>
                    <a:cubicBezTo>
                      <a:pt x="1" y="24607"/>
                      <a:pt x="1781" y="27482"/>
                      <a:pt x="2397" y="28487"/>
                    </a:cubicBezTo>
                    <a:cubicBezTo>
                      <a:pt x="4794" y="32344"/>
                      <a:pt x="8583" y="33805"/>
                      <a:pt x="11345" y="34878"/>
                    </a:cubicBezTo>
                    <a:cubicBezTo>
                      <a:pt x="14495" y="36088"/>
                      <a:pt x="17371" y="36339"/>
                      <a:pt x="18078" y="36384"/>
                    </a:cubicBezTo>
                    <a:cubicBezTo>
                      <a:pt x="18261" y="36407"/>
                      <a:pt x="18900" y="36453"/>
                      <a:pt x="19653" y="36453"/>
                    </a:cubicBezTo>
                    <a:cubicBezTo>
                      <a:pt x="19695" y="36453"/>
                      <a:pt x="19796" y="36454"/>
                      <a:pt x="19945" y="36454"/>
                    </a:cubicBezTo>
                    <a:cubicBezTo>
                      <a:pt x="21099" y="36454"/>
                      <a:pt x="25196" y="36365"/>
                      <a:pt x="28327" y="34809"/>
                    </a:cubicBezTo>
                    <a:cubicBezTo>
                      <a:pt x="33919" y="32002"/>
                      <a:pt x="36065" y="26387"/>
                      <a:pt x="36681" y="24401"/>
                    </a:cubicBezTo>
                    <a:cubicBezTo>
                      <a:pt x="39123" y="16663"/>
                      <a:pt x="35471" y="10135"/>
                      <a:pt x="34650" y="8766"/>
                    </a:cubicBezTo>
                    <a:cubicBezTo>
                      <a:pt x="33965" y="7625"/>
                      <a:pt x="31751" y="3950"/>
                      <a:pt x="27368" y="1758"/>
                    </a:cubicBezTo>
                    <a:cubicBezTo>
                      <a:pt x="27231" y="1690"/>
                      <a:pt x="27094" y="1621"/>
                      <a:pt x="27003" y="1576"/>
                    </a:cubicBezTo>
                    <a:cubicBezTo>
                      <a:pt x="24424" y="343"/>
                      <a:pt x="21913" y="1"/>
                      <a:pt x="19836" y="1"/>
                    </a:cubicBezTo>
                    <a:close/>
                  </a:path>
                </a:pathLst>
              </a:custGeom>
              <a:solidFill>
                <a:srgbClr val="A15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0" name="Google Shape;2620;p40"/>
              <p:cNvSpPr/>
              <p:nvPr/>
            </p:nvSpPr>
            <p:spPr>
              <a:xfrm>
                <a:off x="7358825" y="2077425"/>
                <a:ext cx="744125" cy="514000"/>
              </a:xfrm>
              <a:custGeom>
                <a:avLst/>
                <a:gdLst/>
                <a:ahLst/>
                <a:cxnLst/>
                <a:rect l="l" t="t" r="r" b="b"/>
                <a:pathLst>
                  <a:path w="29765" h="20560" extrusionOk="0">
                    <a:moveTo>
                      <a:pt x="8971" y="0"/>
                    </a:moveTo>
                    <a:cubicBezTo>
                      <a:pt x="8172" y="114"/>
                      <a:pt x="7556" y="251"/>
                      <a:pt x="7122" y="366"/>
                    </a:cubicBezTo>
                    <a:cubicBezTo>
                      <a:pt x="5593" y="708"/>
                      <a:pt x="3584" y="1210"/>
                      <a:pt x="1621" y="2853"/>
                    </a:cubicBezTo>
                    <a:cubicBezTo>
                      <a:pt x="982" y="3401"/>
                      <a:pt x="457" y="3972"/>
                      <a:pt x="1" y="4543"/>
                    </a:cubicBezTo>
                    <a:cubicBezTo>
                      <a:pt x="800" y="4406"/>
                      <a:pt x="1598" y="4269"/>
                      <a:pt x="2420" y="4132"/>
                    </a:cubicBezTo>
                    <a:cubicBezTo>
                      <a:pt x="2648" y="4565"/>
                      <a:pt x="3105" y="5227"/>
                      <a:pt x="3927" y="5638"/>
                    </a:cubicBezTo>
                    <a:cubicBezTo>
                      <a:pt x="4390" y="5870"/>
                      <a:pt x="4902" y="5981"/>
                      <a:pt x="5431" y="5981"/>
                    </a:cubicBezTo>
                    <a:cubicBezTo>
                      <a:pt x="6520" y="5981"/>
                      <a:pt x="7684" y="5509"/>
                      <a:pt x="8651" y="4634"/>
                    </a:cubicBezTo>
                    <a:cubicBezTo>
                      <a:pt x="8743" y="4794"/>
                      <a:pt x="9199" y="5592"/>
                      <a:pt x="10204" y="5889"/>
                    </a:cubicBezTo>
                    <a:cubicBezTo>
                      <a:pt x="10472" y="5975"/>
                      <a:pt x="10727" y="6008"/>
                      <a:pt x="10961" y="6008"/>
                    </a:cubicBezTo>
                    <a:cubicBezTo>
                      <a:pt x="11664" y="6008"/>
                      <a:pt x="12178" y="5712"/>
                      <a:pt x="12281" y="5661"/>
                    </a:cubicBezTo>
                    <a:cubicBezTo>
                      <a:pt x="12326" y="5866"/>
                      <a:pt x="12600" y="7373"/>
                      <a:pt x="14061" y="8172"/>
                    </a:cubicBezTo>
                    <a:cubicBezTo>
                      <a:pt x="14654" y="8503"/>
                      <a:pt x="15248" y="8594"/>
                      <a:pt x="15724" y="8594"/>
                    </a:cubicBezTo>
                    <a:cubicBezTo>
                      <a:pt x="16201" y="8594"/>
                      <a:pt x="16560" y="8503"/>
                      <a:pt x="16686" y="8468"/>
                    </a:cubicBezTo>
                    <a:cubicBezTo>
                      <a:pt x="16686" y="8742"/>
                      <a:pt x="16777" y="10477"/>
                      <a:pt x="18238" y="11687"/>
                    </a:cubicBezTo>
                    <a:cubicBezTo>
                      <a:pt x="19284" y="12543"/>
                      <a:pt x="20425" y="12654"/>
                      <a:pt x="20975" y="12654"/>
                    </a:cubicBezTo>
                    <a:cubicBezTo>
                      <a:pt x="21085" y="12654"/>
                      <a:pt x="21171" y="12649"/>
                      <a:pt x="21228" y="12645"/>
                    </a:cubicBezTo>
                    <a:lnTo>
                      <a:pt x="21228" y="12645"/>
                    </a:lnTo>
                    <a:cubicBezTo>
                      <a:pt x="21137" y="12942"/>
                      <a:pt x="20224" y="15795"/>
                      <a:pt x="21959" y="18192"/>
                    </a:cubicBezTo>
                    <a:cubicBezTo>
                      <a:pt x="23075" y="19697"/>
                      <a:pt x="24915" y="20560"/>
                      <a:pt x="26884" y="20560"/>
                    </a:cubicBezTo>
                    <a:cubicBezTo>
                      <a:pt x="27692" y="20560"/>
                      <a:pt x="28521" y="20415"/>
                      <a:pt x="29331" y="20109"/>
                    </a:cubicBezTo>
                    <a:cubicBezTo>
                      <a:pt x="29765" y="14243"/>
                      <a:pt x="27186" y="9678"/>
                      <a:pt x="26524" y="8560"/>
                    </a:cubicBezTo>
                    <a:cubicBezTo>
                      <a:pt x="25839" y="7419"/>
                      <a:pt x="23625" y="3744"/>
                      <a:pt x="19242" y="1552"/>
                    </a:cubicBezTo>
                    <a:cubicBezTo>
                      <a:pt x="19105" y="1484"/>
                      <a:pt x="18968" y="1415"/>
                      <a:pt x="18877" y="1370"/>
                    </a:cubicBezTo>
                    <a:cubicBezTo>
                      <a:pt x="18649" y="1256"/>
                      <a:pt x="18443" y="1164"/>
                      <a:pt x="18215" y="1073"/>
                    </a:cubicBezTo>
                    <a:lnTo>
                      <a:pt x="8971"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1" name="Google Shape;2621;p40"/>
              <p:cNvSpPr/>
              <p:nvPr/>
            </p:nvSpPr>
            <p:spPr>
              <a:xfrm>
                <a:off x="7293775" y="1813225"/>
                <a:ext cx="1081375" cy="1003825"/>
              </a:xfrm>
              <a:custGeom>
                <a:avLst/>
                <a:gdLst/>
                <a:ahLst/>
                <a:cxnLst/>
                <a:rect l="l" t="t" r="r" b="b"/>
                <a:pathLst>
                  <a:path w="43255" h="40153" extrusionOk="0">
                    <a:moveTo>
                      <a:pt x="19927" y="0"/>
                    </a:moveTo>
                    <a:cubicBezTo>
                      <a:pt x="19813" y="0"/>
                      <a:pt x="19676" y="0"/>
                      <a:pt x="19539" y="23"/>
                    </a:cubicBezTo>
                    <a:cubicBezTo>
                      <a:pt x="17644" y="251"/>
                      <a:pt x="16709" y="2032"/>
                      <a:pt x="16640" y="2191"/>
                    </a:cubicBezTo>
                    <a:cubicBezTo>
                      <a:pt x="16579" y="2110"/>
                      <a:pt x="15475" y="896"/>
                      <a:pt x="13807" y="896"/>
                    </a:cubicBezTo>
                    <a:cubicBezTo>
                      <a:pt x="13596" y="896"/>
                      <a:pt x="13376" y="915"/>
                      <a:pt x="13148" y="959"/>
                    </a:cubicBezTo>
                    <a:cubicBezTo>
                      <a:pt x="11322" y="1324"/>
                      <a:pt x="10546" y="2922"/>
                      <a:pt x="10477" y="3082"/>
                    </a:cubicBezTo>
                    <a:cubicBezTo>
                      <a:pt x="9907" y="2159"/>
                      <a:pt x="8929" y="1643"/>
                      <a:pt x="7944" y="1643"/>
                    </a:cubicBezTo>
                    <a:cubicBezTo>
                      <a:pt x="7589" y="1643"/>
                      <a:pt x="7232" y="1710"/>
                      <a:pt x="6894" y="1849"/>
                    </a:cubicBezTo>
                    <a:cubicBezTo>
                      <a:pt x="5775" y="2328"/>
                      <a:pt x="5068" y="3515"/>
                      <a:pt x="5182" y="4794"/>
                    </a:cubicBezTo>
                    <a:cubicBezTo>
                      <a:pt x="4690" y="4518"/>
                      <a:pt x="4167" y="4392"/>
                      <a:pt x="3668" y="4392"/>
                    </a:cubicBezTo>
                    <a:cubicBezTo>
                      <a:pt x="2800" y="4392"/>
                      <a:pt x="2002" y="4772"/>
                      <a:pt x="1553" y="5410"/>
                    </a:cubicBezTo>
                    <a:cubicBezTo>
                      <a:pt x="777" y="6528"/>
                      <a:pt x="1370" y="7921"/>
                      <a:pt x="1416" y="7989"/>
                    </a:cubicBezTo>
                    <a:cubicBezTo>
                      <a:pt x="343" y="8583"/>
                      <a:pt x="1" y="9884"/>
                      <a:pt x="526" y="10797"/>
                    </a:cubicBezTo>
                    <a:cubicBezTo>
                      <a:pt x="849" y="11387"/>
                      <a:pt x="1538" y="11754"/>
                      <a:pt x="2287" y="11754"/>
                    </a:cubicBezTo>
                    <a:cubicBezTo>
                      <a:pt x="2436" y="11754"/>
                      <a:pt x="2588" y="11740"/>
                      <a:pt x="2740" y="11710"/>
                    </a:cubicBezTo>
                    <a:lnTo>
                      <a:pt x="2740" y="11710"/>
                    </a:lnTo>
                    <a:cubicBezTo>
                      <a:pt x="2192" y="12668"/>
                      <a:pt x="2352" y="13741"/>
                      <a:pt x="2854" y="14106"/>
                    </a:cubicBezTo>
                    <a:cubicBezTo>
                      <a:pt x="3015" y="14222"/>
                      <a:pt x="3238" y="14284"/>
                      <a:pt x="3491" y="14284"/>
                    </a:cubicBezTo>
                    <a:cubicBezTo>
                      <a:pt x="4131" y="14284"/>
                      <a:pt x="4958" y="13888"/>
                      <a:pt x="5433" y="12988"/>
                    </a:cubicBezTo>
                    <a:cubicBezTo>
                      <a:pt x="5479" y="13170"/>
                      <a:pt x="5912" y="14768"/>
                      <a:pt x="7327" y="15316"/>
                    </a:cubicBezTo>
                    <a:cubicBezTo>
                      <a:pt x="7637" y="15430"/>
                      <a:pt x="7967" y="15486"/>
                      <a:pt x="8304" y="15486"/>
                    </a:cubicBezTo>
                    <a:cubicBezTo>
                      <a:pt x="9584" y="15486"/>
                      <a:pt x="10964" y="14684"/>
                      <a:pt x="11687" y="13239"/>
                    </a:cubicBezTo>
                    <a:cubicBezTo>
                      <a:pt x="11710" y="14380"/>
                      <a:pt x="12532" y="15270"/>
                      <a:pt x="13467" y="15384"/>
                    </a:cubicBezTo>
                    <a:cubicBezTo>
                      <a:pt x="13528" y="15391"/>
                      <a:pt x="13587" y="15394"/>
                      <a:pt x="13645" y="15394"/>
                    </a:cubicBezTo>
                    <a:cubicBezTo>
                      <a:pt x="14578" y="15394"/>
                      <a:pt x="15228" y="14583"/>
                      <a:pt x="15271" y="14540"/>
                    </a:cubicBezTo>
                    <a:cubicBezTo>
                      <a:pt x="15271" y="14654"/>
                      <a:pt x="15499" y="16845"/>
                      <a:pt x="17462" y="17781"/>
                    </a:cubicBezTo>
                    <a:cubicBezTo>
                      <a:pt x="18039" y="18065"/>
                      <a:pt x="18607" y="18158"/>
                      <a:pt x="19102" y="18158"/>
                    </a:cubicBezTo>
                    <a:cubicBezTo>
                      <a:pt x="19918" y="18158"/>
                      <a:pt x="20538" y="17906"/>
                      <a:pt x="20680" y="17850"/>
                    </a:cubicBezTo>
                    <a:lnTo>
                      <a:pt x="20680" y="17850"/>
                    </a:lnTo>
                    <a:cubicBezTo>
                      <a:pt x="20224" y="19036"/>
                      <a:pt x="20452" y="20360"/>
                      <a:pt x="21251" y="21228"/>
                    </a:cubicBezTo>
                    <a:cubicBezTo>
                      <a:pt x="21830" y="21820"/>
                      <a:pt x="22646" y="22141"/>
                      <a:pt x="23495" y="22141"/>
                    </a:cubicBezTo>
                    <a:cubicBezTo>
                      <a:pt x="24184" y="22141"/>
                      <a:pt x="24895" y="21929"/>
                      <a:pt x="25519" y="21479"/>
                    </a:cubicBezTo>
                    <a:lnTo>
                      <a:pt x="25519" y="21479"/>
                    </a:lnTo>
                    <a:cubicBezTo>
                      <a:pt x="24173" y="23305"/>
                      <a:pt x="23990" y="25701"/>
                      <a:pt x="25040" y="27642"/>
                    </a:cubicBezTo>
                    <a:cubicBezTo>
                      <a:pt x="26455" y="30267"/>
                      <a:pt x="29377" y="30563"/>
                      <a:pt x="29605" y="30586"/>
                    </a:cubicBezTo>
                    <a:cubicBezTo>
                      <a:pt x="29422" y="33211"/>
                      <a:pt x="29263" y="35836"/>
                      <a:pt x="29080" y="38461"/>
                    </a:cubicBezTo>
                    <a:cubicBezTo>
                      <a:pt x="29240" y="38666"/>
                      <a:pt x="30061" y="39922"/>
                      <a:pt x="31568" y="40127"/>
                    </a:cubicBezTo>
                    <a:cubicBezTo>
                      <a:pt x="31697" y="40144"/>
                      <a:pt x="31826" y="40152"/>
                      <a:pt x="31956" y="40152"/>
                    </a:cubicBezTo>
                    <a:cubicBezTo>
                      <a:pt x="33412" y="40152"/>
                      <a:pt x="34888" y="39110"/>
                      <a:pt x="35517" y="37434"/>
                    </a:cubicBezTo>
                    <a:cubicBezTo>
                      <a:pt x="36014" y="38105"/>
                      <a:pt x="36788" y="38453"/>
                      <a:pt x="37559" y="38453"/>
                    </a:cubicBezTo>
                    <a:cubicBezTo>
                      <a:pt x="38098" y="38453"/>
                      <a:pt x="38636" y="38283"/>
                      <a:pt x="39077" y="37936"/>
                    </a:cubicBezTo>
                    <a:cubicBezTo>
                      <a:pt x="40196" y="37068"/>
                      <a:pt x="40356" y="35357"/>
                      <a:pt x="39351" y="34261"/>
                    </a:cubicBezTo>
                    <a:lnTo>
                      <a:pt x="39351" y="34261"/>
                    </a:lnTo>
                    <a:cubicBezTo>
                      <a:pt x="39384" y="34262"/>
                      <a:pt x="39417" y="34262"/>
                      <a:pt x="39449" y="34262"/>
                    </a:cubicBezTo>
                    <a:cubicBezTo>
                      <a:pt x="41028" y="34262"/>
                      <a:pt x="42394" y="33180"/>
                      <a:pt x="42730" y="31659"/>
                    </a:cubicBezTo>
                    <a:cubicBezTo>
                      <a:pt x="43072" y="30084"/>
                      <a:pt x="42205" y="28440"/>
                      <a:pt x="40675" y="27870"/>
                    </a:cubicBezTo>
                    <a:cubicBezTo>
                      <a:pt x="42341" y="26934"/>
                      <a:pt x="43254" y="25040"/>
                      <a:pt x="42912" y="23191"/>
                    </a:cubicBezTo>
                    <a:cubicBezTo>
                      <a:pt x="42615" y="21479"/>
                      <a:pt x="41269" y="20064"/>
                      <a:pt x="39534" y="19653"/>
                    </a:cubicBezTo>
                    <a:cubicBezTo>
                      <a:pt x="39739" y="19059"/>
                      <a:pt x="40310" y="17165"/>
                      <a:pt x="39511" y="15042"/>
                    </a:cubicBezTo>
                    <a:cubicBezTo>
                      <a:pt x="38301" y="11824"/>
                      <a:pt x="35015" y="10934"/>
                      <a:pt x="34672" y="10842"/>
                    </a:cubicBezTo>
                    <a:cubicBezTo>
                      <a:pt x="35266" y="9769"/>
                      <a:pt x="35174" y="8446"/>
                      <a:pt x="34421" y="7510"/>
                    </a:cubicBezTo>
                    <a:cubicBezTo>
                      <a:pt x="33842" y="6763"/>
                      <a:pt x="32943" y="6352"/>
                      <a:pt x="32023" y="6352"/>
                    </a:cubicBezTo>
                    <a:cubicBezTo>
                      <a:pt x="31818" y="6352"/>
                      <a:pt x="31612" y="6373"/>
                      <a:pt x="31408" y="6414"/>
                    </a:cubicBezTo>
                    <a:cubicBezTo>
                      <a:pt x="31066" y="3789"/>
                      <a:pt x="29217" y="1849"/>
                      <a:pt x="27117" y="1644"/>
                    </a:cubicBezTo>
                    <a:cubicBezTo>
                      <a:pt x="26981" y="1630"/>
                      <a:pt x="26848" y="1623"/>
                      <a:pt x="26718" y="1623"/>
                    </a:cubicBezTo>
                    <a:cubicBezTo>
                      <a:pt x="25138" y="1623"/>
                      <a:pt x="23966" y="2579"/>
                      <a:pt x="23670" y="2853"/>
                    </a:cubicBezTo>
                    <a:cubicBezTo>
                      <a:pt x="23077" y="1119"/>
                      <a:pt x="21525" y="0"/>
                      <a:pt x="19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2" name="Google Shape;2622;p40"/>
              <p:cNvSpPr/>
              <p:nvPr/>
            </p:nvSpPr>
            <p:spPr>
              <a:xfrm>
                <a:off x="7428450" y="2832375"/>
                <a:ext cx="49675" cy="27950"/>
              </a:xfrm>
              <a:custGeom>
                <a:avLst/>
                <a:gdLst/>
                <a:ahLst/>
                <a:cxnLst/>
                <a:rect l="l" t="t" r="r" b="b"/>
                <a:pathLst>
                  <a:path w="1987" h="1118" extrusionOk="0">
                    <a:moveTo>
                      <a:pt x="0" y="0"/>
                    </a:moveTo>
                    <a:lnTo>
                      <a:pt x="0" y="0"/>
                    </a:lnTo>
                    <a:cubicBezTo>
                      <a:pt x="85" y="659"/>
                      <a:pt x="719" y="1117"/>
                      <a:pt x="1348" y="1117"/>
                    </a:cubicBezTo>
                    <a:cubicBezTo>
                      <a:pt x="1569" y="1117"/>
                      <a:pt x="1790" y="1061"/>
                      <a:pt x="1986" y="936"/>
                    </a:cubicBezTo>
                    <a:lnTo>
                      <a:pt x="1986" y="936"/>
                    </a:lnTo>
                    <a:cubicBezTo>
                      <a:pt x="1882" y="950"/>
                      <a:pt x="1780" y="958"/>
                      <a:pt x="1680" y="958"/>
                    </a:cubicBezTo>
                    <a:cubicBezTo>
                      <a:pt x="989" y="958"/>
                      <a:pt x="399" y="618"/>
                      <a:pt x="0" y="0"/>
                    </a:cubicBezTo>
                    <a:close/>
                  </a:path>
                </a:pathLst>
              </a:custGeom>
              <a:solidFill>
                <a:srgbClr val="8A3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3" name="Google Shape;2623;p40"/>
              <p:cNvSpPr/>
              <p:nvPr/>
            </p:nvSpPr>
            <p:spPr>
              <a:xfrm>
                <a:off x="7277225" y="2355900"/>
                <a:ext cx="192325" cy="189475"/>
              </a:xfrm>
              <a:custGeom>
                <a:avLst/>
                <a:gdLst/>
                <a:ahLst/>
                <a:cxnLst/>
                <a:rect l="l" t="t" r="r" b="b"/>
                <a:pathLst>
                  <a:path w="7693" h="7579" extrusionOk="0">
                    <a:moveTo>
                      <a:pt x="229" y="3264"/>
                    </a:moveTo>
                    <a:cubicBezTo>
                      <a:pt x="1" y="5273"/>
                      <a:pt x="1416" y="7099"/>
                      <a:pt x="3424" y="7327"/>
                    </a:cubicBezTo>
                    <a:lnTo>
                      <a:pt x="3424" y="7327"/>
                    </a:lnTo>
                    <a:cubicBezTo>
                      <a:pt x="5410" y="7578"/>
                      <a:pt x="7213" y="6117"/>
                      <a:pt x="7464" y="4109"/>
                    </a:cubicBezTo>
                    <a:lnTo>
                      <a:pt x="7464" y="4109"/>
                    </a:lnTo>
                    <a:cubicBezTo>
                      <a:pt x="7693" y="2077"/>
                      <a:pt x="6278" y="251"/>
                      <a:pt x="4269" y="23"/>
                    </a:cubicBezTo>
                    <a:lnTo>
                      <a:pt x="4269" y="23"/>
                    </a:lnTo>
                    <a:cubicBezTo>
                      <a:pt x="4132" y="0"/>
                      <a:pt x="3995" y="0"/>
                      <a:pt x="3858" y="0"/>
                    </a:cubicBezTo>
                    <a:lnTo>
                      <a:pt x="3858" y="0"/>
                    </a:lnTo>
                    <a:cubicBezTo>
                      <a:pt x="2032" y="0"/>
                      <a:pt x="457" y="1392"/>
                      <a:pt x="229" y="326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4" name="Google Shape;2624;p40"/>
              <p:cNvSpPr/>
              <p:nvPr/>
            </p:nvSpPr>
            <p:spPr>
              <a:xfrm>
                <a:off x="7292625" y="2350000"/>
                <a:ext cx="127850" cy="154425"/>
              </a:xfrm>
              <a:custGeom>
                <a:avLst/>
                <a:gdLst/>
                <a:ahLst/>
                <a:cxnLst/>
                <a:rect l="l" t="t" r="r" b="b"/>
                <a:pathLst>
                  <a:path w="5114" h="6177" extrusionOk="0">
                    <a:moveTo>
                      <a:pt x="3179" y="0"/>
                    </a:moveTo>
                    <a:cubicBezTo>
                      <a:pt x="2061" y="0"/>
                      <a:pt x="892" y="1160"/>
                      <a:pt x="480" y="2336"/>
                    </a:cubicBezTo>
                    <a:cubicBezTo>
                      <a:pt x="1" y="3728"/>
                      <a:pt x="435" y="5691"/>
                      <a:pt x="1644" y="6102"/>
                    </a:cubicBezTo>
                    <a:cubicBezTo>
                      <a:pt x="1799" y="6154"/>
                      <a:pt x="1960" y="6177"/>
                      <a:pt x="2123" y="6177"/>
                    </a:cubicBezTo>
                    <a:cubicBezTo>
                      <a:pt x="2898" y="6177"/>
                      <a:pt x="3725" y="5649"/>
                      <a:pt x="4178" y="5121"/>
                    </a:cubicBezTo>
                    <a:cubicBezTo>
                      <a:pt x="4612" y="4664"/>
                      <a:pt x="4794" y="4162"/>
                      <a:pt x="4886" y="3865"/>
                    </a:cubicBezTo>
                    <a:cubicBezTo>
                      <a:pt x="4383" y="3523"/>
                      <a:pt x="3881" y="3180"/>
                      <a:pt x="3379" y="2861"/>
                    </a:cubicBezTo>
                    <a:cubicBezTo>
                      <a:pt x="3950" y="2656"/>
                      <a:pt x="4520" y="2450"/>
                      <a:pt x="5114" y="2245"/>
                    </a:cubicBezTo>
                    <a:cubicBezTo>
                      <a:pt x="5091" y="2153"/>
                      <a:pt x="4863" y="510"/>
                      <a:pt x="3721" y="99"/>
                    </a:cubicBezTo>
                    <a:cubicBezTo>
                      <a:pt x="3544" y="31"/>
                      <a:pt x="3362" y="0"/>
                      <a:pt x="3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5" name="Google Shape;2625;p40"/>
              <p:cNvSpPr/>
              <p:nvPr/>
            </p:nvSpPr>
            <p:spPr>
              <a:xfrm>
                <a:off x="7314250" y="2398875"/>
                <a:ext cx="29775" cy="23625"/>
              </a:xfrm>
              <a:custGeom>
                <a:avLst/>
                <a:gdLst/>
                <a:ahLst/>
                <a:cxnLst/>
                <a:rect l="l" t="t" r="r" b="b"/>
                <a:pathLst>
                  <a:path w="1191" h="945" extrusionOk="0">
                    <a:moveTo>
                      <a:pt x="803" y="1"/>
                    </a:moveTo>
                    <a:cubicBezTo>
                      <a:pt x="575" y="1"/>
                      <a:pt x="297" y="106"/>
                      <a:pt x="186" y="244"/>
                    </a:cubicBezTo>
                    <a:cubicBezTo>
                      <a:pt x="0" y="492"/>
                      <a:pt x="206" y="945"/>
                      <a:pt x="501" y="945"/>
                    </a:cubicBezTo>
                    <a:cubicBezTo>
                      <a:pt x="532" y="945"/>
                      <a:pt x="564" y="940"/>
                      <a:pt x="597" y="929"/>
                    </a:cubicBezTo>
                    <a:cubicBezTo>
                      <a:pt x="871" y="837"/>
                      <a:pt x="1190" y="404"/>
                      <a:pt x="1122" y="153"/>
                    </a:cubicBezTo>
                    <a:cubicBezTo>
                      <a:pt x="1077" y="45"/>
                      <a:pt x="951"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6" name="Google Shape;2626;p40"/>
              <p:cNvSpPr/>
              <p:nvPr/>
            </p:nvSpPr>
            <p:spPr>
              <a:xfrm>
                <a:off x="7591075" y="2446050"/>
                <a:ext cx="217425" cy="203175"/>
              </a:xfrm>
              <a:custGeom>
                <a:avLst/>
                <a:gdLst/>
                <a:ahLst/>
                <a:cxnLst/>
                <a:rect l="l" t="t" r="r" b="b"/>
                <a:pathLst>
                  <a:path w="8697" h="8127" extrusionOk="0">
                    <a:moveTo>
                      <a:pt x="274" y="3470"/>
                    </a:moveTo>
                    <a:cubicBezTo>
                      <a:pt x="1" y="5638"/>
                      <a:pt x="1644" y="7601"/>
                      <a:pt x="3904" y="7875"/>
                    </a:cubicBezTo>
                    <a:lnTo>
                      <a:pt x="3904" y="7875"/>
                    </a:lnTo>
                    <a:cubicBezTo>
                      <a:pt x="6163" y="8126"/>
                      <a:pt x="8195" y="6597"/>
                      <a:pt x="8446" y="4429"/>
                    </a:cubicBezTo>
                    <a:lnTo>
                      <a:pt x="8446" y="4429"/>
                    </a:lnTo>
                    <a:cubicBezTo>
                      <a:pt x="8697" y="2260"/>
                      <a:pt x="7076" y="297"/>
                      <a:pt x="4817" y="23"/>
                    </a:cubicBezTo>
                    <a:lnTo>
                      <a:pt x="4817" y="23"/>
                    </a:lnTo>
                    <a:cubicBezTo>
                      <a:pt x="4657" y="0"/>
                      <a:pt x="4474" y="0"/>
                      <a:pt x="4315" y="0"/>
                    </a:cubicBezTo>
                    <a:lnTo>
                      <a:pt x="4315" y="0"/>
                    </a:lnTo>
                    <a:cubicBezTo>
                      <a:pt x="2260" y="0"/>
                      <a:pt x="503" y="1461"/>
                      <a:pt x="274" y="347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7" name="Google Shape;2627;p40"/>
              <p:cNvSpPr/>
              <p:nvPr/>
            </p:nvSpPr>
            <p:spPr>
              <a:xfrm>
                <a:off x="7607050" y="2433075"/>
                <a:ext cx="135850" cy="170175"/>
              </a:xfrm>
              <a:custGeom>
                <a:avLst/>
                <a:gdLst/>
                <a:ahLst/>
                <a:cxnLst/>
                <a:rect l="l" t="t" r="r" b="b"/>
                <a:pathLst>
                  <a:path w="5434" h="6807" extrusionOk="0">
                    <a:moveTo>
                      <a:pt x="2951" y="1"/>
                    </a:moveTo>
                    <a:cubicBezTo>
                      <a:pt x="1549" y="1"/>
                      <a:pt x="356" y="1631"/>
                      <a:pt x="183" y="3099"/>
                    </a:cubicBezTo>
                    <a:cubicBezTo>
                      <a:pt x="1" y="4628"/>
                      <a:pt x="868" y="6637"/>
                      <a:pt x="2397" y="6796"/>
                    </a:cubicBezTo>
                    <a:cubicBezTo>
                      <a:pt x="2462" y="6803"/>
                      <a:pt x="2528" y="6806"/>
                      <a:pt x="2593" y="6806"/>
                    </a:cubicBezTo>
                    <a:cubicBezTo>
                      <a:pt x="3870" y="6806"/>
                      <a:pt x="5281" y="5560"/>
                      <a:pt x="5433" y="3715"/>
                    </a:cubicBezTo>
                    <a:cubicBezTo>
                      <a:pt x="4794" y="3464"/>
                      <a:pt x="4155" y="3236"/>
                      <a:pt x="3516" y="2985"/>
                    </a:cubicBezTo>
                    <a:cubicBezTo>
                      <a:pt x="4086" y="2642"/>
                      <a:pt x="4680" y="2323"/>
                      <a:pt x="5273" y="1980"/>
                    </a:cubicBezTo>
                    <a:cubicBezTo>
                      <a:pt x="5228" y="1866"/>
                      <a:pt x="4566" y="200"/>
                      <a:pt x="3196" y="17"/>
                    </a:cubicBezTo>
                    <a:cubicBezTo>
                      <a:pt x="3114" y="6"/>
                      <a:pt x="3032" y="1"/>
                      <a:pt x="29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8" name="Google Shape;2628;p40"/>
              <p:cNvSpPr/>
              <p:nvPr/>
            </p:nvSpPr>
            <p:spPr>
              <a:xfrm>
                <a:off x="7633325" y="2482225"/>
                <a:ext cx="29675" cy="21525"/>
              </a:xfrm>
              <a:custGeom>
                <a:avLst/>
                <a:gdLst/>
                <a:ahLst/>
                <a:cxnLst/>
                <a:rect l="l" t="t" r="r" b="b"/>
                <a:pathLst>
                  <a:path w="1187" h="861" extrusionOk="0">
                    <a:moveTo>
                      <a:pt x="790" y="0"/>
                    </a:moveTo>
                    <a:cubicBezTo>
                      <a:pt x="484" y="0"/>
                      <a:pt x="39" y="172"/>
                      <a:pt x="22" y="402"/>
                    </a:cubicBezTo>
                    <a:cubicBezTo>
                      <a:pt x="0" y="600"/>
                      <a:pt x="252" y="860"/>
                      <a:pt x="535" y="860"/>
                    </a:cubicBezTo>
                    <a:cubicBezTo>
                      <a:pt x="547" y="860"/>
                      <a:pt x="559" y="860"/>
                      <a:pt x="570" y="859"/>
                    </a:cubicBezTo>
                    <a:cubicBezTo>
                      <a:pt x="981" y="836"/>
                      <a:pt x="1187" y="242"/>
                      <a:pt x="1050" y="83"/>
                    </a:cubicBezTo>
                    <a:cubicBezTo>
                      <a:pt x="1005" y="26"/>
                      <a:pt x="908" y="0"/>
                      <a:pt x="7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9" name="Google Shape;2629;p40"/>
              <p:cNvSpPr/>
              <p:nvPr/>
            </p:nvSpPr>
            <p:spPr>
              <a:xfrm>
                <a:off x="7165950" y="2194400"/>
                <a:ext cx="190050" cy="477075"/>
              </a:xfrm>
              <a:custGeom>
                <a:avLst/>
                <a:gdLst/>
                <a:ahLst/>
                <a:cxnLst/>
                <a:rect l="l" t="t" r="r" b="b"/>
                <a:pathLst>
                  <a:path w="7602" h="19083" extrusionOk="0">
                    <a:moveTo>
                      <a:pt x="5342" y="8263"/>
                    </a:moveTo>
                    <a:cubicBezTo>
                      <a:pt x="5730" y="6962"/>
                      <a:pt x="5547" y="6369"/>
                      <a:pt x="5821" y="4771"/>
                    </a:cubicBezTo>
                    <a:cubicBezTo>
                      <a:pt x="6027" y="3584"/>
                      <a:pt x="6483" y="1941"/>
                      <a:pt x="7601" y="0"/>
                    </a:cubicBezTo>
                    <a:cubicBezTo>
                      <a:pt x="6506" y="1438"/>
                      <a:pt x="5981" y="2740"/>
                      <a:pt x="5867" y="3105"/>
                    </a:cubicBezTo>
                    <a:cubicBezTo>
                      <a:pt x="4885" y="5707"/>
                      <a:pt x="5479" y="6985"/>
                      <a:pt x="4041" y="9313"/>
                    </a:cubicBezTo>
                    <a:cubicBezTo>
                      <a:pt x="3379" y="10363"/>
                      <a:pt x="3196" y="10203"/>
                      <a:pt x="2329" y="11527"/>
                    </a:cubicBezTo>
                    <a:cubicBezTo>
                      <a:pt x="2101" y="11870"/>
                      <a:pt x="1667" y="12532"/>
                      <a:pt x="1233" y="13376"/>
                    </a:cubicBezTo>
                    <a:cubicBezTo>
                      <a:pt x="800" y="14243"/>
                      <a:pt x="366" y="15271"/>
                      <a:pt x="183" y="16366"/>
                    </a:cubicBezTo>
                    <a:cubicBezTo>
                      <a:pt x="1" y="17325"/>
                      <a:pt x="46" y="18238"/>
                      <a:pt x="160" y="19082"/>
                    </a:cubicBezTo>
                    <a:cubicBezTo>
                      <a:pt x="480" y="15636"/>
                      <a:pt x="1576" y="13604"/>
                      <a:pt x="2648" y="12349"/>
                    </a:cubicBezTo>
                    <a:cubicBezTo>
                      <a:pt x="3447" y="11413"/>
                      <a:pt x="4703" y="10317"/>
                      <a:pt x="5342" y="8263"/>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0" name="Google Shape;2630;p40"/>
              <p:cNvSpPr/>
              <p:nvPr/>
            </p:nvSpPr>
            <p:spPr>
              <a:xfrm>
                <a:off x="7302325" y="2309100"/>
                <a:ext cx="179225" cy="136400"/>
              </a:xfrm>
              <a:custGeom>
                <a:avLst/>
                <a:gdLst/>
                <a:ahLst/>
                <a:cxnLst/>
                <a:rect l="l" t="t" r="r" b="b"/>
                <a:pathLst>
                  <a:path w="7169" h="5456" extrusionOk="0">
                    <a:moveTo>
                      <a:pt x="1" y="2990"/>
                    </a:moveTo>
                    <a:cubicBezTo>
                      <a:pt x="298" y="2717"/>
                      <a:pt x="1370" y="1804"/>
                      <a:pt x="2854" y="1872"/>
                    </a:cubicBezTo>
                    <a:cubicBezTo>
                      <a:pt x="4612" y="1963"/>
                      <a:pt x="6209" y="3401"/>
                      <a:pt x="6689" y="5456"/>
                    </a:cubicBezTo>
                    <a:cubicBezTo>
                      <a:pt x="6712" y="5341"/>
                      <a:pt x="7168" y="2831"/>
                      <a:pt x="5411" y="1347"/>
                    </a:cubicBezTo>
                    <a:cubicBezTo>
                      <a:pt x="3995" y="160"/>
                      <a:pt x="1553" y="0"/>
                      <a:pt x="526" y="1233"/>
                    </a:cubicBezTo>
                    <a:cubicBezTo>
                      <a:pt x="69" y="1781"/>
                      <a:pt x="1" y="2465"/>
                      <a:pt x="1" y="299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1" name="Google Shape;2631;p40"/>
              <p:cNvSpPr/>
              <p:nvPr/>
            </p:nvSpPr>
            <p:spPr>
              <a:xfrm>
                <a:off x="7618475" y="2403825"/>
                <a:ext cx="206025" cy="110725"/>
              </a:xfrm>
              <a:custGeom>
                <a:avLst/>
                <a:gdLst/>
                <a:ahLst/>
                <a:cxnLst/>
                <a:rect l="l" t="t" r="r" b="b"/>
                <a:pathLst>
                  <a:path w="8241" h="4429" extrusionOk="0">
                    <a:moveTo>
                      <a:pt x="7806" y="4428"/>
                    </a:moveTo>
                    <a:cubicBezTo>
                      <a:pt x="7578" y="3949"/>
                      <a:pt x="6939" y="2762"/>
                      <a:pt x="5615" y="2077"/>
                    </a:cubicBezTo>
                    <a:cubicBezTo>
                      <a:pt x="3903" y="1233"/>
                      <a:pt x="1712" y="1530"/>
                      <a:pt x="0" y="2831"/>
                    </a:cubicBezTo>
                    <a:cubicBezTo>
                      <a:pt x="183" y="2534"/>
                      <a:pt x="1301" y="617"/>
                      <a:pt x="3470" y="297"/>
                    </a:cubicBezTo>
                    <a:cubicBezTo>
                      <a:pt x="5524" y="0"/>
                      <a:pt x="7966" y="1233"/>
                      <a:pt x="8194" y="2876"/>
                    </a:cubicBezTo>
                    <a:cubicBezTo>
                      <a:pt x="8240" y="3196"/>
                      <a:pt x="8217" y="3744"/>
                      <a:pt x="7806" y="4428"/>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2" name="Google Shape;2632;p40"/>
              <p:cNvSpPr/>
              <p:nvPr/>
            </p:nvSpPr>
            <p:spPr>
              <a:xfrm>
                <a:off x="7612750" y="2418650"/>
                <a:ext cx="262525" cy="129000"/>
              </a:xfrm>
              <a:custGeom>
                <a:avLst/>
                <a:gdLst/>
                <a:ahLst/>
                <a:cxnLst/>
                <a:rect l="l" t="t" r="r" b="b"/>
                <a:pathLst>
                  <a:path w="10501" h="5160" extrusionOk="0">
                    <a:moveTo>
                      <a:pt x="183" y="2626"/>
                    </a:moveTo>
                    <a:cubicBezTo>
                      <a:pt x="115" y="2694"/>
                      <a:pt x="1" y="2603"/>
                      <a:pt x="47" y="2512"/>
                    </a:cubicBezTo>
                    <a:cubicBezTo>
                      <a:pt x="435" y="1872"/>
                      <a:pt x="1279" y="823"/>
                      <a:pt x="2717" y="434"/>
                    </a:cubicBezTo>
                    <a:cubicBezTo>
                      <a:pt x="3059" y="343"/>
                      <a:pt x="4475" y="1"/>
                      <a:pt x="5913" y="823"/>
                    </a:cubicBezTo>
                    <a:cubicBezTo>
                      <a:pt x="7442" y="1667"/>
                      <a:pt x="7876" y="3151"/>
                      <a:pt x="7967" y="3516"/>
                    </a:cubicBezTo>
                    <a:cubicBezTo>
                      <a:pt x="7990" y="3562"/>
                      <a:pt x="8013" y="3584"/>
                      <a:pt x="8035" y="3584"/>
                    </a:cubicBezTo>
                    <a:cubicBezTo>
                      <a:pt x="8834" y="3721"/>
                      <a:pt x="9610" y="3881"/>
                      <a:pt x="10386" y="4018"/>
                    </a:cubicBezTo>
                    <a:cubicBezTo>
                      <a:pt x="10478" y="4018"/>
                      <a:pt x="10501" y="4132"/>
                      <a:pt x="10432" y="4155"/>
                    </a:cubicBezTo>
                    <a:cubicBezTo>
                      <a:pt x="10135" y="4360"/>
                      <a:pt x="9747" y="4589"/>
                      <a:pt x="9291" y="4771"/>
                    </a:cubicBezTo>
                    <a:cubicBezTo>
                      <a:pt x="8629" y="5045"/>
                      <a:pt x="8058" y="5114"/>
                      <a:pt x="7625" y="5159"/>
                    </a:cubicBezTo>
                    <a:cubicBezTo>
                      <a:pt x="7579" y="5159"/>
                      <a:pt x="7556" y="5136"/>
                      <a:pt x="7533" y="5091"/>
                    </a:cubicBezTo>
                    <a:cubicBezTo>
                      <a:pt x="7214" y="3310"/>
                      <a:pt x="5867" y="1895"/>
                      <a:pt x="4132" y="1530"/>
                    </a:cubicBezTo>
                    <a:cubicBezTo>
                      <a:pt x="2717" y="1211"/>
                      <a:pt x="1256" y="1644"/>
                      <a:pt x="183" y="26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3" name="Google Shape;2633;p40"/>
              <p:cNvSpPr/>
              <p:nvPr/>
            </p:nvSpPr>
            <p:spPr>
              <a:xfrm>
                <a:off x="7657275" y="2285700"/>
                <a:ext cx="184325" cy="74775"/>
              </a:xfrm>
              <a:custGeom>
                <a:avLst/>
                <a:gdLst/>
                <a:ahLst/>
                <a:cxnLst/>
                <a:rect l="l" t="t" r="r" b="b"/>
                <a:pathLst>
                  <a:path w="7373" h="2991" extrusionOk="0">
                    <a:moveTo>
                      <a:pt x="3607" y="1667"/>
                    </a:moveTo>
                    <a:cubicBezTo>
                      <a:pt x="5067" y="1849"/>
                      <a:pt x="6186" y="2397"/>
                      <a:pt x="6916" y="2854"/>
                    </a:cubicBezTo>
                    <a:cubicBezTo>
                      <a:pt x="7145" y="2991"/>
                      <a:pt x="7373" y="2762"/>
                      <a:pt x="7282" y="2534"/>
                    </a:cubicBezTo>
                    <a:cubicBezTo>
                      <a:pt x="6642" y="1142"/>
                      <a:pt x="5319" y="160"/>
                      <a:pt x="3789" y="23"/>
                    </a:cubicBezTo>
                    <a:cubicBezTo>
                      <a:pt x="3652" y="1"/>
                      <a:pt x="3515" y="1"/>
                      <a:pt x="3401" y="1"/>
                    </a:cubicBezTo>
                    <a:cubicBezTo>
                      <a:pt x="2169" y="1"/>
                      <a:pt x="982" y="548"/>
                      <a:pt x="160" y="1484"/>
                    </a:cubicBezTo>
                    <a:cubicBezTo>
                      <a:pt x="0" y="1667"/>
                      <a:pt x="160" y="1963"/>
                      <a:pt x="411" y="1895"/>
                    </a:cubicBezTo>
                    <a:cubicBezTo>
                      <a:pt x="1187" y="1690"/>
                      <a:pt x="2283" y="1507"/>
                      <a:pt x="3607" y="166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4" name="Google Shape;2634;p40"/>
              <p:cNvSpPr/>
              <p:nvPr/>
            </p:nvSpPr>
            <p:spPr>
              <a:xfrm>
                <a:off x="7618475" y="2394700"/>
                <a:ext cx="43950" cy="36525"/>
              </a:xfrm>
              <a:custGeom>
                <a:avLst/>
                <a:gdLst/>
                <a:ahLst/>
                <a:cxnLst/>
                <a:rect l="l" t="t" r="r" b="b"/>
                <a:pathLst>
                  <a:path w="1758" h="1461" extrusionOk="0">
                    <a:moveTo>
                      <a:pt x="1758" y="320"/>
                    </a:moveTo>
                    <a:cubicBezTo>
                      <a:pt x="982" y="365"/>
                      <a:pt x="365" y="731"/>
                      <a:pt x="23" y="1461"/>
                    </a:cubicBezTo>
                    <a:cubicBezTo>
                      <a:pt x="0" y="616"/>
                      <a:pt x="1004" y="0"/>
                      <a:pt x="1758" y="3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5" name="Google Shape;2635;p40"/>
              <p:cNvSpPr/>
              <p:nvPr/>
            </p:nvSpPr>
            <p:spPr>
              <a:xfrm>
                <a:off x="7264675" y="2333625"/>
                <a:ext cx="208875" cy="118725"/>
              </a:xfrm>
              <a:custGeom>
                <a:avLst/>
                <a:gdLst/>
                <a:ahLst/>
                <a:cxnLst/>
                <a:rect l="l" t="t" r="r" b="b"/>
                <a:pathLst>
                  <a:path w="8355" h="4749" extrusionOk="0">
                    <a:moveTo>
                      <a:pt x="7989" y="4657"/>
                    </a:moveTo>
                    <a:cubicBezTo>
                      <a:pt x="8012" y="4748"/>
                      <a:pt x="8126" y="4748"/>
                      <a:pt x="8149" y="4657"/>
                    </a:cubicBezTo>
                    <a:cubicBezTo>
                      <a:pt x="8286" y="3950"/>
                      <a:pt x="8355" y="2694"/>
                      <a:pt x="7601" y="1621"/>
                    </a:cubicBezTo>
                    <a:cubicBezTo>
                      <a:pt x="7419" y="1370"/>
                      <a:pt x="6665" y="343"/>
                      <a:pt x="5159" y="183"/>
                    </a:cubicBezTo>
                    <a:cubicBezTo>
                      <a:pt x="3607" y="1"/>
                      <a:pt x="2397" y="891"/>
                      <a:pt x="2100" y="1142"/>
                    </a:cubicBezTo>
                    <a:cubicBezTo>
                      <a:pt x="2055" y="1165"/>
                      <a:pt x="2032" y="1165"/>
                      <a:pt x="2009" y="1142"/>
                    </a:cubicBezTo>
                    <a:cubicBezTo>
                      <a:pt x="1393" y="823"/>
                      <a:pt x="754" y="503"/>
                      <a:pt x="137" y="206"/>
                    </a:cubicBezTo>
                    <a:cubicBezTo>
                      <a:pt x="69" y="161"/>
                      <a:pt x="0" y="229"/>
                      <a:pt x="23" y="298"/>
                    </a:cubicBezTo>
                    <a:cubicBezTo>
                      <a:pt x="92" y="617"/>
                      <a:pt x="229" y="982"/>
                      <a:pt x="434" y="1370"/>
                    </a:cubicBezTo>
                    <a:cubicBezTo>
                      <a:pt x="708" y="1918"/>
                      <a:pt x="1073" y="2306"/>
                      <a:pt x="1347" y="2557"/>
                    </a:cubicBezTo>
                    <a:cubicBezTo>
                      <a:pt x="1370" y="2603"/>
                      <a:pt x="1416" y="2580"/>
                      <a:pt x="1438" y="2557"/>
                    </a:cubicBezTo>
                    <a:cubicBezTo>
                      <a:pt x="2739" y="1393"/>
                      <a:pt x="4543" y="1051"/>
                      <a:pt x="5958" y="1690"/>
                    </a:cubicBezTo>
                    <a:cubicBezTo>
                      <a:pt x="7099" y="2215"/>
                      <a:pt x="7875" y="3333"/>
                      <a:pt x="7989" y="46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6" name="Google Shape;2636;p40"/>
              <p:cNvSpPr/>
              <p:nvPr/>
            </p:nvSpPr>
            <p:spPr>
              <a:xfrm>
                <a:off x="7468950" y="2359300"/>
                <a:ext cx="26275" cy="37700"/>
              </a:xfrm>
              <a:custGeom>
                <a:avLst/>
                <a:gdLst/>
                <a:ahLst/>
                <a:cxnLst/>
                <a:rect l="l" t="t" r="r" b="b"/>
                <a:pathLst>
                  <a:path w="1051" h="1508" extrusionOk="0">
                    <a:moveTo>
                      <a:pt x="1" y="1"/>
                    </a:moveTo>
                    <a:cubicBezTo>
                      <a:pt x="663" y="115"/>
                      <a:pt x="1051" y="937"/>
                      <a:pt x="708" y="1507"/>
                    </a:cubicBezTo>
                    <a:cubicBezTo>
                      <a:pt x="800" y="868"/>
                      <a:pt x="526" y="34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7" name="Google Shape;2637;p40"/>
              <p:cNvSpPr/>
              <p:nvPr/>
            </p:nvSpPr>
            <p:spPr>
              <a:xfrm>
                <a:off x="7333150" y="2201825"/>
                <a:ext cx="176350" cy="92450"/>
              </a:xfrm>
              <a:custGeom>
                <a:avLst/>
                <a:gdLst/>
                <a:ahLst/>
                <a:cxnLst/>
                <a:rect l="l" t="t" r="r" b="b"/>
                <a:pathLst>
                  <a:path w="7054" h="3698" extrusionOk="0">
                    <a:moveTo>
                      <a:pt x="6597" y="3515"/>
                    </a:moveTo>
                    <a:cubicBezTo>
                      <a:pt x="6780" y="3698"/>
                      <a:pt x="7054" y="3515"/>
                      <a:pt x="7008" y="3264"/>
                    </a:cubicBezTo>
                    <a:cubicBezTo>
                      <a:pt x="6688" y="1940"/>
                      <a:pt x="5730" y="822"/>
                      <a:pt x="4451" y="297"/>
                    </a:cubicBezTo>
                    <a:cubicBezTo>
                      <a:pt x="3949" y="92"/>
                      <a:pt x="3401" y="0"/>
                      <a:pt x="2876" y="0"/>
                    </a:cubicBezTo>
                    <a:cubicBezTo>
                      <a:pt x="1918" y="0"/>
                      <a:pt x="982" y="320"/>
                      <a:pt x="206" y="913"/>
                    </a:cubicBezTo>
                    <a:cubicBezTo>
                      <a:pt x="0" y="1073"/>
                      <a:pt x="115" y="1370"/>
                      <a:pt x="366" y="1370"/>
                    </a:cubicBezTo>
                    <a:cubicBezTo>
                      <a:pt x="1233" y="1301"/>
                      <a:pt x="2466" y="1347"/>
                      <a:pt x="3858" y="1849"/>
                    </a:cubicBezTo>
                    <a:cubicBezTo>
                      <a:pt x="5091" y="2306"/>
                      <a:pt x="6004" y="2967"/>
                      <a:pt x="6597" y="351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8" name="Google Shape;2638;p40"/>
              <p:cNvSpPr/>
              <p:nvPr/>
            </p:nvSpPr>
            <p:spPr>
              <a:xfrm>
                <a:off x="7338275" y="2624075"/>
                <a:ext cx="287075" cy="199750"/>
              </a:xfrm>
              <a:custGeom>
                <a:avLst/>
                <a:gdLst/>
                <a:ahLst/>
                <a:cxnLst/>
                <a:rect l="l" t="t" r="r" b="b"/>
                <a:pathLst>
                  <a:path w="11483" h="7990" extrusionOk="0">
                    <a:moveTo>
                      <a:pt x="5730" y="1987"/>
                    </a:moveTo>
                    <a:cubicBezTo>
                      <a:pt x="4178" y="1507"/>
                      <a:pt x="4064" y="1"/>
                      <a:pt x="2854" y="1"/>
                    </a:cubicBezTo>
                    <a:cubicBezTo>
                      <a:pt x="1895" y="1"/>
                      <a:pt x="1005" y="1005"/>
                      <a:pt x="686" y="1895"/>
                    </a:cubicBezTo>
                    <a:cubicBezTo>
                      <a:pt x="1" y="3721"/>
                      <a:pt x="1462" y="5776"/>
                      <a:pt x="2763" y="6780"/>
                    </a:cubicBezTo>
                    <a:cubicBezTo>
                      <a:pt x="4338" y="7990"/>
                      <a:pt x="6141" y="7921"/>
                      <a:pt x="6734" y="7876"/>
                    </a:cubicBezTo>
                    <a:cubicBezTo>
                      <a:pt x="7168" y="7830"/>
                      <a:pt x="8606" y="7693"/>
                      <a:pt x="9884" y="6597"/>
                    </a:cubicBezTo>
                    <a:cubicBezTo>
                      <a:pt x="10455" y="6095"/>
                      <a:pt x="11482" y="5205"/>
                      <a:pt x="11391" y="3950"/>
                    </a:cubicBezTo>
                    <a:cubicBezTo>
                      <a:pt x="11322" y="3037"/>
                      <a:pt x="10683" y="2169"/>
                      <a:pt x="9861" y="1781"/>
                    </a:cubicBezTo>
                    <a:cubicBezTo>
                      <a:pt x="8378" y="1097"/>
                      <a:pt x="7419" y="2535"/>
                      <a:pt x="5730" y="198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9" name="Google Shape;2639;p40"/>
              <p:cNvSpPr/>
              <p:nvPr/>
            </p:nvSpPr>
            <p:spPr>
              <a:xfrm>
                <a:off x="7357675" y="2844925"/>
                <a:ext cx="200900" cy="6875"/>
              </a:xfrm>
              <a:custGeom>
                <a:avLst/>
                <a:gdLst/>
                <a:ahLst/>
                <a:cxnLst/>
                <a:rect l="l" t="t" r="r" b="b"/>
                <a:pathLst>
                  <a:path w="8036" h="275" extrusionOk="0">
                    <a:moveTo>
                      <a:pt x="8035" y="274"/>
                    </a:moveTo>
                    <a:lnTo>
                      <a:pt x="1"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0" name="Google Shape;2640;p40"/>
              <p:cNvSpPr/>
              <p:nvPr/>
            </p:nvSpPr>
            <p:spPr>
              <a:xfrm>
                <a:off x="7338275" y="2629800"/>
                <a:ext cx="287075" cy="199725"/>
              </a:xfrm>
              <a:custGeom>
                <a:avLst/>
                <a:gdLst/>
                <a:ahLst/>
                <a:cxnLst/>
                <a:rect l="l" t="t" r="r" b="b"/>
                <a:pathLst>
                  <a:path w="11483" h="7989" extrusionOk="0">
                    <a:moveTo>
                      <a:pt x="5707" y="1986"/>
                    </a:moveTo>
                    <a:cubicBezTo>
                      <a:pt x="4155" y="1507"/>
                      <a:pt x="4041" y="0"/>
                      <a:pt x="2854" y="0"/>
                    </a:cubicBezTo>
                    <a:cubicBezTo>
                      <a:pt x="1873" y="0"/>
                      <a:pt x="1005" y="1004"/>
                      <a:pt x="663" y="1895"/>
                    </a:cubicBezTo>
                    <a:cubicBezTo>
                      <a:pt x="1" y="3721"/>
                      <a:pt x="1462" y="5775"/>
                      <a:pt x="2740" y="6779"/>
                    </a:cubicBezTo>
                    <a:cubicBezTo>
                      <a:pt x="4338" y="7989"/>
                      <a:pt x="6118" y="7921"/>
                      <a:pt x="6734" y="7875"/>
                    </a:cubicBezTo>
                    <a:cubicBezTo>
                      <a:pt x="7168" y="7829"/>
                      <a:pt x="8606" y="7692"/>
                      <a:pt x="9861" y="6597"/>
                    </a:cubicBezTo>
                    <a:cubicBezTo>
                      <a:pt x="10432" y="6095"/>
                      <a:pt x="11482" y="5204"/>
                      <a:pt x="11391" y="3949"/>
                    </a:cubicBezTo>
                    <a:cubicBezTo>
                      <a:pt x="11322" y="3036"/>
                      <a:pt x="10683" y="2169"/>
                      <a:pt x="9861" y="1781"/>
                    </a:cubicBezTo>
                    <a:cubicBezTo>
                      <a:pt x="8378" y="1096"/>
                      <a:pt x="7396" y="2534"/>
                      <a:pt x="5707" y="198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1" name="Google Shape;2641;p40"/>
              <p:cNvSpPr/>
              <p:nvPr/>
            </p:nvSpPr>
            <p:spPr>
              <a:xfrm>
                <a:off x="7474675" y="2766175"/>
                <a:ext cx="20550" cy="20575"/>
              </a:xfrm>
              <a:custGeom>
                <a:avLst/>
                <a:gdLst/>
                <a:ahLst/>
                <a:cxnLst/>
                <a:rect l="l" t="t" r="r" b="b"/>
                <a:pathLst>
                  <a:path w="822" h="823" extrusionOk="0">
                    <a:moveTo>
                      <a:pt x="137" y="92"/>
                    </a:moveTo>
                    <a:cubicBezTo>
                      <a:pt x="23" y="137"/>
                      <a:pt x="0" y="525"/>
                      <a:pt x="228" y="708"/>
                    </a:cubicBezTo>
                    <a:cubicBezTo>
                      <a:pt x="411" y="822"/>
                      <a:pt x="685" y="776"/>
                      <a:pt x="731" y="685"/>
                    </a:cubicBezTo>
                    <a:cubicBezTo>
                      <a:pt x="822" y="503"/>
                      <a:pt x="297" y="0"/>
                      <a:pt x="137" y="9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2" name="Google Shape;2642;p40"/>
              <p:cNvSpPr/>
              <p:nvPr/>
            </p:nvSpPr>
            <p:spPr>
              <a:xfrm>
                <a:off x="7835300" y="2592700"/>
                <a:ext cx="59950" cy="58800"/>
              </a:xfrm>
              <a:custGeom>
                <a:avLst/>
                <a:gdLst/>
                <a:ahLst/>
                <a:cxnLst/>
                <a:rect l="l" t="t" r="r" b="b"/>
                <a:pathLst>
                  <a:path w="2398" h="2352" extrusionOk="0">
                    <a:moveTo>
                      <a:pt x="1074" y="69"/>
                    </a:moveTo>
                    <a:cubicBezTo>
                      <a:pt x="457" y="160"/>
                      <a:pt x="1" y="1553"/>
                      <a:pt x="457" y="1986"/>
                    </a:cubicBezTo>
                    <a:cubicBezTo>
                      <a:pt x="822" y="2352"/>
                      <a:pt x="1918" y="2192"/>
                      <a:pt x="2169" y="1530"/>
                    </a:cubicBezTo>
                    <a:cubicBezTo>
                      <a:pt x="2397" y="822"/>
                      <a:pt x="1599" y="1"/>
                      <a:pt x="1074" y="6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3" name="Google Shape;2643;p40"/>
              <p:cNvSpPr/>
              <p:nvPr/>
            </p:nvSpPr>
            <p:spPr>
              <a:xfrm>
                <a:off x="7900350" y="2672025"/>
                <a:ext cx="28575" cy="27975"/>
              </a:xfrm>
              <a:custGeom>
                <a:avLst/>
                <a:gdLst/>
                <a:ahLst/>
                <a:cxnLst/>
                <a:rect l="l" t="t" r="r" b="b"/>
                <a:pathLst>
                  <a:path w="1143" h="1119" extrusionOk="0">
                    <a:moveTo>
                      <a:pt x="526" y="23"/>
                    </a:moveTo>
                    <a:cubicBezTo>
                      <a:pt x="229" y="69"/>
                      <a:pt x="1" y="731"/>
                      <a:pt x="229" y="936"/>
                    </a:cubicBezTo>
                    <a:cubicBezTo>
                      <a:pt x="389" y="1119"/>
                      <a:pt x="914" y="1027"/>
                      <a:pt x="1028" y="708"/>
                    </a:cubicBezTo>
                    <a:cubicBezTo>
                      <a:pt x="1142" y="388"/>
                      <a:pt x="754" y="0"/>
                      <a:pt x="526" y="23"/>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4" name="Google Shape;2644;p40"/>
              <p:cNvSpPr/>
              <p:nvPr/>
            </p:nvSpPr>
            <p:spPr>
              <a:xfrm>
                <a:off x="7238425" y="2478575"/>
                <a:ext cx="59950" cy="58800"/>
              </a:xfrm>
              <a:custGeom>
                <a:avLst/>
                <a:gdLst/>
                <a:ahLst/>
                <a:cxnLst/>
                <a:rect l="l" t="t" r="r" b="b"/>
                <a:pathLst>
                  <a:path w="2398" h="2352" extrusionOk="0">
                    <a:moveTo>
                      <a:pt x="1073" y="69"/>
                    </a:moveTo>
                    <a:cubicBezTo>
                      <a:pt x="457" y="160"/>
                      <a:pt x="0" y="1553"/>
                      <a:pt x="457" y="1986"/>
                    </a:cubicBezTo>
                    <a:cubicBezTo>
                      <a:pt x="822" y="2351"/>
                      <a:pt x="1918" y="2192"/>
                      <a:pt x="2169" y="1530"/>
                    </a:cubicBezTo>
                    <a:cubicBezTo>
                      <a:pt x="2397" y="845"/>
                      <a:pt x="1598" y="0"/>
                      <a:pt x="1073" y="6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5" name="Google Shape;2645;p40"/>
              <p:cNvSpPr/>
              <p:nvPr/>
            </p:nvSpPr>
            <p:spPr>
              <a:xfrm>
                <a:off x="7405050" y="2425500"/>
                <a:ext cx="108450" cy="175225"/>
              </a:xfrm>
              <a:custGeom>
                <a:avLst/>
                <a:gdLst/>
                <a:ahLst/>
                <a:cxnLst/>
                <a:rect l="l" t="t" r="r" b="b"/>
                <a:pathLst>
                  <a:path w="4338" h="7009" extrusionOk="0">
                    <a:moveTo>
                      <a:pt x="4018" y="1"/>
                    </a:moveTo>
                    <a:cubicBezTo>
                      <a:pt x="4337" y="1872"/>
                      <a:pt x="3926" y="3881"/>
                      <a:pt x="2968" y="5547"/>
                    </a:cubicBezTo>
                    <a:cubicBezTo>
                      <a:pt x="2899" y="5639"/>
                      <a:pt x="2762" y="5684"/>
                      <a:pt x="2671" y="5616"/>
                    </a:cubicBezTo>
                    <a:cubicBezTo>
                      <a:pt x="2260" y="4954"/>
                      <a:pt x="1553" y="4657"/>
                      <a:pt x="913" y="5228"/>
                    </a:cubicBezTo>
                    <a:cubicBezTo>
                      <a:pt x="320" y="5776"/>
                      <a:pt x="594" y="6711"/>
                      <a:pt x="1324" y="7008"/>
                    </a:cubicBezTo>
                    <a:cubicBezTo>
                      <a:pt x="434" y="6848"/>
                      <a:pt x="0" y="5684"/>
                      <a:pt x="662" y="4999"/>
                    </a:cubicBezTo>
                    <a:cubicBezTo>
                      <a:pt x="1279" y="4246"/>
                      <a:pt x="2557" y="4474"/>
                      <a:pt x="2968" y="5319"/>
                    </a:cubicBezTo>
                    <a:lnTo>
                      <a:pt x="2580" y="5319"/>
                    </a:lnTo>
                    <a:cubicBezTo>
                      <a:pt x="3493" y="3698"/>
                      <a:pt x="3972" y="1850"/>
                      <a:pt x="4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6" name="Google Shape;2646;p40"/>
              <p:cNvSpPr/>
              <p:nvPr/>
            </p:nvSpPr>
            <p:spPr>
              <a:xfrm>
                <a:off x="7415325" y="2558450"/>
                <a:ext cx="43950" cy="49100"/>
              </a:xfrm>
              <a:custGeom>
                <a:avLst/>
                <a:gdLst/>
                <a:ahLst/>
                <a:cxnLst/>
                <a:rect l="l" t="t" r="r" b="b"/>
                <a:pathLst>
                  <a:path w="1758" h="1964" extrusionOk="0">
                    <a:moveTo>
                      <a:pt x="1758" y="1667"/>
                    </a:moveTo>
                    <a:cubicBezTo>
                      <a:pt x="1119" y="1964"/>
                      <a:pt x="411" y="1690"/>
                      <a:pt x="183" y="1188"/>
                    </a:cubicBezTo>
                    <a:cubicBezTo>
                      <a:pt x="0" y="823"/>
                      <a:pt x="114" y="343"/>
                      <a:pt x="411" y="1"/>
                    </a:cubicBezTo>
                    <a:cubicBezTo>
                      <a:pt x="434" y="161"/>
                      <a:pt x="480" y="640"/>
                      <a:pt x="868" y="1097"/>
                    </a:cubicBezTo>
                    <a:cubicBezTo>
                      <a:pt x="1187" y="1485"/>
                      <a:pt x="1598" y="1622"/>
                      <a:pt x="1758" y="1667"/>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7" name="Google Shape;2647;p40"/>
              <p:cNvSpPr/>
              <p:nvPr/>
            </p:nvSpPr>
            <p:spPr>
              <a:xfrm>
                <a:off x="7878675" y="2111650"/>
                <a:ext cx="281925" cy="238550"/>
              </a:xfrm>
              <a:custGeom>
                <a:avLst/>
                <a:gdLst/>
                <a:ahLst/>
                <a:cxnLst/>
                <a:rect l="l" t="t" r="r" b="b"/>
                <a:pathLst>
                  <a:path w="11277" h="9542" extrusionOk="0">
                    <a:moveTo>
                      <a:pt x="9336" y="9542"/>
                    </a:moveTo>
                    <a:cubicBezTo>
                      <a:pt x="10546" y="9177"/>
                      <a:pt x="11276" y="7647"/>
                      <a:pt x="10637" y="6460"/>
                    </a:cubicBezTo>
                    <a:cubicBezTo>
                      <a:pt x="9952" y="5205"/>
                      <a:pt x="8172" y="4931"/>
                      <a:pt x="7053" y="5753"/>
                    </a:cubicBezTo>
                    <a:lnTo>
                      <a:pt x="7670" y="6232"/>
                    </a:lnTo>
                    <a:cubicBezTo>
                      <a:pt x="9016" y="3128"/>
                      <a:pt x="5113" y="1"/>
                      <a:pt x="3013" y="3242"/>
                    </a:cubicBezTo>
                    <a:lnTo>
                      <a:pt x="3675" y="3425"/>
                    </a:lnTo>
                    <a:cubicBezTo>
                      <a:pt x="3653" y="2945"/>
                      <a:pt x="3470" y="2489"/>
                      <a:pt x="3150" y="2124"/>
                    </a:cubicBezTo>
                    <a:cubicBezTo>
                      <a:pt x="2237" y="982"/>
                      <a:pt x="297" y="1484"/>
                      <a:pt x="0" y="2877"/>
                    </a:cubicBezTo>
                    <a:cubicBezTo>
                      <a:pt x="777" y="1370"/>
                      <a:pt x="2991" y="1644"/>
                      <a:pt x="2968" y="3447"/>
                    </a:cubicBezTo>
                    <a:cubicBezTo>
                      <a:pt x="2945" y="3767"/>
                      <a:pt x="3401" y="3927"/>
                      <a:pt x="3584" y="3653"/>
                    </a:cubicBezTo>
                    <a:cubicBezTo>
                      <a:pt x="5250" y="1348"/>
                      <a:pt x="7784" y="3744"/>
                      <a:pt x="6894" y="5958"/>
                    </a:cubicBezTo>
                    <a:cubicBezTo>
                      <a:pt x="6734" y="6323"/>
                      <a:pt x="7236" y="6666"/>
                      <a:pt x="7533" y="6415"/>
                    </a:cubicBezTo>
                    <a:cubicBezTo>
                      <a:pt x="8286" y="5798"/>
                      <a:pt x="9587" y="5935"/>
                      <a:pt x="10158" y="6757"/>
                    </a:cubicBezTo>
                    <a:cubicBezTo>
                      <a:pt x="10774" y="7647"/>
                      <a:pt x="10295" y="8994"/>
                      <a:pt x="9336" y="954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8" name="Google Shape;2648;p40"/>
              <p:cNvSpPr/>
              <p:nvPr/>
            </p:nvSpPr>
            <p:spPr>
              <a:xfrm>
                <a:off x="8089800" y="2527075"/>
                <a:ext cx="30850" cy="25125"/>
              </a:xfrm>
              <a:custGeom>
                <a:avLst/>
                <a:gdLst/>
                <a:ahLst/>
                <a:cxnLst/>
                <a:rect l="l" t="t" r="r" b="b"/>
                <a:pathLst>
                  <a:path w="1234" h="1005" extrusionOk="0">
                    <a:moveTo>
                      <a:pt x="571" y="936"/>
                    </a:moveTo>
                    <a:cubicBezTo>
                      <a:pt x="1" y="868"/>
                      <a:pt x="115" y="1"/>
                      <a:pt x="663" y="46"/>
                    </a:cubicBezTo>
                    <a:cubicBezTo>
                      <a:pt x="1233" y="115"/>
                      <a:pt x="1119" y="1005"/>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9" name="Google Shape;2649;p40"/>
              <p:cNvSpPr/>
              <p:nvPr/>
            </p:nvSpPr>
            <p:spPr>
              <a:xfrm>
                <a:off x="8041300" y="2424375"/>
                <a:ext cx="30850" cy="25125"/>
              </a:xfrm>
              <a:custGeom>
                <a:avLst/>
                <a:gdLst/>
                <a:ahLst/>
                <a:cxnLst/>
                <a:rect l="l" t="t" r="r" b="b"/>
                <a:pathLst>
                  <a:path w="1234" h="1005" extrusionOk="0">
                    <a:moveTo>
                      <a:pt x="571" y="936"/>
                    </a:moveTo>
                    <a:cubicBezTo>
                      <a:pt x="1" y="867"/>
                      <a:pt x="92" y="0"/>
                      <a:pt x="663" y="69"/>
                    </a:cubicBezTo>
                    <a:cubicBezTo>
                      <a:pt x="1233" y="137"/>
                      <a:pt x="1119" y="1004"/>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0" name="Google Shape;2650;p40"/>
              <p:cNvSpPr/>
              <p:nvPr/>
            </p:nvSpPr>
            <p:spPr>
              <a:xfrm>
                <a:off x="8130325" y="2476300"/>
                <a:ext cx="15425" cy="12575"/>
              </a:xfrm>
              <a:custGeom>
                <a:avLst/>
                <a:gdLst/>
                <a:ahLst/>
                <a:cxnLst/>
                <a:rect l="l" t="t" r="r" b="b"/>
                <a:pathLst>
                  <a:path w="617" h="503" extrusionOk="0">
                    <a:moveTo>
                      <a:pt x="297" y="479"/>
                    </a:moveTo>
                    <a:cubicBezTo>
                      <a:pt x="0" y="434"/>
                      <a:pt x="46" y="0"/>
                      <a:pt x="343" y="46"/>
                    </a:cubicBezTo>
                    <a:cubicBezTo>
                      <a:pt x="617" y="69"/>
                      <a:pt x="571" y="502"/>
                      <a:pt x="297" y="47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1" name="Google Shape;2651;p40"/>
              <p:cNvSpPr/>
              <p:nvPr/>
            </p:nvSpPr>
            <p:spPr>
              <a:xfrm>
                <a:off x="8031600" y="2491125"/>
                <a:ext cx="15425" cy="12575"/>
              </a:xfrm>
              <a:custGeom>
                <a:avLst/>
                <a:gdLst/>
                <a:ahLst/>
                <a:cxnLst/>
                <a:rect l="l" t="t" r="r" b="b"/>
                <a:pathLst>
                  <a:path w="617" h="503" extrusionOk="0">
                    <a:moveTo>
                      <a:pt x="297" y="480"/>
                    </a:moveTo>
                    <a:cubicBezTo>
                      <a:pt x="1" y="434"/>
                      <a:pt x="69" y="1"/>
                      <a:pt x="343" y="23"/>
                    </a:cubicBezTo>
                    <a:cubicBezTo>
                      <a:pt x="617" y="69"/>
                      <a:pt x="571" y="503"/>
                      <a:pt x="297"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2" name="Google Shape;2652;p40"/>
              <p:cNvSpPr/>
              <p:nvPr/>
            </p:nvSpPr>
            <p:spPr>
              <a:xfrm>
                <a:off x="7439850" y="1914800"/>
                <a:ext cx="273925" cy="158075"/>
              </a:xfrm>
              <a:custGeom>
                <a:avLst/>
                <a:gdLst/>
                <a:ahLst/>
                <a:cxnLst/>
                <a:rect l="l" t="t" r="r" b="b"/>
                <a:pathLst>
                  <a:path w="10957" h="6323" extrusionOk="0">
                    <a:moveTo>
                      <a:pt x="10957" y="2488"/>
                    </a:moveTo>
                    <a:cubicBezTo>
                      <a:pt x="9816" y="0"/>
                      <a:pt x="6415" y="685"/>
                      <a:pt x="6438" y="3492"/>
                    </a:cubicBezTo>
                    <a:lnTo>
                      <a:pt x="7259" y="3287"/>
                    </a:lnTo>
                    <a:cubicBezTo>
                      <a:pt x="6186" y="1096"/>
                      <a:pt x="3128" y="1187"/>
                      <a:pt x="2375" y="3561"/>
                    </a:cubicBezTo>
                    <a:lnTo>
                      <a:pt x="2694" y="3333"/>
                    </a:lnTo>
                    <a:cubicBezTo>
                      <a:pt x="1233" y="3401"/>
                      <a:pt x="1" y="4930"/>
                      <a:pt x="457" y="6323"/>
                    </a:cubicBezTo>
                    <a:cubicBezTo>
                      <a:pt x="480" y="5706"/>
                      <a:pt x="708" y="5067"/>
                      <a:pt x="1142" y="4634"/>
                    </a:cubicBezTo>
                    <a:cubicBezTo>
                      <a:pt x="1553" y="4246"/>
                      <a:pt x="2169" y="4017"/>
                      <a:pt x="2717" y="4040"/>
                    </a:cubicBezTo>
                    <a:cubicBezTo>
                      <a:pt x="2854" y="4040"/>
                      <a:pt x="2945" y="3972"/>
                      <a:pt x="3014" y="3858"/>
                    </a:cubicBezTo>
                    <a:cubicBezTo>
                      <a:pt x="3676" y="2214"/>
                      <a:pt x="5684" y="2146"/>
                      <a:pt x="6506" y="3698"/>
                    </a:cubicBezTo>
                    <a:cubicBezTo>
                      <a:pt x="6620" y="3903"/>
                      <a:pt x="6871" y="3995"/>
                      <a:pt x="7077" y="3880"/>
                    </a:cubicBezTo>
                    <a:cubicBezTo>
                      <a:pt x="7236" y="3789"/>
                      <a:pt x="7305" y="3629"/>
                      <a:pt x="7305" y="3470"/>
                    </a:cubicBezTo>
                    <a:cubicBezTo>
                      <a:pt x="7191" y="1187"/>
                      <a:pt x="9724" y="936"/>
                      <a:pt x="10957" y="2488"/>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3" name="Google Shape;2653;p40"/>
              <p:cNvSpPr/>
              <p:nvPr/>
            </p:nvSpPr>
            <p:spPr>
              <a:xfrm>
                <a:off x="7644150" y="2006100"/>
                <a:ext cx="30825" cy="25125"/>
              </a:xfrm>
              <a:custGeom>
                <a:avLst/>
                <a:gdLst/>
                <a:ahLst/>
                <a:cxnLst/>
                <a:rect l="l" t="t" r="r" b="b"/>
                <a:pathLst>
                  <a:path w="1233" h="1005" extrusionOk="0">
                    <a:moveTo>
                      <a:pt x="571" y="936"/>
                    </a:moveTo>
                    <a:cubicBezTo>
                      <a:pt x="0" y="868"/>
                      <a:pt x="92" y="0"/>
                      <a:pt x="662" y="69"/>
                    </a:cubicBezTo>
                    <a:cubicBezTo>
                      <a:pt x="1233" y="137"/>
                      <a:pt x="1119" y="1004"/>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4" name="Google Shape;2654;p40"/>
              <p:cNvSpPr/>
              <p:nvPr/>
            </p:nvSpPr>
            <p:spPr>
              <a:xfrm>
                <a:off x="7590500" y="2048325"/>
                <a:ext cx="30850" cy="25125"/>
              </a:xfrm>
              <a:custGeom>
                <a:avLst/>
                <a:gdLst/>
                <a:ahLst/>
                <a:cxnLst/>
                <a:rect l="l" t="t" r="r" b="b"/>
                <a:pathLst>
                  <a:path w="1234" h="1005" extrusionOk="0">
                    <a:moveTo>
                      <a:pt x="571" y="936"/>
                    </a:moveTo>
                    <a:cubicBezTo>
                      <a:pt x="1"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5" name="Google Shape;2655;p40"/>
              <p:cNvSpPr/>
              <p:nvPr/>
            </p:nvSpPr>
            <p:spPr>
              <a:xfrm>
                <a:off x="7558550" y="2028350"/>
                <a:ext cx="30850" cy="25125"/>
              </a:xfrm>
              <a:custGeom>
                <a:avLst/>
                <a:gdLst/>
                <a:ahLst/>
                <a:cxnLst/>
                <a:rect l="l" t="t" r="r" b="b"/>
                <a:pathLst>
                  <a:path w="1234" h="1005" extrusionOk="0">
                    <a:moveTo>
                      <a:pt x="571" y="936"/>
                    </a:moveTo>
                    <a:cubicBezTo>
                      <a:pt x="0"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6" name="Google Shape;2656;p40"/>
              <p:cNvSpPr/>
              <p:nvPr/>
            </p:nvSpPr>
            <p:spPr>
              <a:xfrm>
                <a:off x="7712050" y="2017500"/>
                <a:ext cx="15425" cy="12575"/>
              </a:xfrm>
              <a:custGeom>
                <a:avLst/>
                <a:gdLst/>
                <a:ahLst/>
                <a:cxnLst/>
                <a:rect l="l" t="t" r="r" b="b"/>
                <a:pathLst>
                  <a:path w="617" h="503" extrusionOk="0">
                    <a:moveTo>
                      <a:pt x="274" y="457"/>
                    </a:moveTo>
                    <a:cubicBezTo>
                      <a:pt x="0" y="434"/>
                      <a:pt x="46" y="1"/>
                      <a:pt x="320" y="23"/>
                    </a:cubicBezTo>
                    <a:cubicBezTo>
                      <a:pt x="617" y="69"/>
                      <a:pt x="548" y="503"/>
                      <a:pt x="274" y="45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7" name="Google Shape;2657;p40"/>
              <p:cNvSpPr/>
              <p:nvPr/>
            </p:nvSpPr>
            <p:spPr>
              <a:xfrm>
                <a:off x="7684650" y="2044325"/>
                <a:ext cx="15450" cy="12575"/>
              </a:xfrm>
              <a:custGeom>
                <a:avLst/>
                <a:gdLst/>
                <a:ahLst/>
                <a:cxnLst/>
                <a:rect l="l" t="t" r="r" b="b"/>
                <a:pathLst>
                  <a:path w="618" h="503" extrusionOk="0">
                    <a:moveTo>
                      <a:pt x="275" y="480"/>
                    </a:moveTo>
                    <a:cubicBezTo>
                      <a:pt x="1" y="434"/>
                      <a:pt x="47" y="0"/>
                      <a:pt x="320" y="46"/>
                    </a:cubicBezTo>
                    <a:cubicBezTo>
                      <a:pt x="617" y="69"/>
                      <a:pt x="549" y="503"/>
                      <a:pt x="275"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8" name="Google Shape;2658;p40"/>
              <p:cNvSpPr/>
              <p:nvPr/>
            </p:nvSpPr>
            <p:spPr>
              <a:xfrm>
                <a:off x="7975100" y="2559025"/>
                <a:ext cx="187200" cy="230575"/>
              </a:xfrm>
              <a:custGeom>
                <a:avLst/>
                <a:gdLst/>
                <a:ahLst/>
                <a:cxnLst/>
                <a:rect l="l" t="t" r="r" b="b"/>
                <a:pathLst>
                  <a:path w="7488" h="9223" extrusionOk="0">
                    <a:moveTo>
                      <a:pt x="7214" y="3174"/>
                    </a:moveTo>
                    <a:cubicBezTo>
                      <a:pt x="7168" y="2922"/>
                      <a:pt x="6803" y="686"/>
                      <a:pt x="5023" y="138"/>
                    </a:cubicBezTo>
                    <a:cubicBezTo>
                      <a:pt x="4771" y="46"/>
                      <a:pt x="4498" y="1"/>
                      <a:pt x="4224" y="1"/>
                    </a:cubicBezTo>
                    <a:cubicBezTo>
                      <a:pt x="2923" y="1"/>
                      <a:pt x="1507" y="868"/>
                      <a:pt x="754" y="2420"/>
                    </a:cubicBezTo>
                    <a:lnTo>
                      <a:pt x="1393" y="6255"/>
                    </a:lnTo>
                    <a:cubicBezTo>
                      <a:pt x="914" y="6803"/>
                      <a:pt x="457" y="7351"/>
                      <a:pt x="1" y="7898"/>
                    </a:cubicBezTo>
                    <a:cubicBezTo>
                      <a:pt x="92" y="7944"/>
                      <a:pt x="2626" y="9222"/>
                      <a:pt x="4977" y="7761"/>
                    </a:cubicBezTo>
                    <a:cubicBezTo>
                      <a:pt x="6461" y="6826"/>
                      <a:pt x="7488" y="5022"/>
                      <a:pt x="7214" y="3174"/>
                    </a:cubicBezTo>
                    <a:close/>
                  </a:path>
                </a:pathLst>
              </a:custGeom>
              <a:solidFill>
                <a:srgbClr val="A15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9" name="Google Shape;2659;p40"/>
              <p:cNvSpPr/>
              <p:nvPr/>
            </p:nvSpPr>
            <p:spPr>
              <a:xfrm>
                <a:off x="8011625" y="2602975"/>
                <a:ext cx="113575" cy="117000"/>
              </a:xfrm>
              <a:custGeom>
                <a:avLst/>
                <a:gdLst/>
                <a:ahLst/>
                <a:cxnLst/>
                <a:rect l="l" t="t" r="r" b="b"/>
                <a:pathLst>
                  <a:path w="4543" h="4680" extrusionOk="0">
                    <a:moveTo>
                      <a:pt x="4475" y="2123"/>
                    </a:moveTo>
                    <a:cubicBezTo>
                      <a:pt x="4429" y="1393"/>
                      <a:pt x="3858" y="662"/>
                      <a:pt x="3151" y="388"/>
                    </a:cubicBezTo>
                    <a:cubicBezTo>
                      <a:pt x="2078" y="0"/>
                      <a:pt x="640" y="617"/>
                      <a:pt x="1" y="2032"/>
                    </a:cubicBezTo>
                    <a:cubicBezTo>
                      <a:pt x="686" y="1804"/>
                      <a:pt x="1416" y="2077"/>
                      <a:pt x="1804" y="2671"/>
                    </a:cubicBezTo>
                    <a:cubicBezTo>
                      <a:pt x="2215" y="3287"/>
                      <a:pt x="2078" y="4155"/>
                      <a:pt x="1507" y="4680"/>
                    </a:cubicBezTo>
                    <a:cubicBezTo>
                      <a:pt x="3333" y="4588"/>
                      <a:pt x="4543" y="3287"/>
                      <a:pt x="4475" y="2123"/>
                    </a:cubicBezTo>
                    <a:close/>
                  </a:path>
                </a:pathLst>
              </a:custGeom>
              <a:solidFill>
                <a:srgbClr val="8A3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0" name="Google Shape;2660;p40"/>
              <p:cNvSpPr/>
              <p:nvPr/>
            </p:nvSpPr>
            <p:spPr>
              <a:xfrm>
                <a:off x="8006500" y="2588125"/>
                <a:ext cx="123850" cy="134700"/>
              </a:xfrm>
              <a:custGeom>
                <a:avLst/>
                <a:gdLst/>
                <a:ahLst/>
                <a:cxnLst/>
                <a:rect l="l" t="t" r="r" b="b"/>
                <a:pathLst>
                  <a:path w="4954" h="5388" extrusionOk="0">
                    <a:moveTo>
                      <a:pt x="4953" y="3333"/>
                    </a:moveTo>
                    <a:cubicBezTo>
                      <a:pt x="4565" y="663"/>
                      <a:pt x="1370" y="366"/>
                      <a:pt x="320" y="2786"/>
                    </a:cubicBezTo>
                    <a:lnTo>
                      <a:pt x="137" y="2580"/>
                    </a:lnTo>
                    <a:cubicBezTo>
                      <a:pt x="1872" y="2032"/>
                      <a:pt x="3105" y="4246"/>
                      <a:pt x="1689" y="5388"/>
                    </a:cubicBezTo>
                    <a:cubicBezTo>
                      <a:pt x="2785" y="4246"/>
                      <a:pt x="1758" y="2398"/>
                      <a:pt x="229" y="2877"/>
                    </a:cubicBezTo>
                    <a:cubicBezTo>
                      <a:pt x="114" y="2923"/>
                      <a:pt x="0" y="2786"/>
                      <a:pt x="46" y="2671"/>
                    </a:cubicBezTo>
                    <a:cubicBezTo>
                      <a:pt x="1073" y="1"/>
                      <a:pt x="4885" y="320"/>
                      <a:pt x="4953" y="3333"/>
                    </a:cubicBezTo>
                    <a:close/>
                  </a:path>
                </a:pathLst>
              </a:custGeom>
              <a:solidFill>
                <a:srgbClr val="8A3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1" name="Google Shape;2661;p40"/>
              <p:cNvSpPr/>
              <p:nvPr/>
            </p:nvSpPr>
            <p:spPr>
              <a:xfrm>
                <a:off x="7842725" y="1918775"/>
                <a:ext cx="175200" cy="84500"/>
              </a:xfrm>
              <a:custGeom>
                <a:avLst/>
                <a:gdLst/>
                <a:ahLst/>
                <a:cxnLst/>
                <a:rect l="l" t="t" r="r" b="b"/>
                <a:pathLst>
                  <a:path w="7008" h="3380" extrusionOk="0">
                    <a:moveTo>
                      <a:pt x="6802" y="3379"/>
                    </a:moveTo>
                    <a:cubicBezTo>
                      <a:pt x="7008" y="1895"/>
                      <a:pt x="5205" y="845"/>
                      <a:pt x="3926" y="1576"/>
                    </a:cubicBezTo>
                    <a:cubicBezTo>
                      <a:pt x="3493" y="1781"/>
                      <a:pt x="3128" y="2169"/>
                      <a:pt x="2922" y="2626"/>
                    </a:cubicBezTo>
                    <a:lnTo>
                      <a:pt x="3744" y="2717"/>
                    </a:lnTo>
                    <a:cubicBezTo>
                      <a:pt x="3561" y="1348"/>
                      <a:pt x="1827" y="1"/>
                      <a:pt x="594" y="1051"/>
                    </a:cubicBezTo>
                    <a:cubicBezTo>
                      <a:pt x="252" y="1370"/>
                      <a:pt x="69" y="1758"/>
                      <a:pt x="0" y="2169"/>
                    </a:cubicBezTo>
                    <a:cubicBezTo>
                      <a:pt x="252" y="1850"/>
                      <a:pt x="525" y="1553"/>
                      <a:pt x="845" y="1416"/>
                    </a:cubicBezTo>
                    <a:cubicBezTo>
                      <a:pt x="1827" y="960"/>
                      <a:pt x="2717" y="1987"/>
                      <a:pt x="2876" y="2900"/>
                    </a:cubicBezTo>
                    <a:cubicBezTo>
                      <a:pt x="2922" y="3128"/>
                      <a:pt x="3173" y="3288"/>
                      <a:pt x="3401" y="3242"/>
                    </a:cubicBezTo>
                    <a:cubicBezTo>
                      <a:pt x="3561" y="3219"/>
                      <a:pt x="3675" y="3105"/>
                      <a:pt x="3721" y="2991"/>
                    </a:cubicBezTo>
                    <a:cubicBezTo>
                      <a:pt x="3858" y="2717"/>
                      <a:pt x="4063" y="2466"/>
                      <a:pt x="4337" y="2306"/>
                    </a:cubicBezTo>
                    <a:cubicBezTo>
                      <a:pt x="5250" y="1736"/>
                      <a:pt x="6414" y="2261"/>
                      <a:pt x="6802" y="337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2" name="Google Shape;2662;p40"/>
              <p:cNvSpPr/>
              <p:nvPr/>
            </p:nvSpPr>
            <p:spPr>
              <a:xfrm>
                <a:off x="7884950" y="2019775"/>
                <a:ext cx="30850" cy="25150"/>
              </a:xfrm>
              <a:custGeom>
                <a:avLst/>
                <a:gdLst/>
                <a:ahLst/>
                <a:cxnLst/>
                <a:rect l="l" t="t" r="r" b="b"/>
                <a:pathLst>
                  <a:path w="1234" h="1006" extrusionOk="0">
                    <a:moveTo>
                      <a:pt x="571" y="937"/>
                    </a:moveTo>
                    <a:cubicBezTo>
                      <a:pt x="1" y="868"/>
                      <a:pt x="115" y="1"/>
                      <a:pt x="662" y="69"/>
                    </a:cubicBezTo>
                    <a:cubicBezTo>
                      <a:pt x="1233" y="138"/>
                      <a:pt x="1142" y="1005"/>
                      <a:pt x="571" y="93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3" name="Google Shape;2663;p40"/>
              <p:cNvSpPr/>
              <p:nvPr/>
            </p:nvSpPr>
            <p:spPr>
              <a:xfrm>
                <a:off x="7833600" y="1993525"/>
                <a:ext cx="30825" cy="25150"/>
              </a:xfrm>
              <a:custGeom>
                <a:avLst/>
                <a:gdLst/>
                <a:ahLst/>
                <a:cxnLst/>
                <a:rect l="l" t="t" r="r" b="b"/>
                <a:pathLst>
                  <a:path w="1233" h="1006" extrusionOk="0">
                    <a:moveTo>
                      <a:pt x="571" y="937"/>
                    </a:moveTo>
                    <a:cubicBezTo>
                      <a:pt x="0" y="868"/>
                      <a:pt x="92" y="1"/>
                      <a:pt x="662" y="69"/>
                    </a:cubicBezTo>
                    <a:cubicBezTo>
                      <a:pt x="1233" y="138"/>
                      <a:pt x="1119" y="1005"/>
                      <a:pt x="571" y="93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4" name="Google Shape;2664;p40"/>
              <p:cNvSpPr/>
              <p:nvPr/>
            </p:nvSpPr>
            <p:spPr>
              <a:xfrm>
                <a:off x="7958575" y="2015800"/>
                <a:ext cx="15425" cy="12575"/>
              </a:xfrm>
              <a:custGeom>
                <a:avLst/>
                <a:gdLst/>
                <a:ahLst/>
                <a:cxnLst/>
                <a:rect l="l" t="t" r="r" b="b"/>
                <a:pathLst>
                  <a:path w="617" h="503" extrusionOk="0">
                    <a:moveTo>
                      <a:pt x="274" y="457"/>
                    </a:moveTo>
                    <a:cubicBezTo>
                      <a:pt x="0" y="434"/>
                      <a:pt x="46" y="0"/>
                      <a:pt x="342" y="23"/>
                    </a:cubicBezTo>
                    <a:cubicBezTo>
                      <a:pt x="616" y="69"/>
                      <a:pt x="571" y="502"/>
                      <a:pt x="274" y="45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5" name="Google Shape;2665;p40"/>
              <p:cNvSpPr/>
              <p:nvPr/>
            </p:nvSpPr>
            <p:spPr>
              <a:xfrm>
                <a:off x="7924900" y="1922775"/>
                <a:ext cx="15425" cy="12575"/>
              </a:xfrm>
              <a:custGeom>
                <a:avLst/>
                <a:gdLst/>
                <a:ahLst/>
                <a:cxnLst/>
                <a:rect l="l" t="t" r="r" b="b"/>
                <a:pathLst>
                  <a:path w="617" h="503" extrusionOk="0">
                    <a:moveTo>
                      <a:pt x="297" y="480"/>
                    </a:moveTo>
                    <a:cubicBezTo>
                      <a:pt x="0" y="434"/>
                      <a:pt x="46" y="1"/>
                      <a:pt x="343" y="23"/>
                    </a:cubicBezTo>
                    <a:cubicBezTo>
                      <a:pt x="617" y="69"/>
                      <a:pt x="571" y="503"/>
                      <a:pt x="297"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6" name="Google Shape;2666;p40"/>
              <p:cNvSpPr/>
              <p:nvPr/>
            </p:nvSpPr>
            <p:spPr>
              <a:xfrm>
                <a:off x="7892375" y="1906800"/>
                <a:ext cx="15425" cy="12575"/>
              </a:xfrm>
              <a:custGeom>
                <a:avLst/>
                <a:gdLst/>
                <a:ahLst/>
                <a:cxnLst/>
                <a:rect l="l" t="t" r="r" b="b"/>
                <a:pathLst>
                  <a:path w="617" h="503" extrusionOk="0">
                    <a:moveTo>
                      <a:pt x="297" y="480"/>
                    </a:moveTo>
                    <a:cubicBezTo>
                      <a:pt x="0" y="434"/>
                      <a:pt x="69" y="1"/>
                      <a:pt x="343" y="46"/>
                    </a:cubicBezTo>
                    <a:cubicBezTo>
                      <a:pt x="617" y="69"/>
                      <a:pt x="571" y="503"/>
                      <a:pt x="297"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7" name="Google Shape;2667;p40"/>
              <p:cNvSpPr/>
              <p:nvPr/>
            </p:nvSpPr>
            <p:spPr>
              <a:xfrm>
                <a:off x="8242175" y="1856575"/>
                <a:ext cx="122125" cy="174650"/>
              </a:xfrm>
              <a:custGeom>
                <a:avLst/>
                <a:gdLst/>
                <a:ahLst/>
                <a:cxnLst/>
                <a:rect l="l" t="t" r="r" b="b"/>
                <a:pathLst>
                  <a:path w="4885" h="6986" extrusionOk="0">
                    <a:moveTo>
                      <a:pt x="0" y="982"/>
                    </a:moveTo>
                    <a:cubicBezTo>
                      <a:pt x="1872" y="1"/>
                      <a:pt x="3835" y="2238"/>
                      <a:pt x="1803" y="3493"/>
                    </a:cubicBezTo>
                    <a:cubicBezTo>
                      <a:pt x="1575" y="3607"/>
                      <a:pt x="1484" y="3881"/>
                      <a:pt x="1598" y="4109"/>
                    </a:cubicBezTo>
                    <a:cubicBezTo>
                      <a:pt x="1712" y="4269"/>
                      <a:pt x="1895" y="4361"/>
                      <a:pt x="2077" y="4315"/>
                    </a:cubicBezTo>
                    <a:cubicBezTo>
                      <a:pt x="2671" y="4201"/>
                      <a:pt x="3356" y="4498"/>
                      <a:pt x="3584" y="5091"/>
                    </a:cubicBezTo>
                    <a:cubicBezTo>
                      <a:pt x="3858" y="5753"/>
                      <a:pt x="3538" y="6552"/>
                      <a:pt x="2945" y="6985"/>
                    </a:cubicBezTo>
                    <a:cubicBezTo>
                      <a:pt x="3333" y="6894"/>
                      <a:pt x="3721" y="6643"/>
                      <a:pt x="3949" y="6255"/>
                    </a:cubicBezTo>
                    <a:cubicBezTo>
                      <a:pt x="4885" y="4886"/>
                      <a:pt x="3492" y="3174"/>
                      <a:pt x="1940" y="3448"/>
                    </a:cubicBezTo>
                    <a:lnTo>
                      <a:pt x="2214" y="4269"/>
                    </a:lnTo>
                    <a:cubicBezTo>
                      <a:pt x="3378" y="3767"/>
                      <a:pt x="3972" y="2078"/>
                      <a:pt x="3059" y="1074"/>
                    </a:cubicBezTo>
                    <a:cubicBezTo>
                      <a:pt x="2306" y="138"/>
                      <a:pt x="753" y="69"/>
                      <a:pt x="0" y="98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8" name="Google Shape;2668;p40"/>
              <p:cNvSpPr/>
              <p:nvPr/>
            </p:nvSpPr>
            <p:spPr>
              <a:xfrm>
                <a:off x="8165125" y="1830325"/>
                <a:ext cx="31425" cy="26275"/>
              </a:xfrm>
              <a:custGeom>
                <a:avLst/>
                <a:gdLst/>
                <a:ahLst/>
                <a:cxnLst/>
                <a:rect l="l" t="t" r="r" b="b"/>
                <a:pathLst>
                  <a:path w="1257" h="1051" extrusionOk="0">
                    <a:moveTo>
                      <a:pt x="708" y="960"/>
                    </a:moveTo>
                    <a:cubicBezTo>
                      <a:pt x="138" y="1051"/>
                      <a:pt x="1" y="184"/>
                      <a:pt x="571" y="92"/>
                    </a:cubicBezTo>
                    <a:cubicBezTo>
                      <a:pt x="1119" y="1"/>
                      <a:pt x="1256" y="868"/>
                      <a:pt x="708" y="96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9" name="Google Shape;2669;p40"/>
              <p:cNvSpPr/>
              <p:nvPr/>
            </p:nvSpPr>
            <p:spPr>
              <a:xfrm>
                <a:off x="8183975" y="1900525"/>
                <a:ext cx="31975" cy="26275"/>
              </a:xfrm>
              <a:custGeom>
                <a:avLst/>
                <a:gdLst/>
                <a:ahLst/>
                <a:cxnLst/>
                <a:rect l="l" t="t" r="r" b="b"/>
                <a:pathLst>
                  <a:path w="1279" h="1051" extrusionOk="0">
                    <a:moveTo>
                      <a:pt x="708" y="959"/>
                    </a:moveTo>
                    <a:cubicBezTo>
                      <a:pt x="137" y="1050"/>
                      <a:pt x="0" y="160"/>
                      <a:pt x="571" y="92"/>
                    </a:cubicBezTo>
                    <a:cubicBezTo>
                      <a:pt x="1141" y="0"/>
                      <a:pt x="1278" y="868"/>
                      <a:pt x="708" y="95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0" name="Google Shape;2670;p40"/>
              <p:cNvSpPr/>
              <p:nvPr/>
            </p:nvSpPr>
            <p:spPr>
              <a:xfrm>
                <a:off x="8126900" y="1885125"/>
                <a:ext cx="31400" cy="26275"/>
              </a:xfrm>
              <a:custGeom>
                <a:avLst/>
                <a:gdLst/>
                <a:ahLst/>
                <a:cxnLst/>
                <a:rect l="l" t="t" r="r" b="b"/>
                <a:pathLst>
                  <a:path w="1256" h="1051" extrusionOk="0">
                    <a:moveTo>
                      <a:pt x="708" y="959"/>
                    </a:moveTo>
                    <a:cubicBezTo>
                      <a:pt x="137" y="1050"/>
                      <a:pt x="0" y="160"/>
                      <a:pt x="571" y="69"/>
                    </a:cubicBezTo>
                    <a:cubicBezTo>
                      <a:pt x="1119" y="0"/>
                      <a:pt x="1256" y="868"/>
                      <a:pt x="708" y="95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1" name="Google Shape;2671;p40"/>
              <p:cNvSpPr/>
              <p:nvPr/>
            </p:nvSpPr>
            <p:spPr>
              <a:xfrm>
                <a:off x="8217625" y="1970150"/>
                <a:ext cx="31425" cy="26275"/>
              </a:xfrm>
              <a:custGeom>
                <a:avLst/>
                <a:gdLst/>
                <a:ahLst/>
                <a:cxnLst/>
                <a:rect l="l" t="t" r="r" b="b"/>
                <a:pathLst>
                  <a:path w="1257" h="1051" extrusionOk="0">
                    <a:moveTo>
                      <a:pt x="685" y="959"/>
                    </a:moveTo>
                    <a:cubicBezTo>
                      <a:pt x="138" y="1050"/>
                      <a:pt x="1" y="183"/>
                      <a:pt x="549" y="91"/>
                    </a:cubicBezTo>
                    <a:cubicBezTo>
                      <a:pt x="1119" y="0"/>
                      <a:pt x="1256" y="890"/>
                      <a:pt x="685" y="95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2" name="Google Shape;2672;p40"/>
              <p:cNvSpPr/>
              <p:nvPr/>
            </p:nvSpPr>
            <p:spPr>
              <a:xfrm>
                <a:off x="8314650" y="2003800"/>
                <a:ext cx="16000" cy="13150"/>
              </a:xfrm>
              <a:custGeom>
                <a:avLst/>
                <a:gdLst/>
                <a:ahLst/>
                <a:cxnLst/>
                <a:rect l="l" t="t" r="r" b="b"/>
                <a:pathLst>
                  <a:path w="640" h="526" extrusionOk="0">
                    <a:moveTo>
                      <a:pt x="342" y="480"/>
                    </a:moveTo>
                    <a:cubicBezTo>
                      <a:pt x="68" y="526"/>
                      <a:pt x="0" y="69"/>
                      <a:pt x="274" y="46"/>
                    </a:cubicBezTo>
                    <a:cubicBezTo>
                      <a:pt x="571" y="1"/>
                      <a:pt x="639" y="435"/>
                      <a:pt x="342"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3" name="Google Shape;2673;p40"/>
              <p:cNvSpPr/>
              <p:nvPr/>
            </p:nvSpPr>
            <p:spPr>
              <a:xfrm>
                <a:off x="8253000" y="1919925"/>
                <a:ext cx="15450" cy="13150"/>
              </a:xfrm>
              <a:custGeom>
                <a:avLst/>
                <a:gdLst/>
                <a:ahLst/>
                <a:cxnLst/>
                <a:rect l="l" t="t" r="r" b="b"/>
                <a:pathLst>
                  <a:path w="618" h="526" extrusionOk="0">
                    <a:moveTo>
                      <a:pt x="343" y="480"/>
                    </a:moveTo>
                    <a:cubicBezTo>
                      <a:pt x="69" y="526"/>
                      <a:pt x="1" y="92"/>
                      <a:pt x="275" y="46"/>
                    </a:cubicBezTo>
                    <a:cubicBezTo>
                      <a:pt x="549" y="1"/>
                      <a:pt x="617" y="434"/>
                      <a:pt x="343"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4" name="Google Shape;2674;p40"/>
              <p:cNvSpPr/>
              <p:nvPr/>
            </p:nvSpPr>
            <p:spPr>
              <a:xfrm>
                <a:off x="8350600" y="1896525"/>
                <a:ext cx="16000" cy="13150"/>
              </a:xfrm>
              <a:custGeom>
                <a:avLst/>
                <a:gdLst/>
                <a:ahLst/>
                <a:cxnLst/>
                <a:rect l="l" t="t" r="r" b="b"/>
                <a:pathLst>
                  <a:path w="640" h="526" extrusionOk="0">
                    <a:moveTo>
                      <a:pt x="365" y="480"/>
                    </a:moveTo>
                    <a:cubicBezTo>
                      <a:pt x="68" y="526"/>
                      <a:pt x="0" y="92"/>
                      <a:pt x="297" y="46"/>
                    </a:cubicBezTo>
                    <a:cubicBezTo>
                      <a:pt x="571" y="1"/>
                      <a:pt x="639" y="434"/>
                      <a:pt x="365"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5" name="Google Shape;2675;p40"/>
              <p:cNvSpPr/>
              <p:nvPr/>
            </p:nvSpPr>
            <p:spPr>
              <a:xfrm>
                <a:off x="7322875" y="1813225"/>
                <a:ext cx="1052275" cy="856525"/>
              </a:xfrm>
              <a:custGeom>
                <a:avLst/>
                <a:gdLst/>
                <a:ahLst/>
                <a:cxnLst/>
                <a:rect l="l" t="t" r="r" b="b"/>
                <a:pathLst>
                  <a:path w="42091" h="34261" extrusionOk="0">
                    <a:moveTo>
                      <a:pt x="1324" y="5592"/>
                    </a:moveTo>
                    <a:cubicBezTo>
                      <a:pt x="2238" y="4999"/>
                      <a:pt x="3470" y="5067"/>
                      <a:pt x="4360" y="5798"/>
                    </a:cubicBezTo>
                    <a:cubicBezTo>
                      <a:pt x="3995" y="4154"/>
                      <a:pt x="4999" y="2625"/>
                      <a:pt x="6392" y="2328"/>
                    </a:cubicBezTo>
                    <a:cubicBezTo>
                      <a:pt x="7510" y="2077"/>
                      <a:pt x="8743" y="2671"/>
                      <a:pt x="9359" y="3789"/>
                    </a:cubicBezTo>
                    <a:cubicBezTo>
                      <a:pt x="9450" y="3607"/>
                      <a:pt x="10135" y="2214"/>
                      <a:pt x="11710" y="1803"/>
                    </a:cubicBezTo>
                    <a:cubicBezTo>
                      <a:pt x="12988" y="1484"/>
                      <a:pt x="14358" y="1918"/>
                      <a:pt x="15294" y="2967"/>
                    </a:cubicBezTo>
                    <a:cubicBezTo>
                      <a:pt x="15933" y="1461"/>
                      <a:pt x="17485" y="571"/>
                      <a:pt x="19105" y="731"/>
                    </a:cubicBezTo>
                    <a:cubicBezTo>
                      <a:pt x="20726" y="913"/>
                      <a:pt x="22073" y="2169"/>
                      <a:pt x="22369" y="3789"/>
                    </a:cubicBezTo>
                    <a:cubicBezTo>
                      <a:pt x="23488" y="2557"/>
                      <a:pt x="25223" y="2077"/>
                      <a:pt x="26706" y="2602"/>
                    </a:cubicBezTo>
                    <a:cubicBezTo>
                      <a:pt x="28464" y="3219"/>
                      <a:pt x="29605" y="5067"/>
                      <a:pt x="29354" y="7030"/>
                    </a:cubicBezTo>
                    <a:cubicBezTo>
                      <a:pt x="30860" y="6505"/>
                      <a:pt x="32435" y="7145"/>
                      <a:pt x="33075" y="8354"/>
                    </a:cubicBezTo>
                    <a:cubicBezTo>
                      <a:pt x="33531" y="9267"/>
                      <a:pt x="33417" y="10409"/>
                      <a:pt x="32801" y="11322"/>
                    </a:cubicBezTo>
                    <a:cubicBezTo>
                      <a:pt x="33143" y="11344"/>
                      <a:pt x="35859" y="11710"/>
                      <a:pt x="37388" y="14198"/>
                    </a:cubicBezTo>
                    <a:cubicBezTo>
                      <a:pt x="39169" y="17051"/>
                      <a:pt x="37731" y="20086"/>
                      <a:pt x="37640" y="20269"/>
                    </a:cubicBezTo>
                    <a:cubicBezTo>
                      <a:pt x="39237" y="20452"/>
                      <a:pt x="40584" y="21479"/>
                      <a:pt x="41063" y="22871"/>
                    </a:cubicBezTo>
                    <a:cubicBezTo>
                      <a:pt x="41680" y="24674"/>
                      <a:pt x="40721" y="26888"/>
                      <a:pt x="38690" y="27847"/>
                    </a:cubicBezTo>
                    <a:cubicBezTo>
                      <a:pt x="40356" y="28646"/>
                      <a:pt x="41155" y="30426"/>
                      <a:pt x="40721" y="31956"/>
                    </a:cubicBezTo>
                    <a:cubicBezTo>
                      <a:pt x="40196" y="33713"/>
                      <a:pt x="38279" y="34238"/>
                      <a:pt x="38187" y="34261"/>
                    </a:cubicBezTo>
                    <a:lnTo>
                      <a:pt x="38187" y="34261"/>
                    </a:lnTo>
                    <a:cubicBezTo>
                      <a:pt x="38370" y="34238"/>
                      <a:pt x="38530" y="34238"/>
                      <a:pt x="38690" y="34238"/>
                    </a:cubicBezTo>
                    <a:cubicBezTo>
                      <a:pt x="40082" y="34078"/>
                      <a:pt x="41269" y="33051"/>
                      <a:pt x="41566" y="31659"/>
                    </a:cubicBezTo>
                    <a:cubicBezTo>
                      <a:pt x="41908" y="30084"/>
                      <a:pt x="41041" y="28440"/>
                      <a:pt x="39511" y="27870"/>
                    </a:cubicBezTo>
                    <a:cubicBezTo>
                      <a:pt x="41177" y="26934"/>
                      <a:pt x="42090" y="25040"/>
                      <a:pt x="41748" y="23191"/>
                    </a:cubicBezTo>
                    <a:cubicBezTo>
                      <a:pt x="41451" y="21479"/>
                      <a:pt x="40105" y="20064"/>
                      <a:pt x="38370" y="19653"/>
                    </a:cubicBezTo>
                    <a:cubicBezTo>
                      <a:pt x="38575" y="19059"/>
                      <a:pt x="39146" y="17165"/>
                      <a:pt x="38347" y="15042"/>
                    </a:cubicBezTo>
                    <a:cubicBezTo>
                      <a:pt x="37137" y="11824"/>
                      <a:pt x="33851" y="10934"/>
                      <a:pt x="33508" y="10842"/>
                    </a:cubicBezTo>
                    <a:cubicBezTo>
                      <a:pt x="34102" y="9769"/>
                      <a:pt x="34010" y="8446"/>
                      <a:pt x="33257" y="7510"/>
                    </a:cubicBezTo>
                    <a:cubicBezTo>
                      <a:pt x="32550" y="6597"/>
                      <a:pt x="31363" y="6186"/>
                      <a:pt x="30244" y="6414"/>
                    </a:cubicBezTo>
                    <a:cubicBezTo>
                      <a:pt x="29902" y="3789"/>
                      <a:pt x="28053" y="1849"/>
                      <a:pt x="25953" y="1644"/>
                    </a:cubicBezTo>
                    <a:cubicBezTo>
                      <a:pt x="24173" y="1461"/>
                      <a:pt x="22826" y="2557"/>
                      <a:pt x="22506" y="2853"/>
                    </a:cubicBezTo>
                    <a:cubicBezTo>
                      <a:pt x="21913" y="1119"/>
                      <a:pt x="20361" y="0"/>
                      <a:pt x="18763" y="0"/>
                    </a:cubicBezTo>
                    <a:cubicBezTo>
                      <a:pt x="18649" y="0"/>
                      <a:pt x="18512" y="0"/>
                      <a:pt x="18375" y="23"/>
                    </a:cubicBezTo>
                    <a:cubicBezTo>
                      <a:pt x="16480" y="251"/>
                      <a:pt x="15545" y="2032"/>
                      <a:pt x="15476" y="2191"/>
                    </a:cubicBezTo>
                    <a:cubicBezTo>
                      <a:pt x="15408" y="2100"/>
                      <a:pt x="14015" y="571"/>
                      <a:pt x="11984" y="959"/>
                    </a:cubicBezTo>
                    <a:cubicBezTo>
                      <a:pt x="10158" y="1324"/>
                      <a:pt x="9382" y="2922"/>
                      <a:pt x="9313" y="3082"/>
                    </a:cubicBezTo>
                    <a:cubicBezTo>
                      <a:pt x="8537" y="1826"/>
                      <a:pt x="7008" y="1324"/>
                      <a:pt x="5730" y="1849"/>
                    </a:cubicBezTo>
                    <a:cubicBezTo>
                      <a:pt x="4611" y="2328"/>
                      <a:pt x="3904" y="3515"/>
                      <a:pt x="4018" y="4794"/>
                    </a:cubicBezTo>
                    <a:cubicBezTo>
                      <a:pt x="2671" y="4040"/>
                      <a:pt x="1096" y="4405"/>
                      <a:pt x="389" y="5410"/>
                    </a:cubicBezTo>
                    <a:cubicBezTo>
                      <a:pt x="115" y="5798"/>
                      <a:pt x="23" y="6232"/>
                      <a:pt x="1" y="6620"/>
                    </a:cubicBezTo>
                    <a:cubicBezTo>
                      <a:pt x="69" y="7076"/>
                      <a:pt x="160" y="7533"/>
                      <a:pt x="252" y="7989"/>
                    </a:cubicBezTo>
                    <a:cubicBezTo>
                      <a:pt x="138" y="7030"/>
                      <a:pt x="548" y="6117"/>
                      <a:pt x="1324" y="559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6" name="Google Shape;2676;p40"/>
              <p:cNvSpPr/>
              <p:nvPr/>
            </p:nvSpPr>
            <p:spPr>
              <a:xfrm>
                <a:off x="7173375" y="2688575"/>
                <a:ext cx="861675" cy="302450"/>
              </a:xfrm>
              <a:custGeom>
                <a:avLst/>
                <a:gdLst/>
                <a:ahLst/>
                <a:cxnLst/>
                <a:rect l="l" t="t" r="r" b="b"/>
                <a:pathLst>
                  <a:path w="34467" h="12098" extrusionOk="0">
                    <a:moveTo>
                      <a:pt x="22141" y="10933"/>
                    </a:moveTo>
                    <a:cubicBezTo>
                      <a:pt x="15499" y="12098"/>
                      <a:pt x="10386" y="9290"/>
                      <a:pt x="8332" y="8126"/>
                    </a:cubicBezTo>
                    <a:cubicBezTo>
                      <a:pt x="3881" y="5592"/>
                      <a:pt x="1301" y="2123"/>
                      <a:pt x="0" y="0"/>
                    </a:cubicBezTo>
                    <a:cubicBezTo>
                      <a:pt x="434" y="1803"/>
                      <a:pt x="1301" y="3196"/>
                      <a:pt x="1689" y="3835"/>
                    </a:cubicBezTo>
                    <a:cubicBezTo>
                      <a:pt x="4086" y="7692"/>
                      <a:pt x="7875" y="9153"/>
                      <a:pt x="10637" y="10226"/>
                    </a:cubicBezTo>
                    <a:cubicBezTo>
                      <a:pt x="13787" y="11436"/>
                      <a:pt x="16663" y="11687"/>
                      <a:pt x="17370" y="11732"/>
                    </a:cubicBezTo>
                    <a:cubicBezTo>
                      <a:pt x="17553" y="11755"/>
                      <a:pt x="18192" y="11801"/>
                      <a:pt x="18945" y="11801"/>
                    </a:cubicBezTo>
                    <a:cubicBezTo>
                      <a:pt x="19311" y="11801"/>
                      <a:pt x="24081" y="11915"/>
                      <a:pt x="27619" y="10157"/>
                    </a:cubicBezTo>
                    <a:cubicBezTo>
                      <a:pt x="31066" y="8423"/>
                      <a:pt x="33188" y="5638"/>
                      <a:pt x="34467" y="3287"/>
                    </a:cubicBezTo>
                    <a:cubicBezTo>
                      <a:pt x="33120" y="4999"/>
                      <a:pt x="28966" y="9747"/>
                      <a:pt x="22141" y="10933"/>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7" name="Google Shape;2677;p40"/>
              <p:cNvSpPr/>
              <p:nvPr/>
            </p:nvSpPr>
            <p:spPr>
              <a:xfrm>
                <a:off x="7417025" y="2633225"/>
                <a:ext cx="184925" cy="82175"/>
              </a:xfrm>
              <a:custGeom>
                <a:avLst/>
                <a:gdLst/>
                <a:ahLst/>
                <a:cxnLst/>
                <a:rect l="l" t="t" r="r" b="b"/>
                <a:pathLst>
                  <a:path w="7397" h="3287" extrusionOk="0">
                    <a:moveTo>
                      <a:pt x="115" y="1141"/>
                    </a:moveTo>
                    <a:cubicBezTo>
                      <a:pt x="252" y="1803"/>
                      <a:pt x="800" y="2146"/>
                      <a:pt x="1233" y="2420"/>
                    </a:cubicBezTo>
                    <a:cubicBezTo>
                      <a:pt x="2603" y="3287"/>
                      <a:pt x="4109" y="3127"/>
                      <a:pt x="4703" y="3059"/>
                    </a:cubicBezTo>
                    <a:cubicBezTo>
                      <a:pt x="5890" y="2922"/>
                      <a:pt x="6803" y="2488"/>
                      <a:pt x="7396" y="2123"/>
                    </a:cubicBezTo>
                    <a:cubicBezTo>
                      <a:pt x="7191" y="1917"/>
                      <a:pt x="6963" y="1758"/>
                      <a:pt x="6711" y="1644"/>
                    </a:cubicBezTo>
                    <a:cubicBezTo>
                      <a:pt x="5228" y="959"/>
                      <a:pt x="4246" y="2397"/>
                      <a:pt x="2557" y="1849"/>
                    </a:cubicBezTo>
                    <a:cubicBezTo>
                      <a:pt x="1279" y="1438"/>
                      <a:pt x="982" y="365"/>
                      <a:pt x="252" y="0"/>
                    </a:cubicBezTo>
                    <a:cubicBezTo>
                      <a:pt x="115" y="274"/>
                      <a:pt x="1" y="685"/>
                      <a:pt x="115" y="1141"/>
                    </a:cubicBezTo>
                    <a:close/>
                  </a:path>
                </a:pathLst>
              </a:custGeom>
              <a:solidFill>
                <a:srgbClr val="F9D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8" name="Google Shape;2678;p40"/>
              <p:cNvSpPr/>
              <p:nvPr/>
            </p:nvSpPr>
            <p:spPr>
              <a:xfrm>
                <a:off x="7374800" y="2741075"/>
                <a:ext cx="172925" cy="88450"/>
              </a:xfrm>
              <a:custGeom>
                <a:avLst/>
                <a:gdLst/>
                <a:ahLst/>
                <a:cxnLst/>
                <a:rect l="l" t="t" r="r" b="b"/>
                <a:pathLst>
                  <a:path w="6917" h="3538" extrusionOk="0">
                    <a:moveTo>
                      <a:pt x="3676" y="274"/>
                    </a:moveTo>
                    <a:cubicBezTo>
                      <a:pt x="2466" y="0"/>
                      <a:pt x="1393" y="342"/>
                      <a:pt x="1142" y="411"/>
                    </a:cubicBezTo>
                    <a:cubicBezTo>
                      <a:pt x="685" y="571"/>
                      <a:pt x="297" y="776"/>
                      <a:pt x="1" y="982"/>
                    </a:cubicBezTo>
                    <a:cubicBezTo>
                      <a:pt x="389" y="1507"/>
                      <a:pt x="845" y="1986"/>
                      <a:pt x="1302" y="2328"/>
                    </a:cubicBezTo>
                    <a:cubicBezTo>
                      <a:pt x="2877" y="3538"/>
                      <a:pt x="4657" y="3470"/>
                      <a:pt x="5273" y="3424"/>
                    </a:cubicBezTo>
                    <a:cubicBezTo>
                      <a:pt x="5547" y="3401"/>
                      <a:pt x="6186" y="3333"/>
                      <a:pt x="6917" y="3036"/>
                    </a:cubicBezTo>
                    <a:cubicBezTo>
                      <a:pt x="6574" y="2305"/>
                      <a:pt x="5547" y="685"/>
                      <a:pt x="3676" y="274"/>
                    </a:cubicBezTo>
                    <a:close/>
                  </a:path>
                </a:pathLst>
              </a:custGeom>
              <a:solidFill>
                <a:srgbClr val="E333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9" name="Google Shape;2679;p40"/>
              <p:cNvSpPr/>
              <p:nvPr/>
            </p:nvSpPr>
            <p:spPr>
              <a:xfrm>
                <a:off x="7514050" y="3341950"/>
                <a:ext cx="114700" cy="222550"/>
              </a:xfrm>
              <a:custGeom>
                <a:avLst/>
                <a:gdLst/>
                <a:ahLst/>
                <a:cxnLst/>
                <a:rect l="l" t="t" r="r" b="b"/>
                <a:pathLst>
                  <a:path w="4588" h="8902" extrusionOk="0">
                    <a:moveTo>
                      <a:pt x="46" y="0"/>
                    </a:moveTo>
                    <a:cubicBezTo>
                      <a:pt x="23" y="0"/>
                      <a:pt x="23" y="0"/>
                      <a:pt x="0" y="0"/>
                    </a:cubicBezTo>
                    <a:cubicBezTo>
                      <a:pt x="2420" y="2237"/>
                      <a:pt x="4588" y="5752"/>
                      <a:pt x="2899" y="8902"/>
                    </a:cubicBezTo>
                    <a:cubicBezTo>
                      <a:pt x="2922" y="8902"/>
                      <a:pt x="2922" y="8902"/>
                      <a:pt x="2922" y="8902"/>
                    </a:cubicBezTo>
                    <a:cubicBezTo>
                      <a:pt x="3104" y="8628"/>
                      <a:pt x="3241" y="8331"/>
                      <a:pt x="3355" y="8035"/>
                    </a:cubicBezTo>
                    <a:cubicBezTo>
                      <a:pt x="4451" y="4953"/>
                      <a:pt x="2351" y="1917"/>
                      <a:pt x="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0" name="Google Shape;2680;p40"/>
              <p:cNvSpPr/>
              <p:nvPr/>
            </p:nvSpPr>
            <p:spPr>
              <a:xfrm>
                <a:off x="7460400" y="3393300"/>
                <a:ext cx="71350" cy="148375"/>
              </a:xfrm>
              <a:custGeom>
                <a:avLst/>
                <a:gdLst/>
                <a:ahLst/>
                <a:cxnLst/>
                <a:rect l="l" t="t" r="r" b="b"/>
                <a:pathLst>
                  <a:path w="2854" h="5935" extrusionOk="0">
                    <a:moveTo>
                      <a:pt x="2671" y="3082"/>
                    </a:moveTo>
                    <a:cubicBezTo>
                      <a:pt x="2420" y="1416"/>
                      <a:pt x="1484" y="366"/>
                      <a:pt x="1142" y="0"/>
                    </a:cubicBezTo>
                    <a:lnTo>
                      <a:pt x="1" y="183"/>
                    </a:lnTo>
                    <a:cubicBezTo>
                      <a:pt x="868" y="845"/>
                      <a:pt x="1416" y="1849"/>
                      <a:pt x="1461" y="2945"/>
                    </a:cubicBezTo>
                    <a:cubicBezTo>
                      <a:pt x="1530" y="4474"/>
                      <a:pt x="571" y="5524"/>
                      <a:pt x="137" y="5935"/>
                    </a:cubicBezTo>
                    <a:cubicBezTo>
                      <a:pt x="845" y="5912"/>
                      <a:pt x="1575" y="5889"/>
                      <a:pt x="2374" y="5844"/>
                    </a:cubicBezTo>
                    <a:cubicBezTo>
                      <a:pt x="2557" y="5341"/>
                      <a:pt x="2854" y="4337"/>
                      <a:pt x="2671" y="308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1" name="Google Shape;2681;p40"/>
              <p:cNvSpPr/>
              <p:nvPr/>
            </p:nvSpPr>
            <p:spPr>
              <a:xfrm>
                <a:off x="7246425" y="3425250"/>
                <a:ext cx="64500" cy="25125"/>
              </a:xfrm>
              <a:custGeom>
                <a:avLst/>
                <a:gdLst/>
                <a:ahLst/>
                <a:cxnLst/>
                <a:rect l="l" t="t" r="r" b="b"/>
                <a:pathLst>
                  <a:path w="2580" h="1005" extrusionOk="0">
                    <a:moveTo>
                      <a:pt x="2579" y="936"/>
                    </a:moveTo>
                    <a:cubicBezTo>
                      <a:pt x="1666" y="754"/>
                      <a:pt x="822" y="457"/>
                      <a:pt x="0" y="1"/>
                    </a:cubicBezTo>
                    <a:cubicBezTo>
                      <a:pt x="69" y="69"/>
                      <a:pt x="137" y="138"/>
                      <a:pt x="228" y="206"/>
                    </a:cubicBezTo>
                    <a:cubicBezTo>
                      <a:pt x="205" y="206"/>
                      <a:pt x="183" y="206"/>
                      <a:pt x="183" y="229"/>
                    </a:cubicBezTo>
                    <a:cubicBezTo>
                      <a:pt x="867" y="731"/>
                      <a:pt x="1735" y="1005"/>
                      <a:pt x="2579" y="9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2" name="Google Shape;2682;p40"/>
              <p:cNvSpPr/>
              <p:nvPr/>
            </p:nvSpPr>
            <p:spPr>
              <a:xfrm>
                <a:off x="7246975" y="3459500"/>
                <a:ext cx="57675" cy="21125"/>
              </a:xfrm>
              <a:custGeom>
                <a:avLst/>
                <a:gdLst/>
                <a:ahLst/>
                <a:cxnLst/>
                <a:rect l="l" t="t" r="r" b="b"/>
                <a:pathLst>
                  <a:path w="2307" h="845" extrusionOk="0">
                    <a:moveTo>
                      <a:pt x="2306" y="799"/>
                    </a:moveTo>
                    <a:cubicBezTo>
                      <a:pt x="1485" y="639"/>
                      <a:pt x="731" y="365"/>
                      <a:pt x="1" y="0"/>
                    </a:cubicBezTo>
                    <a:cubicBezTo>
                      <a:pt x="92" y="91"/>
                      <a:pt x="183" y="206"/>
                      <a:pt x="298" y="297"/>
                    </a:cubicBezTo>
                    <a:cubicBezTo>
                      <a:pt x="275" y="297"/>
                      <a:pt x="252" y="274"/>
                      <a:pt x="206" y="274"/>
                    </a:cubicBezTo>
                    <a:cubicBezTo>
                      <a:pt x="845" y="662"/>
                      <a:pt x="1576" y="845"/>
                      <a:pt x="2306" y="7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83" name="Google Shape;2683;p40"/>
            <p:cNvGrpSpPr/>
            <p:nvPr/>
          </p:nvGrpSpPr>
          <p:grpSpPr>
            <a:xfrm>
              <a:off x="708077" y="1995024"/>
              <a:ext cx="1215367" cy="2064392"/>
              <a:chOff x="896725" y="2043175"/>
              <a:chExt cx="1085925" cy="1844525"/>
            </a:xfrm>
          </p:grpSpPr>
          <p:sp>
            <p:nvSpPr>
              <p:cNvPr id="2684" name="Google Shape;2684;p40"/>
              <p:cNvSpPr/>
              <p:nvPr/>
            </p:nvSpPr>
            <p:spPr>
              <a:xfrm>
                <a:off x="1475900" y="3146775"/>
                <a:ext cx="179200" cy="128050"/>
              </a:xfrm>
              <a:custGeom>
                <a:avLst/>
                <a:gdLst/>
                <a:ahLst/>
                <a:cxnLst/>
                <a:rect l="l" t="t" r="r" b="b"/>
                <a:pathLst>
                  <a:path w="7168" h="5122" extrusionOk="0">
                    <a:moveTo>
                      <a:pt x="7145" y="1"/>
                    </a:moveTo>
                    <a:cubicBezTo>
                      <a:pt x="4748" y="663"/>
                      <a:pt x="2375" y="1325"/>
                      <a:pt x="1" y="1987"/>
                    </a:cubicBezTo>
                    <a:lnTo>
                      <a:pt x="549" y="4497"/>
                    </a:lnTo>
                    <a:cubicBezTo>
                      <a:pt x="1336" y="4779"/>
                      <a:pt x="2569" y="5121"/>
                      <a:pt x="4071" y="5121"/>
                    </a:cubicBezTo>
                    <a:cubicBezTo>
                      <a:pt x="4399" y="5121"/>
                      <a:pt x="4739" y="5105"/>
                      <a:pt x="5091" y="5068"/>
                    </a:cubicBezTo>
                    <a:cubicBezTo>
                      <a:pt x="5890" y="4977"/>
                      <a:pt x="6597" y="4794"/>
                      <a:pt x="7168" y="4612"/>
                    </a:cubicBezTo>
                    <a:cubicBezTo>
                      <a:pt x="7168" y="3082"/>
                      <a:pt x="7145" y="1530"/>
                      <a:pt x="7145"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5" name="Google Shape;2685;p40"/>
              <p:cNvSpPr/>
              <p:nvPr/>
            </p:nvSpPr>
            <p:spPr>
              <a:xfrm>
                <a:off x="1475900" y="3146775"/>
                <a:ext cx="179200" cy="89250"/>
              </a:xfrm>
              <a:custGeom>
                <a:avLst/>
                <a:gdLst/>
                <a:ahLst/>
                <a:cxnLst/>
                <a:rect l="l" t="t" r="r" b="b"/>
                <a:pathLst>
                  <a:path w="7168" h="3570" extrusionOk="0">
                    <a:moveTo>
                      <a:pt x="7145" y="1"/>
                    </a:moveTo>
                    <a:cubicBezTo>
                      <a:pt x="4748" y="663"/>
                      <a:pt x="2375" y="1325"/>
                      <a:pt x="1" y="1987"/>
                    </a:cubicBezTo>
                    <a:lnTo>
                      <a:pt x="252" y="3174"/>
                    </a:lnTo>
                    <a:cubicBezTo>
                      <a:pt x="1049" y="3397"/>
                      <a:pt x="1984" y="3570"/>
                      <a:pt x="3020" y="3570"/>
                    </a:cubicBezTo>
                    <a:cubicBezTo>
                      <a:pt x="3673" y="3570"/>
                      <a:pt x="4367" y="3501"/>
                      <a:pt x="5091" y="3333"/>
                    </a:cubicBezTo>
                    <a:cubicBezTo>
                      <a:pt x="5890" y="3174"/>
                      <a:pt x="6574" y="2900"/>
                      <a:pt x="7168" y="2626"/>
                    </a:cubicBezTo>
                    <a:cubicBezTo>
                      <a:pt x="7145" y="1736"/>
                      <a:pt x="7145" y="868"/>
                      <a:pt x="714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6" name="Google Shape;2686;p40"/>
              <p:cNvSpPr/>
              <p:nvPr/>
            </p:nvSpPr>
            <p:spPr>
              <a:xfrm>
                <a:off x="972600" y="2248600"/>
                <a:ext cx="1010050" cy="954425"/>
              </a:xfrm>
              <a:custGeom>
                <a:avLst/>
                <a:gdLst/>
                <a:ahLst/>
                <a:cxnLst/>
                <a:rect l="l" t="t" r="r" b="b"/>
                <a:pathLst>
                  <a:path w="40402" h="38177" extrusionOk="0">
                    <a:moveTo>
                      <a:pt x="20087" y="1"/>
                    </a:moveTo>
                    <a:cubicBezTo>
                      <a:pt x="18170" y="1"/>
                      <a:pt x="15933" y="298"/>
                      <a:pt x="13605" y="1233"/>
                    </a:cubicBezTo>
                    <a:cubicBezTo>
                      <a:pt x="13513" y="1279"/>
                      <a:pt x="13376" y="1325"/>
                      <a:pt x="13217" y="1393"/>
                    </a:cubicBezTo>
                    <a:cubicBezTo>
                      <a:pt x="8515" y="3425"/>
                      <a:pt x="5981" y="7100"/>
                      <a:pt x="5182" y="8286"/>
                    </a:cubicBezTo>
                    <a:cubicBezTo>
                      <a:pt x="4246" y="9656"/>
                      <a:pt x="1" y="16230"/>
                      <a:pt x="2078" y="24492"/>
                    </a:cubicBezTo>
                    <a:cubicBezTo>
                      <a:pt x="2603" y="26592"/>
                      <a:pt x="4497" y="32595"/>
                      <a:pt x="10181" y="35882"/>
                    </a:cubicBezTo>
                    <a:cubicBezTo>
                      <a:pt x="13582" y="37845"/>
                      <a:pt x="16960" y="38028"/>
                      <a:pt x="19128" y="38142"/>
                    </a:cubicBezTo>
                    <a:cubicBezTo>
                      <a:pt x="19485" y="38161"/>
                      <a:pt x="19913" y="38177"/>
                      <a:pt x="20405" y="38177"/>
                    </a:cubicBezTo>
                    <a:cubicBezTo>
                      <a:pt x="22210" y="38177"/>
                      <a:pt x="24861" y="37970"/>
                      <a:pt x="27893" y="37001"/>
                    </a:cubicBezTo>
                    <a:cubicBezTo>
                      <a:pt x="30861" y="36065"/>
                      <a:pt x="34901" y="34764"/>
                      <a:pt x="37640" y="30883"/>
                    </a:cubicBezTo>
                    <a:cubicBezTo>
                      <a:pt x="38370" y="29879"/>
                      <a:pt x="40402" y="26980"/>
                      <a:pt x="39991" y="23442"/>
                    </a:cubicBezTo>
                    <a:cubicBezTo>
                      <a:pt x="39717" y="21137"/>
                      <a:pt x="38484" y="18991"/>
                      <a:pt x="38051" y="18261"/>
                    </a:cubicBezTo>
                    <a:cubicBezTo>
                      <a:pt x="37229" y="16800"/>
                      <a:pt x="37024" y="16960"/>
                      <a:pt x="36407" y="15819"/>
                    </a:cubicBezTo>
                    <a:cubicBezTo>
                      <a:pt x="35038" y="13285"/>
                      <a:pt x="35745" y="12007"/>
                      <a:pt x="34878" y="9222"/>
                    </a:cubicBezTo>
                    <a:cubicBezTo>
                      <a:pt x="34718" y="8674"/>
                      <a:pt x="33851" y="6027"/>
                      <a:pt x="31545" y="3858"/>
                    </a:cubicBezTo>
                    <a:cubicBezTo>
                      <a:pt x="29605" y="2032"/>
                      <a:pt x="27528" y="1370"/>
                      <a:pt x="25953" y="914"/>
                    </a:cubicBezTo>
                    <a:cubicBezTo>
                      <a:pt x="24972" y="617"/>
                      <a:pt x="22826" y="1"/>
                      <a:pt x="20087"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7" name="Google Shape;2687;p40"/>
              <p:cNvSpPr/>
              <p:nvPr/>
            </p:nvSpPr>
            <p:spPr>
              <a:xfrm>
                <a:off x="1649950" y="2548200"/>
                <a:ext cx="196325" cy="192525"/>
              </a:xfrm>
              <a:custGeom>
                <a:avLst/>
                <a:gdLst/>
                <a:ahLst/>
                <a:cxnLst/>
                <a:rect l="l" t="t" r="r" b="b"/>
                <a:pathLst>
                  <a:path w="7853" h="7701" extrusionOk="0">
                    <a:moveTo>
                      <a:pt x="2304" y="4494"/>
                    </a:moveTo>
                    <a:cubicBezTo>
                      <a:pt x="2590" y="4494"/>
                      <a:pt x="3042" y="4711"/>
                      <a:pt x="3059" y="4953"/>
                    </a:cubicBezTo>
                    <a:cubicBezTo>
                      <a:pt x="3059" y="5128"/>
                      <a:pt x="2808" y="5366"/>
                      <a:pt x="2546" y="5366"/>
                    </a:cubicBezTo>
                    <a:cubicBezTo>
                      <a:pt x="2535" y="5366"/>
                      <a:pt x="2523" y="5365"/>
                      <a:pt x="2511" y="5364"/>
                    </a:cubicBezTo>
                    <a:cubicBezTo>
                      <a:pt x="2123" y="5318"/>
                      <a:pt x="1986" y="4702"/>
                      <a:pt x="2100" y="4565"/>
                    </a:cubicBezTo>
                    <a:cubicBezTo>
                      <a:pt x="2139" y="4516"/>
                      <a:pt x="2213" y="4494"/>
                      <a:pt x="2304" y="4494"/>
                    </a:cubicBezTo>
                    <a:close/>
                    <a:moveTo>
                      <a:pt x="3698" y="0"/>
                    </a:moveTo>
                    <a:cubicBezTo>
                      <a:pt x="1598" y="137"/>
                      <a:pt x="0" y="1940"/>
                      <a:pt x="115" y="4063"/>
                    </a:cubicBezTo>
                    <a:cubicBezTo>
                      <a:pt x="246" y="6103"/>
                      <a:pt x="1917" y="7700"/>
                      <a:pt x="3910" y="7700"/>
                    </a:cubicBezTo>
                    <a:cubicBezTo>
                      <a:pt x="3991" y="7700"/>
                      <a:pt x="4073" y="7698"/>
                      <a:pt x="4155" y="7692"/>
                    </a:cubicBezTo>
                    <a:cubicBezTo>
                      <a:pt x="6255" y="7578"/>
                      <a:pt x="7852" y="5752"/>
                      <a:pt x="7715" y="3629"/>
                    </a:cubicBezTo>
                    <a:cubicBezTo>
                      <a:pt x="7601" y="1575"/>
                      <a:pt x="5935" y="0"/>
                      <a:pt x="39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8" name="Google Shape;2688;p40"/>
              <p:cNvSpPr/>
              <p:nvPr/>
            </p:nvSpPr>
            <p:spPr>
              <a:xfrm>
                <a:off x="1672200" y="2553275"/>
                <a:ext cx="127850" cy="166250"/>
              </a:xfrm>
              <a:custGeom>
                <a:avLst/>
                <a:gdLst/>
                <a:ahLst/>
                <a:cxnLst/>
                <a:rect l="l" t="t" r="r" b="b"/>
                <a:pathLst>
                  <a:path w="5114" h="6650" extrusionOk="0">
                    <a:moveTo>
                      <a:pt x="2412" y="0"/>
                    </a:moveTo>
                    <a:cubicBezTo>
                      <a:pt x="2384" y="0"/>
                      <a:pt x="2357" y="1"/>
                      <a:pt x="2329" y="3"/>
                    </a:cubicBezTo>
                    <a:cubicBezTo>
                      <a:pt x="914" y="48"/>
                      <a:pt x="1" y="1943"/>
                      <a:pt x="92" y="3449"/>
                    </a:cubicBezTo>
                    <a:cubicBezTo>
                      <a:pt x="158" y="4910"/>
                      <a:pt x="1212" y="6650"/>
                      <a:pt x="2587" y="6650"/>
                    </a:cubicBezTo>
                    <a:cubicBezTo>
                      <a:pt x="2630" y="6650"/>
                      <a:pt x="2673" y="6648"/>
                      <a:pt x="2717" y="6645"/>
                    </a:cubicBezTo>
                    <a:cubicBezTo>
                      <a:pt x="3927" y="6553"/>
                      <a:pt x="5114" y="5070"/>
                      <a:pt x="4954" y="3175"/>
                    </a:cubicBezTo>
                    <a:lnTo>
                      <a:pt x="3082" y="2810"/>
                    </a:lnTo>
                    <a:cubicBezTo>
                      <a:pt x="3561" y="2376"/>
                      <a:pt x="4041" y="1943"/>
                      <a:pt x="4520" y="1532"/>
                    </a:cubicBezTo>
                    <a:cubicBezTo>
                      <a:pt x="4475" y="1443"/>
                      <a:pt x="3623" y="0"/>
                      <a:pt x="24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9" name="Google Shape;2689;p40"/>
              <p:cNvSpPr/>
              <p:nvPr/>
            </p:nvSpPr>
            <p:spPr>
              <a:xfrm>
                <a:off x="1708150" y="2305675"/>
                <a:ext cx="272800" cy="699050"/>
              </a:xfrm>
              <a:custGeom>
                <a:avLst/>
                <a:gdLst/>
                <a:ahLst/>
                <a:cxnLst/>
                <a:rect l="l" t="t" r="r" b="b"/>
                <a:pathLst>
                  <a:path w="10912" h="27962" extrusionOk="0">
                    <a:moveTo>
                      <a:pt x="3858" y="4040"/>
                    </a:moveTo>
                    <a:cubicBezTo>
                      <a:pt x="5547" y="6871"/>
                      <a:pt x="4794" y="8263"/>
                      <a:pt x="6049" y="12121"/>
                    </a:cubicBezTo>
                    <a:cubicBezTo>
                      <a:pt x="7624" y="16937"/>
                      <a:pt x="9633" y="17279"/>
                      <a:pt x="10135" y="20817"/>
                    </a:cubicBezTo>
                    <a:cubicBezTo>
                      <a:pt x="10546" y="23739"/>
                      <a:pt x="9542" y="26295"/>
                      <a:pt x="8651" y="27961"/>
                    </a:cubicBezTo>
                    <a:cubicBezTo>
                      <a:pt x="9542" y="26637"/>
                      <a:pt x="10911" y="24127"/>
                      <a:pt x="10569" y="21159"/>
                    </a:cubicBezTo>
                    <a:cubicBezTo>
                      <a:pt x="10295" y="18854"/>
                      <a:pt x="9062" y="16708"/>
                      <a:pt x="8629" y="15978"/>
                    </a:cubicBezTo>
                    <a:cubicBezTo>
                      <a:pt x="7807" y="14517"/>
                      <a:pt x="7602" y="14677"/>
                      <a:pt x="6985" y="13536"/>
                    </a:cubicBezTo>
                    <a:cubicBezTo>
                      <a:pt x="5616" y="11002"/>
                      <a:pt x="6323" y="9724"/>
                      <a:pt x="5456" y="6939"/>
                    </a:cubicBezTo>
                    <a:cubicBezTo>
                      <a:pt x="5296" y="6391"/>
                      <a:pt x="4429" y="3744"/>
                      <a:pt x="2123" y="1575"/>
                    </a:cubicBezTo>
                    <a:cubicBezTo>
                      <a:pt x="1416" y="913"/>
                      <a:pt x="708" y="411"/>
                      <a:pt x="1" y="0"/>
                    </a:cubicBezTo>
                    <a:cubicBezTo>
                      <a:pt x="1096" y="754"/>
                      <a:pt x="2671" y="2032"/>
                      <a:pt x="3858" y="404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0" name="Google Shape;2690;p40"/>
              <p:cNvSpPr/>
              <p:nvPr/>
            </p:nvSpPr>
            <p:spPr>
              <a:xfrm>
                <a:off x="1699600" y="2660550"/>
                <a:ext cx="26850" cy="21800"/>
              </a:xfrm>
              <a:custGeom>
                <a:avLst/>
                <a:gdLst/>
                <a:ahLst/>
                <a:cxnLst/>
                <a:rect l="l" t="t" r="r" b="b"/>
                <a:pathLst>
                  <a:path w="1074" h="872" extrusionOk="0">
                    <a:moveTo>
                      <a:pt x="318" y="0"/>
                    </a:moveTo>
                    <a:cubicBezTo>
                      <a:pt x="227" y="0"/>
                      <a:pt x="153" y="22"/>
                      <a:pt x="114" y="71"/>
                    </a:cubicBezTo>
                    <a:cubicBezTo>
                      <a:pt x="0" y="208"/>
                      <a:pt x="137" y="824"/>
                      <a:pt x="525" y="870"/>
                    </a:cubicBezTo>
                    <a:cubicBezTo>
                      <a:pt x="537" y="871"/>
                      <a:pt x="549" y="872"/>
                      <a:pt x="560" y="872"/>
                    </a:cubicBezTo>
                    <a:cubicBezTo>
                      <a:pt x="822" y="872"/>
                      <a:pt x="1073" y="634"/>
                      <a:pt x="1073" y="459"/>
                    </a:cubicBezTo>
                    <a:cubicBezTo>
                      <a:pt x="1056" y="217"/>
                      <a:pt x="604"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1" name="Google Shape;2691;p40"/>
              <p:cNvSpPr/>
              <p:nvPr/>
            </p:nvSpPr>
            <p:spPr>
              <a:xfrm>
                <a:off x="1289875" y="2621800"/>
                <a:ext cx="222000" cy="206775"/>
              </a:xfrm>
              <a:custGeom>
                <a:avLst/>
                <a:gdLst/>
                <a:ahLst/>
                <a:cxnLst/>
                <a:rect l="l" t="t" r="r" b="b"/>
                <a:pathLst>
                  <a:path w="8880" h="8271" extrusionOk="0">
                    <a:moveTo>
                      <a:pt x="2609" y="4828"/>
                    </a:moveTo>
                    <a:cubicBezTo>
                      <a:pt x="2931" y="4828"/>
                      <a:pt x="3430" y="5060"/>
                      <a:pt x="3447" y="5319"/>
                    </a:cubicBezTo>
                    <a:cubicBezTo>
                      <a:pt x="3447" y="5509"/>
                      <a:pt x="3174" y="5758"/>
                      <a:pt x="2898" y="5758"/>
                    </a:cubicBezTo>
                    <a:cubicBezTo>
                      <a:pt x="2876" y="5758"/>
                      <a:pt x="2853" y="5756"/>
                      <a:pt x="2831" y="5753"/>
                    </a:cubicBezTo>
                    <a:cubicBezTo>
                      <a:pt x="2397" y="5707"/>
                      <a:pt x="2238" y="5068"/>
                      <a:pt x="2375" y="4908"/>
                    </a:cubicBezTo>
                    <a:cubicBezTo>
                      <a:pt x="2419" y="4852"/>
                      <a:pt x="2505" y="4828"/>
                      <a:pt x="2609" y="4828"/>
                    </a:cubicBezTo>
                    <a:close/>
                    <a:moveTo>
                      <a:pt x="4201" y="1"/>
                    </a:moveTo>
                    <a:cubicBezTo>
                      <a:pt x="1827" y="138"/>
                      <a:pt x="1" y="2101"/>
                      <a:pt x="138" y="4383"/>
                    </a:cubicBezTo>
                    <a:cubicBezTo>
                      <a:pt x="248" y="6581"/>
                      <a:pt x="2135" y="8271"/>
                      <a:pt x="4415" y="8271"/>
                    </a:cubicBezTo>
                    <a:cubicBezTo>
                      <a:pt x="4503" y="8271"/>
                      <a:pt x="4591" y="8268"/>
                      <a:pt x="4680" y="8263"/>
                    </a:cubicBezTo>
                    <a:cubicBezTo>
                      <a:pt x="7054" y="8126"/>
                      <a:pt x="8880" y="6163"/>
                      <a:pt x="8743" y="3881"/>
                    </a:cubicBezTo>
                    <a:cubicBezTo>
                      <a:pt x="8606" y="1690"/>
                      <a:pt x="6734" y="1"/>
                      <a:pt x="4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2" name="Google Shape;2692;p40"/>
              <p:cNvSpPr/>
              <p:nvPr/>
            </p:nvSpPr>
            <p:spPr>
              <a:xfrm>
                <a:off x="1315000" y="2626925"/>
                <a:ext cx="144375" cy="178775"/>
              </a:xfrm>
              <a:custGeom>
                <a:avLst/>
                <a:gdLst/>
                <a:ahLst/>
                <a:cxnLst/>
                <a:rect l="l" t="t" r="r" b="b"/>
                <a:pathLst>
                  <a:path w="5775" h="7151" extrusionOk="0">
                    <a:moveTo>
                      <a:pt x="2708" y="0"/>
                    </a:moveTo>
                    <a:cubicBezTo>
                      <a:pt x="2688" y="0"/>
                      <a:pt x="2668" y="0"/>
                      <a:pt x="2648" y="1"/>
                    </a:cubicBezTo>
                    <a:cubicBezTo>
                      <a:pt x="1050" y="70"/>
                      <a:pt x="0" y="2101"/>
                      <a:pt x="91" y="3744"/>
                    </a:cubicBezTo>
                    <a:cubicBezTo>
                      <a:pt x="180" y="5297"/>
                      <a:pt x="1367" y="7150"/>
                      <a:pt x="2921" y="7150"/>
                    </a:cubicBezTo>
                    <a:cubicBezTo>
                      <a:pt x="2966" y="7150"/>
                      <a:pt x="3012" y="7149"/>
                      <a:pt x="3059" y="7145"/>
                    </a:cubicBezTo>
                    <a:cubicBezTo>
                      <a:pt x="4428" y="7031"/>
                      <a:pt x="5775" y="5456"/>
                      <a:pt x="5592" y="3425"/>
                    </a:cubicBezTo>
                    <a:cubicBezTo>
                      <a:pt x="4885" y="3288"/>
                      <a:pt x="4200" y="3151"/>
                      <a:pt x="3492" y="3014"/>
                    </a:cubicBezTo>
                    <a:cubicBezTo>
                      <a:pt x="4040" y="2557"/>
                      <a:pt x="4588" y="2101"/>
                      <a:pt x="5113" y="1644"/>
                    </a:cubicBezTo>
                    <a:cubicBezTo>
                      <a:pt x="5068" y="1554"/>
                      <a:pt x="4113" y="0"/>
                      <a:pt x="27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3" name="Google Shape;2693;p40"/>
              <p:cNvSpPr/>
              <p:nvPr/>
            </p:nvSpPr>
            <p:spPr>
              <a:xfrm>
                <a:off x="1345800" y="2742475"/>
                <a:ext cx="30275" cy="23275"/>
              </a:xfrm>
              <a:custGeom>
                <a:avLst/>
                <a:gdLst/>
                <a:ahLst/>
                <a:cxnLst/>
                <a:rect l="l" t="t" r="r" b="b"/>
                <a:pathLst>
                  <a:path w="1211" h="931" extrusionOk="0">
                    <a:moveTo>
                      <a:pt x="372" y="1"/>
                    </a:moveTo>
                    <a:cubicBezTo>
                      <a:pt x="268" y="1"/>
                      <a:pt x="182" y="25"/>
                      <a:pt x="138" y="81"/>
                    </a:cubicBezTo>
                    <a:cubicBezTo>
                      <a:pt x="1" y="241"/>
                      <a:pt x="160" y="880"/>
                      <a:pt x="594" y="926"/>
                    </a:cubicBezTo>
                    <a:cubicBezTo>
                      <a:pt x="616" y="929"/>
                      <a:pt x="639" y="931"/>
                      <a:pt x="661" y="931"/>
                    </a:cubicBezTo>
                    <a:cubicBezTo>
                      <a:pt x="937" y="931"/>
                      <a:pt x="1210" y="682"/>
                      <a:pt x="1210" y="492"/>
                    </a:cubicBezTo>
                    <a:cubicBezTo>
                      <a:pt x="1193" y="233"/>
                      <a:pt x="694" y="1"/>
                      <a:pt x="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4" name="Google Shape;2694;p40"/>
              <p:cNvSpPr/>
              <p:nvPr/>
            </p:nvSpPr>
            <p:spPr>
              <a:xfrm>
                <a:off x="1219125" y="2600125"/>
                <a:ext cx="275875" cy="121575"/>
              </a:xfrm>
              <a:custGeom>
                <a:avLst/>
                <a:gdLst/>
                <a:ahLst/>
                <a:cxnLst/>
                <a:rect l="l" t="t" r="r" b="b"/>
                <a:pathLst>
                  <a:path w="11035" h="4863" extrusionOk="0">
                    <a:moveTo>
                      <a:pt x="6905" y="1"/>
                    </a:moveTo>
                    <a:cubicBezTo>
                      <a:pt x="6341" y="1"/>
                      <a:pt x="5670" y="102"/>
                      <a:pt x="4976" y="434"/>
                    </a:cubicBezTo>
                    <a:cubicBezTo>
                      <a:pt x="3356" y="1233"/>
                      <a:pt x="2785" y="2739"/>
                      <a:pt x="2671" y="3150"/>
                    </a:cubicBezTo>
                    <a:cubicBezTo>
                      <a:pt x="2648" y="3173"/>
                      <a:pt x="2625" y="3196"/>
                      <a:pt x="2602" y="3196"/>
                    </a:cubicBezTo>
                    <a:cubicBezTo>
                      <a:pt x="1758" y="3310"/>
                      <a:pt x="936" y="3401"/>
                      <a:pt x="115" y="3493"/>
                    </a:cubicBezTo>
                    <a:cubicBezTo>
                      <a:pt x="46" y="3515"/>
                      <a:pt x="0" y="3607"/>
                      <a:pt x="69" y="3652"/>
                    </a:cubicBezTo>
                    <a:cubicBezTo>
                      <a:pt x="366" y="3881"/>
                      <a:pt x="731" y="4154"/>
                      <a:pt x="1210" y="4360"/>
                    </a:cubicBezTo>
                    <a:cubicBezTo>
                      <a:pt x="1872" y="4679"/>
                      <a:pt x="2488" y="4816"/>
                      <a:pt x="2922" y="4862"/>
                    </a:cubicBezTo>
                    <a:cubicBezTo>
                      <a:pt x="2968" y="4862"/>
                      <a:pt x="3013" y="4839"/>
                      <a:pt x="3036" y="4794"/>
                    </a:cubicBezTo>
                    <a:cubicBezTo>
                      <a:pt x="3493" y="2968"/>
                      <a:pt x="4976" y="1575"/>
                      <a:pt x="6802" y="1301"/>
                    </a:cubicBezTo>
                    <a:cubicBezTo>
                      <a:pt x="7046" y="1261"/>
                      <a:pt x="7289" y="1241"/>
                      <a:pt x="7531" y="1241"/>
                    </a:cubicBezTo>
                    <a:cubicBezTo>
                      <a:pt x="8784" y="1241"/>
                      <a:pt x="9985" y="1771"/>
                      <a:pt x="10865" y="2671"/>
                    </a:cubicBezTo>
                    <a:cubicBezTo>
                      <a:pt x="10885" y="2698"/>
                      <a:pt x="10909" y="2709"/>
                      <a:pt x="10932" y="2709"/>
                    </a:cubicBezTo>
                    <a:cubicBezTo>
                      <a:pt x="10987" y="2709"/>
                      <a:pt x="11034" y="2644"/>
                      <a:pt x="11002" y="2579"/>
                    </a:cubicBezTo>
                    <a:cubicBezTo>
                      <a:pt x="10637" y="1872"/>
                      <a:pt x="9838" y="731"/>
                      <a:pt x="8354" y="228"/>
                    </a:cubicBezTo>
                    <a:cubicBezTo>
                      <a:pt x="8163" y="165"/>
                      <a:pt x="7621" y="1"/>
                      <a:pt x="6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5" name="Google Shape;2695;p40"/>
              <p:cNvSpPr/>
              <p:nvPr/>
            </p:nvSpPr>
            <p:spPr>
              <a:xfrm>
                <a:off x="1264875" y="2451750"/>
                <a:ext cx="193425" cy="70050"/>
              </a:xfrm>
              <a:custGeom>
                <a:avLst/>
                <a:gdLst/>
                <a:ahLst/>
                <a:cxnLst/>
                <a:rect l="l" t="t" r="r" b="b"/>
                <a:pathLst>
                  <a:path w="7737" h="2802" extrusionOk="0">
                    <a:moveTo>
                      <a:pt x="3900" y="1"/>
                    </a:moveTo>
                    <a:cubicBezTo>
                      <a:pt x="2302" y="69"/>
                      <a:pt x="864" y="1005"/>
                      <a:pt x="111" y="2420"/>
                    </a:cubicBezTo>
                    <a:cubicBezTo>
                      <a:pt x="1" y="2603"/>
                      <a:pt x="141" y="2801"/>
                      <a:pt x="318" y="2801"/>
                    </a:cubicBezTo>
                    <a:cubicBezTo>
                      <a:pt x="362" y="2801"/>
                      <a:pt x="408" y="2790"/>
                      <a:pt x="453" y="2763"/>
                    </a:cubicBezTo>
                    <a:cubicBezTo>
                      <a:pt x="1252" y="2352"/>
                      <a:pt x="2462" y="1850"/>
                      <a:pt x="3991" y="1735"/>
                    </a:cubicBezTo>
                    <a:cubicBezTo>
                      <a:pt x="4178" y="1723"/>
                      <a:pt x="4361" y="1717"/>
                      <a:pt x="4539" y="1717"/>
                    </a:cubicBezTo>
                    <a:cubicBezTo>
                      <a:pt x="5684" y="1717"/>
                      <a:pt x="6632" y="1952"/>
                      <a:pt x="7323" y="2169"/>
                    </a:cubicBezTo>
                    <a:cubicBezTo>
                      <a:pt x="7355" y="2181"/>
                      <a:pt x="7386" y="2186"/>
                      <a:pt x="7416" y="2186"/>
                    </a:cubicBezTo>
                    <a:cubicBezTo>
                      <a:pt x="7615" y="2186"/>
                      <a:pt x="7737" y="1937"/>
                      <a:pt x="7597" y="1758"/>
                    </a:cubicBezTo>
                    <a:cubicBezTo>
                      <a:pt x="6753" y="663"/>
                      <a:pt x="5452"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6" name="Google Shape;2696;p40"/>
              <p:cNvSpPr/>
              <p:nvPr/>
            </p:nvSpPr>
            <p:spPr>
              <a:xfrm>
                <a:off x="1448525" y="2577675"/>
                <a:ext cx="45300" cy="33875"/>
              </a:xfrm>
              <a:custGeom>
                <a:avLst/>
                <a:gdLst/>
                <a:ahLst/>
                <a:cxnLst/>
                <a:rect l="l" t="t" r="r" b="b"/>
                <a:pathLst>
                  <a:path w="1812" h="1355" extrusionOk="0">
                    <a:moveTo>
                      <a:pt x="413" y="0"/>
                    </a:moveTo>
                    <a:cubicBezTo>
                      <a:pt x="274" y="0"/>
                      <a:pt x="135" y="24"/>
                      <a:pt x="0" y="77"/>
                    </a:cubicBezTo>
                    <a:cubicBezTo>
                      <a:pt x="822" y="145"/>
                      <a:pt x="1438" y="579"/>
                      <a:pt x="1735" y="1355"/>
                    </a:cubicBezTo>
                    <a:cubicBezTo>
                      <a:pt x="1811" y="629"/>
                      <a:pt x="1122" y="0"/>
                      <a:pt x="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7" name="Google Shape;2697;p40"/>
              <p:cNvSpPr/>
              <p:nvPr/>
            </p:nvSpPr>
            <p:spPr>
              <a:xfrm>
                <a:off x="1645950" y="2528125"/>
                <a:ext cx="222500" cy="114550"/>
              </a:xfrm>
              <a:custGeom>
                <a:avLst/>
                <a:gdLst/>
                <a:ahLst/>
                <a:cxnLst/>
                <a:rect l="l" t="t" r="r" b="b"/>
                <a:pathLst>
                  <a:path w="8900" h="4582" extrusionOk="0">
                    <a:moveTo>
                      <a:pt x="3676" y="1"/>
                    </a:moveTo>
                    <a:cubicBezTo>
                      <a:pt x="3623" y="1"/>
                      <a:pt x="3570" y="2"/>
                      <a:pt x="3516" y="4"/>
                    </a:cubicBezTo>
                    <a:cubicBezTo>
                      <a:pt x="1941" y="96"/>
                      <a:pt x="1074" y="1123"/>
                      <a:pt x="868" y="1351"/>
                    </a:cubicBezTo>
                    <a:cubicBezTo>
                      <a:pt x="24" y="2447"/>
                      <a:pt x="1" y="3748"/>
                      <a:pt x="92" y="4501"/>
                    </a:cubicBezTo>
                    <a:cubicBezTo>
                      <a:pt x="105" y="4552"/>
                      <a:pt x="154" y="4582"/>
                      <a:pt x="198" y="4582"/>
                    </a:cubicBezTo>
                    <a:cubicBezTo>
                      <a:pt x="233" y="4582"/>
                      <a:pt x="265" y="4564"/>
                      <a:pt x="275" y="4524"/>
                    </a:cubicBezTo>
                    <a:cubicBezTo>
                      <a:pt x="480" y="3131"/>
                      <a:pt x="1347" y="2013"/>
                      <a:pt x="2580" y="1534"/>
                    </a:cubicBezTo>
                    <a:cubicBezTo>
                      <a:pt x="3018" y="1364"/>
                      <a:pt x="3481" y="1282"/>
                      <a:pt x="3951" y="1282"/>
                    </a:cubicBezTo>
                    <a:cubicBezTo>
                      <a:pt x="5121" y="1282"/>
                      <a:pt x="6324" y="1792"/>
                      <a:pt x="7236" y="2720"/>
                    </a:cubicBezTo>
                    <a:cubicBezTo>
                      <a:pt x="7263" y="2747"/>
                      <a:pt x="7290" y="2758"/>
                      <a:pt x="7312" y="2758"/>
                    </a:cubicBezTo>
                    <a:cubicBezTo>
                      <a:pt x="7328" y="2758"/>
                      <a:pt x="7341" y="2753"/>
                      <a:pt x="7350" y="2743"/>
                    </a:cubicBezTo>
                    <a:cubicBezTo>
                      <a:pt x="7647" y="2492"/>
                      <a:pt x="8035" y="2104"/>
                      <a:pt x="8378" y="1556"/>
                    </a:cubicBezTo>
                    <a:cubicBezTo>
                      <a:pt x="8629" y="1168"/>
                      <a:pt x="8766" y="780"/>
                      <a:pt x="8880" y="461"/>
                    </a:cubicBezTo>
                    <a:cubicBezTo>
                      <a:pt x="8900" y="401"/>
                      <a:pt x="8834" y="342"/>
                      <a:pt x="8786" y="342"/>
                    </a:cubicBezTo>
                    <a:cubicBezTo>
                      <a:pt x="8779" y="342"/>
                      <a:pt x="8772" y="344"/>
                      <a:pt x="8766" y="347"/>
                    </a:cubicBezTo>
                    <a:cubicBezTo>
                      <a:pt x="8081" y="643"/>
                      <a:pt x="7419" y="917"/>
                      <a:pt x="6757" y="1214"/>
                    </a:cubicBezTo>
                    <a:cubicBezTo>
                      <a:pt x="6744" y="1221"/>
                      <a:pt x="6732" y="1223"/>
                      <a:pt x="6722" y="1223"/>
                    </a:cubicBezTo>
                    <a:cubicBezTo>
                      <a:pt x="6698" y="1223"/>
                      <a:pt x="6682" y="1207"/>
                      <a:pt x="6666" y="1191"/>
                    </a:cubicBezTo>
                    <a:cubicBezTo>
                      <a:pt x="6379" y="948"/>
                      <a:pt x="5238" y="1"/>
                      <a:pt x="3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8" name="Google Shape;2698;p40"/>
              <p:cNvSpPr/>
              <p:nvPr/>
            </p:nvSpPr>
            <p:spPr>
              <a:xfrm>
                <a:off x="1624850" y="2546475"/>
                <a:ext cx="28550" cy="37700"/>
              </a:xfrm>
              <a:custGeom>
                <a:avLst/>
                <a:gdLst/>
                <a:ahLst/>
                <a:cxnLst/>
                <a:rect l="l" t="t" r="r" b="b"/>
                <a:pathLst>
                  <a:path w="1142" h="1508" extrusionOk="0">
                    <a:moveTo>
                      <a:pt x="1141" y="1"/>
                    </a:moveTo>
                    <a:lnTo>
                      <a:pt x="1141" y="1"/>
                    </a:lnTo>
                    <a:cubicBezTo>
                      <a:pt x="457" y="46"/>
                      <a:pt x="0" y="891"/>
                      <a:pt x="320" y="1507"/>
                    </a:cubicBezTo>
                    <a:cubicBezTo>
                      <a:pt x="274" y="845"/>
                      <a:pt x="571" y="320"/>
                      <a:pt x="1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9" name="Google Shape;2699;p40"/>
              <p:cNvSpPr/>
              <p:nvPr/>
            </p:nvSpPr>
            <p:spPr>
              <a:xfrm>
                <a:off x="1615700" y="2385000"/>
                <a:ext cx="187625" cy="88150"/>
              </a:xfrm>
              <a:custGeom>
                <a:avLst/>
                <a:gdLst/>
                <a:ahLst/>
                <a:cxnLst/>
                <a:rect l="l" t="t" r="r" b="b"/>
                <a:pathLst>
                  <a:path w="7505" h="3526" extrusionOk="0">
                    <a:moveTo>
                      <a:pt x="4315" y="0"/>
                    </a:moveTo>
                    <a:cubicBezTo>
                      <a:pt x="3836" y="0"/>
                      <a:pt x="3379" y="69"/>
                      <a:pt x="2923" y="228"/>
                    </a:cubicBezTo>
                    <a:cubicBezTo>
                      <a:pt x="1553" y="685"/>
                      <a:pt x="480" y="1803"/>
                      <a:pt x="69" y="3173"/>
                    </a:cubicBezTo>
                    <a:cubicBezTo>
                      <a:pt x="1" y="3362"/>
                      <a:pt x="153" y="3526"/>
                      <a:pt x="320" y="3526"/>
                    </a:cubicBezTo>
                    <a:cubicBezTo>
                      <a:pt x="374" y="3526"/>
                      <a:pt x="430" y="3509"/>
                      <a:pt x="480" y="3470"/>
                    </a:cubicBezTo>
                    <a:cubicBezTo>
                      <a:pt x="1119" y="2922"/>
                      <a:pt x="2124" y="2283"/>
                      <a:pt x="3448" y="1895"/>
                    </a:cubicBezTo>
                    <a:cubicBezTo>
                      <a:pt x="4361" y="1609"/>
                      <a:pt x="5220" y="1511"/>
                      <a:pt x="5954" y="1511"/>
                    </a:cubicBezTo>
                    <a:cubicBezTo>
                      <a:pt x="6394" y="1511"/>
                      <a:pt x="6789" y="1547"/>
                      <a:pt x="7122" y="1598"/>
                    </a:cubicBezTo>
                    <a:cubicBezTo>
                      <a:pt x="7131" y="1599"/>
                      <a:pt x="7140" y="1599"/>
                      <a:pt x="7148" y="1599"/>
                    </a:cubicBezTo>
                    <a:cubicBezTo>
                      <a:pt x="7383" y="1599"/>
                      <a:pt x="7504" y="1296"/>
                      <a:pt x="7328" y="1141"/>
                    </a:cubicBezTo>
                    <a:cubicBezTo>
                      <a:pt x="6483" y="388"/>
                      <a:pt x="5411" y="0"/>
                      <a:pt x="43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0" name="Google Shape;2700;p40"/>
              <p:cNvSpPr/>
              <p:nvPr/>
            </p:nvSpPr>
            <p:spPr>
              <a:xfrm>
                <a:off x="1465625" y="2832300"/>
                <a:ext cx="301900" cy="201400"/>
              </a:xfrm>
              <a:custGeom>
                <a:avLst/>
                <a:gdLst/>
                <a:ahLst/>
                <a:cxnLst/>
                <a:rect l="l" t="t" r="r" b="b"/>
                <a:pathLst>
                  <a:path w="12076" h="8056" extrusionOk="0">
                    <a:moveTo>
                      <a:pt x="9257" y="1"/>
                    </a:moveTo>
                    <a:cubicBezTo>
                      <a:pt x="8072" y="1"/>
                      <a:pt x="7840" y="1496"/>
                      <a:pt x="6209" y="1898"/>
                    </a:cubicBezTo>
                    <a:cubicBezTo>
                      <a:pt x="5972" y="1958"/>
                      <a:pt x="5750" y="1983"/>
                      <a:pt x="5540" y="1983"/>
                    </a:cubicBezTo>
                    <a:cubicBezTo>
                      <a:pt x="4425" y="1983"/>
                      <a:pt x="3643" y="1271"/>
                      <a:pt x="2658" y="1271"/>
                    </a:cubicBezTo>
                    <a:cubicBezTo>
                      <a:pt x="2419" y="1271"/>
                      <a:pt x="2167" y="1314"/>
                      <a:pt x="1895" y="1418"/>
                    </a:cubicBezTo>
                    <a:cubicBezTo>
                      <a:pt x="1028" y="1761"/>
                      <a:pt x="298" y="2651"/>
                      <a:pt x="161" y="3587"/>
                    </a:cubicBezTo>
                    <a:cubicBezTo>
                      <a:pt x="1" y="4911"/>
                      <a:pt x="1028" y="5915"/>
                      <a:pt x="1599" y="6463"/>
                    </a:cubicBezTo>
                    <a:cubicBezTo>
                      <a:pt x="2831" y="7672"/>
                      <a:pt x="4338" y="7923"/>
                      <a:pt x="4794" y="7992"/>
                    </a:cubicBezTo>
                    <a:cubicBezTo>
                      <a:pt x="4985" y="8020"/>
                      <a:pt x="5297" y="8055"/>
                      <a:pt x="5688" y="8055"/>
                    </a:cubicBezTo>
                    <a:cubicBezTo>
                      <a:pt x="6558" y="8055"/>
                      <a:pt x="7820" y="7882"/>
                      <a:pt x="9017" y="7079"/>
                    </a:cubicBezTo>
                    <a:cubicBezTo>
                      <a:pt x="10432" y="6120"/>
                      <a:pt x="12076" y="4066"/>
                      <a:pt x="11482" y="2103"/>
                    </a:cubicBezTo>
                    <a:cubicBezTo>
                      <a:pt x="11208" y="1167"/>
                      <a:pt x="10341" y="72"/>
                      <a:pt x="9336" y="3"/>
                    </a:cubicBezTo>
                    <a:cubicBezTo>
                      <a:pt x="9309" y="2"/>
                      <a:pt x="9283" y="1"/>
                      <a:pt x="9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1" name="Google Shape;2701;p40"/>
              <p:cNvSpPr/>
              <p:nvPr/>
            </p:nvSpPr>
            <p:spPr>
              <a:xfrm>
                <a:off x="1600450" y="2972450"/>
                <a:ext cx="21000" cy="17900"/>
              </a:xfrm>
              <a:custGeom>
                <a:avLst/>
                <a:gdLst/>
                <a:ahLst/>
                <a:cxnLst/>
                <a:rect l="l" t="t" r="r" b="b"/>
                <a:pathLst>
                  <a:path w="840" h="716" extrusionOk="0">
                    <a:moveTo>
                      <a:pt x="676" y="1"/>
                    </a:moveTo>
                    <a:cubicBezTo>
                      <a:pt x="472" y="1"/>
                      <a:pt x="1" y="416"/>
                      <a:pt x="63" y="583"/>
                    </a:cubicBezTo>
                    <a:cubicBezTo>
                      <a:pt x="91" y="666"/>
                      <a:pt x="204" y="716"/>
                      <a:pt x="334" y="716"/>
                    </a:cubicBezTo>
                    <a:cubicBezTo>
                      <a:pt x="418" y="716"/>
                      <a:pt x="508" y="696"/>
                      <a:pt x="588" y="651"/>
                    </a:cubicBezTo>
                    <a:cubicBezTo>
                      <a:pt x="839" y="491"/>
                      <a:pt x="839" y="81"/>
                      <a:pt x="725" y="12"/>
                    </a:cubicBezTo>
                    <a:cubicBezTo>
                      <a:pt x="711" y="4"/>
                      <a:pt x="695" y="1"/>
                      <a:pt x="6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2" name="Google Shape;2702;p40"/>
              <p:cNvSpPr/>
              <p:nvPr/>
            </p:nvSpPr>
            <p:spPr>
              <a:xfrm>
                <a:off x="1192625" y="2767050"/>
                <a:ext cx="61325" cy="55250"/>
              </a:xfrm>
              <a:custGeom>
                <a:avLst/>
                <a:gdLst/>
                <a:ahLst/>
                <a:cxnLst/>
                <a:rect l="l" t="t" r="r" b="b"/>
                <a:pathLst>
                  <a:path w="2453" h="2210" extrusionOk="0">
                    <a:moveTo>
                      <a:pt x="1318" y="0"/>
                    </a:moveTo>
                    <a:cubicBezTo>
                      <a:pt x="770" y="0"/>
                      <a:pt x="1" y="765"/>
                      <a:pt x="193" y="1449"/>
                    </a:cubicBezTo>
                    <a:cubicBezTo>
                      <a:pt x="335" y="1938"/>
                      <a:pt x="924" y="2209"/>
                      <a:pt x="1410" y="2209"/>
                    </a:cubicBezTo>
                    <a:cubicBezTo>
                      <a:pt x="1627" y="2209"/>
                      <a:pt x="1824" y="2155"/>
                      <a:pt x="1951" y="2042"/>
                    </a:cubicBezTo>
                    <a:cubicBezTo>
                      <a:pt x="2453" y="1609"/>
                      <a:pt x="2065" y="125"/>
                      <a:pt x="1426" y="11"/>
                    </a:cubicBezTo>
                    <a:cubicBezTo>
                      <a:pt x="1391" y="4"/>
                      <a:pt x="1355" y="0"/>
                      <a:pt x="1318"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3" name="Google Shape;2703;p40"/>
              <p:cNvSpPr/>
              <p:nvPr/>
            </p:nvSpPr>
            <p:spPr>
              <a:xfrm>
                <a:off x="1153050" y="2845400"/>
                <a:ext cx="29000" cy="26425"/>
              </a:xfrm>
              <a:custGeom>
                <a:avLst/>
                <a:gdLst/>
                <a:ahLst/>
                <a:cxnLst/>
                <a:rect l="l" t="t" r="r" b="b"/>
                <a:pathLst>
                  <a:path w="1160" h="1057" extrusionOk="0">
                    <a:moveTo>
                      <a:pt x="635" y="0"/>
                    </a:moveTo>
                    <a:cubicBezTo>
                      <a:pt x="363" y="0"/>
                      <a:pt x="1" y="365"/>
                      <a:pt x="87" y="689"/>
                    </a:cubicBezTo>
                    <a:cubicBezTo>
                      <a:pt x="151" y="929"/>
                      <a:pt x="439" y="1057"/>
                      <a:pt x="677" y="1057"/>
                    </a:cubicBezTo>
                    <a:cubicBezTo>
                      <a:pt x="778" y="1057"/>
                      <a:pt x="870" y="1033"/>
                      <a:pt x="931" y="986"/>
                    </a:cubicBezTo>
                    <a:cubicBezTo>
                      <a:pt x="1160" y="780"/>
                      <a:pt x="977" y="73"/>
                      <a:pt x="680" y="4"/>
                    </a:cubicBezTo>
                    <a:cubicBezTo>
                      <a:pt x="666" y="2"/>
                      <a:pt x="650" y="0"/>
                      <a:pt x="635"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4" name="Google Shape;2704;p40"/>
              <p:cNvSpPr/>
              <p:nvPr/>
            </p:nvSpPr>
            <p:spPr>
              <a:xfrm>
                <a:off x="1823175" y="2684875"/>
                <a:ext cx="61900" cy="55550"/>
              </a:xfrm>
              <a:custGeom>
                <a:avLst/>
                <a:gdLst/>
                <a:ahLst/>
                <a:cxnLst/>
                <a:rect l="l" t="t" r="r" b="b"/>
                <a:pathLst>
                  <a:path w="2476" h="2222" extrusionOk="0">
                    <a:moveTo>
                      <a:pt x="1322" y="1"/>
                    </a:moveTo>
                    <a:cubicBezTo>
                      <a:pt x="790" y="1"/>
                      <a:pt x="1" y="765"/>
                      <a:pt x="193" y="1449"/>
                    </a:cubicBezTo>
                    <a:cubicBezTo>
                      <a:pt x="336" y="1956"/>
                      <a:pt x="930" y="2221"/>
                      <a:pt x="1424" y="2221"/>
                    </a:cubicBezTo>
                    <a:cubicBezTo>
                      <a:pt x="1642" y="2221"/>
                      <a:pt x="1841" y="2170"/>
                      <a:pt x="1973" y="2065"/>
                    </a:cubicBezTo>
                    <a:cubicBezTo>
                      <a:pt x="2476" y="1632"/>
                      <a:pt x="2065" y="125"/>
                      <a:pt x="1426" y="11"/>
                    </a:cubicBezTo>
                    <a:cubicBezTo>
                      <a:pt x="1392" y="4"/>
                      <a:pt x="1358" y="1"/>
                      <a:pt x="1322"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5" name="Google Shape;2705;p40"/>
              <p:cNvSpPr/>
              <p:nvPr/>
            </p:nvSpPr>
            <p:spPr>
              <a:xfrm>
                <a:off x="1599725" y="2612675"/>
                <a:ext cx="107325" cy="187750"/>
              </a:xfrm>
              <a:custGeom>
                <a:avLst/>
                <a:gdLst/>
                <a:ahLst/>
                <a:cxnLst/>
                <a:rect l="l" t="t" r="r" b="b"/>
                <a:pathLst>
                  <a:path w="4293" h="7510" extrusionOk="0">
                    <a:moveTo>
                      <a:pt x="457" y="0"/>
                    </a:moveTo>
                    <a:lnTo>
                      <a:pt x="457" y="0"/>
                    </a:lnTo>
                    <a:cubicBezTo>
                      <a:pt x="1" y="1941"/>
                      <a:pt x="320" y="4063"/>
                      <a:pt x="1211" y="5866"/>
                    </a:cubicBezTo>
                    <a:cubicBezTo>
                      <a:pt x="1257" y="5944"/>
                      <a:pt x="1335" y="5990"/>
                      <a:pt x="1416" y="5990"/>
                    </a:cubicBezTo>
                    <a:cubicBezTo>
                      <a:pt x="1455" y="5990"/>
                      <a:pt x="1494" y="5980"/>
                      <a:pt x="1530" y="5958"/>
                    </a:cubicBezTo>
                    <a:cubicBezTo>
                      <a:pt x="1806" y="5557"/>
                      <a:pt x="2200" y="5299"/>
                      <a:pt x="2604" y="5299"/>
                    </a:cubicBezTo>
                    <a:cubicBezTo>
                      <a:pt x="2867" y="5299"/>
                      <a:pt x="3136" y="5409"/>
                      <a:pt x="3379" y="5661"/>
                    </a:cubicBezTo>
                    <a:cubicBezTo>
                      <a:pt x="3972" y="6255"/>
                      <a:pt x="3630" y="7236"/>
                      <a:pt x="2854" y="7510"/>
                    </a:cubicBezTo>
                    <a:cubicBezTo>
                      <a:pt x="3790" y="7396"/>
                      <a:pt x="4292" y="6209"/>
                      <a:pt x="3653" y="5456"/>
                    </a:cubicBezTo>
                    <a:cubicBezTo>
                      <a:pt x="3396" y="5075"/>
                      <a:pt x="2977" y="4899"/>
                      <a:pt x="2550" y="4899"/>
                    </a:cubicBezTo>
                    <a:cubicBezTo>
                      <a:pt x="2156" y="4899"/>
                      <a:pt x="1755" y="5049"/>
                      <a:pt x="1469" y="5330"/>
                    </a:cubicBezTo>
                    <a:lnTo>
                      <a:pt x="1469" y="5330"/>
                    </a:lnTo>
                    <a:cubicBezTo>
                      <a:pt x="733" y="3658"/>
                      <a:pt x="415" y="1819"/>
                      <a:pt x="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6" name="Google Shape;2706;p40"/>
              <p:cNvSpPr/>
              <p:nvPr/>
            </p:nvSpPr>
            <p:spPr>
              <a:xfrm>
                <a:off x="1648800" y="2756475"/>
                <a:ext cx="46825" cy="45725"/>
              </a:xfrm>
              <a:custGeom>
                <a:avLst/>
                <a:gdLst/>
                <a:ahLst/>
                <a:cxnLst/>
                <a:rect l="l" t="t" r="r" b="b"/>
                <a:pathLst>
                  <a:path w="1873" h="1829" extrusionOk="0">
                    <a:moveTo>
                      <a:pt x="1507" y="0"/>
                    </a:moveTo>
                    <a:cubicBezTo>
                      <a:pt x="1484" y="160"/>
                      <a:pt x="1393" y="685"/>
                      <a:pt x="982" y="1119"/>
                    </a:cubicBezTo>
                    <a:cubicBezTo>
                      <a:pt x="594" y="1507"/>
                      <a:pt x="161" y="1621"/>
                      <a:pt x="1" y="1667"/>
                    </a:cubicBezTo>
                    <a:cubicBezTo>
                      <a:pt x="209" y="1778"/>
                      <a:pt x="431" y="1829"/>
                      <a:pt x="646" y="1829"/>
                    </a:cubicBezTo>
                    <a:cubicBezTo>
                      <a:pt x="1092" y="1829"/>
                      <a:pt x="1505" y="1610"/>
                      <a:pt x="1690" y="1256"/>
                    </a:cubicBezTo>
                    <a:cubicBezTo>
                      <a:pt x="1873" y="891"/>
                      <a:pt x="1804" y="388"/>
                      <a:pt x="1507" y="0"/>
                    </a:cubicBezTo>
                    <a:close/>
                  </a:path>
                </a:pathLst>
              </a:custGeom>
              <a:solidFill>
                <a:srgbClr val="D7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7" name="Google Shape;2707;p40"/>
              <p:cNvSpPr/>
              <p:nvPr/>
            </p:nvSpPr>
            <p:spPr>
              <a:xfrm>
                <a:off x="900150" y="2722800"/>
                <a:ext cx="191750" cy="224075"/>
              </a:xfrm>
              <a:custGeom>
                <a:avLst/>
                <a:gdLst/>
                <a:ahLst/>
                <a:cxnLst/>
                <a:rect l="l" t="t" r="r" b="b"/>
                <a:pathLst>
                  <a:path w="7670" h="8963" extrusionOk="0">
                    <a:moveTo>
                      <a:pt x="3561" y="1"/>
                    </a:moveTo>
                    <a:cubicBezTo>
                      <a:pt x="3333" y="1"/>
                      <a:pt x="3104" y="23"/>
                      <a:pt x="2899" y="92"/>
                    </a:cubicBezTo>
                    <a:cubicBezTo>
                      <a:pt x="1004" y="548"/>
                      <a:pt x="479" y="2877"/>
                      <a:pt x="411" y="3128"/>
                    </a:cubicBezTo>
                    <a:cubicBezTo>
                      <a:pt x="0" y="5045"/>
                      <a:pt x="982" y="6985"/>
                      <a:pt x="2465" y="8058"/>
                    </a:cubicBezTo>
                    <a:cubicBezTo>
                      <a:pt x="3435" y="8755"/>
                      <a:pt x="4471" y="8962"/>
                      <a:pt x="5361" y="8962"/>
                    </a:cubicBezTo>
                    <a:cubicBezTo>
                      <a:pt x="6629" y="8962"/>
                      <a:pt x="7602" y="8541"/>
                      <a:pt x="7669" y="8514"/>
                    </a:cubicBezTo>
                    <a:lnTo>
                      <a:pt x="7213" y="2740"/>
                    </a:lnTo>
                    <a:cubicBezTo>
                      <a:pt x="6482" y="1005"/>
                      <a:pt x="4976" y="1"/>
                      <a:pt x="356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8" name="Google Shape;2708;p40"/>
              <p:cNvSpPr/>
              <p:nvPr/>
            </p:nvSpPr>
            <p:spPr>
              <a:xfrm>
                <a:off x="921825" y="2087125"/>
                <a:ext cx="827450" cy="729825"/>
              </a:xfrm>
              <a:custGeom>
                <a:avLst/>
                <a:gdLst/>
                <a:ahLst/>
                <a:cxnLst/>
                <a:rect l="l" t="t" r="r" b="b"/>
                <a:pathLst>
                  <a:path w="33098" h="29193" extrusionOk="0">
                    <a:moveTo>
                      <a:pt x="18215" y="0"/>
                    </a:moveTo>
                    <a:cubicBezTo>
                      <a:pt x="14837" y="0"/>
                      <a:pt x="11345" y="776"/>
                      <a:pt x="8354" y="2694"/>
                    </a:cubicBezTo>
                    <a:cubicBezTo>
                      <a:pt x="731" y="7601"/>
                      <a:pt x="0" y="17667"/>
                      <a:pt x="3173" y="23739"/>
                    </a:cubicBezTo>
                    <a:cubicBezTo>
                      <a:pt x="4178" y="25640"/>
                      <a:pt x="6647" y="29193"/>
                      <a:pt x="9079" y="29193"/>
                    </a:cubicBezTo>
                    <a:cubicBezTo>
                      <a:pt x="9188" y="29193"/>
                      <a:pt x="9296" y="29186"/>
                      <a:pt x="9404" y="29171"/>
                    </a:cubicBezTo>
                    <a:cubicBezTo>
                      <a:pt x="13741" y="28532"/>
                      <a:pt x="14540" y="16092"/>
                      <a:pt x="14563" y="15453"/>
                    </a:cubicBezTo>
                    <a:cubicBezTo>
                      <a:pt x="15157" y="16487"/>
                      <a:pt x="16810" y="19300"/>
                      <a:pt x="18216" y="19300"/>
                    </a:cubicBezTo>
                    <a:cubicBezTo>
                      <a:pt x="18269" y="19300"/>
                      <a:pt x="18322" y="19296"/>
                      <a:pt x="18375" y="19288"/>
                    </a:cubicBezTo>
                    <a:cubicBezTo>
                      <a:pt x="19744" y="19037"/>
                      <a:pt x="20520" y="15841"/>
                      <a:pt x="20452" y="11299"/>
                    </a:cubicBezTo>
                    <a:lnTo>
                      <a:pt x="20452" y="11299"/>
                    </a:lnTo>
                    <a:cubicBezTo>
                      <a:pt x="20741" y="14522"/>
                      <a:pt x="22740" y="16576"/>
                      <a:pt x="24130" y="16576"/>
                    </a:cubicBezTo>
                    <a:cubicBezTo>
                      <a:pt x="24167" y="16576"/>
                      <a:pt x="24204" y="16574"/>
                      <a:pt x="24241" y="16571"/>
                    </a:cubicBezTo>
                    <a:cubicBezTo>
                      <a:pt x="25633" y="16457"/>
                      <a:pt x="27391" y="14038"/>
                      <a:pt x="27003" y="10660"/>
                    </a:cubicBezTo>
                    <a:lnTo>
                      <a:pt x="27003" y="10660"/>
                    </a:lnTo>
                    <a:cubicBezTo>
                      <a:pt x="27276" y="10913"/>
                      <a:pt x="29066" y="12400"/>
                      <a:pt x="30578" y="12400"/>
                    </a:cubicBezTo>
                    <a:cubicBezTo>
                      <a:pt x="30835" y="12400"/>
                      <a:pt x="31084" y="12357"/>
                      <a:pt x="31317" y="12257"/>
                    </a:cubicBezTo>
                    <a:cubicBezTo>
                      <a:pt x="32960" y="11550"/>
                      <a:pt x="33097" y="8217"/>
                      <a:pt x="32184" y="6209"/>
                    </a:cubicBezTo>
                    <a:cubicBezTo>
                      <a:pt x="30632" y="2785"/>
                      <a:pt x="24606" y="0"/>
                      <a:pt x="1821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9" name="Google Shape;2709;p40"/>
              <p:cNvSpPr/>
              <p:nvPr/>
            </p:nvSpPr>
            <p:spPr>
              <a:xfrm>
                <a:off x="896725" y="2074000"/>
                <a:ext cx="827425" cy="729900"/>
              </a:xfrm>
              <a:custGeom>
                <a:avLst/>
                <a:gdLst/>
                <a:ahLst/>
                <a:cxnLst/>
                <a:rect l="l" t="t" r="r" b="b"/>
                <a:pathLst>
                  <a:path w="33097" h="29196" extrusionOk="0">
                    <a:moveTo>
                      <a:pt x="18238" y="0"/>
                    </a:moveTo>
                    <a:cubicBezTo>
                      <a:pt x="14837" y="0"/>
                      <a:pt x="11344" y="799"/>
                      <a:pt x="8377" y="2717"/>
                    </a:cubicBezTo>
                    <a:cubicBezTo>
                      <a:pt x="753" y="7624"/>
                      <a:pt x="0" y="17690"/>
                      <a:pt x="3196" y="23739"/>
                    </a:cubicBezTo>
                    <a:cubicBezTo>
                      <a:pt x="4198" y="25656"/>
                      <a:pt x="6635" y="29196"/>
                      <a:pt x="9058" y="29196"/>
                    </a:cubicBezTo>
                    <a:cubicBezTo>
                      <a:pt x="9174" y="29196"/>
                      <a:pt x="9289" y="29188"/>
                      <a:pt x="9404" y="29171"/>
                    </a:cubicBezTo>
                    <a:cubicBezTo>
                      <a:pt x="13764" y="28555"/>
                      <a:pt x="14540" y="16092"/>
                      <a:pt x="14585" y="15453"/>
                    </a:cubicBezTo>
                    <a:cubicBezTo>
                      <a:pt x="15155" y="16505"/>
                      <a:pt x="16819" y="19303"/>
                      <a:pt x="18203" y="19303"/>
                    </a:cubicBezTo>
                    <a:cubicBezTo>
                      <a:pt x="18261" y="19303"/>
                      <a:pt x="18318" y="19298"/>
                      <a:pt x="18374" y="19288"/>
                    </a:cubicBezTo>
                    <a:cubicBezTo>
                      <a:pt x="19767" y="19037"/>
                      <a:pt x="20520" y="15841"/>
                      <a:pt x="20452" y="11322"/>
                    </a:cubicBezTo>
                    <a:lnTo>
                      <a:pt x="20452" y="11322"/>
                    </a:lnTo>
                    <a:cubicBezTo>
                      <a:pt x="20741" y="14522"/>
                      <a:pt x="22739" y="16576"/>
                      <a:pt x="24130" y="16576"/>
                    </a:cubicBezTo>
                    <a:cubicBezTo>
                      <a:pt x="24167" y="16576"/>
                      <a:pt x="24204" y="16574"/>
                      <a:pt x="24241" y="16571"/>
                    </a:cubicBezTo>
                    <a:cubicBezTo>
                      <a:pt x="25656" y="16457"/>
                      <a:pt x="27390" y="14038"/>
                      <a:pt x="27002" y="10683"/>
                    </a:cubicBezTo>
                    <a:lnTo>
                      <a:pt x="27002" y="10683"/>
                    </a:lnTo>
                    <a:cubicBezTo>
                      <a:pt x="27296" y="10918"/>
                      <a:pt x="29104" y="12415"/>
                      <a:pt x="30607" y="12415"/>
                    </a:cubicBezTo>
                    <a:cubicBezTo>
                      <a:pt x="30854" y="12415"/>
                      <a:pt x="31094" y="12374"/>
                      <a:pt x="31316" y="12280"/>
                    </a:cubicBezTo>
                    <a:cubicBezTo>
                      <a:pt x="32983" y="11573"/>
                      <a:pt x="33097" y="8217"/>
                      <a:pt x="32184" y="6209"/>
                    </a:cubicBezTo>
                    <a:cubicBezTo>
                      <a:pt x="30632" y="2785"/>
                      <a:pt x="24606" y="0"/>
                      <a:pt x="18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0" name="Google Shape;2710;p40"/>
              <p:cNvSpPr/>
              <p:nvPr/>
            </p:nvSpPr>
            <p:spPr>
              <a:xfrm>
                <a:off x="939500" y="2776400"/>
                <a:ext cx="120450" cy="116475"/>
              </a:xfrm>
              <a:custGeom>
                <a:avLst/>
                <a:gdLst/>
                <a:ahLst/>
                <a:cxnLst/>
                <a:rect l="l" t="t" r="r" b="b"/>
                <a:pathLst>
                  <a:path w="4818" h="4659" extrusionOk="0">
                    <a:moveTo>
                      <a:pt x="2229" y="1"/>
                    </a:moveTo>
                    <a:cubicBezTo>
                      <a:pt x="2021" y="1"/>
                      <a:pt x="1816" y="31"/>
                      <a:pt x="1622" y="94"/>
                    </a:cubicBezTo>
                    <a:cubicBezTo>
                      <a:pt x="846" y="322"/>
                      <a:pt x="229" y="1052"/>
                      <a:pt x="138" y="1805"/>
                    </a:cubicBezTo>
                    <a:cubicBezTo>
                      <a:pt x="1" y="3015"/>
                      <a:pt x="1165" y="4453"/>
                      <a:pt x="3082" y="4659"/>
                    </a:cubicBezTo>
                    <a:cubicBezTo>
                      <a:pt x="2489" y="4088"/>
                      <a:pt x="2420" y="3175"/>
                      <a:pt x="2900" y="2536"/>
                    </a:cubicBezTo>
                    <a:cubicBezTo>
                      <a:pt x="3194" y="2111"/>
                      <a:pt x="3687" y="1873"/>
                      <a:pt x="4204" y="1873"/>
                    </a:cubicBezTo>
                    <a:cubicBezTo>
                      <a:pt x="4408" y="1873"/>
                      <a:pt x="4616" y="1910"/>
                      <a:pt x="4817" y="1988"/>
                    </a:cubicBezTo>
                    <a:cubicBezTo>
                      <a:pt x="4344" y="720"/>
                      <a:pt x="3243" y="1"/>
                      <a:pt x="222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1" name="Google Shape;2711;p40"/>
              <p:cNvSpPr/>
              <p:nvPr/>
            </p:nvSpPr>
            <p:spPr>
              <a:xfrm>
                <a:off x="934375" y="2775975"/>
                <a:ext cx="130525" cy="119750"/>
              </a:xfrm>
              <a:custGeom>
                <a:avLst/>
                <a:gdLst/>
                <a:ahLst/>
                <a:cxnLst/>
                <a:rect l="l" t="t" r="r" b="b"/>
                <a:pathLst>
                  <a:path w="5221" h="4790" extrusionOk="0">
                    <a:moveTo>
                      <a:pt x="2502" y="1"/>
                    </a:moveTo>
                    <a:cubicBezTo>
                      <a:pt x="1300" y="1"/>
                      <a:pt x="144" y="818"/>
                      <a:pt x="1" y="2462"/>
                    </a:cubicBezTo>
                    <a:cubicBezTo>
                      <a:pt x="296" y="1019"/>
                      <a:pt x="1345" y="299"/>
                      <a:pt x="2418" y="299"/>
                    </a:cubicBezTo>
                    <a:cubicBezTo>
                      <a:pt x="3333" y="299"/>
                      <a:pt x="4265" y="823"/>
                      <a:pt x="4761" y="1868"/>
                    </a:cubicBezTo>
                    <a:lnTo>
                      <a:pt x="4761" y="1868"/>
                    </a:lnTo>
                    <a:cubicBezTo>
                      <a:pt x="4653" y="1848"/>
                      <a:pt x="4546" y="1839"/>
                      <a:pt x="4441" y="1839"/>
                    </a:cubicBezTo>
                    <a:cubicBezTo>
                      <a:pt x="2994" y="1839"/>
                      <a:pt x="2050" y="3672"/>
                      <a:pt x="3287" y="4790"/>
                    </a:cubicBezTo>
                    <a:cubicBezTo>
                      <a:pt x="2354" y="3717"/>
                      <a:pt x="3131" y="2144"/>
                      <a:pt x="4386" y="2144"/>
                    </a:cubicBezTo>
                    <a:cubicBezTo>
                      <a:pt x="4574" y="2144"/>
                      <a:pt x="4772" y="2179"/>
                      <a:pt x="4976" y="2256"/>
                    </a:cubicBezTo>
                    <a:cubicBezTo>
                      <a:pt x="4994" y="2263"/>
                      <a:pt x="5012" y="2266"/>
                      <a:pt x="5030" y="2266"/>
                    </a:cubicBezTo>
                    <a:cubicBezTo>
                      <a:pt x="5128" y="2266"/>
                      <a:pt x="5221" y="2167"/>
                      <a:pt x="5182" y="2051"/>
                    </a:cubicBezTo>
                    <a:cubicBezTo>
                      <a:pt x="4745" y="687"/>
                      <a:pt x="3604" y="1"/>
                      <a:pt x="25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2" name="Google Shape;2712;p40"/>
              <p:cNvSpPr/>
              <p:nvPr/>
            </p:nvSpPr>
            <p:spPr>
              <a:xfrm>
                <a:off x="1024875" y="2162975"/>
                <a:ext cx="338075" cy="433775"/>
              </a:xfrm>
              <a:custGeom>
                <a:avLst/>
                <a:gdLst/>
                <a:ahLst/>
                <a:cxnLst/>
                <a:rect l="l" t="t" r="r" b="b"/>
                <a:pathLst>
                  <a:path w="13523" h="17351" extrusionOk="0">
                    <a:moveTo>
                      <a:pt x="12385" y="1"/>
                    </a:moveTo>
                    <a:cubicBezTo>
                      <a:pt x="11779" y="1"/>
                      <a:pt x="11359" y="4318"/>
                      <a:pt x="9619" y="4521"/>
                    </a:cubicBezTo>
                    <a:cubicBezTo>
                      <a:pt x="9578" y="4526"/>
                      <a:pt x="9537" y="4529"/>
                      <a:pt x="9497" y="4529"/>
                    </a:cubicBezTo>
                    <a:cubicBezTo>
                      <a:pt x="8042" y="4529"/>
                      <a:pt x="6754" y="1579"/>
                      <a:pt x="5944" y="1579"/>
                    </a:cubicBezTo>
                    <a:cubicBezTo>
                      <a:pt x="5905" y="1579"/>
                      <a:pt x="5867" y="1586"/>
                      <a:pt x="5830" y="1600"/>
                    </a:cubicBezTo>
                    <a:cubicBezTo>
                      <a:pt x="4894" y="1965"/>
                      <a:pt x="6424" y="6393"/>
                      <a:pt x="4803" y="7420"/>
                    </a:cubicBezTo>
                    <a:cubicBezTo>
                      <a:pt x="4594" y="7556"/>
                      <a:pt x="4381" y="7605"/>
                      <a:pt x="4166" y="7605"/>
                    </a:cubicBezTo>
                    <a:cubicBezTo>
                      <a:pt x="3621" y="7605"/>
                      <a:pt x="3065" y="7293"/>
                      <a:pt x="2546" y="7293"/>
                    </a:cubicBezTo>
                    <a:cubicBezTo>
                      <a:pt x="2373" y="7293"/>
                      <a:pt x="2204" y="7328"/>
                      <a:pt x="2041" y="7420"/>
                    </a:cubicBezTo>
                    <a:cubicBezTo>
                      <a:pt x="0" y="8645"/>
                      <a:pt x="2466" y="17350"/>
                      <a:pt x="3617" y="17350"/>
                    </a:cubicBezTo>
                    <a:cubicBezTo>
                      <a:pt x="3624" y="17350"/>
                      <a:pt x="3632" y="17350"/>
                      <a:pt x="3639" y="17349"/>
                    </a:cubicBezTo>
                    <a:cubicBezTo>
                      <a:pt x="4666" y="17235"/>
                      <a:pt x="4575" y="10251"/>
                      <a:pt x="5693" y="10205"/>
                    </a:cubicBezTo>
                    <a:cubicBezTo>
                      <a:pt x="5696" y="10205"/>
                      <a:pt x="5700" y="10205"/>
                      <a:pt x="5703" y="10205"/>
                    </a:cubicBezTo>
                    <a:cubicBezTo>
                      <a:pt x="6328" y="10205"/>
                      <a:pt x="6822" y="12398"/>
                      <a:pt x="7271" y="12398"/>
                    </a:cubicBezTo>
                    <a:cubicBezTo>
                      <a:pt x="7278" y="12398"/>
                      <a:pt x="7284" y="12397"/>
                      <a:pt x="7291" y="12396"/>
                    </a:cubicBezTo>
                    <a:cubicBezTo>
                      <a:pt x="7862" y="12282"/>
                      <a:pt x="7200" y="8539"/>
                      <a:pt x="8158" y="8151"/>
                    </a:cubicBezTo>
                    <a:cubicBezTo>
                      <a:pt x="8208" y="8133"/>
                      <a:pt x="8259" y="8124"/>
                      <a:pt x="8310" y="8124"/>
                    </a:cubicBezTo>
                    <a:cubicBezTo>
                      <a:pt x="9195" y="8124"/>
                      <a:pt x="10342" y="10651"/>
                      <a:pt x="11390" y="10651"/>
                    </a:cubicBezTo>
                    <a:cubicBezTo>
                      <a:pt x="11431" y="10651"/>
                      <a:pt x="11473" y="10647"/>
                      <a:pt x="11514" y="10639"/>
                    </a:cubicBezTo>
                    <a:cubicBezTo>
                      <a:pt x="13522" y="10251"/>
                      <a:pt x="13317" y="93"/>
                      <a:pt x="12404" y="2"/>
                    </a:cubicBezTo>
                    <a:cubicBezTo>
                      <a:pt x="12398" y="1"/>
                      <a:pt x="12391" y="1"/>
                      <a:pt x="1238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3" name="Google Shape;2713;p40"/>
              <p:cNvSpPr/>
              <p:nvPr/>
            </p:nvSpPr>
            <p:spPr>
              <a:xfrm>
                <a:off x="1192300" y="3227100"/>
                <a:ext cx="509600" cy="660600"/>
              </a:xfrm>
              <a:custGeom>
                <a:avLst/>
                <a:gdLst/>
                <a:ahLst/>
                <a:cxnLst/>
                <a:rect l="l" t="t" r="r" b="b"/>
                <a:pathLst>
                  <a:path w="20384" h="26424" extrusionOk="0">
                    <a:moveTo>
                      <a:pt x="6666" y="1"/>
                    </a:moveTo>
                    <a:cubicBezTo>
                      <a:pt x="5693" y="1"/>
                      <a:pt x="4667" y="263"/>
                      <a:pt x="3835" y="759"/>
                    </a:cubicBezTo>
                    <a:cubicBezTo>
                      <a:pt x="3424" y="1011"/>
                      <a:pt x="2352" y="1764"/>
                      <a:pt x="1461" y="4160"/>
                    </a:cubicBezTo>
                    <a:cubicBezTo>
                      <a:pt x="1" y="8086"/>
                      <a:pt x="799" y="11807"/>
                      <a:pt x="1119" y="13199"/>
                    </a:cubicBezTo>
                    <a:cubicBezTo>
                      <a:pt x="2626" y="19431"/>
                      <a:pt x="7259" y="22695"/>
                      <a:pt x="8766" y="23676"/>
                    </a:cubicBezTo>
                    <a:cubicBezTo>
                      <a:pt x="10504" y="24777"/>
                      <a:pt x="13085" y="26424"/>
                      <a:pt x="15385" y="26424"/>
                    </a:cubicBezTo>
                    <a:cubicBezTo>
                      <a:pt x="16136" y="26424"/>
                      <a:pt x="16856" y="26248"/>
                      <a:pt x="17508" y="25822"/>
                    </a:cubicBezTo>
                    <a:cubicBezTo>
                      <a:pt x="20110" y="24110"/>
                      <a:pt x="20384" y="19134"/>
                      <a:pt x="18443" y="17034"/>
                    </a:cubicBezTo>
                    <a:cubicBezTo>
                      <a:pt x="17462" y="15984"/>
                      <a:pt x="16709" y="16486"/>
                      <a:pt x="14883" y="15482"/>
                    </a:cubicBezTo>
                    <a:cubicBezTo>
                      <a:pt x="11915" y="13861"/>
                      <a:pt x="9952" y="10300"/>
                      <a:pt x="9542" y="7082"/>
                    </a:cubicBezTo>
                    <a:cubicBezTo>
                      <a:pt x="9131" y="3772"/>
                      <a:pt x="10546" y="2312"/>
                      <a:pt x="9382" y="1011"/>
                    </a:cubicBezTo>
                    <a:cubicBezTo>
                      <a:pt x="8769" y="325"/>
                      <a:pt x="7750" y="1"/>
                      <a:pt x="6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4" name="Google Shape;2714;p40"/>
              <p:cNvSpPr/>
              <p:nvPr/>
            </p:nvSpPr>
            <p:spPr>
              <a:xfrm>
                <a:off x="1621425" y="3663000"/>
                <a:ext cx="42250" cy="192625"/>
              </a:xfrm>
              <a:custGeom>
                <a:avLst/>
                <a:gdLst/>
                <a:ahLst/>
                <a:cxnLst/>
                <a:rect l="l" t="t" r="r" b="b"/>
                <a:pathLst>
                  <a:path w="1690" h="7705" extrusionOk="0">
                    <a:moveTo>
                      <a:pt x="1156" y="1"/>
                    </a:moveTo>
                    <a:cubicBezTo>
                      <a:pt x="939" y="1"/>
                      <a:pt x="690" y="355"/>
                      <a:pt x="480" y="671"/>
                    </a:cubicBezTo>
                    <a:cubicBezTo>
                      <a:pt x="320" y="1584"/>
                      <a:pt x="160" y="2611"/>
                      <a:pt x="92" y="3729"/>
                    </a:cubicBezTo>
                    <a:cubicBezTo>
                      <a:pt x="0" y="5076"/>
                      <a:pt x="46" y="6286"/>
                      <a:pt x="137" y="7336"/>
                    </a:cubicBezTo>
                    <a:cubicBezTo>
                      <a:pt x="380" y="7619"/>
                      <a:pt x="569" y="7705"/>
                      <a:pt x="704" y="7705"/>
                    </a:cubicBezTo>
                    <a:cubicBezTo>
                      <a:pt x="721" y="7705"/>
                      <a:pt x="738" y="7703"/>
                      <a:pt x="753" y="7701"/>
                    </a:cubicBezTo>
                    <a:cubicBezTo>
                      <a:pt x="1507" y="7541"/>
                      <a:pt x="1575" y="4825"/>
                      <a:pt x="1598" y="3273"/>
                    </a:cubicBezTo>
                    <a:cubicBezTo>
                      <a:pt x="1644" y="1972"/>
                      <a:pt x="1689" y="100"/>
                      <a:pt x="1210" y="9"/>
                    </a:cubicBezTo>
                    <a:cubicBezTo>
                      <a:pt x="1192" y="3"/>
                      <a:pt x="1174" y="1"/>
                      <a:pt x="1156" y="1"/>
                    </a:cubicBezTo>
                    <a:close/>
                  </a:path>
                </a:pathLst>
              </a:custGeom>
              <a:solidFill>
                <a:srgbClr val="4C4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5" name="Google Shape;2715;p40"/>
              <p:cNvSpPr/>
              <p:nvPr/>
            </p:nvSpPr>
            <p:spPr>
              <a:xfrm>
                <a:off x="1604300" y="3587300"/>
                <a:ext cx="323575" cy="259100"/>
              </a:xfrm>
              <a:custGeom>
                <a:avLst/>
                <a:gdLst/>
                <a:ahLst/>
                <a:cxnLst/>
                <a:rect l="l" t="t" r="r" b="b"/>
                <a:pathLst>
                  <a:path w="12943" h="10364" extrusionOk="0">
                    <a:moveTo>
                      <a:pt x="6300" y="1"/>
                    </a:moveTo>
                    <a:cubicBezTo>
                      <a:pt x="5844" y="1"/>
                      <a:pt x="5136" y="845"/>
                      <a:pt x="4839" y="1188"/>
                    </a:cubicBezTo>
                    <a:cubicBezTo>
                      <a:pt x="4063" y="2124"/>
                      <a:pt x="3653" y="3082"/>
                      <a:pt x="3447" y="3744"/>
                    </a:cubicBezTo>
                    <a:cubicBezTo>
                      <a:pt x="2694" y="3721"/>
                      <a:pt x="1941" y="3721"/>
                      <a:pt x="1165" y="3699"/>
                    </a:cubicBezTo>
                    <a:cubicBezTo>
                      <a:pt x="845" y="4178"/>
                      <a:pt x="0" y="5502"/>
                      <a:pt x="0" y="7374"/>
                    </a:cubicBezTo>
                    <a:cubicBezTo>
                      <a:pt x="23" y="8789"/>
                      <a:pt x="525" y="9861"/>
                      <a:pt x="822" y="10364"/>
                    </a:cubicBezTo>
                    <a:cubicBezTo>
                      <a:pt x="5227" y="9953"/>
                      <a:pt x="8537" y="9131"/>
                      <a:pt x="9975" y="8401"/>
                    </a:cubicBezTo>
                    <a:cubicBezTo>
                      <a:pt x="11048" y="7853"/>
                      <a:pt x="11824" y="6963"/>
                      <a:pt x="11961" y="6826"/>
                    </a:cubicBezTo>
                    <a:cubicBezTo>
                      <a:pt x="12121" y="6620"/>
                      <a:pt x="12942" y="5707"/>
                      <a:pt x="12714" y="5388"/>
                    </a:cubicBezTo>
                    <a:cubicBezTo>
                      <a:pt x="12660" y="5312"/>
                      <a:pt x="12555" y="5288"/>
                      <a:pt x="12433" y="5288"/>
                    </a:cubicBezTo>
                    <a:cubicBezTo>
                      <a:pt x="12297" y="5288"/>
                      <a:pt x="12139" y="5318"/>
                      <a:pt x="12007" y="5342"/>
                    </a:cubicBezTo>
                    <a:cubicBezTo>
                      <a:pt x="12554" y="4771"/>
                      <a:pt x="12669" y="4132"/>
                      <a:pt x="12440" y="3881"/>
                    </a:cubicBezTo>
                    <a:cubicBezTo>
                      <a:pt x="12421" y="3842"/>
                      <a:pt x="12300" y="3735"/>
                      <a:pt x="12019" y="3735"/>
                    </a:cubicBezTo>
                    <a:cubicBezTo>
                      <a:pt x="11974" y="3735"/>
                      <a:pt x="11924" y="3738"/>
                      <a:pt x="11870" y="3744"/>
                    </a:cubicBezTo>
                    <a:cubicBezTo>
                      <a:pt x="12440" y="3128"/>
                      <a:pt x="12463" y="2420"/>
                      <a:pt x="12166" y="2169"/>
                    </a:cubicBezTo>
                    <a:cubicBezTo>
                      <a:pt x="12078" y="2101"/>
                      <a:pt x="11960" y="2070"/>
                      <a:pt x="11825" y="2070"/>
                    </a:cubicBezTo>
                    <a:cubicBezTo>
                      <a:pt x="11647" y="2070"/>
                      <a:pt x="11439" y="2124"/>
                      <a:pt x="11231" y="2215"/>
                    </a:cubicBezTo>
                    <a:cubicBezTo>
                      <a:pt x="11299" y="2055"/>
                      <a:pt x="11733" y="914"/>
                      <a:pt x="11276" y="526"/>
                    </a:cubicBezTo>
                    <a:cubicBezTo>
                      <a:pt x="11170" y="426"/>
                      <a:pt x="11029" y="384"/>
                      <a:pt x="10863" y="384"/>
                    </a:cubicBezTo>
                    <a:cubicBezTo>
                      <a:pt x="10424" y="384"/>
                      <a:pt x="9806" y="678"/>
                      <a:pt x="9176" y="960"/>
                    </a:cubicBezTo>
                    <a:cubicBezTo>
                      <a:pt x="8491" y="1279"/>
                      <a:pt x="7510" y="1827"/>
                      <a:pt x="6460" y="2763"/>
                    </a:cubicBezTo>
                    <a:cubicBezTo>
                      <a:pt x="6551" y="2238"/>
                      <a:pt x="6939" y="275"/>
                      <a:pt x="6414" y="24"/>
                    </a:cubicBezTo>
                    <a:cubicBezTo>
                      <a:pt x="6369" y="24"/>
                      <a:pt x="6323" y="1"/>
                      <a:pt x="6300"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6" name="Google Shape;2716;p40"/>
              <p:cNvSpPr/>
              <p:nvPr/>
            </p:nvSpPr>
            <p:spPr>
              <a:xfrm>
                <a:off x="1815425" y="3639250"/>
                <a:ext cx="71925" cy="40525"/>
              </a:xfrm>
              <a:custGeom>
                <a:avLst/>
                <a:gdLst/>
                <a:ahLst/>
                <a:cxnLst/>
                <a:rect l="l" t="t" r="r" b="b"/>
                <a:pathLst>
                  <a:path w="2877" h="1621" extrusionOk="0">
                    <a:moveTo>
                      <a:pt x="2877" y="0"/>
                    </a:moveTo>
                    <a:lnTo>
                      <a:pt x="2877" y="0"/>
                    </a:lnTo>
                    <a:cubicBezTo>
                      <a:pt x="2009" y="708"/>
                      <a:pt x="1074" y="1233"/>
                      <a:pt x="1" y="1621"/>
                    </a:cubicBezTo>
                    <a:cubicBezTo>
                      <a:pt x="1119" y="1507"/>
                      <a:pt x="2192" y="890"/>
                      <a:pt x="2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7" name="Google Shape;2717;p40"/>
              <p:cNvSpPr/>
              <p:nvPr/>
            </p:nvSpPr>
            <p:spPr>
              <a:xfrm>
                <a:off x="1839400" y="3670625"/>
                <a:ext cx="71350" cy="40550"/>
              </a:xfrm>
              <a:custGeom>
                <a:avLst/>
                <a:gdLst/>
                <a:ahLst/>
                <a:cxnLst/>
                <a:rect l="l" t="t" r="r" b="b"/>
                <a:pathLst>
                  <a:path w="2854" h="1622" extrusionOk="0">
                    <a:moveTo>
                      <a:pt x="2854" y="0"/>
                    </a:moveTo>
                    <a:lnTo>
                      <a:pt x="2854" y="0"/>
                    </a:lnTo>
                    <a:cubicBezTo>
                      <a:pt x="1986" y="708"/>
                      <a:pt x="1050" y="1233"/>
                      <a:pt x="0" y="1621"/>
                    </a:cubicBezTo>
                    <a:cubicBezTo>
                      <a:pt x="1096" y="1507"/>
                      <a:pt x="2192" y="891"/>
                      <a:pt x="28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8" name="Google Shape;2718;p40"/>
              <p:cNvSpPr/>
              <p:nvPr/>
            </p:nvSpPr>
            <p:spPr>
              <a:xfrm>
                <a:off x="1196875" y="2043175"/>
                <a:ext cx="63925" cy="18300"/>
              </a:xfrm>
              <a:custGeom>
                <a:avLst/>
                <a:gdLst/>
                <a:ahLst/>
                <a:cxnLst/>
                <a:rect l="l" t="t" r="r" b="b"/>
                <a:pathLst>
                  <a:path w="2557" h="732" extrusionOk="0">
                    <a:moveTo>
                      <a:pt x="2214" y="1"/>
                    </a:moveTo>
                    <a:cubicBezTo>
                      <a:pt x="2077" y="46"/>
                      <a:pt x="1940" y="69"/>
                      <a:pt x="1826" y="115"/>
                    </a:cubicBezTo>
                    <a:cubicBezTo>
                      <a:pt x="1187" y="298"/>
                      <a:pt x="594" y="503"/>
                      <a:pt x="0" y="731"/>
                    </a:cubicBezTo>
                    <a:cubicBezTo>
                      <a:pt x="959" y="389"/>
                      <a:pt x="1849" y="161"/>
                      <a:pt x="2557" y="1"/>
                    </a:cubicBezTo>
                    <a:close/>
                  </a:path>
                </a:pathLst>
              </a:custGeom>
              <a:solidFill>
                <a:srgbClr val="F8CD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9" name="Google Shape;2719;p40"/>
              <p:cNvSpPr/>
              <p:nvPr/>
            </p:nvSpPr>
            <p:spPr>
              <a:xfrm>
                <a:off x="1078175" y="2981875"/>
                <a:ext cx="860550" cy="222575"/>
              </a:xfrm>
              <a:custGeom>
                <a:avLst/>
                <a:gdLst/>
                <a:ahLst/>
                <a:cxnLst/>
                <a:rect l="l" t="t" r="r" b="b"/>
                <a:pathLst>
                  <a:path w="34422" h="8903" extrusionOk="0">
                    <a:moveTo>
                      <a:pt x="19425" y="7761"/>
                    </a:moveTo>
                    <a:cubicBezTo>
                      <a:pt x="8880" y="8857"/>
                      <a:pt x="1690" y="2214"/>
                      <a:pt x="1" y="480"/>
                    </a:cubicBezTo>
                    <a:cubicBezTo>
                      <a:pt x="1256" y="2625"/>
                      <a:pt x="3128" y="4931"/>
                      <a:pt x="5958" y="6551"/>
                    </a:cubicBezTo>
                    <a:cubicBezTo>
                      <a:pt x="9359" y="8514"/>
                      <a:pt x="12737" y="8697"/>
                      <a:pt x="14905" y="8811"/>
                    </a:cubicBezTo>
                    <a:cubicBezTo>
                      <a:pt x="16572" y="8902"/>
                      <a:pt x="19813" y="8902"/>
                      <a:pt x="23670" y="7670"/>
                    </a:cubicBezTo>
                    <a:cubicBezTo>
                      <a:pt x="26638" y="6734"/>
                      <a:pt x="30678" y="5433"/>
                      <a:pt x="33417" y="1552"/>
                    </a:cubicBezTo>
                    <a:cubicBezTo>
                      <a:pt x="33668" y="1233"/>
                      <a:pt x="34033" y="685"/>
                      <a:pt x="34421" y="0"/>
                    </a:cubicBezTo>
                    <a:cubicBezTo>
                      <a:pt x="32002" y="2648"/>
                      <a:pt x="27003" y="6985"/>
                      <a:pt x="19425" y="776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0" name="Google Shape;2720;p40"/>
              <p:cNvSpPr/>
              <p:nvPr/>
            </p:nvSpPr>
            <p:spPr>
              <a:xfrm>
                <a:off x="1494750" y="2834650"/>
                <a:ext cx="195175" cy="82200"/>
              </a:xfrm>
              <a:custGeom>
                <a:avLst/>
                <a:gdLst/>
                <a:ahLst/>
                <a:cxnLst/>
                <a:rect l="l" t="t" r="r" b="b"/>
                <a:pathLst>
                  <a:path w="7807" h="3288" extrusionOk="0">
                    <a:moveTo>
                      <a:pt x="6414" y="2488"/>
                    </a:moveTo>
                    <a:cubicBezTo>
                      <a:pt x="6870" y="2237"/>
                      <a:pt x="7464" y="1895"/>
                      <a:pt x="7669" y="1210"/>
                    </a:cubicBezTo>
                    <a:cubicBezTo>
                      <a:pt x="7806" y="731"/>
                      <a:pt x="7692" y="297"/>
                      <a:pt x="7578" y="0"/>
                    </a:cubicBezTo>
                    <a:cubicBezTo>
                      <a:pt x="6802" y="343"/>
                      <a:pt x="6414" y="1461"/>
                      <a:pt x="5044" y="1804"/>
                    </a:cubicBezTo>
                    <a:cubicBezTo>
                      <a:pt x="3241" y="2260"/>
                      <a:pt x="2328" y="708"/>
                      <a:pt x="730" y="1324"/>
                    </a:cubicBezTo>
                    <a:cubicBezTo>
                      <a:pt x="479" y="1438"/>
                      <a:pt x="228" y="1598"/>
                      <a:pt x="0" y="1781"/>
                    </a:cubicBezTo>
                    <a:cubicBezTo>
                      <a:pt x="593" y="2192"/>
                      <a:pt x="1506" y="2717"/>
                      <a:pt x="2739" y="2922"/>
                    </a:cubicBezTo>
                    <a:cubicBezTo>
                      <a:pt x="3355" y="3036"/>
                      <a:pt x="4930" y="3287"/>
                      <a:pt x="6414" y="24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1" name="Google Shape;2721;p40"/>
              <p:cNvSpPr/>
              <p:nvPr/>
            </p:nvSpPr>
            <p:spPr>
              <a:xfrm>
                <a:off x="1542675" y="2947075"/>
                <a:ext cx="183775" cy="91325"/>
              </a:xfrm>
              <a:custGeom>
                <a:avLst/>
                <a:gdLst/>
                <a:ahLst/>
                <a:cxnLst/>
                <a:rect l="l" t="t" r="r" b="b"/>
                <a:pathLst>
                  <a:path w="7351" h="3653" extrusionOk="0">
                    <a:moveTo>
                      <a:pt x="3561" y="205"/>
                    </a:moveTo>
                    <a:cubicBezTo>
                      <a:pt x="1575" y="525"/>
                      <a:pt x="411" y="2146"/>
                      <a:pt x="0" y="2876"/>
                    </a:cubicBezTo>
                    <a:cubicBezTo>
                      <a:pt x="754" y="3241"/>
                      <a:pt x="1416" y="3355"/>
                      <a:pt x="1712" y="3401"/>
                    </a:cubicBezTo>
                    <a:cubicBezTo>
                      <a:pt x="2329" y="3492"/>
                      <a:pt x="4200" y="3652"/>
                      <a:pt x="5935" y="2488"/>
                    </a:cubicBezTo>
                    <a:cubicBezTo>
                      <a:pt x="6414" y="2168"/>
                      <a:pt x="6916" y="1712"/>
                      <a:pt x="7350" y="1164"/>
                    </a:cubicBezTo>
                    <a:cubicBezTo>
                      <a:pt x="7053" y="936"/>
                      <a:pt x="6665" y="708"/>
                      <a:pt x="6186" y="502"/>
                    </a:cubicBezTo>
                    <a:cubicBezTo>
                      <a:pt x="5935" y="411"/>
                      <a:pt x="4839" y="0"/>
                      <a:pt x="3561" y="2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2" name="Google Shape;2722;p40"/>
              <p:cNvSpPr/>
              <p:nvPr/>
            </p:nvSpPr>
            <p:spPr>
              <a:xfrm>
                <a:off x="1538675" y="2921375"/>
                <a:ext cx="203750" cy="98175"/>
              </a:xfrm>
              <a:custGeom>
                <a:avLst/>
                <a:gdLst/>
                <a:ahLst/>
                <a:cxnLst/>
                <a:rect l="l" t="t" r="r" b="b"/>
                <a:pathLst>
                  <a:path w="8150" h="3927" extrusionOk="0">
                    <a:moveTo>
                      <a:pt x="3356" y="1507"/>
                    </a:moveTo>
                    <a:cubicBezTo>
                      <a:pt x="5547" y="937"/>
                      <a:pt x="7259" y="2009"/>
                      <a:pt x="7510" y="2192"/>
                    </a:cubicBezTo>
                    <a:lnTo>
                      <a:pt x="7533" y="2192"/>
                    </a:lnTo>
                    <a:cubicBezTo>
                      <a:pt x="7738" y="1895"/>
                      <a:pt x="7944" y="1599"/>
                      <a:pt x="8149" y="1302"/>
                    </a:cubicBezTo>
                    <a:cubicBezTo>
                      <a:pt x="8149" y="1279"/>
                      <a:pt x="8149" y="1279"/>
                      <a:pt x="8149" y="1279"/>
                    </a:cubicBezTo>
                    <a:cubicBezTo>
                      <a:pt x="4931" y="1"/>
                      <a:pt x="1872" y="457"/>
                      <a:pt x="617" y="2192"/>
                    </a:cubicBezTo>
                    <a:cubicBezTo>
                      <a:pt x="411" y="2489"/>
                      <a:pt x="115" y="3014"/>
                      <a:pt x="1" y="3836"/>
                    </a:cubicBezTo>
                    <a:cubicBezTo>
                      <a:pt x="69" y="3858"/>
                      <a:pt x="115" y="3904"/>
                      <a:pt x="160" y="3927"/>
                    </a:cubicBezTo>
                    <a:cubicBezTo>
                      <a:pt x="548" y="3265"/>
                      <a:pt x="1530" y="1964"/>
                      <a:pt x="3356" y="150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3" name="Google Shape;2723;p40"/>
              <p:cNvSpPr/>
              <p:nvPr/>
            </p:nvSpPr>
            <p:spPr>
              <a:xfrm>
                <a:off x="1851375" y="3712275"/>
                <a:ext cx="59950" cy="31425"/>
              </a:xfrm>
              <a:custGeom>
                <a:avLst/>
                <a:gdLst/>
                <a:ahLst/>
                <a:cxnLst/>
                <a:rect l="l" t="t" r="r" b="b"/>
                <a:pathLst>
                  <a:path w="2398" h="1257" extrusionOk="0">
                    <a:moveTo>
                      <a:pt x="2192" y="343"/>
                    </a:moveTo>
                    <a:cubicBezTo>
                      <a:pt x="2169" y="343"/>
                      <a:pt x="2146" y="343"/>
                      <a:pt x="2124" y="343"/>
                    </a:cubicBezTo>
                    <a:cubicBezTo>
                      <a:pt x="2238" y="229"/>
                      <a:pt x="2329" y="115"/>
                      <a:pt x="2397" y="1"/>
                    </a:cubicBezTo>
                    <a:cubicBezTo>
                      <a:pt x="1667" y="526"/>
                      <a:pt x="868" y="937"/>
                      <a:pt x="1" y="1256"/>
                    </a:cubicBezTo>
                    <a:cubicBezTo>
                      <a:pt x="800" y="1165"/>
                      <a:pt x="1576" y="845"/>
                      <a:pt x="2192" y="34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4" name="Google Shape;2724;p40"/>
              <p:cNvSpPr/>
              <p:nvPr/>
            </p:nvSpPr>
            <p:spPr>
              <a:xfrm>
                <a:off x="1604300" y="3679750"/>
                <a:ext cx="82200" cy="166650"/>
              </a:xfrm>
              <a:custGeom>
                <a:avLst/>
                <a:gdLst/>
                <a:ahLst/>
                <a:cxnLst/>
                <a:rect l="l" t="t" r="r" b="b"/>
                <a:pathLst>
                  <a:path w="3288" h="6666" extrusionOk="0">
                    <a:moveTo>
                      <a:pt x="1302" y="3310"/>
                    </a:moveTo>
                    <a:cubicBezTo>
                      <a:pt x="1187" y="2101"/>
                      <a:pt x="1621" y="914"/>
                      <a:pt x="2466" y="23"/>
                    </a:cubicBezTo>
                    <a:cubicBezTo>
                      <a:pt x="2032" y="23"/>
                      <a:pt x="1598" y="23"/>
                      <a:pt x="1165" y="1"/>
                    </a:cubicBezTo>
                    <a:cubicBezTo>
                      <a:pt x="845" y="480"/>
                      <a:pt x="0" y="1804"/>
                      <a:pt x="0" y="3676"/>
                    </a:cubicBezTo>
                    <a:cubicBezTo>
                      <a:pt x="23" y="5091"/>
                      <a:pt x="525" y="6163"/>
                      <a:pt x="822" y="6666"/>
                    </a:cubicBezTo>
                    <a:cubicBezTo>
                      <a:pt x="1690" y="6574"/>
                      <a:pt x="2511" y="6483"/>
                      <a:pt x="3287" y="6369"/>
                    </a:cubicBezTo>
                    <a:cubicBezTo>
                      <a:pt x="2740" y="6027"/>
                      <a:pt x="1484" y="5022"/>
                      <a:pt x="1302" y="331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5" name="Google Shape;2725;p40"/>
              <p:cNvSpPr/>
              <p:nvPr/>
            </p:nvSpPr>
            <p:spPr>
              <a:xfrm>
                <a:off x="1494750" y="3627825"/>
                <a:ext cx="102150" cy="257950"/>
              </a:xfrm>
              <a:custGeom>
                <a:avLst/>
                <a:gdLst/>
                <a:ahLst/>
                <a:cxnLst/>
                <a:rect l="l" t="t" r="r" b="b"/>
                <a:pathLst>
                  <a:path w="4086" h="10318" extrusionOk="0">
                    <a:moveTo>
                      <a:pt x="4086" y="1"/>
                    </a:moveTo>
                    <a:cubicBezTo>
                      <a:pt x="4063" y="1"/>
                      <a:pt x="4063" y="1"/>
                      <a:pt x="4040" y="1"/>
                    </a:cubicBezTo>
                    <a:cubicBezTo>
                      <a:pt x="1826" y="2511"/>
                      <a:pt x="68" y="6232"/>
                      <a:pt x="1758" y="9427"/>
                    </a:cubicBezTo>
                    <a:cubicBezTo>
                      <a:pt x="1940" y="9747"/>
                      <a:pt x="2146" y="10044"/>
                      <a:pt x="2374" y="10318"/>
                    </a:cubicBezTo>
                    <a:cubicBezTo>
                      <a:pt x="2397" y="10318"/>
                      <a:pt x="2397" y="10318"/>
                      <a:pt x="2419" y="10318"/>
                    </a:cubicBezTo>
                    <a:cubicBezTo>
                      <a:pt x="0" y="7122"/>
                      <a:pt x="1803" y="2877"/>
                      <a:pt x="40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2" name="Google Shape;5614;p62"/>
          <p:cNvSpPr/>
          <p:nvPr/>
        </p:nvSpPr>
        <p:spPr>
          <a:xfrm flipH="1">
            <a:off x="5582618" y="1396450"/>
            <a:ext cx="1023004" cy="96452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3" name="Google Shape;5616;p62"/>
          <p:cNvSpPr txBox="1"/>
          <p:nvPr/>
        </p:nvSpPr>
        <p:spPr>
          <a:xfrm>
            <a:off x="5605422" y="1646479"/>
            <a:ext cx="1000200" cy="63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6000">
                <a:solidFill>
                  <a:schemeClr val="tx2"/>
                </a:solidFill>
                <a:latin typeface="Atma" charset="0"/>
                <a:cs typeface="Atma" charset="0"/>
              </a:rPr>
              <a:t>0</a:t>
            </a:r>
            <a:r>
              <a:rPr lang="vi-VN" sz="6000">
                <a:solidFill>
                  <a:schemeClr val="tx2"/>
                </a:solidFill>
                <a:latin typeface="Atma" charset="0"/>
                <a:cs typeface="Atma" charset="0"/>
              </a:rPr>
              <a:t>4</a:t>
            </a:r>
            <a:endParaRPr lang="en-GB" sz="6000">
              <a:solidFill>
                <a:schemeClr val="tx2"/>
              </a:solidFill>
              <a:latin typeface="Atma" charset="0"/>
              <a:cs typeface="Atma" charset="0"/>
            </a:endParaRPr>
          </a:p>
        </p:txBody>
      </p:sp>
      <p:sp>
        <p:nvSpPr>
          <p:cNvPr id="14" name="Google Shape;5615;p62"/>
          <p:cNvSpPr txBox="1">
            <a:spLocks noGrp="1"/>
          </p:cNvSpPr>
          <p:nvPr>
            <p:ph type="title"/>
          </p:nvPr>
        </p:nvSpPr>
        <p:spPr>
          <a:xfrm>
            <a:off x="2486161" y="2384368"/>
            <a:ext cx="5264817" cy="91301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5000">
                <a:solidFill>
                  <a:schemeClr val="bg1"/>
                </a:solidFill>
                <a:latin typeface="Itim" panose="00000500000000000000" pitchFamily="2" charset="-34"/>
                <a:cs typeface="Itim" panose="00000500000000000000" pitchFamily="2" charset="-34"/>
              </a:rPr>
              <a:t>LUYỆN TẬP</a:t>
            </a:r>
            <a:endParaRPr sz="5000">
              <a:solidFill>
                <a:schemeClr val="bg1"/>
              </a:solidFill>
              <a:latin typeface="Itim" panose="00000500000000000000" pitchFamily="2" charset="-34"/>
              <a:cs typeface="Itim" panose="00000500000000000000" pitchFamily="2" charset="-34"/>
            </a:endParaRPr>
          </a:p>
        </p:txBody>
      </p:sp>
      <p:sp>
        <p:nvSpPr>
          <p:cNvPr id="15" name="Google Shape;5617;p62"/>
          <p:cNvSpPr txBox="1">
            <a:spLocks noGrp="1"/>
          </p:cNvSpPr>
          <p:nvPr>
            <p:ph type="subTitle" idx="1"/>
          </p:nvPr>
        </p:nvSpPr>
        <p:spPr>
          <a:xfrm>
            <a:off x="4188411" y="3197802"/>
            <a:ext cx="2532000" cy="567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vi-VN"/>
              <a:t>Củng cố kiến thức bằng các bài tập vận dụng</a:t>
            </a:r>
            <a:endParaRPr lang="vi-VN"/>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Subtitle 2"/>
          <p:cNvSpPr>
            <a:spLocks noGrp="1"/>
          </p:cNvSpPr>
          <p:nvPr>
            <p:ph type="subTitle" idx="1"/>
          </p:nvPr>
        </p:nvSpPr>
        <p:spPr/>
        <p:txBody>
          <a:bodyPr/>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17"/>
        <p:cNvGrpSpPr/>
        <p:nvPr/>
      </p:nvGrpSpPr>
      <p:grpSpPr>
        <a:xfrm>
          <a:off x="0" y="0"/>
          <a:ext cx="0" cy="0"/>
          <a:chOff x="0" y="0"/>
          <a:chExt cx="0" cy="0"/>
        </a:xfrm>
      </p:grpSpPr>
      <p:grpSp>
        <p:nvGrpSpPr>
          <p:cNvPr id="3018" name="Google Shape;3018;p42"/>
          <p:cNvGrpSpPr/>
          <p:nvPr/>
        </p:nvGrpSpPr>
        <p:grpSpPr>
          <a:xfrm rot="1063801">
            <a:off x="4681851" y="297955"/>
            <a:ext cx="1570468" cy="1800987"/>
            <a:chOff x="3056825" y="-2290075"/>
            <a:chExt cx="1465250" cy="1680325"/>
          </a:xfrm>
        </p:grpSpPr>
        <p:sp>
          <p:nvSpPr>
            <p:cNvPr id="3019" name="Google Shape;3019;p42"/>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0" name="Google Shape;3020;p42"/>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1" name="Google Shape;3021;p42"/>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2" name="Google Shape;3022;p4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3" name="Google Shape;3023;p42"/>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4" name="Google Shape;3024;p42"/>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5" name="Google Shape;3025;p42"/>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6" name="Google Shape;3026;p42"/>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7" name="Google Shape;3027;p42"/>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8" name="Google Shape;3028;p42"/>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9" name="Google Shape;3029;p42"/>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0" name="Google Shape;3030;p42"/>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1" name="Google Shape;3031;p42"/>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2" name="Google Shape;3032;p42"/>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3" name="Google Shape;3033;p42"/>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34" name="Google Shape;3034;p42"/>
          <p:cNvGrpSpPr/>
          <p:nvPr/>
        </p:nvGrpSpPr>
        <p:grpSpPr>
          <a:xfrm>
            <a:off x="6397051" y="665217"/>
            <a:ext cx="841496" cy="855191"/>
            <a:chOff x="5967275" y="1212450"/>
            <a:chExt cx="1139775" cy="1158325"/>
          </a:xfrm>
        </p:grpSpPr>
        <p:sp>
          <p:nvSpPr>
            <p:cNvPr id="3035" name="Google Shape;3035;p42"/>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6" name="Google Shape;3036;p42"/>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7" name="Google Shape;3037;p42"/>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8" name="Google Shape;3038;p42"/>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9" name="Google Shape;3039;p42"/>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0" name="Google Shape;3040;p42"/>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1" name="Google Shape;3041;p42"/>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42" name="Google Shape;3042;p42"/>
          <p:cNvGrpSpPr/>
          <p:nvPr/>
        </p:nvGrpSpPr>
        <p:grpSpPr>
          <a:xfrm rot="8538506">
            <a:off x="3512700" y="505569"/>
            <a:ext cx="1391476" cy="1735045"/>
            <a:chOff x="2386975" y="3180875"/>
            <a:chExt cx="1391500" cy="1735075"/>
          </a:xfrm>
        </p:grpSpPr>
        <p:sp>
          <p:nvSpPr>
            <p:cNvPr id="3043" name="Google Shape;3043;p42"/>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4" name="Google Shape;3044;p42"/>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5" name="Google Shape;3045;p42"/>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6" name="Google Shape;3046;p42"/>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7" name="Google Shape;3047;p42"/>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8" name="Google Shape;3048;p42"/>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9" name="Google Shape;3049;p42"/>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0" name="Google Shape;3050;p42"/>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1" name="Google Shape;3051;p42"/>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2" name="Google Shape;3052;p42"/>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3" name="Google Shape;3053;p42"/>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4" name="Google Shape;3054;p42"/>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5" name="Google Shape;3055;p42"/>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6" name="Google Shape;3056;p42"/>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7" name="Google Shape;3057;p42"/>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8" name="Google Shape;3058;p42"/>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9" name="Google Shape;3059;p42"/>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0" name="Google Shape;3060;p42"/>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1" name="Google Shape;3061;p42"/>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2" name="Google Shape;3062;p42"/>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3" name="Google Shape;3063;p42"/>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4" name="Google Shape;3064;p42"/>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65" name="Google Shape;3065;p42"/>
          <p:cNvGrpSpPr/>
          <p:nvPr/>
        </p:nvGrpSpPr>
        <p:grpSpPr>
          <a:xfrm rot="-5400000" flipH="1">
            <a:off x="635334" y="1893311"/>
            <a:ext cx="1723720" cy="2159011"/>
            <a:chOff x="610625" y="938625"/>
            <a:chExt cx="1230350" cy="1541050"/>
          </a:xfrm>
        </p:grpSpPr>
        <p:sp>
          <p:nvSpPr>
            <p:cNvPr id="3066" name="Google Shape;3066;p4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7" name="Google Shape;3067;p42"/>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8" name="Google Shape;3068;p42"/>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9" name="Google Shape;3069;p42"/>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0" name="Google Shape;3070;p42"/>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1" name="Google Shape;3071;p42"/>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2" name="Google Shape;3072;p42"/>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3" name="Google Shape;3073;p42"/>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4" name="Google Shape;3074;p42"/>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5" name="Google Shape;3075;p42"/>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6" name="Google Shape;3076;p42"/>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7" name="Google Shape;3077;p42"/>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8" name="Google Shape;3078;p42"/>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9" name="Google Shape;3079;p42"/>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0" name="Google Shape;3080;p42"/>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1" name="Google Shape;3081;p42"/>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2" name="Google Shape;3082;p42"/>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3" name="Google Shape;3083;p42"/>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84" name="Google Shape;3084;p42"/>
          <p:cNvGrpSpPr/>
          <p:nvPr/>
        </p:nvGrpSpPr>
        <p:grpSpPr>
          <a:xfrm rot="-9044330">
            <a:off x="1698634" y="238225"/>
            <a:ext cx="1077529" cy="2269717"/>
            <a:chOff x="4458800" y="2953350"/>
            <a:chExt cx="842025" cy="1773650"/>
          </a:xfrm>
        </p:grpSpPr>
        <p:sp>
          <p:nvSpPr>
            <p:cNvPr id="3085" name="Google Shape;3085;p42"/>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6" name="Google Shape;3086;p42"/>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7" name="Google Shape;3087;p42"/>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8" name="Google Shape;3088;p42"/>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9" name="Google Shape;3089;p42"/>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0" name="Google Shape;3090;p42"/>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1" name="Google Shape;3091;p42"/>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2" name="Google Shape;3092;p42"/>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3" name="Google Shape;3093;p42"/>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4" name="Google Shape;3094;p42"/>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5" name="Google Shape;3095;p42"/>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6" name="Google Shape;3096;p42"/>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7" name="Google Shape;3097;p42"/>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8" name="Google Shape;3098;p42"/>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9" name="Google Shape;3099;p42"/>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0" name="Google Shape;3100;p42"/>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1" name="Google Shape;3101;p42"/>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2" name="Google Shape;3102;p42"/>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3" name="Google Shape;3103;p42"/>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4" name="Google Shape;3104;p42"/>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5" name="Google Shape;3105;p42"/>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06" name="Google Shape;3106;p42"/>
          <p:cNvGrpSpPr/>
          <p:nvPr/>
        </p:nvGrpSpPr>
        <p:grpSpPr>
          <a:xfrm>
            <a:off x="6768464" y="2878592"/>
            <a:ext cx="1361596" cy="2179835"/>
            <a:chOff x="6073364" y="2878592"/>
            <a:chExt cx="1361596" cy="2179835"/>
          </a:xfrm>
        </p:grpSpPr>
        <p:sp>
          <p:nvSpPr>
            <p:cNvPr id="3107" name="Google Shape;3107;p42"/>
            <p:cNvSpPr/>
            <p:nvPr/>
          </p:nvSpPr>
          <p:spPr>
            <a:xfrm flipH="1">
              <a:off x="6073364" y="4741576"/>
              <a:ext cx="1294985" cy="316851"/>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8" name="Google Shape;3108;p42"/>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rgbClr val="FF2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9" name="Google Shape;3109;p42"/>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0" name="Google Shape;3110;p42"/>
            <p:cNvSpPr/>
            <p:nvPr/>
          </p:nvSpPr>
          <p:spPr>
            <a:xfrm flipH="1">
              <a:off x="6470285" y="2907840"/>
              <a:ext cx="964675" cy="956318"/>
            </a:xfrm>
            <a:custGeom>
              <a:avLst/>
              <a:gdLst/>
              <a:ahLst/>
              <a:cxnLst/>
              <a:rect l="l" t="t" r="r" b="b"/>
              <a:pathLst>
                <a:path w="39941" h="39595" extrusionOk="0">
                  <a:moveTo>
                    <a:pt x="24607" y="1"/>
                  </a:moveTo>
                  <a:cubicBezTo>
                    <a:pt x="23871" y="1"/>
                    <a:pt x="23087" y="36"/>
                    <a:pt x="22251" y="113"/>
                  </a:cubicBezTo>
                  <a:cubicBezTo>
                    <a:pt x="12345" y="1049"/>
                    <a:pt x="9948" y="2510"/>
                    <a:pt x="8213" y="4153"/>
                  </a:cubicBezTo>
                  <a:cubicBezTo>
                    <a:pt x="6456" y="5797"/>
                    <a:pt x="4904" y="12210"/>
                    <a:pt x="3169" y="14242"/>
                  </a:cubicBezTo>
                  <a:cubicBezTo>
                    <a:pt x="1491" y="16160"/>
                    <a:pt x="0" y="18182"/>
                    <a:pt x="4260" y="18182"/>
                  </a:cubicBezTo>
                  <a:cubicBezTo>
                    <a:pt x="4461" y="18182"/>
                    <a:pt x="4676" y="18177"/>
                    <a:pt x="4904" y="18168"/>
                  </a:cubicBezTo>
                  <a:lnTo>
                    <a:pt x="4904" y="18168"/>
                  </a:lnTo>
                  <a:cubicBezTo>
                    <a:pt x="4904" y="18168"/>
                    <a:pt x="2462" y="32388"/>
                    <a:pt x="6798" y="35926"/>
                  </a:cubicBezTo>
                  <a:cubicBezTo>
                    <a:pt x="10017" y="38553"/>
                    <a:pt x="16044" y="39595"/>
                    <a:pt x="21862" y="39595"/>
                  </a:cubicBezTo>
                  <a:cubicBezTo>
                    <a:pt x="28173" y="39595"/>
                    <a:pt x="34237" y="38369"/>
                    <a:pt x="36197" y="36611"/>
                  </a:cubicBezTo>
                  <a:cubicBezTo>
                    <a:pt x="39941" y="33210"/>
                    <a:pt x="37110" y="7189"/>
                    <a:pt x="34805" y="4153"/>
                  </a:cubicBezTo>
                  <a:cubicBezTo>
                    <a:pt x="34805" y="4153"/>
                    <a:pt x="32585" y="1"/>
                    <a:pt x="24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1" name="Google Shape;3111;p42"/>
            <p:cNvSpPr/>
            <p:nvPr/>
          </p:nvSpPr>
          <p:spPr>
            <a:xfrm flipH="1">
              <a:off x="6470285" y="2959889"/>
              <a:ext cx="844033" cy="904463"/>
            </a:xfrm>
            <a:custGeom>
              <a:avLst/>
              <a:gdLst/>
              <a:ahLst/>
              <a:cxnLst/>
              <a:rect l="l" t="t" r="r" b="b"/>
              <a:pathLst>
                <a:path w="34946" h="37448" extrusionOk="0">
                  <a:moveTo>
                    <a:pt x="21449" y="1"/>
                  </a:moveTo>
                  <a:cubicBezTo>
                    <a:pt x="18911" y="1"/>
                    <a:pt x="16266" y="203"/>
                    <a:pt x="14038" y="811"/>
                  </a:cubicBezTo>
                  <a:cubicBezTo>
                    <a:pt x="7350" y="2637"/>
                    <a:pt x="5045" y="3276"/>
                    <a:pt x="4314" y="8503"/>
                  </a:cubicBezTo>
                  <a:cubicBezTo>
                    <a:pt x="3652" y="13228"/>
                    <a:pt x="0" y="30005"/>
                    <a:pt x="2922" y="34250"/>
                  </a:cubicBezTo>
                  <a:cubicBezTo>
                    <a:pt x="3059" y="34456"/>
                    <a:pt x="3196" y="34638"/>
                    <a:pt x="3355" y="34798"/>
                  </a:cubicBezTo>
                  <a:cubicBezTo>
                    <a:pt x="6758" y="36680"/>
                    <a:pt x="11892" y="37448"/>
                    <a:pt x="16869" y="37448"/>
                  </a:cubicBezTo>
                  <a:cubicBezTo>
                    <a:pt x="20706" y="37448"/>
                    <a:pt x="24448" y="36991"/>
                    <a:pt x="27231" y="36236"/>
                  </a:cubicBezTo>
                  <a:cubicBezTo>
                    <a:pt x="28075" y="35802"/>
                    <a:pt x="28897" y="35460"/>
                    <a:pt x="29673" y="35277"/>
                  </a:cubicBezTo>
                  <a:cubicBezTo>
                    <a:pt x="30312" y="35049"/>
                    <a:pt x="30837" y="34775"/>
                    <a:pt x="31202" y="34456"/>
                  </a:cubicBezTo>
                  <a:cubicBezTo>
                    <a:pt x="34946" y="31055"/>
                    <a:pt x="32115" y="5034"/>
                    <a:pt x="29810" y="1998"/>
                  </a:cubicBezTo>
                  <a:cubicBezTo>
                    <a:pt x="29810" y="1998"/>
                    <a:pt x="29810" y="1998"/>
                    <a:pt x="29810" y="1975"/>
                  </a:cubicBezTo>
                  <a:lnTo>
                    <a:pt x="29787" y="1975"/>
                  </a:lnTo>
                  <a:cubicBezTo>
                    <a:pt x="29696" y="1816"/>
                    <a:pt x="29285" y="1154"/>
                    <a:pt x="28372" y="423"/>
                  </a:cubicBezTo>
                  <a:cubicBezTo>
                    <a:pt x="26555" y="215"/>
                    <a:pt x="24059" y="1"/>
                    <a:pt x="2144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2" name="Google Shape;3112;p42"/>
            <p:cNvSpPr/>
            <p:nvPr/>
          </p:nvSpPr>
          <p:spPr>
            <a:xfrm flipH="1">
              <a:off x="6887616" y="3016188"/>
              <a:ext cx="501696" cy="848260"/>
            </a:xfrm>
            <a:custGeom>
              <a:avLst/>
              <a:gdLst/>
              <a:ahLst/>
              <a:cxnLst/>
              <a:rect l="l" t="t" r="r" b="b"/>
              <a:pathLst>
                <a:path w="20772" h="35121" extrusionOk="0">
                  <a:moveTo>
                    <a:pt x="9842" y="1"/>
                  </a:moveTo>
                  <a:cubicBezTo>
                    <a:pt x="9062" y="1"/>
                    <a:pt x="8250" y="240"/>
                    <a:pt x="7442" y="649"/>
                  </a:cubicBezTo>
                  <a:cubicBezTo>
                    <a:pt x="4087" y="2315"/>
                    <a:pt x="4406" y="6423"/>
                    <a:pt x="3037" y="9322"/>
                  </a:cubicBezTo>
                  <a:cubicBezTo>
                    <a:pt x="2557" y="10372"/>
                    <a:pt x="1827" y="11262"/>
                    <a:pt x="1097" y="12130"/>
                  </a:cubicBezTo>
                  <a:cubicBezTo>
                    <a:pt x="868" y="12404"/>
                    <a:pt x="366" y="12815"/>
                    <a:pt x="1" y="13248"/>
                  </a:cubicBezTo>
                  <a:cubicBezTo>
                    <a:pt x="115" y="13317"/>
                    <a:pt x="252" y="13385"/>
                    <a:pt x="435" y="13454"/>
                  </a:cubicBezTo>
                  <a:cubicBezTo>
                    <a:pt x="435" y="13454"/>
                    <a:pt x="435" y="13454"/>
                    <a:pt x="457" y="13476"/>
                  </a:cubicBezTo>
                  <a:cubicBezTo>
                    <a:pt x="526" y="13499"/>
                    <a:pt x="617" y="13522"/>
                    <a:pt x="708" y="13545"/>
                  </a:cubicBezTo>
                  <a:lnTo>
                    <a:pt x="754" y="13545"/>
                  </a:lnTo>
                  <a:cubicBezTo>
                    <a:pt x="845" y="13568"/>
                    <a:pt x="960" y="13591"/>
                    <a:pt x="1051" y="13613"/>
                  </a:cubicBezTo>
                  <a:lnTo>
                    <a:pt x="1074" y="13613"/>
                  </a:lnTo>
                  <a:cubicBezTo>
                    <a:pt x="1188" y="13636"/>
                    <a:pt x="1325" y="13659"/>
                    <a:pt x="1462" y="13659"/>
                  </a:cubicBezTo>
                  <a:lnTo>
                    <a:pt x="1530" y="13659"/>
                  </a:lnTo>
                  <a:cubicBezTo>
                    <a:pt x="1621" y="13682"/>
                    <a:pt x="1758" y="13682"/>
                    <a:pt x="1873" y="13682"/>
                  </a:cubicBezTo>
                  <a:cubicBezTo>
                    <a:pt x="1918" y="13682"/>
                    <a:pt x="1964" y="13705"/>
                    <a:pt x="2010" y="13705"/>
                  </a:cubicBezTo>
                  <a:lnTo>
                    <a:pt x="2489" y="13705"/>
                  </a:lnTo>
                  <a:cubicBezTo>
                    <a:pt x="2649" y="13705"/>
                    <a:pt x="2831" y="13705"/>
                    <a:pt x="3014" y="13682"/>
                  </a:cubicBezTo>
                  <a:lnTo>
                    <a:pt x="3014" y="13682"/>
                  </a:lnTo>
                  <a:cubicBezTo>
                    <a:pt x="3014" y="13682"/>
                    <a:pt x="2740" y="15325"/>
                    <a:pt x="2534" y="17585"/>
                  </a:cubicBezTo>
                  <a:cubicBezTo>
                    <a:pt x="2534" y="17882"/>
                    <a:pt x="2512" y="18156"/>
                    <a:pt x="2466" y="18452"/>
                  </a:cubicBezTo>
                  <a:cubicBezTo>
                    <a:pt x="2146" y="22926"/>
                    <a:pt x="2215" y="29226"/>
                    <a:pt x="4908" y="31440"/>
                  </a:cubicBezTo>
                  <a:cubicBezTo>
                    <a:pt x="8150" y="34068"/>
                    <a:pt x="14208" y="35120"/>
                    <a:pt x="20037" y="35120"/>
                  </a:cubicBezTo>
                  <a:cubicBezTo>
                    <a:pt x="20283" y="35120"/>
                    <a:pt x="20528" y="35119"/>
                    <a:pt x="20772" y="35115"/>
                  </a:cubicBezTo>
                  <a:cubicBezTo>
                    <a:pt x="20475" y="34179"/>
                    <a:pt x="19653" y="33243"/>
                    <a:pt x="19288" y="32536"/>
                  </a:cubicBezTo>
                  <a:cubicBezTo>
                    <a:pt x="18489" y="30938"/>
                    <a:pt x="17964" y="29157"/>
                    <a:pt x="17394" y="27468"/>
                  </a:cubicBezTo>
                  <a:cubicBezTo>
                    <a:pt x="16389" y="24547"/>
                    <a:pt x="16595" y="21465"/>
                    <a:pt x="16321" y="18452"/>
                  </a:cubicBezTo>
                  <a:cubicBezTo>
                    <a:pt x="16001" y="14960"/>
                    <a:pt x="15499" y="11468"/>
                    <a:pt x="14815" y="8021"/>
                  </a:cubicBezTo>
                  <a:cubicBezTo>
                    <a:pt x="14426" y="6172"/>
                    <a:pt x="14198" y="3684"/>
                    <a:pt x="13148" y="2041"/>
                  </a:cubicBezTo>
                  <a:cubicBezTo>
                    <a:pt x="12214" y="591"/>
                    <a:pt x="11067" y="1"/>
                    <a:pt x="98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3" name="Google Shape;3113;p42"/>
            <p:cNvSpPr/>
            <p:nvPr/>
          </p:nvSpPr>
          <p:spPr>
            <a:xfrm flipH="1">
              <a:off x="7231620" y="3046186"/>
              <a:ext cx="157692" cy="301182"/>
            </a:xfrm>
            <a:custGeom>
              <a:avLst/>
              <a:gdLst/>
              <a:ahLst/>
              <a:cxnLst/>
              <a:rect l="l" t="t" r="r" b="b"/>
              <a:pathLst>
                <a:path w="6529" h="12470" extrusionOk="0">
                  <a:moveTo>
                    <a:pt x="6529" y="0"/>
                  </a:moveTo>
                  <a:cubicBezTo>
                    <a:pt x="4132" y="1917"/>
                    <a:pt x="4269" y="5478"/>
                    <a:pt x="3037" y="8080"/>
                  </a:cubicBezTo>
                  <a:cubicBezTo>
                    <a:pt x="2557" y="9130"/>
                    <a:pt x="1827" y="10020"/>
                    <a:pt x="1097" y="10888"/>
                  </a:cubicBezTo>
                  <a:cubicBezTo>
                    <a:pt x="868" y="11162"/>
                    <a:pt x="366" y="11573"/>
                    <a:pt x="1" y="12006"/>
                  </a:cubicBezTo>
                  <a:cubicBezTo>
                    <a:pt x="411" y="12293"/>
                    <a:pt x="1189" y="12470"/>
                    <a:pt x="2467" y="12470"/>
                  </a:cubicBezTo>
                  <a:cubicBezTo>
                    <a:pt x="2612" y="12470"/>
                    <a:pt x="2764" y="12467"/>
                    <a:pt x="2923" y="12463"/>
                  </a:cubicBezTo>
                  <a:cubicBezTo>
                    <a:pt x="3265" y="11641"/>
                    <a:pt x="3721" y="10294"/>
                    <a:pt x="3836" y="8948"/>
                  </a:cubicBezTo>
                  <a:cubicBezTo>
                    <a:pt x="4018" y="6893"/>
                    <a:pt x="5296" y="1644"/>
                    <a:pt x="652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4" name="Google Shape;3114;p42"/>
            <p:cNvSpPr/>
            <p:nvPr/>
          </p:nvSpPr>
          <p:spPr>
            <a:xfrm flipH="1">
              <a:off x="7114746" y="3016816"/>
              <a:ext cx="264083" cy="316084"/>
            </a:xfrm>
            <a:custGeom>
              <a:avLst/>
              <a:gdLst/>
              <a:ahLst/>
              <a:cxnLst/>
              <a:rect l="l" t="t" r="r" b="b"/>
              <a:pathLst>
                <a:path w="10934" h="13087" extrusionOk="0">
                  <a:moveTo>
                    <a:pt x="10890" y="1"/>
                  </a:moveTo>
                  <a:cubicBezTo>
                    <a:pt x="10741" y="1"/>
                    <a:pt x="10223" y="51"/>
                    <a:pt x="9496" y="166"/>
                  </a:cubicBezTo>
                  <a:cubicBezTo>
                    <a:pt x="8651" y="280"/>
                    <a:pt x="7487" y="463"/>
                    <a:pt x="6460" y="1102"/>
                  </a:cubicBezTo>
                  <a:cubicBezTo>
                    <a:pt x="5935" y="1399"/>
                    <a:pt x="5501" y="1832"/>
                    <a:pt x="5182" y="2289"/>
                  </a:cubicBezTo>
                  <a:cubicBezTo>
                    <a:pt x="4862" y="2745"/>
                    <a:pt x="4634" y="3225"/>
                    <a:pt x="4497" y="3636"/>
                  </a:cubicBezTo>
                  <a:cubicBezTo>
                    <a:pt x="4178" y="4434"/>
                    <a:pt x="4018" y="4982"/>
                    <a:pt x="4018" y="4982"/>
                  </a:cubicBezTo>
                  <a:cubicBezTo>
                    <a:pt x="4018" y="4982"/>
                    <a:pt x="3972" y="5142"/>
                    <a:pt x="3904" y="5370"/>
                  </a:cubicBezTo>
                  <a:cubicBezTo>
                    <a:pt x="3835" y="5621"/>
                    <a:pt x="3744" y="5964"/>
                    <a:pt x="3630" y="6375"/>
                  </a:cubicBezTo>
                  <a:cubicBezTo>
                    <a:pt x="3402" y="7219"/>
                    <a:pt x="3128" y="8315"/>
                    <a:pt x="2694" y="9365"/>
                  </a:cubicBezTo>
                  <a:cubicBezTo>
                    <a:pt x="1804" y="11465"/>
                    <a:pt x="1" y="13017"/>
                    <a:pt x="115" y="13085"/>
                  </a:cubicBezTo>
                  <a:cubicBezTo>
                    <a:pt x="115" y="13086"/>
                    <a:pt x="116" y="13086"/>
                    <a:pt x="118" y="13086"/>
                  </a:cubicBezTo>
                  <a:cubicBezTo>
                    <a:pt x="161" y="13086"/>
                    <a:pt x="566" y="12703"/>
                    <a:pt x="1165" y="12104"/>
                  </a:cubicBezTo>
                  <a:cubicBezTo>
                    <a:pt x="1302" y="11944"/>
                    <a:pt x="1461" y="11784"/>
                    <a:pt x="1621" y="11579"/>
                  </a:cubicBezTo>
                  <a:cubicBezTo>
                    <a:pt x="1804" y="11396"/>
                    <a:pt x="1941" y="11191"/>
                    <a:pt x="2100" y="10963"/>
                  </a:cubicBezTo>
                  <a:cubicBezTo>
                    <a:pt x="2192" y="10848"/>
                    <a:pt x="2260" y="10734"/>
                    <a:pt x="2352" y="10620"/>
                  </a:cubicBezTo>
                  <a:lnTo>
                    <a:pt x="2466" y="10460"/>
                  </a:lnTo>
                  <a:lnTo>
                    <a:pt x="2580" y="10255"/>
                  </a:lnTo>
                  <a:cubicBezTo>
                    <a:pt x="2717" y="10004"/>
                    <a:pt x="2854" y="9753"/>
                    <a:pt x="2991" y="9502"/>
                  </a:cubicBezTo>
                  <a:cubicBezTo>
                    <a:pt x="3470" y="8429"/>
                    <a:pt x="3790" y="7310"/>
                    <a:pt x="4041" y="6489"/>
                  </a:cubicBezTo>
                  <a:cubicBezTo>
                    <a:pt x="4155" y="6078"/>
                    <a:pt x="4246" y="5736"/>
                    <a:pt x="4315" y="5484"/>
                  </a:cubicBezTo>
                  <a:cubicBezTo>
                    <a:pt x="4406" y="5256"/>
                    <a:pt x="4452" y="5119"/>
                    <a:pt x="4452" y="5119"/>
                  </a:cubicBezTo>
                  <a:cubicBezTo>
                    <a:pt x="4452" y="5119"/>
                    <a:pt x="4588" y="4571"/>
                    <a:pt x="4862" y="3773"/>
                  </a:cubicBezTo>
                  <a:cubicBezTo>
                    <a:pt x="5136" y="2974"/>
                    <a:pt x="5684" y="1969"/>
                    <a:pt x="6620" y="1353"/>
                  </a:cubicBezTo>
                  <a:cubicBezTo>
                    <a:pt x="7556" y="737"/>
                    <a:pt x="8697" y="509"/>
                    <a:pt x="9519" y="326"/>
                  </a:cubicBezTo>
                  <a:cubicBezTo>
                    <a:pt x="10363" y="166"/>
                    <a:pt x="10934" y="52"/>
                    <a:pt x="10934" y="6"/>
                  </a:cubicBezTo>
                  <a:cubicBezTo>
                    <a:pt x="10934" y="3"/>
                    <a:pt x="10919" y="1"/>
                    <a:pt x="10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5" name="Google Shape;3115;p42"/>
            <p:cNvSpPr/>
            <p:nvPr/>
          </p:nvSpPr>
          <p:spPr>
            <a:xfrm flipH="1">
              <a:off x="7253115" y="3223683"/>
              <a:ext cx="95934" cy="572269"/>
            </a:xfrm>
            <a:custGeom>
              <a:avLst/>
              <a:gdLst/>
              <a:ahLst/>
              <a:cxnLst/>
              <a:rect l="l" t="t" r="r" b="b"/>
              <a:pathLst>
                <a:path w="3972" h="23694" extrusionOk="0">
                  <a:moveTo>
                    <a:pt x="2054" y="1"/>
                  </a:moveTo>
                  <a:cubicBezTo>
                    <a:pt x="2032" y="1"/>
                    <a:pt x="2054" y="69"/>
                    <a:pt x="2054" y="161"/>
                  </a:cubicBezTo>
                  <a:cubicBezTo>
                    <a:pt x="2077" y="252"/>
                    <a:pt x="2123" y="389"/>
                    <a:pt x="2123" y="571"/>
                  </a:cubicBezTo>
                  <a:cubicBezTo>
                    <a:pt x="2169" y="937"/>
                    <a:pt x="2100" y="1439"/>
                    <a:pt x="1986" y="2055"/>
                  </a:cubicBezTo>
                  <a:cubicBezTo>
                    <a:pt x="1872" y="2671"/>
                    <a:pt x="1666" y="3402"/>
                    <a:pt x="1529" y="4178"/>
                  </a:cubicBezTo>
                  <a:cubicBezTo>
                    <a:pt x="1392" y="4954"/>
                    <a:pt x="1256" y="5776"/>
                    <a:pt x="1050" y="6597"/>
                  </a:cubicBezTo>
                  <a:cubicBezTo>
                    <a:pt x="845" y="7396"/>
                    <a:pt x="685" y="8241"/>
                    <a:pt x="525" y="9017"/>
                  </a:cubicBezTo>
                  <a:cubicBezTo>
                    <a:pt x="434" y="9405"/>
                    <a:pt x="365" y="9793"/>
                    <a:pt x="320" y="10158"/>
                  </a:cubicBezTo>
                  <a:cubicBezTo>
                    <a:pt x="274" y="10523"/>
                    <a:pt x="228" y="10866"/>
                    <a:pt x="183" y="11185"/>
                  </a:cubicBezTo>
                  <a:cubicBezTo>
                    <a:pt x="91" y="11824"/>
                    <a:pt x="91" y="12349"/>
                    <a:pt x="46" y="12715"/>
                  </a:cubicBezTo>
                  <a:cubicBezTo>
                    <a:pt x="23" y="13103"/>
                    <a:pt x="0" y="13308"/>
                    <a:pt x="0" y="13308"/>
                  </a:cubicBezTo>
                  <a:cubicBezTo>
                    <a:pt x="0" y="13308"/>
                    <a:pt x="0" y="13354"/>
                    <a:pt x="0" y="13468"/>
                  </a:cubicBezTo>
                  <a:cubicBezTo>
                    <a:pt x="23" y="13559"/>
                    <a:pt x="23" y="13719"/>
                    <a:pt x="23" y="13901"/>
                  </a:cubicBezTo>
                  <a:cubicBezTo>
                    <a:pt x="46" y="14267"/>
                    <a:pt x="46" y="14814"/>
                    <a:pt x="91" y="15454"/>
                  </a:cubicBezTo>
                  <a:cubicBezTo>
                    <a:pt x="206" y="16709"/>
                    <a:pt x="365" y="18444"/>
                    <a:pt x="1027" y="20064"/>
                  </a:cubicBezTo>
                  <a:cubicBezTo>
                    <a:pt x="1347" y="20886"/>
                    <a:pt x="1826" y="21616"/>
                    <a:pt x="2305" y="22255"/>
                  </a:cubicBezTo>
                  <a:cubicBezTo>
                    <a:pt x="2671" y="22735"/>
                    <a:pt x="3036" y="23146"/>
                    <a:pt x="3378" y="23511"/>
                  </a:cubicBezTo>
                  <a:cubicBezTo>
                    <a:pt x="3584" y="23557"/>
                    <a:pt x="3766" y="23625"/>
                    <a:pt x="3972" y="23693"/>
                  </a:cubicBezTo>
                  <a:cubicBezTo>
                    <a:pt x="3538" y="23237"/>
                    <a:pt x="3059" y="22666"/>
                    <a:pt x="2625" y="22027"/>
                  </a:cubicBezTo>
                  <a:cubicBezTo>
                    <a:pt x="2191" y="21388"/>
                    <a:pt x="1758" y="20681"/>
                    <a:pt x="1484" y="19882"/>
                  </a:cubicBezTo>
                  <a:cubicBezTo>
                    <a:pt x="913" y="18352"/>
                    <a:pt x="822" y="16663"/>
                    <a:pt x="731" y="15408"/>
                  </a:cubicBezTo>
                  <a:cubicBezTo>
                    <a:pt x="708" y="14769"/>
                    <a:pt x="708" y="14267"/>
                    <a:pt x="708" y="13901"/>
                  </a:cubicBezTo>
                  <a:cubicBezTo>
                    <a:pt x="708" y="13719"/>
                    <a:pt x="708" y="13559"/>
                    <a:pt x="685" y="13468"/>
                  </a:cubicBezTo>
                  <a:cubicBezTo>
                    <a:pt x="685" y="13376"/>
                    <a:pt x="708" y="13331"/>
                    <a:pt x="708" y="13331"/>
                  </a:cubicBezTo>
                  <a:cubicBezTo>
                    <a:pt x="708" y="13331"/>
                    <a:pt x="708" y="13103"/>
                    <a:pt x="731" y="12760"/>
                  </a:cubicBezTo>
                  <a:cubicBezTo>
                    <a:pt x="753" y="12395"/>
                    <a:pt x="753" y="11870"/>
                    <a:pt x="799" y="11254"/>
                  </a:cubicBezTo>
                  <a:cubicBezTo>
                    <a:pt x="845" y="10934"/>
                    <a:pt x="890" y="10592"/>
                    <a:pt x="936" y="10249"/>
                  </a:cubicBezTo>
                  <a:cubicBezTo>
                    <a:pt x="959" y="9884"/>
                    <a:pt x="1004" y="9496"/>
                    <a:pt x="1073" y="9131"/>
                  </a:cubicBezTo>
                  <a:cubicBezTo>
                    <a:pt x="1210" y="8355"/>
                    <a:pt x="1347" y="7533"/>
                    <a:pt x="1529" y="6689"/>
                  </a:cubicBezTo>
                  <a:cubicBezTo>
                    <a:pt x="1712" y="5867"/>
                    <a:pt x="1803" y="5022"/>
                    <a:pt x="1917" y="4246"/>
                  </a:cubicBezTo>
                  <a:cubicBezTo>
                    <a:pt x="2009" y="3447"/>
                    <a:pt x="2169" y="2740"/>
                    <a:pt x="2260" y="2101"/>
                  </a:cubicBezTo>
                  <a:cubicBezTo>
                    <a:pt x="2328" y="1462"/>
                    <a:pt x="2351" y="914"/>
                    <a:pt x="2260" y="549"/>
                  </a:cubicBezTo>
                  <a:cubicBezTo>
                    <a:pt x="2237" y="366"/>
                    <a:pt x="2169" y="229"/>
                    <a:pt x="2123" y="138"/>
                  </a:cubicBezTo>
                  <a:cubicBezTo>
                    <a:pt x="2077" y="47"/>
                    <a:pt x="2054" y="1"/>
                    <a:pt x="20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6" name="Google Shape;3116;p42"/>
            <p:cNvSpPr/>
            <p:nvPr/>
          </p:nvSpPr>
          <p:spPr>
            <a:xfrm flipH="1">
              <a:off x="6792237" y="4135560"/>
              <a:ext cx="311495" cy="642505"/>
            </a:xfrm>
            <a:custGeom>
              <a:avLst/>
              <a:gdLst/>
              <a:ahLst/>
              <a:cxnLst/>
              <a:rect l="l" t="t" r="r" b="b"/>
              <a:pathLst>
                <a:path w="12897" h="26602" extrusionOk="0">
                  <a:moveTo>
                    <a:pt x="9414" y="0"/>
                  </a:moveTo>
                  <a:cubicBezTo>
                    <a:pt x="6047" y="0"/>
                    <a:pt x="688" y="797"/>
                    <a:pt x="411" y="1756"/>
                  </a:cubicBezTo>
                  <a:cubicBezTo>
                    <a:pt x="0" y="3103"/>
                    <a:pt x="959" y="25677"/>
                    <a:pt x="959" y="25677"/>
                  </a:cubicBezTo>
                  <a:cubicBezTo>
                    <a:pt x="1290" y="26399"/>
                    <a:pt x="2126" y="26601"/>
                    <a:pt x="2961" y="26601"/>
                  </a:cubicBezTo>
                  <a:cubicBezTo>
                    <a:pt x="4027" y="26601"/>
                    <a:pt x="5090" y="26271"/>
                    <a:pt x="5090" y="26271"/>
                  </a:cubicBezTo>
                  <a:cubicBezTo>
                    <a:pt x="7419" y="20975"/>
                    <a:pt x="12897" y="1482"/>
                    <a:pt x="12052" y="433"/>
                  </a:cubicBezTo>
                  <a:cubicBezTo>
                    <a:pt x="11809" y="130"/>
                    <a:pt x="10774" y="0"/>
                    <a:pt x="9414"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7" name="Google Shape;3117;p42"/>
            <p:cNvSpPr/>
            <p:nvPr/>
          </p:nvSpPr>
          <p:spPr>
            <a:xfrm flipH="1">
              <a:off x="6918483" y="4362980"/>
              <a:ext cx="11593" cy="33330"/>
            </a:xfrm>
            <a:custGeom>
              <a:avLst/>
              <a:gdLst/>
              <a:ahLst/>
              <a:cxnLst/>
              <a:rect l="l" t="t" r="r" b="b"/>
              <a:pathLst>
                <a:path w="480" h="1380" extrusionOk="0">
                  <a:moveTo>
                    <a:pt x="411" y="1"/>
                  </a:moveTo>
                  <a:cubicBezTo>
                    <a:pt x="348" y="1"/>
                    <a:pt x="217" y="125"/>
                    <a:pt x="137" y="284"/>
                  </a:cubicBezTo>
                  <a:cubicBezTo>
                    <a:pt x="23" y="466"/>
                    <a:pt x="0" y="649"/>
                    <a:pt x="0" y="649"/>
                  </a:cubicBezTo>
                  <a:cubicBezTo>
                    <a:pt x="0" y="649"/>
                    <a:pt x="0" y="854"/>
                    <a:pt x="69" y="1037"/>
                  </a:cubicBezTo>
                  <a:cubicBezTo>
                    <a:pt x="137" y="1219"/>
                    <a:pt x="229" y="1379"/>
                    <a:pt x="297" y="1379"/>
                  </a:cubicBezTo>
                  <a:cubicBezTo>
                    <a:pt x="343" y="1356"/>
                    <a:pt x="366" y="1174"/>
                    <a:pt x="388" y="1014"/>
                  </a:cubicBezTo>
                  <a:cubicBezTo>
                    <a:pt x="411" y="831"/>
                    <a:pt x="457" y="694"/>
                    <a:pt x="457" y="694"/>
                  </a:cubicBezTo>
                  <a:cubicBezTo>
                    <a:pt x="457" y="694"/>
                    <a:pt x="434" y="535"/>
                    <a:pt x="434" y="375"/>
                  </a:cubicBezTo>
                  <a:cubicBezTo>
                    <a:pt x="434" y="215"/>
                    <a:pt x="480" y="55"/>
                    <a:pt x="434" y="10"/>
                  </a:cubicBezTo>
                  <a:cubicBezTo>
                    <a:pt x="428" y="4"/>
                    <a:pt x="420" y="1"/>
                    <a:pt x="411" y="1"/>
                  </a:cubicBezTo>
                  <a:close/>
                </a:path>
              </a:pathLst>
            </a:custGeom>
            <a:solidFill>
              <a:srgbClr val="FF6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8" name="Google Shape;3118;p42"/>
            <p:cNvSpPr/>
            <p:nvPr/>
          </p:nvSpPr>
          <p:spPr>
            <a:xfrm flipH="1">
              <a:off x="6828611" y="4256250"/>
              <a:ext cx="72240" cy="176482"/>
            </a:xfrm>
            <a:custGeom>
              <a:avLst/>
              <a:gdLst/>
              <a:ahLst/>
              <a:cxnLst/>
              <a:rect l="l" t="t" r="r" b="b"/>
              <a:pathLst>
                <a:path w="2991" h="7307" extrusionOk="0">
                  <a:moveTo>
                    <a:pt x="2830" y="1"/>
                  </a:moveTo>
                  <a:cubicBezTo>
                    <a:pt x="2808" y="1"/>
                    <a:pt x="2808" y="69"/>
                    <a:pt x="2808" y="183"/>
                  </a:cubicBezTo>
                  <a:cubicBezTo>
                    <a:pt x="2808" y="297"/>
                    <a:pt x="2808" y="434"/>
                    <a:pt x="2785" y="617"/>
                  </a:cubicBezTo>
                  <a:cubicBezTo>
                    <a:pt x="2762" y="982"/>
                    <a:pt x="2648" y="1461"/>
                    <a:pt x="2511" y="1918"/>
                  </a:cubicBezTo>
                  <a:cubicBezTo>
                    <a:pt x="2397" y="2397"/>
                    <a:pt x="2191" y="2854"/>
                    <a:pt x="2054" y="3196"/>
                  </a:cubicBezTo>
                  <a:cubicBezTo>
                    <a:pt x="1917" y="3538"/>
                    <a:pt x="1826" y="3767"/>
                    <a:pt x="1826" y="3767"/>
                  </a:cubicBezTo>
                  <a:cubicBezTo>
                    <a:pt x="1826" y="3767"/>
                    <a:pt x="1461" y="4680"/>
                    <a:pt x="1004" y="5547"/>
                  </a:cubicBezTo>
                  <a:cubicBezTo>
                    <a:pt x="571" y="6437"/>
                    <a:pt x="0" y="7282"/>
                    <a:pt x="69" y="7305"/>
                  </a:cubicBezTo>
                  <a:cubicBezTo>
                    <a:pt x="70" y="7306"/>
                    <a:pt x="72" y="7307"/>
                    <a:pt x="74" y="7307"/>
                  </a:cubicBezTo>
                  <a:cubicBezTo>
                    <a:pt x="150" y="7307"/>
                    <a:pt x="790" y="6528"/>
                    <a:pt x="1278" y="5684"/>
                  </a:cubicBezTo>
                  <a:cubicBezTo>
                    <a:pt x="1826" y="4840"/>
                    <a:pt x="2237" y="3927"/>
                    <a:pt x="2237" y="3927"/>
                  </a:cubicBezTo>
                  <a:cubicBezTo>
                    <a:pt x="2237" y="3927"/>
                    <a:pt x="2328" y="3675"/>
                    <a:pt x="2465" y="3333"/>
                  </a:cubicBezTo>
                  <a:cubicBezTo>
                    <a:pt x="2579" y="2968"/>
                    <a:pt x="2739" y="2489"/>
                    <a:pt x="2830" y="2009"/>
                  </a:cubicBezTo>
                  <a:cubicBezTo>
                    <a:pt x="2945" y="1507"/>
                    <a:pt x="2990" y="1005"/>
                    <a:pt x="2967" y="617"/>
                  </a:cubicBezTo>
                  <a:cubicBezTo>
                    <a:pt x="2945" y="434"/>
                    <a:pt x="2922" y="274"/>
                    <a:pt x="2899" y="183"/>
                  </a:cubicBezTo>
                  <a:cubicBezTo>
                    <a:pt x="2876" y="69"/>
                    <a:pt x="2853" y="1"/>
                    <a:pt x="2830" y="1"/>
                  </a:cubicBezTo>
                  <a:close/>
                </a:path>
              </a:pathLst>
            </a:custGeom>
            <a:solidFill>
              <a:srgbClr val="FF6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9" name="Google Shape;3119;p42"/>
            <p:cNvSpPr/>
            <p:nvPr/>
          </p:nvSpPr>
          <p:spPr>
            <a:xfrm flipH="1">
              <a:off x="6863898" y="4329408"/>
              <a:ext cx="24829" cy="35118"/>
            </a:xfrm>
            <a:custGeom>
              <a:avLst/>
              <a:gdLst/>
              <a:ahLst/>
              <a:cxnLst/>
              <a:rect l="l" t="t" r="r" b="b"/>
              <a:pathLst>
                <a:path w="1028" h="1454" extrusionOk="0">
                  <a:moveTo>
                    <a:pt x="730" y="1"/>
                  </a:moveTo>
                  <a:cubicBezTo>
                    <a:pt x="539" y="1"/>
                    <a:pt x="311" y="212"/>
                    <a:pt x="160" y="532"/>
                  </a:cubicBezTo>
                  <a:cubicBezTo>
                    <a:pt x="0" y="920"/>
                    <a:pt x="0" y="1308"/>
                    <a:pt x="206" y="1422"/>
                  </a:cubicBezTo>
                  <a:cubicBezTo>
                    <a:pt x="240" y="1444"/>
                    <a:pt x="278" y="1454"/>
                    <a:pt x="318" y="1454"/>
                  </a:cubicBezTo>
                  <a:cubicBezTo>
                    <a:pt x="495" y="1454"/>
                    <a:pt x="719" y="1259"/>
                    <a:pt x="868" y="943"/>
                  </a:cubicBezTo>
                  <a:cubicBezTo>
                    <a:pt x="1027" y="555"/>
                    <a:pt x="1027" y="144"/>
                    <a:pt x="845" y="30"/>
                  </a:cubicBezTo>
                  <a:cubicBezTo>
                    <a:pt x="809" y="10"/>
                    <a:pt x="770" y="1"/>
                    <a:pt x="730"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0" name="Google Shape;3120;p42"/>
            <p:cNvSpPr/>
            <p:nvPr/>
          </p:nvSpPr>
          <p:spPr>
            <a:xfrm flipH="1">
              <a:off x="6820351" y="4135584"/>
              <a:ext cx="283381" cy="642481"/>
            </a:xfrm>
            <a:custGeom>
              <a:avLst/>
              <a:gdLst/>
              <a:ahLst/>
              <a:cxnLst/>
              <a:rect l="l" t="t" r="r" b="b"/>
              <a:pathLst>
                <a:path w="11733" h="26601" extrusionOk="0">
                  <a:moveTo>
                    <a:pt x="9416" y="1"/>
                  </a:moveTo>
                  <a:cubicBezTo>
                    <a:pt x="6059" y="1"/>
                    <a:pt x="686" y="794"/>
                    <a:pt x="411" y="1755"/>
                  </a:cubicBezTo>
                  <a:cubicBezTo>
                    <a:pt x="0" y="3102"/>
                    <a:pt x="959" y="25676"/>
                    <a:pt x="959" y="25676"/>
                  </a:cubicBezTo>
                  <a:cubicBezTo>
                    <a:pt x="1290" y="26398"/>
                    <a:pt x="2126" y="26600"/>
                    <a:pt x="2961" y="26600"/>
                  </a:cubicBezTo>
                  <a:cubicBezTo>
                    <a:pt x="4027" y="26600"/>
                    <a:pt x="5090" y="26270"/>
                    <a:pt x="5090" y="26270"/>
                  </a:cubicBezTo>
                  <a:cubicBezTo>
                    <a:pt x="5684" y="24923"/>
                    <a:pt x="6460" y="22663"/>
                    <a:pt x="7304" y="20038"/>
                  </a:cubicBezTo>
                  <a:lnTo>
                    <a:pt x="7304" y="20038"/>
                  </a:lnTo>
                  <a:cubicBezTo>
                    <a:pt x="6871" y="20312"/>
                    <a:pt x="6414" y="20563"/>
                    <a:pt x="5935" y="20814"/>
                  </a:cubicBezTo>
                  <a:cubicBezTo>
                    <a:pt x="5819" y="20869"/>
                    <a:pt x="5707" y="20895"/>
                    <a:pt x="5600" y="20895"/>
                  </a:cubicBezTo>
                  <a:cubicBezTo>
                    <a:pt x="3406" y="20895"/>
                    <a:pt x="3006" y="10045"/>
                    <a:pt x="3333" y="8261"/>
                  </a:cubicBezTo>
                  <a:cubicBezTo>
                    <a:pt x="3550" y="7129"/>
                    <a:pt x="6421" y="6903"/>
                    <a:pt x="8641" y="6903"/>
                  </a:cubicBezTo>
                  <a:cubicBezTo>
                    <a:pt x="9689" y="6903"/>
                    <a:pt x="10592" y="6953"/>
                    <a:pt x="11002" y="6982"/>
                  </a:cubicBezTo>
                  <a:cubicBezTo>
                    <a:pt x="11299" y="5795"/>
                    <a:pt x="11527" y="4700"/>
                    <a:pt x="11733" y="3787"/>
                  </a:cubicBezTo>
                  <a:cubicBezTo>
                    <a:pt x="11573" y="2600"/>
                    <a:pt x="11253" y="1276"/>
                    <a:pt x="10865" y="66"/>
                  </a:cubicBezTo>
                  <a:cubicBezTo>
                    <a:pt x="10456" y="22"/>
                    <a:pt x="9963" y="1"/>
                    <a:pt x="9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1" name="Google Shape;3121;p42"/>
            <p:cNvSpPr/>
            <p:nvPr/>
          </p:nvSpPr>
          <p:spPr>
            <a:xfrm flipH="1">
              <a:off x="6774582" y="4747440"/>
              <a:ext cx="304901" cy="153223"/>
            </a:xfrm>
            <a:custGeom>
              <a:avLst/>
              <a:gdLst/>
              <a:ahLst/>
              <a:cxnLst/>
              <a:rect l="l" t="t" r="r" b="b"/>
              <a:pathLst>
                <a:path w="12624" h="6344" extrusionOk="0">
                  <a:moveTo>
                    <a:pt x="1" y="1"/>
                  </a:moveTo>
                  <a:lnTo>
                    <a:pt x="1" y="1"/>
                  </a:lnTo>
                  <a:cubicBezTo>
                    <a:pt x="46" y="914"/>
                    <a:pt x="115" y="1827"/>
                    <a:pt x="183" y="2740"/>
                  </a:cubicBezTo>
                  <a:cubicBezTo>
                    <a:pt x="1266" y="5131"/>
                    <a:pt x="6036" y="6343"/>
                    <a:pt x="9255" y="6343"/>
                  </a:cubicBezTo>
                  <a:cubicBezTo>
                    <a:pt x="10921" y="6343"/>
                    <a:pt x="12172" y="6019"/>
                    <a:pt x="12281" y="5365"/>
                  </a:cubicBezTo>
                  <a:cubicBezTo>
                    <a:pt x="12623" y="3425"/>
                    <a:pt x="4132" y="617"/>
                    <a:pt x="4132" y="617"/>
                  </a:cubicBezTo>
                  <a:cubicBezTo>
                    <a:pt x="4132" y="617"/>
                    <a:pt x="4132" y="549"/>
                    <a:pt x="4132" y="412"/>
                  </a:cubicBezTo>
                  <a:cubicBezTo>
                    <a:pt x="3638" y="630"/>
                    <a:pt x="2965" y="848"/>
                    <a:pt x="2232" y="848"/>
                  </a:cubicBezTo>
                  <a:cubicBezTo>
                    <a:pt x="1508" y="848"/>
                    <a:pt x="726" y="6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2" name="Google Shape;3122;p42"/>
            <p:cNvSpPr/>
            <p:nvPr/>
          </p:nvSpPr>
          <p:spPr>
            <a:xfrm flipH="1">
              <a:off x="6780113" y="4747440"/>
              <a:ext cx="299370" cy="153223"/>
            </a:xfrm>
            <a:custGeom>
              <a:avLst/>
              <a:gdLst/>
              <a:ahLst/>
              <a:cxnLst/>
              <a:rect l="l" t="t" r="r" b="b"/>
              <a:pathLst>
                <a:path w="12395" h="6344" extrusionOk="0">
                  <a:moveTo>
                    <a:pt x="1" y="1"/>
                  </a:moveTo>
                  <a:cubicBezTo>
                    <a:pt x="46" y="914"/>
                    <a:pt x="115" y="1827"/>
                    <a:pt x="183" y="2740"/>
                  </a:cubicBezTo>
                  <a:cubicBezTo>
                    <a:pt x="1266" y="5131"/>
                    <a:pt x="6036" y="6343"/>
                    <a:pt x="9255" y="6343"/>
                  </a:cubicBezTo>
                  <a:cubicBezTo>
                    <a:pt x="10921" y="6343"/>
                    <a:pt x="12172" y="6019"/>
                    <a:pt x="12281" y="5365"/>
                  </a:cubicBezTo>
                  <a:cubicBezTo>
                    <a:pt x="12395" y="4749"/>
                    <a:pt x="11642" y="4064"/>
                    <a:pt x="10546" y="3402"/>
                  </a:cubicBezTo>
                  <a:cubicBezTo>
                    <a:pt x="10256" y="3711"/>
                    <a:pt x="9624" y="4003"/>
                    <a:pt x="8317" y="4003"/>
                  </a:cubicBezTo>
                  <a:cubicBezTo>
                    <a:pt x="8079" y="4003"/>
                    <a:pt x="7818" y="3994"/>
                    <a:pt x="7533" y="3972"/>
                  </a:cubicBezTo>
                  <a:cubicBezTo>
                    <a:pt x="3949" y="3699"/>
                    <a:pt x="1210" y="2055"/>
                    <a:pt x="868" y="572"/>
                  </a:cubicBezTo>
                  <a:cubicBezTo>
                    <a:pt x="571" y="435"/>
                    <a:pt x="275" y="25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3" name="Google Shape;3123;p42"/>
            <p:cNvSpPr/>
            <p:nvPr/>
          </p:nvSpPr>
          <p:spPr>
            <a:xfrm flipH="1">
              <a:off x="6781755" y="4804778"/>
              <a:ext cx="293863" cy="95885"/>
            </a:xfrm>
            <a:custGeom>
              <a:avLst/>
              <a:gdLst/>
              <a:ahLst/>
              <a:cxnLst/>
              <a:rect l="l" t="t" r="r" b="b"/>
              <a:pathLst>
                <a:path w="12167" h="3970" extrusionOk="0">
                  <a:moveTo>
                    <a:pt x="0" y="1"/>
                  </a:moveTo>
                  <a:cubicBezTo>
                    <a:pt x="0" y="115"/>
                    <a:pt x="23" y="252"/>
                    <a:pt x="23" y="366"/>
                  </a:cubicBezTo>
                  <a:cubicBezTo>
                    <a:pt x="1106" y="2757"/>
                    <a:pt x="5876" y="3969"/>
                    <a:pt x="9095" y="3969"/>
                  </a:cubicBezTo>
                  <a:cubicBezTo>
                    <a:pt x="10761" y="3969"/>
                    <a:pt x="12012" y="3645"/>
                    <a:pt x="12121" y="2991"/>
                  </a:cubicBezTo>
                  <a:cubicBezTo>
                    <a:pt x="12166" y="2740"/>
                    <a:pt x="12075" y="246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4" name="Google Shape;3124;p42"/>
            <p:cNvSpPr/>
            <p:nvPr/>
          </p:nvSpPr>
          <p:spPr>
            <a:xfrm flipH="1">
              <a:off x="6785064" y="4804778"/>
              <a:ext cx="290555" cy="95837"/>
            </a:xfrm>
            <a:custGeom>
              <a:avLst/>
              <a:gdLst/>
              <a:ahLst/>
              <a:cxnLst/>
              <a:rect l="l" t="t" r="r" b="b"/>
              <a:pathLst>
                <a:path w="12030" h="3968" extrusionOk="0">
                  <a:moveTo>
                    <a:pt x="0" y="1"/>
                  </a:moveTo>
                  <a:cubicBezTo>
                    <a:pt x="0" y="115"/>
                    <a:pt x="23" y="252"/>
                    <a:pt x="23" y="366"/>
                  </a:cubicBezTo>
                  <a:cubicBezTo>
                    <a:pt x="1091" y="2757"/>
                    <a:pt x="5844" y="3968"/>
                    <a:pt x="9065" y="3968"/>
                  </a:cubicBezTo>
                  <a:cubicBezTo>
                    <a:pt x="10456" y="3968"/>
                    <a:pt x="11562" y="3742"/>
                    <a:pt x="11961" y="3288"/>
                  </a:cubicBezTo>
                  <a:lnTo>
                    <a:pt x="11961" y="3288"/>
                  </a:lnTo>
                  <a:cubicBezTo>
                    <a:pt x="11264" y="3543"/>
                    <a:pt x="10417" y="3643"/>
                    <a:pt x="9530" y="3643"/>
                  </a:cubicBezTo>
                  <a:cubicBezTo>
                    <a:pt x="6698" y="3643"/>
                    <a:pt x="3464" y="2623"/>
                    <a:pt x="3447" y="2397"/>
                  </a:cubicBezTo>
                  <a:cubicBezTo>
                    <a:pt x="3442" y="2322"/>
                    <a:pt x="3507" y="2290"/>
                    <a:pt x="3654" y="2290"/>
                  </a:cubicBezTo>
                  <a:cubicBezTo>
                    <a:pt x="4132" y="2290"/>
                    <a:pt x="5474" y="2631"/>
                    <a:pt x="8058" y="2945"/>
                  </a:cubicBezTo>
                  <a:cubicBezTo>
                    <a:pt x="8613" y="3018"/>
                    <a:pt x="9101" y="3048"/>
                    <a:pt x="9526" y="3048"/>
                  </a:cubicBezTo>
                  <a:cubicBezTo>
                    <a:pt x="10972" y="3048"/>
                    <a:pt x="11712" y="2700"/>
                    <a:pt x="12029" y="2489"/>
                  </a:cubicBezTo>
                  <a:cubicBezTo>
                    <a:pt x="11984" y="2397"/>
                    <a:pt x="11938" y="230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5" name="Google Shape;3125;p42"/>
            <p:cNvSpPr/>
            <p:nvPr/>
          </p:nvSpPr>
          <p:spPr>
            <a:xfrm flipH="1">
              <a:off x="6418453" y="4127469"/>
              <a:ext cx="303790" cy="660160"/>
            </a:xfrm>
            <a:custGeom>
              <a:avLst/>
              <a:gdLst/>
              <a:ahLst/>
              <a:cxnLst/>
              <a:rect l="l" t="t" r="r" b="b"/>
              <a:pathLst>
                <a:path w="12578" h="27333" extrusionOk="0">
                  <a:moveTo>
                    <a:pt x="10511" y="1"/>
                  </a:moveTo>
                  <a:cubicBezTo>
                    <a:pt x="7627" y="1"/>
                    <a:pt x="420" y="1789"/>
                    <a:pt x="229" y="2936"/>
                  </a:cubicBezTo>
                  <a:cubicBezTo>
                    <a:pt x="1" y="4351"/>
                    <a:pt x="3675" y="26629"/>
                    <a:pt x="3675" y="26629"/>
                  </a:cubicBezTo>
                  <a:cubicBezTo>
                    <a:pt x="4008" y="27159"/>
                    <a:pt x="4611" y="27333"/>
                    <a:pt x="5255" y="27333"/>
                  </a:cubicBezTo>
                  <a:cubicBezTo>
                    <a:pt x="6468" y="27333"/>
                    <a:pt x="7830" y="26720"/>
                    <a:pt x="7830" y="26720"/>
                  </a:cubicBezTo>
                  <a:cubicBezTo>
                    <a:pt x="9519" y="21173"/>
                    <a:pt x="12577" y="1156"/>
                    <a:pt x="11619" y="220"/>
                  </a:cubicBezTo>
                  <a:cubicBezTo>
                    <a:pt x="11467" y="68"/>
                    <a:pt x="11070" y="1"/>
                    <a:pt x="10511" y="1"/>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6" name="Google Shape;3126;p42"/>
            <p:cNvSpPr/>
            <p:nvPr/>
          </p:nvSpPr>
          <p:spPr>
            <a:xfrm flipH="1">
              <a:off x="6518783" y="4361362"/>
              <a:ext cx="11062" cy="33330"/>
            </a:xfrm>
            <a:custGeom>
              <a:avLst/>
              <a:gdLst/>
              <a:ahLst/>
              <a:cxnLst/>
              <a:rect l="l" t="t" r="r" b="b"/>
              <a:pathLst>
                <a:path w="458" h="1380" extrusionOk="0">
                  <a:moveTo>
                    <a:pt x="339" y="0"/>
                  </a:moveTo>
                  <a:cubicBezTo>
                    <a:pt x="266" y="0"/>
                    <a:pt x="152" y="144"/>
                    <a:pt x="92" y="305"/>
                  </a:cubicBezTo>
                  <a:cubicBezTo>
                    <a:pt x="1" y="510"/>
                    <a:pt x="1" y="693"/>
                    <a:pt x="1" y="693"/>
                  </a:cubicBezTo>
                  <a:cubicBezTo>
                    <a:pt x="1" y="693"/>
                    <a:pt x="46" y="898"/>
                    <a:pt x="115" y="1058"/>
                  </a:cubicBezTo>
                  <a:cubicBezTo>
                    <a:pt x="200" y="1229"/>
                    <a:pt x="306" y="1380"/>
                    <a:pt x="356" y="1380"/>
                  </a:cubicBezTo>
                  <a:cubicBezTo>
                    <a:pt x="360" y="1380"/>
                    <a:pt x="363" y="1379"/>
                    <a:pt x="366" y="1378"/>
                  </a:cubicBezTo>
                  <a:cubicBezTo>
                    <a:pt x="434" y="1355"/>
                    <a:pt x="434" y="1172"/>
                    <a:pt x="434" y="1013"/>
                  </a:cubicBezTo>
                  <a:cubicBezTo>
                    <a:pt x="434" y="830"/>
                    <a:pt x="457" y="670"/>
                    <a:pt x="457" y="670"/>
                  </a:cubicBezTo>
                  <a:cubicBezTo>
                    <a:pt x="457" y="670"/>
                    <a:pt x="411" y="510"/>
                    <a:pt x="411" y="351"/>
                  </a:cubicBezTo>
                  <a:cubicBezTo>
                    <a:pt x="389" y="191"/>
                    <a:pt x="411" y="31"/>
                    <a:pt x="366" y="8"/>
                  </a:cubicBezTo>
                  <a:cubicBezTo>
                    <a:pt x="358" y="3"/>
                    <a:pt x="349" y="0"/>
                    <a:pt x="339" y="0"/>
                  </a:cubicBezTo>
                  <a:close/>
                </a:path>
              </a:pathLst>
            </a:custGeom>
            <a:solidFill>
              <a:srgbClr val="FF6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7" name="Google Shape;3127;p42"/>
            <p:cNvSpPr/>
            <p:nvPr/>
          </p:nvSpPr>
          <p:spPr>
            <a:xfrm flipH="1">
              <a:off x="6440505" y="4245116"/>
              <a:ext cx="53498" cy="183173"/>
            </a:xfrm>
            <a:custGeom>
              <a:avLst/>
              <a:gdLst/>
              <a:ahLst/>
              <a:cxnLst/>
              <a:rect l="l" t="t" r="r" b="b"/>
              <a:pathLst>
                <a:path w="2215" h="7584" extrusionOk="0">
                  <a:moveTo>
                    <a:pt x="1920" y="1"/>
                  </a:moveTo>
                  <a:cubicBezTo>
                    <a:pt x="1918" y="1"/>
                    <a:pt x="1918" y="2"/>
                    <a:pt x="1918" y="5"/>
                  </a:cubicBezTo>
                  <a:cubicBezTo>
                    <a:pt x="1895" y="5"/>
                    <a:pt x="1895" y="74"/>
                    <a:pt x="1918" y="165"/>
                  </a:cubicBezTo>
                  <a:cubicBezTo>
                    <a:pt x="1918" y="279"/>
                    <a:pt x="1940" y="416"/>
                    <a:pt x="1940" y="599"/>
                  </a:cubicBezTo>
                  <a:cubicBezTo>
                    <a:pt x="1963" y="964"/>
                    <a:pt x="1918" y="1466"/>
                    <a:pt x="1849" y="1945"/>
                  </a:cubicBezTo>
                  <a:cubicBezTo>
                    <a:pt x="1758" y="2425"/>
                    <a:pt x="1644" y="2904"/>
                    <a:pt x="1552" y="3246"/>
                  </a:cubicBezTo>
                  <a:cubicBezTo>
                    <a:pt x="1438" y="3611"/>
                    <a:pt x="1370" y="3840"/>
                    <a:pt x="1370" y="3840"/>
                  </a:cubicBezTo>
                  <a:cubicBezTo>
                    <a:pt x="1370" y="3840"/>
                    <a:pt x="1119" y="4798"/>
                    <a:pt x="776" y="5711"/>
                  </a:cubicBezTo>
                  <a:cubicBezTo>
                    <a:pt x="434" y="6647"/>
                    <a:pt x="0" y="7560"/>
                    <a:pt x="46" y="7583"/>
                  </a:cubicBezTo>
                  <a:cubicBezTo>
                    <a:pt x="47" y="7583"/>
                    <a:pt x="48" y="7583"/>
                    <a:pt x="49" y="7583"/>
                  </a:cubicBezTo>
                  <a:cubicBezTo>
                    <a:pt x="128" y="7583"/>
                    <a:pt x="667" y="6727"/>
                    <a:pt x="1073" y="5826"/>
                  </a:cubicBezTo>
                  <a:cubicBezTo>
                    <a:pt x="1507" y="4912"/>
                    <a:pt x="1803" y="3954"/>
                    <a:pt x="1803" y="3954"/>
                  </a:cubicBezTo>
                  <a:cubicBezTo>
                    <a:pt x="1803" y="3954"/>
                    <a:pt x="1872" y="3703"/>
                    <a:pt x="1963" y="3338"/>
                  </a:cubicBezTo>
                  <a:cubicBezTo>
                    <a:pt x="2032" y="2972"/>
                    <a:pt x="2123" y="2470"/>
                    <a:pt x="2169" y="1968"/>
                  </a:cubicBezTo>
                  <a:cubicBezTo>
                    <a:pt x="2214" y="1466"/>
                    <a:pt x="2191" y="964"/>
                    <a:pt x="2123" y="599"/>
                  </a:cubicBezTo>
                  <a:cubicBezTo>
                    <a:pt x="2100" y="393"/>
                    <a:pt x="2032" y="256"/>
                    <a:pt x="1986" y="142"/>
                  </a:cubicBezTo>
                  <a:cubicBezTo>
                    <a:pt x="1966" y="63"/>
                    <a:pt x="1929" y="1"/>
                    <a:pt x="1920" y="1"/>
                  </a:cubicBezTo>
                  <a:close/>
                </a:path>
              </a:pathLst>
            </a:custGeom>
            <a:solidFill>
              <a:srgbClr val="FF6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8" name="Google Shape;3128;p42"/>
            <p:cNvSpPr/>
            <p:nvPr/>
          </p:nvSpPr>
          <p:spPr>
            <a:xfrm flipH="1">
              <a:off x="6468087" y="4322138"/>
              <a:ext cx="24273" cy="36036"/>
            </a:xfrm>
            <a:custGeom>
              <a:avLst/>
              <a:gdLst/>
              <a:ahLst/>
              <a:cxnLst/>
              <a:rect l="l" t="t" r="r" b="b"/>
              <a:pathLst>
                <a:path w="1005" h="1492" extrusionOk="0">
                  <a:moveTo>
                    <a:pt x="661" y="0"/>
                  </a:moveTo>
                  <a:cubicBezTo>
                    <a:pt x="467" y="0"/>
                    <a:pt x="239" y="237"/>
                    <a:pt x="138" y="582"/>
                  </a:cubicBezTo>
                  <a:cubicBezTo>
                    <a:pt x="1" y="993"/>
                    <a:pt x="69" y="1381"/>
                    <a:pt x="275" y="1472"/>
                  </a:cubicBezTo>
                  <a:cubicBezTo>
                    <a:pt x="303" y="1485"/>
                    <a:pt x="333" y="1491"/>
                    <a:pt x="363" y="1491"/>
                  </a:cubicBezTo>
                  <a:cubicBezTo>
                    <a:pt x="553" y="1491"/>
                    <a:pt x="770" y="1256"/>
                    <a:pt x="868" y="902"/>
                  </a:cubicBezTo>
                  <a:cubicBezTo>
                    <a:pt x="1005" y="514"/>
                    <a:pt x="937" y="103"/>
                    <a:pt x="731" y="12"/>
                  </a:cubicBezTo>
                  <a:cubicBezTo>
                    <a:pt x="708" y="4"/>
                    <a:pt x="685" y="0"/>
                    <a:pt x="661"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9" name="Google Shape;3129;p42"/>
            <p:cNvSpPr/>
            <p:nvPr/>
          </p:nvSpPr>
          <p:spPr>
            <a:xfrm flipH="1">
              <a:off x="6439418" y="4127807"/>
              <a:ext cx="282826" cy="659822"/>
            </a:xfrm>
            <a:custGeom>
              <a:avLst/>
              <a:gdLst/>
              <a:ahLst/>
              <a:cxnLst/>
              <a:rect l="l" t="t" r="r" b="b"/>
              <a:pathLst>
                <a:path w="11710" h="27319" extrusionOk="0">
                  <a:moveTo>
                    <a:pt x="10409" y="0"/>
                  </a:moveTo>
                  <a:cubicBezTo>
                    <a:pt x="7464" y="23"/>
                    <a:pt x="411" y="1781"/>
                    <a:pt x="229" y="2922"/>
                  </a:cubicBezTo>
                  <a:cubicBezTo>
                    <a:pt x="1" y="4337"/>
                    <a:pt x="3675" y="26615"/>
                    <a:pt x="3675" y="26615"/>
                  </a:cubicBezTo>
                  <a:cubicBezTo>
                    <a:pt x="4008" y="27145"/>
                    <a:pt x="4611" y="27319"/>
                    <a:pt x="5255" y="27319"/>
                  </a:cubicBezTo>
                  <a:cubicBezTo>
                    <a:pt x="6468" y="27319"/>
                    <a:pt x="7830" y="26706"/>
                    <a:pt x="7830" y="26706"/>
                  </a:cubicBezTo>
                  <a:cubicBezTo>
                    <a:pt x="8263" y="25314"/>
                    <a:pt x="8765" y="22962"/>
                    <a:pt x="9290" y="20246"/>
                  </a:cubicBezTo>
                  <a:lnTo>
                    <a:pt x="9290" y="20246"/>
                  </a:lnTo>
                  <a:cubicBezTo>
                    <a:pt x="8902" y="20566"/>
                    <a:pt x="8469" y="20885"/>
                    <a:pt x="8012" y="21182"/>
                  </a:cubicBezTo>
                  <a:cubicBezTo>
                    <a:pt x="7876" y="21267"/>
                    <a:pt x="7742" y="21308"/>
                    <a:pt x="7609" y="21308"/>
                  </a:cubicBezTo>
                  <a:cubicBezTo>
                    <a:pt x="5472" y="21308"/>
                    <a:pt x="3819" y="10823"/>
                    <a:pt x="3926" y="9039"/>
                  </a:cubicBezTo>
                  <a:cubicBezTo>
                    <a:pt x="4018" y="7350"/>
                    <a:pt x="10112" y="6916"/>
                    <a:pt x="11368" y="6848"/>
                  </a:cubicBezTo>
                  <a:cubicBezTo>
                    <a:pt x="11527" y="5638"/>
                    <a:pt x="11641" y="4520"/>
                    <a:pt x="11710" y="3584"/>
                  </a:cubicBezTo>
                  <a:cubicBezTo>
                    <a:pt x="11413" y="2420"/>
                    <a:pt x="10934" y="1164"/>
                    <a:pt x="10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0" name="Google Shape;3130;p42"/>
            <p:cNvSpPr/>
            <p:nvPr/>
          </p:nvSpPr>
          <p:spPr>
            <a:xfrm flipH="1">
              <a:off x="6320877" y="4760120"/>
              <a:ext cx="312606" cy="129747"/>
            </a:xfrm>
            <a:custGeom>
              <a:avLst/>
              <a:gdLst/>
              <a:ahLst/>
              <a:cxnLst/>
              <a:rect l="l" t="t" r="r" b="b"/>
              <a:pathLst>
                <a:path w="12943" h="5372" extrusionOk="0">
                  <a:moveTo>
                    <a:pt x="4155" y="1"/>
                  </a:moveTo>
                  <a:cubicBezTo>
                    <a:pt x="3607" y="330"/>
                    <a:pt x="2796" y="691"/>
                    <a:pt x="1890" y="691"/>
                  </a:cubicBezTo>
                  <a:cubicBezTo>
                    <a:pt x="1286" y="691"/>
                    <a:pt x="639" y="530"/>
                    <a:pt x="0" y="92"/>
                  </a:cubicBezTo>
                  <a:lnTo>
                    <a:pt x="0" y="92"/>
                  </a:lnTo>
                  <a:cubicBezTo>
                    <a:pt x="160" y="982"/>
                    <a:pt x="320" y="1895"/>
                    <a:pt x="525" y="2786"/>
                  </a:cubicBezTo>
                  <a:cubicBezTo>
                    <a:pt x="1633" y="4619"/>
                    <a:pt x="5101" y="5371"/>
                    <a:pt x="8078" y="5371"/>
                  </a:cubicBezTo>
                  <a:cubicBezTo>
                    <a:pt x="10623" y="5371"/>
                    <a:pt x="12809" y="4821"/>
                    <a:pt x="12851" y="3927"/>
                  </a:cubicBezTo>
                  <a:cubicBezTo>
                    <a:pt x="12942" y="1964"/>
                    <a:pt x="4155" y="183"/>
                    <a:pt x="4155" y="183"/>
                  </a:cubicBezTo>
                  <a:cubicBezTo>
                    <a:pt x="4155" y="183"/>
                    <a:pt x="4155" y="115"/>
                    <a:pt x="4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1" name="Google Shape;3131;p42"/>
            <p:cNvSpPr/>
            <p:nvPr/>
          </p:nvSpPr>
          <p:spPr>
            <a:xfrm flipH="1">
              <a:off x="6322544" y="4762342"/>
              <a:ext cx="310939" cy="127525"/>
            </a:xfrm>
            <a:custGeom>
              <a:avLst/>
              <a:gdLst/>
              <a:ahLst/>
              <a:cxnLst/>
              <a:rect l="l" t="t" r="r" b="b"/>
              <a:pathLst>
                <a:path w="12874" h="5280" extrusionOk="0">
                  <a:moveTo>
                    <a:pt x="0" y="0"/>
                  </a:moveTo>
                  <a:cubicBezTo>
                    <a:pt x="160" y="890"/>
                    <a:pt x="320" y="1803"/>
                    <a:pt x="525" y="2694"/>
                  </a:cubicBezTo>
                  <a:cubicBezTo>
                    <a:pt x="1633" y="4527"/>
                    <a:pt x="5101" y="5279"/>
                    <a:pt x="8078" y="5279"/>
                  </a:cubicBezTo>
                  <a:cubicBezTo>
                    <a:pt x="10623" y="5279"/>
                    <a:pt x="12809" y="4729"/>
                    <a:pt x="12851" y="3835"/>
                  </a:cubicBezTo>
                  <a:cubicBezTo>
                    <a:pt x="12874" y="3219"/>
                    <a:pt x="12052" y="2625"/>
                    <a:pt x="10888" y="2100"/>
                  </a:cubicBezTo>
                  <a:cubicBezTo>
                    <a:pt x="10569" y="2511"/>
                    <a:pt x="9815" y="2922"/>
                    <a:pt x="7966" y="3013"/>
                  </a:cubicBezTo>
                  <a:cubicBezTo>
                    <a:pt x="7738" y="3025"/>
                    <a:pt x="7512" y="3030"/>
                    <a:pt x="7290" y="3030"/>
                  </a:cubicBezTo>
                  <a:cubicBezTo>
                    <a:pt x="4002" y="3030"/>
                    <a:pt x="1428" y="1804"/>
                    <a:pt x="936" y="457"/>
                  </a:cubicBezTo>
                  <a:cubicBezTo>
                    <a:pt x="617" y="365"/>
                    <a:pt x="320" y="206"/>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2" name="Google Shape;3132;p42"/>
            <p:cNvSpPr/>
            <p:nvPr/>
          </p:nvSpPr>
          <p:spPr>
            <a:xfrm flipH="1">
              <a:off x="6323075" y="4818569"/>
              <a:ext cx="299926" cy="71298"/>
            </a:xfrm>
            <a:custGeom>
              <a:avLst/>
              <a:gdLst/>
              <a:ahLst/>
              <a:cxnLst/>
              <a:rect l="l" t="t" r="r" b="b"/>
              <a:pathLst>
                <a:path w="12418" h="2952" extrusionOk="0">
                  <a:moveTo>
                    <a:pt x="0" y="0"/>
                  </a:moveTo>
                  <a:cubicBezTo>
                    <a:pt x="23" y="114"/>
                    <a:pt x="46" y="251"/>
                    <a:pt x="91" y="366"/>
                  </a:cubicBezTo>
                  <a:cubicBezTo>
                    <a:pt x="1199" y="2199"/>
                    <a:pt x="4667" y="2951"/>
                    <a:pt x="7644" y="2951"/>
                  </a:cubicBezTo>
                  <a:cubicBezTo>
                    <a:pt x="10189" y="2951"/>
                    <a:pt x="12375" y="2401"/>
                    <a:pt x="12417" y="1507"/>
                  </a:cubicBezTo>
                  <a:cubicBezTo>
                    <a:pt x="12417" y="1256"/>
                    <a:pt x="12280" y="100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3" name="Google Shape;3133;p42"/>
            <p:cNvSpPr/>
            <p:nvPr/>
          </p:nvSpPr>
          <p:spPr>
            <a:xfrm flipH="1">
              <a:off x="6325853" y="4818569"/>
              <a:ext cx="297148" cy="71371"/>
            </a:xfrm>
            <a:custGeom>
              <a:avLst/>
              <a:gdLst/>
              <a:ahLst/>
              <a:cxnLst/>
              <a:rect l="l" t="t" r="r" b="b"/>
              <a:pathLst>
                <a:path w="12303" h="2955" extrusionOk="0">
                  <a:moveTo>
                    <a:pt x="0" y="0"/>
                  </a:moveTo>
                  <a:cubicBezTo>
                    <a:pt x="23" y="114"/>
                    <a:pt x="69" y="251"/>
                    <a:pt x="91" y="366"/>
                  </a:cubicBezTo>
                  <a:cubicBezTo>
                    <a:pt x="1199" y="2204"/>
                    <a:pt x="4653" y="2955"/>
                    <a:pt x="7624" y="2955"/>
                  </a:cubicBezTo>
                  <a:cubicBezTo>
                    <a:pt x="9855" y="2955"/>
                    <a:pt x="11813" y="2531"/>
                    <a:pt x="12303" y="1826"/>
                  </a:cubicBezTo>
                  <a:lnTo>
                    <a:pt x="12303" y="1826"/>
                  </a:lnTo>
                  <a:cubicBezTo>
                    <a:pt x="11200" y="2387"/>
                    <a:pt x="9635" y="2571"/>
                    <a:pt x="8143" y="2571"/>
                  </a:cubicBezTo>
                  <a:cubicBezTo>
                    <a:pt x="5868" y="2571"/>
                    <a:pt x="3762" y="2143"/>
                    <a:pt x="3721" y="1963"/>
                  </a:cubicBezTo>
                  <a:cubicBezTo>
                    <a:pt x="3697" y="1853"/>
                    <a:pt x="3839" y="1816"/>
                    <a:pt x="4175" y="1816"/>
                  </a:cubicBezTo>
                  <a:cubicBezTo>
                    <a:pt x="4812" y="1816"/>
                    <a:pt x="6143" y="1948"/>
                    <a:pt x="8354" y="1963"/>
                  </a:cubicBezTo>
                  <a:cubicBezTo>
                    <a:pt x="8398" y="1964"/>
                    <a:pt x="8441" y="1964"/>
                    <a:pt x="8483" y="1964"/>
                  </a:cubicBezTo>
                  <a:cubicBezTo>
                    <a:pt x="10878" y="1964"/>
                    <a:pt x="11876" y="1341"/>
                    <a:pt x="12257" y="1027"/>
                  </a:cubicBezTo>
                  <a:cubicBezTo>
                    <a:pt x="12189" y="936"/>
                    <a:pt x="12120" y="84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4" name="Google Shape;3134;p42"/>
            <p:cNvSpPr/>
            <p:nvPr/>
          </p:nvSpPr>
          <p:spPr>
            <a:xfrm flipH="1">
              <a:off x="6428936" y="3686783"/>
              <a:ext cx="700157" cy="1006652"/>
            </a:xfrm>
            <a:custGeom>
              <a:avLst/>
              <a:gdLst/>
              <a:ahLst/>
              <a:cxnLst/>
              <a:rect l="l" t="t" r="r" b="b"/>
              <a:pathLst>
                <a:path w="28989" h="41679" extrusionOk="0">
                  <a:moveTo>
                    <a:pt x="26911" y="0"/>
                  </a:moveTo>
                  <a:lnTo>
                    <a:pt x="0" y="845"/>
                  </a:lnTo>
                  <a:cubicBezTo>
                    <a:pt x="0" y="1461"/>
                    <a:pt x="0" y="12942"/>
                    <a:pt x="366" y="16252"/>
                  </a:cubicBezTo>
                  <a:cubicBezTo>
                    <a:pt x="731" y="19561"/>
                    <a:pt x="617" y="39282"/>
                    <a:pt x="617" y="39282"/>
                  </a:cubicBezTo>
                  <a:cubicBezTo>
                    <a:pt x="617" y="39282"/>
                    <a:pt x="2679" y="40807"/>
                    <a:pt x="5488" y="40807"/>
                  </a:cubicBezTo>
                  <a:cubicBezTo>
                    <a:pt x="6731" y="40807"/>
                    <a:pt x="8120" y="40509"/>
                    <a:pt x="9541" y="39648"/>
                  </a:cubicBezTo>
                  <a:lnTo>
                    <a:pt x="15156" y="15453"/>
                  </a:lnTo>
                  <a:lnTo>
                    <a:pt x="18306" y="40949"/>
                  </a:lnTo>
                  <a:cubicBezTo>
                    <a:pt x="18306" y="40949"/>
                    <a:pt x="20220" y="41678"/>
                    <a:pt x="22554" y="41678"/>
                  </a:cubicBezTo>
                  <a:cubicBezTo>
                    <a:pt x="24136" y="41678"/>
                    <a:pt x="25911" y="41343"/>
                    <a:pt x="27414" y="40218"/>
                  </a:cubicBezTo>
                  <a:cubicBezTo>
                    <a:pt x="27414" y="40218"/>
                    <a:pt x="28989" y="22962"/>
                    <a:pt x="28737" y="18329"/>
                  </a:cubicBezTo>
                  <a:cubicBezTo>
                    <a:pt x="28372" y="11504"/>
                    <a:pt x="26911" y="0"/>
                    <a:pt x="26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5" name="Google Shape;3135;p42"/>
            <p:cNvSpPr/>
            <p:nvPr/>
          </p:nvSpPr>
          <p:spPr>
            <a:xfrm flipH="1">
              <a:off x="6428936" y="3759482"/>
              <a:ext cx="700157" cy="933953"/>
            </a:xfrm>
            <a:custGeom>
              <a:avLst/>
              <a:gdLst/>
              <a:ahLst/>
              <a:cxnLst/>
              <a:rect l="l" t="t" r="r" b="b"/>
              <a:pathLst>
                <a:path w="28989" h="38669" extrusionOk="0">
                  <a:moveTo>
                    <a:pt x="208" y="0"/>
                  </a:moveTo>
                  <a:cubicBezTo>
                    <a:pt x="138" y="0"/>
                    <a:pt x="69" y="1"/>
                    <a:pt x="0" y="3"/>
                  </a:cubicBezTo>
                  <a:cubicBezTo>
                    <a:pt x="0" y="1601"/>
                    <a:pt x="23" y="3838"/>
                    <a:pt x="69" y="6075"/>
                  </a:cubicBezTo>
                  <a:cubicBezTo>
                    <a:pt x="69" y="6097"/>
                    <a:pt x="69" y="6120"/>
                    <a:pt x="69" y="6143"/>
                  </a:cubicBezTo>
                  <a:cubicBezTo>
                    <a:pt x="69" y="6600"/>
                    <a:pt x="92" y="7056"/>
                    <a:pt x="92" y="7513"/>
                  </a:cubicBezTo>
                  <a:cubicBezTo>
                    <a:pt x="92" y="7513"/>
                    <a:pt x="92" y="7535"/>
                    <a:pt x="92" y="7535"/>
                  </a:cubicBezTo>
                  <a:cubicBezTo>
                    <a:pt x="92" y="7672"/>
                    <a:pt x="115" y="7809"/>
                    <a:pt x="115" y="7946"/>
                  </a:cubicBezTo>
                  <a:cubicBezTo>
                    <a:pt x="115" y="7992"/>
                    <a:pt x="115" y="8038"/>
                    <a:pt x="115" y="8083"/>
                  </a:cubicBezTo>
                  <a:cubicBezTo>
                    <a:pt x="115" y="8197"/>
                    <a:pt x="115" y="8334"/>
                    <a:pt x="115" y="8448"/>
                  </a:cubicBezTo>
                  <a:cubicBezTo>
                    <a:pt x="115" y="8494"/>
                    <a:pt x="115" y="8517"/>
                    <a:pt x="115" y="8540"/>
                  </a:cubicBezTo>
                  <a:cubicBezTo>
                    <a:pt x="137" y="8768"/>
                    <a:pt x="137" y="8996"/>
                    <a:pt x="137" y="9224"/>
                  </a:cubicBezTo>
                  <a:cubicBezTo>
                    <a:pt x="137" y="9270"/>
                    <a:pt x="137" y="9339"/>
                    <a:pt x="137" y="9407"/>
                  </a:cubicBezTo>
                  <a:cubicBezTo>
                    <a:pt x="160" y="9498"/>
                    <a:pt x="160" y="9590"/>
                    <a:pt x="160" y="9704"/>
                  </a:cubicBezTo>
                  <a:cubicBezTo>
                    <a:pt x="160" y="9772"/>
                    <a:pt x="160" y="9841"/>
                    <a:pt x="160" y="9932"/>
                  </a:cubicBezTo>
                  <a:cubicBezTo>
                    <a:pt x="160" y="10023"/>
                    <a:pt x="183" y="10115"/>
                    <a:pt x="183" y="10183"/>
                  </a:cubicBezTo>
                  <a:cubicBezTo>
                    <a:pt x="183" y="10274"/>
                    <a:pt x="183" y="10366"/>
                    <a:pt x="183" y="10457"/>
                  </a:cubicBezTo>
                  <a:cubicBezTo>
                    <a:pt x="183" y="10571"/>
                    <a:pt x="206" y="10685"/>
                    <a:pt x="206" y="10799"/>
                  </a:cubicBezTo>
                  <a:cubicBezTo>
                    <a:pt x="206" y="10891"/>
                    <a:pt x="206" y="10982"/>
                    <a:pt x="206" y="11073"/>
                  </a:cubicBezTo>
                  <a:cubicBezTo>
                    <a:pt x="229" y="11142"/>
                    <a:pt x="229" y="11210"/>
                    <a:pt x="229" y="11279"/>
                  </a:cubicBezTo>
                  <a:cubicBezTo>
                    <a:pt x="229" y="11370"/>
                    <a:pt x="229" y="11461"/>
                    <a:pt x="229" y="11530"/>
                  </a:cubicBezTo>
                  <a:cubicBezTo>
                    <a:pt x="252" y="11598"/>
                    <a:pt x="252" y="11667"/>
                    <a:pt x="252" y="11712"/>
                  </a:cubicBezTo>
                  <a:cubicBezTo>
                    <a:pt x="252" y="11826"/>
                    <a:pt x="252" y="11941"/>
                    <a:pt x="274" y="12055"/>
                  </a:cubicBezTo>
                  <a:cubicBezTo>
                    <a:pt x="274" y="12100"/>
                    <a:pt x="274" y="12123"/>
                    <a:pt x="274" y="12169"/>
                  </a:cubicBezTo>
                  <a:cubicBezTo>
                    <a:pt x="274" y="12283"/>
                    <a:pt x="297" y="12374"/>
                    <a:pt x="297" y="12488"/>
                  </a:cubicBezTo>
                  <a:cubicBezTo>
                    <a:pt x="297" y="12511"/>
                    <a:pt x="297" y="12557"/>
                    <a:pt x="297" y="12603"/>
                  </a:cubicBezTo>
                  <a:cubicBezTo>
                    <a:pt x="320" y="12694"/>
                    <a:pt x="320" y="12762"/>
                    <a:pt x="320" y="12831"/>
                  </a:cubicBezTo>
                  <a:cubicBezTo>
                    <a:pt x="320" y="12876"/>
                    <a:pt x="343" y="12899"/>
                    <a:pt x="343" y="12945"/>
                  </a:cubicBezTo>
                  <a:cubicBezTo>
                    <a:pt x="343" y="13059"/>
                    <a:pt x="366" y="13150"/>
                    <a:pt x="366" y="13242"/>
                  </a:cubicBezTo>
                  <a:cubicBezTo>
                    <a:pt x="731" y="16551"/>
                    <a:pt x="617" y="36272"/>
                    <a:pt x="617" y="36272"/>
                  </a:cubicBezTo>
                  <a:cubicBezTo>
                    <a:pt x="617" y="36272"/>
                    <a:pt x="2679" y="37797"/>
                    <a:pt x="5488" y="37797"/>
                  </a:cubicBezTo>
                  <a:cubicBezTo>
                    <a:pt x="6731" y="37797"/>
                    <a:pt x="8120" y="37499"/>
                    <a:pt x="9541" y="36638"/>
                  </a:cubicBezTo>
                  <a:lnTo>
                    <a:pt x="15156" y="12443"/>
                  </a:lnTo>
                  <a:lnTo>
                    <a:pt x="18306" y="37939"/>
                  </a:lnTo>
                  <a:cubicBezTo>
                    <a:pt x="18306" y="37939"/>
                    <a:pt x="20220" y="38668"/>
                    <a:pt x="22554" y="38668"/>
                  </a:cubicBezTo>
                  <a:cubicBezTo>
                    <a:pt x="24136" y="38668"/>
                    <a:pt x="25911" y="38333"/>
                    <a:pt x="27414" y="37208"/>
                  </a:cubicBezTo>
                  <a:cubicBezTo>
                    <a:pt x="27414" y="37208"/>
                    <a:pt x="28989" y="19952"/>
                    <a:pt x="28737" y="15319"/>
                  </a:cubicBezTo>
                  <a:cubicBezTo>
                    <a:pt x="28737" y="15045"/>
                    <a:pt x="28715" y="14748"/>
                    <a:pt x="28692" y="14474"/>
                  </a:cubicBezTo>
                  <a:cubicBezTo>
                    <a:pt x="28692" y="14406"/>
                    <a:pt x="28692" y="14360"/>
                    <a:pt x="28692" y="14314"/>
                  </a:cubicBezTo>
                  <a:cubicBezTo>
                    <a:pt x="28669" y="14041"/>
                    <a:pt x="28646" y="13744"/>
                    <a:pt x="28623" y="13470"/>
                  </a:cubicBezTo>
                  <a:cubicBezTo>
                    <a:pt x="28623" y="13447"/>
                    <a:pt x="28623" y="13447"/>
                    <a:pt x="28623" y="13424"/>
                  </a:cubicBezTo>
                  <a:cubicBezTo>
                    <a:pt x="28578" y="12785"/>
                    <a:pt x="28532" y="12100"/>
                    <a:pt x="28464" y="11416"/>
                  </a:cubicBezTo>
                  <a:cubicBezTo>
                    <a:pt x="28441" y="11963"/>
                    <a:pt x="28418" y="12534"/>
                    <a:pt x="28372" y="13128"/>
                  </a:cubicBezTo>
                  <a:cubicBezTo>
                    <a:pt x="28141" y="16384"/>
                    <a:pt x="28954" y="26677"/>
                    <a:pt x="25082" y="26677"/>
                  </a:cubicBezTo>
                  <a:cubicBezTo>
                    <a:pt x="24746" y="26677"/>
                    <a:pt x="24376" y="26600"/>
                    <a:pt x="23967" y="26435"/>
                  </a:cubicBezTo>
                  <a:cubicBezTo>
                    <a:pt x="18831" y="24358"/>
                    <a:pt x="19197" y="10320"/>
                    <a:pt x="19197" y="9453"/>
                  </a:cubicBezTo>
                  <a:cubicBezTo>
                    <a:pt x="19197" y="9225"/>
                    <a:pt x="19046" y="9112"/>
                    <a:pt x="18787" y="9112"/>
                  </a:cubicBezTo>
                  <a:cubicBezTo>
                    <a:pt x="18085" y="9112"/>
                    <a:pt x="16585" y="9947"/>
                    <a:pt x="15134" y="11598"/>
                  </a:cubicBezTo>
                  <a:cubicBezTo>
                    <a:pt x="13148" y="13858"/>
                    <a:pt x="12600" y="25818"/>
                    <a:pt x="8537" y="26366"/>
                  </a:cubicBezTo>
                  <a:cubicBezTo>
                    <a:pt x="8481" y="26373"/>
                    <a:pt x="8426" y="26377"/>
                    <a:pt x="8371" y="26377"/>
                  </a:cubicBezTo>
                  <a:cubicBezTo>
                    <a:pt x="4413" y="26377"/>
                    <a:pt x="3059" y="7992"/>
                    <a:pt x="3059" y="7992"/>
                  </a:cubicBezTo>
                  <a:cubicBezTo>
                    <a:pt x="7213" y="7147"/>
                    <a:pt x="7578" y="2970"/>
                    <a:pt x="7578" y="2605"/>
                  </a:cubicBezTo>
                  <a:lnTo>
                    <a:pt x="7693" y="2126"/>
                  </a:lnTo>
                  <a:cubicBezTo>
                    <a:pt x="7693" y="2126"/>
                    <a:pt x="3573" y="0"/>
                    <a:pt x="208"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6" name="Google Shape;3136;p42"/>
            <p:cNvSpPr/>
            <p:nvPr/>
          </p:nvSpPr>
          <p:spPr>
            <a:xfrm flipH="1">
              <a:off x="6453740" y="3686783"/>
              <a:ext cx="132332" cy="218314"/>
            </a:xfrm>
            <a:custGeom>
              <a:avLst/>
              <a:gdLst/>
              <a:ahLst/>
              <a:cxnLst/>
              <a:rect l="l" t="t" r="r" b="b"/>
              <a:pathLst>
                <a:path w="5479" h="9039" extrusionOk="0">
                  <a:moveTo>
                    <a:pt x="4428" y="0"/>
                  </a:moveTo>
                  <a:lnTo>
                    <a:pt x="2077" y="69"/>
                  </a:lnTo>
                  <a:cubicBezTo>
                    <a:pt x="1233" y="1347"/>
                    <a:pt x="662" y="2808"/>
                    <a:pt x="503" y="3903"/>
                  </a:cubicBezTo>
                  <a:cubicBezTo>
                    <a:pt x="0" y="7304"/>
                    <a:pt x="3995" y="8651"/>
                    <a:pt x="5478" y="9039"/>
                  </a:cubicBezTo>
                  <a:cubicBezTo>
                    <a:pt x="4953" y="4200"/>
                    <a:pt x="4428" y="0"/>
                    <a:pt x="44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7" name="Google Shape;3137;p42"/>
            <p:cNvSpPr/>
            <p:nvPr/>
          </p:nvSpPr>
          <p:spPr>
            <a:xfrm flipH="1">
              <a:off x="6690241" y="3975791"/>
              <a:ext cx="91538" cy="133298"/>
            </a:xfrm>
            <a:custGeom>
              <a:avLst/>
              <a:gdLst/>
              <a:ahLst/>
              <a:cxnLst/>
              <a:rect l="l" t="t" r="r" b="b"/>
              <a:pathLst>
                <a:path w="3790" h="5519" extrusionOk="0">
                  <a:moveTo>
                    <a:pt x="3735" y="0"/>
                  </a:moveTo>
                  <a:cubicBezTo>
                    <a:pt x="3709" y="0"/>
                    <a:pt x="3675" y="6"/>
                    <a:pt x="3630" y="17"/>
                  </a:cubicBezTo>
                  <a:cubicBezTo>
                    <a:pt x="3515" y="17"/>
                    <a:pt x="3401" y="86"/>
                    <a:pt x="3242" y="154"/>
                  </a:cubicBezTo>
                  <a:cubicBezTo>
                    <a:pt x="2945" y="291"/>
                    <a:pt x="2557" y="565"/>
                    <a:pt x="2237" y="862"/>
                  </a:cubicBezTo>
                  <a:cubicBezTo>
                    <a:pt x="1895" y="1159"/>
                    <a:pt x="1598" y="1478"/>
                    <a:pt x="1393" y="1729"/>
                  </a:cubicBezTo>
                  <a:cubicBezTo>
                    <a:pt x="1187" y="2003"/>
                    <a:pt x="1050" y="2163"/>
                    <a:pt x="1050" y="2163"/>
                  </a:cubicBezTo>
                  <a:cubicBezTo>
                    <a:pt x="1050" y="2163"/>
                    <a:pt x="936" y="2368"/>
                    <a:pt x="754" y="2642"/>
                  </a:cubicBezTo>
                  <a:cubicBezTo>
                    <a:pt x="594" y="2939"/>
                    <a:pt x="388" y="3327"/>
                    <a:pt x="251" y="3761"/>
                  </a:cubicBezTo>
                  <a:cubicBezTo>
                    <a:pt x="160" y="3966"/>
                    <a:pt x="115" y="4194"/>
                    <a:pt x="69" y="4400"/>
                  </a:cubicBezTo>
                  <a:cubicBezTo>
                    <a:pt x="46" y="4605"/>
                    <a:pt x="0" y="4788"/>
                    <a:pt x="23" y="4970"/>
                  </a:cubicBezTo>
                  <a:cubicBezTo>
                    <a:pt x="23" y="5062"/>
                    <a:pt x="23" y="5130"/>
                    <a:pt x="46" y="5199"/>
                  </a:cubicBezTo>
                  <a:cubicBezTo>
                    <a:pt x="69" y="5267"/>
                    <a:pt x="69" y="5313"/>
                    <a:pt x="92" y="5381"/>
                  </a:cubicBezTo>
                  <a:cubicBezTo>
                    <a:pt x="137" y="5473"/>
                    <a:pt x="160" y="5518"/>
                    <a:pt x="183" y="5518"/>
                  </a:cubicBezTo>
                  <a:cubicBezTo>
                    <a:pt x="183" y="5495"/>
                    <a:pt x="206" y="5450"/>
                    <a:pt x="206" y="5358"/>
                  </a:cubicBezTo>
                  <a:cubicBezTo>
                    <a:pt x="206" y="5313"/>
                    <a:pt x="206" y="5244"/>
                    <a:pt x="206" y="5199"/>
                  </a:cubicBezTo>
                  <a:cubicBezTo>
                    <a:pt x="206" y="5130"/>
                    <a:pt x="206" y="5062"/>
                    <a:pt x="229" y="4970"/>
                  </a:cubicBezTo>
                  <a:cubicBezTo>
                    <a:pt x="229" y="4833"/>
                    <a:pt x="297" y="4651"/>
                    <a:pt x="343" y="4468"/>
                  </a:cubicBezTo>
                  <a:cubicBezTo>
                    <a:pt x="434" y="4286"/>
                    <a:pt x="480" y="4080"/>
                    <a:pt x="594" y="3898"/>
                  </a:cubicBezTo>
                  <a:cubicBezTo>
                    <a:pt x="754" y="3510"/>
                    <a:pt x="982" y="3167"/>
                    <a:pt x="1164" y="2893"/>
                  </a:cubicBezTo>
                  <a:cubicBezTo>
                    <a:pt x="1347" y="2642"/>
                    <a:pt x="1461" y="2460"/>
                    <a:pt x="1461" y="2460"/>
                  </a:cubicBezTo>
                  <a:cubicBezTo>
                    <a:pt x="1461" y="2460"/>
                    <a:pt x="1598" y="2277"/>
                    <a:pt x="1758" y="2026"/>
                  </a:cubicBezTo>
                  <a:cubicBezTo>
                    <a:pt x="1963" y="1775"/>
                    <a:pt x="2214" y="1433"/>
                    <a:pt x="2488" y="1113"/>
                  </a:cubicBezTo>
                  <a:cubicBezTo>
                    <a:pt x="2785" y="793"/>
                    <a:pt x="3082" y="519"/>
                    <a:pt x="3333" y="314"/>
                  </a:cubicBezTo>
                  <a:cubicBezTo>
                    <a:pt x="3470" y="223"/>
                    <a:pt x="3584" y="154"/>
                    <a:pt x="3652" y="109"/>
                  </a:cubicBezTo>
                  <a:cubicBezTo>
                    <a:pt x="3744" y="63"/>
                    <a:pt x="3789" y="17"/>
                    <a:pt x="3789" y="17"/>
                  </a:cubicBezTo>
                  <a:cubicBezTo>
                    <a:pt x="3778" y="6"/>
                    <a:pt x="3761" y="0"/>
                    <a:pt x="37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8" name="Google Shape;3138;p42"/>
            <p:cNvSpPr/>
            <p:nvPr/>
          </p:nvSpPr>
          <p:spPr>
            <a:xfrm flipH="1">
              <a:off x="6733257" y="3847735"/>
              <a:ext cx="12680" cy="95982"/>
            </a:xfrm>
            <a:custGeom>
              <a:avLst/>
              <a:gdLst/>
              <a:ahLst/>
              <a:cxnLst/>
              <a:rect l="l" t="t" r="r" b="b"/>
              <a:pathLst>
                <a:path w="525" h="3974" extrusionOk="0">
                  <a:moveTo>
                    <a:pt x="164" y="0"/>
                  </a:moveTo>
                  <a:cubicBezTo>
                    <a:pt x="163" y="0"/>
                    <a:pt x="161" y="1"/>
                    <a:pt x="160" y="1"/>
                  </a:cubicBezTo>
                  <a:cubicBezTo>
                    <a:pt x="91" y="1"/>
                    <a:pt x="114" y="503"/>
                    <a:pt x="68" y="983"/>
                  </a:cubicBezTo>
                  <a:cubicBezTo>
                    <a:pt x="46" y="1485"/>
                    <a:pt x="0" y="1987"/>
                    <a:pt x="0" y="1987"/>
                  </a:cubicBezTo>
                  <a:cubicBezTo>
                    <a:pt x="0" y="1987"/>
                    <a:pt x="23" y="2489"/>
                    <a:pt x="91" y="2991"/>
                  </a:cubicBezTo>
                  <a:cubicBezTo>
                    <a:pt x="158" y="3482"/>
                    <a:pt x="334" y="3973"/>
                    <a:pt x="406" y="3973"/>
                  </a:cubicBezTo>
                  <a:cubicBezTo>
                    <a:pt x="408" y="3973"/>
                    <a:pt x="409" y="3973"/>
                    <a:pt x="411" y="3973"/>
                  </a:cubicBezTo>
                  <a:cubicBezTo>
                    <a:pt x="479" y="3950"/>
                    <a:pt x="434" y="3448"/>
                    <a:pt x="457" y="2968"/>
                  </a:cubicBezTo>
                  <a:cubicBezTo>
                    <a:pt x="479" y="2466"/>
                    <a:pt x="525" y="1987"/>
                    <a:pt x="525" y="1987"/>
                  </a:cubicBezTo>
                  <a:cubicBezTo>
                    <a:pt x="525" y="1987"/>
                    <a:pt x="502" y="1485"/>
                    <a:pt x="434" y="983"/>
                  </a:cubicBezTo>
                  <a:cubicBezTo>
                    <a:pt x="389" y="491"/>
                    <a:pt x="235" y="0"/>
                    <a:pt x="1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9" name="Google Shape;3139;p42"/>
            <p:cNvSpPr/>
            <p:nvPr/>
          </p:nvSpPr>
          <p:spPr>
            <a:xfrm flipH="1">
              <a:off x="6706230" y="3831215"/>
              <a:ext cx="37509" cy="125786"/>
            </a:xfrm>
            <a:custGeom>
              <a:avLst/>
              <a:gdLst/>
              <a:ahLst/>
              <a:cxnLst/>
              <a:rect l="l" t="t" r="r" b="b"/>
              <a:pathLst>
                <a:path w="1553" h="5208" extrusionOk="0">
                  <a:moveTo>
                    <a:pt x="1347" y="0"/>
                  </a:moveTo>
                  <a:cubicBezTo>
                    <a:pt x="1279" y="0"/>
                    <a:pt x="1210" y="685"/>
                    <a:pt x="1164" y="1370"/>
                  </a:cubicBezTo>
                  <a:cubicBezTo>
                    <a:pt x="1119" y="1712"/>
                    <a:pt x="1096" y="2055"/>
                    <a:pt x="1027" y="2283"/>
                  </a:cubicBezTo>
                  <a:cubicBezTo>
                    <a:pt x="982" y="2534"/>
                    <a:pt x="959" y="2694"/>
                    <a:pt x="959" y="2694"/>
                  </a:cubicBezTo>
                  <a:cubicBezTo>
                    <a:pt x="959" y="2694"/>
                    <a:pt x="936" y="2853"/>
                    <a:pt x="891" y="3105"/>
                  </a:cubicBezTo>
                  <a:cubicBezTo>
                    <a:pt x="868" y="3219"/>
                    <a:pt x="845" y="3356"/>
                    <a:pt x="799" y="3515"/>
                  </a:cubicBezTo>
                  <a:cubicBezTo>
                    <a:pt x="731" y="3652"/>
                    <a:pt x="708" y="3812"/>
                    <a:pt x="639" y="3972"/>
                  </a:cubicBezTo>
                  <a:cubicBezTo>
                    <a:pt x="411" y="4588"/>
                    <a:pt x="0" y="5136"/>
                    <a:pt x="69" y="5204"/>
                  </a:cubicBezTo>
                  <a:cubicBezTo>
                    <a:pt x="71" y="5206"/>
                    <a:pt x="74" y="5207"/>
                    <a:pt x="78" y="5207"/>
                  </a:cubicBezTo>
                  <a:cubicBezTo>
                    <a:pt x="160" y="5207"/>
                    <a:pt x="655" y="4743"/>
                    <a:pt x="982" y="4132"/>
                  </a:cubicBezTo>
                  <a:cubicBezTo>
                    <a:pt x="1073" y="3972"/>
                    <a:pt x="1119" y="3812"/>
                    <a:pt x="1187" y="3652"/>
                  </a:cubicBezTo>
                  <a:cubicBezTo>
                    <a:pt x="1279" y="3493"/>
                    <a:pt x="1324" y="3356"/>
                    <a:pt x="1347" y="3219"/>
                  </a:cubicBezTo>
                  <a:cubicBezTo>
                    <a:pt x="1415" y="2968"/>
                    <a:pt x="1461" y="2785"/>
                    <a:pt x="1461" y="2785"/>
                  </a:cubicBezTo>
                  <a:cubicBezTo>
                    <a:pt x="1461" y="2785"/>
                    <a:pt x="1552" y="2077"/>
                    <a:pt x="1530" y="1393"/>
                  </a:cubicBezTo>
                  <a:cubicBezTo>
                    <a:pt x="1484" y="685"/>
                    <a:pt x="1415" y="0"/>
                    <a:pt x="13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0" name="Google Shape;3140;p42"/>
            <p:cNvSpPr/>
            <p:nvPr/>
          </p:nvSpPr>
          <p:spPr>
            <a:xfrm flipH="1">
              <a:off x="6932298" y="3739145"/>
              <a:ext cx="147741" cy="923423"/>
            </a:xfrm>
            <a:custGeom>
              <a:avLst/>
              <a:gdLst/>
              <a:ahLst/>
              <a:cxnLst/>
              <a:rect l="l" t="t" r="r" b="b"/>
              <a:pathLst>
                <a:path w="6117" h="38233" extrusionOk="0">
                  <a:moveTo>
                    <a:pt x="47" y="0"/>
                  </a:moveTo>
                  <a:cubicBezTo>
                    <a:pt x="24" y="0"/>
                    <a:pt x="24" y="297"/>
                    <a:pt x="1" y="822"/>
                  </a:cubicBezTo>
                  <a:cubicBezTo>
                    <a:pt x="1" y="1347"/>
                    <a:pt x="1" y="2100"/>
                    <a:pt x="1" y="3013"/>
                  </a:cubicBezTo>
                  <a:cubicBezTo>
                    <a:pt x="47" y="4794"/>
                    <a:pt x="161" y="7213"/>
                    <a:pt x="343" y="9587"/>
                  </a:cubicBezTo>
                  <a:cubicBezTo>
                    <a:pt x="503" y="11984"/>
                    <a:pt x="754" y="14358"/>
                    <a:pt x="845" y="16138"/>
                  </a:cubicBezTo>
                  <a:cubicBezTo>
                    <a:pt x="914" y="17028"/>
                    <a:pt x="914" y="17781"/>
                    <a:pt x="937" y="18306"/>
                  </a:cubicBezTo>
                  <a:cubicBezTo>
                    <a:pt x="960" y="18808"/>
                    <a:pt x="960" y="19128"/>
                    <a:pt x="960" y="19128"/>
                  </a:cubicBezTo>
                  <a:cubicBezTo>
                    <a:pt x="960" y="19128"/>
                    <a:pt x="960" y="19425"/>
                    <a:pt x="982" y="19950"/>
                  </a:cubicBezTo>
                  <a:cubicBezTo>
                    <a:pt x="982" y="20452"/>
                    <a:pt x="1005" y="21205"/>
                    <a:pt x="1005" y="22118"/>
                  </a:cubicBezTo>
                  <a:cubicBezTo>
                    <a:pt x="982" y="23899"/>
                    <a:pt x="982" y="26295"/>
                    <a:pt x="960" y="28715"/>
                  </a:cubicBezTo>
                  <a:cubicBezTo>
                    <a:pt x="914" y="29902"/>
                    <a:pt x="891" y="31088"/>
                    <a:pt x="845" y="32230"/>
                  </a:cubicBezTo>
                  <a:cubicBezTo>
                    <a:pt x="845" y="32504"/>
                    <a:pt x="845" y="32778"/>
                    <a:pt x="823" y="33051"/>
                  </a:cubicBezTo>
                  <a:cubicBezTo>
                    <a:pt x="800" y="33325"/>
                    <a:pt x="777" y="33576"/>
                    <a:pt x="731" y="33828"/>
                  </a:cubicBezTo>
                  <a:cubicBezTo>
                    <a:pt x="686" y="34352"/>
                    <a:pt x="640" y="34832"/>
                    <a:pt x="617" y="35266"/>
                  </a:cubicBezTo>
                  <a:cubicBezTo>
                    <a:pt x="572" y="35722"/>
                    <a:pt x="526" y="36133"/>
                    <a:pt x="503" y="36498"/>
                  </a:cubicBezTo>
                  <a:cubicBezTo>
                    <a:pt x="480" y="36863"/>
                    <a:pt x="457" y="37183"/>
                    <a:pt x="435" y="37434"/>
                  </a:cubicBezTo>
                  <a:cubicBezTo>
                    <a:pt x="389" y="37959"/>
                    <a:pt x="275" y="38233"/>
                    <a:pt x="298" y="38233"/>
                  </a:cubicBezTo>
                  <a:cubicBezTo>
                    <a:pt x="298" y="38233"/>
                    <a:pt x="320" y="38187"/>
                    <a:pt x="389" y="38050"/>
                  </a:cubicBezTo>
                  <a:cubicBezTo>
                    <a:pt x="435" y="37913"/>
                    <a:pt x="503" y="37731"/>
                    <a:pt x="549" y="37457"/>
                  </a:cubicBezTo>
                  <a:cubicBezTo>
                    <a:pt x="594" y="37206"/>
                    <a:pt x="617" y="36886"/>
                    <a:pt x="663" y="36521"/>
                  </a:cubicBezTo>
                  <a:cubicBezTo>
                    <a:pt x="686" y="36156"/>
                    <a:pt x="754" y="35768"/>
                    <a:pt x="800" y="35311"/>
                  </a:cubicBezTo>
                  <a:cubicBezTo>
                    <a:pt x="868" y="34855"/>
                    <a:pt x="914" y="34375"/>
                    <a:pt x="982" y="33873"/>
                  </a:cubicBezTo>
                  <a:cubicBezTo>
                    <a:pt x="1028" y="33599"/>
                    <a:pt x="1051" y="33348"/>
                    <a:pt x="1074" y="33074"/>
                  </a:cubicBezTo>
                  <a:cubicBezTo>
                    <a:pt x="1119" y="32800"/>
                    <a:pt x="1119" y="32526"/>
                    <a:pt x="1142" y="32253"/>
                  </a:cubicBezTo>
                  <a:cubicBezTo>
                    <a:pt x="1188" y="31111"/>
                    <a:pt x="1256" y="29924"/>
                    <a:pt x="1325" y="28715"/>
                  </a:cubicBezTo>
                  <a:cubicBezTo>
                    <a:pt x="1393" y="26318"/>
                    <a:pt x="1439" y="23921"/>
                    <a:pt x="1485" y="22118"/>
                  </a:cubicBezTo>
                  <a:cubicBezTo>
                    <a:pt x="1507" y="21205"/>
                    <a:pt x="1485" y="20452"/>
                    <a:pt x="1485" y="19927"/>
                  </a:cubicBezTo>
                  <a:cubicBezTo>
                    <a:pt x="1485" y="19402"/>
                    <a:pt x="1485" y="19105"/>
                    <a:pt x="1485" y="19105"/>
                  </a:cubicBezTo>
                  <a:cubicBezTo>
                    <a:pt x="1485" y="19105"/>
                    <a:pt x="1462" y="18808"/>
                    <a:pt x="1439" y="18284"/>
                  </a:cubicBezTo>
                  <a:cubicBezTo>
                    <a:pt x="1416" y="17736"/>
                    <a:pt x="1393" y="17005"/>
                    <a:pt x="1325" y="16092"/>
                  </a:cubicBezTo>
                  <a:cubicBezTo>
                    <a:pt x="1211" y="14449"/>
                    <a:pt x="960" y="12349"/>
                    <a:pt x="777" y="10203"/>
                  </a:cubicBezTo>
                  <a:lnTo>
                    <a:pt x="777" y="10203"/>
                  </a:lnTo>
                  <a:cubicBezTo>
                    <a:pt x="845" y="10295"/>
                    <a:pt x="960" y="10386"/>
                    <a:pt x="1096" y="10454"/>
                  </a:cubicBezTo>
                  <a:cubicBezTo>
                    <a:pt x="1302" y="10569"/>
                    <a:pt x="1530" y="10637"/>
                    <a:pt x="1804" y="10637"/>
                  </a:cubicBezTo>
                  <a:cubicBezTo>
                    <a:pt x="2055" y="10637"/>
                    <a:pt x="2329" y="10569"/>
                    <a:pt x="2603" y="10454"/>
                  </a:cubicBezTo>
                  <a:cubicBezTo>
                    <a:pt x="3105" y="10249"/>
                    <a:pt x="3584" y="9884"/>
                    <a:pt x="3904" y="9587"/>
                  </a:cubicBezTo>
                  <a:cubicBezTo>
                    <a:pt x="4224" y="9290"/>
                    <a:pt x="4406" y="9062"/>
                    <a:pt x="4406" y="9062"/>
                  </a:cubicBezTo>
                  <a:cubicBezTo>
                    <a:pt x="4406" y="9062"/>
                    <a:pt x="4589" y="8834"/>
                    <a:pt x="4840" y="8446"/>
                  </a:cubicBezTo>
                  <a:cubicBezTo>
                    <a:pt x="5091" y="8081"/>
                    <a:pt x="5410" y="7533"/>
                    <a:pt x="5639" y="6962"/>
                  </a:cubicBezTo>
                  <a:cubicBezTo>
                    <a:pt x="5890" y="6369"/>
                    <a:pt x="6050" y="5752"/>
                    <a:pt x="6072" y="5250"/>
                  </a:cubicBezTo>
                  <a:cubicBezTo>
                    <a:pt x="6117" y="4765"/>
                    <a:pt x="6011" y="4450"/>
                    <a:pt x="5984" y="4450"/>
                  </a:cubicBezTo>
                  <a:cubicBezTo>
                    <a:pt x="5983" y="4450"/>
                    <a:pt x="5982" y="4451"/>
                    <a:pt x="5981" y="4451"/>
                  </a:cubicBezTo>
                  <a:cubicBezTo>
                    <a:pt x="5935" y="4474"/>
                    <a:pt x="5981" y="4771"/>
                    <a:pt x="5890" y="5227"/>
                  </a:cubicBezTo>
                  <a:cubicBezTo>
                    <a:pt x="5799" y="5661"/>
                    <a:pt x="5593" y="6232"/>
                    <a:pt x="5319" y="6734"/>
                  </a:cubicBezTo>
                  <a:cubicBezTo>
                    <a:pt x="5068" y="7259"/>
                    <a:pt x="4749" y="7738"/>
                    <a:pt x="4475" y="8081"/>
                  </a:cubicBezTo>
                  <a:cubicBezTo>
                    <a:pt x="4224" y="8400"/>
                    <a:pt x="4041" y="8606"/>
                    <a:pt x="4041" y="8606"/>
                  </a:cubicBezTo>
                  <a:cubicBezTo>
                    <a:pt x="4041" y="8606"/>
                    <a:pt x="3881" y="8834"/>
                    <a:pt x="3584" y="9131"/>
                  </a:cubicBezTo>
                  <a:cubicBezTo>
                    <a:pt x="3311" y="9427"/>
                    <a:pt x="2900" y="9793"/>
                    <a:pt x="2466" y="10044"/>
                  </a:cubicBezTo>
                  <a:cubicBezTo>
                    <a:pt x="2165" y="10209"/>
                    <a:pt x="1853" y="10296"/>
                    <a:pt x="1571" y="10296"/>
                  </a:cubicBezTo>
                  <a:cubicBezTo>
                    <a:pt x="1426" y="10296"/>
                    <a:pt x="1289" y="10273"/>
                    <a:pt x="1165" y="10226"/>
                  </a:cubicBezTo>
                  <a:cubicBezTo>
                    <a:pt x="982" y="10181"/>
                    <a:pt x="845" y="10089"/>
                    <a:pt x="754" y="10021"/>
                  </a:cubicBezTo>
                  <a:cubicBezTo>
                    <a:pt x="731" y="9861"/>
                    <a:pt x="731" y="9701"/>
                    <a:pt x="708" y="9541"/>
                  </a:cubicBezTo>
                  <a:cubicBezTo>
                    <a:pt x="686" y="9382"/>
                    <a:pt x="686" y="9222"/>
                    <a:pt x="663" y="9085"/>
                  </a:cubicBezTo>
                  <a:lnTo>
                    <a:pt x="663" y="9085"/>
                  </a:lnTo>
                  <a:cubicBezTo>
                    <a:pt x="754" y="9108"/>
                    <a:pt x="868" y="9153"/>
                    <a:pt x="1028" y="9153"/>
                  </a:cubicBezTo>
                  <a:cubicBezTo>
                    <a:pt x="1059" y="9155"/>
                    <a:pt x="1090" y="9156"/>
                    <a:pt x="1123" y="9156"/>
                  </a:cubicBezTo>
                  <a:cubicBezTo>
                    <a:pt x="1470" y="9156"/>
                    <a:pt x="1886" y="9045"/>
                    <a:pt x="2283" y="8857"/>
                  </a:cubicBezTo>
                  <a:cubicBezTo>
                    <a:pt x="2717" y="8651"/>
                    <a:pt x="3105" y="8355"/>
                    <a:pt x="3402" y="8103"/>
                  </a:cubicBezTo>
                  <a:cubicBezTo>
                    <a:pt x="3676" y="7852"/>
                    <a:pt x="3858" y="7693"/>
                    <a:pt x="3858" y="7693"/>
                  </a:cubicBezTo>
                  <a:cubicBezTo>
                    <a:pt x="3858" y="7693"/>
                    <a:pt x="4018" y="7487"/>
                    <a:pt x="4246" y="7168"/>
                  </a:cubicBezTo>
                  <a:cubicBezTo>
                    <a:pt x="4475" y="6848"/>
                    <a:pt x="4749" y="6392"/>
                    <a:pt x="4954" y="5889"/>
                  </a:cubicBezTo>
                  <a:cubicBezTo>
                    <a:pt x="5182" y="5387"/>
                    <a:pt x="5319" y="4839"/>
                    <a:pt x="5296" y="4406"/>
                  </a:cubicBezTo>
                  <a:cubicBezTo>
                    <a:pt x="5319" y="4178"/>
                    <a:pt x="5274" y="4018"/>
                    <a:pt x="5251" y="3881"/>
                  </a:cubicBezTo>
                  <a:cubicBezTo>
                    <a:pt x="5231" y="3781"/>
                    <a:pt x="5211" y="3717"/>
                    <a:pt x="5191" y="3717"/>
                  </a:cubicBezTo>
                  <a:cubicBezTo>
                    <a:pt x="5188" y="3717"/>
                    <a:pt x="5185" y="3718"/>
                    <a:pt x="5182" y="3721"/>
                  </a:cubicBezTo>
                  <a:cubicBezTo>
                    <a:pt x="5159" y="3721"/>
                    <a:pt x="5159" y="3789"/>
                    <a:pt x="5137" y="3904"/>
                  </a:cubicBezTo>
                  <a:cubicBezTo>
                    <a:pt x="5137" y="4018"/>
                    <a:pt x="5137" y="4178"/>
                    <a:pt x="5091" y="4383"/>
                  </a:cubicBezTo>
                  <a:cubicBezTo>
                    <a:pt x="5045" y="4748"/>
                    <a:pt x="4885" y="5227"/>
                    <a:pt x="4634" y="5661"/>
                  </a:cubicBezTo>
                  <a:cubicBezTo>
                    <a:pt x="4429" y="6118"/>
                    <a:pt x="4109" y="6506"/>
                    <a:pt x="3904" y="6780"/>
                  </a:cubicBezTo>
                  <a:cubicBezTo>
                    <a:pt x="3653" y="7053"/>
                    <a:pt x="3493" y="7213"/>
                    <a:pt x="3493" y="7213"/>
                  </a:cubicBezTo>
                  <a:cubicBezTo>
                    <a:pt x="3493" y="7213"/>
                    <a:pt x="3356" y="7396"/>
                    <a:pt x="3105" y="7647"/>
                  </a:cubicBezTo>
                  <a:cubicBezTo>
                    <a:pt x="2854" y="7898"/>
                    <a:pt x="2512" y="8218"/>
                    <a:pt x="2124" y="8446"/>
                  </a:cubicBezTo>
                  <a:cubicBezTo>
                    <a:pt x="1758" y="8674"/>
                    <a:pt x="1348" y="8857"/>
                    <a:pt x="1028" y="8902"/>
                  </a:cubicBezTo>
                  <a:cubicBezTo>
                    <a:pt x="948" y="8925"/>
                    <a:pt x="880" y="8931"/>
                    <a:pt x="817" y="8931"/>
                  </a:cubicBezTo>
                  <a:cubicBezTo>
                    <a:pt x="754" y="8931"/>
                    <a:pt x="697" y="8925"/>
                    <a:pt x="640" y="8925"/>
                  </a:cubicBezTo>
                  <a:cubicBezTo>
                    <a:pt x="457" y="6757"/>
                    <a:pt x="298" y="4634"/>
                    <a:pt x="206" y="2991"/>
                  </a:cubicBezTo>
                  <a:cubicBezTo>
                    <a:pt x="183" y="2100"/>
                    <a:pt x="138" y="1347"/>
                    <a:pt x="115" y="822"/>
                  </a:cubicBezTo>
                  <a:cubicBezTo>
                    <a:pt x="92" y="297"/>
                    <a:pt x="69" y="0"/>
                    <a:pt x="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1" name="Google Shape;3141;p42"/>
            <p:cNvSpPr/>
            <p:nvPr/>
          </p:nvSpPr>
          <p:spPr>
            <a:xfrm flipH="1">
              <a:off x="6447678" y="3811917"/>
              <a:ext cx="113589" cy="92818"/>
            </a:xfrm>
            <a:custGeom>
              <a:avLst/>
              <a:gdLst/>
              <a:ahLst/>
              <a:cxnLst/>
              <a:rect l="l" t="t" r="r" b="b"/>
              <a:pathLst>
                <a:path w="4703" h="3843" extrusionOk="0">
                  <a:moveTo>
                    <a:pt x="23" y="0"/>
                  </a:moveTo>
                  <a:cubicBezTo>
                    <a:pt x="23" y="23"/>
                    <a:pt x="0" y="69"/>
                    <a:pt x="0" y="160"/>
                  </a:cubicBezTo>
                  <a:cubicBezTo>
                    <a:pt x="0" y="251"/>
                    <a:pt x="0" y="388"/>
                    <a:pt x="46" y="548"/>
                  </a:cubicBezTo>
                  <a:cubicBezTo>
                    <a:pt x="92" y="868"/>
                    <a:pt x="252" y="1279"/>
                    <a:pt x="457" y="1644"/>
                  </a:cubicBezTo>
                  <a:cubicBezTo>
                    <a:pt x="662" y="2032"/>
                    <a:pt x="914" y="2374"/>
                    <a:pt x="1142" y="2625"/>
                  </a:cubicBezTo>
                  <a:cubicBezTo>
                    <a:pt x="1233" y="2739"/>
                    <a:pt x="1324" y="2831"/>
                    <a:pt x="1393" y="2899"/>
                  </a:cubicBezTo>
                  <a:cubicBezTo>
                    <a:pt x="1461" y="2968"/>
                    <a:pt x="1507" y="3013"/>
                    <a:pt x="1507" y="3013"/>
                  </a:cubicBezTo>
                  <a:cubicBezTo>
                    <a:pt x="1507" y="3013"/>
                    <a:pt x="1553" y="3059"/>
                    <a:pt x="1621" y="3105"/>
                  </a:cubicBezTo>
                  <a:cubicBezTo>
                    <a:pt x="1690" y="3150"/>
                    <a:pt x="1804" y="3242"/>
                    <a:pt x="1941" y="3333"/>
                  </a:cubicBezTo>
                  <a:cubicBezTo>
                    <a:pt x="2237" y="3493"/>
                    <a:pt x="2625" y="3744"/>
                    <a:pt x="3059" y="3812"/>
                  </a:cubicBezTo>
                  <a:cubicBezTo>
                    <a:pt x="3192" y="3832"/>
                    <a:pt x="3325" y="3842"/>
                    <a:pt x="3454" y="3842"/>
                  </a:cubicBezTo>
                  <a:cubicBezTo>
                    <a:pt x="3768" y="3842"/>
                    <a:pt x="4059" y="3782"/>
                    <a:pt x="4269" y="3652"/>
                  </a:cubicBezTo>
                  <a:cubicBezTo>
                    <a:pt x="4337" y="3630"/>
                    <a:pt x="4406" y="3584"/>
                    <a:pt x="4451" y="3538"/>
                  </a:cubicBezTo>
                  <a:cubicBezTo>
                    <a:pt x="4520" y="3493"/>
                    <a:pt x="4543" y="3470"/>
                    <a:pt x="4588" y="3424"/>
                  </a:cubicBezTo>
                  <a:cubicBezTo>
                    <a:pt x="4657" y="3356"/>
                    <a:pt x="4703" y="3333"/>
                    <a:pt x="4680" y="3310"/>
                  </a:cubicBezTo>
                  <a:cubicBezTo>
                    <a:pt x="4680" y="3303"/>
                    <a:pt x="4674" y="3301"/>
                    <a:pt x="4663" y="3301"/>
                  </a:cubicBezTo>
                  <a:cubicBezTo>
                    <a:pt x="4638" y="3301"/>
                    <a:pt x="4584" y="3317"/>
                    <a:pt x="4520" y="3333"/>
                  </a:cubicBezTo>
                  <a:cubicBezTo>
                    <a:pt x="4497" y="3356"/>
                    <a:pt x="4451" y="3379"/>
                    <a:pt x="4383" y="3401"/>
                  </a:cubicBezTo>
                  <a:cubicBezTo>
                    <a:pt x="4337" y="3447"/>
                    <a:pt x="4269" y="3470"/>
                    <a:pt x="4200" y="3470"/>
                  </a:cubicBezTo>
                  <a:cubicBezTo>
                    <a:pt x="4067" y="3521"/>
                    <a:pt x="3914" y="3545"/>
                    <a:pt x="3754" y="3545"/>
                  </a:cubicBezTo>
                  <a:cubicBezTo>
                    <a:pt x="3559" y="3545"/>
                    <a:pt x="3351" y="3510"/>
                    <a:pt x="3150" y="3447"/>
                  </a:cubicBezTo>
                  <a:cubicBezTo>
                    <a:pt x="2785" y="3356"/>
                    <a:pt x="2466" y="3105"/>
                    <a:pt x="2215" y="2945"/>
                  </a:cubicBezTo>
                  <a:cubicBezTo>
                    <a:pt x="2100" y="2854"/>
                    <a:pt x="2009" y="2762"/>
                    <a:pt x="1941" y="2717"/>
                  </a:cubicBezTo>
                  <a:cubicBezTo>
                    <a:pt x="1872" y="2648"/>
                    <a:pt x="1849" y="2625"/>
                    <a:pt x="1849" y="2625"/>
                  </a:cubicBezTo>
                  <a:cubicBezTo>
                    <a:pt x="1849" y="2625"/>
                    <a:pt x="1804" y="2580"/>
                    <a:pt x="1735" y="2534"/>
                  </a:cubicBezTo>
                  <a:cubicBezTo>
                    <a:pt x="1690" y="2466"/>
                    <a:pt x="1575" y="2397"/>
                    <a:pt x="1484" y="2283"/>
                  </a:cubicBezTo>
                  <a:cubicBezTo>
                    <a:pt x="1279" y="2078"/>
                    <a:pt x="1005" y="1781"/>
                    <a:pt x="777" y="1461"/>
                  </a:cubicBezTo>
                  <a:cubicBezTo>
                    <a:pt x="548" y="1119"/>
                    <a:pt x="343" y="776"/>
                    <a:pt x="229" y="480"/>
                  </a:cubicBezTo>
                  <a:cubicBezTo>
                    <a:pt x="160" y="343"/>
                    <a:pt x="137" y="229"/>
                    <a:pt x="115" y="137"/>
                  </a:cubicBezTo>
                  <a:cubicBezTo>
                    <a:pt x="69" y="69"/>
                    <a:pt x="46" y="0"/>
                    <a:pt x="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2" name="Google Shape;3142;p42"/>
            <p:cNvSpPr/>
            <p:nvPr/>
          </p:nvSpPr>
          <p:spPr>
            <a:xfrm flipH="1">
              <a:off x="6461469" y="3813559"/>
              <a:ext cx="117429" cy="113493"/>
            </a:xfrm>
            <a:custGeom>
              <a:avLst/>
              <a:gdLst/>
              <a:ahLst/>
              <a:cxnLst/>
              <a:rect l="l" t="t" r="r" b="b"/>
              <a:pathLst>
                <a:path w="4862" h="4699" extrusionOk="0">
                  <a:moveTo>
                    <a:pt x="91" y="1"/>
                  </a:moveTo>
                  <a:cubicBezTo>
                    <a:pt x="69" y="1"/>
                    <a:pt x="0" y="229"/>
                    <a:pt x="23" y="594"/>
                  </a:cubicBezTo>
                  <a:cubicBezTo>
                    <a:pt x="23" y="960"/>
                    <a:pt x="114" y="1439"/>
                    <a:pt x="274" y="1895"/>
                  </a:cubicBezTo>
                  <a:cubicBezTo>
                    <a:pt x="457" y="2352"/>
                    <a:pt x="685" y="2786"/>
                    <a:pt x="890" y="3082"/>
                  </a:cubicBezTo>
                  <a:cubicBezTo>
                    <a:pt x="1004" y="3242"/>
                    <a:pt x="1096" y="3356"/>
                    <a:pt x="1164" y="3448"/>
                  </a:cubicBezTo>
                  <a:cubicBezTo>
                    <a:pt x="1233" y="3516"/>
                    <a:pt x="1278" y="3562"/>
                    <a:pt x="1278" y="3562"/>
                  </a:cubicBezTo>
                  <a:cubicBezTo>
                    <a:pt x="1278" y="3562"/>
                    <a:pt x="1324" y="3607"/>
                    <a:pt x="1392" y="3676"/>
                  </a:cubicBezTo>
                  <a:cubicBezTo>
                    <a:pt x="1484" y="3744"/>
                    <a:pt x="1598" y="3858"/>
                    <a:pt x="1735" y="3972"/>
                  </a:cubicBezTo>
                  <a:cubicBezTo>
                    <a:pt x="2054" y="4201"/>
                    <a:pt x="2488" y="4452"/>
                    <a:pt x="2967" y="4589"/>
                  </a:cubicBezTo>
                  <a:cubicBezTo>
                    <a:pt x="3231" y="4664"/>
                    <a:pt x="3502" y="4698"/>
                    <a:pt x="3753" y="4698"/>
                  </a:cubicBezTo>
                  <a:cubicBezTo>
                    <a:pt x="3958" y="4698"/>
                    <a:pt x="4150" y="4675"/>
                    <a:pt x="4314" y="4634"/>
                  </a:cubicBezTo>
                  <a:cubicBezTo>
                    <a:pt x="4656" y="4543"/>
                    <a:pt x="4862" y="4429"/>
                    <a:pt x="4862" y="4406"/>
                  </a:cubicBezTo>
                  <a:cubicBezTo>
                    <a:pt x="4855" y="4393"/>
                    <a:pt x="4831" y="4387"/>
                    <a:pt x="4791" y="4387"/>
                  </a:cubicBezTo>
                  <a:cubicBezTo>
                    <a:pt x="4696" y="4387"/>
                    <a:pt x="4511" y="4420"/>
                    <a:pt x="4268" y="4452"/>
                  </a:cubicBezTo>
                  <a:cubicBezTo>
                    <a:pt x="4226" y="4455"/>
                    <a:pt x="4181" y="4456"/>
                    <a:pt x="4136" y="4456"/>
                  </a:cubicBezTo>
                  <a:cubicBezTo>
                    <a:pt x="3818" y="4456"/>
                    <a:pt x="3441" y="4386"/>
                    <a:pt x="3082" y="4246"/>
                  </a:cubicBezTo>
                  <a:cubicBezTo>
                    <a:pt x="2671" y="4087"/>
                    <a:pt x="2305" y="3813"/>
                    <a:pt x="2054" y="3607"/>
                  </a:cubicBezTo>
                  <a:cubicBezTo>
                    <a:pt x="1917" y="3493"/>
                    <a:pt x="1826" y="3379"/>
                    <a:pt x="1758" y="3311"/>
                  </a:cubicBezTo>
                  <a:cubicBezTo>
                    <a:pt x="1689" y="3265"/>
                    <a:pt x="1644" y="3219"/>
                    <a:pt x="1644" y="3219"/>
                  </a:cubicBezTo>
                  <a:cubicBezTo>
                    <a:pt x="1644" y="3219"/>
                    <a:pt x="1621" y="3174"/>
                    <a:pt x="1552" y="3105"/>
                  </a:cubicBezTo>
                  <a:cubicBezTo>
                    <a:pt x="1484" y="3037"/>
                    <a:pt x="1370" y="2945"/>
                    <a:pt x="1278" y="2808"/>
                  </a:cubicBezTo>
                  <a:cubicBezTo>
                    <a:pt x="1073" y="2534"/>
                    <a:pt x="822" y="2169"/>
                    <a:pt x="616" y="1758"/>
                  </a:cubicBezTo>
                  <a:cubicBezTo>
                    <a:pt x="434" y="1348"/>
                    <a:pt x="274" y="914"/>
                    <a:pt x="206" y="572"/>
                  </a:cubicBezTo>
                  <a:cubicBezTo>
                    <a:pt x="137" y="252"/>
                    <a:pt x="137"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3" name="Google Shape;3143;p42"/>
            <p:cNvSpPr/>
            <p:nvPr/>
          </p:nvSpPr>
          <p:spPr>
            <a:xfrm flipH="1">
              <a:off x="6637879" y="4022599"/>
              <a:ext cx="129578" cy="669749"/>
            </a:xfrm>
            <a:custGeom>
              <a:avLst/>
              <a:gdLst/>
              <a:ahLst/>
              <a:cxnLst/>
              <a:rect l="l" t="t" r="r" b="b"/>
              <a:pathLst>
                <a:path w="5365" h="27730" extrusionOk="0">
                  <a:moveTo>
                    <a:pt x="3253" y="1"/>
                  </a:moveTo>
                  <a:cubicBezTo>
                    <a:pt x="3060" y="1"/>
                    <a:pt x="2829" y="25"/>
                    <a:pt x="2603" y="88"/>
                  </a:cubicBezTo>
                  <a:cubicBezTo>
                    <a:pt x="2329" y="179"/>
                    <a:pt x="2032" y="271"/>
                    <a:pt x="1850" y="408"/>
                  </a:cubicBezTo>
                  <a:cubicBezTo>
                    <a:pt x="1644" y="499"/>
                    <a:pt x="1507" y="590"/>
                    <a:pt x="1507" y="590"/>
                  </a:cubicBezTo>
                  <a:cubicBezTo>
                    <a:pt x="1507" y="590"/>
                    <a:pt x="1393" y="681"/>
                    <a:pt x="1233" y="841"/>
                  </a:cubicBezTo>
                  <a:cubicBezTo>
                    <a:pt x="1051" y="978"/>
                    <a:pt x="845" y="1229"/>
                    <a:pt x="640" y="1480"/>
                  </a:cubicBezTo>
                  <a:cubicBezTo>
                    <a:pt x="275" y="1982"/>
                    <a:pt x="1" y="2576"/>
                    <a:pt x="69" y="2622"/>
                  </a:cubicBezTo>
                  <a:cubicBezTo>
                    <a:pt x="72" y="2624"/>
                    <a:pt x="76" y="2625"/>
                    <a:pt x="80" y="2625"/>
                  </a:cubicBezTo>
                  <a:cubicBezTo>
                    <a:pt x="170" y="2625"/>
                    <a:pt x="521" y="2171"/>
                    <a:pt x="914" y="1800"/>
                  </a:cubicBezTo>
                  <a:cubicBezTo>
                    <a:pt x="1142" y="1617"/>
                    <a:pt x="1348" y="1435"/>
                    <a:pt x="1530" y="1321"/>
                  </a:cubicBezTo>
                  <a:cubicBezTo>
                    <a:pt x="1690" y="1206"/>
                    <a:pt x="1804" y="1115"/>
                    <a:pt x="1804" y="1115"/>
                  </a:cubicBezTo>
                  <a:cubicBezTo>
                    <a:pt x="1804" y="1115"/>
                    <a:pt x="1918" y="1047"/>
                    <a:pt x="2078" y="910"/>
                  </a:cubicBezTo>
                  <a:cubicBezTo>
                    <a:pt x="2101" y="910"/>
                    <a:pt x="2146" y="887"/>
                    <a:pt x="2169" y="864"/>
                  </a:cubicBezTo>
                  <a:cubicBezTo>
                    <a:pt x="2169" y="955"/>
                    <a:pt x="2169" y="1047"/>
                    <a:pt x="2192" y="1161"/>
                  </a:cubicBezTo>
                  <a:cubicBezTo>
                    <a:pt x="2215" y="1526"/>
                    <a:pt x="2329" y="2074"/>
                    <a:pt x="2466" y="2690"/>
                  </a:cubicBezTo>
                  <a:cubicBezTo>
                    <a:pt x="2626" y="3306"/>
                    <a:pt x="2808" y="4014"/>
                    <a:pt x="2877" y="4790"/>
                  </a:cubicBezTo>
                  <a:cubicBezTo>
                    <a:pt x="2945" y="5589"/>
                    <a:pt x="3037" y="6456"/>
                    <a:pt x="3105" y="7301"/>
                  </a:cubicBezTo>
                  <a:cubicBezTo>
                    <a:pt x="3447" y="10702"/>
                    <a:pt x="3767" y="14103"/>
                    <a:pt x="3767" y="14103"/>
                  </a:cubicBezTo>
                  <a:cubicBezTo>
                    <a:pt x="3767" y="14103"/>
                    <a:pt x="3858" y="14970"/>
                    <a:pt x="4041" y="16248"/>
                  </a:cubicBezTo>
                  <a:cubicBezTo>
                    <a:pt x="4201" y="17504"/>
                    <a:pt x="4429" y="19216"/>
                    <a:pt x="4612" y="20905"/>
                  </a:cubicBezTo>
                  <a:cubicBezTo>
                    <a:pt x="4726" y="21749"/>
                    <a:pt x="4817" y="22616"/>
                    <a:pt x="4908" y="23415"/>
                  </a:cubicBezTo>
                  <a:cubicBezTo>
                    <a:pt x="4977" y="24214"/>
                    <a:pt x="5045" y="24945"/>
                    <a:pt x="5091" y="25584"/>
                  </a:cubicBezTo>
                  <a:cubicBezTo>
                    <a:pt x="5205" y="26862"/>
                    <a:pt x="5296" y="27729"/>
                    <a:pt x="5342" y="27729"/>
                  </a:cubicBezTo>
                  <a:cubicBezTo>
                    <a:pt x="5365" y="27729"/>
                    <a:pt x="5365" y="26862"/>
                    <a:pt x="5319" y="25584"/>
                  </a:cubicBezTo>
                  <a:cubicBezTo>
                    <a:pt x="5273" y="24922"/>
                    <a:pt x="5251" y="24169"/>
                    <a:pt x="5228" y="23370"/>
                  </a:cubicBezTo>
                  <a:cubicBezTo>
                    <a:pt x="5159" y="22571"/>
                    <a:pt x="5091" y="21703"/>
                    <a:pt x="5000" y="20859"/>
                  </a:cubicBezTo>
                  <a:cubicBezTo>
                    <a:pt x="4863" y="19147"/>
                    <a:pt x="4680" y="17435"/>
                    <a:pt x="4543" y="16157"/>
                  </a:cubicBezTo>
                  <a:cubicBezTo>
                    <a:pt x="4406" y="14879"/>
                    <a:pt x="4315" y="14034"/>
                    <a:pt x="4315" y="14034"/>
                  </a:cubicBezTo>
                  <a:cubicBezTo>
                    <a:pt x="4315" y="14034"/>
                    <a:pt x="3904" y="10633"/>
                    <a:pt x="3493" y="7255"/>
                  </a:cubicBezTo>
                  <a:cubicBezTo>
                    <a:pt x="3402" y="6388"/>
                    <a:pt x="3288" y="5543"/>
                    <a:pt x="3196" y="4744"/>
                  </a:cubicBezTo>
                  <a:cubicBezTo>
                    <a:pt x="3082" y="3923"/>
                    <a:pt x="2854" y="3215"/>
                    <a:pt x="2671" y="2622"/>
                  </a:cubicBezTo>
                  <a:cubicBezTo>
                    <a:pt x="2489" y="2005"/>
                    <a:pt x="2375" y="1503"/>
                    <a:pt x="2283" y="1138"/>
                  </a:cubicBezTo>
                  <a:cubicBezTo>
                    <a:pt x="2261" y="1001"/>
                    <a:pt x="2261" y="887"/>
                    <a:pt x="2238" y="818"/>
                  </a:cubicBezTo>
                  <a:cubicBezTo>
                    <a:pt x="2375" y="704"/>
                    <a:pt x="2557" y="613"/>
                    <a:pt x="2717" y="522"/>
                  </a:cubicBezTo>
                  <a:cubicBezTo>
                    <a:pt x="3196" y="271"/>
                    <a:pt x="3744" y="202"/>
                    <a:pt x="3744" y="111"/>
                  </a:cubicBezTo>
                  <a:cubicBezTo>
                    <a:pt x="3758" y="56"/>
                    <a:pt x="3548" y="1"/>
                    <a:pt x="3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4" name="Google Shape;3144;p42"/>
            <p:cNvSpPr/>
            <p:nvPr/>
          </p:nvSpPr>
          <p:spPr>
            <a:xfrm flipH="1">
              <a:off x="6463667" y="3686783"/>
              <a:ext cx="665426" cy="208605"/>
            </a:xfrm>
            <a:custGeom>
              <a:avLst/>
              <a:gdLst/>
              <a:ahLst/>
              <a:cxnLst/>
              <a:rect l="l" t="t" r="r" b="b"/>
              <a:pathLst>
                <a:path w="27551" h="8637" extrusionOk="0">
                  <a:moveTo>
                    <a:pt x="26911" y="0"/>
                  </a:moveTo>
                  <a:lnTo>
                    <a:pt x="0" y="845"/>
                  </a:lnTo>
                  <a:cubicBezTo>
                    <a:pt x="0" y="1141"/>
                    <a:pt x="0" y="3926"/>
                    <a:pt x="46" y="7099"/>
                  </a:cubicBezTo>
                  <a:cubicBezTo>
                    <a:pt x="4080" y="8221"/>
                    <a:pt x="7877" y="8636"/>
                    <a:pt x="11289" y="8636"/>
                  </a:cubicBezTo>
                  <a:cubicBezTo>
                    <a:pt x="20368" y="8636"/>
                    <a:pt x="26721" y="5694"/>
                    <a:pt x="27551" y="5296"/>
                  </a:cubicBezTo>
                  <a:cubicBezTo>
                    <a:pt x="27185" y="2237"/>
                    <a:pt x="26911" y="0"/>
                    <a:pt x="26911"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5" name="Google Shape;3145;p42"/>
            <p:cNvSpPr/>
            <p:nvPr/>
          </p:nvSpPr>
          <p:spPr>
            <a:xfrm flipH="1">
              <a:off x="6849020" y="4186039"/>
              <a:ext cx="45213" cy="97190"/>
            </a:xfrm>
            <a:custGeom>
              <a:avLst/>
              <a:gdLst/>
              <a:ahLst/>
              <a:cxnLst/>
              <a:rect l="l" t="t" r="r" b="b"/>
              <a:pathLst>
                <a:path w="1872" h="4024" extrusionOk="0">
                  <a:moveTo>
                    <a:pt x="1557" y="0"/>
                  </a:moveTo>
                  <a:cubicBezTo>
                    <a:pt x="1393" y="0"/>
                    <a:pt x="1203" y="191"/>
                    <a:pt x="1073" y="488"/>
                  </a:cubicBezTo>
                  <a:cubicBezTo>
                    <a:pt x="936" y="876"/>
                    <a:pt x="959" y="1264"/>
                    <a:pt x="1141" y="1378"/>
                  </a:cubicBezTo>
                  <a:cubicBezTo>
                    <a:pt x="1175" y="1400"/>
                    <a:pt x="1212" y="1410"/>
                    <a:pt x="1251" y="1410"/>
                  </a:cubicBezTo>
                  <a:cubicBezTo>
                    <a:pt x="1421" y="1410"/>
                    <a:pt x="1623" y="1215"/>
                    <a:pt x="1735" y="899"/>
                  </a:cubicBezTo>
                  <a:cubicBezTo>
                    <a:pt x="1872" y="534"/>
                    <a:pt x="1849" y="146"/>
                    <a:pt x="1666" y="32"/>
                  </a:cubicBezTo>
                  <a:cubicBezTo>
                    <a:pt x="1632" y="10"/>
                    <a:pt x="1595" y="0"/>
                    <a:pt x="1557" y="0"/>
                  </a:cubicBezTo>
                  <a:close/>
                  <a:moveTo>
                    <a:pt x="888" y="2051"/>
                  </a:moveTo>
                  <a:cubicBezTo>
                    <a:pt x="655" y="2051"/>
                    <a:pt x="375" y="2313"/>
                    <a:pt x="205" y="2748"/>
                  </a:cubicBezTo>
                  <a:cubicBezTo>
                    <a:pt x="0" y="3273"/>
                    <a:pt x="46" y="3821"/>
                    <a:pt x="297" y="3980"/>
                  </a:cubicBezTo>
                  <a:cubicBezTo>
                    <a:pt x="347" y="4010"/>
                    <a:pt x="400" y="4024"/>
                    <a:pt x="455" y="4024"/>
                  </a:cubicBezTo>
                  <a:cubicBezTo>
                    <a:pt x="699" y="4024"/>
                    <a:pt x="974" y="3747"/>
                    <a:pt x="1141" y="3318"/>
                  </a:cubicBezTo>
                  <a:cubicBezTo>
                    <a:pt x="1324" y="2816"/>
                    <a:pt x="1278" y="2246"/>
                    <a:pt x="1027" y="2086"/>
                  </a:cubicBezTo>
                  <a:cubicBezTo>
                    <a:pt x="984" y="2062"/>
                    <a:pt x="937" y="2051"/>
                    <a:pt x="888" y="205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6" name="Google Shape;3146;p42"/>
            <p:cNvSpPr/>
            <p:nvPr/>
          </p:nvSpPr>
          <p:spPr>
            <a:xfrm flipH="1">
              <a:off x="6455938" y="4155124"/>
              <a:ext cx="27606" cy="101344"/>
            </a:xfrm>
            <a:custGeom>
              <a:avLst/>
              <a:gdLst/>
              <a:ahLst/>
              <a:cxnLst/>
              <a:rect l="l" t="t" r="r" b="b"/>
              <a:pathLst>
                <a:path w="1143" h="4196" extrusionOk="0">
                  <a:moveTo>
                    <a:pt x="645" y="0"/>
                  </a:moveTo>
                  <a:cubicBezTo>
                    <a:pt x="463" y="0"/>
                    <a:pt x="295" y="258"/>
                    <a:pt x="275" y="627"/>
                  </a:cubicBezTo>
                  <a:cubicBezTo>
                    <a:pt x="229" y="1015"/>
                    <a:pt x="366" y="1380"/>
                    <a:pt x="572" y="1449"/>
                  </a:cubicBezTo>
                  <a:cubicBezTo>
                    <a:pt x="593" y="1456"/>
                    <a:pt x="614" y="1459"/>
                    <a:pt x="635" y="1459"/>
                  </a:cubicBezTo>
                  <a:cubicBezTo>
                    <a:pt x="817" y="1459"/>
                    <a:pt x="985" y="1201"/>
                    <a:pt x="1005" y="832"/>
                  </a:cubicBezTo>
                  <a:cubicBezTo>
                    <a:pt x="1051" y="444"/>
                    <a:pt x="914" y="79"/>
                    <a:pt x="708" y="11"/>
                  </a:cubicBezTo>
                  <a:cubicBezTo>
                    <a:pt x="687" y="3"/>
                    <a:pt x="666" y="0"/>
                    <a:pt x="645" y="0"/>
                  </a:cubicBezTo>
                  <a:close/>
                  <a:moveTo>
                    <a:pt x="592" y="2148"/>
                  </a:moveTo>
                  <a:cubicBezTo>
                    <a:pt x="323" y="2148"/>
                    <a:pt x="88" y="2499"/>
                    <a:pt x="47" y="3023"/>
                  </a:cubicBezTo>
                  <a:cubicBezTo>
                    <a:pt x="1" y="3571"/>
                    <a:pt x="183" y="4096"/>
                    <a:pt x="457" y="4188"/>
                  </a:cubicBezTo>
                  <a:cubicBezTo>
                    <a:pt x="481" y="4193"/>
                    <a:pt x="505" y="4196"/>
                    <a:pt x="529" y="4196"/>
                  </a:cubicBezTo>
                  <a:cubicBezTo>
                    <a:pt x="797" y="4196"/>
                    <a:pt x="1032" y="3845"/>
                    <a:pt x="1074" y="3320"/>
                  </a:cubicBezTo>
                  <a:cubicBezTo>
                    <a:pt x="1142" y="2772"/>
                    <a:pt x="937" y="2247"/>
                    <a:pt x="663" y="2156"/>
                  </a:cubicBezTo>
                  <a:cubicBezTo>
                    <a:pt x="639" y="2151"/>
                    <a:pt x="615" y="2148"/>
                    <a:pt x="592" y="2148"/>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7" name="Google Shape;3147;p42"/>
            <p:cNvSpPr/>
            <p:nvPr/>
          </p:nvSpPr>
          <p:spPr>
            <a:xfrm flipH="1">
              <a:off x="6439949" y="2962763"/>
              <a:ext cx="408540" cy="708272"/>
            </a:xfrm>
            <a:custGeom>
              <a:avLst/>
              <a:gdLst/>
              <a:ahLst/>
              <a:cxnLst/>
              <a:rect l="l" t="t" r="r" b="b"/>
              <a:pathLst>
                <a:path w="16915" h="29325" extrusionOk="0">
                  <a:moveTo>
                    <a:pt x="6554" y="1"/>
                  </a:moveTo>
                  <a:cubicBezTo>
                    <a:pt x="5477" y="1"/>
                    <a:pt x="4357" y="209"/>
                    <a:pt x="3219" y="624"/>
                  </a:cubicBezTo>
                  <a:cubicBezTo>
                    <a:pt x="3926" y="989"/>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1" y="28927"/>
                    <a:pt x="4383" y="29292"/>
                  </a:cubicBezTo>
                  <a:cubicBezTo>
                    <a:pt x="4632" y="29314"/>
                    <a:pt x="4879" y="29324"/>
                    <a:pt x="5125" y="29324"/>
                  </a:cubicBezTo>
                  <a:cubicBezTo>
                    <a:pt x="8011" y="29324"/>
                    <a:pt x="10651" y="27870"/>
                    <a:pt x="12417" y="25640"/>
                  </a:cubicBezTo>
                  <a:cubicBezTo>
                    <a:pt x="13011" y="24910"/>
                    <a:pt x="13970" y="24065"/>
                    <a:pt x="14335" y="23198"/>
                  </a:cubicBezTo>
                  <a:cubicBezTo>
                    <a:pt x="16115" y="19158"/>
                    <a:pt x="16914" y="15483"/>
                    <a:pt x="16115" y="11032"/>
                  </a:cubicBezTo>
                  <a:cubicBezTo>
                    <a:pt x="14808" y="3630"/>
                    <a:pt x="11050" y="1"/>
                    <a:pt x="6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8" name="Google Shape;3148;p42"/>
            <p:cNvSpPr/>
            <p:nvPr/>
          </p:nvSpPr>
          <p:spPr>
            <a:xfrm flipH="1">
              <a:off x="6512189" y="2989935"/>
              <a:ext cx="334657" cy="646852"/>
            </a:xfrm>
            <a:custGeom>
              <a:avLst/>
              <a:gdLst/>
              <a:ahLst/>
              <a:cxnLst/>
              <a:rect l="l" t="t" r="r" b="b"/>
              <a:pathLst>
                <a:path w="13856" h="26782" extrusionOk="0">
                  <a:moveTo>
                    <a:pt x="5593" y="1"/>
                  </a:moveTo>
                  <a:cubicBezTo>
                    <a:pt x="6643" y="640"/>
                    <a:pt x="8013" y="982"/>
                    <a:pt x="9747" y="3516"/>
                  </a:cubicBezTo>
                  <a:cubicBezTo>
                    <a:pt x="12144" y="7031"/>
                    <a:pt x="13422" y="16184"/>
                    <a:pt x="10113" y="21297"/>
                  </a:cubicBezTo>
                  <a:cubicBezTo>
                    <a:pt x="10113" y="21297"/>
                    <a:pt x="8078" y="24871"/>
                    <a:pt x="4045" y="24871"/>
                  </a:cubicBezTo>
                  <a:cubicBezTo>
                    <a:pt x="3659" y="24871"/>
                    <a:pt x="3254" y="24838"/>
                    <a:pt x="2831" y="24766"/>
                  </a:cubicBezTo>
                  <a:lnTo>
                    <a:pt x="24" y="24949"/>
                  </a:lnTo>
                  <a:cubicBezTo>
                    <a:pt x="24" y="24949"/>
                    <a:pt x="1" y="25520"/>
                    <a:pt x="366" y="26159"/>
                  </a:cubicBezTo>
                  <a:cubicBezTo>
                    <a:pt x="914" y="26455"/>
                    <a:pt x="1667" y="26684"/>
                    <a:pt x="2672"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6" y="10021"/>
                  </a:cubicBezTo>
                  <a:cubicBezTo>
                    <a:pt x="12030" y="3790"/>
                    <a:pt x="9200" y="480"/>
                    <a:pt x="559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9" name="Google Shape;3149;p42"/>
            <p:cNvSpPr/>
            <p:nvPr/>
          </p:nvSpPr>
          <p:spPr>
            <a:xfrm flipH="1">
              <a:off x="6535327" y="3004958"/>
              <a:ext cx="189114" cy="578259"/>
            </a:xfrm>
            <a:custGeom>
              <a:avLst/>
              <a:gdLst/>
              <a:ahLst/>
              <a:cxnLst/>
              <a:rect l="l" t="t" r="r" b="b"/>
              <a:pathLst>
                <a:path w="7830" h="23942" extrusionOk="0">
                  <a:moveTo>
                    <a:pt x="931" y="0"/>
                  </a:moveTo>
                  <a:cubicBezTo>
                    <a:pt x="815" y="0"/>
                    <a:pt x="709" y="7"/>
                    <a:pt x="616" y="18"/>
                  </a:cubicBezTo>
                  <a:cubicBezTo>
                    <a:pt x="206" y="87"/>
                    <a:pt x="0" y="201"/>
                    <a:pt x="0" y="201"/>
                  </a:cubicBezTo>
                  <a:cubicBezTo>
                    <a:pt x="0" y="212"/>
                    <a:pt x="13" y="216"/>
                    <a:pt x="39" y="216"/>
                  </a:cubicBezTo>
                  <a:cubicBezTo>
                    <a:pt x="119" y="216"/>
                    <a:pt x="322" y="172"/>
                    <a:pt x="616" y="155"/>
                  </a:cubicBezTo>
                  <a:cubicBezTo>
                    <a:pt x="1005" y="155"/>
                    <a:pt x="1575" y="223"/>
                    <a:pt x="2169" y="543"/>
                  </a:cubicBezTo>
                  <a:cubicBezTo>
                    <a:pt x="3356" y="1159"/>
                    <a:pt x="4497" y="2620"/>
                    <a:pt x="5319" y="4218"/>
                  </a:cubicBezTo>
                  <a:cubicBezTo>
                    <a:pt x="5729" y="4994"/>
                    <a:pt x="6095" y="5838"/>
                    <a:pt x="6300" y="6637"/>
                  </a:cubicBezTo>
                  <a:cubicBezTo>
                    <a:pt x="6505" y="7436"/>
                    <a:pt x="6665" y="8212"/>
                    <a:pt x="6779" y="8897"/>
                  </a:cubicBezTo>
                  <a:cubicBezTo>
                    <a:pt x="6916" y="9559"/>
                    <a:pt x="6939" y="10107"/>
                    <a:pt x="7008" y="10495"/>
                  </a:cubicBezTo>
                  <a:cubicBezTo>
                    <a:pt x="7030" y="10700"/>
                    <a:pt x="7030" y="10860"/>
                    <a:pt x="7053" y="10951"/>
                  </a:cubicBezTo>
                  <a:cubicBezTo>
                    <a:pt x="7053" y="11065"/>
                    <a:pt x="7053" y="11111"/>
                    <a:pt x="7053" y="11111"/>
                  </a:cubicBezTo>
                  <a:cubicBezTo>
                    <a:pt x="7053" y="11111"/>
                    <a:pt x="7076" y="11339"/>
                    <a:pt x="7099" y="11727"/>
                  </a:cubicBezTo>
                  <a:cubicBezTo>
                    <a:pt x="7145" y="12138"/>
                    <a:pt x="7122" y="12686"/>
                    <a:pt x="7145" y="13348"/>
                  </a:cubicBezTo>
                  <a:cubicBezTo>
                    <a:pt x="7099" y="14033"/>
                    <a:pt x="7053" y="14809"/>
                    <a:pt x="6871" y="15631"/>
                  </a:cubicBezTo>
                  <a:cubicBezTo>
                    <a:pt x="6825" y="15836"/>
                    <a:pt x="6802" y="16041"/>
                    <a:pt x="6756" y="16270"/>
                  </a:cubicBezTo>
                  <a:cubicBezTo>
                    <a:pt x="6688" y="16475"/>
                    <a:pt x="6620" y="16680"/>
                    <a:pt x="6551" y="16886"/>
                  </a:cubicBezTo>
                  <a:cubicBezTo>
                    <a:pt x="6505" y="17091"/>
                    <a:pt x="6437" y="17320"/>
                    <a:pt x="6368" y="17525"/>
                  </a:cubicBezTo>
                  <a:lnTo>
                    <a:pt x="6117" y="18141"/>
                  </a:lnTo>
                  <a:cubicBezTo>
                    <a:pt x="5433" y="19830"/>
                    <a:pt x="4474" y="21382"/>
                    <a:pt x="3584" y="22387"/>
                  </a:cubicBezTo>
                  <a:cubicBezTo>
                    <a:pt x="2671" y="23391"/>
                    <a:pt x="1895" y="23893"/>
                    <a:pt x="1940" y="23939"/>
                  </a:cubicBezTo>
                  <a:cubicBezTo>
                    <a:pt x="1940" y="23941"/>
                    <a:pt x="1942" y="23942"/>
                    <a:pt x="1945" y="23942"/>
                  </a:cubicBezTo>
                  <a:cubicBezTo>
                    <a:pt x="1976" y="23942"/>
                    <a:pt x="2175" y="23830"/>
                    <a:pt x="2488" y="23642"/>
                  </a:cubicBezTo>
                  <a:cubicBezTo>
                    <a:pt x="2557" y="23574"/>
                    <a:pt x="2648" y="23528"/>
                    <a:pt x="2762" y="23460"/>
                  </a:cubicBezTo>
                  <a:cubicBezTo>
                    <a:pt x="2853" y="23391"/>
                    <a:pt x="2967" y="23300"/>
                    <a:pt x="3059" y="23209"/>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5" y="16840"/>
                    <a:pt x="7213" y="16612"/>
                    <a:pt x="7281" y="16407"/>
                  </a:cubicBezTo>
                  <a:cubicBezTo>
                    <a:pt x="7350" y="16178"/>
                    <a:pt x="7373" y="15973"/>
                    <a:pt x="7441" y="15745"/>
                  </a:cubicBezTo>
                  <a:cubicBezTo>
                    <a:pt x="7647" y="14900"/>
                    <a:pt x="7715" y="14078"/>
                    <a:pt x="7784" y="13394"/>
                  </a:cubicBezTo>
                  <a:cubicBezTo>
                    <a:pt x="7784" y="12686"/>
                    <a:pt x="7829" y="12115"/>
                    <a:pt x="7784" y="11705"/>
                  </a:cubicBezTo>
                  <a:cubicBezTo>
                    <a:pt x="7761" y="11294"/>
                    <a:pt x="7738" y="11065"/>
                    <a:pt x="7738" y="11065"/>
                  </a:cubicBezTo>
                  <a:cubicBezTo>
                    <a:pt x="7738" y="11065"/>
                    <a:pt x="7738" y="10997"/>
                    <a:pt x="7738" y="10906"/>
                  </a:cubicBezTo>
                  <a:cubicBezTo>
                    <a:pt x="7715" y="10792"/>
                    <a:pt x="7692" y="10632"/>
                    <a:pt x="7670" y="10426"/>
                  </a:cubicBezTo>
                  <a:cubicBezTo>
                    <a:pt x="7601" y="10038"/>
                    <a:pt x="7555" y="9445"/>
                    <a:pt x="7396" y="8783"/>
                  </a:cubicBezTo>
                  <a:cubicBezTo>
                    <a:pt x="7281" y="8098"/>
                    <a:pt x="7076" y="7322"/>
                    <a:pt x="6871" y="6478"/>
                  </a:cubicBezTo>
                  <a:cubicBezTo>
                    <a:pt x="6597" y="5633"/>
                    <a:pt x="6209" y="4789"/>
                    <a:pt x="5752" y="3967"/>
                  </a:cubicBezTo>
                  <a:cubicBezTo>
                    <a:pt x="5296" y="3168"/>
                    <a:pt x="4748" y="2415"/>
                    <a:pt x="4177"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0" name="Google Shape;3150;p42"/>
            <p:cNvSpPr/>
            <p:nvPr/>
          </p:nvSpPr>
          <p:spPr>
            <a:xfrm flipH="1">
              <a:off x="6441616" y="2963608"/>
              <a:ext cx="366635" cy="712909"/>
            </a:xfrm>
            <a:custGeom>
              <a:avLst/>
              <a:gdLst/>
              <a:ahLst/>
              <a:cxnLst/>
              <a:rect l="l" t="t" r="r" b="b"/>
              <a:pathLst>
                <a:path w="15180" h="29517" extrusionOk="0">
                  <a:moveTo>
                    <a:pt x="5859" y="0"/>
                  </a:moveTo>
                  <a:cubicBezTo>
                    <a:pt x="5520" y="0"/>
                    <a:pt x="5221" y="26"/>
                    <a:pt x="4977" y="64"/>
                  </a:cubicBezTo>
                  <a:cubicBezTo>
                    <a:pt x="4657" y="87"/>
                    <a:pt x="4429" y="178"/>
                    <a:pt x="4269" y="201"/>
                  </a:cubicBezTo>
                  <a:cubicBezTo>
                    <a:pt x="4109" y="224"/>
                    <a:pt x="4018" y="269"/>
                    <a:pt x="4018" y="269"/>
                  </a:cubicBezTo>
                  <a:cubicBezTo>
                    <a:pt x="4018" y="280"/>
                    <a:pt x="4038" y="284"/>
                    <a:pt x="4075" y="284"/>
                  </a:cubicBezTo>
                  <a:cubicBezTo>
                    <a:pt x="4200" y="284"/>
                    <a:pt x="4521" y="236"/>
                    <a:pt x="4977" y="201"/>
                  </a:cubicBezTo>
                  <a:cubicBezTo>
                    <a:pt x="5121" y="190"/>
                    <a:pt x="5284" y="183"/>
                    <a:pt x="5461" y="183"/>
                  </a:cubicBezTo>
                  <a:cubicBezTo>
                    <a:pt x="6010" y="183"/>
                    <a:pt x="6700" y="250"/>
                    <a:pt x="7442" y="475"/>
                  </a:cubicBezTo>
                  <a:cubicBezTo>
                    <a:pt x="7944" y="634"/>
                    <a:pt x="8446" y="840"/>
                    <a:pt x="8948" y="1137"/>
                  </a:cubicBezTo>
                  <a:cubicBezTo>
                    <a:pt x="9450" y="1456"/>
                    <a:pt x="9953" y="1821"/>
                    <a:pt x="10409" y="2278"/>
                  </a:cubicBezTo>
                  <a:cubicBezTo>
                    <a:pt x="10843" y="2734"/>
                    <a:pt x="11276" y="3237"/>
                    <a:pt x="11642" y="3807"/>
                  </a:cubicBezTo>
                  <a:cubicBezTo>
                    <a:pt x="12030" y="4355"/>
                    <a:pt x="12349" y="4948"/>
                    <a:pt x="12646" y="5588"/>
                  </a:cubicBezTo>
                  <a:cubicBezTo>
                    <a:pt x="13833" y="8075"/>
                    <a:pt x="14335" y="10837"/>
                    <a:pt x="14472" y="12892"/>
                  </a:cubicBezTo>
                  <a:cubicBezTo>
                    <a:pt x="14540" y="13919"/>
                    <a:pt x="14518" y="14763"/>
                    <a:pt x="14472" y="15357"/>
                  </a:cubicBezTo>
                  <a:cubicBezTo>
                    <a:pt x="14449" y="15653"/>
                    <a:pt x="14426" y="15905"/>
                    <a:pt x="14404" y="16064"/>
                  </a:cubicBezTo>
                  <a:cubicBezTo>
                    <a:pt x="14381" y="16224"/>
                    <a:pt x="14381" y="16293"/>
                    <a:pt x="14381" y="16293"/>
                  </a:cubicBezTo>
                  <a:cubicBezTo>
                    <a:pt x="14381" y="16293"/>
                    <a:pt x="14358" y="16384"/>
                    <a:pt x="14335" y="16544"/>
                  </a:cubicBezTo>
                  <a:cubicBezTo>
                    <a:pt x="14312" y="16703"/>
                    <a:pt x="14289" y="16932"/>
                    <a:pt x="14244" y="17228"/>
                  </a:cubicBezTo>
                  <a:cubicBezTo>
                    <a:pt x="14152" y="17822"/>
                    <a:pt x="13993" y="18666"/>
                    <a:pt x="13696" y="19671"/>
                  </a:cubicBezTo>
                  <a:cubicBezTo>
                    <a:pt x="13399" y="20652"/>
                    <a:pt x="12988" y="21793"/>
                    <a:pt x="12395" y="22935"/>
                  </a:cubicBezTo>
                  <a:cubicBezTo>
                    <a:pt x="12121" y="23528"/>
                    <a:pt x="11779" y="24099"/>
                    <a:pt x="11391" y="24647"/>
                  </a:cubicBezTo>
                  <a:cubicBezTo>
                    <a:pt x="11003" y="25217"/>
                    <a:pt x="10592" y="25742"/>
                    <a:pt x="10112" y="26244"/>
                  </a:cubicBezTo>
                  <a:cubicBezTo>
                    <a:pt x="9633" y="26747"/>
                    <a:pt x="9131" y="27203"/>
                    <a:pt x="8583" y="27591"/>
                  </a:cubicBezTo>
                  <a:cubicBezTo>
                    <a:pt x="8035" y="27979"/>
                    <a:pt x="7465" y="28321"/>
                    <a:pt x="6871" y="28573"/>
                  </a:cubicBezTo>
                  <a:cubicBezTo>
                    <a:pt x="5684" y="29075"/>
                    <a:pt x="4475" y="29257"/>
                    <a:pt x="3447" y="29257"/>
                  </a:cubicBezTo>
                  <a:cubicBezTo>
                    <a:pt x="1466" y="29214"/>
                    <a:pt x="196" y="28704"/>
                    <a:pt x="40" y="28704"/>
                  </a:cubicBezTo>
                  <a:cubicBezTo>
                    <a:pt x="30" y="28704"/>
                    <a:pt x="25" y="28706"/>
                    <a:pt x="24" y="28710"/>
                  </a:cubicBezTo>
                  <a:cubicBezTo>
                    <a:pt x="1" y="28732"/>
                    <a:pt x="343" y="28869"/>
                    <a:pt x="914" y="29075"/>
                  </a:cubicBezTo>
                  <a:cubicBezTo>
                    <a:pt x="1507" y="29234"/>
                    <a:pt x="2375" y="29463"/>
                    <a:pt x="3425" y="29508"/>
                  </a:cubicBezTo>
                  <a:cubicBezTo>
                    <a:pt x="3551" y="29514"/>
                    <a:pt x="3680" y="29517"/>
                    <a:pt x="3812" y="29517"/>
                  </a:cubicBezTo>
                  <a:cubicBezTo>
                    <a:pt x="4794" y="29517"/>
                    <a:pt x="5901" y="29358"/>
                    <a:pt x="7008" y="28915"/>
                  </a:cubicBezTo>
                  <a:cubicBezTo>
                    <a:pt x="7647" y="28687"/>
                    <a:pt x="8241" y="28344"/>
                    <a:pt x="8834" y="27956"/>
                  </a:cubicBezTo>
                  <a:cubicBezTo>
                    <a:pt x="9428" y="27568"/>
                    <a:pt x="9953" y="27089"/>
                    <a:pt x="10478" y="26587"/>
                  </a:cubicBezTo>
                  <a:cubicBezTo>
                    <a:pt x="10957" y="26085"/>
                    <a:pt x="11413" y="25514"/>
                    <a:pt x="11824" y="24966"/>
                  </a:cubicBezTo>
                  <a:cubicBezTo>
                    <a:pt x="12235" y="24373"/>
                    <a:pt x="12600" y="23802"/>
                    <a:pt x="12920" y="23209"/>
                  </a:cubicBezTo>
                  <a:cubicBezTo>
                    <a:pt x="13559" y="22045"/>
                    <a:pt x="13993" y="20858"/>
                    <a:pt x="14312" y="19853"/>
                  </a:cubicBezTo>
                  <a:cubicBezTo>
                    <a:pt x="14632" y="18826"/>
                    <a:pt x="14814" y="17959"/>
                    <a:pt x="14906" y="17343"/>
                  </a:cubicBezTo>
                  <a:cubicBezTo>
                    <a:pt x="14974" y="17046"/>
                    <a:pt x="14997" y="16795"/>
                    <a:pt x="15020" y="16635"/>
                  </a:cubicBezTo>
                  <a:cubicBezTo>
                    <a:pt x="15043" y="16475"/>
                    <a:pt x="15065" y="16384"/>
                    <a:pt x="15065" y="16384"/>
                  </a:cubicBezTo>
                  <a:cubicBezTo>
                    <a:pt x="15065" y="16384"/>
                    <a:pt x="15065" y="16293"/>
                    <a:pt x="15088" y="16133"/>
                  </a:cubicBezTo>
                  <a:cubicBezTo>
                    <a:pt x="15111" y="15950"/>
                    <a:pt x="15111" y="15722"/>
                    <a:pt x="15134" y="15402"/>
                  </a:cubicBezTo>
                  <a:cubicBezTo>
                    <a:pt x="15180" y="14786"/>
                    <a:pt x="15180" y="13896"/>
                    <a:pt x="15088" y="12846"/>
                  </a:cubicBezTo>
                  <a:cubicBezTo>
                    <a:pt x="14929" y="10723"/>
                    <a:pt x="14358" y="7916"/>
                    <a:pt x="13102" y="5359"/>
                  </a:cubicBezTo>
                  <a:cubicBezTo>
                    <a:pt x="12783" y="4743"/>
                    <a:pt x="12418" y="4127"/>
                    <a:pt x="12007" y="3556"/>
                  </a:cubicBezTo>
                  <a:cubicBezTo>
                    <a:pt x="11596" y="2985"/>
                    <a:pt x="11162" y="2460"/>
                    <a:pt x="10660" y="2004"/>
                  </a:cubicBezTo>
                  <a:cubicBezTo>
                    <a:pt x="10181" y="1525"/>
                    <a:pt x="9656" y="1159"/>
                    <a:pt x="9108" y="863"/>
                  </a:cubicBezTo>
                  <a:cubicBezTo>
                    <a:pt x="8583" y="543"/>
                    <a:pt x="8035" y="361"/>
                    <a:pt x="7510" y="201"/>
                  </a:cubicBezTo>
                  <a:cubicBezTo>
                    <a:pt x="6906" y="53"/>
                    <a:pt x="6342" y="0"/>
                    <a:pt x="5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1" name="Google Shape;3151;p42"/>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5611" y="8503"/>
                    <a:pt x="21274" y="2135"/>
                  </a:cubicBezTo>
                  <a:cubicBezTo>
                    <a:pt x="20430" y="879"/>
                    <a:pt x="18672" y="377"/>
                    <a:pt x="15157" y="57"/>
                  </a:cubicBezTo>
                  <a:cubicBezTo>
                    <a:pt x="14751" y="18"/>
                    <a:pt x="14305" y="0"/>
                    <a:pt x="13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2" name="Google Shape;3152;p42"/>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8236" y="30073"/>
                    <a:pt x="27551" y="25736"/>
                  </a:cubicBezTo>
                  <a:cubicBezTo>
                    <a:pt x="26684" y="28452"/>
                    <a:pt x="24515" y="30963"/>
                    <a:pt x="19699" y="31579"/>
                  </a:cubicBezTo>
                  <a:cubicBezTo>
                    <a:pt x="18927" y="31676"/>
                    <a:pt x="18199" y="31723"/>
                    <a:pt x="17513" y="31723"/>
                  </a:cubicBezTo>
                  <a:cubicBezTo>
                    <a:pt x="7866" y="31723"/>
                    <a:pt x="6442" y="22565"/>
                    <a:pt x="7465" y="16172"/>
                  </a:cubicBezTo>
                  <a:cubicBezTo>
                    <a:pt x="8560" y="9347"/>
                    <a:pt x="10181" y="6677"/>
                    <a:pt x="15956" y="5558"/>
                  </a:cubicBezTo>
                  <a:cubicBezTo>
                    <a:pt x="20635" y="4623"/>
                    <a:pt x="20407" y="2408"/>
                    <a:pt x="20498" y="1336"/>
                  </a:cubicBezTo>
                  <a:cubicBezTo>
                    <a:pt x="19471" y="651"/>
                    <a:pt x="17828" y="309"/>
                    <a:pt x="15157" y="57"/>
                  </a:cubicBezTo>
                  <a:cubicBezTo>
                    <a:pt x="14751" y="18"/>
                    <a:pt x="14305" y="0"/>
                    <a:pt x="1383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3" name="Google Shape;3153;p42"/>
            <p:cNvSpPr/>
            <p:nvPr/>
          </p:nvSpPr>
          <p:spPr>
            <a:xfrm flipH="1">
              <a:off x="6576676" y="3778152"/>
              <a:ext cx="493436" cy="49778"/>
            </a:xfrm>
            <a:custGeom>
              <a:avLst/>
              <a:gdLst/>
              <a:ahLst/>
              <a:cxnLst/>
              <a:rect l="l" t="t" r="r" b="b"/>
              <a:pathLst>
                <a:path w="20430" h="2061" extrusionOk="0">
                  <a:moveTo>
                    <a:pt x="15" y="0"/>
                  </a:moveTo>
                  <a:cubicBezTo>
                    <a:pt x="5" y="0"/>
                    <a:pt x="1" y="2"/>
                    <a:pt x="1" y="6"/>
                  </a:cubicBezTo>
                  <a:cubicBezTo>
                    <a:pt x="1" y="6"/>
                    <a:pt x="138" y="75"/>
                    <a:pt x="412" y="189"/>
                  </a:cubicBezTo>
                  <a:cubicBezTo>
                    <a:pt x="685" y="280"/>
                    <a:pt x="1051" y="463"/>
                    <a:pt x="1507" y="600"/>
                  </a:cubicBezTo>
                  <a:cubicBezTo>
                    <a:pt x="2443" y="919"/>
                    <a:pt x="3698" y="1239"/>
                    <a:pt x="4977" y="1490"/>
                  </a:cubicBezTo>
                  <a:cubicBezTo>
                    <a:pt x="6255" y="1741"/>
                    <a:pt x="7533" y="1901"/>
                    <a:pt x="8515" y="1969"/>
                  </a:cubicBezTo>
                  <a:cubicBezTo>
                    <a:pt x="8994" y="2015"/>
                    <a:pt x="9405" y="2015"/>
                    <a:pt x="9679" y="2038"/>
                  </a:cubicBezTo>
                  <a:cubicBezTo>
                    <a:pt x="9975" y="2038"/>
                    <a:pt x="10135" y="2060"/>
                    <a:pt x="10135" y="2060"/>
                  </a:cubicBezTo>
                  <a:cubicBezTo>
                    <a:pt x="10135" y="2060"/>
                    <a:pt x="10774" y="2060"/>
                    <a:pt x="11756" y="2038"/>
                  </a:cubicBezTo>
                  <a:cubicBezTo>
                    <a:pt x="12737" y="2015"/>
                    <a:pt x="14038" y="1923"/>
                    <a:pt x="15339" y="1764"/>
                  </a:cubicBezTo>
                  <a:cubicBezTo>
                    <a:pt x="16618" y="1604"/>
                    <a:pt x="17896" y="1376"/>
                    <a:pt x="18854" y="1147"/>
                  </a:cubicBezTo>
                  <a:cubicBezTo>
                    <a:pt x="19334" y="1056"/>
                    <a:pt x="19722" y="942"/>
                    <a:pt x="19996" y="873"/>
                  </a:cubicBezTo>
                  <a:cubicBezTo>
                    <a:pt x="20270" y="805"/>
                    <a:pt x="20429" y="759"/>
                    <a:pt x="20429" y="736"/>
                  </a:cubicBezTo>
                  <a:lnTo>
                    <a:pt x="20429" y="736"/>
                  </a:lnTo>
                  <a:cubicBezTo>
                    <a:pt x="20429" y="736"/>
                    <a:pt x="20270" y="759"/>
                    <a:pt x="19996" y="805"/>
                  </a:cubicBezTo>
                  <a:cubicBezTo>
                    <a:pt x="19699" y="851"/>
                    <a:pt x="19311" y="942"/>
                    <a:pt x="18832" y="1010"/>
                  </a:cubicBezTo>
                  <a:cubicBezTo>
                    <a:pt x="17873" y="1193"/>
                    <a:pt x="16595" y="1376"/>
                    <a:pt x="15317" y="1513"/>
                  </a:cubicBezTo>
                  <a:cubicBezTo>
                    <a:pt x="14015" y="1649"/>
                    <a:pt x="12714" y="1718"/>
                    <a:pt x="11756" y="1718"/>
                  </a:cubicBezTo>
                  <a:lnTo>
                    <a:pt x="10135" y="1718"/>
                  </a:lnTo>
                  <a:cubicBezTo>
                    <a:pt x="10135" y="1718"/>
                    <a:pt x="9975" y="1695"/>
                    <a:pt x="9701" y="1695"/>
                  </a:cubicBezTo>
                  <a:cubicBezTo>
                    <a:pt x="9428" y="1672"/>
                    <a:pt x="9017" y="1695"/>
                    <a:pt x="8537" y="1649"/>
                  </a:cubicBezTo>
                  <a:cubicBezTo>
                    <a:pt x="7556" y="1604"/>
                    <a:pt x="6278" y="1467"/>
                    <a:pt x="4999" y="1261"/>
                  </a:cubicBezTo>
                  <a:cubicBezTo>
                    <a:pt x="3744" y="1033"/>
                    <a:pt x="2489" y="736"/>
                    <a:pt x="1553" y="463"/>
                  </a:cubicBezTo>
                  <a:cubicBezTo>
                    <a:pt x="1074" y="348"/>
                    <a:pt x="708" y="189"/>
                    <a:pt x="434" y="120"/>
                  </a:cubicBezTo>
                  <a:cubicBezTo>
                    <a:pt x="208" y="45"/>
                    <a:pt x="59" y="0"/>
                    <a:pt x="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4" name="Google Shape;3154;p42"/>
            <p:cNvSpPr/>
            <p:nvPr/>
          </p:nvSpPr>
          <p:spPr>
            <a:xfrm flipH="1">
              <a:off x="6661572" y="2996552"/>
              <a:ext cx="295530" cy="111077"/>
            </a:xfrm>
            <a:custGeom>
              <a:avLst/>
              <a:gdLst/>
              <a:ahLst/>
              <a:cxnLst/>
              <a:rect l="l" t="t" r="r" b="b"/>
              <a:pathLst>
                <a:path w="12236" h="4599" extrusionOk="0">
                  <a:moveTo>
                    <a:pt x="2192" y="1"/>
                  </a:moveTo>
                  <a:cubicBezTo>
                    <a:pt x="2192" y="1"/>
                    <a:pt x="1" y="571"/>
                    <a:pt x="572" y="1713"/>
                  </a:cubicBezTo>
                  <a:cubicBezTo>
                    <a:pt x="1053" y="2676"/>
                    <a:pt x="2949" y="4599"/>
                    <a:pt x="5903" y="4599"/>
                  </a:cubicBezTo>
                  <a:cubicBezTo>
                    <a:pt x="6449" y="4599"/>
                    <a:pt x="7031" y="4533"/>
                    <a:pt x="7647" y="4383"/>
                  </a:cubicBezTo>
                  <a:cubicBezTo>
                    <a:pt x="12235" y="3288"/>
                    <a:pt x="10113" y="571"/>
                    <a:pt x="8675" y="571"/>
                  </a:cubicBezTo>
                  <a:cubicBezTo>
                    <a:pt x="7259" y="571"/>
                    <a:pt x="2192" y="1"/>
                    <a:pt x="21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5" name="Google Shape;3155;p42"/>
            <p:cNvSpPr/>
            <p:nvPr/>
          </p:nvSpPr>
          <p:spPr>
            <a:xfrm flipH="1">
              <a:off x="6715602" y="2996552"/>
              <a:ext cx="226043" cy="79921"/>
            </a:xfrm>
            <a:custGeom>
              <a:avLst/>
              <a:gdLst/>
              <a:ahLst/>
              <a:cxnLst/>
              <a:rect l="l" t="t" r="r" b="b"/>
              <a:pathLst>
                <a:path w="9359" h="3309" extrusionOk="0">
                  <a:moveTo>
                    <a:pt x="1552" y="1"/>
                  </a:moveTo>
                  <a:cubicBezTo>
                    <a:pt x="1552" y="1"/>
                    <a:pt x="411" y="298"/>
                    <a:pt x="0" y="891"/>
                  </a:cubicBezTo>
                  <a:cubicBezTo>
                    <a:pt x="443" y="1718"/>
                    <a:pt x="2199" y="3308"/>
                    <a:pt x="4914" y="3308"/>
                  </a:cubicBezTo>
                  <a:cubicBezTo>
                    <a:pt x="5420" y="3308"/>
                    <a:pt x="5958" y="3253"/>
                    <a:pt x="6528" y="3128"/>
                  </a:cubicBezTo>
                  <a:cubicBezTo>
                    <a:pt x="8925" y="2626"/>
                    <a:pt x="9358" y="1667"/>
                    <a:pt x="9039" y="937"/>
                  </a:cubicBezTo>
                  <a:cubicBezTo>
                    <a:pt x="8719" y="708"/>
                    <a:pt x="8354" y="571"/>
                    <a:pt x="8035" y="571"/>
                  </a:cubicBezTo>
                  <a:cubicBezTo>
                    <a:pt x="6619" y="571"/>
                    <a:pt x="1552" y="1"/>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6" name="Google Shape;3156;p42"/>
            <p:cNvSpPr/>
            <p:nvPr/>
          </p:nvSpPr>
          <p:spPr>
            <a:xfrm flipH="1">
              <a:off x="6790571" y="2969381"/>
              <a:ext cx="407984" cy="708272"/>
            </a:xfrm>
            <a:custGeom>
              <a:avLst/>
              <a:gdLst/>
              <a:ahLst/>
              <a:cxnLst/>
              <a:rect l="l" t="t" r="r" b="b"/>
              <a:pathLst>
                <a:path w="16892" h="29325" extrusionOk="0">
                  <a:moveTo>
                    <a:pt x="6554" y="1"/>
                  </a:moveTo>
                  <a:cubicBezTo>
                    <a:pt x="5477" y="1"/>
                    <a:pt x="4357" y="209"/>
                    <a:pt x="3219" y="624"/>
                  </a:cubicBezTo>
                  <a:cubicBezTo>
                    <a:pt x="3926" y="1012"/>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0" y="28927"/>
                    <a:pt x="4383" y="29292"/>
                  </a:cubicBezTo>
                  <a:cubicBezTo>
                    <a:pt x="4632" y="29314"/>
                    <a:pt x="4879" y="29324"/>
                    <a:pt x="5125" y="29324"/>
                  </a:cubicBezTo>
                  <a:cubicBezTo>
                    <a:pt x="8011" y="29324"/>
                    <a:pt x="10650" y="27870"/>
                    <a:pt x="12417" y="25640"/>
                  </a:cubicBezTo>
                  <a:cubicBezTo>
                    <a:pt x="13011" y="24933"/>
                    <a:pt x="13970" y="24065"/>
                    <a:pt x="14335" y="23198"/>
                  </a:cubicBezTo>
                  <a:cubicBezTo>
                    <a:pt x="16115" y="19158"/>
                    <a:pt x="16891" y="15483"/>
                    <a:pt x="16115" y="11032"/>
                  </a:cubicBezTo>
                  <a:cubicBezTo>
                    <a:pt x="14808" y="3630"/>
                    <a:pt x="11049" y="1"/>
                    <a:pt x="6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7" name="Google Shape;3157;p42"/>
            <p:cNvSpPr/>
            <p:nvPr/>
          </p:nvSpPr>
          <p:spPr>
            <a:xfrm flipH="1">
              <a:off x="6862256" y="2996552"/>
              <a:ext cx="334657" cy="646852"/>
            </a:xfrm>
            <a:custGeom>
              <a:avLst/>
              <a:gdLst/>
              <a:ahLst/>
              <a:cxnLst/>
              <a:rect l="l" t="t" r="r" b="b"/>
              <a:pathLst>
                <a:path w="13856" h="26782" extrusionOk="0">
                  <a:moveTo>
                    <a:pt x="5593" y="1"/>
                  </a:moveTo>
                  <a:cubicBezTo>
                    <a:pt x="6643" y="663"/>
                    <a:pt x="8013" y="982"/>
                    <a:pt x="9747" y="3516"/>
                  </a:cubicBezTo>
                  <a:cubicBezTo>
                    <a:pt x="12144" y="7031"/>
                    <a:pt x="13422" y="16207"/>
                    <a:pt x="10113" y="21297"/>
                  </a:cubicBezTo>
                  <a:cubicBezTo>
                    <a:pt x="10113" y="21297"/>
                    <a:pt x="8078" y="24871"/>
                    <a:pt x="4045" y="24871"/>
                  </a:cubicBezTo>
                  <a:cubicBezTo>
                    <a:pt x="3659" y="24871"/>
                    <a:pt x="3254" y="24838"/>
                    <a:pt x="2831" y="24766"/>
                  </a:cubicBezTo>
                  <a:lnTo>
                    <a:pt x="24" y="24949"/>
                  </a:lnTo>
                  <a:cubicBezTo>
                    <a:pt x="24" y="24949"/>
                    <a:pt x="1" y="25519"/>
                    <a:pt x="366" y="26159"/>
                  </a:cubicBezTo>
                  <a:cubicBezTo>
                    <a:pt x="914" y="26455"/>
                    <a:pt x="1667" y="26684"/>
                    <a:pt x="2671"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5" y="10021"/>
                  </a:cubicBezTo>
                  <a:cubicBezTo>
                    <a:pt x="12030" y="3790"/>
                    <a:pt x="9200" y="480"/>
                    <a:pt x="559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8" name="Google Shape;3158;p42"/>
            <p:cNvSpPr/>
            <p:nvPr/>
          </p:nvSpPr>
          <p:spPr>
            <a:xfrm flipH="1">
              <a:off x="6885394" y="3011575"/>
              <a:ext cx="189114" cy="578259"/>
            </a:xfrm>
            <a:custGeom>
              <a:avLst/>
              <a:gdLst/>
              <a:ahLst/>
              <a:cxnLst/>
              <a:rect l="l" t="t" r="r" b="b"/>
              <a:pathLst>
                <a:path w="7830" h="23942" extrusionOk="0">
                  <a:moveTo>
                    <a:pt x="931" y="0"/>
                  </a:moveTo>
                  <a:cubicBezTo>
                    <a:pt x="815" y="0"/>
                    <a:pt x="709" y="7"/>
                    <a:pt x="616" y="18"/>
                  </a:cubicBezTo>
                  <a:cubicBezTo>
                    <a:pt x="206" y="86"/>
                    <a:pt x="0" y="201"/>
                    <a:pt x="0" y="201"/>
                  </a:cubicBezTo>
                  <a:cubicBezTo>
                    <a:pt x="0" y="212"/>
                    <a:pt x="13" y="216"/>
                    <a:pt x="39" y="216"/>
                  </a:cubicBezTo>
                  <a:cubicBezTo>
                    <a:pt x="119" y="216"/>
                    <a:pt x="322" y="172"/>
                    <a:pt x="616" y="155"/>
                  </a:cubicBezTo>
                  <a:cubicBezTo>
                    <a:pt x="1004" y="155"/>
                    <a:pt x="1575" y="223"/>
                    <a:pt x="2146" y="543"/>
                  </a:cubicBezTo>
                  <a:cubicBezTo>
                    <a:pt x="3355" y="1159"/>
                    <a:pt x="4497" y="2620"/>
                    <a:pt x="5318" y="4218"/>
                  </a:cubicBezTo>
                  <a:cubicBezTo>
                    <a:pt x="5729" y="4994"/>
                    <a:pt x="6094" y="5838"/>
                    <a:pt x="6300" y="6637"/>
                  </a:cubicBezTo>
                  <a:cubicBezTo>
                    <a:pt x="6505" y="7459"/>
                    <a:pt x="6665" y="8235"/>
                    <a:pt x="6779" y="8897"/>
                  </a:cubicBezTo>
                  <a:cubicBezTo>
                    <a:pt x="6893" y="9559"/>
                    <a:pt x="6939" y="10107"/>
                    <a:pt x="7008" y="10518"/>
                  </a:cubicBezTo>
                  <a:cubicBezTo>
                    <a:pt x="7030" y="10700"/>
                    <a:pt x="7030" y="10860"/>
                    <a:pt x="7053" y="10951"/>
                  </a:cubicBezTo>
                  <a:cubicBezTo>
                    <a:pt x="7053" y="11065"/>
                    <a:pt x="7053" y="11111"/>
                    <a:pt x="7053" y="11111"/>
                  </a:cubicBezTo>
                  <a:cubicBezTo>
                    <a:pt x="7053" y="11111"/>
                    <a:pt x="7076" y="11339"/>
                    <a:pt x="7099" y="11727"/>
                  </a:cubicBezTo>
                  <a:cubicBezTo>
                    <a:pt x="7144" y="12138"/>
                    <a:pt x="7122" y="12686"/>
                    <a:pt x="7144" y="13371"/>
                  </a:cubicBezTo>
                  <a:cubicBezTo>
                    <a:pt x="7099" y="14033"/>
                    <a:pt x="7053" y="14809"/>
                    <a:pt x="6871" y="15630"/>
                  </a:cubicBezTo>
                  <a:cubicBezTo>
                    <a:pt x="6825" y="15836"/>
                    <a:pt x="6802" y="16064"/>
                    <a:pt x="6756" y="16270"/>
                  </a:cubicBezTo>
                  <a:cubicBezTo>
                    <a:pt x="6688" y="16475"/>
                    <a:pt x="6619" y="16680"/>
                    <a:pt x="6551" y="16886"/>
                  </a:cubicBezTo>
                  <a:cubicBezTo>
                    <a:pt x="6505" y="17091"/>
                    <a:pt x="6437" y="17320"/>
                    <a:pt x="6368" y="17525"/>
                  </a:cubicBezTo>
                  <a:lnTo>
                    <a:pt x="6117" y="18141"/>
                  </a:lnTo>
                  <a:cubicBezTo>
                    <a:pt x="5433" y="19830"/>
                    <a:pt x="4474" y="21382"/>
                    <a:pt x="3584" y="22387"/>
                  </a:cubicBezTo>
                  <a:cubicBezTo>
                    <a:pt x="2671" y="23391"/>
                    <a:pt x="1895" y="23893"/>
                    <a:pt x="1917" y="23939"/>
                  </a:cubicBezTo>
                  <a:cubicBezTo>
                    <a:pt x="1919" y="23941"/>
                    <a:pt x="1923" y="23942"/>
                    <a:pt x="1927" y="23942"/>
                  </a:cubicBezTo>
                  <a:cubicBezTo>
                    <a:pt x="1976" y="23942"/>
                    <a:pt x="2175" y="23830"/>
                    <a:pt x="2488" y="23642"/>
                  </a:cubicBezTo>
                  <a:cubicBezTo>
                    <a:pt x="2557" y="23574"/>
                    <a:pt x="2648" y="23528"/>
                    <a:pt x="2762" y="23459"/>
                  </a:cubicBezTo>
                  <a:cubicBezTo>
                    <a:pt x="2853" y="23391"/>
                    <a:pt x="2967" y="23300"/>
                    <a:pt x="3059" y="23208"/>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4" y="16840"/>
                    <a:pt x="7213" y="16612"/>
                    <a:pt x="7281" y="16406"/>
                  </a:cubicBezTo>
                  <a:cubicBezTo>
                    <a:pt x="7350" y="16178"/>
                    <a:pt x="7373" y="15973"/>
                    <a:pt x="7441" y="15745"/>
                  </a:cubicBezTo>
                  <a:cubicBezTo>
                    <a:pt x="7647" y="14900"/>
                    <a:pt x="7715" y="14078"/>
                    <a:pt x="7784" y="13394"/>
                  </a:cubicBezTo>
                  <a:cubicBezTo>
                    <a:pt x="7784" y="12686"/>
                    <a:pt x="7829" y="12115"/>
                    <a:pt x="7784" y="11704"/>
                  </a:cubicBezTo>
                  <a:cubicBezTo>
                    <a:pt x="7761" y="11294"/>
                    <a:pt x="7738" y="11065"/>
                    <a:pt x="7738" y="11065"/>
                  </a:cubicBezTo>
                  <a:cubicBezTo>
                    <a:pt x="7738" y="11065"/>
                    <a:pt x="7738" y="10997"/>
                    <a:pt x="7738" y="10906"/>
                  </a:cubicBezTo>
                  <a:cubicBezTo>
                    <a:pt x="7715" y="10791"/>
                    <a:pt x="7692" y="10632"/>
                    <a:pt x="7669" y="10426"/>
                  </a:cubicBezTo>
                  <a:cubicBezTo>
                    <a:pt x="7601" y="10038"/>
                    <a:pt x="7555" y="9445"/>
                    <a:pt x="7396" y="8783"/>
                  </a:cubicBezTo>
                  <a:cubicBezTo>
                    <a:pt x="7281" y="8098"/>
                    <a:pt x="7076" y="7322"/>
                    <a:pt x="6871" y="6478"/>
                  </a:cubicBezTo>
                  <a:cubicBezTo>
                    <a:pt x="6597" y="5633"/>
                    <a:pt x="6209" y="4788"/>
                    <a:pt x="5752" y="3967"/>
                  </a:cubicBezTo>
                  <a:cubicBezTo>
                    <a:pt x="5296" y="3168"/>
                    <a:pt x="4748" y="2415"/>
                    <a:pt x="4154" y="1753"/>
                  </a:cubicBezTo>
                  <a:cubicBezTo>
                    <a:pt x="3584" y="1114"/>
                    <a:pt x="2922" y="589"/>
                    <a:pt x="2283" y="315"/>
                  </a:cubicBezTo>
                  <a:cubicBezTo>
                    <a:pt x="1779" y="71"/>
                    <a:pt x="1301"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9" name="Google Shape;3159;p42"/>
            <p:cNvSpPr/>
            <p:nvPr/>
          </p:nvSpPr>
          <p:spPr>
            <a:xfrm flipH="1">
              <a:off x="6791682" y="2970250"/>
              <a:ext cx="366635" cy="712885"/>
            </a:xfrm>
            <a:custGeom>
              <a:avLst/>
              <a:gdLst/>
              <a:ahLst/>
              <a:cxnLst/>
              <a:rect l="l" t="t" r="r" b="b"/>
              <a:pathLst>
                <a:path w="15180" h="29516" extrusionOk="0">
                  <a:moveTo>
                    <a:pt x="5829" y="1"/>
                  </a:moveTo>
                  <a:cubicBezTo>
                    <a:pt x="5503" y="1"/>
                    <a:pt x="5214" y="26"/>
                    <a:pt x="4977" y="63"/>
                  </a:cubicBezTo>
                  <a:cubicBezTo>
                    <a:pt x="4657" y="86"/>
                    <a:pt x="4429" y="177"/>
                    <a:pt x="4269" y="200"/>
                  </a:cubicBezTo>
                  <a:cubicBezTo>
                    <a:pt x="4109" y="245"/>
                    <a:pt x="4018" y="268"/>
                    <a:pt x="4018" y="268"/>
                  </a:cubicBezTo>
                  <a:cubicBezTo>
                    <a:pt x="4018" y="279"/>
                    <a:pt x="4038" y="283"/>
                    <a:pt x="4075" y="283"/>
                  </a:cubicBezTo>
                  <a:cubicBezTo>
                    <a:pt x="4200" y="283"/>
                    <a:pt x="4521" y="235"/>
                    <a:pt x="4977" y="200"/>
                  </a:cubicBezTo>
                  <a:cubicBezTo>
                    <a:pt x="5121" y="189"/>
                    <a:pt x="5284" y="181"/>
                    <a:pt x="5461" y="181"/>
                  </a:cubicBezTo>
                  <a:cubicBezTo>
                    <a:pt x="6010" y="181"/>
                    <a:pt x="6700" y="249"/>
                    <a:pt x="7442" y="474"/>
                  </a:cubicBezTo>
                  <a:cubicBezTo>
                    <a:pt x="7944" y="633"/>
                    <a:pt x="8446" y="839"/>
                    <a:pt x="8948" y="1136"/>
                  </a:cubicBezTo>
                  <a:cubicBezTo>
                    <a:pt x="9450" y="1455"/>
                    <a:pt x="9953" y="1820"/>
                    <a:pt x="10409" y="2277"/>
                  </a:cubicBezTo>
                  <a:cubicBezTo>
                    <a:pt x="10843" y="2733"/>
                    <a:pt x="11276" y="3235"/>
                    <a:pt x="11642" y="3806"/>
                  </a:cubicBezTo>
                  <a:cubicBezTo>
                    <a:pt x="12030" y="4354"/>
                    <a:pt x="12349" y="4970"/>
                    <a:pt x="12646" y="5586"/>
                  </a:cubicBezTo>
                  <a:cubicBezTo>
                    <a:pt x="13833" y="8074"/>
                    <a:pt x="14335" y="10836"/>
                    <a:pt x="14472" y="12891"/>
                  </a:cubicBezTo>
                  <a:cubicBezTo>
                    <a:pt x="14540" y="13918"/>
                    <a:pt x="14518" y="14762"/>
                    <a:pt x="14472" y="15356"/>
                  </a:cubicBezTo>
                  <a:cubicBezTo>
                    <a:pt x="14449" y="15652"/>
                    <a:pt x="14426" y="15903"/>
                    <a:pt x="14403" y="16063"/>
                  </a:cubicBezTo>
                  <a:cubicBezTo>
                    <a:pt x="14381" y="16223"/>
                    <a:pt x="14381" y="16291"/>
                    <a:pt x="14381" y="16291"/>
                  </a:cubicBezTo>
                  <a:cubicBezTo>
                    <a:pt x="14381" y="16291"/>
                    <a:pt x="14358" y="16383"/>
                    <a:pt x="14335" y="16543"/>
                  </a:cubicBezTo>
                  <a:cubicBezTo>
                    <a:pt x="14312" y="16702"/>
                    <a:pt x="14289" y="16931"/>
                    <a:pt x="14244" y="17227"/>
                  </a:cubicBezTo>
                  <a:cubicBezTo>
                    <a:pt x="14152" y="17821"/>
                    <a:pt x="13993" y="18665"/>
                    <a:pt x="13696" y="19670"/>
                  </a:cubicBezTo>
                  <a:cubicBezTo>
                    <a:pt x="13399" y="20651"/>
                    <a:pt x="12988" y="21792"/>
                    <a:pt x="12395" y="22934"/>
                  </a:cubicBezTo>
                  <a:cubicBezTo>
                    <a:pt x="12121" y="23527"/>
                    <a:pt x="11779" y="24098"/>
                    <a:pt x="11391" y="24646"/>
                  </a:cubicBezTo>
                  <a:cubicBezTo>
                    <a:pt x="11002" y="25216"/>
                    <a:pt x="10592" y="25741"/>
                    <a:pt x="10112" y="26243"/>
                  </a:cubicBezTo>
                  <a:cubicBezTo>
                    <a:pt x="9633" y="26745"/>
                    <a:pt x="9131" y="27202"/>
                    <a:pt x="8583" y="27590"/>
                  </a:cubicBezTo>
                  <a:cubicBezTo>
                    <a:pt x="8035" y="27978"/>
                    <a:pt x="7465" y="28320"/>
                    <a:pt x="6871" y="28571"/>
                  </a:cubicBezTo>
                  <a:cubicBezTo>
                    <a:pt x="5684" y="29074"/>
                    <a:pt x="4474" y="29256"/>
                    <a:pt x="3447" y="29256"/>
                  </a:cubicBezTo>
                  <a:cubicBezTo>
                    <a:pt x="1466" y="29213"/>
                    <a:pt x="196" y="28703"/>
                    <a:pt x="40" y="28703"/>
                  </a:cubicBezTo>
                  <a:cubicBezTo>
                    <a:pt x="30" y="28703"/>
                    <a:pt x="25" y="28705"/>
                    <a:pt x="24" y="28708"/>
                  </a:cubicBezTo>
                  <a:cubicBezTo>
                    <a:pt x="1" y="28731"/>
                    <a:pt x="343" y="28868"/>
                    <a:pt x="914" y="29074"/>
                  </a:cubicBezTo>
                  <a:cubicBezTo>
                    <a:pt x="1507" y="29233"/>
                    <a:pt x="2375" y="29462"/>
                    <a:pt x="3424" y="29507"/>
                  </a:cubicBezTo>
                  <a:cubicBezTo>
                    <a:pt x="3551" y="29513"/>
                    <a:pt x="3680" y="29516"/>
                    <a:pt x="3812" y="29516"/>
                  </a:cubicBezTo>
                  <a:cubicBezTo>
                    <a:pt x="4794" y="29516"/>
                    <a:pt x="5901" y="29357"/>
                    <a:pt x="7008" y="28914"/>
                  </a:cubicBezTo>
                  <a:cubicBezTo>
                    <a:pt x="7647" y="28686"/>
                    <a:pt x="8241" y="28343"/>
                    <a:pt x="8834" y="27955"/>
                  </a:cubicBezTo>
                  <a:cubicBezTo>
                    <a:pt x="9428" y="27567"/>
                    <a:pt x="9953" y="27088"/>
                    <a:pt x="10478" y="26586"/>
                  </a:cubicBezTo>
                  <a:cubicBezTo>
                    <a:pt x="10957" y="26084"/>
                    <a:pt x="11413" y="25513"/>
                    <a:pt x="11824" y="24965"/>
                  </a:cubicBezTo>
                  <a:cubicBezTo>
                    <a:pt x="12235" y="24372"/>
                    <a:pt x="12600" y="23801"/>
                    <a:pt x="12920" y="23208"/>
                  </a:cubicBezTo>
                  <a:cubicBezTo>
                    <a:pt x="13559" y="22043"/>
                    <a:pt x="13993" y="20857"/>
                    <a:pt x="14312" y="19852"/>
                  </a:cubicBezTo>
                  <a:cubicBezTo>
                    <a:pt x="14632" y="18825"/>
                    <a:pt x="14814" y="17958"/>
                    <a:pt x="14906" y="17341"/>
                  </a:cubicBezTo>
                  <a:cubicBezTo>
                    <a:pt x="14974" y="17045"/>
                    <a:pt x="14997" y="16794"/>
                    <a:pt x="15020" y="16634"/>
                  </a:cubicBezTo>
                  <a:cubicBezTo>
                    <a:pt x="15043" y="16474"/>
                    <a:pt x="15065" y="16383"/>
                    <a:pt x="15065" y="16383"/>
                  </a:cubicBezTo>
                  <a:cubicBezTo>
                    <a:pt x="15065" y="16383"/>
                    <a:pt x="15065" y="16291"/>
                    <a:pt x="15088" y="16132"/>
                  </a:cubicBezTo>
                  <a:cubicBezTo>
                    <a:pt x="15111" y="15972"/>
                    <a:pt x="15111" y="15721"/>
                    <a:pt x="15134" y="15401"/>
                  </a:cubicBezTo>
                  <a:cubicBezTo>
                    <a:pt x="15180" y="14785"/>
                    <a:pt x="15180" y="13895"/>
                    <a:pt x="15088" y="12845"/>
                  </a:cubicBezTo>
                  <a:cubicBezTo>
                    <a:pt x="14928" y="10722"/>
                    <a:pt x="14358" y="7915"/>
                    <a:pt x="13102" y="5358"/>
                  </a:cubicBezTo>
                  <a:cubicBezTo>
                    <a:pt x="12783" y="4742"/>
                    <a:pt x="12418" y="4126"/>
                    <a:pt x="12007" y="3555"/>
                  </a:cubicBezTo>
                  <a:cubicBezTo>
                    <a:pt x="11596" y="2984"/>
                    <a:pt x="11162" y="2459"/>
                    <a:pt x="10660" y="2003"/>
                  </a:cubicBezTo>
                  <a:cubicBezTo>
                    <a:pt x="10181" y="1524"/>
                    <a:pt x="9656" y="1158"/>
                    <a:pt x="9108" y="862"/>
                  </a:cubicBezTo>
                  <a:cubicBezTo>
                    <a:pt x="8583" y="542"/>
                    <a:pt x="8035" y="359"/>
                    <a:pt x="7510" y="222"/>
                  </a:cubicBezTo>
                  <a:cubicBezTo>
                    <a:pt x="6894" y="58"/>
                    <a:pt x="6319" y="1"/>
                    <a:pt x="5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0" name="Google Shape;3160;p42"/>
            <p:cNvSpPr/>
            <p:nvPr/>
          </p:nvSpPr>
          <p:spPr>
            <a:xfrm flipH="1">
              <a:off x="6732146" y="2878592"/>
              <a:ext cx="179743" cy="180733"/>
            </a:xfrm>
            <a:custGeom>
              <a:avLst/>
              <a:gdLst/>
              <a:ahLst/>
              <a:cxnLst/>
              <a:rect l="l" t="t" r="r" b="b"/>
              <a:pathLst>
                <a:path w="7442" h="7483" extrusionOk="0">
                  <a:moveTo>
                    <a:pt x="229" y="0"/>
                  </a:moveTo>
                  <a:lnTo>
                    <a:pt x="1" y="5935"/>
                  </a:lnTo>
                  <a:cubicBezTo>
                    <a:pt x="1291" y="7119"/>
                    <a:pt x="2613" y="7482"/>
                    <a:pt x="3747" y="7482"/>
                  </a:cubicBezTo>
                  <a:cubicBezTo>
                    <a:pt x="5543" y="7482"/>
                    <a:pt x="6871" y="6574"/>
                    <a:pt x="6871" y="6574"/>
                  </a:cubicBezTo>
                  <a:lnTo>
                    <a:pt x="7442" y="2191"/>
                  </a:lnTo>
                  <a:lnTo>
                    <a:pt x="229" y="0"/>
                  </a:ln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1" name="Google Shape;3161;p42"/>
            <p:cNvSpPr/>
            <p:nvPr/>
          </p:nvSpPr>
          <p:spPr>
            <a:xfrm flipH="1">
              <a:off x="6732146" y="2878592"/>
              <a:ext cx="179743" cy="170372"/>
            </a:xfrm>
            <a:custGeom>
              <a:avLst/>
              <a:gdLst/>
              <a:ahLst/>
              <a:cxnLst/>
              <a:rect l="l" t="t" r="r" b="b"/>
              <a:pathLst>
                <a:path w="7442" h="7054" extrusionOk="0">
                  <a:moveTo>
                    <a:pt x="229" y="0"/>
                  </a:moveTo>
                  <a:lnTo>
                    <a:pt x="1" y="5935"/>
                  </a:lnTo>
                  <a:cubicBezTo>
                    <a:pt x="571" y="6460"/>
                    <a:pt x="1142" y="6802"/>
                    <a:pt x="1712" y="7053"/>
                  </a:cubicBezTo>
                  <a:cubicBezTo>
                    <a:pt x="1327" y="5351"/>
                    <a:pt x="1121" y="3310"/>
                    <a:pt x="2915" y="3310"/>
                  </a:cubicBezTo>
                  <a:cubicBezTo>
                    <a:pt x="2925" y="3310"/>
                    <a:pt x="2935" y="3310"/>
                    <a:pt x="2945" y="3310"/>
                  </a:cubicBezTo>
                  <a:cubicBezTo>
                    <a:pt x="3744" y="3333"/>
                    <a:pt x="4566" y="3470"/>
                    <a:pt x="5365" y="3561"/>
                  </a:cubicBezTo>
                  <a:cubicBezTo>
                    <a:pt x="6004" y="3607"/>
                    <a:pt x="6620" y="3675"/>
                    <a:pt x="7236" y="3721"/>
                  </a:cubicBezTo>
                  <a:lnTo>
                    <a:pt x="7442" y="2191"/>
                  </a:lnTo>
                  <a:lnTo>
                    <a:pt x="229"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2" name="Google Shape;3162;p42"/>
            <p:cNvSpPr/>
            <p:nvPr/>
          </p:nvSpPr>
          <p:spPr>
            <a:xfrm flipH="1">
              <a:off x="6841291" y="3027347"/>
              <a:ext cx="443271" cy="729478"/>
            </a:xfrm>
            <a:custGeom>
              <a:avLst/>
              <a:gdLst/>
              <a:ahLst/>
              <a:cxnLst/>
              <a:rect l="l" t="t" r="r" b="b"/>
              <a:pathLst>
                <a:path w="18353" h="30203" extrusionOk="0">
                  <a:moveTo>
                    <a:pt x="10425" y="1"/>
                  </a:moveTo>
                  <a:cubicBezTo>
                    <a:pt x="10161" y="1"/>
                    <a:pt x="9875" y="59"/>
                    <a:pt x="9564" y="187"/>
                  </a:cubicBezTo>
                  <a:cubicBezTo>
                    <a:pt x="8515" y="620"/>
                    <a:pt x="7624" y="1282"/>
                    <a:pt x="6871" y="2081"/>
                  </a:cubicBezTo>
                  <a:cubicBezTo>
                    <a:pt x="5707" y="3314"/>
                    <a:pt x="4885" y="4843"/>
                    <a:pt x="4246" y="6349"/>
                  </a:cubicBezTo>
                  <a:cubicBezTo>
                    <a:pt x="2648" y="10138"/>
                    <a:pt x="1507" y="14110"/>
                    <a:pt x="959" y="18082"/>
                  </a:cubicBezTo>
                  <a:cubicBezTo>
                    <a:pt x="663" y="20250"/>
                    <a:pt x="1" y="25682"/>
                    <a:pt x="2831" y="26801"/>
                  </a:cubicBezTo>
                  <a:lnTo>
                    <a:pt x="2808" y="26801"/>
                  </a:lnTo>
                  <a:cubicBezTo>
                    <a:pt x="8227" y="29454"/>
                    <a:pt x="12715" y="30202"/>
                    <a:pt x="16077" y="30202"/>
                  </a:cubicBezTo>
                  <a:cubicBezTo>
                    <a:pt x="16128" y="30202"/>
                    <a:pt x="16179" y="30202"/>
                    <a:pt x="16229" y="30202"/>
                  </a:cubicBezTo>
                  <a:cubicBezTo>
                    <a:pt x="16435" y="29905"/>
                    <a:pt x="16618" y="29631"/>
                    <a:pt x="16800" y="29335"/>
                  </a:cubicBezTo>
                  <a:cubicBezTo>
                    <a:pt x="17553" y="28102"/>
                    <a:pt x="18352" y="26710"/>
                    <a:pt x="18170" y="25180"/>
                  </a:cubicBezTo>
                  <a:cubicBezTo>
                    <a:pt x="18147" y="24975"/>
                    <a:pt x="18101" y="24769"/>
                    <a:pt x="18056" y="24541"/>
                  </a:cubicBezTo>
                  <a:cubicBezTo>
                    <a:pt x="17667" y="24518"/>
                    <a:pt x="17279" y="24473"/>
                    <a:pt x="16891" y="24427"/>
                  </a:cubicBezTo>
                  <a:cubicBezTo>
                    <a:pt x="14426" y="24130"/>
                    <a:pt x="9473" y="21254"/>
                    <a:pt x="8537" y="20707"/>
                  </a:cubicBezTo>
                  <a:cubicBezTo>
                    <a:pt x="8537" y="20661"/>
                    <a:pt x="8560" y="20615"/>
                    <a:pt x="8560" y="20592"/>
                  </a:cubicBezTo>
                  <a:cubicBezTo>
                    <a:pt x="9085" y="17716"/>
                    <a:pt x="10592" y="15251"/>
                    <a:pt x="11436" y="12467"/>
                  </a:cubicBezTo>
                  <a:cubicBezTo>
                    <a:pt x="12075" y="10298"/>
                    <a:pt x="13034" y="8198"/>
                    <a:pt x="13194" y="5916"/>
                  </a:cubicBezTo>
                  <a:cubicBezTo>
                    <a:pt x="13316" y="4361"/>
                    <a:pt x="12706" y="1"/>
                    <a:pt x="104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3" name="Google Shape;3163;p42"/>
            <p:cNvSpPr/>
            <p:nvPr/>
          </p:nvSpPr>
          <p:spPr>
            <a:xfrm flipH="1">
              <a:off x="6861144" y="3027274"/>
              <a:ext cx="423417" cy="729550"/>
            </a:xfrm>
            <a:custGeom>
              <a:avLst/>
              <a:gdLst/>
              <a:ahLst/>
              <a:cxnLst/>
              <a:rect l="l" t="t" r="r" b="b"/>
              <a:pathLst>
                <a:path w="17531" h="30206" extrusionOk="0">
                  <a:moveTo>
                    <a:pt x="10430" y="1"/>
                  </a:moveTo>
                  <a:cubicBezTo>
                    <a:pt x="10164" y="1"/>
                    <a:pt x="9876" y="60"/>
                    <a:pt x="9564" y="190"/>
                  </a:cubicBezTo>
                  <a:cubicBezTo>
                    <a:pt x="8515" y="623"/>
                    <a:pt x="7624" y="1285"/>
                    <a:pt x="6871" y="2084"/>
                  </a:cubicBezTo>
                  <a:cubicBezTo>
                    <a:pt x="5707" y="3317"/>
                    <a:pt x="4885" y="4846"/>
                    <a:pt x="4246" y="6352"/>
                  </a:cubicBezTo>
                  <a:cubicBezTo>
                    <a:pt x="2648" y="10141"/>
                    <a:pt x="1507" y="14113"/>
                    <a:pt x="959" y="18085"/>
                  </a:cubicBezTo>
                  <a:cubicBezTo>
                    <a:pt x="663" y="20253"/>
                    <a:pt x="1" y="25685"/>
                    <a:pt x="2831" y="26804"/>
                  </a:cubicBezTo>
                  <a:lnTo>
                    <a:pt x="2808" y="26804"/>
                  </a:lnTo>
                  <a:cubicBezTo>
                    <a:pt x="8227" y="29457"/>
                    <a:pt x="12715" y="30205"/>
                    <a:pt x="16077" y="30205"/>
                  </a:cubicBezTo>
                  <a:cubicBezTo>
                    <a:pt x="16128" y="30205"/>
                    <a:pt x="16179" y="30205"/>
                    <a:pt x="16229" y="30205"/>
                  </a:cubicBezTo>
                  <a:cubicBezTo>
                    <a:pt x="16435" y="29908"/>
                    <a:pt x="16618" y="29634"/>
                    <a:pt x="16800" y="29338"/>
                  </a:cubicBezTo>
                  <a:cubicBezTo>
                    <a:pt x="17051" y="28927"/>
                    <a:pt x="17302" y="28493"/>
                    <a:pt x="17531" y="28036"/>
                  </a:cubicBezTo>
                  <a:cubicBezTo>
                    <a:pt x="13536" y="27831"/>
                    <a:pt x="8195" y="26553"/>
                    <a:pt x="6962" y="24636"/>
                  </a:cubicBezTo>
                  <a:cubicBezTo>
                    <a:pt x="5639" y="22650"/>
                    <a:pt x="8286" y="21919"/>
                    <a:pt x="10204" y="21645"/>
                  </a:cubicBezTo>
                  <a:cubicBezTo>
                    <a:pt x="9428" y="21212"/>
                    <a:pt x="8811" y="20869"/>
                    <a:pt x="8537" y="20710"/>
                  </a:cubicBezTo>
                  <a:cubicBezTo>
                    <a:pt x="8537" y="20664"/>
                    <a:pt x="8560" y="20618"/>
                    <a:pt x="8560" y="20595"/>
                  </a:cubicBezTo>
                  <a:cubicBezTo>
                    <a:pt x="8788" y="19340"/>
                    <a:pt x="9199" y="18176"/>
                    <a:pt x="9679" y="17012"/>
                  </a:cubicBezTo>
                  <a:lnTo>
                    <a:pt x="9679" y="17012"/>
                  </a:lnTo>
                  <a:cubicBezTo>
                    <a:pt x="8993" y="17569"/>
                    <a:pt x="8067" y="18045"/>
                    <a:pt x="6880" y="18045"/>
                  </a:cubicBezTo>
                  <a:cubicBezTo>
                    <a:pt x="6802" y="18045"/>
                    <a:pt x="6723" y="18043"/>
                    <a:pt x="6643" y="18039"/>
                  </a:cubicBezTo>
                  <a:cubicBezTo>
                    <a:pt x="3424" y="17902"/>
                    <a:pt x="6027" y="4800"/>
                    <a:pt x="9838" y="2495"/>
                  </a:cubicBezTo>
                  <a:cubicBezTo>
                    <a:pt x="10517" y="2088"/>
                    <a:pt x="11079" y="1921"/>
                    <a:pt x="11547" y="1921"/>
                  </a:cubicBezTo>
                  <a:cubicBezTo>
                    <a:pt x="12023" y="1921"/>
                    <a:pt x="12404" y="2093"/>
                    <a:pt x="12714" y="2358"/>
                  </a:cubicBezTo>
                  <a:cubicBezTo>
                    <a:pt x="12289" y="1082"/>
                    <a:pt x="11564" y="1"/>
                    <a:pt x="1043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4" name="Google Shape;3164;p42"/>
            <p:cNvSpPr/>
            <p:nvPr/>
          </p:nvSpPr>
          <p:spPr>
            <a:xfrm flipH="1">
              <a:off x="7065668" y="3515880"/>
              <a:ext cx="102020" cy="23959"/>
            </a:xfrm>
            <a:custGeom>
              <a:avLst/>
              <a:gdLst/>
              <a:ahLst/>
              <a:cxnLst/>
              <a:rect l="l" t="t" r="r" b="b"/>
              <a:pathLst>
                <a:path w="4224" h="992" extrusionOk="0">
                  <a:moveTo>
                    <a:pt x="2169" y="0"/>
                  </a:moveTo>
                  <a:cubicBezTo>
                    <a:pt x="2169" y="0"/>
                    <a:pt x="2009" y="23"/>
                    <a:pt x="1804" y="46"/>
                  </a:cubicBezTo>
                  <a:cubicBezTo>
                    <a:pt x="1576" y="69"/>
                    <a:pt x="1302" y="160"/>
                    <a:pt x="1028" y="228"/>
                  </a:cubicBezTo>
                  <a:cubicBezTo>
                    <a:pt x="503" y="411"/>
                    <a:pt x="1" y="639"/>
                    <a:pt x="23" y="708"/>
                  </a:cubicBezTo>
                  <a:cubicBezTo>
                    <a:pt x="28" y="722"/>
                    <a:pt x="57" y="729"/>
                    <a:pt x="104" y="729"/>
                  </a:cubicBezTo>
                  <a:cubicBezTo>
                    <a:pt x="279" y="729"/>
                    <a:pt x="706" y="643"/>
                    <a:pt x="1119" y="571"/>
                  </a:cubicBezTo>
                  <a:cubicBezTo>
                    <a:pt x="1393" y="548"/>
                    <a:pt x="1644" y="502"/>
                    <a:pt x="1850" y="502"/>
                  </a:cubicBezTo>
                  <a:lnTo>
                    <a:pt x="2489" y="502"/>
                  </a:lnTo>
                  <a:cubicBezTo>
                    <a:pt x="2580" y="502"/>
                    <a:pt x="2694" y="502"/>
                    <a:pt x="2808" y="525"/>
                  </a:cubicBezTo>
                  <a:cubicBezTo>
                    <a:pt x="2922" y="548"/>
                    <a:pt x="3059" y="571"/>
                    <a:pt x="3173" y="594"/>
                  </a:cubicBezTo>
                  <a:cubicBezTo>
                    <a:pt x="3628" y="718"/>
                    <a:pt x="4026" y="991"/>
                    <a:pt x="4149" y="991"/>
                  </a:cubicBezTo>
                  <a:cubicBezTo>
                    <a:pt x="4161" y="991"/>
                    <a:pt x="4171" y="988"/>
                    <a:pt x="4178" y="982"/>
                  </a:cubicBezTo>
                  <a:cubicBezTo>
                    <a:pt x="4223" y="959"/>
                    <a:pt x="3858" y="502"/>
                    <a:pt x="3310" y="251"/>
                  </a:cubicBezTo>
                  <a:cubicBezTo>
                    <a:pt x="3173" y="206"/>
                    <a:pt x="3036" y="160"/>
                    <a:pt x="2899" y="114"/>
                  </a:cubicBezTo>
                  <a:cubicBezTo>
                    <a:pt x="2785" y="69"/>
                    <a:pt x="2648" y="46"/>
                    <a:pt x="2534" y="46"/>
                  </a:cubicBezTo>
                  <a:cubicBezTo>
                    <a:pt x="2306" y="23"/>
                    <a:pt x="2169" y="0"/>
                    <a:pt x="2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5" name="Google Shape;3165;p42"/>
            <p:cNvSpPr/>
            <p:nvPr/>
          </p:nvSpPr>
          <p:spPr>
            <a:xfrm flipH="1">
              <a:off x="7075039" y="3498345"/>
              <a:ext cx="67844" cy="32751"/>
            </a:xfrm>
            <a:custGeom>
              <a:avLst/>
              <a:gdLst/>
              <a:ahLst/>
              <a:cxnLst/>
              <a:rect l="l" t="t" r="r" b="b"/>
              <a:pathLst>
                <a:path w="2809" h="1356" extrusionOk="0">
                  <a:moveTo>
                    <a:pt x="336" y="0"/>
                  </a:moveTo>
                  <a:cubicBezTo>
                    <a:pt x="140" y="0"/>
                    <a:pt x="1" y="25"/>
                    <a:pt x="1" y="64"/>
                  </a:cubicBezTo>
                  <a:cubicBezTo>
                    <a:pt x="1" y="133"/>
                    <a:pt x="366" y="247"/>
                    <a:pt x="708" y="384"/>
                  </a:cubicBezTo>
                  <a:cubicBezTo>
                    <a:pt x="1074" y="521"/>
                    <a:pt x="1370" y="703"/>
                    <a:pt x="1370" y="703"/>
                  </a:cubicBezTo>
                  <a:cubicBezTo>
                    <a:pt x="1370" y="703"/>
                    <a:pt x="1713" y="840"/>
                    <a:pt x="2055" y="1023"/>
                  </a:cubicBezTo>
                  <a:cubicBezTo>
                    <a:pt x="2335" y="1163"/>
                    <a:pt x="2632" y="1355"/>
                    <a:pt x="2732" y="1355"/>
                  </a:cubicBezTo>
                  <a:cubicBezTo>
                    <a:pt x="2747" y="1355"/>
                    <a:pt x="2757" y="1351"/>
                    <a:pt x="2763" y="1343"/>
                  </a:cubicBezTo>
                  <a:cubicBezTo>
                    <a:pt x="2808" y="1297"/>
                    <a:pt x="2580" y="1000"/>
                    <a:pt x="2283" y="726"/>
                  </a:cubicBezTo>
                  <a:cubicBezTo>
                    <a:pt x="1964" y="475"/>
                    <a:pt x="1621" y="270"/>
                    <a:pt x="1621" y="270"/>
                  </a:cubicBezTo>
                  <a:cubicBezTo>
                    <a:pt x="1621" y="270"/>
                    <a:pt x="1233" y="110"/>
                    <a:pt x="823" y="41"/>
                  </a:cubicBezTo>
                  <a:cubicBezTo>
                    <a:pt x="650" y="13"/>
                    <a:pt x="478"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66" name="Google Shape;3166;p42"/>
          <p:cNvGrpSpPr/>
          <p:nvPr/>
        </p:nvGrpSpPr>
        <p:grpSpPr>
          <a:xfrm>
            <a:off x="1533919" y="1103443"/>
            <a:ext cx="6076162" cy="3464629"/>
            <a:chOff x="1275600" y="1191775"/>
            <a:chExt cx="4346325" cy="3314800"/>
          </a:xfrm>
        </p:grpSpPr>
        <p:sp>
          <p:nvSpPr>
            <p:cNvPr id="3167" name="Google Shape;3167;p42"/>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8" name="Google Shape;3168;p42"/>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9" name="Google Shape;3169;p42"/>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0" name="Google Shape;3170;p42"/>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1" name="Google Shape;3171;p42"/>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2" name="Google Shape;3172;p42"/>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3" name="Google Shape;3173;p42"/>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4" name="Google Shape;3174;p42"/>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5" name="Google Shape;3175;p42"/>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6" name="Google Shape;3176;p42"/>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7" name="Google Shape;3177;p42"/>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8" name="Google Shape;3178;p42"/>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9" name="Google Shape;3179;p42"/>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0" name="Google Shape;3180;p42"/>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1" name="Google Shape;3181;p42"/>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2" name="Google Shape;3182;p42"/>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3" name="Google Shape;3183;p42"/>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184" name="Google Shape;3184;p42"/>
          <p:cNvSpPr/>
          <p:nvPr/>
        </p:nvSpPr>
        <p:spPr>
          <a:xfrm flipH="1">
            <a:off x="2809987" y="1520412"/>
            <a:ext cx="1023004" cy="96452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5" name="Google Shape;3185;p42"/>
          <p:cNvSpPr txBox="1">
            <a:spLocks noGrp="1"/>
          </p:cNvSpPr>
          <p:nvPr>
            <p:ph type="title"/>
          </p:nvPr>
        </p:nvSpPr>
        <p:spPr>
          <a:xfrm>
            <a:off x="2746940" y="2484938"/>
            <a:ext cx="3650100" cy="77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latin typeface="Itim" panose="00000500000000000000" pitchFamily="2" charset="-34"/>
                <a:cs typeface="Itim" panose="00000500000000000000" pitchFamily="2" charset="-34"/>
              </a:rPr>
              <a:t>KHỞI ĐỘNG</a:t>
            </a:r>
            <a:endParaRPr>
              <a:latin typeface="Itim" panose="00000500000000000000" pitchFamily="2" charset="-34"/>
              <a:cs typeface="Itim" panose="00000500000000000000" pitchFamily="2" charset="-34"/>
            </a:endParaRPr>
          </a:p>
        </p:txBody>
      </p:sp>
      <p:sp>
        <p:nvSpPr>
          <p:cNvPr id="3186" name="Google Shape;3186;p42"/>
          <p:cNvSpPr txBox="1">
            <a:spLocks noGrp="1"/>
          </p:cNvSpPr>
          <p:nvPr>
            <p:ph type="title" idx="2"/>
          </p:nvPr>
        </p:nvSpPr>
        <p:spPr>
          <a:xfrm>
            <a:off x="2821440" y="1685875"/>
            <a:ext cx="1000200" cy="63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01</a:t>
            </a:r>
            <a:endParaRPr lang="en-GB"/>
          </a:p>
        </p:txBody>
      </p:sp>
      <p:grpSp>
        <p:nvGrpSpPr>
          <p:cNvPr id="3188" name="Google Shape;3188;p42"/>
          <p:cNvGrpSpPr/>
          <p:nvPr/>
        </p:nvGrpSpPr>
        <p:grpSpPr>
          <a:xfrm>
            <a:off x="6864927" y="1734657"/>
            <a:ext cx="1253104" cy="2049799"/>
            <a:chOff x="6812802" y="1734657"/>
            <a:chExt cx="1253104" cy="2049799"/>
          </a:xfrm>
        </p:grpSpPr>
        <p:sp>
          <p:nvSpPr>
            <p:cNvPr id="3189" name="Google Shape;3189;p42"/>
            <p:cNvSpPr/>
            <p:nvPr/>
          </p:nvSpPr>
          <p:spPr>
            <a:xfrm flipH="1">
              <a:off x="6812802" y="2308955"/>
              <a:ext cx="227831" cy="280338"/>
            </a:xfrm>
            <a:custGeom>
              <a:avLst/>
              <a:gdLst/>
              <a:ahLst/>
              <a:cxnLst/>
              <a:rect l="l" t="t" r="r" b="b"/>
              <a:pathLst>
                <a:path w="9433" h="11607" extrusionOk="0">
                  <a:moveTo>
                    <a:pt x="3299" y="0"/>
                  </a:moveTo>
                  <a:cubicBezTo>
                    <a:pt x="1540" y="0"/>
                    <a:pt x="941" y="1490"/>
                    <a:pt x="941" y="1490"/>
                  </a:cubicBezTo>
                  <a:cubicBezTo>
                    <a:pt x="0" y="2716"/>
                    <a:pt x="1578" y="11606"/>
                    <a:pt x="3824" y="11606"/>
                  </a:cubicBezTo>
                  <a:cubicBezTo>
                    <a:pt x="3919" y="11606"/>
                    <a:pt x="4016" y="11590"/>
                    <a:pt x="4114" y="11556"/>
                  </a:cubicBezTo>
                  <a:cubicBezTo>
                    <a:pt x="6511" y="10757"/>
                    <a:pt x="9432" y="2152"/>
                    <a:pt x="4845" y="326"/>
                  </a:cubicBezTo>
                  <a:cubicBezTo>
                    <a:pt x="4251" y="93"/>
                    <a:pt x="3739" y="0"/>
                    <a:pt x="3299"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0" name="Google Shape;3190;p42"/>
            <p:cNvSpPr/>
            <p:nvPr/>
          </p:nvSpPr>
          <p:spPr>
            <a:xfrm flipH="1">
              <a:off x="6920861" y="2355642"/>
              <a:ext cx="89316" cy="177086"/>
            </a:xfrm>
            <a:custGeom>
              <a:avLst/>
              <a:gdLst/>
              <a:ahLst/>
              <a:cxnLst/>
              <a:rect l="l" t="t" r="r" b="b"/>
              <a:pathLst>
                <a:path w="3698" h="7332" extrusionOk="0">
                  <a:moveTo>
                    <a:pt x="2984" y="3950"/>
                  </a:moveTo>
                  <a:cubicBezTo>
                    <a:pt x="2994" y="3961"/>
                    <a:pt x="3003" y="3973"/>
                    <a:pt x="3013" y="3985"/>
                  </a:cubicBezTo>
                  <a:cubicBezTo>
                    <a:pt x="3013" y="3985"/>
                    <a:pt x="3013" y="3969"/>
                    <a:pt x="2984" y="3950"/>
                  </a:cubicBezTo>
                  <a:close/>
                  <a:moveTo>
                    <a:pt x="3630" y="1"/>
                  </a:moveTo>
                  <a:cubicBezTo>
                    <a:pt x="3506" y="1"/>
                    <a:pt x="3133" y="84"/>
                    <a:pt x="2671" y="288"/>
                  </a:cubicBezTo>
                  <a:cubicBezTo>
                    <a:pt x="2100" y="562"/>
                    <a:pt x="1438" y="1064"/>
                    <a:pt x="981" y="1657"/>
                  </a:cubicBezTo>
                  <a:cubicBezTo>
                    <a:pt x="479" y="2251"/>
                    <a:pt x="183" y="2890"/>
                    <a:pt x="68" y="3461"/>
                  </a:cubicBezTo>
                  <a:cubicBezTo>
                    <a:pt x="23" y="3597"/>
                    <a:pt x="23" y="3666"/>
                    <a:pt x="0" y="3940"/>
                  </a:cubicBezTo>
                  <a:cubicBezTo>
                    <a:pt x="0" y="4122"/>
                    <a:pt x="23" y="4305"/>
                    <a:pt x="46" y="4488"/>
                  </a:cubicBezTo>
                  <a:cubicBezTo>
                    <a:pt x="68" y="4807"/>
                    <a:pt x="114" y="5035"/>
                    <a:pt x="137" y="5195"/>
                  </a:cubicBezTo>
                  <a:cubicBezTo>
                    <a:pt x="342" y="5013"/>
                    <a:pt x="548" y="4876"/>
                    <a:pt x="708" y="4739"/>
                  </a:cubicBezTo>
                  <a:cubicBezTo>
                    <a:pt x="799" y="4670"/>
                    <a:pt x="890" y="4602"/>
                    <a:pt x="981" y="4533"/>
                  </a:cubicBezTo>
                  <a:cubicBezTo>
                    <a:pt x="1050" y="4465"/>
                    <a:pt x="1096" y="4465"/>
                    <a:pt x="1141" y="4419"/>
                  </a:cubicBezTo>
                  <a:cubicBezTo>
                    <a:pt x="1255" y="4374"/>
                    <a:pt x="1347" y="4305"/>
                    <a:pt x="1438" y="4282"/>
                  </a:cubicBezTo>
                  <a:cubicBezTo>
                    <a:pt x="1472" y="4248"/>
                    <a:pt x="1489" y="4242"/>
                    <a:pt x="1501" y="4242"/>
                  </a:cubicBezTo>
                  <a:cubicBezTo>
                    <a:pt x="1506" y="4242"/>
                    <a:pt x="1511" y="4244"/>
                    <a:pt x="1515" y="4244"/>
                  </a:cubicBezTo>
                  <a:cubicBezTo>
                    <a:pt x="1519" y="4244"/>
                    <a:pt x="1524" y="4242"/>
                    <a:pt x="1529" y="4237"/>
                  </a:cubicBezTo>
                  <a:cubicBezTo>
                    <a:pt x="1621" y="4214"/>
                    <a:pt x="1643" y="4191"/>
                    <a:pt x="1643" y="4191"/>
                  </a:cubicBezTo>
                  <a:lnTo>
                    <a:pt x="1758" y="4191"/>
                  </a:lnTo>
                  <a:cubicBezTo>
                    <a:pt x="1771" y="4195"/>
                    <a:pt x="1786" y="4196"/>
                    <a:pt x="1802" y="4196"/>
                  </a:cubicBezTo>
                  <a:cubicBezTo>
                    <a:pt x="1812" y="4196"/>
                    <a:pt x="1823" y="4196"/>
                    <a:pt x="1834" y="4196"/>
                  </a:cubicBezTo>
                  <a:cubicBezTo>
                    <a:pt x="1892" y="4196"/>
                    <a:pt x="1963" y="4206"/>
                    <a:pt x="2054" y="4328"/>
                  </a:cubicBezTo>
                  <a:lnTo>
                    <a:pt x="2077" y="4374"/>
                  </a:lnTo>
                  <a:lnTo>
                    <a:pt x="2100" y="4374"/>
                  </a:lnTo>
                  <a:cubicBezTo>
                    <a:pt x="2123" y="4419"/>
                    <a:pt x="2214" y="4510"/>
                    <a:pt x="2191" y="4533"/>
                  </a:cubicBezTo>
                  <a:cubicBezTo>
                    <a:pt x="2214" y="4579"/>
                    <a:pt x="2100" y="4716"/>
                    <a:pt x="1826" y="4899"/>
                  </a:cubicBezTo>
                  <a:cubicBezTo>
                    <a:pt x="1575" y="5081"/>
                    <a:pt x="1164" y="5309"/>
                    <a:pt x="936" y="5697"/>
                  </a:cubicBezTo>
                  <a:cubicBezTo>
                    <a:pt x="753" y="6017"/>
                    <a:pt x="639" y="6382"/>
                    <a:pt x="776" y="6725"/>
                  </a:cubicBezTo>
                  <a:cubicBezTo>
                    <a:pt x="936" y="7067"/>
                    <a:pt x="1347" y="7272"/>
                    <a:pt x="1780" y="7318"/>
                  </a:cubicBezTo>
                  <a:cubicBezTo>
                    <a:pt x="1867" y="7327"/>
                    <a:pt x="1954" y="7332"/>
                    <a:pt x="2039" y="7332"/>
                  </a:cubicBezTo>
                  <a:cubicBezTo>
                    <a:pt x="2382" y="7332"/>
                    <a:pt x="2707" y="7259"/>
                    <a:pt x="2944" y="7113"/>
                  </a:cubicBezTo>
                  <a:cubicBezTo>
                    <a:pt x="3264" y="6953"/>
                    <a:pt x="3333" y="6725"/>
                    <a:pt x="3355" y="6610"/>
                  </a:cubicBezTo>
                  <a:cubicBezTo>
                    <a:pt x="3355" y="6473"/>
                    <a:pt x="3333" y="6405"/>
                    <a:pt x="3310" y="6405"/>
                  </a:cubicBezTo>
                  <a:cubicBezTo>
                    <a:pt x="3218" y="6405"/>
                    <a:pt x="3241" y="6747"/>
                    <a:pt x="2785" y="6930"/>
                  </a:cubicBezTo>
                  <a:cubicBezTo>
                    <a:pt x="2636" y="6975"/>
                    <a:pt x="2449" y="7009"/>
                    <a:pt x="2260" y="7009"/>
                  </a:cubicBezTo>
                  <a:cubicBezTo>
                    <a:pt x="2160" y="7009"/>
                    <a:pt x="2058" y="6999"/>
                    <a:pt x="1963" y="6976"/>
                  </a:cubicBezTo>
                  <a:cubicBezTo>
                    <a:pt x="1689" y="6907"/>
                    <a:pt x="1461" y="6747"/>
                    <a:pt x="1415" y="6542"/>
                  </a:cubicBezTo>
                  <a:cubicBezTo>
                    <a:pt x="1370" y="6336"/>
                    <a:pt x="1461" y="6085"/>
                    <a:pt x="1643" y="5857"/>
                  </a:cubicBezTo>
                  <a:cubicBezTo>
                    <a:pt x="1758" y="5675"/>
                    <a:pt x="2054" y="5515"/>
                    <a:pt x="2374" y="5332"/>
                  </a:cubicBezTo>
                  <a:cubicBezTo>
                    <a:pt x="2648" y="5150"/>
                    <a:pt x="3059" y="4899"/>
                    <a:pt x="3150" y="4556"/>
                  </a:cubicBezTo>
                  <a:cubicBezTo>
                    <a:pt x="3218" y="4214"/>
                    <a:pt x="3036" y="4031"/>
                    <a:pt x="2967" y="3940"/>
                  </a:cubicBezTo>
                  <a:lnTo>
                    <a:pt x="2967" y="3940"/>
                  </a:lnTo>
                  <a:cubicBezTo>
                    <a:pt x="2974" y="3943"/>
                    <a:pt x="2980" y="3946"/>
                    <a:pt x="2984" y="3950"/>
                  </a:cubicBezTo>
                  <a:lnTo>
                    <a:pt x="2984" y="3950"/>
                  </a:lnTo>
                  <a:cubicBezTo>
                    <a:pt x="2907" y="3852"/>
                    <a:pt x="2843" y="3770"/>
                    <a:pt x="2762" y="3689"/>
                  </a:cubicBezTo>
                  <a:cubicBezTo>
                    <a:pt x="2648" y="3620"/>
                    <a:pt x="2534" y="3575"/>
                    <a:pt x="2419" y="3529"/>
                  </a:cubicBezTo>
                  <a:cubicBezTo>
                    <a:pt x="2231" y="3478"/>
                    <a:pt x="2069" y="3452"/>
                    <a:pt x="1951" y="3452"/>
                  </a:cubicBezTo>
                  <a:cubicBezTo>
                    <a:pt x="1912" y="3452"/>
                    <a:pt x="1877" y="3455"/>
                    <a:pt x="1849" y="3461"/>
                  </a:cubicBezTo>
                  <a:cubicBezTo>
                    <a:pt x="1575" y="3483"/>
                    <a:pt x="1506" y="3506"/>
                    <a:pt x="1506" y="3506"/>
                  </a:cubicBezTo>
                  <a:cubicBezTo>
                    <a:pt x="1506" y="3506"/>
                    <a:pt x="1461" y="3506"/>
                    <a:pt x="1255" y="3575"/>
                  </a:cubicBezTo>
                  <a:cubicBezTo>
                    <a:pt x="1210" y="3575"/>
                    <a:pt x="1118" y="3597"/>
                    <a:pt x="1096" y="3620"/>
                  </a:cubicBezTo>
                  <a:cubicBezTo>
                    <a:pt x="1073" y="3620"/>
                    <a:pt x="1050" y="3643"/>
                    <a:pt x="1027" y="3643"/>
                  </a:cubicBezTo>
                  <a:cubicBezTo>
                    <a:pt x="959" y="3666"/>
                    <a:pt x="1004" y="3666"/>
                    <a:pt x="1004" y="3666"/>
                  </a:cubicBezTo>
                  <a:cubicBezTo>
                    <a:pt x="981" y="3689"/>
                    <a:pt x="981" y="3689"/>
                    <a:pt x="959" y="3689"/>
                  </a:cubicBezTo>
                  <a:cubicBezTo>
                    <a:pt x="959" y="3685"/>
                    <a:pt x="958" y="3684"/>
                    <a:pt x="957" y="3684"/>
                  </a:cubicBezTo>
                  <a:cubicBezTo>
                    <a:pt x="957" y="3684"/>
                    <a:pt x="956" y="3685"/>
                    <a:pt x="955" y="3685"/>
                  </a:cubicBezTo>
                  <a:cubicBezTo>
                    <a:pt x="949" y="3685"/>
                    <a:pt x="942" y="3668"/>
                    <a:pt x="959" y="3438"/>
                  </a:cubicBezTo>
                  <a:cubicBezTo>
                    <a:pt x="1004" y="2958"/>
                    <a:pt x="1210" y="2365"/>
                    <a:pt x="1552" y="1817"/>
                  </a:cubicBezTo>
                  <a:cubicBezTo>
                    <a:pt x="1895" y="1269"/>
                    <a:pt x="2419" y="790"/>
                    <a:pt x="2876" y="493"/>
                  </a:cubicBezTo>
                  <a:cubicBezTo>
                    <a:pt x="3333" y="174"/>
                    <a:pt x="3698" y="60"/>
                    <a:pt x="3675" y="14"/>
                  </a:cubicBezTo>
                  <a:cubicBezTo>
                    <a:pt x="3675" y="5"/>
                    <a:pt x="3659" y="1"/>
                    <a:pt x="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1" name="Google Shape;3191;p42"/>
            <p:cNvSpPr/>
            <p:nvPr/>
          </p:nvSpPr>
          <p:spPr>
            <a:xfrm flipH="1">
              <a:off x="6885574" y="2359554"/>
              <a:ext cx="135375" cy="172280"/>
            </a:xfrm>
            <a:custGeom>
              <a:avLst/>
              <a:gdLst/>
              <a:ahLst/>
              <a:cxnLst/>
              <a:rect l="l" t="t" r="r" b="b"/>
              <a:pathLst>
                <a:path w="5605" h="7133" extrusionOk="0">
                  <a:moveTo>
                    <a:pt x="3670" y="0"/>
                  </a:moveTo>
                  <a:cubicBezTo>
                    <a:pt x="2361" y="0"/>
                    <a:pt x="1336" y="2180"/>
                    <a:pt x="1336" y="2180"/>
                  </a:cubicBezTo>
                  <a:cubicBezTo>
                    <a:pt x="1336" y="2180"/>
                    <a:pt x="1" y="7132"/>
                    <a:pt x="2301" y="7132"/>
                  </a:cubicBezTo>
                  <a:cubicBezTo>
                    <a:pt x="2425" y="7132"/>
                    <a:pt x="2560" y="7118"/>
                    <a:pt x="2706" y="7088"/>
                  </a:cubicBezTo>
                  <a:cubicBezTo>
                    <a:pt x="5559" y="6494"/>
                    <a:pt x="5605" y="628"/>
                    <a:pt x="4098" y="80"/>
                  </a:cubicBezTo>
                  <a:cubicBezTo>
                    <a:pt x="3953" y="25"/>
                    <a:pt x="3810" y="0"/>
                    <a:pt x="367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2" name="Google Shape;3192;p42"/>
            <p:cNvSpPr/>
            <p:nvPr/>
          </p:nvSpPr>
          <p:spPr>
            <a:xfrm flipH="1">
              <a:off x="6838163" y="1962004"/>
              <a:ext cx="1227744" cy="972766"/>
            </a:xfrm>
            <a:custGeom>
              <a:avLst/>
              <a:gdLst/>
              <a:ahLst/>
              <a:cxnLst/>
              <a:rect l="l" t="t" r="r" b="b"/>
              <a:pathLst>
                <a:path w="50833" h="40276" extrusionOk="0">
                  <a:moveTo>
                    <a:pt x="25273" y="0"/>
                  </a:moveTo>
                  <a:cubicBezTo>
                    <a:pt x="18269" y="0"/>
                    <a:pt x="14129" y="3073"/>
                    <a:pt x="14129" y="3073"/>
                  </a:cubicBezTo>
                  <a:cubicBezTo>
                    <a:pt x="2169" y="11062"/>
                    <a:pt x="9062" y="23730"/>
                    <a:pt x="9062" y="23730"/>
                  </a:cubicBezTo>
                  <a:cubicBezTo>
                    <a:pt x="9062" y="23730"/>
                    <a:pt x="7685" y="22460"/>
                    <a:pt x="5842" y="22460"/>
                  </a:cubicBezTo>
                  <a:cubicBezTo>
                    <a:pt x="4857" y="22460"/>
                    <a:pt x="3738" y="22823"/>
                    <a:pt x="2625" y="23936"/>
                  </a:cubicBezTo>
                  <a:cubicBezTo>
                    <a:pt x="1" y="26560"/>
                    <a:pt x="3402" y="32518"/>
                    <a:pt x="7145" y="34001"/>
                  </a:cubicBezTo>
                  <a:cubicBezTo>
                    <a:pt x="8059" y="34360"/>
                    <a:pt x="8838" y="34505"/>
                    <a:pt x="9500" y="34505"/>
                  </a:cubicBezTo>
                  <a:cubicBezTo>
                    <a:pt x="12295" y="34505"/>
                    <a:pt x="13011" y="31924"/>
                    <a:pt x="13011" y="31924"/>
                  </a:cubicBezTo>
                  <a:cubicBezTo>
                    <a:pt x="15021" y="35985"/>
                    <a:pt x="22377" y="40275"/>
                    <a:pt x="30449" y="40275"/>
                  </a:cubicBezTo>
                  <a:cubicBezTo>
                    <a:pt x="31543" y="40275"/>
                    <a:pt x="32650" y="40196"/>
                    <a:pt x="33759" y="40027"/>
                  </a:cubicBezTo>
                  <a:cubicBezTo>
                    <a:pt x="42524" y="38681"/>
                    <a:pt x="50833" y="31422"/>
                    <a:pt x="43962" y="20215"/>
                  </a:cubicBezTo>
                  <a:cubicBezTo>
                    <a:pt x="43186" y="13870"/>
                    <a:pt x="43688" y="4717"/>
                    <a:pt x="33599" y="1384"/>
                  </a:cubicBezTo>
                  <a:cubicBezTo>
                    <a:pt x="30511" y="374"/>
                    <a:pt x="27718" y="0"/>
                    <a:pt x="25273"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3" name="Google Shape;3193;p42"/>
            <p:cNvSpPr/>
            <p:nvPr/>
          </p:nvSpPr>
          <p:spPr>
            <a:xfrm flipH="1">
              <a:off x="6838163" y="2090254"/>
              <a:ext cx="899173" cy="844589"/>
            </a:xfrm>
            <a:custGeom>
              <a:avLst/>
              <a:gdLst/>
              <a:ahLst/>
              <a:cxnLst/>
              <a:rect l="l" t="t" r="r" b="b"/>
              <a:pathLst>
                <a:path w="37229" h="34969" extrusionOk="0">
                  <a:moveTo>
                    <a:pt x="26181" y="0"/>
                  </a:moveTo>
                  <a:lnTo>
                    <a:pt x="26181" y="0"/>
                  </a:lnTo>
                  <a:cubicBezTo>
                    <a:pt x="29194" y="4200"/>
                    <a:pt x="29148" y="9747"/>
                    <a:pt x="29673" y="14038"/>
                  </a:cubicBezTo>
                  <a:cubicBezTo>
                    <a:pt x="36544" y="25245"/>
                    <a:pt x="28235" y="32503"/>
                    <a:pt x="19470" y="33850"/>
                  </a:cubicBezTo>
                  <a:cubicBezTo>
                    <a:pt x="18357" y="34021"/>
                    <a:pt x="17246" y="34100"/>
                    <a:pt x="16147" y="34100"/>
                  </a:cubicBezTo>
                  <a:cubicBezTo>
                    <a:pt x="9315" y="34100"/>
                    <a:pt x="2989" y="31020"/>
                    <a:pt x="0" y="27619"/>
                  </a:cubicBezTo>
                  <a:lnTo>
                    <a:pt x="0" y="27619"/>
                  </a:lnTo>
                  <a:cubicBezTo>
                    <a:pt x="2623" y="31354"/>
                    <a:pt x="9415" y="34969"/>
                    <a:pt x="16821" y="34969"/>
                  </a:cubicBezTo>
                  <a:cubicBezTo>
                    <a:pt x="17923" y="34969"/>
                    <a:pt x="19038" y="34889"/>
                    <a:pt x="20155" y="34717"/>
                  </a:cubicBezTo>
                  <a:cubicBezTo>
                    <a:pt x="28920" y="33371"/>
                    <a:pt x="37229" y="26112"/>
                    <a:pt x="30358" y="14905"/>
                  </a:cubicBezTo>
                  <a:cubicBezTo>
                    <a:pt x="29810" y="10317"/>
                    <a:pt x="29902" y="4268"/>
                    <a:pt x="2618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4" name="Google Shape;3194;p42"/>
            <p:cNvSpPr/>
            <p:nvPr/>
          </p:nvSpPr>
          <p:spPr>
            <a:xfrm flipH="1">
              <a:off x="7752745" y="2705491"/>
              <a:ext cx="232661" cy="90016"/>
            </a:xfrm>
            <a:custGeom>
              <a:avLst/>
              <a:gdLst/>
              <a:ahLst/>
              <a:cxnLst/>
              <a:rect l="l" t="t" r="r" b="b"/>
              <a:pathLst>
                <a:path w="9633" h="3727" extrusionOk="0">
                  <a:moveTo>
                    <a:pt x="0" y="0"/>
                  </a:moveTo>
                  <a:cubicBezTo>
                    <a:pt x="1004" y="1438"/>
                    <a:pt x="2374" y="2648"/>
                    <a:pt x="3812" y="3218"/>
                  </a:cubicBezTo>
                  <a:cubicBezTo>
                    <a:pt x="4726" y="3580"/>
                    <a:pt x="5506" y="3726"/>
                    <a:pt x="6169" y="3726"/>
                  </a:cubicBezTo>
                  <a:cubicBezTo>
                    <a:pt x="8517" y="3726"/>
                    <a:pt x="9401" y="1894"/>
                    <a:pt x="9632" y="1324"/>
                  </a:cubicBezTo>
                  <a:cubicBezTo>
                    <a:pt x="9381" y="959"/>
                    <a:pt x="9153" y="616"/>
                    <a:pt x="8993" y="274"/>
                  </a:cubicBezTo>
                  <a:cubicBezTo>
                    <a:pt x="8993" y="274"/>
                    <a:pt x="8281" y="2843"/>
                    <a:pt x="5502" y="2843"/>
                  </a:cubicBezTo>
                  <a:cubicBezTo>
                    <a:pt x="4835" y="2843"/>
                    <a:pt x="4050" y="2695"/>
                    <a:pt x="3127" y="2328"/>
                  </a:cubicBezTo>
                  <a:cubicBezTo>
                    <a:pt x="2009" y="1895"/>
                    <a:pt x="913" y="1050"/>
                    <a:pt x="0" y="0"/>
                  </a:cubicBezTo>
                  <a:close/>
                </a:path>
              </a:pathLst>
            </a:custGeom>
            <a:solidFill>
              <a:srgbClr val="FFB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5" name="Google Shape;3195;p42"/>
            <p:cNvSpPr/>
            <p:nvPr/>
          </p:nvSpPr>
          <p:spPr>
            <a:xfrm flipH="1">
              <a:off x="7816701" y="2562001"/>
              <a:ext cx="159334" cy="193969"/>
            </a:xfrm>
            <a:custGeom>
              <a:avLst/>
              <a:gdLst/>
              <a:ahLst/>
              <a:cxnLst/>
              <a:rect l="l" t="t" r="r" b="b"/>
              <a:pathLst>
                <a:path w="6597" h="8031" extrusionOk="0">
                  <a:moveTo>
                    <a:pt x="1350" y="1"/>
                  </a:moveTo>
                  <a:cubicBezTo>
                    <a:pt x="70" y="1"/>
                    <a:pt x="91" y="2312"/>
                    <a:pt x="91" y="2312"/>
                  </a:cubicBezTo>
                  <a:cubicBezTo>
                    <a:pt x="0" y="4686"/>
                    <a:pt x="3333" y="7699"/>
                    <a:pt x="4793" y="7995"/>
                  </a:cubicBezTo>
                  <a:cubicBezTo>
                    <a:pt x="4913" y="8019"/>
                    <a:pt x="5025" y="8030"/>
                    <a:pt x="5130" y="8030"/>
                  </a:cubicBezTo>
                  <a:cubicBezTo>
                    <a:pt x="6327" y="8030"/>
                    <a:pt x="6597" y="6603"/>
                    <a:pt x="6597" y="6603"/>
                  </a:cubicBezTo>
                  <a:cubicBezTo>
                    <a:pt x="6597" y="6603"/>
                    <a:pt x="4816" y="5895"/>
                    <a:pt x="4405" y="4480"/>
                  </a:cubicBezTo>
                  <a:cubicBezTo>
                    <a:pt x="4097" y="3355"/>
                    <a:pt x="5144" y="3240"/>
                    <a:pt x="5587" y="3240"/>
                  </a:cubicBezTo>
                  <a:cubicBezTo>
                    <a:pt x="5701" y="3240"/>
                    <a:pt x="5775" y="3248"/>
                    <a:pt x="5775" y="3248"/>
                  </a:cubicBezTo>
                  <a:cubicBezTo>
                    <a:pt x="5775" y="3248"/>
                    <a:pt x="2876" y="143"/>
                    <a:pt x="1461" y="7"/>
                  </a:cubicBezTo>
                  <a:cubicBezTo>
                    <a:pt x="1423" y="3"/>
                    <a:pt x="1386" y="1"/>
                    <a:pt x="135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6" name="Google Shape;3196;p42"/>
            <p:cNvSpPr/>
            <p:nvPr/>
          </p:nvSpPr>
          <p:spPr>
            <a:xfrm flipH="1">
              <a:off x="7804021" y="2562146"/>
              <a:ext cx="166507" cy="194887"/>
            </a:xfrm>
            <a:custGeom>
              <a:avLst/>
              <a:gdLst/>
              <a:ahLst/>
              <a:cxnLst/>
              <a:rect l="l" t="t" r="r" b="b"/>
              <a:pathLst>
                <a:path w="6894" h="8069" extrusionOk="0">
                  <a:moveTo>
                    <a:pt x="1233" y="1"/>
                  </a:moveTo>
                  <a:cubicBezTo>
                    <a:pt x="1027" y="1"/>
                    <a:pt x="799" y="69"/>
                    <a:pt x="617" y="160"/>
                  </a:cubicBezTo>
                  <a:cubicBezTo>
                    <a:pt x="457" y="252"/>
                    <a:pt x="297" y="389"/>
                    <a:pt x="229" y="503"/>
                  </a:cubicBezTo>
                  <a:cubicBezTo>
                    <a:pt x="69" y="777"/>
                    <a:pt x="23" y="1005"/>
                    <a:pt x="23" y="1142"/>
                  </a:cubicBezTo>
                  <a:cubicBezTo>
                    <a:pt x="0" y="1302"/>
                    <a:pt x="0" y="1393"/>
                    <a:pt x="23" y="1393"/>
                  </a:cubicBezTo>
                  <a:cubicBezTo>
                    <a:pt x="25" y="1394"/>
                    <a:pt x="27" y="1394"/>
                    <a:pt x="29" y="1394"/>
                  </a:cubicBezTo>
                  <a:cubicBezTo>
                    <a:pt x="94" y="1394"/>
                    <a:pt x="146" y="1017"/>
                    <a:pt x="457" y="640"/>
                  </a:cubicBezTo>
                  <a:cubicBezTo>
                    <a:pt x="596" y="481"/>
                    <a:pt x="820" y="357"/>
                    <a:pt x="1101" y="357"/>
                  </a:cubicBezTo>
                  <a:cubicBezTo>
                    <a:pt x="1144" y="357"/>
                    <a:pt x="1188" y="360"/>
                    <a:pt x="1233" y="366"/>
                  </a:cubicBezTo>
                  <a:cubicBezTo>
                    <a:pt x="1552" y="389"/>
                    <a:pt x="1940" y="526"/>
                    <a:pt x="2306" y="731"/>
                  </a:cubicBezTo>
                  <a:cubicBezTo>
                    <a:pt x="3036" y="1119"/>
                    <a:pt x="3744" y="1690"/>
                    <a:pt x="4360" y="2283"/>
                  </a:cubicBezTo>
                  <a:cubicBezTo>
                    <a:pt x="4520" y="2443"/>
                    <a:pt x="4657" y="2580"/>
                    <a:pt x="4794" y="2740"/>
                  </a:cubicBezTo>
                  <a:cubicBezTo>
                    <a:pt x="4862" y="2785"/>
                    <a:pt x="4953" y="2899"/>
                    <a:pt x="4976" y="2922"/>
                  </a:cubicBezTo>
                  <a:lnTo>
                    <a:pt x="4999" y="2968"/>
                  </a:lnTo>
                  <a:cubicBezTo>
                    <a:pt x="5013" y="2996"/>
                    <a:pt x="5019" y="3016"/>
                    <a:pt x="5010" y="3016"/>
                  </a:cubicBezTo>
                  <a:cubicBezTo>
                    <a:pt x="5004" y="3016"/>
                    <a:pt x="4994" y="3008"/>
                    <a:pt x="4976" y="2991"/>
                  </a:cubicBezTo>
                  <a:lnTo>
                    <a:pt x="4908" y="2991"/>
                  </a:lnTo>
                  <a:cubicBezTo>
                    <a:pt x="4915" y="2983"/>
                    <a:pt x="4908" y="2981"/>
                    <a:pt x="4893" y="2981"/>
                  </a:cubicBezTo>
                  <a:cubicBezTo>
                    <a:pt x="4862" y="2981"/>
                    <a:pt x="4801" y="2991"/>
                    <a:pt x="4771" y="2991"/>
                  </a:cubicBezTo>
                  <a:cubicBezTo>
                    <a:pt x="4725" y="2991"/>
                    <a:pt x="4657" y="3013"/>
                    <a:pt x="4588" y="3036"/>
                  </a:cubicBezTo>
                  <a:cubicBezTo>
                    <a:pt x="4474" y="3082"/>
                    <a:pt x="4383" y="3128"/>
                    <a:pt x="4291" y="3173"/>
                  </a:cubicBezTo>
                  <a:cubicBezTo>
                    <a:pt x="4155" y="3310"/>
                    <a:pt x="4018" y="3424"/>
                    <a:pt x="3972" y="3493"/>
                  </a:cubicBezTo>
                  <a:cubicBezTo>
                    <a:pt x="3926" y="3584"/>
                    <a:pt x="3903" y="3630"/>
                    <a:pt x="3903" y="3630"/>
                  </a:cubicBezTo>
                  <a:cubicBezTo>
                    <a:pt x="3903" y="3630"/>
                    <a:pt x="3881" y="3675"/>
                    <a:pt x="3835" y="3767"/>
                  </a:cubicBezTo>
                  <a:cubicBezTo>
                    <a:pt x="3812" y="3858"/>
                    <a:pt x="3789" y="3972"/>
                    <a:pt x="3766" y="4155"/>
                  </a:cubicBezTo>
                  <a:cubicBezTo>
                    <a:pt x="3744" y="4474"/>
                    <a:pt x="3835" y="4885"/>
                    <a:pt x="4063" y="5319"/>
                  </a:cubicBezTo>
                  <a:cubicBezTo>
                    <a:pt x="4314" y="5753"/>
                    <a:pt x="4725" y="6209"/>
                    <a:pt x="5296" y="6506"/>
                  </a:cubicBezTo>
                  <a:cubicBezTo>
                    <a:pt x="5433" y="6574"/>
                    <a:pt x="5593" y="6643"/>
                    <a:pt x="5729" y="6711"/>
                  </a:cubicBezTo>
                  <a:cubicBezTo>
                    <a:pt x="5798" y="6757"/>
                    <a:pt x="5889" y="6780"/>
                    <a:pt x="5958" y="6780"/>
                  </a:cubicBezTo>
                  <a:cubicBezTo>
                    <a:pt x="6026" y="6802"/>
                    <a:pt x="6026" y="6802"/>
                    <a:pt x="6049" y="6802"/>
                  </a:cubicBezTo>
                  <a:cubicBezTo>
                    <a:pt x="6095" y="6802"/>
                    <a:pt x="6095" y="6848"/>
                    <a:pt x="6095" y="6894"/>
                  </a:cubicBezTo>
                  <a:cubicBezTo>
                    <a:pt x="6095" y="6894"/>
                    <a:pt x="6026" y="7031"/>
                    <a:pt x="5981" y="7122"/>
                  </a:cubicBezTo>
                  <a:cubicBezTo>
                    <a:pt x="5866" y="7327"/>
                    <a:pt x="5729" y="7487"/>
                    <a:pt x="5478" y="7533"/>
                  </a:cubicBezTo>
                  <a:cubicBezTo>
                    <a:pt x="5364" y="7567"/>
                    <a:pt x="5233" y="7584"/>
                    <a:pt x="5099" y="7584"/>
                  </a:cubicBezTo>
                  <a:cubicBezTo>
                    <a:pt x="4965" y="7584"/>
                    <a:pt x="4828" y="7567"/>
                    <a:pt x="4702" y="7533"/>
                  </a:cubicBezTo>
                  <a:cubicBezTo>
                    <a:pt x="4155" y="7464"/>
                    <a:pt x="3675" y="7236"/>
                    <a:pt x="3264" y="7054"/>
                  </a:cubicBezTo>
                  <a:cubicBezTo>
                    <a:pt x="2487" y="6654"/>
                    <a:pt x="2055" y="6254"/>
                    <a:pt x="1991" y="6254"/>
                  </a:cubicBezTo>
                  <a:cubicBezTo>
                    <a:pt x="1989" y="6254"/>
                    <a:pt x="1987" y="6254"/>
                    <a:pt x="1986" y="6255"/>
                  </a:cubicBezTo>
                  <a:cubicBezTo>
                    <a:pt x="1940" y="6300"/>
                    <a:pt x="2283" y="6802"/>
                    <a:pt x="3082" y="7305"/>
                  </a:cubicBezTo>
                  <a:cubicBezTo>
                    <a:pt x="3470" y="7556"/>
                    <a:pt x="3949" y="7830"/>
                    <a:pt x="4565" y="7989"/>
                  </a:cubicBezTo>
                  <a:cubicBezTo>
                    <a:pt x="4774" y="8034"/>
                    <a:pt x="4991" y="8069"/>
                    <a:pt x="5225" y="8069"/>
                  </a:cubicBezTo>
                  <a:cubicBezTo>
                    <a:pt x="5350" y="8069"/>
                    <a:pt x="5480" y="8059"/>
                    <a:pt x="5615" y="8035"/>
                  </a:cubicBezTo>
                  <a:cubicBezTo>
                    <a:pt x="6003" y="7967"/>
                    <a:pt x="6346" y="7693"/>
                    <a:pt x="6551" y="7396"/>
                  </a:cubicBezTo>
                  <a:cubicBezTo>
                    <a:pt x="6620" y="7236"/>
                    <a:pt x="6711" y="7122"/>
                    <a:pt x="6757" y="6848"/>
                  </a:cubicBezTo>
                  <a:lnTo>
                    <a:pt x="6871" y="6483"/>
                  </a:lnTo>
                  <a:cubicBezTo>
                    <a:pt x="6871" y="6460"/>
                    <a:pt x="6894" y="6414"/>
                    <a:pt x="6871" y="6392"/>
                  </a:cubicBezTo>
                  <a:lnTo>
                    <a:pt x="6779" y="6369"/>
                  </a:lnTo>
                  <a:lnTo>
                    <a:pt x="6597" y="6300"/>
                  </a:lnTo>
                  <a:lnTo>
                    <a:pt x="6232" y="6186"/>
                  </a:lnTo>
                  <a:cubicBezTo>
                    <a:pt x="6163" y="6186"/>
                    <a:pt x="6095" y="6163"/>
                    <a:pt x="6049" y="6118"/>
                  </a:cubicBezTo>
                  <a:cubicBezTo>
                    <a:pt x="5935" y="6049"/>
                    <a:pt x="5798" y="6004"/>
                    <a:pt x="5707" y="5935"/>
                  </a:cubicBezTo>
                  <a:cubicBezTo>
                    <a:pt x="5273" y="5684"/>
                    <a:pt x="4976" y="5319"/>
                    <a:pt x="4816" y="4999"/>
                  </a:cubicBezTo>
                  <a:cubicBezTo>
                    <a:pt x="4657" y="4657"/>
                    <a:pt x="4611" y="4360"/>
                    <a:pt x="4634" y="4178"/>
                  </a:cubicBezTo>
                  <a:cubicBezTo>
                    <a:pt x="4657" y="4109"/>
                    <a:pt x="4680" y="4041"/>
                    <a:pt x="4680" y="3995"/>
                  </a:cubicBezTo>
                  <a:cubicBezTo>
                    <a:pt x="4702" y="3972"/>
                    <a:pt x="4702" y="3949"/>
                    <a:pt x="4702" y="3949"/>
                  </a:cubicBezTo>
                  <a:cubicBezTo>
                    <a:pt x="4702" y="3949"/>
                    <a:pt x="4748" y="3881"/>
                    <a:pt x="4816" y="3812"/>
                  </a:cubicBezTo>
                  <a:cubicBezTo>
                    <a:pt x="4839" y="3790"/>
                    <a:pt x="4862" y="3790"/>
                    <a:pt x="4908" y="3767"/>
                  </a:cubicBezTo>
                  <a:cubicBezTo>
                    <a:pt x="4908" y="3767"/>
                    <a:pt x="4931" y="3744"/>
                    <a:pt x="4953" y="3744"/>
                  </a:cubicBezTo>
                  <a:lnTo>
                    <a:pt x="5090" y="3744"/>
                  </a:lnTo>
                  <a:cubicBezTo>
                    <a:pt x="5204" y="3767"/>
                    <a:pt x="5273" y="3744"/>
                    <a:pt x="5410" y="3790"/>
                  </a:cubicBezTo>
                  <a:cubicBezTo>
                    <a:pt x="5570" y="3835"/>
                    <a:pt x="5707" y="3881"/>
                    <a:pt x="5889" y="3949"/>
                  </a:cubicBezTo>
                  <a:cubicBezTo>
                    <a:pt x="6186" y="4041"/>
                    <a:pt x="6506" y="4155"/>
                    <a:pt x="6825" y="4269"/>
                  </a:cubicBezTo>
                  <a:cubicBezTo>
                    <a:pt x="6734" y="4109"/>
                    <a:pt x="6665" y="3995"/>
                    <a:pt x="6483" y="3698"/>
                  </a:cubicBezTo>
                  <a:cubicBezTo>
                    <a:pt x="6323" y="3447"/>
                    <a:pt x="6186" y="3219"/>
                    <a:pt x="5981" y="2945"/>
                  </a:cubicBezTo>
                  <a:cubicBezTo>
                    <a:pt x="5844" y="2808"/>
                    <a:pt x="5729" y="2671"/>
                    <a:pt x="5615" y="2534"/>
                  </a:cubicBezTo>
                  <a:cubicBezTo>
                    <a:pt x="5501" y="2420"/>
                    <a:pt x="5456" y="2374"/>
                    <a:pt x="5364" y="2283"/>
                  </a:cubicBezTo>
                  <a:cubicBezTo>
                    <a:pt x="5204" y="2123"/>
                    <a:pt x="5022" y="1986"/>
                    <a:pt x="4862" y="1849"/>
                  </a:cubicBezTo>
                  <a:cubicBezTo>
                    <a:pt x="4177" y="1256"/>
                    <a:pt x="3378" y="708"/>
                    <a:pt x="2557" y="320"/>
                  </a:cubicBezTo>
                  <a:cubicBezTo>
                    <a:pt x="2123" y="137"/>
                    <a:pt x="1689" y="1"/>
                    <a:pt x="12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7" name="Google Shape;3197;p42"/>
            <p:cNvSpPr/>
            <p:nvPr/>
          </p:nvSpPr>
          <p:spPr>
            <a:xfrm flipH="1">
              <a:off x="7060341" y="2289271"/>
              <a:ext cx="530751" cy="116512"/>
            </a:xfrm>
            <a:custGeom>
              <a:avLst/>
              <a:gdLst/>
              <a:ahLst/>
              <a:cxnLst/>
              <a:rect l="l" t="t" r="r" b="b"/>
              <a:pathLst>
                <a:path w="21975" h="4824" extrusionOk="0">
                  <a:moveTo>
                    <a:pt x="19263" y="1507"/>
                  </a:moveTo>
                  <a:lnTo>
                    <a:pt x="19263" y="1507"/>
                  </a:lnTo>
                  <a:cubicBezTo>
                    <a:pt x="19263" y="1507"/>
                    <a:pt x="19263" y="1507"/>
                    <a:pt x="19263" y="1507"/>
                  </a:cubicBezTo>
                  <a:lnTo>
                    <a:pt x="19263" y="1507"/>
                  </a:lnTo>
                  <a:cubicBezTo>
                    <a:pt x="19261" y="1507"/>
                    <a:pt x="19260" y="1507"/>
                    <a:pt x="19259" y="1507"/>
                  </a:cubicBezTo>
                  <a:close/>
                  <a:moveTo>
                    <a:pt x="19784" y="1549"/>
                  </a:moveTo>
                  <a:cubicBezTo>
                    <a:pt x="19785" y="1549"/>
                    <a:pt x="19791" y="1550"/>
                    <a:pt x="19801" y="1552"/>
                  </a:cubicBezTo>
                  <a:lnTo>
                    <a:pt x="19801" y="1552"/>
                  </a:lnTo>
                  <a:cubicBezTo>
                    <a:pt x="19798" y="1552"/>
                    <a:pt x="19796" y="1553"/>
                    <a:pt x="19793" y="1553"/>
                  </a:cubicBezTo>
                  <a:lnTo>
                    <a:pt x="19793" y="1553"/>
                  </a:lnTo>
                  <a:cubicBezTo>
                    <a:pt x="19785" y="1550"/>
                    <a:pt x="19782" y="1549"/>
                    <a:pt x="19784" y="1549"/>
                  </a:cubicBezTo>
                  <a:close/>
                  <a:moveTo>
                    <a:pt x="19819" y="1557"/>
                  </a:moveTo>
                  <a:cubicBezTo>
                    <a:pt x="19826" y="1560"/>
                    <a:pt x="19835" y="1562"/>
                    <a:pt x="19844" y="1565"/>
                  </a:cubicBezTo>
                  <a:lnTo>
                    <a:pt x="19844" y="1565"/>
                  </a:lnTo>
                  <a:cubicBezTo>
                    <a:pt x="19832" y="1562"/>
                    <a:pt x="19822" y="1560"/>
                    <a:pt x="19814" y="1558"/>
                  </a:cubicBezTo>
                  <a:lnTo>
                    <a:pt x="19814" y="1558"/>
                  </a:lnTo>
                  <a:cubicBezTo>
                    <a:pt x="19816" y="1558"/>
                    <a:pt x="19817" y="1558"/>
                    <a:pt x="19819" y="1557"/>
                  </a:cubicBezTo>
                  <a:close/>
                  <a:moveTo>
                    <a:pt x="19670" y="0"/>
                  </a:moveTo>
                  <a:cubicBezTo>
                    <a:pt x="18916" y="23"/>
                    <a:pt x="18391" y="388"/>
                    <a:pt x="18323" y="890"/>
                  </a:cubicBezTo>
                  <a:cubicBezTo>
                    <a:pt x="18280" y="1212"/>
                    <a:pt x="18720" y="1533"/>
                    <a:pt x="19209" y="1533"/>
                  </a:cubicBezTo>
                  <a:cubicBezTo>
                    <a:pt x="19241" y="1533"/>
                    <a:pt x="19272" y="1532"/>
                    <a:pt x="19304" y="1529"/>
                  </a:cubicBezTo>
                  <a:cubicBezTo>
                    <a:pt x="19314" y="1527"/>
                    <a:pt x="19323" y="1525"/>
                    <a:pt x="19331" y="1523"/>
                  </a:cubicBezTo>
                  <a:lnTo>
                    <a:pt x="19331" y="1523"/>
                  </a:lnTo>
                  <a:cubicBezTo>
                    <a:pt x="19368" y="1531"/>
                    <a:pt x="19413" y="1541"/>
                    <a:pt x="19464" y="1552"/>
                  </a:cubicBezTo>
                  <a:cubicBezTo>
                    <a:pt x="19555" y="1552"/>
                    <a:pt x="19646" y="1562"/>
                    <a:pt x="19730" y="1562"/>
                  </a:cubicBezTo>
                  <a:lnTo>
                    <a:pt x="19730" y="1562"/>
                  </a:lnTo>
                  <a:cubicBezTo>
                    <a:pt x="19759" y="1567"/>
                    <a:pt x="19829" y="1573"/>
                    <a:pt x="19873" y="1574"/>
                  </a:cubicBezTo>
                  <a:lnTo>
                    <a:pt x="19873" y="1574"/>
                  </a:lnTo>
                  <a:cubicBezTo>
                    <a:pt x="19874" y="1575"/>
                    <a:pt x="19874" y="1575"/>
                    <a:pt x="19875" y="1575"/>
                  </a:cubicBezTo>
                  <a:cubicBezTo>
                    <a:pt x="19966" y="1598"/>
                    <a:pt x="20058" y="1621"/>
                    <a:pt x="20149" y="1643"/>
                  </a:cubicBezTo>
                  <a:cubicBezTo>
                    <a:pt x="20354" y="1716"/>
                    <a:pt x="20559" y="1744"/>
                    <a:pt x="20760" y="1744"/>
                  </a:cubicBezTo>
                  <a:cubicBezTo>
                    <a:pt x="20940" y="1744"/>
                    <a:pt x="21118" y="1721"/>
                    <a:pt x="21290" y="1689"/>
                  </a:cubicBezTo>
                  <a:cubicBezTo>
                    <a:pt x="21884" y="1552"/>
                    <a:pt x="21975" y="1096"/>
                    <a:pt x="21792" y="730"/>
                  </a:cubicBezTo>
                  <a:cubicBezTo>
                    <a:pt x="21496" y="160"/>
                    <a:pt x="20423" y="0"/>
                    <a:pt x="19670" y="0"/>
                  </a:cubicBezTo>
                  <a:close/>
                  <a:moveTo>
                    <a:pt x="2758" y="4048"/>
                  </a:moveTo>
                  <a:cubicBezTo>
                    <a:pt x="2750" y="4052"/>
                    <a:pt x="2741" y="4058"/>
                    <a:pt x="2731" y="4065"/>
                  </a:cubicBezTo>
                  <a:lnTo>
                    <a:pt x="2731" y="4065"/>
                  </a:lnTo>
                  <a:cubicBezTo>
                    <a:pt x="2732" y="4064"/>
                    <a:pt x="2733" y="4064"/>
                    <a:pt x="2733" y="4063"/>
                  </a:cubicBezTo>
                  <a:lnTo>
                    <a:pt x="2733" y="4063"/>
                  </a:lnTo>
                  <a:cubicBezTo>
                    <a:pt x="2732" y="4063"/>
                    <a:pt x="2732" y="4063"/>
                    <a:pt x="2731" y="4064"/>
                  </a:cubicBezTo>
                  <a:lnTo>
                    <a:pt x="2731" y="4064"/>
                  </a:lnTo>
                  <a:cubicBezTo>
                    <a:pt x="2741" y="4058"/>
                    <a:pt x="2750" y="4052"/>
                    <a:pt x="2758" y="4048"/>
                  </a:cubicBezTo>
                  <a:close/>
                  <a:moveTo>
                    <a:pt x="2700" y="4085"/>
                  </a:moveTo>
                  <a:lnTo>
                    <a:pt x="2700" y="4085"/>
                  </a:lnTo>
                  <a:cubicBezTo>
                    <a:pt x="2688" y="4091"/>
                    <a:pt x="2676" y="4097"/>
                    <a:pt x="2665" y="4109"/>
                  </a:cubicBezTo>
                  <a:cubicBezTo>
                    <a:pt x="2677" y="4100"/>
                    <a:pt x="2689" y="4092"/>
                    <a:pt x="2700" y="4085"/>
                  </a:cubicBezTo>
                  <a:close/>
                  <a:moveTo>
                    <a:pt x="2468" y="2668"/>
                  </a:moveTo>
                  <a:cubicBezTo>
                    <a:pt x="2288" y="2668"/>
                    <a:pt x="2093" y="2698"/>
                    <a:pt x="1889" y="2762"/>
                  </a:cubicBezTo>
                  <a:cubicBezTo>
                    <a:pt x="1181" y="2967"/>
                    <a:pt x="200" y="3424"/>
                    <a:pt x="85" y="4040"/>
                  </a:cubicBezTo>
                  <a:cubicBezTo>
                    <a:pt x="1" y="4422"/>
                    <a:pt x="192" y="4823"/>
                    <a:pt x="695" y="4823"/>
                  </a:cubicBezTo>
                  <a:cubicBezTo>
                    <a:pt x="734" y="4823"/>
                    <a:pt x="774" y="4821"/>
                    <a:pt x="816" y="4816"/>
                  </a:cubicBezTo>
                  <a:cubicBezTo>
                    <a:pt x="1204" y="4793"/>
                    <a:pt x="1569" y="4702"/>
                    <a:pt x="1911" y="4474"/>
                  </a:cubicBezTo>
                  <a:cubicBezTo>
                    <a:pt x="2003" y="4405"/>
                    <a:pt x="2071" y="4360"/>
                    <a:pt x="2163" y="4314"/>
                  </a:cubicBezTo>
                  <a:cubicBezTo>
                    <a:pt x="2188" y="4299"/>
                    <a:pt x="2206" y="4287"/>
                    <a:pt x="2218" y="4279"/>
                  </a:cubicBezTo>
                  <a:lnTo>
                    <a:pt x="2218" y="4279"/>
                  </a:lnTo>
                  <a:cubicBezTo>
                    <a:pt x="2319" y="4254"/>
                    <a:pt x="2432" y="4215"/>
                    <a:pt x="2528" y="4177"/>
                  </a:cubicBezTo>
                  <a:cubicBezTo>
                    <a:pt x="2597" y="4140"/>
                    <a:pt x="2653" y="4108"/>
                    <a:pt x="2695" y="4084"/>
                  </a:cubicBezTo>
                  <a:lnTo>
                    <a:pt x="2695" y="4084"/>
                  </a:lnTo>
                  <a:cubicBezTo>
                    <a:pt x="2698" y="4084"/>
                    <a:pt x="2701" y="4083"/>
                    <a:pt x="2704" y="4083"/>
                  </a:cubicBezTo>
                  <a:lnTo>
                    <a:pt x="2704" y="4083"/>
                  </a:lnTo>
                  <a:cubicBezTo>
                    <a:pt x="2703" y="4084"/>
                    <a:pt x="2701" y="4084"/>
                    <a:pt x="2700" y="4085"/>
                  </a:cubicBezTo>
                  <a:lnTo>
                    <a:pt x="2700" y="4085"/>
                  </a:lnTo>
                  <a:cubicBezTo>
                    <a:pt x="2702" y="4084"/>
                    <a:pt x="2704" y="4083"/>
                    <a:pt x="2706" y="4082"/>
                  </a:cubicBezTo>
                  <a:lnTo>
                    <a:pt x="2706" y="4082"/>
                  </a:lnTo>
                  <a:cubicBezTo>
                    <a:pt x="3199" y="3983"/>
                    <a:pt x="3576" y="3511"/>
                    <a:pt x="3441" y="3196"/>
                  </a:cubicBezTo>
                  <a:cubicBezTo>
                    <a:pt x="3293" y="2867"/>
                    <a:pt x="2932" y="2668"/>
                    <a:pt x="2468" y="266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8" name="Google Shape;3198;p42"/>
            <p:cNvSpPr/>
            <p:nvPr/>
          </p:nvSpPr>
          <p:spPr>
            <a:xfrm flipH="1">
              <a:off x="7124829" y="2306346"/>
              <a:ext cx="3889" cy="580"/>
            </a:xfrm>
            <a:custGeom>
              <a:avLst/>
              <a:gdLst/>
              <a:ahLst/>
              <a:cxnLst/>
              <a:rect l="l" t="t" r="r" b="b"/>
              <a:pathLst>
                <a:path w="161" h="24" extrusionOk="0">
                  <a:moveTo>
                    <a:pt x="160" y="23"/>
                  </a:moveTo>
                  <a:lnTo>
                    <a:pt x="160" y="23"/>
                  </a:lnTo>
                  <a:cubicBezTo>
                    <a:pt x="1" y="1"/>
                    <a:pt x="1" y="1"/>
                    <a:pt x="160" y="23"/>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9" name="Google Shape;3199;p42"/>
            <p:cNvSpPr/>
            <p:nvPr/>
          </p:nvSpPr>
          <p:spPr>
            <a:xfrm flipH="1">
              <a:off x="7523731" y="2367742"/>
              <a:ext cx="3019" cy="1473"/>
            </a:xfrm>
            <a:custGeom>
              <a:avLst/>
              <a:gdLst/>
              <a:ahLst/>
              <a:cxnLst/>
              <a:rect l="l" t="t" r="r" b="b"/>
              <a:pathLst>
                <a:path w="125" h="61" extrusionOk="0">
                  <a:moveTo>
                    <a:pt x="123" y="0"/>
                  </a:moveTo>
                  <a:lnTo>
                    <a:pt x="123" y="0"/>
                  </a:lnTo>
                  <a:cubicBezTo>
                    <a:pt x="122" y="0"/>
                    <a:pt x="108" y="8"/>
                    <a:pt x="81" y="24"/>
                  </a:cubicBezTo>
                  <a:lnTo>
                    <a:pt x="81" y="24"/>
                  </a:lnTo>
                  <a:cubicBezTo>
                    <a:pt x="111" y="9"/>
                    <a:pt x="125" y="0"/>
                    <a:pt x="123" y="0"/>
                  </a:cubicBezTo>
                  <a:close/>
                  <a:moveTo>
                    <a:pt x="81" y="24"/>
                  </a:moveTo>
                  <a:cubicBezTo>
                    <a:pt x="61" y="34"/>
                    <a:pt x="34" y="46"/>
                    <a:pt x="1" y="61"/>
                  </a:cubicBezTo>
                  <a:lnTo>
                    <a:pt x="24" y="61"/>
                  </a:lnTo>
                  <a:cubicBezTo>
                    <a:pt x="46" y="45"/>
                    <a:pt x="66" y="33"/>
                    <a:pt x="81" y="24"/>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0" name="Google Shape;3200;p42"/>
            <p:cNvSpPr/>
            <p:nvPr/>
          </p:nvSpPr>
          <p:spPr>
            <a:xfrm flipH="1">
              <a:off x="7537740" y="2373611"/>
              <a:ext cx="1135" cy="580"/>
            </a:xfrm>
            <a:custGeom>
              <a:avLst/>
              <a:gdLst/>
              <a:ahLst/>
              <a:cxnLst/>
              <a:rect l="l" t="t" r="r" b="b"/>
              <a:pathLst>
                <a:path w="47" h="24" extrusionOk="0">
                  <a:moveTo>
                    <a:pt x="23" y="0"/>
                  </a:moveTo>
                  <a:cubicBezTo>
                    <a:pt x="23" y="5"/>
                    <a:pt x="23" y="9"/>
                    <a:pt x="23" y="12"/>
                  </a:cubicBezTo>
                  <a:lnTo>
                    <a:pt x="23" y="12"/>
                  </a:lnTo>
                  <a:cubicBezTo>
                    <a:pt x="29" y="6"/>
                    <a:pt x="35" y="0"/>
                    <a:pt x="46" y="0"/>
                  </a:cubicBezTo>
                  <a:close/>
                  <a:moveTo>
                    <a:pt x="23" y="12"/>
                  </a:moveTo>
                  <a:cubicBezTo>
                    <a:pt x="18" y="18"/>
                    <a:pt x="12" y="23"/>
                    <a:pt x="1" y="23"/>
                  </a:cubicBezTo>
                  <a:cubicBezTo>
                    <a:pt x="19" y="23"/>
                    <a:pt x="22" y="23"/>
                    <a:pt x="23" y="12"/>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1" name="Google Shape;3201;p42"/>
            <p:cNvSpPr/>
            <p:nvPr/>
          </p:nvSpPr>
          <p:spPr>
            <a:xfrm flipH="1">
              <a:off x="7175549" y="2592312"/>
              <a:ext cx="142814" cy="79655"/>
            </a:xfrm>
            <a:custGeom>
              <a:avLst/>
              <a:gdLst/>
              <a:ahLst/>
              <a:cxnLst/>
              <a:rect l="l" t="t" r="r" b="b"/>
              <a:pathLst>
                <a:path w="5913" h="3298" extrusionOk="0">
                  <a:moveTo>
                    <a:pt x="787" y="1238"/>
                  </a:moveTo>
                  <a:cubicBezTo>
                    <a:pt x="713" y="1238"/>
                    <a:pt x="561" y="1411"/>
                    <a:pt x="389" y="1605"/>
                  </a:cubicBezTo>
                  <a:cubicBezTo>
                    <a:pt x="297" y="1696"/>
                    <a:pt x="206" y="1810"/>
                    <a:pt x="138" y="1901"/>
                  </a:cubicBezTo>
                  <a:cubicBezTo>
                    <a:pt x="69" y="1993"/>
                    <a:pt x="46" y="2084"/>
                    <a:pt x="46" y="2084"/>
                  </a:cubicBezTo>
                  <a:cubicBezTo>
                    <a:pt x="46" y="2084"/>
                    <a:pt x="46" y="2084"/>
                    <a:pt x="23" y="2130"/>
                  </a:cubicBezTo>
                  <a:cubicBezTo>
                    <a:pt x="23" y="2153"/>
                    <a:pt x="23" y="2221"/>
                    <a:pt x="1" y="2267"/>
                  </a:cubicBezTo>
                  <a:cubicBezTo>
                    <a:pt x="1" y="2404"/>
                    <a:pt x="23" y="2586"/>
                    <a:pt x="92" y="2723"/>
                  </a:cubicBezTo>
                  <a:cubicBezTo>
                    <a:pt x="212" y="2982"/>
                    <a:pt x="419" y="3120"/>
                    <a:pt x="499" y="3120"/>
                  </a:cubicBezTo>
                  <a:cubicBezTo>
                    <a:pt x="511" y="3120"/>
                    <a:pt x="520" y="3117"/>
                    <a:pt x="526" y="3111"/>
                  </a:cubicBezTo>
                  <a:cubicBezTo>
                    <a:pt x="571" y="3066"/>
                    <a:pt x="412" y="2837"/>
                    <a:pt x="389" y="2632"/>
                  </a:cubicBezTo>
                  <a:cubicBezTo>
                    <a:pt x="389" y="2518"/>
                    <a:pt x="412" y="2426"/>
                    <a:pt x="434" y="2358"/>
                  </a:cubicBezTo>
                  <a:cubicBezTo>
                    <a:pt x="457" y="2289"/>
                    <a:pt x="480" y="2244"/>
                    <a:pt x="480" y="2244"/>
                  </a:cubicBezTo>
                  <a:cubicBezTo>
                    <a:pt x="480" y="2244"/>
                    <a:pt x="480" y="2175"/>
                    <a:pt x="526" y="2107"/>
                  </a:cubicBezTo>
                  <a:cubicBezTo>
                    <a:pt x="548" y="2016"/>
                    <a:pt x="594" y="1901"/>
                    <a:pt x="663" y="1787"/>
                  </a:cubicBezTo>
                  <a:cubicBezTo>
                    <a:pt x="777" y="1536"/>
                    <a:pt x="845" y="1262"/>
                    <a:pt x="800" y="1239"/>
                  </a:cubicBezTo>
                  <a:cubicBezTo>
                    <a:pt x="796" y="1238"/>
                    <a:pt x="791" y="1238"/>
                    <a:pt x="787" y="1238"/>
                  </a:cubicBezTo>
                  <a:close/>
                  <a:moveTo>
                    <a:pt x="1941" y="2449"/>
                  </a:moveTo>
                  <a:cubicBezTo>
                    <a:pt x="1758" y="2449"/>
                    <a:pt x="1576" y="2518"/>
                    <a:pt x="1576" y="2563"/>
                  </a:cubicBezTo>
                  <a:cubicBezTo>
                    <a:pt x="1576" y="2632"/>
                    <a:pt x="1735" y="2700"/>
                    <a:pt x="1872" y="2769"/>
                  </a:cubicBezTo>
                  <a:cubicBezTo>
                    <a:pt x="2009" y="2837"/>
                    <a:pt x="2123" y="2929"/>
                    <a:pt x="2123" y="2929"/>
                  </a:cubicBezTo>
                  <a:cubicBezTo>
                    <a:pt x="2123" y="2929"/>
                    <a:pt x="2260" y="2951"/>
                    <a:pt x="2374" y="3043"/>
                  </a:cubicBezTo>
                  <a:cubicBezTo>
                    <a:pt x="2499" y="3105"/>
                    <a:pt x="2586" y="3205"/>
                    <a:pt x="2652" y="3205"/>
                  </a:cubicBezTo>
                  <a:cubicBezTo>
                    <a:pt x="2659" y="3205"/>
                    <a:pt x="2665" y="3204"/>
                    <a:pt x="2671" y="3202"/>
                  </a:cubicBezTo>
                  <a:cubicBezTo>
                    <a:pt x="2740" y="3202"/>
                    <a:pt x="2717" y="2997"/>
                    <a:pt x="2626" y="2814"/>
                  </a:cubicBezTo>
                  <a:cubicBezTo>
                    <a:pt x="2511" y="2632"/>
                    <a:pt x="2329" y="2518"/>
                    <a:pt x="2329" y="2518"/>
                  </a:cubicBezTo>
                  <a:cubicBezTo>
                    <a:pt x="2329" y="2518"/>
                    <a:pt x="2146" y="2449"/>
                    <a:pt x="1941" y="2449"/>
                  </a:cubicBezTo>
                  <a:close/>
                  <a:moveTo>
                    <a:pt x="4156" y="1"/>
                  </a:moveTo>
                  <a:cubicBezTo>
                    <a:pt x="4145" y="1"/>
                    <a:pt x="4136" y="3"/>
                    <a:pt x="4132" y="7"/>
                  </a:cubicBezTo>
                  <a:cubicBezTo>
                    <a:pt x="4109" y="53"/>
                    <a:pt x="4543" y="395"/>
                    <a:pt x="4931" y="737"/>
                  </a:cubicBezTo>
                  <a:cubicBezTo>
                    <a:pt x="5114" y="920"/>
                    <a:pt x="5273" y="1125"/>
                    <a:pt x="5342" y="1262"/>
                  </a:cubicBezTo>
                  <a:cubicBezTo>
                    <a:pt x="5387" y="1331"/>
                    <a:pt x="5410" y="1399"/>
                    <a:pt x="5410" y="1445"/>
                  </a:cubicBezTo>
                  <a:cubicBezTo>
                    <a:pt x="5433" y="1491"/>
                    <a:pt x="5433" y="1513"/>
                    <a:pt x="5433" y="1513"/>
                  </a:cubicBezTo>
                  <a:cubicBezTo>
                    <a:pt x="5433" y="1513"/>
                    <a:pt x="5479" y="1605"/>
                    <a:pt x="5456" y="1764"/>
                  </a:cubicBezTo>
                  <a:cubicBezTo>
                    <a:pt x="5433" y="1924"/>
                    <a:pt x="5365" y="2153"/>
                    <a:pt x="5250" y="2381"/>
                  </a:cubicBezTo>
                  <a:cubicBezTo>
                    <a:pt x="4999" y="2837"/>
                    <a:pt x="4634" y="3248"/>
                    <a:pt x="4703" y="3294"/>
                  </a:cubicBezTo>
                  <a:cubicBezTo>
                    <a:pt x="4704" y="3297"/>
                    <a:pt x="4707" y="3298"/>
                    <a:pt x="4711" y="3298"/>
                  </a:cubicBezTo>
                  <a:cubicBezTo>
                    <a:pt x="4777" y="3298"/>
                    <a:pt x="5180" y="2971"/>
                    <a:pt x="5502" y="2563"/>
                  </a:cubicBezTo>
                  <a:cubicBezTo>
                    <a:pt x="5684" y="2335"/>
                    <a:pt x="5821" y="2061"/>
                    <a:pt x="5867" y="1833"/>
                  </a:cubicBezTo>
                  <a:cubicBezTo>
                    <a:pt x="5890" y="1719"/>
                    <a:pt x="5912" y="1605"/>
                    <a:pt x="5890" y="1536"/>
                  </a:cubicBezTo>
                  <a:cubicBezTo>
                    <a:pt x="5890" y="1468"/>
                    <a:pt x="5890" y="1422"/>
                    <a:pt x="5890" y="1422"/>
                  </a:cubicBezTo>
                  <a:cubicBezTo>
                    <a:pt x="5890" y="1422"/>
                    <a:pt x="5867" y="1376"/>
                    <a:pt x="5844" y="1308"/>
                  </a:cubicBezTo>
                  <a:cubicBezTo>
                    <a:pt x="5821" y="1239"/>
                    <a:pt x="5775" y="1148"/>
                    <a:pt x="5707" y="1057"/>
                  </a:cubicBezTo>
                  <a:cubicBezTo>
                    <a:pt x="5570" y="851"/>
                    <a:pt x="5365" y="646"/>
                    <a:pt x="5136" y="486"/>
                  </a:cubicBezTo>
                  <a:cubicBezTo>
                    <a:pt x="4722" y="197"/>
                    <a:pt x="4271" y="1"/>
                    <a:pt x="41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2" name="Google Shape;3202;p42"/>
            <p:cNvSpPr/>
            <p:nvPr/>
          </p:nvSpPr>
          <p:spPr>
            <a:xfrm flipH="1">
              <a:off x="7044353" y="2389359"/>
              <a:ext cx="135640" cy="27341"/>
            </a:xfrm>
            <a:custGeom>
              <a:avLst/>
              <a:gdLst/>
              <a:ahLst/>
              <a:cxnLst/>
              <a:rect l="l" t="t" r="r" b="b"/>
              <a:pathLst>
                <a:path w="5616" h="1132" extrusionOk="0">
                  <a:moveTo>
                    <a:pt x="2618" y="0"/>
                  </a:moveTo>
                  <a:cubicBezTo>
                    <a:pt x="2547" y="0"/>
                    <a:pt x="2466" y="10"/>
                    <a:pt x="2375" y="10"/>
                  </a:cubicBezTo>
                  <a:cubicBezTo>
                    <a:pt x="2306" y="33"/>
                    <a:pt x="2215" y="33"/>
                    <a:pt x="2146" y="33"/>
                  </a:cubicBezTo>
                  <a:cubicBezTo>
                    <a:pt x="2055" y="56"/>
                    <a:pt x="1964" y="79"/>
                    <a:pt x="1895" y="79"/>
                  </a:cubicBezTo>
                  <a:cubicBezTo>
                    <a:pt x="1713" y="124"/>
                    <a:pt x="1530" y="170"/>
                    <a:pt x="1348" y="238"/>
                  </a:cubicBezTo>
                  <a:cubicBezTo>
                    <a:pt x="1165" y="284"/>
                    <a:pt x="1005" y="375"/>
                    <a:pt x="845" y="444"/>
                  </a:cubicBezTo>
                  <a:cubicBezTo>
                    <a:pt x="686" y="535"/>
                    <a:pt x="526" y="604"/>
                    <a:pt x="412" y="672"/>
                  </a:cubicBezTo>
                  <a:cubicBezTo>
                    <a:pt x="161" y="809"/>
                    <a:pt x="1" y="923"/>
                    <a:pt x="1" y="946"/>
                  </a:cubicBezTo>
                  <a:cubicBezTo>
                    <a:pt x="1" y="947"/>
                    <a:pt x="3" y="947"/>
                    <a:pt x="4" y="947"/>
                  </a:cubicBezTo>
                  <a:cubicBezTo>
                    <a:pt x="61" y="947"/>
                    <a:pt x="706" y="576"/>
                    <a:pt x="1393" y="398"/>
                  </a:cubicBezTo>
                  <a:cubicBezTo>
                    <a:pt x="1576" y="353"/>
                    <a:pt x="1736" y="284"/>
                    <a:pt x="1918" y="284"/>
                  </a:cubicBezTo>
                  <a:cubicBezTo>
                    <a:pt x="2009" y="261"/>
                    <a:pt x="2078" y="238"/>
                    <a:pt x="2169" y="238"/>
                  </a:cubicBezTo>
                  <a:cubicBezTo>
                    <a:pt x="2238" y="238"/>
                    <a:pt x="2306" y="238"/>
                    <a:pt x="2375" y="216"/>
                  </a:cubicBezTo>
                  <a:lnTo>
                    <a:pt x="2694" y="216"/>
                  </a:lnTo>
                  <a:cubicBezTo>
                    <a:pt x="2786" y="238"/>
                    <a:pt x="2831" y="238"/>
                    <a:pt x="2831" y="238"/>
                  </a:cubicBezTo>
                  <a:lnTo>
                    <a:pt x="2945" y="238"/>
                  </a:lnTo>
                  <a:cubicBezTo>
                    <a:pt x="3037" y="238"/>
                    <a:pt x="3151" y="261"/>
                    <a:pt x="3288" y="284"/>
                  </a:cubicBezTo>
                  <a:cubicBezTo>
                    <a:pt x="3402" y="307"/>
                    <a:pt x="3562" y="330"/>
                    <a:pt x="3744" y="375"/>
                  </a:cubicBezTo>
                  <a:cubicBezTo>
                    <a:pt x="3904" y="421"/>
                    <a:pt x="4087" y="444"/>
                    <a:pt x="4269" y="512"/>
                  </a:cubicBezTo>
                  <a:cubicBezTo>
                    <a:pt x="4612" y="627"/>
                    <a:pt x="4954" y="763"/>
                    <a:pt x="5205" y="900"/>
                  </a:cubicBezTo>
                  <a:cubicBezTo>
                    <a:pt x="5414" y="1026"/>
                    <a:pt x="5565" y="1132"/>
                    <a:pt x="5607" y="1132"/>
                  </a:cubicBezTo>
                  <a:cubicBezTo>
                    <a:pt x="5611" y="1132"/>
                    <a:pt x="5614" y="1131"/>
                    <a:pt x="5616" y="1129"/>
                  </a:cubicBezTo>
                  <a:cubicBezTo>
                    <a:pt x="5616" y="1106"/>
                    <a:pt x="5479" y="992"/>
                    <a:pt x="5251" y="809"/>
                  </a:cubicBezTo>
                  <a:cubicBezTo>
                    <a:pt x="5000" y="672"/>
                    <a:pt x="4657" y="490"/>
                    <a:pt x="4315" y="353"/>
                  </a:cubicBezTo>
                  <a:cubicBezTo>
                    <a:pt x="4132" y="284"/>
                    <a:pt x="3950" y="238"/>
                    <a:pt x="3790" y="193"/>
                  </a:cubicBezTo>
                  <a:cubicBezTo>
                    <a:pt x="3607" y="124"/>
                    <a:pt x="3447" y="102"/>
                    <a:pt x="3310" y="79"/>
                  </a:cubicBezTo>
                  <a:cubicBezTo>
                    <a:pt x="3174" y="33"/>
                    <a:pt x="3059" y="10"/>
                    <a:pt x="2968" y="10"/>
                  </a:cubicBezTo>
                  <a:lnTo>
                    <a:pt x="2717" y="10"/>
                  </a:lnTo>
                  <a:cubicBezTo>
                    <a:pt x="2687" y="3"/>
                    <a:pt x="2654" y="0"/>
                    <a:pt x="26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3" name="Google Shape;3203;p42"/>
            <p:cNvSpPr/>
            <p:nvPr/>
          </p:nvSpPr>
          <p:spPr>
            <a:xfrm flipH="1">
              <a:off x="7031672" y="2432640"/>
              <a:ext cx="125158" cy="127453"/>
            </a:xfrm>
            <a:custGeom>
              <a:avLst/>
              <a:gdLst/>
              <a:ahLst/>
              <a:cxnLst/>
              <a:rect l="l" t="t" r="r" b="b"/>
              <a:pathLst>
                <a:path w="5182" h="5277" extrusionOk="0">
                  <a:moveTo>
                    <a:pt x="2533" y="1"/>
                  </a:moveTo>
                  <a:cubicBezTo>
                    <a:pt x="2360" y="1"/>
                    <a:pt x="2185" y="22"/>
                    <a:pt x="2009" y="67"/>
                  </a:cubicBezTo>
                  <a:cubicBezTo>
                    <a:pt x="754" y="409"/>
                    <a:pt x="0" y="1825"/>
                    <a:pt x="343" y="3240"/>
                  </a:cubicBezTo>
                  <a:cubicBezTo>
                    <a:pt x="616" y="4450"/>
                    <a:pt x="1590" y="5276"/>
                    <a:pt x="2638" y="5276"/>
                  </a:cubicBezTo>
                  <a:cubicBezTo>
                    <a:pt x="2815" y="5276"/>
                    <a:pt x="2995" y="5252"/>
                    <a:pt x="3173" y="5203"/>
                  </a:cubicBezTo>
                  <a:cubicBezTo>
                    <a:pt x="4429" y="4860"/>
                    <a:pt x="5182" y="3445"/>
                    <a:pt x="4839" y="2030"/>
                  </a:cubicBezTo>
                  <a:cubicBezTo>
                    <a:pt x="4565" y="813"/>
                    <a:pt x="3597" y="1"/>
                    <a:pt x="25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4" name="Google Shape;3204;p42"/>
            <p:cNvSpPr/>
            <p:nvPr/>
          </p:nvSpPr>
          <p:spPr>
            <a:xfrm flipH="1">
              <a:off x="6997497" y="2398078"/>
              <a:ext cx="212252" cy="209668"/>
            </a:xfrm>
            <a:custGeom>
              <a:avLst/>
              <a:gdLst/>
              <a:ahLst/>
              <a:cxnLst/>
              <a:rect l="l" t="t" r="r" b="b"/>
              <a:pathLst>
                <a:path w="8788" h="8681" extrusionOk="0">
                  <a:moveTo>
                    <a:pt x="4853" y="0"/>
                  </a:moveTo>
                  <a:cubicBezTo>
                    <a:pt x="4329" y="0"/>
                    <a:pt x="3813" y="96"/>
                    <a:pt x="3333" y="311"/>
                  </a:cubicBezTo>
                  <a:cubicBezTo>
                    <a:pt x="548" y="1521"/>
                    <a:pt x="0" y="4602"/>
                    <a:pt x="617" y="6474"/>
                  </a:cubicBezTo>
                  <a:cubicBezTo>
                    <a:pt x="1132" y="8005"/>
                    <a:pt x="2352" y="8680"/>
                    <a:pt x="3749" y="8680"/>
                  </a:cubicBezTo>
                  <a:cubicBezTo>
                    <a:pt x="4455" y="8680"/>
                    <a:pt x="5207" y="8508"/>
                    <a:pt x="5935" y="8186"/>
                  </a:cubicBezTo>
                  <a:cubicBezTo>
                    <a:pt x="7510" y="7478"/>
                    <a:pt x="8605" y="5903"/>
                    <a:pt x="8742" y="4191"/>
                  </a:cubicBezTo>
                  <a:cubicBezTo>
                    <a:pt x="8788" y="3666"/>
                    <a:pt x="8697" y="3050"/>
                    <a:pt x="8491" y="2457"/>
                  </a:cubicBezTo>
                  <a:cubicBezTo>
                    <a:pt x="8103" y="1361"/>
                    <a:pt x="7145" y="425"/>
                    <a:pt x="6117" y="174"/>
                  </a:cubicBezTo>
                  <a:cubicBezTo>
                    <a:pt x="5700" y="62"/>
                    <a:pt x="5274" y="0"/>
                    <a:pt x="48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5" name="Google Shape;3205;p42"/>
            <p:cNvSpPr/>
            <p:nvPr/>
          </p:nvSpPr>
          <p:spPr>
            <a:xfrm flipH="1">
              <a:off x="6996941" y="2420274"/>
              <a:ext cx="206745" cy="191674"/>
            </a:xfrm>
            <a:custGeom>
              <a:avLst/>
              <a:gdLst/>
              <a:ahLst/>
              <a:cxnLst/>
              <a:rect l="l" t="t" r="r" b="b"/>
              <a:pathLst>
                <a:path w="8560" h="7936" extrusionOk="0">
                  <a:moveTo>
                    <a:pt x="4326" y="0"/>
                  </a:moveTo>
                  <a:cubicBezTo>
                    <a:pt x="4021" y="0"/>
                    <a:pt x="3711" y="40"/>
                    <a:pt x="3401" y="123"/>
                  </a:cubicBezTo>
                  <a:cubicBezTo>
                    <a:pt x="1758" y="556"/>
                    <a:pt x="571" y="2519"/>
                    <a:pt x="251" y="4300"/>
                  </a:cubicBezTo>
                  <a:cubicBezTo>
                    <a:pt x="0" y="5623"/>
                    <a:pt x="754" y="6719"/>
                    <a:pt x="1712" y="7381"/>
                  </a:cubicBezTo>
                  <a:cubicBezTo>
                    <a:pt x="2339" y="7782"/>
                    <a:pt x="2959" y="7935"/>
                    <a:pt x="3594" y="7935"/>
                  </a:cubicBezTo>
                  <a:cubicBezTo>
                    <a:pt x="4116" y="7935"/>
                    <a:pt x="4649" y="7832"/>
                    <a:pt x="5204" y="7678"/>
                  </a:cubicBezTo>
                  <a:cubicBezTo>
                    <a:pt x="7259" y="7130"/>
                    <a:pt x="8560" y="5372"/>
                    <a:pt x="8058" y="3136"/>
                  </a:cubicBezTo>
                  <a:cubicBezTo>
                    <a:pt x="7612" y="1255"/>
                    <a:pt x="6047" y="0"/>
                    <a:pt x="43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6" name="Google Shape;3206;p42"/>
            <p:cNvSpPr/>
            <p:nvPr/>
          </p:nvSpPr>
          <p:spPr>
            <a:xfrm flipH="1">
              <a:off x="7039377" y="2430418"/>
              <a:ext cx="154938" cy="159286"/>
            </a:xfrm>
            <a:custGeom>
              <a:avLst/>
              <a:gdLst/>
              <a:ahLst/>
              <a:cxnLst/>
              <a:rect l="l" t="t" r="r" b="b"/>
              <a:pathLst>
                <a:path w="6415" h="6595" extrusionOk="0">
                  <a:moveTo>
                    <a:pt x="3272" y="1"/>
                  </a:moveTo>
                  <a:cubicBezTo>
                    <a:pt x="3157" y="1"/>
                    <a:pt x="3040" y="8"/>
                    <a:pt x="2922" y="22"/>
                  </a:cubicBezTo>
                  <a:cubicBezTo>
                    <a:pt x="1233" y="228"/>
                    <a:pt x="0" y="1848"/>
                    <a:pt x="160" y="3674"/>
                  </a:cubicBezTo>
                  <a:cubicBezTo>
                    <a:pt x="309" y="5351"/>
                    <a:pt x="1603" y="6594"/>
                    <a:pt x="3142" y="6594"/>
                  </a:cubicBezTo>
                  <a:cubicBezTo>
                    <a:pt x="3258" y="6594"/>
                    <a:pt x="3375" y="6587"/>
                    <a:pt x="3493" y="6573"/>
                  </a:cubicBezTo>
                  <a:cubicBezTo>
                    <a:pt x="5182" y="6368"/>
                    <a:pt x="6414" y="4724"/>
                    <a:pt x="6254" y="2921"/>
                  </a:cubicBezTo>
                  <a:cubicBezTo>
                    <a:pt x="6106" y="1244"/>
                    <a:pt x="4812" y="1"/>
                    <a:pt x="3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7" name="Google Shape;3207;p42"/>
            <p:cNvSpPr/>
            <p:nvPr/>
          </p:nvSpPr>
          <p:spPr>
            <a:xfrm flipH="1">
              <a:off x="7080171" y="2459763"/>
              <a:ext cx="86587" cy="89461"/>
            </a:xfrm>
            <a:custGeom>
              <a:avLst/>
              <a:gdLst/>
              <a:ahLst/>
              <a:cxnLst/>
              <a:rect l="l" t="t" r="r" b="b"/>
              <a:pathLst>
                <a:path w="3585" h="3704" extrusionOk="0">
                  <a:moveTo>
                    <a:pt x="1852" y="0"/>
                  </a:moveTo>
                  <a:cubicBezTo>
                    <a:pt x="1776" y="0"/>
                    <a:pt x="1699" y="6"/>
                    <a:pt x="1621" y="17"/>
                  </a:cubicBezTo>
                  <a:cubicBezTo>
                    <a:pt x="685" y="131"/>
                    <a:pt x="1" y="1044"/>
                    <a:pt x="69" y="2048"/>
                  </a:cubicBezTo>
                  <a:cubicBezTo>
                    <a:pt x="154" y="3004"/>
                    <a:pt x="892" y="3703"/>
                    <a:pt x="1767" y="3703"/>
                  </a:cubicBezTo>
                  <a:cubicBezTo>
                    <a:pt x="1832" y="3703"/>
                    <a:pt x="1897" y="3700"/>
                    <a:pt x="1964" y="3692"/>
                  </a:cubicBezTo>
                  <a:cubicBezTo>
                    <a:pt x="2899" y="3578"/>
                    <a:pt x="3584" y="2665"/>
                    <a:pt x="3516" y="1637"/>
                  </a:cubicBezTo>
                  <a:cubicBezTo>
                    <a:pt x="3432" y="694"/>
                    <a:pt x="2712" y="0"/>
                    <a:pt x="18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8" name="Google Shape;3208;p42"/>
            <p:cNvSpPr/>
            <p:nvPr/>
          </p:nvSpPr>
          <p:spPr>
            <a:xfrm flipH="1">
              <a:off x="7039377" y="2450247"/>
              <a:ext cx="143925" cy="139457"/>
            </a:xfrm>
            <a:custGeom>
              <a:avLst/>
              <a:gdLst/>
              <a:ahLst/>
              <a:cxnLst/>
              <a:rect l="l" t="t" r="r" b="b"/>
              <a:pathLst>
                <a:path w="5959" h="5774" extrusionOk="0">
                  <a:moveTo>
                    <a:pt x="4794" y="0"/>
                  </a:moveTo>
                  <a:cubicBezTo>
                    <a:pt x="4954" y="342"/>
                    <a:pt x="5068" y="730"/>
                    <a:pt x="5091" y="1118"/>
                  </a:cubicBezTo>
                  <a:cubicBezTo>
                    <a:pt x="5251" y="2944"/>
                    <a:pt x="4018" y="4565"/>
                    <a:pt x="2329" y="4770"/>
                  </a:cubicBezTo>
                  <a:cubicBezTo>
                    <a:pt x="2212" y="4786"/>
                    <a:pt x="2095" y="4793"/>
                    <a:pt x="1978" y="4793"/>
                  </a:cubicBezTo>
                  <a:cubicBezTo>
                    <a:pt x="1237" y="4793"/>
                    <a:pt x="534" y="4488"/>
                    <a:pt x="1" y="3994"/>
                  </a:cubicBezTo>
                  <a:lnTo>
                    <a:pt x="1" y="3994"/>
                  </a:lnTo>
                  <a:cubicBezTo>
                    <a:pt x="500" y="5054"/>
                    <a:pt x="1528" y="5773"/>
                    <a:pt x="2690" y="5773"/>
                  </a:cubicBezTo>
                  <a:cubicBezTo>
                    <a:pt x="2804" y="5773"/>
                    <a:pt x="2920" y="5766"/>
                    <a:pt x="3037" y="5752"/>
                  </a:cubicBezTo>
                  <a:cubicBezTo>
                    <a:pt x="4726" y="5547"/>
                    <a:pt x="5958" y="3903"/>
                    <a:pt x="5798" y="2100"/>
                  </a:cubicBezTo>
                  <a:cubicBezTo>
                    <a:pt x="5730" y="1255"/>
                    <a:pt x="5342" y="502"/>
                    <a:pt x="47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9" name="Google Shape;3209;p42"/>
            <p:cNvSpPr/>
            <p:nvPr/>
          </p:nvSpPr>
          <p:spPr>
            <a:xfrm flipH="1">
              <a:off x="7036525" y="2468900"/>
              <a:ext cx="44874" cy="45947"/>
            </a:xfrm>
            <a:custGeom>
              <a:avLst/>
              <a:gdLst/>
              <a:ahLst/>
              <a:cxnLst/>
              <a:rect l="l" t="t" r="r" b="b"/>
              <a:pathLst>
                <a:path w="2718" h="2783" extrusionOk="0">
                  <a:moveTo>
                    <a:pt x="1410" y="0"/>
                  </a:moveTo>
                  <a:cubicBezTo>
                    <a:pt x="1359" y="0"/>
                    <a:pt x="1308" y="4"/>
                    <a:pt x="1256" y="10"/>
                  </a:cubicBezTo>
                  <a:cubicBezTo>
                    <a:pt x="526" y="79"/>
                    <a:pt x="1" y="786"/>
                    <a:pt x="69" y="1540"/>
                  </a:cubicBezTo>
                  <a:cubicBezTo>
                    <a:pt x="133" y="2259"/>
                    <a:pt x="686" y="2782"/>
                    <a:pt x="1331" y="2782"/>
                  </a:cubicBezTo>
                  <a:cubicBezTo>
                    <a:pt x="1381" y="2782"/>
                    <a:pt x="1433" y="2779"/>
                    <a:pt x="1485" y="2772"/>
                  </a:cubicBezTo>
                  <a:cubicBezTo>
                    <a:pt x="2192" y="2681"/>
                    <a:pt x="2717" y="1996"/>
                    <a:pt x="2649" y="1220"/>
                  </a:cubicBezTo>
                  <a:cubicBezTo>
                    <a:pt x="2585" y="522"/>
                    <a:pt x="2051" y="0"/>
                    <a:pt x="14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0" name="Google Shape;3210;p42"/>
            <p:cNvSpPr/>
            <p:nvPr/>
          </p:nvSpPr>
          <p:spPr>
            <a:xfrm flipH="1">
              <a:off x="7440164" y="2437495"/>
              <a:ext cx="178656" cy="104822"/>
            </a:xfrm>
            <a:custGeom>
              <a:avLst/>
              <a:gdLst/>
              <a:ahLst/>
              <a:cxnLst/>
              <a:rect l="l" t="t" r="r" b="b"/>
              <a:pathLst>
                <a:path w="7397" h="4340" extrusionOk="0">
                  <a:moveTo>
                    <a:pt x="5249" y="0"/>
                  </a:moveTo>
                  <a:cubicBezTo>
                    <a:pt x="5196" y="0"/>
                    <a:pt x="5144" y="1"/>
                    <a:pt x="5091" y="3"/>
                  </a:cubicBezTo>
                  <a:cubicBezTo>
                    <a:pt x="4497" y="26"/>
                    <a:pt x="3904" y="140"/>
                    <a:pt x="3470" y="300"/>
                  </a:cubicBezTo>
                  <a:cubicBezTo>
                    <a:pt x="3265" y="368"/>
                    <a:pt x="3082" y="437"/>
                    <a:pt x="2968" y="505"/>
                  </a:cubicBezTo>
                  <a:cubicBezTo>
                    <a:pt x="2854" y="551"/>
                    <a:pt x="2786" y="596"/>
                    <a:pt x="2786" y="596"/>
                  </a:cubicBezTo>
                  <a:cubicBezTo>
                    <a:pt x="2786" y="596"/>
                    <a:pt x="2717" y="619"/>
                    <a:pt x="2603" y="688"/>
                  </a:cubicBezTo>
                  <a:cubicBezTo>
                    <a:pt x="2489" y="756"/>
                    <a:pt x="2329" y="848"/>
                    <a:pt x="2124" y="985"/>
                  </a:cubicBezTo>
                  <a:cubicBezTo>
                    <a:pt x="1758" y="1258"/>
                    <a:pt x="1279" y="1624"/>
                    <a:pt x="914" y="2103"/>
                  </a:cubicBezTo>
                  <a:cubicBezTo>
                    <a:pt x="526" y="2605"/>
                    <a:pt x="229" y="3130"/>
                    <a:pt x="138" y="3587"/>
                  </a:cubicBezTo>
                  <a:cubicBezTo>
                    <a:pt x="47" y="3815"/>
                    <a:pt x="47" y="3997"/>
                    <a:pt x="24" y="4134"/>
                  </a:cubicBezTo>
                  <a:cubicBezTo>
                    <a:pt x="1" y="4271"/>
                    <a:pt x="1" y="4340"/>
                    <a:pt x="24" y="4340"/>
                  </a:cubicBezTo>
                  <a:cubicBezTo>
                    <a:pt x="24" y="4340"/>
                    <a:pt x="47" y="4271"/>
                    <a:pt x="69" y="4134"/>
                  </a:cubicBezTo>
                  <a:cubicBezTo>
                    <a:pt x="115" y="4020"/>
                    <a:pt x="115" y="3838"/>
                    <a:pt x="206" y="3609"/>
                  </a:cubicBezTo>
                  <a:cubicBezTo>
                    <a:pt x="343" y="3199"/>
                    <a:pt x="663" y="2674"/>
                    <a:pt x="1028" y="2217"/>
                  </a:cubicBezTo>
                  <a:cubicBezTo>
                    <a:pt x="1416" y="1761"/>
                    <a:pt x="1895" y="1418"/>
                    <a:pt x="2238" y="1167"/>
                  </a:cubicBezTo>
                  <a:cubicBezTo>
                    <a:pt x="2443" y="1053"/>
                    <a:pt x="2603" y="962"/>
                    <a:pt x="2694" y="893"/>
                  </a:cubicBezTo>
                  <a:cubicBezTo>
                    <a:pt x="2808" y="825"/>
                    <a:pt x="2877" y="802"/>
                    <a:pt x="2877" y="802"/>
                  </a:cubicBezTo>
                  <a:cubicBezTo>
                    <a:pt x="2877" y="802"/>
                    <a:pt x="2945" y="779"/>
                    <a:pt x="3059" y="711"/>
                  </a:cubicBezTo>
                  <a:cubicBezTo>
                    <a:pt x="3174" y="665"/>
                    <a:pt x="3333" y="574"/>
                    <a:pt x="3539" y="505"/>
                  </a:cubicBezTo>
                  <a:cubicBezTo>
                    <a:pt x="3950" y="345"/>
                    <a:pt x="4520" y="208"/>
                    <a:pt x="5114" y="163"/>
                  </a:cubicBezTo>
                  <a:cubicBezTo>
                    <a:pt x="5186" y="160"/>
                    <a:pt x="5259" y="158"/>
                    <a:pt x="5332" y="158"/>
                  </a:cubicBezTo>
                  <a:cubicBezTo>
                    <a:pt x="5832" y="158"/>
                    <a:pt x="6330" y="226"/>
                    <a:pt x="6689" y="345"/>
                  </a:cubicBezTo>
                  <a:cubicBezTo>
                    <a:pt x="7069" y="472"/>
                    <a:pt x="7332" y="599"/>
                    <a:pt x="7369" y="599"/>
                  </a:cubicBezTo>
                  <a:cubicBezTo>
                    <a:pt x="7372" y="599"/>
                    <a:pt x="7373" y="598"/>
                    <a:pt x="7373" y="596"/>
                  </a:cubicBezTo>
                  <a:cubicBezTo>
                    <a:pt x="7396" y="596"/>
                    <a:pt x="7328" y="551"/>
                    <a:pt x="7214" y="482"/>
                  </a:cubicBezTo>
                  <a:cubicBezTo>
                    <a:pt x="7100" y="437"/>
                    <a:pt x="6940" y="323"/>
                    <a:pt x="6712" y="254"/>
                  </a:cubicBezTo>
                  <a:cubicBezTo>
                    <a:pt x="6336" y="108"/>
                    <a:pt x="5808" y="0"/>
                    <a:pt x="5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1" name="Google Shape;3211;p42"/>
            <p:cNvSpPr/>
            <p:nvPr/>
          </p:nvSpPr>
          <p:spPr>
            <a:xfrm flipH="1">
              <a:off x="7382826" y="2453991"/>
              <a:ext cx="245897" cy="212083"/>
            </a:xfrm>
            <a:custGeom>
              <a:avLst/>
              <a:gdLst/>
              <a:ahLst/>
              <a:cxnLst/>
              <a:rect l="l" t="t" r="r" b="b"/>
              <a:pathLst>
                <a:path w="10181" h="8781" extrusionOk="0">
                  <a:moveTo>
                    <a:pt x="4659" y="0"/>
                  </a:moveTo>
                  <a:cubicBezTo>
                    <a:pt x="3753" y="0"/>
                    <a:pt x="2885" y="234"/>
                    <a:pt x="2146" y="667"/>
                  </a:cubicBezTo>
                  <a:cubicBezTo>
                    <a:pt x="1278" y="1192"/>
                    <a:pt x="593" y="1991"/>
                    <a:pt x="251" y="3063"/>
                  </a:cubicBezTo>
                  <a:cubicBezTo>
                    <a:pt x="0" y="3839"/>
                    <a:pt x="68" y="4707"/>
                    <a:pt x="320" y="5460"/>
                  </a:cubicBezTo>
                  <a:cubicBezTo>
                    <a:pt x="959" y="7240"/>
                    <a:pt x="2648" y="8450"/>
                    <a:pt x="4497" y="8701"/>
                  </a:cubicBezTo>
                  <a:cubicBezTo>
                    <a:pt x="4858" y="8754"/>
                    <a:pt x="5218" y="8781"/>
                    <a:pt x="5571" y="8781"/>
                  </a:cubicBezTo>
                  <a:cubicBezTo>
                    <a:pt x="7800" y="8781"/>
                    <a:pt x="9738" y="7719"/>
                    <a:pt x="9975" y="5551"/>
                  </a:cubicBezTo>
                  <a:cubicBezTo>
                    <a:pt x="10180" y="3497"/>
                    <a:pt x="8788" y="530"/>
                    <a:pt x="5387" y="50"/>
                  </a:cubicBezTo>
                  <a:cubicBezTo>
                    <a:pt x="5143" y="17"/>
                    <a:pt x="4899" y="0"/>
                    <a:pt x="46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2" name="Google Shape;3212;p42"/>
            <p:cNvSpPr/>
            <p:nvPr/>
          </p:nvSpPr>
          <p:spPr>
            <a:xfrm flipH="1">
              <a:off x="7377319" y="2475583"/>
              <a:ext cx="232661" cy="195732"/>
            </a:xfrm>
            <a:custGeom>
              <a:avLst/>
              <a:gdLst/>
              <a:ahLst/>
              <a:cxnLst/>
              <a:rect l="l" t="t" r="r" b="b"/>
              <a:pathLst>
                <a:path w="9633" h="8104" extrusionOk="0">
                  <a:moveTo>
                    <a:pt x="4428" y="1"/>
                  </a:moveTo>
                  <a:cubicBezTo>
                    <a:pt x="1986" y="1"/>
                    <a:pt x="0" y="1918"/>
                    <a:pt x="0" y="4292"/>
                  </a:cubicBezTo>
                  <a:cubicBezTo>
                    <a:pt x="0" y="6666"/>
                    <a:pt x="1917" y="8104"/>
                    <a:pt x="4360" y="8104"/>
                  </a:cubicBezTo>
                  <a:cubicBezTo>
                    <a:pt x="5798" y="8104"/>
                    <a:pt x="7099" y="7899"/>
                    <a:pt x="8149" y="6849"/>
                  </a:cubicBezTo>
                  <a:cubicBezTo>
                    <a:pt x="9085" y="5936"/>
                    <a:pt x="9632" y="4612"/>
                    <a:pt x="9016" y="3356"/>
                  </a:cubicBezTo>
                  <a:cubicBezTo>
                    <a:pt x="8194" y="1644"/>
                    <a:pt x="6391" y="1"/>
                    <a:pt x="44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3" name="Google Shape;3213;p42"/>
            <p:cNvSpPr/>
            <p:nvPr/>
          </p:nvSpPr>
          <p:spPr>
            <a:xfrm flipH="1">
              <a:off x="7436299" y="2480051"/>
              <a:ext cx="169840" cy="165324"/>
            </a:xfrm>
            <a:custGeom>
              <a:avLst/>
              <a:gdLst/>
              <a:ahLst/>
              <a:cxnLst/>
              <a:rect l="l" t="t" r="r" b="b"/>
              <a:pathLst>
                <a:path w="7032" h="6845" extrusionOk="0">
                  <a:moveTo>
                    <a:pt x="3569" y="1"/>
                  </a:moveTo>
                  <a:cubicBezTo>
                    <a:pt x="3446" y="1"/>
                    <a:pt x="3322" y="8"/>
                    <a:pt x="3196" y="21"/>
                  </a:cubicBezTo>
                  <a:cubicBezTo>
                    <a:pt x="1348" y="227"/>
                    <a:pt x="1" y="1939"/>
                    <a:pt x="161" y="3810"/>
                  </a:cubicBezTo>
                  <a:cubicBezTo>
                    <a:pt x="331" y="5555"/>
                    <a:pt x="1771" y="6844"/>
                    <a:pt x="3463" y="6844"/>
                  </a:cubicBezTo>
                  <a:cubicBezTo>
                    <a:pt x="3586" y="6844"/>
                    <a:pt x="3710" y="6837"/>
                    <a:pt x="3835" y="6823"/>
                  </a:cubicBezTo>
                  <a:cubicBezTo>
                    <a:pt x="5684" y="6595"/>
                    <a:pt x="7031" y="4906"/>
                    <a:pt x="6871" y="3034"/>
                  </a:cubicBezTo>
                  <a:cubicBezTo>
                    <a:pt x="6701" y="1289"/>
                    <a:pt x="5261" y="1"/>
                    <a:pt x="35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4" name="Google Shape;3214;p42"/>
            <p:cNvSpPr/>
            <p:nvPr/>
          </p:nvSpPr>
          <p:spPr>
            <a:xfrm flipH="1">
              <a:off x="7480402" y="2510049"/>
              <a:ext cx="95958" cy="93204"/>
            </a:xfrm>
            <a:custGeom>
              <a:avLst/>
              <a:gdLst/>
              <a:ahLst/>
              <a:cxnLst/>
              <a:rect l="l" t="t" r="r" b="b"/>
              <a:pathLst>
                <a:path w="3973" h="3859" extrusionOk="0">
                  <a:moveTo>
                    <a:pt x="2013" y="1"/>
                  </a:moveTo>
                  <a:cubicBezTo>
                    <a:pt x="1944" y="1"/>
                    <a:pt x="1874" y="4"/>
                    <a:pt x="1804" y="12"/>
                  </a:cubicBezTo>
                  <a:cubicBezTo>
                    <a:pt x="776" y="149"/>
                    <a:pt x="0" y="1085"/>
                    <a:pt x="92" y="2158"/>
                  </a:cubicBezTo>
                  <a:cubicBezTo>
                    <a:pt x="198" y="3137"/>
                    <a:pt x="1000" y="3858"/>
                    <a:pt x="1959" y="3858"/>
                  </a:cubicBezTo>
                  <a:cubicBezTo>
                    <a:pt x="2028" y="3858"/>
                    <a:pt x="2098" y="3854"/>
                    <a:pt x="2169" y="3847"/>
                  </a:cubicBezTo>
                  <a:cubicBezTo>
                    <a:pt x="3196" y="3732"/>
                    <a:pt x="3972" y="2774"/>
                    <a:pt x="3858" y="1724"/>
                  </a:cubicBezTo>
                  <a:cubicBezTo>
                    <a:pt x="3773" y="723"/>
                    <a:pt x="2973" y="1"/>
                    <a:pt x="20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5" name="Google Shape;3215;p42"/>
            <p:cNvSpPr/>
            <p:nvPr/>
          </p:nvSpPr>
          <p:spPr>
            <a:xfrm flipH="1">
              <a:off x="7436299" y="2500412"/>
              <a:ext cx="157692" cy="144963"/>
            </a:xfrm>
            <a:custGeom>
              <a:avLst/>
              <a:gdLst/>
              <a:ahLst/>
              <a:cxnLst/>
              <a:rect l="l" t="t" r="r" b="b"/>
              <a:pathLst>
                <a:path w="6529" h="6002" extrusionOk="0">
                  <a:moveTo>
                    <a:pt x="5250" y="0"/>
                  </a:moveTo>
                  <a:lnTo>
                    <a:pt x="5250" y="0"/>
                  </a:lnTo>
                  <a:cubicBezTo>
                    <a:pt x="5432" y="365"/>
                    <a:pt x="5547" y="753"/>
                    <a:pt x="5592" y="1187"/>
                  </a:cubicBezTo>
                  <a:cubicBezTo>
                    <a:pt x="5775" y="3059"/>
                    <a:pt x="4405" y="4748"/>
                    <a:pt x="2556" y="4953"/>
                  </a:cubicBezTo>
                  <a:cubicBezTo>
                    <a:pt x="2428" y="4969"/>
                    <a:pt x="2300" y="4976"/>
                    <a:pt x="2173" y="4976"/>
                  </a:cubicBezTo>
                  <a:cubicBezTo>
                    <a:pt x="1356" y="4976"/>
                    <a:pt x="593" y="4665"/>
                    <a:pt x="0" y="4131"/>
                  </a:cubicBezTo>
                  <a:lnTo>
                    <a:pt x="0" y="4131"/>
                  </a:lnTo>
                  <a:cubicBezTo>
                    <a:pt x="542" y="5256"/>
                    <a:pt x="1673" y="6001"/>
                    <a:pt x="2959" y="6001"/>
                  </a:cubicBezTo>
                  <a:cubicBezTo>
                    <a:pt x="3082" y="6001"/>
                    <a:pt x="3207" y="5994"/>
                    <a:pt x="3332" y="5980"/>
                  </a:cubicBezTo>
                  <a:cubicBezTo>
                    <a:pt x="5181" y="5752"/>
                    <a:pt x="6528" y="4063"/>
                    <a:pt x="6368" y="2191"/>
                  </a:cubicBezTo>
                  <a:cubicBezTo>
                    <a:pt x="6277" y="1301"/>
                    <a:pt x="5866" y="548"/>
                    <a:pt x="5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6" name="Google Shape;3216;p42"/>
            <p:cNvSpPr/>
            <p:nvPr/>
          </p:nvSpPr>
          <p:spPr>
            <a:xfrm flipH="1">
              <a:off x="7432978" y="2519775"/>
              <a:ext cx="48571" cy="47373"/>
            </a:xfrm>
            <a:custGeom>
              <a:avLst/>
              <a:gdLst/>
              <a:ahLst/>
              <a:cxnLst/>
              <a:rect l="l" t="t" r="r" b="b"/>
              <a:pathLst>
                <a:path w="2968" h="2893" extrusionOk="0">
                  <a:moveTo>
                    <a:pt x="1473" y="1"/>
                  </a:moveTo>
                  <a:cubicBezTo>
                    <a:pt x="1431" y="1"/>
                    <a:pt x="1389" y="3"/>
                    <a:pt x="1347" y="6"/>
                  </a:cubicBezTo>
                  <a:cubicBezTo>
                    <a:pt x="571" y="98"/>
                    <a:pt x="0" y="828"/>
                    <a:pt x="69" y="1604"/>
                  </a:cubicBezTo>
                  <a:cubicBezTo>
                    <a:pt x="132" y="2347"/>
                    <a:pt x="728" y="2892"/>
                    <a:pt x="1453" y="2892"/>
                  </a:cubicBezTo>
                  <a:cubicBezTo>
                    <a:pt x="1508" y="2892"/>
                    <a:pt x="1564" y="2889"/>
                    <a:pt x="1621" y="2882"/>
                  </a:cubicBezTo>
                  <a:cubicBezTo>
                    <a:pt x="2397" y="2791"/>
                    <a:pt x="2967" y="2084"/>
                    <a:pt x="2899" y="1285"/>
                  </a:cubicBezTo>
                  <a:cubicBezTo>
                    <a:pt x="2834" y="551"/>
                    <a:pt x="2198" y="1"/>
                    <a:pt x="14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7" name="Google Shape;3217;p42"/>
            <p:cNvSpPr/>
            <p:nvPr/>
          </p:nvSpPr>
          <p:spPr>
            <a:xfrm flipH="1">
              <a:off x="7149078" y="2674575"/>
              <a:ext cx="210078" cy="94340"/>
            </a:xfrm>
            <a:custGeom>
              <a:avLst/>
              <a:gdLst/>
              <a:ahLst/>
              <a:cxnLst/>
              <a:rect l="l" t="t" r="r" b="b"/>
              <a:pathLst>
                <a:path w="8698" h="3906" extrusionOk="0">
                  <a:moveTo>
                    <a:pt x="7273" y="0"/>
                  </a:moveTo>
                  <a:cubicBezTo>
                    <a:pt x="7269" y="0"/>
                    <a:pt x="7264" y="1"/>
                    <a:pt x="7259" y="2"/>
                  </a:cubicBezTo>
                  <a:cubicBezTo>
                    <a:pt x="7168" y="25"/>
                    <a:pt x="7145" y="276"/>
                    <a:pt x="7213" y="573"/>
                  </a:cubicBezTo>
                  <a:cubicBezTo>
                    <a:pt x="7259" y="709"/>
                    <a:pt x="7328" y="846"/>
                    <a:pt x="7419" y="938"/>
                  </a:cubicBezTo>
                  <a:cubicBezTo>
                    <a:pt x="7510" y="1029"/>
                    <a:pt x="7579" y="1098"/>
                    <a:pt x="7579" y="1098"/>
                  </a:cubicBezTo>
                  <a:lnTo>
                    <a:pt x="7624" y="1098"/>
                  </a:lnTo>
                  <a:cubicBezTo>
                    <a:pt x="7579" y="1189"/>
                    <a:pt x="7533" y="1303"/>
                    <a:pt x="7464" y="1417"/>
                  </a:cubicBezTo>
                  <a:cubicBezTo>
                    <a:pt x="7282" y="1805"/>
                    <a:pt x="6962" y="2262"/>
                    <a:pt x="6529" y="2604"/>
                  </a:cubicBezTo>
                  <a:cubicBezTo>
                    <a:pt x="6095" y="2946"/>
                    <a:pt x="5616" y="3152"/>
                    <a:pt x="5205" y="3220"/>
                  </a:cubicBezTo>
                  <a:cubicBezTo>
                    <a:pt x="4999" y="3266"/>
                    <a:pt x="4840" y="3266"/>
                    <a:pt x="4725" y="3266"/>
                  </a:cubicBezTo>
                  <a:lnTo>
                    <a:pt x="4383" y="3266"/>
                  </a:lnTo>
                  <a:cubicBezTo>
                    <a:pt x="4315" y="3266"/>
                    <a:pt x="4246" y="3243"/>
                    <a:pt x="4178" y="3243"/>
                  </a:cubicBezTo>
                  <a:cubicBezTo>
                    <a:pt x="4109" y="3220"/>
                    <a:pt x="4018" y="3220"/>
                    <a:pt x="3904" y="3197"/>
                  </a:cubicBezTo>
                  <a:cubicBezTo>
                    <a:pt x="3539" y="3106"/>
                    <a:pt x="3036" y="2855"/>
                    <a:pt x="2580" y="2536"/>
                  </a:cubicBezTo>
                  <a:cubicBezTo>
                    <a:pt x="1941" y="2056"/>
                    <a:pt x="1416" y="1417"/>
                    <a:pt x="1142" y="1120"/>
                  </a:cubicBezTo>
                  <a:cubicBezTo>
                    <a:pt x="1165" y="1075"/>
                    <a:pt x="1188" y="1052"/>
                    <a:pt x="1210" y="1006"/>
                  </a:cubicBezTo>
                  <a:cubicBezTo>
                    <a:pt x="1324" y="778"/>
                    <a:pt x="1256" y="550"/>
                    <a:pt x="1188" y="550"/>
                  </a:cubicBezTo>
                  <a:cubicBezTo>
                    <a:pt x="1181" y="548"/>
                    <a:pt x="1173" y="547"/>
                    <a:pt x="1166" y="547"/>
                  </a:cubicBezTo>
                  <a:cubicBezTo>
                    <a:pt x="1079" y="547"/>
                    <a:pt x="973" y="667"/>
                    <a:pt x="868" y="709"/>
                  </a:cubicBezTo>
                  <a:cubicBezTo>
                    <a:pt x="799" y="732"/>
                    <a:pt x="754" y="755"/>
                    <a:pt x="708" y="755"/>
                  </a:cubicBezTo>
                  <a:lnTo>
                    <a:pt x="640" y="755"/>
                  </a:lnTo>
                  <a:cubicBezTo>
                    <a:pt x="640" y="755"/>
                    <a:pt x="617" y="778"/>
                    <a:pt x="571" y="801"/>
                  </a:cubicBezTo>
                  <a:cubicBezTo>
                    <a:pt x="548" y="846"/>
                    <a:pt x="480" y="846"/>
                    <a:pt x="411" y="869"/>
                  </a:cubicBezTo>
                  <a:cubicBezTo>
                    <a:pt x="274" y="915"/>
                    <a:pt x="92" y="915"/>
                    <a:pt x="46" y="1006"/>
                  </a:cubicBezTo>
                  <a:cubicBezTo>
                    <a:pt x="1" y="1075"/>
                    <a:pt x="138" y="1257"/>
                    <a:pt x="366" y="1326"/>
                  </a:cubicBezTo>
                  <a:cubicBezTo>
                    <a:pt x="480" y="1371"/>
                    <a:pt x="600" y="1383"/>
                    <a:pt x="691" y="1383"/>
                  </a:cubicBezTo>
                  <a:cubicBezTo>
                    <a:pt x="782" y="1383"/>
                    <a:pt x="845" y="1371"/>
                    <a:pt x="845" y="1371"/>
                  </a:cubicBezTo>
                  <a:cubicBezTo>
                    <a:pt x="845" y="1371"/>
                    <a:pt x="936" y="1326"/>
                    <a:pt x="1051" y="1234"/>
                  </a:cubicBezTo>
                  <a:cubicBezTo>
                    <a:pt x="1233" y="1622"/>
                    <a:pt x="1667" y="2330"/>
                    <a:pt x="2283" y="2878"/>
                  </a:cubicBezTo>
                  <a:cubicBezTo>
                    <a:pt x="2740" y="3289"/>
                    <a:pt x="3287" y="3631"/>
                    <a:pt x="3744" y="3768"/>
                  </a:cubicBezTo>
                  <a:cubicBezTo>
                    <a:pt x="3858" y="3791"/>
                    <a:pt x="3972" y="3837"/>
                    <a:pt x="4063" y="3859"/>
                  </a:cubicBezTo>
                  <a:cubicBezTo>
                    <a:pt x="4155" y="3859"/>
                    <a:pt x="4246" y="3882"/>
                    <a:pt x="4315" y="3905"/>
                  </a:cubicBezTo>
                  <a:lnTo>
                    <a:pt x="4771" y="3905"/>
                  </a:lnTo>
                  <a:cubicBezTo>
                    <a:pt x="4908" y="3882"/>
                    <a:pt x="5113" y="3882"/>
                    <a:pt x="5342" y="3791"/>
                  </a:cubicBezTo>
                  <a:cubicBezTo>
                    <a:pt x="5798" y="3700"/>
                    <a:pt x="6392" y="3380"/>
                    <a:pt x="6825" y="2946"/>
                  </a:cubicBezTo>
                  <a:cubicBezTo>
                    <a:pt x="7282" y="2513"/>
                    <a:pt x="7579" y="1942"/>
                    <a:pt x="7693" y="1508"/>
                  </a:cubicBezTo>
                  <a:cubicBezTo>
                    <a:pt x="7738" y="1371"/>
                    <a:pt x="7761" y="1257"/>
                    <a:pt x="7784" y="1143"/>
                  </a:cubicBezTo>
                  <a:lnTo>
                    <a:pt x="7807" y="1143"/>
                  </a:lnTo>
                  <a:cubicBezTo>
                    <a:pt x="7841" y="1149"/>
                    <a:pt x="7878" y="1152"/>
                    <a:pt x="7917" y="1152"/>
                  </a:cubicBezTo>
                  <a:cubicBezTo>
                    <a:pt x="8032" y="1152"/>
                    <a:pt x="8161" y="1126"/>
                    <a:pt x="8263" y="1075"/>
                  </a:cubicBezTo>
                  <a:cubicBezTo>
                    <a:pt x="8537" y="961"/>
                    <a:pt x="8697" y="732"/>
                    <a:pt x="8651" y="664"/>
                  </a:cubicBezTo>
                  <a:cubicBezTo>
                    <a:pt x="8632" y="634"/>
                    <a:pt x="8575" y="626"/>
                    <a:pt x="8501" y="626"/>
                  </a:cubicBezTo>
                  <a:cubicBezTo>
                    <a:pt x="8403" y="626"/>
                    <a:pt x="8276" y="641"/>
                    <a:pt x="8172" y="641"/>
                  </a:cubicBezTo>
                  <a:cubicBezTo>
                    <a:pt x="7967" y="618"/>
                    <a:pt x="7898" y="527"/>
                    <a:pt x="7898" y="527"/>
                  </a:cubicBezTo>
                  <a:cubicBezTo>
                    <a:pt x="7898" y="527"/>
                    <a:pt x="7875" y="527"/>
                    <a:pt x="7830" y="504"/>
                  </a:cubicBezTo>
                  <a:cubicBezTo>
                    <a:pt x="7761" y="481"/>
                    <a:pt x="7693" y="413"/>
                    <a:pt x="7624" y="344"/>
                  </a:cubicBezTo>
                  <a:cubicBezTo>
                    <a:pt x="7473" y="193"/>
                    <a:pt x="7362" y="0"/>
                    <a:pt x="72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8" name="Google Shape;3218;p42"/>
            <p:cNvSpPr/>
            <p:nvPr/>
          </p:nvSpPr>
          <p:spPr>
            <a:xfrm flipH="1">
              <a:off x="7194291" y="2763336"/>
              <a:ext cx="56251" cy="30384"/>
            </a:xfrm>
            <a:custGeom>
              <a:avLst/>
              <a:gdLst/>
              <a:ahLst/>
              <a:cxnLst/>
              <a:rect l="l" t="t" r="r" b="b"/>
              <a:pathLst>
                <a:path w="2329" h="1258" extrusionOk="0">
                  <a:moveTo>
                    <a:pt x="2254" y="1"/>
                  </a:moveTo>
                  <a:cubicBezTo>
                    <a:pt x="2201" y="1"/>
                    <a:pt x="2022" y="282"/>
                    <a:pt x="1781" y="458"/>
                  </a:cubicBezTo>
                  <a:cubicBezTo>
                    <a:pt x="1644" y="550"/>
                    <a:pt x="1529" y="641"/>
                    <a:pt x="1415" y="664"/>
                  </a:cubicBezTo>
                  <a:cubicBezTo>
                    <a:pt x="1324" y="709"/>
                    <a:pt x="1256" y="755"/>
                    <a:pt x="1256" y="755"/>
                  </a:cubicBezTo>
                  <a:cubicBezTo>
                    <a:pt x="1256" y="755"/>
                    <a:pt x="1187" y="778"/>
                    <a:pt x="1073" y="823"/>
                  </a:cubicBezTo>
                  <a:cubicBezTo>
                    <a:pt x="982" y="892"/>
                    <a:pt x="822" y="915"/>
                    <a:pt x="685" y="960"/>
                  </a:cubicBezTo>
                  <a:cubicBezTo>
                    <a:pt x="365" y="1029"/>
                    <a:pt x="46" y="983"/>
                    <a:pt x="23" y="1052"/>
                  </a:cubicBezTo>
                  <a:cubicBezTo>
                    <a:pt x="0" y="1097"/>
                    <a:pt x="320" y="1257"/>
                    <a:pt x="708" y="1257"/>
                  </a:cubicBezTo>
                  <a:cubicBezTo>
                    <a:pt x="890" y="1257"/>
                    <a:pt x="1073" y="1257"/>
                    <a:pt x="1210" y="1212"/>
                  </a:cubicBezTo>
                  <a:cubicBezTo>
                    <a:pt x="1347" y="1166"/>
                    <a:pt x="1438" y="1143"/>
                    <a:pt x="1438" y="1143"/>
                  </a:cubicBezTo>
                  <a:cubicBezTo>
                    <a:pt x="1438" y="1143"/>
                    <a:pt x="1507" y="1097"/>
                    <a:pt x="1621" y="1006"/>
                  </a:cubicBezTo>
                  <a:cubicBezTo>
                    <a:pt x="1758" y="938"/>
                    <a:pt x="1872" y="801"/>
                    <a:pt x="2009" y="664"/>
                  </a:cubicBezTo>
                  <a:cubicBezTo>
                    <a:pt x="2237" y="390"/>
                    <a:pt x="2328" y="25"/>
                    <a:pt x="2260" y="2"/>
                  </a:cubicBezTo>
                  <a:cubicBezTo>
                    <a:pt x="2258" y="1"/>
                    <a:pt x="2256" y="1"/>
                    <a:pt x="2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9" name="Google Shape;3219;p42"/>
            <p:cNvSpPr/>
            <p:nvPr/>
          </p:nvSpPr>
          <p:spPr>
            <a:xfrm flipH="1">
              <a:off x="7064182" y="1962004"/>
              <a:ext cx="949362" cy="690061"/>
            </a:xfrm>
            <a:custGeom>
              <a:avLst/>
              <a:gdLst/>
              <a:ahLst/>
              <a:cxnLst/>
              <a:rect l="l" t="t" r="r" b="b"/>
              <a:pathLst>
                <a:path w="39307" h="28571" extrusionOk="0">
                  <a:moveTo>
                    <a:pt x="23105" y="0"/>
                  </a:moveTo>
                  <a:cubicBezTo>
                    <a:pt x="16101" y="0"/>
                    <a:pt x="11961" y="3073"/>
                    <a:pt x="11961" y="3073"/>
                  </a:cubicBezTo>
                  <a:cubicBezTo>
                    <a:pt x="1" y="11062"/>
                    <a:pt x="6894" y="23730"/>
                    <a:pt x="6894" y="23730"/>
                  </a:cubicBezTo>
                  <a:cubicBezTo>
                    <a:pt x="6894" y="23730"/>
                    <a:pt x="6095" y="23000"/>
                    <a:pt x="4886" y="22657"/>
                  </a:cubicBezTo>
                  <a:lnTo>
                    <a:pt x="4886" y="22657"/>
                  </a:lnTo>
                  <a:cubicBezTo>
                    <a:pt x="5091" y="22771"/>
                    <a:pt x="5274" y="22908"/>
                    <a:pt x="5456" y="23023"/>
                  </a:cubicBezTo>
                  <a:cubicBezTo>
                    <a:pt x="5707" y="23182"/>
                    <a:pt x="6575" y="23479"/>
                    <a:pt x="6712" y="23730"/>
                  </a:cubicBezTo>
                  <a:cubicBezTo>
                    <a:pt x="6712" y="23730"/>
                    <a:pt x="9366" y="28571"/>
                    <a:pt x="10993" y="28571"/>
                  </a:cubicBezTo>
                  <a:cubicBezTo>
                    <a:pt x="11011" y="28571"/>
                    <a:pt x="11030" y="28570"/>
                    <a:pt x="11048" y="28569"/>
                  </a:cubicBezTo>
                  <a:cubicBezTo>
                    <a:pt x="12669" y="28432"/>
                    <a:pt x="12783" y="27063"/>
                    <a:pt x="12783" y="27063"/>
                  </a:cubicBezTo>
                  <a:lnTo>
                    <a:pt x="10250" y="21448"/>
                  </a:lnTo>
                  <a:cubicBezTo>
                    <a:pt x="10250" y="21448"/>
                    <a:pt x="14837" y="20808"/>
                    <a:pt x="16321" y="10628"/>
                  </a:cubicBezTo>
                  <a:cubicBezTo>
                    <a:pt x="16321" y="10628"/>
                    <a:pt x="17412" y="11533"/>
                    <a:pt x="19187" y="11533"/>
                  </a:cubicBezTo>
                  <a:cubicBezTo>
                    <a:pt x="20525" y="11533"/>
                    <a:pt x="22253" y="11019"/>
                    <a:pt x="24196" y="9213"/>
                  </a:cubicBezTo>
                  <a:cubicBezTo>
                    <a:pt x="24196" y="9213"/>
                    <a:pt x="27255" y="10991"/>
                    <a:pt x="31603" y="10991"/>
                  </a:cubicBezTo>
                  <a:cubicBezTo>
                    <a:pt x="32445" y="10991"/>
                    <a:pt x="33336" y="10925"/>
                    <a:pt x="34262" y="10765"/>
                  </a:cubicBezTo>
                  <a:cubicBezTo>
                    <a:pt x="38119" y="10081"/>
                    <a:pt x="39078" y="8643"/>
                    <a:pt x="39306" y="7798"/>
                  </a:cubicBezTo>
                  <a:cubicBezTo>
                    <a:pt x="37891" y="5082"/>
                    <a:pt x="35540" y="2754"/>
                    <a:pt x="31431" y="1384"/>
                  </a:cubicBezTo>
                  <a:cubicBezTo>
                    <a:pt x="28343" y="374"/>
                    <a:pt x="25550" y="0"/>
                    <a:pt x="2310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0" name="Google Shape;3220;p42"/>
            <p:cNvSpPr/>
            <p:nvPr/>
          </p:nvSpPr>
          <p:spPr>
            <a:xfrm flipH="1">
              <a:off x="6868474" y="1734657"/>
              <a:ext cx="1190815" cy="899222"/>
            </a:xfrm>
            <a:custGeom>
              <a:avLst/>
              <a:gdLst/>
              <a:ahLst/>
              <a:cxnLst/>
              <a:rect l="l" t="t" r="r" b="b"/>
              <a:pathLst>
                <a:path w="49304" h="37231" extrusionOk="0">
                  <a:moveTo>
                    <a:pt x="32298" y="1"/>
                  </a:moveTo>
                  <a:lnTo>
                    <a:pt x="32298" y="2854"/>
                  </a:lnTo>
                  <a:lnTo>
                    <a:pt x="30198" y="754"/>
                  </a:lnTo>
                  <a:cubicBezTo>
                    <a:pt x="30198" y="754"/>
                    <a:pt x="30198" y="754"/>
                    <a:pt x="30198" y="754"/>
                  </a:cubicBezTo>
                  <a:cubicBezTo>
                    <a:pt x="30145" y="754"/>
                    <a:pt x="26705" y="3289"/>
                    <a:pt x="26409" y="3493"/>
                  </a:cubicBezTo>
                  <a:cubicBezTo>
                    <a:pt x="25451" y="4155"/>
                    <a:pt x="24720" y="4657"/>
                    <a:pt x="23533" y="4977"/>
                  </a:cubicBezTo>
                  <a:cubicBezTo>
                    <a:pt x="22255" y="5319"/>
                    <a:pt x="20954" y="5502"/>
                    <a:pt x="19653" y="5707"/>
                  </a:cubicBezTo>
                  <a:cubicBezTo>
                    <a:pt x="18877" y="5844"/>
                    <a:pt x="18078" y="6004"/>
                    <a:pt x="17279" y="6141"/>
                  </a:cubicBezTo>
                  <a:cubicBezTo>
                    <a:pt x="14403" y="6666"/>
                    <a:pt x="11504" y="7944"/>
                    <a:pt x="9108" y="9633"/>
                  </a:cubicBezTo>
                  <a:cubicBezTo>
                    <a:pt x="7464" y="10820"/>
                    <a:pt x="6300" y="12281"/>
                    <a:pt x="5364" y="14038"/>
                  </a:cubicBezTo>
                  <a:cubicBezTo>
                    <a:pt x="5182" y="14381"/>
                    <a:pt x="3995" y="16846"/>
                    <a:pt x="4383" y="17051"/>
                  </a:cubicBezTo>
                  <a:cubicBezTo>
                    <a:pt x="3767" y="16732"/>
                    <a:pt x="3698" y="15887"/>
                    <a:pt x="3401" y="15362"/>
                  </a:cubicBezTo>
                  <a:cubicBezTo>
                    <a:pt x="2739" y="16389"/>
                    <a:pt x="2603" y="17485"/>
                    <a:pt x="3150" y="18603"/>
                  </a:cubicBezTo>
                  <a:cubicBezTo>
                    <a:pt x="2757" y="18522"/>
                    <a:pt x="2458" y="18346"/>
                    <a:pt x="2101" y="18346"/>
                  </a:cubicBezTo>
                  <a:cubicBezTo>
                    <a:pt x="1961" y="18346"/>
                    <a:pt x="1811" y="18373"/>
                    <a:pt x="1644" y="18444"/>
                  </a:cubicBezTo>
                  <a:cubicBezTo>
                    <a:pt x="1279" y="18603"/>
                    <a:pt x="685" y="19060"/>
                    <a:pt x="662" y="19494"/>
                  </a:cubicBezTo>
                  <a:cubicBezTo>
                    <a:pt x="1251" y="19153"/>
                    <a:pt x="1650" y="19054"/>
                    <a:pt x="2145" y="19054"/>
                  </a:cubicBezTo>
                  <a:cubicBezTo>
                    <a:pt x="2380" y="19054"/>
                    <a:pt x="2637" y="19076"/>
                    <a:pt x="2945" y="19106"/>
                  </a:cubicBezTo>
                  <a:cubicBezTo>
                    <a:pt x="2351" y="19631"/>
                    <a:pt x="1621" y="20064"/>
                    <a:pt x="1279" y="20795"/>
                  </a:cubicBezTo>
                  <a:cubicBezTo>
                    <a:pt x="0" y="23602"/>
                    <a:pt x="1918" y="27482"/>
                    <a:pt x="3858" y="29491"/>
                  </a:cubicBezTo>
                  <a:cubicBezTo>
                    <a:pt x="4680" y="30336"/>
                    <a:pt x="5615" y="31066"/>
                    <a:pt x="6620" y="31705"/>
                  </a:cubicBezTo>
                  <a:cubicBezTo>
                    <a:pt x="6848" y="31842"/>
                    <a:pt x="7715" y="32139"/>
                    <a:pt x="7852" y="32390"/>
                  </a:cubicBezTo>
                  <a:cubicBezTo>
                    <a:pt x="7852" y="32390"/>
                    <a:pt x="10529" y="37231"/>
                    <a:pt x="12134" y="37231"/>
                  </a:cubicBezTo>
                  <a:cubicBezTo>
                    <a:pt x="12153" y="37231"/>
                    <a:pt x="12171" y="37230"/>
                    <a:pt x="12189" y="37229"/>
                  </a:cubicBezTo>
                  <a:cubicBezTo>
                    <a:pt x="13810" y="37115"/>
                    <a:pt x="13947" y="35745"/>
                    <a:pt x="13947" y="35745"/>
                  </a:cubicBezTo>
                  <a:lnTo>
                    <a:pt x="11390" y="30130"/>
                  </a:lnTo>
                  <a:cubicBezTo>
                    <a:pt x="11390" y="30130"/>
                    <a:pt x="15978" y="29468"/>
                    <a:pt x="17462" y="19311"/>
                  </a:cubicBezTo>
                  <a:cubicBezTo>
                    <a:pt x="17462" y="19311"/>
                    <a:pt x="18540" y="20226"/>
                    <a:pt x="20306" y="20226"/>
                  </a:cubicBezTo>
                  <a:cubicBezTo>
                    <a:pt x="21634" y="20226"/>
                    <a:pt x="23351" y="19708"/>
                    <a:pt x="25291" y="17896"/>
                  </a:cubicBezTo>
                  <a:cubicBezTo>
                    <a:pt x="25291" y="17896"/>
                    <a:pt x="28346" y="19668"/>
                    <a:pt x="32662" y="19668"/>
                  </a:cubicBezTo>
                  <a:cubicBezTo>
                    <a:pt x="33530" y="19668"/>
                    <a:pt x="34448" y="19597"/>
                    <a:pt x="35402" y="19425"/>
                  </a:cubicBezTo>
                  <a:cubicBezTo>
                    <a:pt x="40241" y="18558"/>
                    <a:pt x="40675" y="16298"/>
                    <a:pt x="40675" y="16298"/>
                  </a:cubicBezTo>
                  <a:cubicBezTo>
                    <a:pt x="40675" y="16298"/>
                    <a:pt x="42592" y="21479"/>
                    <a:pt x="42958" y="23328"/>
                  </a:cubicBezTo>
                  <a:cubicBezTo>
                    <a:pt x="43346" y="25200"/>
                    <a:pt x="43460" y="28167"/>
                    <a:pt x="43460" y="28167"/>
                  </a:cubicBezTo>
                  <a:lnTo>
                    <a:pt x="44852" y="32253"/>
                  </a:lnTo>
                  <a:lnTo>
                    <a:pt x="44943" y="27049"/>
                  </a:lnTo>
                  <a:cubicBezTo>
                    <a:pt x="44943" y="27049"/>
                    <a:pt x="49303" y="18238"/>
                    <a:pt x="42592" y="13399"/>
                  </a:cubicBezTo>
                  <a:cubicBezTo>
                    <a:pt x="42592" y="13399"/>
                    <a:pt x="45195" y="6346"/>
                    <a:pt x="38370" y="3858"/>
                  </a:cubicBezTo>
                  <a:cubicBezTo>
                    <a:pt x="38370" y="3858"/>
                    <a:pt x="37890" y="640"/>
                    <a:pt x="32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1" name="Google Shape;3221;p42"/>
            <p:cNvSpPr/>
            <p:nvPr/>
          </p:nvSpPr>
          <p:spPr>
            <a:xfrm flipH="1">
              <a:off x="6941801" y="1734657"/>
              <a:ext cx="1101499" cy="899222"/>
            </a:xfrm>
            <a:custGeom>
              <a:avLst/>
              <a:gdLst/>
              <a:ahLst/>
              <a:cxnLst/>
              <a:rect l="l" t="t" r="r" b="b"/>
              <a:pathLst>
                <a:path w="45606" h="37231" extrusionOk="0">
                  <a:moveTo>
                    <a:pt x="31636" y="1"/>
                  </a:moveTo>
                  <a:lnTo>
                    <a:pt x="31636" y="2854"/>
                  </a:lnTo>
                  <a:lnTo>
                    <a:pt x="29536" y="754"/>
                  </a:lnTo>
                  <a:cubicBezTo>
                    <a:pt x="29514" y="754"/>
                    <a:pt x="29331" y="891"/>
                    <a:pt x="29034" y="1096"/>
                  </a:cubicBezTo>
                  <a:cubicBezTo>
                    <a:pt x="29308" y="2786"/>
                    <a:pt x="29399" y="4885"/>
                    <a:pt x="28783" y="6826"/>
                  </a:cubicBezTo>
                  <a:cubicBezTo>
                    <a:pt x="27630" y="10468"/>
                    <a:pt x="20860" y="15654"/>
                    <a:pt x="17097" y="15654"/>
                  </a:cubicBezTo>
                  <a:cubicBezTo>
                    <a:pt x="16616" y="15654"/>
                    <a:pt x="16183" y="15569"/>
                    <a:pt x="15818" y="15385"/>
                  </a:cubicBezTo>
                  <a:cubicBezTo>
                    <a:pt x="12600" y="13787"/>
                    <a:pt x="14175" y="10296"/>
                    <a:pt x="14175" y="10295"/>
                  </a:cubicBezTo>
                  <a:lnTo>
                    <a:pt x="14175" y="10295"/>
                  </a:lnTo>
                  <a:cubicBezTo>
                    <a:pt x="14174" y="10296"/>
                    <a:pt x="11634" y="14770"/>
                    <a:pt x="10503" y="14770"/>
                  </a:cubicBezTo>
                  <a:cubicBezTo>
                    <a:pt x="10494" y="14770"/>
                    <a:pt x="10486" y="14769"/>
                    <a:pt x="10477" y="14769"/>
                  </a:cubicBezTo>
                  <a:cubicBezTo>
                    <a:pt x="9359" y="14700"/>
                    <a:pt x="9929" y="11482"/>
                    <a:pt x="9929" y="11482"/>
                  </a:cubicBezTo>
                  <a:lnTo>
                    <a:pt x="9929" y="11482"/>
                  </a:lnTo>
                  <a:cubicBezTo>
                    <a:pt x="9929" y="11482"/>
                    <a:pt x="7302" y="14971"/>
                    <a:pt x="5658" y="14971"/>
                  </a:cubicBezTo>
                  <a:cubicBezTo>
                    <a:pt x="5589" y="14971"/>
                    <a:pt x="5521" y="14964"/>
                    <a:pt x="5456" y="14951"/>
                  </a:cubicBezTo>
                  <a:cubicBezTo>
                    <a:pt x="5045" y="14883"/>
                    <a:pt x="4862" y="14426"/>
                    <a:pt x="4817" y="13810"/>
                  </a:cubicBezTo>
                  <a:cubicBezTo>
                    <a:pt x="4794" y="13901"/>
                    <a:pt x="4748" y="13970"/>
                    <a:pt x="4702" y="14038"/>
                  </a:cubicBezTo>
                  <a:cubicBezTo>
                    <a:pt x="4520" y="14380"/>
                    <a:pt x="3336" y="16840"/>
                    <a:pt x="3719" y="17051"/>
                  </a:cubicBezTo>
                  <a:lnTo>
                    <a:pt x="3719" y="17051"/>
                  </a:lnTo>
                  <a:cubicBezTo>
                    <a:pt x="3127" y="16730"/>
                    <a:pt x="3036" y="15887"/>
                    <a:pt x="2739" y="15362"/>
                  </a:cubicBezTo>
                  <a:cubicBezTo>
                    <a:pt x="2077" y="16389"/>
                    <a:pt x="1941" y="17485"/>
                    <a:pt x="2488" y="18603"/>
                  </a:cubicBezTo>
                  <a:cubicBezTo>
                    <a:pt x="2095" y="18522"/>
                    <a:pt x="1796" y="18346"/>
                    <a:pt x="1439" y="18346"/>
                  </a:cubicBezTo>
                  <a:cubicBezTo>
                    <a:pt x="1299" y="18346"/>
                    <a:pt x="1149" y="18373"/>
                    <a:pt x="982" y="18444"/>
                  </a:cubicBezTo>
                  <a:cubicBezTo>
                    <a:pt x="617" y="18603"/>
                    <a:pt x="23" y="19060"/>
                    <a:pt x="0" y="19494"/>
                  </a:cubicBezTo>
                  <a:cubicBezTo>
                    <a:pt x="589" y="19153"/>
                    <a:pt x="988" y="19054"/>
                    <a:pt x="1483" y="19054"/>
                  </a:cubicBezTo>
                  <a:cubicBezTo>
                    <a:pt x="1718" y="19054"/>
                    <a:pt x="1975" y="19076"/>
                    <a:pt x="2283" y="19106"/>
                  </a:cubicBezTo>
                  <a:cubicBezTo>
                    <a:pt x="1963" y="19379"/>
                    <a:pt x="1644" y="19608"/>
                    <a:pt x="1347" y="19882"/>
                  </a:cubicBezTo>
                  <a:cubicBezTo>
                    <a:pt x="2210" y="19483"/>
                    <a:pt x="3844" y="18807"/>
                    <a:pt x="4983" y="18807"/>
                  </a:cubicBezTo>
                  <a:cubicBezTo>
                    <a:pt x="5019" y="18807"/>
                    <a:pt x="5055" y="18807"/>
                    <a:pt x="5090" y="18809"/>
                  </a:cubicBezTo>
                  <a:cubicBezTo>
                    <a:pt x="6711" y="18877"/>
                    <a:pt x="6506" y="21091"/>
                    <a:pt x="6506" y="21091"/>
                  </a:cubicBezTo>
                  <a:cubicBezTo>
                    <a:pt x="6506" y="21091"/>
                    <a:pt x="10632" y="19480"/>
                    <a:pt x="12938" y="19480"/>
                  </a:cubicBezTo>
                  <a:cubicBezTo>
                    <a:pt x="13377" y="19480"/>
                    <a:pt x="13749" y="19538"/>
                    <a:pt x="14015" y="19676"/>
                  </a:cubicBezTo>
                  <a:cubicBezTo>
                    <a:pt x="15704" y="20544"/>
                    <a:pt x="14403" y="26752"/>
                    <a:pt x="9747" y="28350"/>
                  </a:cubicBezTo>
                  <a:cubicBezTo>
                    <a:pt x="9310" y="28502"/>
                    <a:pt x="8919" y="28571"/>
                    <a:pt x="8568" y="28571"/>
                  </a:cubicBezTo>
                  <a:cubicBezTo>
                    <a:pt x="5176" y="28571"/>
                    <a:pt x="5570" y="22142"/>
                    <a:pt x="5570" y="22141"/>
                  </a:cubicBezTo>
                  <a:lnTo>
                    <a:pt x="5570" y="22141"/>
                  </a:lnTo>
                  <a:cubicBezTo>
                    <a:pt x="5570" y="22142"/>
                    <a:pt x="4761" y="25225"/>
                    <a:pt x="2680" y="25225"/>
                  </a:cubicBezTo>
                  <a:cubicBezTo>
                    <a:pt x="2339" y="25225"/>
                    <a:pt x="1964" y="25142"/>
                    <a:pt x="1553" y="24949"/>
                  </a:cubicBezTo>
                  <a:cubicBezTo>
                    <a:pt x="1005" y="24675"/>
                    <a:pt x="594" y="24333"/>
                    <a:pt x="320" y="23967"/>
                  </a:cubicBezTo>
                  <a:lnTo>
                    <a:pt x="320" y="23967"/>
                  </a:lnTo>
                  <a:cubicBezTo>
                    <a:pt x="662" y="26044"/>
                    <a:pt x="1941" y="28167"/>
                    <a:pt x="3196" y="29491"/>
                  </a:cubicBezTo>
                  <a:cubicBezTo>
                    <a:pt x="4018" y="30336"/>
                    <a:pt x="4953" y="31066"/>
                    <a:pt x="5958" y="31705"/>
                  </a:cubicBezTo>
                  <a:cubicBezTo>
                    <a:pt x="6186" y="31842"/>
                    <a:pt x="7053" y="32139"/>
                    <a:pt x="7190" y="32390"/>
                  </a:cubicBezTo>
                  <a:cubicBezTo>
                    <a:pt x="7190" y="32390"/>
                    <a:pt x="9867" y="37231"/>
                    <a:pt x="11472" y="37231"/>
                  </a:cubicBezTo>
                  <a:cubicBezTo>
                    <a:pt x="11491" y="37231"/>
                    <a:pt x="11509" y="37230"/>
                    <a:pt x="11527" y="37229"/>
                  </a:cubicBezTo>
                  <a:cubicBezTo>
                    <a:pt x="13148" y="37115"/>
                    <a:pt x="13285" y="35745"/>
                    <a:pt x="13285" y="35745"/>
                  </a:cubicBezTo>
                  <a:lnTo>
                    <a:pt x="10728" y="30130"/>
                  </a:lnTo>
                  <a:cubicBezTo>
                    <a:pt x="10728" y="30130"/>
                    <a:pt x="15316" y="29468"/>
                    <a:pt x="16800" y="19311"/>
                  </a:cubicBezTo>
                  <a:cubicBezTo>
                    <a:pt x="16800" y="19311"/>
                    <a:pt x="17878" y="20226"/>
                    <a:pt x="19644" y="20226"/>
                  </a:cubicBezTo>
                  <a:cubicBezTo>
                    <a:pt x="20972" y="20226"/>
                    <a:pt x="22689" y="19708"/>
                    <a:pt x="24629" y="17896"/>
                  </a:cubicBezTo>
                  <a:cubicBezTo>
                    <a:pt x="24629" y="17896"/>
                    <a:pt x="27684" y="19668"/>
                    <a:pt x="32000" y="19668"/>
                  </a:cubicBezTo>
                  <a:cubicBezTo>
                    <a:pt x="32868" y="19668"/>
                    <a:pt x="33786" y="19597"/>
                    <a:pt x="34740" y="19425"/>
                  </a:cubicBezTo>
                  <a:cubicBezTo>
                    <a:pt x="39579" y="18558"/>
                    <a:pt x="40013" y="16298"/>
                    <a:pt x="40013" y="16298"/>
                  </a:cubicBezTo>
                  <a:cubicBezTo>
                    <a:pt x="40013" y="16298"/>
                    <a:pt x="41930" y="21479"/>
                    <a:pt x="42296" y="23328"/>
                  </a:cubicBezTo>
                  <a:cubicBezTo>
                    <a:pt x="42684" y="25200"/>
                    <a:pt x="42798" y="28167"/>
                    <a:pt x="42798" y="28167"/>
                  </a:cubicBezTo>
                  <a:lnTo>
                    <a:pt x="44190" y="32253"/>
                  </a:lnTo>
                  <a:lnTo>
                    <a:pt x="44281" y="27049"/>
                  </a:lnTo>
                  <a:cubicBezTo>
                    <a:pt x="44281" y="27049"/>
                    <a:pt x="45354" y="24903"/>
                    <a:pt x="45605" y="22141"/>
                  </a:cubicBezTo>
                  <a:lnTo>
                    <a:pt x="45605" y="22141"/>
                  </a:lnTo>
                  <a:cubicBezTo>
                    <a:pt x="45113" y="22951"/>
                    <a:pt x="44679" y="23300"/>
                    <a:pt x="44309" y="23300"/>
                  </a:cubicBezTo>
                  <a:cubicBezTo>
                    <a:pt x="43614" y="23300"/>
                    <a:pt x="43143" y="22073"/>
                    <a:pt x="42935" y="20361"/>
                  </a:cubicBezTo>
                  <a:cubicBezTo>
                    <a:pt x="42775" y="19106"/>
                    <a:pt x="43232" y="17257"/>
                    <a:pt x="43848" y="15248"/>
                  </a:cubicBezTo>
                  <a:cubicBezTo>
                    <a:pt x="43346" y="14586"/>
                    <a:pt x="42707" y="13970"/>
                    <a:pt x="41930" y="13399"/>
                  </a:cubicBezTo>
                  <a:cubicBezTo>
                    <a:pt x="41930" y="13399"/>
                    <a:pt x="42707" y="11322"/>
                    <a:pt x="42319" y="9017"/>
                  </a:cubicBezTo>
                  <a:lnTo>
                    <a:pt x="42319" y="9017"/>
                  </a:lnTo>
                  <a:cubicBezTo>
                    <a:pt x="42136" y="11277"/>
                    <a:pt x="41063" y="14038"/>
                    <a:pt x="39648" y="14906"/>
                  </a:cubicBezTo>
                  <a:cubicBezTo>
                    <a:pt x="39124" y="15220"/>
                    <a:pt x="38733" y="15389"/>
                    <a:pt x="38467" y="15389"/>
                  </a:cubicBezTo>
                  <a:cubicBezTo>
                    <a:pt x="37690" y="15389"/>
                    <a:pt x="37972" y="13951"/>
                    <a:pt x="39077" y="10500"/>
                  </a:cubicBezTo>
                  <a:cubicBezTo>
                    <a:pt x="39671" y="8652"/>
                    <a:pt x="39534" y="6483"/>
                    <a:pt x="39146" y="4520"/>
                  </a:cubicBezTo>
                  <a:cubicBezTo>
                    <a:pt x="38712" y="4269"/>
                    <a:pt x="38256" y="4041"/>
                    <a:pt x="37708" y="3858"/>
                  </a:cubicBezTo>
                  <a:cubicBezTo>
                    <a:pt x="37708" y="3858"/>
                    <a:pt x="37685" y="3584"/>
                    <a:pt x="37480" y="3196"/>
                  </a:cubicBezTo>
                  <a:lnTo>
                    <a:pt x="37480" y="3196"/>
                  </a:lnTo>
                  <a:cubicBezTo>
                    <a:pt x="37822" y="4429"/>
                    <a:pt x="37982" y="6232"/>
                    <a:pt x="37594" y="8697"/>
                  </a:cubicBezTo>
                  <a:cubicBezTo>
                    <a:pt x="36810" y="13569"/>
                    <a:pt x="32381" y="15978"/>
                    <a:pt x="30556" y="15978"/>
                  </a:cubicBezTo>
                  <a:cubicBezTo>
                    <a:pt x="30201" y="15978"/>
                    <a:pt x="29945" y="15887"/>
                    <a:pt x="29833" y="15705"/>
                  </a:cubicBezTo>
                  <a:cubicBezTo>
                    <a:pt x="29148" y="14586"/>
                    <a:pt x="34124" y="10249"/>
                    <a:pt x="33622" y="4840"/>
                  </a:cubicBezTo>
                  <a:cubicBezTo>
                    <a:pt x="33439" y="2831"/>
                    <a:pt x="32937" y="1279"/>
                    <a:pt x="32367" y="115"/>
                  </a:cubicBezTo>
                  <a:cubicBezTo>
                    <a:pt x="32116" y="69"/>
                    <a:pt x="31887" y="46"/>
                    <a:pt x="3163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2" name="Google Shape;3222;p42"/>
            <p:cNvSpPr/>
            <p:nvPr/>
          </p:nvSpPr>
          <p:spPr>
            <a:xfrm flipH="1">
              <a:off x="7772043" y="2455730"/>
              <a:ext cx="24829" cy="119144"/>
            </a:xfrm>
            <a:custGeom>
              <a:avLst/>
              <a:gdLst/>
              <a:ahLst/>
              <a:cxnLst/>
              <a:rect l="l" t="t" r="r" b="b"/>
              <a:pathLst>
                <a:path w="1028" h="4933" extrusionOk="0">
                  <a:moveTo>
                    <a:pt x="712" y="1"/>
                  </a:moveTo>
                  <a:cubicBezTo>
                    <a:pt x="710" y="1"/>
                    <a:pt x="709" y="1"/>
                    <a:pt x="708" y="1"/>
                  </a:cubicBezTo>
                  <a:cubicBezTo>
                    <a:pt x="639" y="1"/>
                    <a:pt x="662" y="640"/>
                    <a:pt x="617" y="1234"/>
                  </a:cubicBezTo>
                  <a:cubicBezTo>
                    <a:pt x="594" y="1553"/>
                    <a:pt x="571" y="1850"/>
                    <a:pt x="502" y="2078"/>
                  </a:cubicBezTo>
                  <a:cubicBezTo>
                    <a:pt x="480" y="2307"/>
                    <a:pt x="434" y="2444"/>
                    <a:pt x="434" y="2444"/>
                  </a:cubicBezTo>
                  <a:cubicBezTo>
                    <a:pt x="434" y="2444"/>
                    <a:pt x="365" y="3060"/>
                    <a:pt x="251" y="3676"/>
                  </a:cubicBezTo>
                  <a:cubicBezTo>
                    <a:pt x="137" y="4292"/>
                    <a:pt x="0" y="4909"/>
                    <a:pt x="69" y="4932"/>
                  </a:cubicBezTo>
                  <a:cubicBezTo>
                    <a:pt x="70" y="4932"/>
                    <a:pt x="71" y="4932"/>
                    <a:pt x="73" y="4932"/>
                  </a:cubicBezTo>
                  <a:cubicBezTo>
                    <a:pt x="147" y="4932"/>
                    <a:pt x="393" y="4350"/>
                    <a:pt x="617" y="3767"/>
                  </a:cubicBezTo>
                  <a:cubicBezTo>
                    <a:pt x="822" y="3174"/>
                    <a:pt x="959" y="2535"/>
                    <a:pt x="959" y="2535"/>
                  </a:cubicBezTo>
                  <a:cubicBezTo>
                    <a:pt x="959" y="2535"/>
                    <a:pt x="982" y="2375"/>
                    <a:pt x="982" y="2124"/>
                  </a:cubicBezTo>
                  <a:cubicBezTo>
                    <a:pt x="1027" y="1896"/>
                    <a:pt x="1005" y="1553"/>
                    <a:pt x="1005" y="1234"/>
                  </a:cubicBezTo>
                  <a:cubicBezTo>
                    <a:pt x="960" y="606"/>
                    <a:pt x="783" y="1"/>
                    <a:pt x="7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3" name="Google Shape;3223;p42"/>
            <p:cNvSpPr/>
            <p:nvPr/>
          </p:nvSpPr>
          <p:spPr>
            <a:xfrm flipH="1">
              <a:off x="7424175" y="2111750"/>
              <a:ext cx="222203" cy="111995"/>
            </a:xfrm>
            <a:custGeom>
              <a:avLst/>
              <a:gdLst/>
              <a:ahLst/>
              <a:cxnLst/>
              <a:rect l="l" t="t" r="r" b="b"/>
              <a:pathLst>
                <a:path w="9200" h="4637" extrusionOk="0">
                  <a:moveTo>
                    <a:pt x="9176" y="0"/>
                  </a:moveTo>
                  <a:cubicBezTo>
                    <a:pt x="9176" y="0"/>
                    <a:pt x="9131" y="92"/>
                    <a:pt x="9085" y="229"/>
                  </a:cubicBezTo>
                  <a:cubicBezTo>
                    <a:pt x="9062" y="297"/>
                    <a:pt x="9039" y="388"/>
                    <a:pt x="8994" y="502"/>
                  </a:cubicBezTo>
                  <a:cubicBezTo>
                    <a:pt x="8971" y="594"/>
                    <a:pt x="8902" y="708"/>
                    <a:pt x="8857" y="822"/>
                  </a:cubicBezTo>
                  <a:cubicBezTo>
                    <a:pt x="8651" y="1301"/>
                    <a:pt x="8263" y="1895"/>
                    <a:pt x="7738" y="2374"/>
                  </a:cubicBezTo>
                  <a:cubicBezTo>
                    <a:pt x="7236" y="2831"/>
                    <a:pt x="6666" y="3241"/>
                    <a:pt x="6186" y="3470"/>
                  </a:cubicBezTo>
                  <a:cubicBezTo>
                    <a:pt x="5958" y="3584"/>
                    <a:pt x="5753" y="3652"/>
                    <a:pt x="5616" y="3721"/>
                  </a:cubicBezTo>
                  <a:cubicBezTo>
                    <a:pt x="5479" y="3766"/>
                    <a:pt x="5387" y="3789"/>
                    <a:pt x="5387" y="3789"/>
                  </a:cubicBezTo>
                  <a:cubicBezTo>
                    <a:pt x="5387" y="3789"/>
                    <a:pt x="5365" y="3812"/>
                    <a:pt x="5342" y="3835"/>
                  </a:cubicBezTo>
                  <a:cubicBezTo>
                    <a:pt x="5296" y="3835"/>
                    <a:pt x="5250" y="3858"/>
                    <a:pt x="5159" y="3881"/>
                  </a:cubicBezTo>
                  <a:cubicBezTo>
                    <a:pt x="5022" y="3926"/>
                    <a:pt x="4817" y="3995"/>
                    <a:pt x="4566" y="4063"/>
                  </a:cubicBezTo>
                  <a:cubicBezTo>
                    <a:pt x="4199" y="4130"/>
                    <a:pt x="3736" y="4221"/>
                    <a:pt x="3246" y="4221"/>
                  </a:cubicBezTo>
                  <a:cubicBezTo>
                    <a:pt x="3064" y="4221"/>
                    <a:pt x="2879" y="4208"/>
                    <a:pt x="2694" y="4177"/>
                  </a:cubicBezTo>
                  <a:lnTo>
                    <a:pt x="2420" y="4177"/>
                  </a:lnTo>
                  <a:cubicBezTo>
                    <a:pt x="2352" y="4155"/>
                    <a:pt x="2260" y="4132"/>
                    <a:pt x="2169" y="4109"/>
                  </a:cubicBezTo>
                  <a:cubicBezTo>
                    <a:pt x="2009" y="4086"/>
                    <a:pt x="1849" y="4040"/>
                    <a:pt x="1690" y="4018"/>
                  </a:cubicBezTo>
                  <a:cubicBezTo>
                    <a:pt x="1370" y="3903"/>
                    <a:pt x="1096" y="3789"/>
                    <a:pt x="845" y="3721"/>
                  </a:cubicBezTo>
                  <a:cubicBezTo>
                    <a:pt x="421" y="3499"/>
                    <a:pt x="122" y="3348"/>
                    <a:pt x="43" y="3348"/>
                  </a:cubicBezTo>
                  <a:cubicBezTo>
                    <a:pt x="33" y="3348"/>
                    <a:pt x="26" y="3350"/>
                    <a:pt x="23" y="3356"/>
                  </a:cubicBezTo>
                  <a:cubicBezTo>
                    <a:pt x="1" y="3378"/>
                    <a:pt x="297" y="3584"/>
                    <a:pt x="754" y="3903"/>
                  </a:cubicBezTo>
                  <a:cubicBezTo>
                    <a:pt x="982" y="4018"/>
                    <a:pt x="1279" y="4155"/>
                    <a:pt x="1598" y="4291"/>
                  </a:cubicBezTo>
                  <a:cubicBezTo>
                    <a:pt x="1758" y="4337"/>
                    <a:pt x="1941" y="4383"/>
                    <a:pt x="2101" y="4451"/>
                  </a:cubicBezTo>
                  <a:cubicBezTo>
                    <a:pt x="2192" y="4474"/>
                    <a:pt x="2283" y="4497"/>
                    <a:pt x="2374" y="4520"/>
                  </a:cubicBezTo>
                  <a:lnTo>
                    <a:pt x="2648" y="4565"/>
                  </a:lnTo>
                  <a:cubicBezTo>
                    <a:pt x="2925" y="4617"/>
                    <a:pt x="3205" y="4636"/>
                    <a:pt x="3476" y="4636"/>
                  </a:cubicBezTo>
                  <a:cubicBezTo>
                    <a:pt x="3920" y="4636"/>
                    <a:pt x="4340" y="4585"/>
                    <a:pt x="4680" y="4543"/>
                  </a:cubicBezTo>
                  <a:cubicBezTo>
                    <a:pt x="4954" y="4474"/>
                    <a:pt x="5182" y="4406"/>
                    <a:pt x="5319" y="4383"/>
                  </a:cubicBezTo>
                  <a:cubicBezTo>
                    <a:pt x="5410" y="4360"/>
                    <a:pt x="5479" y="4337"/>
                    <a:pt x="5501" y="4314"/>
                  </a:cubicBezTo>
                  <a:cubicBezTo>
                    <a:pt x="5547" y="4291"/>
                    <a:pt x="5570" y="4291"/>
                    <a:pt x="5570" y="4291"/>
                  </a:cubicBezTo>
                  <a:cubicBezTo>
                    <a:pt x="5570" y="4291"/>
                    <a:pt x="5661" y="4246"/>
                    <a:pt x="5798" y="4200"/>
                  </a:cubicBezTo>
                  <a:cubicBezTo>
                    <a:pt x="5958" y="4132"/>
                    <a:pt x="6163" y="4040"/>
                    <a:pt x="6415" y="3881"/>
                  </a:cubicBezTo>
                  <a:cubicBezTo>
                    <a:pt x="6917" y="3630"/>
                    <a:pt x="7487" y="3173"/>
                    <a:pt x="8012" y="2625"/>
                  </a:cubicBezTo>
                  <a:cubicBezTo>
                    <a:pt x="8514" y="2077"/>
                    <a:pt x="8880" y="1415"/>
                    <a:pt x="9039" y="890"/>
                  </a:cubicBezTo>
                  <a:cubicBezTo>
                    <a:pt x="9085" y="776"/>
                    <a:pt x="9131" y="639"/>
                    <a:pt x="9154" y="548"/>
                  </a:cubicBezTo>
                  <a:cubicBezTo>
                    <a:pt x="9176" y="434"/>
                    <a:pt x="9176" y="320"/>
                    <a:pt x="9199" y="251"/>
                  </a:cubicBezTo>
                  <a:cubicBezTo>
                    <a:pt x="9199" y="92"/>
                    <a:pt x="9199" y="0"/>
                    <a:pt x="91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4" name="Google Shape;3224;p42"/>
            <p:cNvSpPr/>
            <p:nvPr/>
          </p:nvSpPr>
          <p:spPr>
            <a:xfrm flipH="1">
              <a:off x="7126495" y="1960145"/>
              <a:ext cx="323064" cy="235463"/>
            </a:xfrm>
            <a:custGeom>
              <a:avLst/>
              <a:gdLst/>
              <a:ahLst/>
              <a:cxnLst/>
              <a:rect l="l" t="t" r="r" b="b"/>
              <a:pathLst>
                <a:path w="13376" h="9749" extrusionOk="0">
                  <a:moveTo>
                    <a:pt x="13330" y="0"/>
                  </a:moveTo>
                  <a:cubicBezTo>
                    <a:pt x="13307" y="0"/>
                    <a:pt x="13285" y="137"/>
                    <a:pt x="13262" y="388"/>
                  </a:cubicBezTo>
                  <a:cubicBezTo>
                    <a:pt x="13239" y="525"/>
                    <a:pt x="13239" y="685"/>
                    <a:pt x="13216" y="868"/>
                  </a:cubicBezTo>
                  <a:cubicBezTo>
                    <a:pt x="13193" y="1027"/>
                    <a:pt x="13148" y="1233"/>
                    <a:pt x="13125" y="1461"/>
                  </a:cubicBezTo>
                  <a:cubicBezTo>
                    <a:pt x="12965" y="2306"/>
                    <a:pt x="12577" y="3424"/>
                    <a:pt x="11961" y="4406"/>
                  </a:cubicBezTo>
                  <a:cubicBezTo>
                    <a:pt x="11367" y="5410"/>
                    <a:pt x="10568" y="6254"/>
                    <a:pt x="9906" y="6825"/>
                  </a:cubicBezTo>
                  <a:cubicBezTo>
                    <a:pt x="9747" y="6962"/>
                    <a:pt x="9587" y="7076"/>
                    <a:pt x="9427" y="7190"/>
                  </a:cubicBezTo>
                  <a:cubicBezTo>
                    <a:pt x="9290" y="7282"/>
                    <a:pt x="9176" y="7396"/>
                    <a:pt x="9062" y="7464"/>
                  </a:cubicBezTo>
                  <a:cubicBezTo>
                    <a:pt x="8856" y="7601"/>
                    <a:pt x="8742" y="7670"/>
                    <a:pt x="8742" y="7670"/>
                  </a:cubicBezTo>
                  <a:cubicBezTo>
                    <a:pt x="8742" y="7670"/>
                    <a:pt x="8263" y="8012"/>
                    <a:pt x="7487" y="8400"/>
                  </a:cubicBezTo>
                  <a:cubicBezTo>
                    <a:pt x="7304" y="8491"/>
                    <a:pt x="7099" y="8583"/>
                    <a:pt x="6871" y="8674"/>
                  </a:cubicBezTo>
                  <a:cubicBezTo>
                    <a:pt x="6642" y="8788"/>
                    <a:pt x="6391" y="8857"/>
                    <a:pt x="6140" y="8948"/>
                  </a:cubicBezTo>
                  <a:cubicBezTo>
                    <a:pt x="5615" y="9085"/>
                    <a:pt x="5045" y="9222"/>
                    <a:pt x="4474" y="9313"/>
                  </a:cubicBezTo>
                  <a:cubicBezTo>
                    <a:pt x="4024" y="9394"/>
                    <a:pt x="3567" y="9433"/>
                    <a:pt x="3127" y="9433"/>
                  </a:cubicBezTo>
                  <a:cubicBezTo>
                    <a:pt x="2453" y="9433"/>
                    <a:pt x="1822" y="9342"/>
                    <a:pt x="1324" y="9176"/>
                  </a:cubicBezTo>
                  <a:cubicBezTo>
                    <a:pt x="523" y="8938"/>
                    <a:pt x="92" y="8556"/>
                    <a:pt x="30" y="8556"/>
                  </a:cubicBezTo>
                  <a:cubicBezTo>
                    <a:pt x="27" y="8556"/>
                    <a:pt x="24" y="8557"/>
                    <a:pt x="23" y="8560"/>
                  </a:cubicBezTo>
                  <a:cubicBezTo>
                    <a:pt x="0" y="8560"/>
                    <a:pt x="114" y="8674"/>
                    <a:pt x="297" y="8834"/>
                  </a:cubicBezTo>
                  <a:cubicBezTo>
                    <a:pt x="411" y="8925"/>
                    <a:pt x="548" y="9016"/>
                    <a:pt x="708" y="9108"/>
                  </a:cubicBezTo>
                  <a:cubicBezTo>
                    <a:pt x="868" y="9176"/>
                    <a:pt x="1050" y="9290"/>
                    <a:pt x="1256" y="9359"/>
                  </a:cubicBezTo>
                  <a:cubicBezTo>
                    <a:pt x="1851" y="9616"/>
                    <a:pt x="2639" y="9749"/>
                    <a:pt x="3467" y="9749"/>
                  </a:cubicBezTo>
                  <a:cubicBezTo>
                    <a:pt x="3815" y="9749"/>
                    <a:pt x="4169" y="9725"/>
                    <a:pt x="4520" y="9678"/>
                  </a:cubicBezTo>
                  <a:cubicBezTo>
                    <a:pt x="5113" y="9633"/>
                    <a:pt x="5707" y="9496"/>
                    <a:pt x="6254" y="9359"/>
                  </a:cubicBezTo>
                  <a:cubicBezTo>
                    <a:pt x="6528" y="9290"/>
                    <a:pt x="6779" y="9199"/>
                    <a:pt x="7030" y="9108"/>
                  </a:cubicBezTo>
                  <a:cubicBezTo>
                    <a:pt x="7282" y="9016"/>
                    <a:pt x="7510" y="8925"/>
                    <a:pt x="7692" y="8834"/>
                  </a:cubicBezTo>
                  <a:cubicBezTo>
                    <a:pt x="8537" y="8469"/>
                    <a:pt x="9016" y="8103"/>
                    <a:pt x="9016" y="8103"/>
                  </a:cubicBezTo>
                  <a:cubicBezTo>
                    <a:pt x="9016" y="8103"/>
                    <a:pt x="9153" y="8035"/>
                    <a:pt x="9381" y="7875"/>
                  </a:cubicBezTo>
                  <a:cubicBezTo>
                    <a:pt x="9473" y="7807"/>
                    <a:pt x="9610" y="7692"/>
                    <a:pt x="9747" y="7578"/>
                  </a:cubicBezTo>
                  <a:cubicBezTo>
                    <a:pt x="9884" y="7464"/>
                    <a:pt x="10043" y="7327"/>
                    <a:pt x="10226" y="7190"/>
                  </a:cubicBezTo>
                  <a:cubicBezTo>
                    <a:pt x="10888" y="6574"/>
                    <a:pt x="11710" y="5661"/>
                    <a:pt x="12280" y="4611"/>
                  </a:cubicBezTo>
                  <a:cubicBezTo>
                    <a:pt x="12897" y="3561"/>
                    <a:pt x="13216" y="2374"/>
                    <a:pt x="13330" y="1484"/>
                  </a:cubicBezTo>
                  <a:cubicBezTo>
                    <a:pt x="13330" y="1256"/>
                    <a:pt x="13353" y="1050"/>
                    <a:pt x="13376" y="868"/>
                  </a:cubicBezTo>
                  <a:cubicBezTo>
                    <a:pt x="13376" y="685"/>
                    <a:pt x="13353" y="525"/>
                    <a:pt x="13353" y="411"/>
                  </a:cubicBezTo>
                  <a:cubicBezTo>
                    <a:pt x="13353" y="137"/>
                    <a:pt x="13330" y="0"/>
                    <a:pt x="133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5" name="Google Shape;3225;p42"/>
            <p:cNvSpPr/>
            <p:nvPr/>
          </p:nvSpPr>
          <p:spPr>
            <a:xfrm flipH="1">
              <a:off x="7012930" y="1860902"/>
              <a:ext cx="357795" cy="351202"/>
            </a:xfrm>
            <a:custGeom>
              <a:avLst/>
              <a:gdLst/>
              <a:ahLst/>
              <a:cxnLst/>
              <a:rect l="l" t="t" r="r" b="b"/>
              <a:pathLst>
                <a:path w="14814" h="14541" extrusionOk="0">
                  <a:moveTo>
                    <a:pt x="12326" y="1"/>
                  </a:moveTo>
                  <a:cubicBezTo>
                    <a:pt x="12326" y="1"/>
                    <a:pt x="12326" y="46"/>
                    <a:pt x="12372" y="138"/>
                  </a:cubicBezTo>
                  <a:cubicBezTo>
                    <a:pt x="12394" y="183"/>
                    <a:pt x="12440" y="229"/>
                    <a:pt x="12463" y="275"/>
                  </a:cubicBezTo>
                  <a:cubicBezTo>
                    <a:pt x="12509" y="343"/>
                    <a:pt x="12554" y="389"/>
                    <a:pt x="12623" y="457"/>
                  </a:cubicBezTo>
                  <a:cubicBezTo>
                    <a:pt x="12737" y="594"/>
                    <a:pt x="12897" y="754"/>
                    <a:pt x="13056" y="937"/>
                  </a:cubicBezTo>
                  <a:cubicBezTo>
                    <a:pt x="13193" y="1119"/>
                    <a:pt x="13376" y="1325"/>
                    <a:pt x="13513" y="1576"/>
                  </a:cubicBezTo>
                  <a:cubicBezTo>
                    <a:pt x="13832" y="2078"/>
                    <a:pt x="14061" y="2740"/>
                    <a:pt x="14243" y="3447"/>
                  </a:cubicBezTo>
                  <a:cubicBezTo>
                    <a:pt x="14403" y="4178"/>
                    <a:pt x="14472" y="4954"/>
                    <a:pt x="14426" y="5753"/>
                  </a:cubicBezTo>
                  <a:cubicBezTo>
                    <a:pt x="14403" y="7328"/>
                    <a:pt x="13718" y="8789"/>
                    <a:pt x="13056" y="9747"/>
                  </a:cubicBezTo>
                  <a:cubicBezTo>
                    <a:pt x="12897" y="9998"/>
                    <a:pt x="12714" y="10204"/>
                    <a:pt x="12577" y="10386"/>
                  </a:cubicBezTo>
                  <a:cubicBezTo>
                    <a:pt x="12440" y="10569"/>
                    <a:pt x="12280" y="10706"/>
                    <a:pt x="12166" y="10843"/>
                  </a:cubicBezTo>
                  <a:cubicBezTo>
                    <a:pt x="12075" y="10980"/>
                    <a:pt x="11961" y="11048"/>
                    <a:pt x="11892" y="11117"/>
                  </a:cubicBezTo>
                  <a:cubicBezTo>
                    <a:pt x="11824" y="11185"/>
                    <a:pt x="11778" y="11208"/>
                    <a:pt x="11778" y="11208"/>
                  </a:cubicBezTo>
                  <a:cubicBezTo>
                    <a:pt x="11778" y="11208"/>
                    <a:pt x="11641" y="11345"/>
                    <a:pt x="11413" y="11596"/>
                  </a:cubicBezTo>
                  <a:cubicBezTo>
                    <a:pt x="11276" y="11710"/>
                    <a:pt x="11116" y="11824"/>
                    <a:pt x="10934" y="11984"/>
                  </a:cubicBezTo>
                  <a:cubicBezTo>
                    <a:pt x="10751" y="12144"/>
                    <a:pt x="10523" y="12304"/>
                    <a:pt x="10294" y="12463"/>
                  </a:cubicBezTo>
                  <a:cubicBezTo>
                    <a:pt x="9359" y="13171"/>
                    <a:pt x="7852" y="13719"/>
                    <a:pt x="6323" y="13993"/>
                  </a:cubicBezTo>
                  <a:cubicBezTo>
                    <a:pt x="5524" y="14152"/>
                    <a:pt x="4748" y="14221"/>
                    <a:pt x="3995" y="14244"/>
                  </a:cubicBezTo>
                  <a:cubicBezTo>
                    <a:pt x="3736" y="14260"/>
                    <a:pt x="3483" y="14268"/>
                    <a:pt x="3238" y="14268"/>
                  </a:cubicBezTo>
                  <a:cubicBezTo>
                    <a:pt x="2791" y="14268"/>
                    <a:pt x="2369" y="14242"/>
                    <a:pt x="1986" y="14198"/>
                  </a:cubicBezTo>
                  <a:cubicBezTo>
                    <a:pt x="884" y="14115"/>
                    <a:pt x="161" y="13918"/>
                    <a:pt x="24" y="13918"/>
                  </a:cubicBezTo>
                  <a:cubicBezTo>
                    <a:pt x="10" y="13918"/>
                    <a:pt x="2" y="13920"/>
                    <a:pt x="0" y="13924"/>
                  </a:cubicBezTo>
                  <a:cubicBezTo>
                    <a:pt x="0" y="13947"/>
                    <a:pt x="183" y="14016"/>
                    <a:pt x="525" y="14130"/>
                  </a:cubicBezTo>
                  <a:cubicBezTo>
                    <a:pt x="868" y="14221"/>
                    <a:pt x="1347" y="14335"/>
                    <a:pt x="1963" y="14404"/>
                  </a:cubicBezTo>
                  <a:cubicBezTo>
                    <a:pt x="2557" y="14495"/>
                    <a:pt x="3264" y="14541"/>
                    <a:pt x="4018" y="14541"/>
                  </a:cubicBezTo>
                  <a:cubicBezTo>
                    <a:pt x="4771" y="14541"/>
                    <a:pt x="5570" y="14495"/>
                    <a:pt x="6369" y="14381"/>
                  </a:cubicBezTo>
                  <a:cubicBezTo>
                    <a:pt x="7966" y="14130"/>
                    <a:pt x="9541" y="13582"/>
                    <a:pt x="10568" y="12874"/>
                  </a:cubicBezTo>
                  <a:cubicBezTo>
                    <a:pt x="10819" y="12692"/>
                    <a:pt x="11048" y="12532"/>
                    <a:pt x="11230" y="12372"/>
                  </a:cubicBezTo>
                  <a:cubicBezTo>
                    <a:pt x="11436" y="12212"/>
                    <a:pt x="11618" y="12098"/>
                    <a:pt x="11755" y="11984"/>
                  </a:cubicBezTo>
                  <a:cubicBezTo>
                    <a:pt x="12006" y="11733"/>
                    <a:pt x="12166" y="11596"/>
                    <a:pt x="12166" y="11596"/>
                  </a:cubicBezTo>
                  <a:cubicBezTo>
                    <a:pt x="12166" y="11596"/>
                    <a:pt x="12189" y="11550"/>
                    <a:pt x="12257" y="11482"/>
                  </a:cubicBezTo>
                  <a:cubicBezTo>
                    <a:pt x="12326" y="11413"/>
                    <a:pt x="12440" y="11322"/>
                    <a:pt x="12554" y="11185"/>
                  </a:cubicBezTo>
                  <a:cubicBezTo>
                    <a:pt x="12668" y="11048"/>
                    <a:pt x="12805" y="10888"/>
                    <a:pt x="12965" y="10706"/>
                  </a:cubicBezTo>
                  <a:cubicBezTo>
                    <a:pt x="13125" y="10500"/>
                    <a:pt x="13307" y="10272"/>
                    <a:pt x="13467" y="10021"/>
                  </a:cubicBezTo>
                  <a:cubicBezTo>
                    <a:pt x="13810" y="9496"/>
                    <a:pt x="14129" y="8857"/>
                    <a:pt x="14380" y="8127"/>
                  </a:cubicBezTo>
                  <a:cubicBezTo>
                    <a:pt x="14654" y="7396"/>
                    <a:pt x="14791" y="6574"/>
                    <a:pt x="14791" y="5753"/>
                  </a:cubicBezTo>
                  <a:cubicBezTo>
                    <a:pt x="14814" y="4931"/>
                    <a:pt x="14700" y="4132"/>
                    <a:pt x="14517" y="3379"/>
                  </a:cubicBezTo>
                  <a:cubicBezTo>
                    <a:pt x="14312" y="2649"/>
                    <a:pt x="14038" y="1987"/>
                    <a:pt x="13695" y="1462"/>
                  </a:cubicBezTo>
                  <a:cubicBezTo>
                    <a:pt x="13513" y="1211"/>
                    <a:pt x="13330" y="1005"/>
                    <a:pt x="13170" y="823"/>
                  </a:cubicBezTo>
                  <a:cubicBezTo>
                    <a:pt x="12988" y="663"/>
                    <a:pt x="12828" y="503"/>
                    <a:pt x="12691" y="389"/>
                  </a:cubicBezTo>
                  <a:cubicBezTo>
                    <a:pt x="12645" y="343"/>
                    <a:pt x="12577" y="275"/>
                    <a:pt x="12531" y="229"/>
                  </a:cubicBezTo>
                  <a:cubicBezTo>
                    <a:pt x="12486" y="183"/>
                    <a:pt x="12463" y="138"/>
                    <a:pt x="12417" y="92"/>
                  </a:cubicBezTo>
                  <a:cubicBezTo>
                    <a:pt x="12372" y="24"/>
                    <a:pt x="12326" y="1"/>
                    <a:pt x="123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6" name="Google Shape;3226;p42"/>
            <p:cNvSpPr/>
            <p:nvPr/>
          </p:nvSpPr>
          <p:spPr>
            <a:xfrm flipH="1">
              <a:off x="7264865" y="1744028"/>
              <a:ext cx="114145" cy="284516"/>
            </a:xfrm>
            <a:custGeom>
              <a:avLst/>
              <a:gdLst/>
              <a:ahLst/>
              <a:cxnLst/>
              <a:rect l="l" t="t" r="r" b="b"/>
              <a:pathLst>
                <a:path w="4726" h="11780" extrusionOk="0">
                  <a:moveTo>
                    <a:pt x="4018" y="1"/>
                  </a:moveTo>
                  <a:cubicBezTo>
                    <a:pt x="3995" y="24"/>
                    <a:pt x="4064" y="412"/>
                    <a:pt x="4155" y="1028"/>
                  </a:cubicBezTo>
                  <a:cubicBezTo>
                    <a:pt x="4246" y="1621"/>
                    <a:pt x="4361" y="2443"/>
                    <a:pt x="4338" y="3219"/>
                  </a:cubicBezTo>
                  <a:cubicBezTo>
                    <a:pt x="4315" y="4018"/>
                    <a:pt x="4087" y="4794"/>
                    <a:pt x="3881" y="5342"/>
                  </a:cubicBezTo>
                  <a:cubicBezTo>
                    <a:pt x="3676" y="5913"/>
                    <a:pt x="3493" y="6255"/>
                    <a:pt x="3493" y="6255"/>
                  </a:cubicBezTo>
                  <a:cubicBezTo>
                    <a:pt x="3493" y="6255"/>
                    <a:pt x="3447" y="6346"/>
                    <a:pt x="3379" y="6506"/>
                  </a:cubicBezTo>
                  <a:cubicBezTo>
                    <a:pt x="3311" y="6666"/>
                    <a:pt x="3196" y="6894"/>
                    <a:pt x="3059" y="7168"/>
                  </a:cubicBezTo>
                  <a:cubicBezTo>
                    <a:pt x="2786" y="7716"/>
                    <a:pt x="2375" y="8401"/>
                    <a:pt x="1918" y="9085"/>
                  </a:cubicBezTo>
                  <a:cubicBezTo>
                    <a:pt x="1028" y="10455"/>
                    <a:pt x="1" y="11733"/>
                    <a:pt x="69" y="11779"/>
                  </a:cubicBezTo>
                  <a:cubicBezTo>
                    <a:pt x="70" y="11780"/>
                    <a:pt x="71" y="11780"/>
                    <a:pt x="73" y="11780"/>
                  </a:cubicBezTo>
                  <a:cubicBezTo>
                    <a:pt x="156" y="11780"/>
                    <a:pt x="1252" y="10590"/>
                    <a:pt x="2238" y="9291"/>
                  </a:cubicBezTo>
                  <a:cubicBezTo>
                    <a:pt x="2717" y="8629"/>
                    <a:pt x="3174" y="7944"/>
                    <a:pt x="3493" y="7396"/>
                  </a:cubicBezTo>
                  <a:cubicBezTo>
                    <a:pt x="3653" y="7122"/>
                    <a:pt x="3767" y="6894"/>
                    <a:pt x="3836" y="6734"/>
                  </a:cubicBezTo>
                  <a:cubicBezTo>
                    <a:pt x="3927" y="6575"/>
                    <a:pt x="3972" y="6483"/>
                    <a:pt x="3972" y="6483"/>
                  </a:cubicBezTo>
                  <a:cubicBezTo>
                    <a:pt x="3972" y="6483"/>
                    <a:pt x="4155" y="6095"/>
                    <a:pt x="4338" y="5502"/>
                  </a:cubicBezTo>
                  <a:cubicBezTo>
                    <a:pt x="4543" y="4908"/>
                    <a:pt x="4726" y="4087"/>
                    <a:pt x="4726" y="3219"/>
                  </a:cubicBezTo>
                  <a:cubicBezTo>
                    <a:pt x="4680" y="2398"/>
                    <a:pt x="4520" y="1576"/>
                    <a:pt x="4338" y="982"/>
                  </a:cubicBezTo>
                  <a:cubicBezTo>
                    <a:pt x="4201" y="389"/>
                    <a:pt x="4064" y="1"/>
                    <a:pt x="4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7" name="Google Shape;3227;p42"/>
            <p:cNvSpPr/>
            <p:nvPr/>
          </p:nvSpPr>
          <p:spPr>
            <a:xfrm flipH="1">
              <a:off x="7771488" y="1968912"/>
              <a:ext cx="68931" cy="166556"/>
            </a:xfrm>
            <a:custGeom>
              <a:avLst/>
              <a:gdLst/>
              <a:ahLst/>
              <a:cxnLst/>
              <a:rect l="l" t="t" r="r" b="b"/>
              <a:pathLst>
                <a:path w="2854" h="6896" extrusionOk="0">
                  <a:moveTo>
                    <a:pt x="2800" y="1"/>
                  </a:moveTo>
                  <a:cubicBezTo>
                    <a:pt x="2702" y="1"/>
                    <a:pt x="2107" y="710"/>
                    <a:pt x="1575" y="1463"/>
                  </a:cubicBezTo>
                  <a:cubicBezTo>
                    <a:pt x="1301" y="1874"/>
                    <a:pt x="1050" y="2285"/>
                    <a:pt x="867" y="2582"/>
                  </a:cubicBezTo>
                  <a:cubicBezTo>
                    <a:pt x="708" y="2901"/>
                    <a:pt x="594" y="3130"/>
                    <a:pt x="594" y="3130"/>
                  </a:cubicBezTo>
                  <a:cubicBezTo>
                    <a:pt x="594" y="3130"/>
                    <a:pt x="502" y="3358"/>
                    <a:pt x="388" y="3700"/>
                  </a:cubicBezTo>
                  <a:cubicBezTo>
                    <a:pt x="274" y="4043"/>
                    <a:pt x="137" y="4499"/>
                    <a:pt x="69" y="4978"/>
                  </a:cubicBezTo>
                  <a:cubicBezTo>
                    <a:pt x="23" y="5481"/>
                    <a:pt x="0" y="5960"/>
                    <a:pt x="114" y="6325"/>
                  </a:cubicBezTo>
                  <a:cubicBezTo>
                    <a:pt x="183" y="6690"/>
                    <a:pt x="297" y="6896"/>
                    <a:pt x="320" y="6896"/>
                  </a:cubicBezTo>
                  <a:cubicBezTo>
                    <a:pt x="365" y="6873"/>
                    <a:pt x="320" y="6645"/>
                    <a:pt x="297" y="6302"/>
                  </a:cubicBezTo>
                  <a:cubicBezTo>
                    <a:pt x="274" y="5960"/>
                    <a:pt x="342" y="5503"/>
                    <a:pt x="434" y="5047"/>
                  </a:cubicBezTo>
                  <a:cubicBezTo>
                    <a:pt x="525" y="4613"/>
                    <a:pt x="708" y="4180"/>
                    <a:pt x="822" y="3860"/>
                  </a:cubicBezTo>
                  <a:cubicBezTo>
                    <a:pt x="982" y="3540"/>
                    <a:pt x="1073" y="3335"/>
                    <a:pt x="1073" y="3335"/>
                  </a:cubicBezTo>
                  <a:cubicBezTo>
                    <a:pt x="1073" y="3335"/>
                    <a:pt x="1438" y="2491"/>
                    <a:pt x="1895" y="1669"/>
                  </a:cubicBezTo>
                  <a:cubicBezTo>
                    <a:pt x="2351" y="847"/>
                    <a:pt x="2853" y="48"/>
                    <a:pt x="2808" y="3"/>
                  </a:cubicBezTo>
                  <a:cubicBezTo>
                    <a:pt x="2806" y="1"/>
                    <a:pt x="2803" y="1"/>
                    <a:pt x="2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8" name="Google Shape;3228;p42"/>
            <p:cNvSpPr/>
            <p:nvPr/>
          </p:nvSpPr>
          <p:spPr>
            <a:xfrm flipH="1">
              <a:off x="7408741" y="1854212"/>
              <a:ext cx="348448" cy="285676"/>
            </a:xfrm>
            <a:custGeom>
              <a:avLst/>
              <a:gdLst/>
              <a:ahLst/>
              <a:cxnLst/>
              <a:rect l="l" t="t" r="r" b="b"/>
              <a:pathLst>
                <a:path w="14427" h="11828" extrusionOk="0">
                  <a:moveTo>
                    <a:pt x="14416" y="0"/>
                  </a:moveTo>
                  <a:cubicBezTo>
                    <a:pt x="14374" y="0"/>
                    <a:pt x="14243" y="87"/>
                    <a:pt x="14038" y="209"/>
                  </a:cubicBezTo>
                  <a:cubicBezTo>
                    <a:pt x="13810" y="369"/>
                    <a:pt x="13445" y="529"/>
                    <a:pt x="13011" y="711"/>
                  </a:cubicBezTo>
                  <a:cubicBezTo>
                    <a:pt x="12144" y="1054"/>
                    <a:pt x="10888" y="1236"/>
                    <a:pt x="9610" y="1465"/>
                  </a:cubicBezTo>
                  <a:cubicBezTo>
                    <a:pt x="8355" y="1693"/>
                    <a:pt x="7122" y="2035"/>
                    <a:pt x="6209" y="2423"/>
                  </a:cubicBezTo>
                  <a:cubicBezTo>
                    <a:pt x="5981" y="2515"/>
                    <a:pt x="5776" y="2583"/>
                    <a:pt x="5593" y="2652"/>
                  </a:cubicBezTo>
                  <a:cubicBezTo>
                    <a:pt x="5410" y="2743"/>
                    <a:pt x="5251" y="2834"/>
                    <a:pt x="5136" y="2903"/>
                  </a:cubicBezTo>
                  <a:cubicBezTo>
                    <a:pt x="4885" y="3040"/>
                    <a:pt x="4726" y="3108"/>
                    <a:pt x="4726" y="3108"/>
                  </a:cubicBezTo>
                  <a:cubicBezTo>
                    <a:pt x="4726" y="3108"/>
                    <a:pt x="4589" y="3177"/>
                    <a:pt x="4360" y="3359"/>
                  </a:cubicBezTo>
                  <a:cubicBezTo>
                    <a:pt x="4109" y="3519"/>
                    <a:pt x="3790" y="3770"/>
                    <a:pt x="3447" y="4112"/>
                  </a:cubicBezTo>
                  <a:cubicBezTo>
                    <a:pt x="3082" y="4432"/>
                    <a:pt x="2694" y="4866"/>
                    <a:pt x="2329" y="5345"/>
                  </a:cubicBezTo>
                  <a:cubicBezTo>
                    <a:pt x="1964" y="5824"/>
                    <a:pt x="1576" y="6349"/>
                    <a:pt x="1256" y="6920"/>
                  </a:cubicBezTo>
                  <a:cubicBezTo>
                    <a:pt x="617" y="8016"/>
                    <a:pt x="160" y="9248"/>
                    <a:pt x="46" y="10230"/>
                  </a:cubicBezTo>
                  <a:cubicBezTo>
                    <a:pt x="1" y="10709"/>
                    <a:pt x="1" y="11120"/>
                    <a:pt x="46" y="11394"/>
                  </a:cubicBezTo>
                  <a:cubicBezTo>
                    <a:pt x="92" y="11668"/>
                    <a:pt x="115" y="11827"/>
                    <a:pt x="138" y="11827"/>
                  </a:cubicBezTo>
                  <a:cubicBezTo>
                    <a:pt x="183" y="11827"/>
                    <a:pt x="69" y="11188"/>
                    <a:pt x="252" y="10252"/>
                  </a:cubicBezTo>
                  <a:cubicBezTo>
                    <a:pt x="412" y="9339"/>
                    <a:pt x="914" y="8153"/>
                    <a:pt x="1576" y="7103"/>
                  </a:cubicBezTo>
                  <a:cubicBezTo>
                    <a:pt x="1918" y="6578"/>
                    <a:pt x="2283" y="6075"/>
                    <a:pt x="2648" y="5619"/>
                  </a:cubicBezTo>
                  <a:cubicBezTo>
                    <a:pt x="3036" y="5162"/>
                    <a:pt x="3425" y="4774"/>
                    <a:pt x="3767" y="4478"/>
                  </a:cubicBezTo>
                  <a:cubicBezTo>
                    <a:pt x="4109" y="4158"/>
                    <a:pt x="4429" y="3930"/>
                    <a:pt x="4634" y="3770"/>
                  </a:cubicBezTo>
                  <a:cubicBezTo>
                    <a:pt x="4863" y="3610"/>
                    <a:pt x="4999" y="3565"/>
                    <a:pt x="4999" y="3565"/>
                  </a:cubicBezTo>
                  <a:cubicBezTo>
                    <a:pt x="4999" y="3565"/>
                    <a:pt x="5136" y="3473"/>
                    <a:pt x="5365" y="3359"/>
                  </a:cubicBezTo>
                  <a:cubicBezTo>
                    <a:pt x="5502" y="3291"/>
                    <a:pt x="5639" y="3199"/>
                    <a:pt x="5798" y="3108"/>
                  </a:cubicBezTo>
                  <a:cubicBezTo>
                    <a:pt x="5981" y="3040"/>
                    <a:pt x="6164" y="2948"/>
                    <a:pt x="6392" y="2857"/>
                  </a:cubicBezTo>
                  <a:cubicBezTo>
                    <a:pt x="7236" y="2492"/>
                    <a:pt x="8469" y="2104"/>
                    <a:pt x="9701" y="1830"/>
                  </a:cubicBezTo>
                  <a:cubicBezTo>
                    <a:pt x="10934" y="1556"/>
                    <a:pt x="12212" y="1328"/>
                    <a:pt x="13080" y="894"/>
                  </a:cubicBezTo>
                  <a:cubicBezTo>
                    <a:pt x="13536" y="689"/>
                    <a:pt x="13879" y="483"/>
                    <a:pt x="14084" y="301"/>
                  </a:cubicBezTo>
                  <a:cubicBezTo>
                    <a:pt x="14312" y="118"/>
                    <a:pt x="14426" y="27"/>
                    <a:pt x="14426" y="4"/>
                  </a:cubicBezTo>
                  <a:cubicBezTo>
                    <a:pt x="14424" y="2"/>
                    <a:pt x="14420" y="0"/>
                    <a:pt x="14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9" name="Google Shape;3229;p42"/>
            <p:cNvSpPr/>
            <p:nvPr/>
          </p:nvSpPr>
          <p:spPr>
            <a:xfrm flipH="1">
              <a:off x="7313363" y="1765475"/>
              <a:ext cx="43040" cy="150639"/>
            </a:xfrm>
            <a:custGeom>
              <a:avLst/>
              <a:gdLst/>
              <a:ahLst/>
              <a:cxnLst/>
              <a:rect l="l" t="t" r="r" b="b"/>
              <a:pathLst>
                <a:path w="1782" h="6237" extrusionOk="0">
                  <a:moveTo>
                    <a:pt x="901" y="1"/>
                  </a:moveTo>
                  <a:cubicBezTo>
                    <a:pt x="897" y="1"/>
                    <a:pt x="894" y="2"/>
                    <a:pt x="891" y="3"/>
                  </a:cubicBezTo>
                  <a:cubicBezTo>
                    <a:pt x="868" y="26"/>
                    <a:pt x="937" y="231"/>
                    <a:pt x="1051" y="505"/>
                  </a:cubicBezTo>
                  <a:cubicBezTo>
                    <a:pt x="1142" y="802"/>
                    <a:pt x="1256" y="1190"/>
                    <a:pt x="1302" y="1601"/>
                  </a:cubicBezTo>
                  <a:cubicBezTo>
                    <a:pt x="1325" y="1989"/>
                    <a:pt x="1325" y="2400"/>
                    <a:pt x="1279" y="2696"/>
                  </a:cubicBezTo>
                  <a:cubicBezTo>
                    <a:pt x="1279" y="2833"/>
                    <a:pt x="1233" y="2948"/>
                    <a:pt x="1233" y="3039"/>
                  </a:cubicBezTo>
                  <a:cubicBezTo>
                    <a:pt x="1210" y="3130"/>
                    <a:pt x="1210" y="3176"/>
                    <a:pt x="1210" y="3176"/>
                  </a:cubicBezTo>
                  <a:cubicBezTo>
                    <a:pt x="1210" y="3176"/>
                    <a:pt x="1188" y="3221"/>
                    <a:pt x="1188" y="3313"/>
                  </a:cubicBezTo>
                  <a:cubicBezTo>
                    <a:pt x="1165" y="3404"/>
                    <a:pt x="1142" y="3518"/>
                    <a:pt x="1096" y="3678"/>
                  </a:cubicBezTo>
                  <a:cubicBezTo>
                    <a:pt x="1051" y="3952"/>
                    <a:pt x="914" y="4340"/>
                    <a:pt x="777" y="4728"/>
                  </a:cubicBezTo>
                  <a:cubicBezTo>
                    <a:pt x="457" y="5481"/>
                    <a:pt x="1" y="6189"/>
                    <a:pt x="69" y="6234"/>
                  </a:cubicBezTo>
                  <a:cubicBezTo>
                    <a:pt x="71" y="6236"/>
                    <a:pt x="73" y="6237"/>
                    <a:pt x="76" y="6237"/>
                  </a:cubicBezTo>
                  <a:cubicBezTo>
                    <a:pt x="153" y="6237"/>
                    <a:pt x="699" y="5615"/>
                    <a:pt x="1096" y="4888"/>
                  </a:cubicBezTo>
                  <a:cubicBezTo>
                    <a:pt x="1302" y="4500"/>
                    <a:pt x="1484" y="4112"/>
                    <a:pt x="1576" y="3792"/>
                  </a:cubicBezTo>
                  <a:cubicBezTo>
                    <a:pt x="1621" y="3655"/>
                    <a:pt x="1644" y="3518"/>
                    <a:pt x="1690" y="3427"/>
                  </a:cubicBezTo>
                  <a:cubicBezTo>
                    <a:pt x="1713" y="3336"/>
                    <a:pt x="1713" y="3267"/>
                    <a:pt x="1713" y="3267"/>
                  </a:cubicBezTo>
                  <a:cubicBezTo>
                    <a:pt x="1713" y="3267"/>
                    <a:pt x="1735" y="3221"/>
                    <a:pt x="1735" y="3130"/>
                  </a:cubicBezTo>
                  <a:cubicBezTo>
                    <a:pt x="1735" y="3016"/>
                    <a:pt x="1758" y="2902"/>
                    <a:pt x="1758" y="2719"/>
                  </a:cubicBezTo>
                  <a:cubicBezTo>
                    <a:pt x="1781" y="2400"/>
                    <a:pt x="1758" y="1966"/>
                    <a:pt x="1667" y="1532"/>
                  </a:cubicBezTo>
                  <a:cubicBezTo>
                    <a:pt x="1576" y="1099"/>
                    <a:pt x="1393" y="711"/>
                    <a:pt x="1233" y="414"/>
                  </a:cubicBezTo>
                  <a:cubicBezTo>
                    <a:pt x="1084" y="157"/>
                    <a:pt x="954"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0" name="Google Shape;3230;p42"/>
            <p:cNvSpPr/>
            <p:nvPr/>
          </p:nvSpPr>
          <p:spPr>
            <a:xfrm flipH="1">
              <a:off x="7853630" y="2171841"/>
              <a:ext cx="82722" cy="82722"/>
            </a:xfrm>
            <a:custGeom>
              <a:avLst/>
              <a:gdLst/>
              <a:ahLst/>
              <a:cxnLst/>
              <a:rect l="l" t="t" r="r" b="b"/>
              <a:pathLst>
                <a:path w="3425" h="3425" extrusionOk="0">
                  <a:moveTo>
                    <a:pt x="3304" y="0"/>
                  </a:moveTo>
                  <a:cubicBezTo>
                    <a:pt x="3230" y="0"/>
                    <a:pt x="3128" y="12"/>
                    <a:pt x="3013" y="46"/>
                  </a:cubicBezTo>
                  <a:cubicBezTo>
                    <a:pt x="2785" y="92"/>
                    <a:pt x="2488" y="229"/>
                    <a:pt x="2215" y="388"/>
                  </a:cubicBezTo>
                  <a:cubicBezTo>
                    <a:pt x="1918" y="548"/>
                    <a:pt x="1690" y="753"/>
                    <a:pt x="1507" y="913"/>
                  </a:cubicBezTo>
                  <a:cubicBezTo>
                    <a:pt x="1324" y="1073"/>
                    <a:pt x="1210" y="1187"/>
                    <a:pt x="1210" y="1187"/>
                  </a:cubicBezTo>
                  <a:cubicBezTo>
                    <a:pt x="1210" y="1187"/>
                    <a:pt x="799" y="1689"/>
                    <a:pt x="503" y="2237"/>
                  </a:cubicBezTo>
                  <a:cubicBezTo>
                    <a:pt x="183" y="2785"/>
                    <a:pt x="0" y="3401"/>
                    <a:pt x="69" y="3424"/>
                  </a:cubicBezTo>
                  <a:cubicBezTo>
                    <a:pt x="70" y="3425"/>
                    <a:pt x="72" y="3425"/>
                    <a:pt x="74" y="3425"/>
                  </a:cubicBezTo>
                  <a:cubicBezTo>
                    <a:pt x="150" y="3425"/>
                    <a:pt x="442" y="2912"/>
                    <a:pt x="822" y="2443"/>
                  </a:cubicBezTo>
                  <a:cubicBezTo>
                    <a:pt x="1187" y="1963"/>
                    <a:pt x="1598" y="1530"/>
                    <a:pt x="1598" y="1530"/>
                  </a:cubicBezTo>
                  <a:cubicBezTo>
                    <a:pt x="1598" y="1530"/>
                    <a:pt x="1690" y="1415"/>
                    <a:pt x="1849" y="1256"/>
                  </a:cubicBezTo>
                  <a:cubicBezTo>
                    <a:pt x="1986" y="1096"/>
                    <a:pt x="2192" y="868"/>
                    <a:pt x="2420" y="685"/>
                  </a:cubicBezTo>
                  <a:cubicBezTo>
                    <a:pt x="2648" y="502"/>
                    <a:pt x="2899" y="320"/>
                    <a:pt x="3082" y="229"/>
                  </a:cubicBezTo>
                  <a:cubicBezTo>
                    <a:pt x="3287" y="114"/>
                    <a:pt x="3424" y="69"/>
                    <a:pt x="3424" y="23"/>
                  </a:cubicBezTo>
                  <a:cubicBezTo>
                    <a:pt x="3424" y="12"/>
                    <a:pt x="3379" y="0"/>
                    <a:pt x="33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1" name="Google Shape;3231;p42"/>
            <p:cNvSpPr/>
            <p:nvPr/>
          </p:nvSpPr>
          <p:spPr>
            <a:xfrm flipH="1">
              <a:off x="7818899" y="2197056"/>
              <a:ext cx="103663" cy="230608"/>
            </a:xfrm>
            <a:custGeom>
              <a:avLst/>
              <a:gdLst/>
              <a:ahLst/>
              <a:cxnLst/>
              <a:rect l="l" t="t" r="r" b="b"/>
              <a:pathLst>
                <a:path w="4292" h="9548" extrusionOk="0">
                  <a:moveTo>
                    <a:pt x="4265" y="1"/>
                  </a:moveTo>
                  <a:cubicBezTo>
                    <a:pt x="4172" y="1"/>
                    <a:pt x="3843" y="54"/>
                    <a:pt x="3401" y="189"/>
                  </a:cubicBezTo>
                  <a:cubicBezTo>
                    <a:pt x="2876" y="394"/>
                    <a:pt x="2237" y="782"/>
                    <a:pt x="1712" y="1307"/>
                  </a:cubicBezTo>
                  <a:cubicBezTo>
                    <a:pt x="1187" y="1855"/>
                    <a:pt x="776" y="2494"/>
                    <a:pt x="571" y="2996"/>
                  </a:cubicBezTo>
                  <a:cubicBezTo>
                    <a:pt x="434" y="3247"/>
                    <a:pt x="388" y="3476"/>
                    <a:pt x="320" y="3635"/>
                  </a:cubicBezTo>
                  <a:cubicBezTo>
                    <a:pt x="274" y="3772"/>
                    <a:pt x="228" y="3864"/>
                    <a:pt x="228" y="3864"/>
                  </a:cubicBezTo>
                  <a:cubicBezTo>
                    <a:pt x="228" y="3864"/>
                    <a:pt x="228" y="3955"/>
                    <a:pt x="183" y="4115"/>
                  </a:cubicBezTo>
                  <a:cubicBezTo>
                    <a:pt x="160" y="4275"/>
                    <a:pt x="91" y="4503"/>
                    <a:pt x="69" y="4800"/>
                  </a:cubicBezTo>
                  <a:cubicBezTo>
                    <a:pt x="0" y="5347"/>
                    <a:pt x="0" y="6078"/>
                    <a:pt x="91" y="6831"/>
                  </a:cubicBezTo>
                  <a:cubicBezTo>
                    <a:pt x="206" y="7561"/>
                    <a:pt x="411" y="8269"/>
                    <a:pt x="662" y="8748"/>
                  </a:cubicBezTo>
                  <a:cubicBezTo>
                    <a:pt x="890" y="9250"/>
                    <a:pt x="1096" y="9547"/>
                    <a:pt x="1119" y="9547"/>
                  </a:cubicBezTo>
                  <a:cubicBezTo>
                    <a:pt x="1164" y="9524"/>
                    <a:pt x="1004" y="9182"/>
                    <a:pt x="845" y="8680"/>
                  </a:cubicBezTo>
                  <a:cubicBezTo>
                    <a:pt x="662" y="8178"/>
                    <a:pt x="525" y="7493"/>
                    <a:pt x="457" y="6785"/>
                  </a:cubicBezTo>
                  <a:cubicBezTo>
                    <a:pt x="411" y="6078"/>
                    <a:pt x="457" y="5370"/>
                    <a:pt x="548" y="4868"/>
                  </a:cubicBezTo>
                  <a:cubicBezTo>
                    <a:pt x="594" y="4594"/>
                    <a:pt x="662" y="4389"/>
                    <a:pt x="685" y="4252"/>
                  </a:cubicBezTo>
                  <a:cubicBezTo>
                    <a:pt x="731" y="4092"/>
                    <a:pt x="753" y="4001"/>
                    <a:pt x="753" y="4001"/>
                  </a:cubicBezTo>
                  <a:cubicBezTo>
                    <a:pt x="753" y="4001"/>
                    <a:pt x="776" y="3932"/>
                    <a:pt x="822" y="3772"/>
                  </a:cubicBezTo>
                  <a:cubicBezTo>
                    <a:pt x="867" y="3635"/>
                    <a:pt x="913" y="3430"/>
                    <a:pt x="1004" y="3179"/>
                  </a:cubicBezTo>
                  <a:cubicBezTo>
                    <a:pt x="1187" y="2700"/>
                    <a:pt x="1529" y="2083"/>
                    <a:pt x="1963" y="1558"/>
                  </a:cubicBezTo>
                  <a:cubicBezTo>
                    <a:pt x="2442" y="1033"/>
                    <a:pt x="3013" y="623"/>
                    <a:pt x="3492" y="394"/>
                  </a:cubicBezTo>
                  <a:cubicBezTo>
                    <a:pt x="3949" y="166"/>
                    <a:pt x="4291" y="52"/>
                    <a:pt x="4291" y="6"/>
                  </a:cubicBezTo>
                  <a:cubicBezTo>
                    <a:pt x="4291" y="3"/>
                    <a:pt x="4282"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2" name="Google Shape;3232;p42"/>
            <p:cNvSpPr/>
            <p:nvPr/>
          </p:nvSpPr>
          <p:spPr>
            <a:xfrm flipH="1">
              <a:off x="7021190" y="2075907"/>
              <a:ext cx="19878" cy="161604"/>
            </a:xfrm>
            <a:custGeom>
              <a:avLst/>
              <a:gdLst/>
              <a:ahLst/>
              <a:cxnLst/>
              <a:rect l="l" t="t" r="r" b="b"/>
              <a:pathLst>
                <a:path w="823" h="6691" extrusionOk="0">
                  <a:moveTo>
                    <a:pt x="229" y="1"/>
                  </a:moveTo>
                  <a:cubicBezTo>
                    <a:pt x="138" y="1"/>
                    <a:pt x="138" y="845"/>
                    <a:pt x="183" y="1713"/>
                  </a:cubicBezTo>
                  <a:cubicBezTo>
                    <a:pt x="229" y="2123"/>
                    <a:pt x="252" y="2534"/>
                    <a:pt x="275" y="2854"/>
                  </a:cubicBezTo>
                  <a:cubicBezTo>
                    <a:pt x="275" y="3173"/>
                    <a:pt x="298" y="3379"/>
                    <a:pt x="298" y="3379"/>
                  </a:cubicBezTo>
                  <a:cubicBezTo>
                    <a:pt x="298" y="3379"/>
                    <a:pt x="298" y="3584"/>
                    <a:pt x="320" y="3904"/>
                  </a:cubicBezTo>
                  <a:cubicBezTo>
                    <a:pt x="343" y="4223"/>
                    <a:pt x="343" y="4634"/>
                    <a:pt x="320" y="5045"/>
                  </a:cubicBezTo>
                  <a:cubicBezTo>
                    <a:pt x="298" y="5456"/>
                    <a:pt x="206" y="5867"/>
                    <a:pt x="138" y="6163"/>
                  </a:cubicBezTo>
                  <a:cubicBezTo>
                    <a:pt x="46" y="6460"/>
                    <a:pt x="1" y="6666"/>
                    <a:pt x="46" y="6688"/>
                  </a:cubicBezTo>
                  <a:cubicBezTo>
                    <a:pt x="48" y="6690"/>
                    <a:pt x="49" y="6690"/>
                    <a:pt x="51" y="6690"/>
                  </a:cubicBezTo>
                  <a:cubicBezTo>
                    <a:pt x="82" y="6690"/>
                    <a:pt x="191" y="6512"/>
                    <a:pt x="320" y="6232"/>
                  </a:cubicBezTo>
                  <a:cubicBezTo>
                    <a:pt x="457" y="5935"/>
                    <a:pt x="594" y="5524"/>
                    <a:pt x="686" y="5091"/>
                  </a:cubicBezTo>
                  <a:cubicBezTo>
                    <a:pt x="754" y="4657"/>
                    <a:pt x="800" y="4223"/>
                    <a:pt x="800" y="3904"/>
                  </a:cubicBezTo>
                  <a:cubicBezTo>
                    <a:pt x="823" y="3561"/>
                    <a:pt x="800" y="3356"/>
                    <a:pt x="800" y="3356"/>
                  </a:cubicBezTo>
                  <a:cubicBezTo>
                    <a:pt x="800" y="3356"/>
                    <a:pt x="777" y="3128"/>
                    <a:pt x="754" y="2808"/>
                  </a:cubicBezTo>
                  <a:cubicBezTo>
                    <a:pt x="708" y="2489"/>
                    <a:pt x="640" y="2078"/>
                    <a:pt x="571" y="1667"/>
                  </a:cubicBezTo>
                  <a:cubicBezTo>
                    <a:pt x="412" y="822"/>
                    <a:pt x="298"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3" name="Google Shape;3233;p42"/>
            <p:cNvSpPr/>
            <p:nvPr/>
          </p:nvSpPr>
          <p:spPr>
            <a:xfrm flipH="1">
              <a:off x="7533900" y="1924737"/>
              <a:ext cx="92625" cy="56565"/>
            </a:xfrm>
            <a:custGeom>
              <a:avLst/>
              <a:gdLst/>
              <a:ahLst/>
              <a:cxnLst/>
              <a:rect l="l" t="t" r="r" b="b"/>
              <a:pathLst>
                <a:path w="3835" h="2342" extrusionOk="0">
                  <a:moveTo>
                    <a:pt x="3452" y="1"/>
                  </a:moveTo>
                  <a:cubicBezTo>
                    <a:pt x="3330" y="1"/>
                    <a:pt x="3185" y="32"/>
                    <a:pt x="3036" y="97"/>
                  </a:cubicBezTo>
                  <a:cubicBezTo>
                    <a:pt x="2671" y="279"/>
                    <a:pt x="2420" y="576"/>
                    <a:pt x="2488" y="782"/>
                  </a:cubicBezTo>
                  <a:cubicBezTo>
                    <a:pt x="2514" y="899"/>
                    <a:pt x="2638" y="964"/>
                    <a:pt x="2803" y="964"/>
                  </a:cubicBezTo>
                  <a:cubicBezTo>
                    <a:pt x="2926" y="964"/>
                    <a:pt x="3072" y="928"/>
                    <a:pt x="3219" y="850"/>
                  </a:cubicBezTo>
                  <a:cubicBezTo>
                    <a:pt x="3584" y="690"/>
                    <a:pt x="3835" y="394"/>
                    <a:pt x="3789" y="188"/>
                  </a:cubicBezTo>
                  <a:cubicBezTo>
                    <a:pt x="3762" y="66"/>
                    <a:pt x="3631" y="1"/>
                    <a:pt x="3452" y="1"/>
                  </a:cubicBezTo>
                  <a:close/>
                  <a:moveTo>
                    <a:pt x="1452" y="980"/>
                  </a:moveTo>
                  <a:cubicBezTo>
                    <a:pt x="1278" y="980"/>
                    <a:pt x="1068" y="1027"/>
                    <a:pt x="845" y="1124"/>
                  </a:cubicBezTo>
                  <a:cubicBezTo>
                    <a:pt x="343" y="1375"/>
                    <a:pt x="0" y="1809"/>
                    <a:pt x="69" y="2083"/>
                  </a:cubicBezTo>
                  <a:cubicBezTo>
                    <a:pt x="108" y="2254"/>
                    <a:pt x="284" y="2341"/>
                    <a:pt x="522" y="2341"/>
                  </a:cubicBezTo>
                  <a:cubicBezTo>
                    <a:pt x="697" y="2341"/>
                    <a:pt x="906" y="2294"/>
                    <a:pt x="1119" y="2197"/>
                  </a:cubicBezTo>
                  <a:cubicBezTo>
                    <a:pt x="1621" y="1946"/>
                    <a:pt x="1963" y="1512"/>
                    <a:pt x="1895" y="1238"/>
                  </a:cubicBezTo>
                  <a:cubicBezTo>
                    <a:pt x="1855" y="1067"/>
                    <a:pt x="1687" y="980"/>
                    <a:pt x="1452" y="9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4" name="Google Shape;3234;p42"/>
            <p:cNvSpPr/>
            <p:nvPr/>
          </p:nvSpPr>
          <p:spPr>
            <a:xfrm flipH="1">
              <a:off x="7709198" y="2280141"/>
              <a:ext cx="68376" cy="85307"/>
            </a:xfrm>
            <a:custGeom>
              <a:avLst/>
              <a:gdLst/>
              <a:ahLst/>
              <a:cxnLst/>
              <a:rect l="l" t="t" r="r" b="b"/>
              <a:pathLst>
                <a:path w="2831" h="3532" extrusionOk="0">
                  <a:moveTo>
                    <a:pt x="2402" y="0"/>
                  </a:moveTo>
                  <a:cubicBezTo>
                    <a:pt x="2182" y="0"/>
                    <a:pt x="1896" y="169"/>
                    <a:pt x="1644" y="469"/>
                  </a:cubicBezTo>
                  <a:cubicBezTo>
                    <a:pt x="1301" y="903"/>
                    <a:pt x="1164" y="1451"/>
                    <a:pt x="1370" y="1679"/>
                  </a:cubicBezTo>
                  <a:cubicBezTo>
                    <a:pt x="1426" y="1749"/>
                    <a:pt x="1508" y="1783"/>
                    <a:pt x="1605" y="1783"/>
                  </a:cubicBezTo>
                  <a:cubicBezTo>
                    <a:pt x="1823" y="1783"/>
                    <a:pt x="2114" y="1614"/>
                    <a:pt x="2351" y="1314"/>
                  </a:cubicBezTo>
                  <a:cubicBezTo>
                    <a:pt x="2694" y="880"/>
                    <a:pt x="2831" y="332"/>
                    <a:pt x="2648" y="104"/>
                  </a:cubicBezTo>
                  <a:cubicBezTo>
                    <a:pt x="2585" y="34"/>
                    <a:pt x="2500" y="0"/>
                    <a:pt x="2402" y="0"/>
                  </a:cubicBezTo>
                  <a:close/>
                  <a:moveTo>
                    <a:pt x="872" y="2246"/>
                  </a:moveTo>
                  <a:cubicBezTo>
                    <a:pt x="715" y="2246"/>
                    <a:pt x="518" y="2369"/>
                    <a:pt x="343" y="2592"/>
                  </a:cubicBezTo>
                  <a:cubicBezTo>
                    <a:pt x="91" y="2889"/>
                    <a:pt x="0" y="3277"/>
                    <a:pt x="114" y="3459"/>
                  </a:cubicBezTo>
                  <a:cubicBezTo>
                    <a:pt x="163" y="3508"/>
                    <a:pt x="224" y="3531"/>
                    <a:pt x="293" y="3531"/>
                  </a:cubicBezTo>
                  <a:cubicBezTo>
                    <a:pt x="452" y="3531"/>
                    <a:pt x="654" y="3408"/>
                    <a:pt x="845" y="3186"/>
                  </a:cubicBezTo>
                  <a:cubicBezTo>
                    <a:pt x="1073" y="2866"/>
                    <a:pt x="1187" y="2501"/>
                    <a:pt x="1050" y="2318"/>
                  </a:cubicBezTo>
                  <a:cubicBezTo>
                    <a:pt x="1002" y="2270"/>
                    <a:pt x="941" y="2246"/>
                    <a:pt x="872" y="224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5" name="Google Shape;3235;p42"/>
            <p:cNvSpPr/>
            <p:nvPr/>
          </p:nvSpPr>
          <p:spPr>
            <a:xfrm flipH="1">
              <a:off x="7292423" y="3580922"/>
              <a:ext cx="272150" cy="203533"/>
            </a:xfrm>
            <a:custGeom>
              <a:avLst/>
              <a:gdLst/>
              <a:ahLst/>
              <a:cxnLst/>
              <a:rect l="l" t="t" r="r" b="b"/>
              <a:pathLst>
                <a:path w="11268" h="8427" extrusionOk="0">
                  <a:moveTo>
                    <a:pt x="6996" y="1"/>
                  </a:moveTo>
                  <a:cubicBezTo>
                    <a:pt x="5236" y="1"/>
                    <a:pt x="1932" y="2215"/>
                    <a:pt x="1932" y="2215"/>
                  </a:cubicBezTo>
                  <a:cubicBezTo>
                    <a:pt x="0" y="4326"/>
                    <a:pt x="1561" y="8426"/>
                    <a:pt x="5526" y="8426"/>
                  </a:cubicBezTo>
                  <a:cubicBezTo>
                    <a:pt x="5590" y="8426"/>
                    <a:pt x="5655" y="8425"/>
                    <a:pt x="5721" y="8423"/>
                  </a:cubicBezTo>
                  <a:cubicBezTo>
                    <a:pt x="6063" y="8400"/>
                    <a:pt x="6406" y="8355"/>
                    <a:pt x="6748" y="8286"/>
                  </a:cubicBezTo>
                  <a:cubicBezTo>
                    <a:pt x="9008" y="7830"/>
                    <a:pt x="10788" y="5844"/>
                    <a:pt x="11062" y="3584"/>
                  </a:cubicBezTo>
                  <a:cubicBezTo>
                    <a:pt x="11108" y="3265"/>
                    <a:pt x="11130" y="2945"/>
                    <a:pt x="11153" y="2626"/>
                  </a:cubicBezTo>
                  <a:cubicBezTo>
                    <a:pt x="11199" y="2101"/>
                    <a:pt x="11267" y="1210"/>
                    <a:pt x="10811" y="845"/>
                  </a:cubicBezTo>
                  <a:cubicBezTo>
                    <a:pt x="10263" y="1393"/>
                    <a:pt x="10012" y="2146"/>
                    <a:pt x="9168" y="2534"/>
                  </a:cubicBezTo>
                  <a:cubicBezTo>
                    <a:pt x="8791" y="2697"/>
                    <a:pt x="8214" y="2861"/>
                    <a:pt x="7677" y="2861"/>
                  </a:cubicBezTo>
                  <a:cubicBezTo>
                    <a:pt x="7236" y="2861"/>
                    <a:pt x="6822" y="2751"/>
                    <a:pt x="6565" y="2443"/>
                  </a:cubicBezTo>
                  <a:cubicBezTo>
                    <a:pt x="6771" y="2192"/>
                    <a:pt x="7068" y="2192"/>
                    <a:pt x="7296" y="2055"/>
                  </a:cubicBezTo>
                  <a:cubicBezTo>
                    <a:pt x="7524" y="1941"/>
                    <a:pt x="7730" y="1690"/>
                    <a:pt x="7866" y="1507"/>
                  </a:cubicBezTo>
                  <a:cubicBezTo>
                    <a:pt x="8186" y="1051"/>
                    <a:pt x="8186" y="594"/>
                    <a:pt x="7752" y="229"/>
                  </a:cubicBezTo>
                  <a:cubicBezTo>
                    <a:pt x="7565" y="69"/>
                    <a:pt x="7304" y="1"/>
                    <a:pt x="6996" y="1"/>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6" name="Google Shape;3236;p42"/>
            <p:cNvSpPr/>
            <p:nvPr/>
          </p:nvSpPr>
          <p:spPr>
            <a:xfrm flipH="1">
              <a:off x="7297930" y="3614011"/>
              <a:ext cx="266644" cy="170444"/>
            </a:xfrm>
            <a:custGeom>
              <a:avLst/>
              <a:gdLst/>
              <a:ahLst/>
              <a:cxnLst/>
              <a:rect l="l" t="t" r="r" b="b"/>
              <a:pathLst>
                <a:path w="11040" h="7057" extrusionOk="0">
                  <a:moveTo>
                    <a:pt x="3324" y="0"/>
                  </a:moveTo>
                  <a:lnTo>
                    <a:pt x="3324" y="0"/>
                  </a:lnTo>
                  <a:cubicBezTo>
                    <a:pt x="2525" y="457"/>
                    <a:pt x="1932" y="845"/>
                    <a:pt x="1932" y="845"/>
                  </a:cubicBezTo>
                  <a:cubicBezTo>
                    <a:pt x="0" y="2956"/>
                    <a:pt x="1561" y="7056"/>
                    <a:pt x="5526" y="7056"/>
                  </a:cubicBezTo>
                  <a:cubicBezTo>
                    <a:pt x="5590" y="7056"/>
                    <a:pt x="5655" y="7055"/>
                    <a:pt x="5721" y="7053"/>
                  </a:cubicBezTo>
                  <a:cubicBezTo>
                    <a:pt x="6063" y="7030"/>
                    <a:pt x="6406" y="6985"/>
                    <a:pt x="6748" y="6916"/>
                  </a:cubicBezTo>
                  <a:cubicBezTo>
                    <a:pt x="8962" y="6483"/>
                    <a:pt x="10720" y="4542"/>
                    <a:pt x="11039" y="2351"/>
                  </a:cubicBezTo>
                  <a:lnTo>
                    <a:pt x="11039" y="2351"/>
                  </a:lnTo>
                  <a:cubicBezTo>
                    <a:pt x="10354" y="3463"/>
                    <a:pt x="9139" y="4179"/>
                    <a:pt x="7525" y="4179"/>
                  </a:cubicBezTo>
                  <a:cubicBezTo>
                    <a:pt x="6721" y="4179"/>
                    <a:pt x="5817" y="4001"/>
                    <a:pt x="4831" y="3607"/>
                  </a:cubicBezTo>
                  <a:cubicBezTo>
                    <a:pt x="2754" y="2762"/>
                    <a:pt x="2822" y="1233"/>
                    <a:pt x="332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7" name="Google Shape;3237;p42"/>
            <p:cNvSpPr/>
            <p:nvPr/>
          </p:nvSpPr>
          <p:spPr>
            <a:xfrm flipH="1">
              <a:off x="7290225" y="3601331"/>
              <a:ext cx="59005" cy="86804"/>
            </a:xfrm>
            <a:custGeom>
              <a:avLst/>
              <a:gdLst/>
              <a:ahLst/>
              <a:cxnLst/>
              <a:rect l="l" t="t" r="r" b="b"/>
              <a:pathLst>
                <a:path w="2443" h="3594" extrusionOk="0">
                  <a:moveTo>
                    <a:pt x="1918" y="0"/>
                  </a:moveTo>
                  <a:cubicBezTo>
                    <a:pt x="1872" y="23"/>
                    <a:pt x="2078" y="594"/>
                    <a:pt x="2123" y="1164"/>
                  </a:cubicBezTo>
                  <a:cubicBezTo>
                    <a:pt x="2123" y="1438"/>
                    <a:pt x="2055" y="1712"/>
                    <a:pt x="1963" y="1872"/>
                  </a:cubicBezTo>
                  <a:cubicBezTo>
                    <a:pt x="1918" y="1963"/>
                    <a:pt x="1872" y="2054"/>
                    <a:pt x="1826" y="2100"/>
                  </a:cubicBezTo>
                  <a:cubicBezTo>
                    <a:pt x="1804" y="2146"/>
                    <a:pt x="1781" y="2169"/>
                    <a:pt x="1781" y="2169"/>
                  </a:cubicBezTo>
                  <a:cubicBezTo>
                    <a:pt x="1781" y="2169"/>
                    <a:pt x="1712" y="2306"/>
                    <a:pt x="1575" y="2465"/>
                  </a:cubicBezTo>
                  <a:cubicBezTo>
                    <a:pt x="1530" y="2557"/>
                    <a:pt x="1438" y="2648"/>
                    <a:pt x="1347" y="2739"/>
                  </a:cubicBezTo>
                  <a:cubicBezTo>
                    <a:pt x="1256" y="2853"/>
                    <a:pt x="1142" y="2945"/>
                    <a:pt x="1028" y="3036"/>
                  </a:cubicBezTo>
                  <a:cubicBezTo>
                    <a:pt x="822" y="3219"/>
                    <a:pt x="548" y="3355"/>
                    <a:pt x="366" y="3447"/>
                  </a:cubicBezTo>
                  <a:cubicBezTo>
                    <a:pt x="160" y="3492"/>
                    <a:pt x="0" y="3538"/>
                    <a:pt x="0" y="3561"/>
                  </a:cubicBezTo>
                  <a:cubicBezTo>
                    <a:pt x="0" y="3577"/>
                    <a:pt x="80" y="3593"/>
                    <a:pt x="208" y="3593"/>
                  </a:cubicBezTo>
                  <a:cubicBezTo>
                    <a:pt x="261" y="3593"/>
                    <a:pt x="322" y="3590"/>
                    <a:pt x="388" y="3584"/>
                  </a:cubicBezTo>
                  <a:cubicBezTo>
                    <a:pt x="640" y="3538"/>
                    <a:pt x="936" y="3424"/>
                    <a:pt x="1187" y="3241"/>
                  </a:cubicBezTo>
                  <a:cubicBezTo>
                    <a:pt x="1324" y="3173"/>
                    <a:pt x="1461" y="3082"/>
                    <a:pt x="1575" y="2967"/>
                  </a:cubicBezTo>
                  <a:cubicBezTo>
                    <a:pt x="1690" y="2876"/>
                    <a:pt x="1781" y="2785"/>
                    <a:pt x="1849" y="2694"/>
                  </a:cubicBezTo>
                  <a:cubicBezTo>
                    <a:pt x="2032" y="2511"/>
                    <a:pt x="2100" y="2374"/>
                    <a:pt x="2100" y="2374"/>
                  </a:cubicBezTo>
                  <a:cubicBezTo>
                    <a:pt x="2100" y="2374"/>
                    <a:pt x="2123" y="2351"/>
                    <a:pt x="2169" y="2283"/>
                  </a:cubicBezTo>
                  <a:cubicBezTo>
                    <a:pt x="2192" y="2237"/>
                    <a:pt x="2237" y="2123"/>
                    <a:pt x="2283" y="2009"/>
                  </a:cubicBezTo>
                  <a:cubicBezTo>
                    <a:pt x="2397" y="1803"/>
                    <a:pt x="2443" y="1461"/>
                    <a:pt x="2374" y="1141"/>
                  </a:cubicBezTo>
                  <a:cubicBezTo>
                    <a:pt x="2329" y="822"/>
                    <a:pt x="2214" y="525"/>
                    <a:pt x="2123" y="320"/>
                  </a:cubicBezTo>
                  <a:cubicBezTo>
                    <a:pt x="2032" y="114"/>
                    <a:pt x="1963" y="0"/>
                    <a:pt x="19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8" name="Google Shape;3238;p42"/>
            <p:cNvSpPr/>
            <p:nvPr/>
          </p:nvSpPr>
          <p:spPr>
            <a:xfrm flipH="1">
              <a:off x="7295273" y="3652027"/>
              <a:ext cx="83181" cy="89219"/>
            </a:xfrm>
            <a:custGeom>
              <a:avLst/>
              <a:gdLst/>
              <a:ahLst/>
              <a:cxnLst/>
              <a:rect l="l" t="t" r="r" b="b"/>
              <a:pathLst>
                <a:path w="3444" h="3694" extrusionOk="0">
                  <a:moveTo>
                    <a:pt x="3244" y="1"/>
                  </a:moveTo>
                  <a:cubicBezTo>
                    <a:pt x="3243" y="1"/>
                    <a:pt x="3243" y="1"/>
                    <a:pt x="3242" y="1"/>
                  </a:cubicBezTo>
                  <a:cubicBezTo>
                    <a:pt x="3173" y="1"/>
                    <a:pt x="3242" y="686"/>
                    <a:pt x="2991" y="1279"/>
                  </a:cubicBezTo>
                  <a:cubicBezTo>
                    <a:pt x="2877" y="1576"/>
                    <a:pt x="2717" y="1850"/>
                    <a:pt x="2557" y="2033"/>
                  </a:cubicBezTo>
                  <a:cubicBezTo>
                    <a:pt x="2397" y="2215"/>
                    <a:pt x="2283" y="2329"/>
                    <a:pt x="2283" y="2329"/>
                  </a:cubicBezTo>
                  <a:cubicBezTo>
                    <a:pt x="2283" y="2329"/>
                    <a:pt x="2260" y="2352"/>
                    <a:pt x="2192" y="2398"/>
                  </a:cubicBezTo>
                  <a:cubicBezTo>
                    <a:pt x="2146" y="2443"/>
                    <a:pt x="2078" y="2512"/>
                    <a:pt x="1987" y="2603"/>
                  </a:cubicBezTo>
                  <a:cubicBezTo>
                    <a:pt x="1804" y="2763"/>
                    <a:pt x="1530" y="2923"/>
                    <a:pt x="1233" y="3105"/>
                  </a:cubicBezTo>
                  <a:cubicBezTo>
                    <a:pt x="663" y="3425"/>
                    <a:pt x="1" y="3630"/>
                    <a:pt x="24" y="3676"/>
                  </a:cubicBezTo>
                  <a:cubicBezTo>
                    <a:pt x="27" y="3688"/>
                    <a:pt x="50" y="3693"/>
                    <a:pt x="88" y="3693"/>
                  </a:cubicBezTo>
                  <a:cubicBezTo>
                    <a:pt x="273" y="3693"/>
                    <a:pt x="822" y="3560"/>
                    <a:pt x="1370" y="3334"/>
                  </a:cubicBezTo>
                  <a:cubicBezTo>
                    <a:pt x="1690" y="3197"/>
                    <a:pt x="1987" y="3037"/>
                    <a:pt x="2215" y="2877"/>
                  </a:cubicBezTo>
                  <a:cubicBezTo>
                    <a:pt x="2306" y="2786"/>
                    <a:pt x="2397" y="2717"/>
                    <a:pt x="2466" y="2672"/>
                  </a:cubicBezTo>
                  <a:cubicBezTo>
                    <a:pt x="2511" y="2626"/>
                    <a:pt x="2557" y="2580"/>
                    <a:pt x="2557" y="2580"/>
                  </a:cubicBezTo>
                  <a:cubicBezTo>
                    <a:pt x="2557" y="2580"/>
                    <a:pt x="2671" y="2466"/>
                    <a:pt x="2831" y="2238"/>
                  </a:cubicBezTo>
                  <a:cubicBezTo>
                    <a:pt x="2991" y="2033"/>
                    <a:pt x="3151" y="1690"/>
                    <a:pt x="3242" y="1371"/>
                  </a:cubicBezTo>
                  <a:cubicBezTo>
                    <a:pt x="3444" y="675"/>
                    <a:pt x="3293" y="1"/>
                    <a:pt x="3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9" name="Google Shape;3239;p42"/>
            <p:cNvSpPr/>
            <p:nvPr/>
          </p:nvSpPr>
          <p:spPr>
            <a:xfrm flipH="1">
              <a:off x="7305658" y="3690575"/>
              <a:ext cx="101465" cy="91200"/>
            </a:xfrm>
            <a:custGeom>
              <a:avLst/>
              <a:gdLst/>
              <a:ahLst/>
              <a:cxnLst/>
              <a:rect l="l" t="t" r="r" b="b"/>
              <a:pathLst>
                <a:path w="4201" h="3776" extrusionOk="0">
                  <a:moveTo>
                    <a:pt x="4174" y="1"/>
                  </a:moveTo>
                  <a:cubicBezTo>
                    <a:pt x="4150" y="1"/>
                    <a:pt x="4104" y="178"/>
                    <a:pt x="4018" y="437"/>
                  </a:cubicBezTo>
                  <a:cubicBezTo>
                    <a:pt x="3927" y="688"/>
                    <a:pt x="3767" y="1007"/>
                    <a:pt x="3584" y="1327"/>
                  </a:cubicBezTo>
                  <a:cubicBezTo>
                    <a:pt x="3379" y="1623"/>
                    <a:pt x="3128" y="1875"/>
                    <a:pt x="2922" y="2057"/>
                  </a:cubicBezTo>
                  <a:cubicBezTo>
                    <a:pt x="2831" y="2126"/>
                    <a:pt x="2740" y="2194"/>
                    <a:pt x="2671" y="2263"/>
                  </a:cubicBezTo>
                  <a:cubicBezTo>
                    <a:pt x="2626" y="2308"/>
                    <a:pt x="2580" y="2331"/>
                    <a:pt x="2580" y="2331"/>
                  </a:cubicBezTo>
                  <a:cubicBezTo>
                    <a:pt x="2580" y="2331"/>
                    <a:pt x="2534" y="2354"/>
                    <a:pt x="2489" y="2400"/>
                  </a:cubicBezTo>
                  <a:cubicBezTo>
                    <a:pt x="2420" y="2445"/>
                    <a:pt x="2329" y="2514"/>
                    <a:pt x="2215" y="2582"/>
                  </a:cubicBezTo>
                  <a:cubicBezTo>
                    <a:pt x="1987" y="2742"/>
                    <a:pt x="1690" y="2924"/>
                    <a:pt x="1347" y="3107"/>
                  </a:cubicBezTo>
                  <a:cubicBezTo>
                    <a:pt x="686" y="3449"/>
                    <a:pt x="1" y="3723"/>
                    <a:pt x="24" y="3769"/>
                  </a:cubicBezTo>
                  <a:cubicBezTo>
                    <a:pt x="24" y="3774"/>
                    <a:pt x="31" y="3776"/>
                    <a:pt x="46" y="3776"/>
                  </a:cubicBezTo>
                  <a:cubicBezTo>
                    <a:pt x="173" y="3776"/>
                    <a:pt x="827" y="3602"/>
                    <a:pt x="1462" y="3335"/>
                  </a:cubicBezTo>
                  <a:cubicBezTo>
                    <a:pt x="1827" y="3198"/>
                    <a:pt x="2169" y="3039"/>
                    <a:pt x="2420" y="2879"/>
                  </a:cubicBezTo>
                  <a:cubicBezTo>
                    <a:pt x="2534" y="2810"/>
                    <a:pt x="2649" y="2742"/>
                    <a:pt x="2717" y="2696"/>
                  </a:cubicBezTo>
                  <a:cubicBezTo>
                    <a:pt x="2785" y="2651"/>
                    <a:pt x="2808" y="2628"/>
                    <a:pt x="2808" y="2628"/>
                  </a:cubicBezTo>
                  <a:cubicBezTo>
                    <a:pt x="2808" y="2628"/>
                    <a:pt x="2854" y="2582"/>
                    <a:pt x="2922" y="2536"/>
                  </a:cubicBezTo>
                  <a:cubicBezTo>
                    <a:pt x="2991" y="2491"/>
                    <a:pt x="3082" y="2400"/>
                    <a:pt x="3174" y="2308"/>
                  </a:cubicBezTo>
                  <a:cubicBezTo>
                    <a:pt x="3379" y="2103"/>
                    <a:pt x="3630" y="1783"/>
                    <a:pt x="3813" y="1464"/>
                  </a:cubicBezTo>
                  <a:cubicBezTo>
                    <a:pt x="3995" y="1121"/>
                    <a:pt x="4109" y="756"/>
                    <a:pt x="4155" y="459"/>
                  </a:cubicBezTo>
                  <a:cubicBezTo>
                    <a:pt x="4201" y="185"/>
                    <a:pt x="4201" y="3"/>
                    <a:pt x="4178" y="3"/>
                  </a:cubicBezTo>
                  <a:cubicBezTo>
                    <a:pt x="4177" y="2"/>
                    <a:pt x="4175" y="1"/>
                    <a:pt x="4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0" name="Google Shape;3240;p42"/>
            <p:cNvSpPr/>
            <p:nvPr/>
          </p:nvSpPr>
          <p:spPr>
            <a:xfrm flipH="1">
              <a:off x="7364083" y="3576526"/>
              <a:ext cx="160469" cy="68376"/>
            </a:xfrm>
            <a:custGeom>
              <a:avLst/>
              <a:gdLst/>
              <a:ahLst/>
              <a:cxnLst/>
              <a:rect l="l" t="t" r="r" b="b"/>
              <a:pathLst>
                <a:path w="6644" h="2831" extrusionOk="0">
                  <a:moveTo>
                    <a:pt x="5228" y="0"/>
                  </a:moveTo>
                  <a:cubicBezTo>
                    <a:pt x="4977" y="0"/>
                    <a:pt x="4749" y="23"/>
                    <a:pt x="4612" y="68"/>
                  </a:cubicBezTo>
                  <a:cubicBezTo>
                    <a:pt x="4452" y="91"/>
                    <a:pt x="4383" y="114"/>
                    <a:pt x="4383" y="114"/>
                  </a:cubicBezTo>
                  <a:cubicBezTo>
                    <a:pt x="4383" y="114"/>
                    <a:pt x="4041" y="205"/>
                    <a:pt x="3585" y="411"/>
                  </a:cubicBezTo>
                  <a:cubicBezTo>
                    <a:pt x="3128" y="593"/>
                    <a:pt x="2557" y="959"/>
                    <a:pt x="2010" y="1255"/>
                  </a:cubicBezTo>
                  <a:cubicBezTo>
                    <a:pt x="1439" y="1552"/>
                    <a:pt x="846" y="1826"/>
                    <a:pt x="457" y="2146"/>
                  </a:cubicBezTo>
                  <a:cubicBezTo>
                    <a:pt x="275" y="2305"/>
                    <a:pt x="138" y="2488"/>
                    <a:pt x="69" y="2625"/>
                  </a:cubicBezTo>
                  <a:cubicBezTo>
                    <a:pt x="1" y="2739"/>
                    <a:pt x="1" y="2830"/>
                    <a:pt x="24" y="2830"/>
                  </a:cubicBezTo>
                  <a:cubicBezTo>
                    <a:pt x="24" y="2830"/>
                    <a:pt x="47" y="2762"/>
                    <a:pt x="138" y="2648"/>
                  </a:cubicBezTo>
                  <a:cubicBezTo>
                    <a:pt x="206" y="2534"/>
                    <a:pt x="343" y="2397"/>
                    <a:pt x="549" y="2283"/>
                  </a:cubicBezTo>
                  <a:cubicBezTo>
                    <a:pt x="937" y="2009"/>
                    <a:pt x="1530" y="1758"/>
                    <a:pt x="2147" y="1506"/>
                  </a:cubicBezTo>
                  <a:cubicBezTo>
                    <a:pt x="2740" y="1210"/>
                    <a:pt x="3288" y="890"/>
                    <a:pt x="3722" y="730"/>
                  </a:cubicBezTo>
                  <a:cubicBezTo>
                    <a:pt x="4178" y="548"/>
                    <a:pt x="4475" y="479"/>
                    <a:pt x="4475" y="479"/>
                  </a:cubicBezTo>
                  <a:cubicBezTo>
                    <a:pt x="4475" y="479"/>
                    <a:pt x="4543" y="457"/>
                    <a:pt x="4680" y="434"/>
                  </a:cubicBezTo>
                  <a:cubicBezTo>
                    <a:pt x="4817" y="388"/>
                    <a:pt x="5000" y="365"/>
                    <a:pt x="5228" y="342"/>
                  </a:cubicBezTo>
                  <a:cubicBezTo>
                    <a:pt x="5456" y="342"/>
                    <a:pt x="5730" y="342"/>
                    <a:pt x="5981" y="457"/>
                  </a:cubicBezTo>
                  <a:cubicBezTo>
                    <a:pt x="6209" y="548"/>
                    <a:pt x="6369" y="753"/>
                    <a:pt x="6369" y="1050"/>
                  </a:cubicBezTo>
                  <a:cubicBezTo>
                    <a:pt x="6369" y="1347"/>
                    <a:pt x="6232" y="1598"/>
                    <a:pt x="6004" y="1780"/>
                  </a:cubicBezTo>
                  <a:cubicBezTo>
                    <a:pt x="5799" y="1986"/>
                    <a:pt x="5548" y="2100"/>
                    <a:pt x="5342" y="2214"/>
                  </a:cubicBezTo>
                  <a:cubicBezTo>
                    <a:pt x="4908" y="2465"/>
                    <a:pt x="4635" y="2625"/>
                    <a:pt x="4635" y="2648"/>
                  </a:cubicBezTo>
                  <a:cubicBezTo>
                    <a:pt x="4636" y="2650"/>
                    <a:pt x="4640" y="2651"/>
                    <a:pt x="4646" y="2651"/>
                  </a:cubicBezTo>
                  <a:cubicBezTo>
                    <a:pt x="4709" y="2651"/>
                    <a:pt x="4993" y="2539"/>
                    <a:pt x="5411" y="2351"/>
                  </a:cubicBezTo>
                  <a:cubicBezTo>
                    <a:pt x="5616" y="2260"/>
                    <a:pt x="5890" y="2146"/>
                    <a:pt x="6141" y="1940"/>
                  </a:cubicBezTo>
                  <a:cubicBezTo>
                    <a:pt x="6415" y="1758"/>
                    <a:pt x="6620" y="1438"/>
                    <a:pt x="6643" y="1050"/>
                  </a:cubicBezTo>
                  <a:cubicBezTo>
                    <a:pt x="6643" y="959"/>
                    <a:pt x="6643" y="890"/>
                    <a:pt x="6620" y="799"/>
                  </a:cubicBezTo>
                  <a:cubicBezTo>
                    <a:pt x="6598" y="708"/>
                    <a:pt x="6575" y="593"/>
                    <a:pt x="6529" y="525"/>
                  </a:cubicBezTo>
                  <a:cubicBezTo>
                    <a:pt x="6461" y="434"/>
                    <a:pt x="6415" y="365"/>
                    <a:pt x="6346" y="320"/>
                  </a:cubicBezTo>
                  <a:lnTo>
                    <a:pt x="6232" y="228"/>
                  </a:lnTo>
                  <a:lnTo>
                    <a:pt x="6118" y="160"/>
                  </a:lnTo>
                  <a:cubicBezTo>
                    <a:pt x="5799" y="23"/>
                    <a:pt x="5479" y="0"/>
                    <a:pt x="52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1" name="Google Shape;3241;p42"/>
            <p:cNvSpPr/>
            <p:nvPr/>
          </p:nvSpPr>
          <p:spPr>
            <a:xfrm flipH="1">
              <a:off x="7314474" y="3616209"/>
              <a:ext cx="108638" cy="35866"/>
            </a:xfrm>
            <a:custGeom>
              <a:avLst/>
              <a:gdLst/>
              <a:ahLst/>
              <a:cxnLst/>
              <a:rect l="l" t="t" r="r" b="b"/>
              <a:pathLst>
                <a:path w="4498" h="1485" extrusionOk="0">
                  <a:moveTo>
                    <a:pt x="4475" y="0"/>
                  </a:moveTo>
                  <a:cubicBezTo>
                    <a:pt x="4452" y="0"/>
                    <a:pt x="4383" y="137"/>
                    <a:pt x="4246" y="320"/>
                  </a:cubicBezTo>
                  <a:cubicBezTo>
                    <a:pt x="4087" y="480"/>
                    <a:pt x="3836" y="640"/>
                    <a:pt x="3539" y="777"/>
                  </a:cubicBezTo>
                  <a:cubicBezTo>
                    <a:pt x="2968" y="1028"/>
                    <a:pt x="2352" y="1073"/>
                    <a:pt x="2352" y="1073"/>
                  </a:cubicBezTo>
                  <a:cubicBezTo>
                    <a:pt x="2352" y="1073"/>
                    <a:pt x="2192" y="1119"/>
                    <a:pt x="1964" y="1142"/>
                  </a:cubicBezTo>
                  <a:cubicBezTo>
                    <a:pt x="1888" y="1142"/>
                    <a:pt x="1802" y="1152"/>
                    <a:pt x="1712" y="1152"/>
                  </a:cubicBezTo>
                  <a:cubicBezTo>
                    <a:pt x="1667" y="1152"/>
                    <a:pt x="1621" y="1149"/>
                    <a:pt x="1576" y="1142"/>
                  </a:cubicBezTo>
                  <a:cubicBezTo>
                    <a:pt x="1439" y="1119"/>
                    <a:pt x="1279" y="1142"/>
                    <a:pt x="1142" y="1073"/>
                  </a:cubicBezTo>
                  <a:cubicBezTo>
                    <a:pt x="845" y="1005"/>
                    <a:pt x="571" y="868"/>
                    <a:pt x="366" y="731"/>
                  </a:cubicBezTo>
                  <a:cubicBezTo>
                    <a:pt x="202" y="608"/>
                    <a:pt x="75" y="522"/>
                    <a:pt x="34" y="522"/>
                  </a:cubicBezTo>
                  <a:cubicBezTo>
                    <a:pt x="30" y="522"/>
                    <a:pt x="26" y="523"/>
                    <a:pt x="24" y="525"/>
                  </a:cubicBezTo>
                  <a:cubicBezTo>
                    <a:pt x="1" y="548"/>
                    <a:pt x="115" y="662"/>
                    <a:pt x="275" y="845"/>
                  </a:cubicBezTo>
                  <a:cubicBezTo>
                    <a:pt x="457" y="1028"/>
                    <a:pt x="731" y="1233"/>
                    <a:pt x="1051" y="1324"/>
                  </a:cubicBezTo>
                  <a:cubicBezTo>
                    <a:pt x="1211" y="1416"/>
                    <a:pt x="1393" y="1416"/>
                    <a:pt x="1553" y="1461"/>
                  </a:cubicBezTo>
                  <a:cubicBezTo>
                    <a:pt x="1713" y="1484"/>
                    <a:pt x="1850" y="1484"/>
                    <a:pt x="1987" y="1484"/>
                  </a:cubicBezTo>
                  <a:cubicBezTo>
                    <a:pt x="2238" y="1484"/>
                    <a:pt x="2398" y="1461"/>
                    <a:pt x="2398" y="1461"/>
                  </a:cubicBezTo>
                  <a:cubicBezTo>
                    <a:pt x="2398" y="1461"/>
                    <a:pt x="3082" y="1347"/>
                    <a:pt x="3676" y="1005"/>
                  </a:cubicBezTo>
                  <a:cubicBezTo>
                    <a:pt x="3950" y="845"/>
                    <a:pt x="4224" y="617"/>
                    <a:pt x="4360" y="388"/>
                  </a:cubicBezTo>
                  <a:cubicBezTo>
                    <a:pt x="4497" y="183"/>
                    <a:pt x="4497" y="0"/>
                    <a:pt x="4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4571" y="0"/>
            <a:ext cx="9134857" cy="5143500"/>
          </a:xfrm>
          <a:prstGeom prst="rect">
            <a:avLst/>
          </a:prstGeom>
        </p:spPr>
      </p:pic>
      <p:sp>
        <p:nvSpPr>
          <p:cNvPr id="2" name="矩形: 圆角 1"/>
          <p:cNvSpPr/>
          <p:nvPr/>
        </p:nvSpPr>
        <p:spPr>
          <a:xfrm>
            <a:off x="191387" y="303029"/>
            <a:ext cx="8747937" cy="4696932"/>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p:cNvSpPr txBox="1"/>
          <p:nvPr/>
        </p:nvSpPr>
        <p:spPr>
          <a:xfrm>
            <a:off x="1046168" y="2769597"/>
            <a:ext cx="2592159" cy="252793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33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3300" b="0" i="0" u="none" strike="noStrike" kern="1200" cap="none" spc="0" normalizeH="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33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6" name="文本框 13"/>
          <p:cNvSpPr txBox="1"/>
          <p:nvPr/>
        </p:nvSpPr>
        <p:spPr>
          <a:xfrm>
            <a:off x="5045450" y="2884796"/>
            <a:ext cx="3381127" cy="829945"/>
          </a:xfrm>
          <a:prstGeom prst="rect">
            <a:avLst/>
          </a:prstGeom>
          <a:noFill/>
        </p:spPr>
        <p:txBody>
          <a:bodyPr wrap="square" rtlCol="0">
            <a:spAutoFit/>
          </a:bodyPr>
          <a:lstStyle/>
          <a:p>
            <a:pPr lvl="0" algn="just">
              <a:defRPr/>
            </a:pPr>
            <a:r>
              <a:rPr lang="en-US" altLang="zh-CN" sz="24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24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24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24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24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24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4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24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24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文本框 14"/>
          <p:cNvSpPr txBox="1"/>
          <p:nvPr/>
        </p:nvSpPr>
        <p:spPr>
          <a:xfrm>
            <a:off x="5045450" y="1850816"/>
            <a:ext cx="3641350" cy="1198880"/>
          </a:xfrm>
          <a:prstGeom prst="rect">
            <a:avLst/>
          </a:prstGeom>
          <a:noFill/>
        </p:spPr>
        <p:txBody>
          <a:bodyPr wrap="square" rtlCol="0">
            <a:spAutoFit/>
          </a:bodyPr>
          <a:lstStyle/>
          <a:p>
            <a:pPr algn="just"/>
            <a:r>
              <a:rPr lang="en-US" sz="2400" dirty="0" err="1">
                <a:latin typeface="Calibri" panose="020F0502020204030204" pitchFamily="34" charset="0"/>
                <a:cs typeface="Calibri" panose="020F0502020204030204" pitchFamily="34" charset="0"/>
              </a:rPr>
              <a:t>Mỗi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tìm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danh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từ</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chung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riêng</a:t>
            </a:r>
            <a:endParaRPr lang="en-US" sz="2400" dirty="0">
              <a:latin typeface="Calibri" panose="020F0502020204030204" pitchFamily="34" charset="0"/>
              <a:cs typeface="Calibri" panose="020F0502020204030204" pitchFamily="34" charset="0"/>
            </a:endParaRPr>
          </a:p>
        </p:txBody>
      </p:sp>
      <p:sp>
        <p:nvSpPr>
          <p:cNvPr id="8" name="任意多边形: 形状 19"/>
          <p:cNvSpPr/>
          <p:nvPr/>
        </p:nvSpPr>
        <p:spPr>
          <a:xfrm>
            <a:off x="4123226" y="2400300"/>
            <a:ext cx="0" cy="144687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3"/>
          <p:cNvSpPr/>
          <p:nvPr/>
        </p:nvSpPr>
        <p:spPr>
          <a:xfrm>
            <a:off x="3983552" y="3703612"/>
            <a:ext cx="279347" cy="279347"/>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2"/>
          <p:cNvSpPr/>
          <p:nvPr/>
        </p:nvSpPr>
        <p:spPr>
          <a:xfrm>
            <a:off x="3983552" y="3225007"/>
            <a:ext cx="279347" cy="279347"/>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1"/>
          <p:cNvSpPr/>
          <p:nvPr/>
        </p:nvSpPr>
        <p:spPr>
          <a:xfrm>
            <a:off x="3983552" y="2746402"/>
            <a:ext cx="279347" cy="279347"/>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任意多边形: 形状 19"/>
          <p:cNvSpPr/>
          <p:nvPr/>
        </p:nvSpPr>
        <p:spPr>
          <a:xfrm rot="16200000" flipH="1">
            <a:off x="2325104" y="639437"/>
            <a:ext cx="34289" cy="3549614"/>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p:cNvSpPr txBox="1"/>
          <p:nvPr/>
        </p:nvSpPr>
        <p:spPr>
          <a:xfrm>
            <a:off x="5045450" y="3848159"/>
            <a:ext cx="3365562" cy="460375"/>
          </a:xfrm>
          <a:prstGeom prst="rect">
            <a:avLst/>
          </a:prstGeom>
          <a:noFill/>
        </p:spPr>
        <p:txBody>
          <a:bodyPr wrap="square">
            <a:spAutoFit/>
          </a:bodyPr>
          <a:lstStyle/>
          <a:p>
            <a:r>
              <a:rPr lang="en-US" sz="2400" dirty="0">
                <a:effectLst/>
                <a:latin typeface="Calibri" panose="020F0502020204030204" pitchFamily="34" charset="0"/>
                <a:ea typeface="Times New Roman" panose="02020603050405020304" pitchFamily="18" charset="0"/>
                <a:cs typeface="Calibri" panose="020F0502020204030204" pitchFamily="34" charset="0"/>
              </a:rPr>
              <a:t>Chia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sẻ</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kết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quả</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lớp</a:t>
            </a:r>
            <a:r>
              <a:rPr lang="en-US" sz="2400" dirty="0">
                <a:effectLst/>
                <a:latin typeface="Calibri" panose="020F0502020204030204" pitchFamily="34" charset="0"/>
                <a:ea typeface="Times New Roman" panose="02020603050405020304" pitchFamily="18"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pic>
        <p:nvPicPr>
          <p:cNvPr id="15" name="Picture 2" descr="Cat Cartoon clipart - Cat, Emoticon, Illustration, transparent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2289" y="1742433"/>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at Cartoon clipart - Cat, Emoticon, Illustration, transparent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2289" y="277356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at Cartoon clipart - Cat, Emoticon, Illustration, transparent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2289" y="3712176"/>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oup of dolls&#10;&#10;Description automatically generated with low confidence"/>
          <p:cNvPicPr>
            <a:picLocks noChangeAspect="1"/>
          </p:cNvPicPr>
          <p:nvPr/>
        </p:nvPicPr>
        <p:blipFill rotWithShape="1">
          <a:blip r:embed="rId4">
            <a:extLst>
              <a:ext uri="{28A0092B-C50C-407E-A947-70E740481C1C}">
                <a14:useLocalDpi xmlns:a14="http://schemas.microsoft.com/office/drawing/2010/main" val="0"/>
              </a:ext>
            </a:extLst>
          </a:blip>
          <a:srcRect l="10464" t="36230" r="14328" b="30468"/>
          <a:stretch>
            <a:fillRect/>
          </a:stretch>
        </p:blipFill>
        <p:spPr>
          <a:xfrm flipH="1">
            <a:off x="458432" y="1261267"/>
            <a:ext cx="3871985" cy="1714500"/>
          </a:xfrm>
          <a:prstGeom prst="rect">
            <a:avLst/>
          </a:prstGeom>
        </p:spPr>
      </p:pic>
      <p:pic>
        <p:nvPicPr>
          <p:cNvPr id="19" name="Picture 18" descr="A picture containing text, font, graphics, desig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1600" y="278606"/>
            <a:ext cx="1207294" cy="12072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1000"/>
                                </p:stCondLst>
                                <p:childTnLst>
                                  <p:par>
                                    <p:cTn id="13" presetID="2" presetClass="entr" presetSubtype="9" fill="hold" nodeType="afterEffect" p14:presetBounceEnd="6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60000">
                                          <p:cBhvr additive="base">
                                            <p:cTn id="15" dur="750" fill="hold"/>
                                            <p:tgtEl>
                                              <p:spTgt spid="18"/>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6" name="click.wav"/>
                                            </p:tgtEl>
                                          </p:cMediaNode>
                                        </p:audio>
                                      </p:subTnLst>
                                    </p:cTn>
                                  </p:par>
                                </p:childTnLst>
                              </p:cTn>
                            </p:par>
                            <p:par>
                              <p:cTn id="30" fill="hold">
                                <p:stCondLst>
                                  <p:cond delay="50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cTn>
                                  </p:par>
                                </p:childTnLst>
                              </p:cTn>
                            </p:par>
                            <p:par>
                              <p:cTn id="46" fill="hold">
                                <p:stCondLst>
                                  <p:cond delay="50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10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cTn>
                                  </p:par>
                                </p:childTnLst>
                              </p:cTn>
                            </p:par>
                            <p:par>
                              <p:cTn id="62" fill="hold">
                                <p:stCondLst>
                                  <p:cond delay="50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10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bldLvl="0" animBg="1"/>
          <p:bldP spid="9" grpId="0" bldLvl="0" animBg="1"/>
          <p:bldP spid="10" grpId="0" bldLvl="0" animBg="1"/>
          <p:bldP spid="11" grpId="0" bldLvl="0" animBg="1"/>
          <p:bldP spid="13" grpId="0" bldLvl="0" animBg="1"/>
          <p:bldP spid="14"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1000"/>
                                </p:stCondLst>
                                <p:childTnLst>
                                  <p:par>
                                    <p:cTn id="13" presetID="2" presetClass="entr" presetSubtype="9"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0-#ppt_w/2"/>
                                              </p:val>
                                            </p:tav>
                                            <p:tav tm="100000">
                                              <p:val>
                                                <p:strVal val="#ppt_x"/>
                                              </p:val>
                                            </p:tav>
                                          </p:tavLst>
                                        </p:anim>
                                        <p:anim calcmode="lin" valueType="num">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6" name="click.wav"/>
                                            </p:tgtEl>
                                          </p:cMediaNode>
                                        </p:audio>
                                      </p:subTnLst>
                                    </p:cTn>
                                  </p:par>
                                </p:childTnLst>
                              </p:cTn>
                            </p:par>
                            <p:par>
                              <p:cTn id="30" fill="hold">
                                <p:stCondLst>
                                  <p:cond delay="50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cTn>
                                  </p:par>
                                </p:childTnLst>
                              </p:cTn>
                            </p:par>
                            <p:par>
                              <p:cTn id="46" fill="hold">
                                <p:stCondLst>
                                  <p:cond delay="50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10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cTn>
                                  </p:par>
                                </p:childTnLst>
                              </p:cTn>
                            </p:par>
                            <p:par>
                              <p:cTn id="62" fill="hold">
                                <p:stCondLst>
                                  <p:cond delay="50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10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bldLvl="0" animBg="1"/>
          <p:bldP spid="9" grpId="0" bldLvl="0" animBg="1"/>
          <p:bldP spid="10" grpId="0" bldLvl="0" animBg="1"/>
          <p:bldP spid="11" grpId="0" bldLvl="0" animBg="1"/>
          <p:bldP spid="13" grpId="0" bldLvl="0" animBg="1"/>
          <p:bldP spid="1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96"/>
        <p:cNvGrpSpPr/>
        <p:nvPr/>
      </p:nvGrpSpPr>
      <p:grpSpPr>
        <a:xfrm>
          <a:off x="0" y="0"/>
          <a:ext cx="0" cy="0"/>
          <a:chOff x="0" y="0"/>
          <a:chExt cx="0" cy="0"/>
        </a:xfrm>
      </p:grpSpPr>
      <p:sp>
        <p:nvSpPr>
          <p:cNvPr id="3797" name="Google Shape;3797;p46"/>
          <p:cNvSpPr txBox="1">
            <a:spLocks noGrp="1"/>
          </p:cNvSpPr>
          <p:nvPr>
            <p:ph type="title"/>
          </p:nvPr>
        </p:nvSpPr>
        <p:spPr>
          <a:xfrm>
            <a:off x="720000" y="445025"/>
            <a:ext cx="7849842" cy="56506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400">
                <a:latin typeface="Itim" panose="00000500000000000000" pitchFamily="2" charset="-34"/>
                <a:cs typeface="Itim" panose="00000500000000000000" pitchFamily="2" charset="-34"/>
              </a:rPr>
              <a:t>3. Tìm các danh từ chung và danh từ riêng trong đoạn văn</a:t>
            </a:r>
            <a:endParaRPr sz="2400">
              <a:latin typeface="Itim" panose="00000500000000000000" pitchFamily="2" charset="-34"/>
              <a:cs typeface="Itim" panose="00000500000000000000" pitchFamily="2" charset="-34"/>
            </a:endParaRPr>
          </a:p>
        </p:txBody>
      </p:sp>
      <p:sp>
        <p:nvSpPr>
          <p:cNvPr id="3798" name="Google Shape;3798;p46"/>
          <p:cNvSpPr txBox="1">
            <a:spLocks noGrp="1"/>
          </p:cNvSpPr>
          <p:nvPr>
            <p:ph type="subTitle" idx="1"/>
          </p:nvPr>
        </p:nvSpPr>
        <p:spPr>
          <a:xfrm>
            <a:off x="574158" y="1010093"/>
            <a:ext cx="4197550" cy="3491112"/>
          </a:xfrm>
          <a:prstGeom prst="rect">
            <a:avLst/>
          </a:prstGeom>
        </p:spPr>
        <p:txBody>
          <a:bodyPr spcFirstLastPara="1" wrap="square" lIns="91425" tIns="91425" rIns="91425" bIns="91425" anchor="t" anchorCtr="0">
            <a:noAutofit/>
          </a:bodyPr>
          <a:lstStyle/>
          <a:p>
            <a:pPr marL="0" lvl="0" indent="0" algn="just" rtl="0">
              <a:lnSpc>
                <a:spcPct val="150000"/>
              </a:lnSpc>
            </a:pPr>
            <a:r>
              <a:rPr lang="vi-VN" sz="1800"/>
              <a:t>Kim Đồng là người anh hùng nhỏ tuổi của Việt Nam. Anh tên thật là Nông Văn Dèn (có nơi viết là Nông Văn Dền), quê ở thôn Nà Mạ, xã Trường Hà, huyện Hà Quảng, tỉnh Cao Bằng. Trong lúc làm nhiệm vụ giao liên cho bộ đội ta, anh đã anh dũng hi sinh. Khi đó, anh vừa tròn 14 tuổi.</a:t>
            </a:r>
            <a:endParaRPr sz="1800"/>
          </a:p>
        </p:txBody>
      </p:sp>
      <p:cxnSp>
        <p:nvCxnSpPr>
          <p:cNvPr id="5" name="Straight Connector 4"/>
          <p:cNvCxnSpPr/>
          <p:nvPr/>
        </p:nvCxnSpPr>
        <p:spPr>
          <a:xfrm>
            <a:off x="4917550" y="1010093"/>
            <a:ext cx="0" cy="338435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Google Shape;3797;p46"/>
          <p:cNvSpPr txBox="1"/>
          <p:nvPr/>
        </p:nvSpPr>
        <p:spPr>
          <a:xfrm>
            <a:off x="5848246" y="2571750"/>
            <a:ext cx="1853044" cy="5650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3500" b="0" i="0" u="none" strike="noStrike" cap="none">
                <a:solidFill>
                  <a:schemeClr val="dk2"/>
                </a:solidFill>
                <a:latin typeface="Atma"/>
                <a:ea typeface="Atma"/>
                <a:cs typeface="Atma"/>
                <a:sym typeface="Atma"/>
              </a:defRPr>
            </a:lvl1pPr>
            <a:lvl2pPr marR="0" lvl="1"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vi-VN" sz="2000">
                <a:solidFill>
                  <a:schemeClr val="bg1"/>
                </a:solidFill>
                <a:latin typeface="Itim" panose="00000500000000000000" pitchFamily="2" charset="-34"/>
                <a:cs typeface="Itim" panose="00000500000000000000" pitchFamily="2" charset="-34"/>
              </a:rPr>
              <a:t>Danh từ riêng</a:t>
            </a:r>
            <a:endParaRPr lang="vi-VN" sz="2000">
              <a:solidFill>
                <a:schemeClr val="bg1"/>
              </a:solidFill>
              <a:latin typeface="Itim" panose="00000500000000000000" pitchFamily="2" charset="-34"/>
              <a:cs typeface="Itim" panose="00000500000000000000" pitchFamily="2" charset="-34"/>
            </a:endParaRPr>
          </a:p>
        </p:txBody>
      </p:sp>
      <p:sp>
        <p:nvSpPr>
          <p:cNvPr id="7" name="Google Shape;3797;p46"/>
          <p:cNvSpPr txBox="1"/>
          <p:nvPr/>
        </p:nvSpPr>
        <p:spPr>
          <a:xfrm>
            <a:off x="5848246" y="954921"/>
            <a:ext cx="1853044" cy="5650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3500" b="0" i="0" u="none" strike="noStrike" cap="none">
                <a:solidFill>
                  <a:schemeClr val="dk2"/>
                </a:solidFill>
                <a:latin typeface="Atma"/>
                <a:ea typeface="Atma"/>
                <a:cs typeface="Atma"/>
                <a:sym typeface="Atma"/>
              </a:defRPr>
            </a:lvl1pPr>
            <a:lvl2pPr marR="0" lvl="1"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vi-VN" sz="2000">
                <a:solidFill>
                  <a:schemeClr val="accent2">
                    <a:lumMod val="50000"/>
                  </a:schemeClr>
                </a:solidFill>
                <a:latin typeface="Itim" panose="00000500000000000000" pitchFamily="2" charset="-34"/>
                <a:cs typeface="Itim" panose="00000500000000000000" pitchFamily="2" charset="-34"/>
              </a:rPr>
              <a:t>Danh từ chung</a:t>
            </a:r>
            <a:endParaRPr lang="vi-VN" sz="2000">
              <a:solidFill>
                <a:schemeClr val="accent2">
                  <a:lumMod val="50000"/>
                </a:schemeClr>
              </a:solidFill>
              <a:latin typeface="Itim" panose="00000500000000000000" pitchFamily="2" charset="-34"/>
              <a:cs typeface="Itim" panose="00000500000000000000" pitchFamily="2" charset="-34"/>
            </a:endParaRPr>
          </a:p>
        </p:txBody>
      </p:sp>
      <p:cxnSp>
        <p:nvCxnSpPr>
          <p:cNvPr id="11" name="Straight Connector 10"/>
          <p:cNvCxnSpPr/>
          <p:nvPr/>
        </p:nvCxnSpPr>
        <p:spPr>
          <a:xfrm>
            <a:off x="648978" y="1464816"/>
            <a:ext cx="9578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48978" y="1874669"/>
            <a:ext cx="9578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50135" y="1874669"/>
            <a:ext cx="139478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042772" y="2283041"/>
            <a:ext cx="139478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57856" y="2686125"/>
            <a:ext cx="64670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795677" y="2674918"/>
            <a:ext cx="102742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17499" y="2693392"/>
            <a:ext cx="102742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35619" y="3103245"/>
            <a:ext cx="102742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94811" y="1447060"/>
            <a:ext cx="546549"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532068" y="1447060"/>
            <a:ext cx="887734"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885382" y="1438182"/>
            <a:ext cx="384775"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134756" y="1865791"/>
            <a:ext cx="32436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07844" y="2283041"/>
            <a:ext cx="32436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614290" y="2283041"/>
            <a:ext cx="333238"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247640" y="2283041"/>
            <a:ext cx="406159"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477370" y="2683796"/>
            <a:ext cx="17196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975935" y="2674918"/>
            <a:ext cx="548500"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84490" y="3112123"/>
            <a:ext cx="349988"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727781" y="3103245"/>
            <a:ext cx="926018"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042772" y="3497097"/>
            <a:ext cx="615368" cy="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50" name="Google Shape;3798;p46"/>
          <p:cNvSpPr txBox="1"/>
          <p:nvPr/>
        </p:nvSpPr>
        <p:spPr>
          <a:xfrm>
            <a:off x="4917549" y="2914268"/>
            <a:ext cx="3652287" cy="12743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1pPr>
            <a:lvl2pPr marL="914400" marR="0" lvl="1" indent="-317500" algn="ctr" rtl="0">
              <a:lnSpc>
                <a:spcPct val="100000"/>
              </a:lnSpc>
              <a:spcBef>
                <a:spcPts val="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2pPr>
            <a:lvl3pPr marL="1371600" marR="0" lvl="2"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3pPr>
            <a:lvl4pPr marL="1828800" marR="0" lvl="3"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4pPr>
            <a:lvl5pPr marL="2286000" marR="0" lvl="4"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5pPr>
            <a:lvl6pPr marL="2743200" marR="0" lvl="5"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6pPr>
            <a:lvl7pPr marL="3200400" marR="0" lvl="6"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7pPr>
            <a:lvl8pPr marL="3657600" marR="0" lvl="7"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8pPr>
            <a:lvl9pPr marL="4114800" marR="0" lvl="8" indent="-317500" algn="ctr" rtl="0">
              <a:lnSpc>
                <a:spcPct val="100000"/>
              </a:lnSpc>
              <a:spcBef>
                <a:spcPts val="1600"/>
              </a:spcBef>
              <a:spcAft>
                <a:spcPts val="160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9pPr>
          </a:lstStyle>
          <a:p>
            <a:pPr marL="0" indent="0" algn="just">
              <a:lnSpc>
                <a:spcPct val="150000"/>
              </a:lnSpc>
            </a:pPr>
            <a:r>
              <a:rPr lang="vi-VN" sz="1800"/>
              <a:t>Kim Đồng, Việt Nam, Nông Văn Dèn, Nông Văn Dền, Nà Mạ, Trường Hà, Hà Quảng, Cao Bằng</a:t>
            </a:r>
            <a:endParaRPr lang="vi-VN" sz="1800"/>
          </a:p>
        </p:txBody>
      </p:sp>
      <p:sp>
        <p:nvSpPr>
          <p:cNvPr id="56" name="Google Shape;3798;p46"/>
          <p:cNvSpPr txBox="1"/>
          <p:nvPr/>
        </p:nvSpPr>
        <p:spPr>
          <a:xfrm>
            <a:off x="4945033" y="1297439"/>
            <a:ext cx="3652287" cy="12743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1pPr>
            <a:lvl2pPr marL="914400" marR="0" lvl="1" indent="-317500" algn="ctr" rtl="0">
              <a:lnSpc>
                <a:spcPct val="100000"/>
              </a:lnSpc>
              <a:spcBef>
                <a:spcPts val="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2pPr>
            <a:lvl3pPr marL="1371600" marR="0" lvl="2"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3pPr>
            <a:lvl4pPr marL="1828800" marR="0" lvl="3"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4pPr>
            <a:lvl5pPr marL="2286000" marR="0" lvl="4"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5pPr>
            <a:lvl6pPr marL="2743200" marR="0" lvl="5"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6pPr>
            <a:lvl7pPr marL="3200400" marR="0" lvl="6"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7pPr>
            <a:lvl8pPr marL="3657600" marR="0" lvl="7"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8pPr>
            <a:lvl9pPr marL="4114800" marR="0" lvl="8" indent="-317500" algn="ctr" rtl="0">
              <a:lnSpc>
                <a:spcPct val="100000"/>
              </a:lnSpc>
              <a:spcBef>
                <a:spcPts val="1600"/>
              </a:spcBef>
              <a:spcAft>
                <a:spcPts val="160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9pPr>
          </a:lstStyle>
          <a:p>
            <a:pPr marL="0" indent="0" algn="just">
              <a:lnSpc>
                <a:spcPct val="150000"/>
              </a:lnSpc>
            </a:pPr>
            <a:r>
              <a:rPr lang="vi-VN" sz="1800"/>
              <a:t>người, anh hùng, tuổi, tên, nơi, quê, thôn, xã, huyện, tỉnh, nhiệm vụ, bộ đội</a:t>
            </a:r>
            <a:endParaRPr lang="vi-VN" sz="1800"/>
          </a:p>
        </p:txBody>
      </p:sp>
    </p:spTree>
    <p:custDataLst>
      <p:tags r:id="rId1"/>
    </p:custData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798">
                                            <p:txEl>
                                              <p:pRg st="0" end="0"/>
                                            </p:txEl>
                                          </p:spTgt>
                                        </p:tgtEl>
                                        <p:attrNameLst>
                                          <p:attrName>style.visibility</p:attrName>
                                        </p:attrNameLst>
                                      </p:cBhvr>
                                      <p:to>
                                        <p:strVal val="visible"/>
                                      </p:to>
                                    </p:set>
                                    <p:animEffect transition="in" filter="barn(outVertical)">
                                      <p:cBhvr>
                                        <p:cTn id="7" dur="500"/>
                                        <p:tgtEl>
                                          <p:spTgt spid="3798">
                                            <p:txEl>
                                              <p:pRg st="0" end="0"/>
                                            </p:txEl>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par>
                                <p:cTn id="25" presetID="22" presetClass="entr" presetSubtype="8"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par>
                                <p:cTn id="28" presetID="22" presetClass="entr" presetSubtype="8"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500"/>
                                        <p:tgtEl>
                                          <p:spTgt spid="32"/>
                                        </p:tgtEl>
                                      </p:cBhvr>
                                    </p:animEffect>
                                  </p:childTnLst>
                                </p:cTn>
                              </p:par>
                              <p:par>
                                <p:cTn id="31" presetID="22" presetClass="entr" presetSubtype="8"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left)">
                                      <p:cBhvr>
                                        <p:cTn id="33" dur="500"/>
                                        <p:tgtEl>
                                          <p:spTgt spid="44"/>
                                        </p:tgtEl>
                                      </p:cBhvr>
                                    </p:animEffect>
                                  </p:childTnLst>
                                </p:cTn>
                              </p:par>
                              <p:par>
                                <p:cTn id="34" presetID="22" presetClass="entr" presetSubtype="8"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par>
                                <p:cTn id="37" presetID="22" presetClass="entr" presetSubtype="8"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left)">
                                      <p:cBhvr>
                                        <p:cTn id="39" dur="500"/>
                                        <p:tgtEl>
                                          <p:spTgt spid="41"/>
                                        </p:tgtEl>
                                      </p:cBhvr>
                                    </p:animEffect>
                                  </p:childTnLst>
                                </p:cTn>
                              </p:par>
                              <p:par>
                                <p:cTn id="40" presetID="22" presetClass="entr" presetSubtype="8"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left)">
                                      <p:cBhvr>
                                        <p:cTn id="42" dur="500"/>
                                        <p:tgtEl>
                                          <p:spTgt spid="35"/>
                                        </p:tgtEl>
                                      </p:cBhvr>
                                    </p:animEffect>
                                  </p:childTnLst>
                                </p:cTn>
                              </p:par>
                              <p:par>
                                <p:cTn id="43" presetID="2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500"/>
                                        <p:tgtEl>
                                          <p:spTgt spid="46"/>
                                        </p:tgtEl>
                                      </p:cBhvr>
                                    </p:animEffect>
                                  </p:childTnLst>
                                </p:cTn>
                              </p:par>
                              <p:par>
                                <p:cTn id="46" presetID="22" presetClass="entr" presetSubtype="8"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wipe(left)">
                                      <p:cBhvr>
                                        <p:cTn id="48" dur="500"/>
                                        <p:tgtEl>
                                          <p:spTgt spid="48"/>
                                        </p:tgtEl>
                                      </p:cBhvr>
                                    </p:animEffect>
                                  </p:childTnLst>
                                </p:cTn>
                              </p:par>
                              <p:par>
                                <p:cTn id="49" presetID="22" presetClass="entr" presetSubtype="8"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500"/>
                                        <p:tgtEl>
                                          <p:spTgt spid="38"/>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par>
                                <p:cTn id="61" presetID="22" presetClass="entr" presetSubtype="8"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par>
                                <p:cTn id="64" presetID="22" presetClass="entr" presetSubtype="8"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par>
                                <p:cTn id="67" presetID="22" presetClass="entr" presetSubtype="8"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left)">
                                      <p:cBhvr>
                                        <p:cTn id="69" dur="500"/>
                                        <p:tgtEl>
                                          <p:spTgt spid="16"/>
                                        </p:tgtEl>
                                      </p:cBhvr>
                                    </p:animEffect>
                                  </p:childTnLst>
                                </p:cTn>
                              </p:par>
                              <p:par>
                                <p:cTn id="70" presetID="22" presetClass="entr" presetSubtype="8"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left)">
                                      <p:cBhvr>
                                        <p:cTn id="72" dur="500"/>
                                        <p:tgtEl>
                                          <p:spTgt spid="17"/>
                                        </p:tgtEl>
                                      </p:cBhvr>
                                    </p:animEffect>
                                  </p:childTnLst>
                                </p:cTn>
                              </p:par>
                              <p:par>
                                <p:cTn id="73" presetID="22" presetClass="entr" presetSubtype="8"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wipe(left)">
                                      <p:cBhvr>
                                        <p:cTn id="75" dur="500"/>
                                        <p:tgtEl>
                                          <p:spTgt spid="19"/>
                                        </p:tgtEl>
                                      </p:cBhvr>
                                    </p:animEffect>
                                  </p:childTnLst>
                                </p:cTn>
                              </p:par>
                              <p:par>
                                <p:cTn id="76" presetID="22" presetClass="entr" presetSubtype="8" fill="hold"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left)">
                                      <p:cBhvr>
                                        <p:cTn id="78" dur="500"/>
                                        <p:tgtEl>
                                          <p:spTgt spid="21"/>
                                        </p:tgtEl>
                                      </p:cBhvr>
                                    </p:animEffect>
                                  </p:childTnLst>
                                </p:cTn>
                              </p:par>
                              <p:par>
                                <p:cTn id="79" presetID="22" presetClass="entr" presetSubtype="8"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left)">
                                      <p:cBhvr>
                                        <p:cTn id="81" dur="500"/>
                                        <p:tgtEl>
                                          <p:spTgt spid="22"/>
                                        </p:tgtEl>
                                      </p:cBhvr>
                                    </p:animEffec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8" grpId="0" build="p"/>
      <p:bldP spid="6" grpId="0"/>
      <p:bldP spid="7" grpId="0"/>
      <p:bldP spid="50" grpId="0"/>
      <p:bldP spid="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03"/>
        <p:cNvGrpSpPr/>
        <p:nvPr/>
      </p:nvGrpSpPr>
      <p:grpSpPr>
        <a:xfrm>
          <a:off x="0" y="0"/>
          <a:ext cx="0" cy="0"/>
          <a:chOff x="0" y="0"/>
          <a:chExt cx="0" cy="0"/>
        </a:xfrm>
      </p:grpSpPr>
      <p:sp>
        <p:nvSpPr>
          <p:cNvPr id="3805" name="Google Shape;3805;p47"/>
          <p:cNvSpPr txBox="1">
            <a:spLocks noGrp="1"/>
          </p:cNvSpPr>
          <p:nvPr>
            <p:ph type="title" idx="2"/>
          </p:nvPr>
        </p:nvSpPr>
        <p:spPr>
          <a:xfrm>
            <a:off x="652943" y="1345262"/>
            <a:ext cx="2447849" cy="43157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000">
                <a:latin typeface="Itim" panose="00000500000000000000" pitchFamily="2" charset="-34"/>
                <a:cs typeface="Itim" panose="00000500000000000000" pitchFamily="2" charset="-34"/>
              </a:rPr>
              <a:t>DT chung: Dụng cụ học tập</a:t>
            </a:r>
            <a:endParaRPr sz="2000">
              <a:latin typeface="Itim" panose="00000500000000000000" pitchFamily="2" charset="-34"/>
              <a:cs typeface="Itim" panose="00000500000000000000" pitchFamily="2" charset="-34"/>
            </a:endParaRPr>
          </a:p>
        </p:txBody>
      </p:sp>
      <p:sp>
        <p:nvSpPr>
          <p:cNvPr id="3811" name="Google Shape;3811;p47"/>
          <p:cNvSpPr/>
          <p:nvPr/>
        </p:nvSpPr>
        <p:spPr>
          <a:xfrm flipH="1">
            <a:off x="1512550" y="1950787"/>
            <a:ext cx="686974" cy="64770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2" name="Google Shape;3812;p47"/>
          <p:cNvSpPr/>
          <p:nvPr/>
        </p:nvSpPr>
        <p:spPr>
          <a:xfrm flipH="1">
            <a:off x="4080625" y="1950787"/>
            <a:ext cx="686974" cy="64770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3" name="Google Shape;3813;p47"/>
          <p:cNvSpPr/>
          <p:nvPr/>
        </p:nvSpPr>
        <p:spPr>
          <a:xfrm flipH="1">
            <a:off x="6736850" y="1950787"/>
            <a:ext cx="686974" cy="64770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819" name="Google Shape;3819;p47"/>
          <p:cNvGrpSpPr/>
          <p:nvPr/>
        </p:nvGrpSpPr>
        <p:grpSpPr>
          <a:xfrm>
            <a:off x="1664327" y="2108855"/>
            <a:ext cx="382787" cy="331566"/>
            <a:chOff x="2163842" y="1506972"/>
            <a:chExt cx="382787" cy="331566"/>
          </a:xfrm>
        </p:grpSpPr>
        <p:sp>
          <p:nvSpPr>
            <p:cNvPr id="3820" name="Google Shape;3820;p47"/>
            <p:cNvSpPr/>
            <p:nvPr/>
          </p:nvSpPr>
          <p:spPr>
            <a:xfrm>
              <a:off x="2247253" y="1506972"/>
              <a:ext cx="214152" cy="101768"/>
            </a:xfrm>
            <a:custGeom>
              <a:avLst/>
              <a:gdLst/>
              <a:ahLst/>
              <a:cxnLst/>
              <a:rect l="l" t="t" r="r" b="b"/>
              <a:pathLst>
                <a:path w="14303" h="6797" extrusionOk="0">
                  <a:moveTo>
                    <a:pt x="7214" y="0"/>
                  </a:moveTo>
                  <a:cubicBezTo>
                    <a:pt x="6739" y="0"/>
                    <a:pt x="6266" y="184"/>
                    <a:pt x="5908" y="552"/>
                  </a:cubicBezTo>
                  <a:lnTo>
                    <a:pt x="253" y="6123"/>
                  </a:lnTo>
                  <a:cubicBezTo>
                    <a:pt x="1" y="6376"/>
                    <a:pt x="169" y="6775"/>
                    <a:pt x="505" y="6796"/>
                  </a:cubicBezTo>
                  <a:cubicBezTo>
                    <a:pt x="610" y="6796"/>
                    <a:pt x="694" y="6754"/>
                    <a:pt x="778" y="6691"/>
                  </a:cubicBezTo>
                  <a:lnTo>
                    <a:pt x="6455" y="1099"/>
                  </a:lnTo>
                  <a:cubicBezTo>
                    <a:pt x="6665" y="878"/>
                    <a:pt x="6944" y="768"/>
                    <a:pt x="7222" y="768"/>
                  </a:cubicBezTo>
                  <a:cubicBezTo>
                    <a:pt x="7501" y="768"/>
                    <a:pt x="7780" y="878"/>
                    <a:pt x="7990" y="1099"/>
                  </a:cubicBezTo>
                  <a:lnTo>
                    <a:pt x="13456" y="6460"/>
                  </a:lnTo>
                  <a:cubicBezTo>
                    <a:pt x="13541" y="6554"/>
                    <a:pt x="13638" y="6594"/>
                    <a:pt x="13732" y="6594"/>
                  </a:cubicBezTo>
                  <a:cubicBezTo>
                    <a:pt x="14036" y="6594"/>
                    <a:pt x="14303" y="6186"/>
                    <a:pt x="13982" y="5913"/>
                  </a:cubicBezTo>
                  <a:lnTo>
                    <a:pt x="8536" y="552"/>
                  </a:lnTo>
                  <a:cubicBezTo>
                    <a:pt x="8168" y="184"/>
                    <a:pt x="7690" y="0"/>
                    <a:pt x="7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1" name="Google Shape;3821;p47"/>
            <p:cNvSpPr/>
            <p:nvPr/>
          </p:nvSpPr>
          <p:spPr>
            <a:xfrm>
              <a:off x="2163842" y="1812081"/>
              <a:ext cx="382787" cy="26456"/>
            </a:xfrm>
            <a:custGeom>
              <a:avLst/>
              <a:gdLst/>
              <a:ahLst/>
              <a:cxnLst/>
              <a:rect l="l" t="t" r="r" b="b"/>
              <a:pathLst>
                <a:path w="25566" h="1767" extrusionOk="0">
                  <a:moveTo>
                    <a:pt x="484" y="0"/>
                  </a:moveTo>
                  <a:cubicBezTo>
                    <a:pt x="231" y="0"/>
                    <a:pt x="21" y="210"/>
                    <a:pt x="21" y="463"/>
                  </a:cubicBezTo>
                  <a:lnTo>
                    <a:pt x="21" y="1304"/>
                  </a:lnTo>
                  <a:cubicBezTo>
                    <a:pt x="0" y="1556"/>
                    <a:pt x="210" y="1766"/>
                    <a:pt x="484" y="1766"/>
                  </a:cubicBezTo>
                  <a:lnTo>
                    <a:pt x="25103" y="1766"/>
                  </a:lnTo>
                  <a:cubicBezTo>
                    <a:pt x="25355" y="1766"/>
                    <a:pt x="25566" y="1556"/>
                    <a:pt x="25566" y="1304"/>
                  </a:cubicBezTo>
                  <a:lnTo>
                    <a:pt x="25566" y="463"/>
                  </a:lnTo>
                  <a:cubicBezTo>
                    <a:pt x="25566" y="210"/>
                    <a:pt x="25355" y="0"/>
                    <a:pt x="25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2" name="Google Shape;3822;p47"/>
            <p:cNvSpPr/>
            <p:nvPr/>
          </p:nvSpPr>
          <p:spPr>
            <a:xfrm>
              <a:off x="2178634" y="1592030"/>
              <a:ext cx="353201" cy="220066"/>
            </a:xfrm>
            <a:custGeom>
              <a:avLst/>
              <a:gdLst/>
              <a:ahLst/>
              <a:cxnLst/>
              <a:rect l="l" t="t" r="r" b="b"/>
              <a:pathLst>
                <a:path w="23590" h="14698" extrusionOk="0">
                  <a:moveTo>
                    <a:pt x="463" y="1"/>
                  </a:moveTo>
                  <a:cubicBezTo>
                    <a:pt x="210" y="1"/>
                    <a:pt x="0" y="211"/>
                    <a:pt x="0" y="464"/>
                  </a:cubicBezTo>
                  <a:lnTo>
                    <a:pt x="0" y="14234"/>
                  </a:lnTo>
                  <a:cubicBezTo>
                    <a:pt x="0" y="14487"/>
                    <a:pt x="210" y="14697"/>
                    <a:pt x="463" y="14697"/>
                  </a:cubicBezTo>
                  <a:lnTo>
                    <a:pt x="23127" y="14697"/>
                  </a:lnTo>
                  <a:cubicBezTo>
                    <a:pt x="23379" y="14697"/>
                    <a:pt x="23590" y="14487"/>
                    <a:pt x="23590" y="14234"/>
                  </a:cubicBezTo>
                  <a:lnTo>
                    <a:pt x="23590" y="464"/>
                  </a:lnTo>
                  <a:cubicBezTo>
                    <a:pt x="23590" y="211"/>
                    <a:pt x="23379" y="1"/>
                    <a:pt x="2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3" name="Google Shape;3823;p47"/>
            <p:cNvSpPr/>
            <p:nvPr/>
          </p:nvSpPr>
          <p:spPr>
            <a:xfrm>
              <a:off x="2178634" y="1592030"/>
              <a:ext cx="353201" cy="220066"/>
            </a:xfrm>
            <a:custGeom>
              <a:avLst/>
              <a:gdLst/>
              <a:ahLst/>
              <a:cxnLst/>
              <a:rect l="l" t="t" r="r" b="b"/>
              <a:pathLst>
                <a:path w="23590" h="14698" extrusionOk="0">
                  <a:moveTo>
                    <a:pt x="21992" y="1"/>
                  </a:moveTo>
                  <a:lnTo>
                    <a:pt x="21992" y="12510"/>
                  </a:lnTo>
                  <a:cubicBezTo>
                    <a:pt x="21992" y="12784"/>
                    <a:pt x="21781" y="12994"/>
                    <a:pt x="21529" y="12994"/>
                  </a:cubicBezTo>
                  <a:lnTo>
                    <a:pt x="0" y="12994"/>
                  </a:lnTo>
                  <a:lnTo>
                    <a:pt x="0" y="14234"/>
                  </a:lnTo>
                  <a:cubicBezTo>
                    <a:pt x="0" y="14487"/>
                    <a:pt x="210" y="14697"/>
                    <a:pt x="463" y="14697"/>
                  </a:cubicBezTo>
                  <a:lnTo>
                    <a:pt x="23127" y="14697"/>
                  </a:lnTo>
                  <a:cubicBezTo>
                    <a:pt x="23379" y="14697"/>
                    <a:pt x="23590" y="14487"/>
                    <a:pt x="23590" y="14234"/>
                  </a:cubicBezTo>
                  <a:lnTo>
                    <a:pt x="23590" y="464"/>
                  </a:lnTo>
                  <a:cubicBezTo>
                    <a:pt x="23590" y="211"/>
                    <a:pt x="23379" y="1"/>
                    <a:pt x="231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4" name="Google Shape;3824;p47"/>
            <p:cNvSpPr/>
            <p:nvPr/>
          </p:nvSpPr>
          <p:spPr>
            <a:xfrm>
              <a:off x="2201602" y="1615013"/>
              <a:ext cx="307251" cy="174100"/>
            </a:xfrm>
            <a:custGeom>
              <a:avLst/>
              <a:gdLst/>
              <a:ahLst/>
              <a:cxnLst/>
              <a:rect l="l" t="t" r="r" b="b"/>
              <a:pathLst>
                <a:path w="20521" h="11628" extrusionOk="0">
                  <a:moveTo>
                    <a:pt x="569" y="1"/>
                  </a:moveTo>
                  <a:cubicBezTo>
                    <a:pt x="253" y="1"/>
                    <a:pt x="1" y="253"/>
                    <a:pt x="22" y="568"/>
                  </a:cubicBezTo>
                  <a:lnTo>
                    <a:pt x="22" y="11060"/>
                  </a:lnTo>
                  <a:cubicBezTo>
                    <a:pt x="22" y="11375"/>
                    <a:pt x="253" y="11627"/>
                    <a:pt x="569" y="11627"/>
                  </a:cubicBezTo>
                  <a:lnTo>
                    <a:pt x="19953" y="11627"/>
                  </a:lnTo>
                  <a:cubicBezTo>
                    <a:pt x="20268" y="11627"/>
                    <a:pt x="20521" y="11375"/>
                    <a:pt x="20521" y="11060"/>
                  </a:cubicBezTo>
                  <a:lnTo>
                    <a:pt x="20521" y="568"/>
                  </a:lnTo>
                  <a:cubicBezTo>
                    <a:pt x="20521" y="253"/>
                    <a:pt x="20268" y="1"/>
                    <a:pt x="199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5" name="Google Shape;3825;p47"/>
            <p:cNvSpPr/>
            <p:nvPr/>
          </p:nvSpPr>
          <p:spPr>
            <a:xfrm>
              <a:off x="2201932" y="1615013"/>
              <a:ext cx="306921" cy="173786"/>
            </a:xfrm>
            <a:custGeom>
              <a:avLst/>
              <a:gdLst/>
              <a:ahLst/>
              <a:cxnLst/>
              <a:rect l="l" t="t" r="r" b="b"/>
              <a:pathLst>
                <a:path w="20499" h="11607" extrusionOk="0">
                  <a:moveTo>
                    <a:pt x="19153" y="1"/>
                  </a:moveTo>
                  <a:lnTo>
                    <a:pt x="19153" y="8810"/>
                  </a:lnTo>
                  <a:cubicBezTo>
                    <a:pt x="19153" y="9609"/>
                    <a:pt x="18501" y="10261"/>
                    <a:pt x="17702" y="10261"/>
                  </a:cubicBezTo>
                  <a:lnTo>
                    <a:pt x="0" y="10261"/>
                  </a:lnTo>
                  <a:lnTo>
                    <a:pt x="0" y="11060"/>
                  </a:lnTo>
                  <a:cubicBezTo>
                    <a:pt x="0" y="11354"/>
                    <a:pt x="231" y="11606"/>
                    <a:pt x="547" y="11606"/>
                  </a:cubicBezTo>
                  <a:lnTo>
                    <a:pt x="19931" y="11606"/>
                  </a:lnTo>
                  <a:cubicBezTo>
                    <a:pt x="20246" y="11606"/>
                    <a:pt x="20499" y="11354"/>
                    <a:pt x="20499" y="11060"/>
                  </a:cubicBezTo>
                  <a:lnTo>
                    <a:pt x="20499" y="568"/>
                  </a:lnTo>
                  <a:cubicBezTo>
                    <a:pt x="20499" y="253"/>
                    <a:pt x="20246" y="1"/>
                    <a:pt x="1993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6" name="Google Shape;3826;p47"/>
            <p:cNvSpPr/>
            <p:nvPr/>
          </p:nvSpPr>
          <p:spPr>
            <a:xfrm>
              <a:off x="2254500" y="1777450"/>
              <a:ext cx="76824" cy="34646"/>
            </a:xfrm>
            <a:custGeom>
              <a:avLst/>
              <a:gdLst/>
              <a:ahLst/>
              <a:cxnLst/>
              <a:rect l="l" t="t" r="r" b="b"/>
              <a:pathLst>
                <a:path w="5131" h="2314" extrusionOk="0">
                  <a:moveTo>
                    <a:pt x="946" y="0"/>
                  </a:moveTo>
                  <a:cubicBezTo>
                    <a:pt x="421" y="0"/>
                    <a:pt x="0" y="421"/>
                    <a:pt x="0" y="946"/>
                  </a:cubicBezTo>
                  <a:lnTo>
                    <a:pt x="0" y="2313"/>
                  </a:lnTo>
                  <a:lnTo>
                    <a:pt x="5130" y="2313"/>
                  </a:lnTo>
                  <a:lnTo>
                    <a:pt x="5130" y="946"/>
                  </a:lnTo>
                  <a:cubicBezTo>
                    <a:pt x="5130" y="421"/>
                    <a:pt x="4710" y="0"/>
                    <a:pt x="4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7" name="Google Shape;3827;p47"/>
            <p:cNvSpPr/>
            <p:nvPr/>
          </p:nvSpPr>
          <p:spPr>
            <a:xfrm>
              <a:off x="2300765" y="1777450"/>
              <a:ext cx="30873" cy="34646"/>
            </a:xfrm>
            <a:custGeom>
              <a:avLst/>
              <a:gdLst/>
              <a:ahLst/>
              <a:cxnLst/>
              <a:rect l="l" t="t" r="r" b="b"/>
              <a:pathLst>
                <a:path w="2062" h="2314" extrusionOk="0">
                  <a:moveTo>
                    <a:pt x="1" y="0"/>
                  </a:moveTo>
                  <a:cubicBezTo>
                    <a:pt x="316" y="211"/>
                    <a:pt x="505" y="568"/>
                    <a:pt x="505" y="946"/>
                  </a:cubicBezTo>
                  <a:lnTo>
                    <a:pt x="505" y="2313"/>
                  </a:lnTo>
                  <a:lnTo>
                    <a:pt x="2061" y="2313"/>
                  </a:lnTo>
                  <a:lnTo>
                    <a:pt x="2061" y="946"/>
                  </a:lnTo>
                  <a:cubicBezTo>
                    <a:pt x="2061" y="421"/>
                    <a:pt x="1620" y="0"/>
                    <a:pt x="109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28" name="Google Shape;3828;p47"/>
          <p:cNvGrpSpPr/>
          <p:nvPr/>
        </p:nvGrpSpPr>
        <p:grpSpPr>
          <a:xfrm>
            <a:off x="6895205" y="2124550"/>
            <a:ext cx="370195" cy="300154"/>
            <a:chOff x="3952456" y="1524280"/>
            <a:chExt cx="370195" cy="300154"/>
          </a:xfrm>
        </p:grpSpPr>
        <p:sp>
          <p:nvSpPr>
            <p:cNvPr id="3829" name="Google Shape;3829;p47"/>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0" name="Google Shape;3830;p47"/>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1" name="Google Shape;3831;p47"/>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2" name="Google Shape;3832;p47"/>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3" name="Google Shape;3833;p47"/>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4" name="Google Shape;3834;p47"/>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Google Shape;3797;p46"/>
          <p:cNvSpPr txBox="1"/>
          <p:nvPr/>
        </p:nvSpPr>
        <p:spPr>
          <a:xfrm>
            <a:off x="813936" y="558834"/>
            <a:ext cx="7849842" cy="5650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3500" b="0" i="0" u="none" strike="noStrike" cap="none">
                <a:solidFill>
                  <a:schemeClr val="dk2"/>
                </a:solidFill>
                <a:latin typeface="Atma"/>
                <a:ea typeface="Atma"/>
                <a:cs typeface="Atma"/>
                <a:sym typeface="Atma"/>
              </a:defRPr>
            </a:lvl1pPr>
            <a:lvl2pPr marR="0" lvl="1"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pPr algn="l"/>
            <a:r>
              <a:rPr lang="vi-VN" sz="2400">
                <a:latin typeface="Itim" panose="00000500000000000000" pitchFamily="2" charset="-34"/>
                <a:cs typeface="Itim" panose="00000500000000000000" pitchFamily="2" charset="-34"/>
              </a:rPr>
              <a:t>4. Tìm danh từ theo mỗi nhóm</a:t>
            </a:r>
            <a:endParaRPr lang="vi-VN" sz="2400">
              <a:latin typeface="Itim" panose="00000500000000000000" pitchFamily="2" charset="-34"/>
              <a:cs typeface="Itim" panose="00000500000000000000" pitchFamily="2" charset="-34"/>
            </a:endParaRPr>
          </a:p>
        </p:txBody>
      </p:sp>
      <p:sp>
        <p:nvSpPr>
          <p:cNvPr id="5" name="Google Shape;3805;p47"/>
          <p:cNvSpPr txBox="1"/>
          <p:nvPr/>
        </p:nvSpPr>
        <p:spPr>
          <a:xfrm>
            <a:off x="3211223" y="1322881"/>
            <a:ext cx="2447849" cy="4315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500"/>
              <a:buFont typeface="Atma"/>
              <a:buNone/>
              <a:defRPr sz="2500" b="0" i="0" u="none" strike="noStrike" cap="none">
                <a:solidFill>
                  <a:schemeClr val="lt1"/>
                </a:solidFill>
                <a:latin typeface="Atma"/>
                <a:ea typeface="Atma"/>
                <a:cs typeface="Atma"/>
                <a:sym typeface="Atma"/>
              </a:defRPr>
            </a:lvl1pPr>
            <a:lvl2pPr marR="0" lvl="1"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vi-VN" sz="1800">
                <a:latin typeface="Itim" panose="00000500000000000000" pitchFamily="2" charset="-34"/>
                <a:cs typeface="Itim" panose="00000500000000000000" pitchFamily="2" charset="-34"/>
              </a:rPr>
              <a:t>DT riêng: Tên một người bạn</a:t>
            </a:r>
            <a:endParaRPr lang="vi-VN" sz="1800">
              <a:latin typeface="Itim" panose="00000500000000000000" pitchFamily="2" charset="-34"/>
              <a:cs typeface="Itim" panose="00000500000000000000" pitchFamily="2" charset="-34"/>
            </a:endParaRPr>
          </a:p>
        </p:txBody>
      </p:sp>
      <p:sp>
        <p:nvSpPr>
          <p:cNvPr id="11" name="Google Shape;3805;p47"/>
          <p:cNvSpPr txBox="1"/>
          <p:nvPr/>
        </p:nvSpPr>
        <p:spPr>
          <a:xfrm>
            <a:off x="5969498" y="1191713"/>
            <a:ext cx="2221593" cy="56506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500"/>
              <a:buFont typeface="Atma"/>
              <a:buNone/>
              <a:defRPr sz="2500" b="0" i="0" u="none" strike="noStrike" cap="none">
                <a:solidFill>
                  <a:schemeClr val="lt1"/>
                </a:solidFill>
                <a:latin typeface="Atma"/>
                <a:ea typeface="Atma"/>
                <a:cs typeface="Atma"/>
                <a:sym typeface="Atma"/>
              </a:defRPr>
            </a:lvl1pPr>
            <a:lvl2pPr marR="0" lvl="1"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vi-VN" sz="1800">
                <a:latin typeface="Itim" panose="00000500000000000000" pitchFamily="2" charset="-34"/>
                <a:cs typeface="Itim" panose="00000500000000000000" pitchFamily="2" charset="-34"/>
              </a:rPr>
              <a:t>DT chung: Nghề nghiệp</a:t>
            </a:r>
            <a:endParaRPr lang="vi-VN" sz="1800">
              <a:latin typeface="Itim" panose="00000500000000000000" pitchFamily="2" charset="-34"/>
              <a:cs typeface="Itim" panose="00000500000000000000" pitchFamily="2" charset="-34"/>
            </a:endParaRPr>
          </a:p>
        </p:txBody>
      </p:sp>
      <p:sp>
        <p:nvSpPr>
          <p:cNvPr id="3" name="Google Shape;3805;p47"/>
          <p:cNvSpPr txBox="1"/>
          <p:nvPr/>
        </p:nvSpPr>
        <p:spPr>
          <a:xfrm>
            <a:off x="625982" y="4083689"/>
            <a:ext cx="2447849" cy="4315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500"/>
              <a:buFont typeface="Atma"/>
              <a:buNone/>
              <a:defRPr sz="2500" b="0" i="0" u="none" strike="noStrike" cap="none">
                <a:solidFill>
                  <a:schemeClr val="lt1"/>
                </a:solidFill>
                <a:latin typeface="Atma"/>
                <a:ea typeface="Atma"/>
                <a:cs typeface="Atma"/>
                <a:sym typeface="Atma"/>
              </a:defRPr>
            </a:lvl1pPr>
            <a:lvl2pPr marR="0" lvl="1"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vi-VN" sz="1800">
                <a:latin typeface="Itim" panose="00000500000000000000" pitchFamily="2" charset="-34"/>
                <a:cs typeface="Itim" panose="00000500000000000000" pitchFamily="2" charset="-34"/>
              </a:rPr>
              <a:t>DT riêng: Con đường, phố</a:t>
            </a:r>
            <a:endParaRPr lang="vi-VN" sz="1800">
              <a:latin typeface="Itim" panose="00000500000000000000" pitchFamily="2" charset="-34"/>
              <a:cs typeface="Itim" panose="00000500000000000000" pitchFamily="2" charset="-34"/>
            </a:endParaRPr>
          </a:p>
        </p:txBody>
      </p:sp>
      <p:sp>
        <p:nvSpPr>
          <p:cNvPr id="4" name="Google Shape;3811;p47"/>
          <p:cNvSpPr/>
          <p:nvPr/>
        </p:nvSpPr>
        <p:spPr>
          <a:xfrm flipH="1">
            <a:off x="1512550" y="2821363"/>
            <a:ext cx="686974" cy="64770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Google Shape;3812;p47"/>
          <p:cNvSpPr/>
          <p:nvPr/>
        </p:nvSpPr>
        <p:spPr>
          <a:xfrm flipH="1">
            <a:off x="4080625" y="2821363"/>
            <a:ext cx="686974" cy="64770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Google Shape;3813;p47"/>
          <p:cNvSpPr/>
          <p:nvPr/>
        </p:nvSpPr>
        <p:spPr>
          <a:xfrm flipH="1">
            <a:off x="6736850" y="2821363"/>
            <a:ext cx="686974" cy="64770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805;p47"/>
          <p:cNvSpPr txBox="1"/>
          <p:nvPr/>
        </p:nvSpPr>
        <p:spPr>
          <a:xfrm>
            <a:off x="3211223" y="4083688"/>
            <a:ext cx="2447849" cy="4315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500"/>
              <a:buFont typeface="Atma"/>
              <a:buNone/>
              <a:defRPr sz="2500" b="0" i="0" u="none" strike="noStrike" cap="none">
                <a:solidFill>
                  <a:schemeClr val="lt1"/>
                </a:solidFill>
                <a:latin typeface="Atma"/>
                <a:ea typeface="Atma"/>
                <a:cs typeface="Atma"/>
                <a:sym typeface="Atma"/>
              </a:defRPr>
            </a:lvl1pPr>
            <a:lvl2pPr marR="0" lvl="1"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vi-VN" sz="1800">
                <a:latin typeface="Itim" panose="00000500000000000000" pitchFamily="2" charset="-34"/>
                <a:cs typeface="Itim" panose="00000500000000000000" pitchFamily="2" charset="-34"/>
              </a:rPr>
              <a:t>DT chung: Đồ dùng gia đình</a:t>
            </a:r>
            <a:endParaRPr lang="vi-VN" sz="1800">
              <a:latin typeface="Itim" panose="00000500000000000000" pitchFamily="2" charset="-34"/>
              <a:cs typeface="Itim" panose="00000500000000000000" pitchFamily="2" charset="-34"/>
            </a:endParaRPr>
          </a:p>
        </p:txBody>
      </p:sp>
      <p:sp>
        <p:nvSpPr>
          <p:cNvPr id="32" name="Google Shape;3805;p47"/>
          <p:cNvSpPr txBox="1"/>
          <p:nvPr/>
        </p:nvSpPr>
        <p:spPr>
          <a:xfrm>
            <a:off x="5882198" y="4083687"/>
            <a:ext cx="2447849" cy="4315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500"/>
              <a:buFont typeface="Atma"/>
              <a:buNone/>
              <a:defRPr sz="2500" b="0" i="0" u="none" strike="noStrike" cap="none">
                <a:solidFill>
                  <a:schemeClr val="lt1"/>
                </a:solidFill>
                <a:latin typeface="Atma"/>
                <a:ea typeface="Atma"/>
                <a:cs typeface="Atma"/>
                <a:sym typeface="Atma"/>
              </a:defRPr>
            </a:lvl1pPr>
            <a:lvl2pPr marR="0" lvl="1"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vi-VN" sz="1800">
                <a:latin typeface="Itim" panose="00000500000000000000" pitchFamily="2" charset="-34"/>
                <a:cs typeface="Itim" panose="00000500000000000000" pitchFamily="2" charset="-34"/>
              </a:rPr>
              <a:t>DT riêng: Tên 1 đất nước</a:t>
            </a:r>
            <a:endParaRPr lang="vi-VN" sz="1800">
              <a:latin typeface="Itim" panose="00000500000000000000" pitchFamily="2" charset="-34"/>
              <a:cs typeface="Itim" panose="00000500000000000000" pitchFamily="2" charset="-34"/>
            </a:endParaRPr>
          </a:p>
        </p:txBody>
      </p:sp>
      <p:pic>
        <p:nvPicPr>
          <p:cNvPr id="34" name="Graphic 33" descr="Polaroid Pictures with solid fill"/>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127786" y="2011746"/>
            <a:ext cx="570614" cy="570614"/>
          </a:xfrm>
          <a:prstGeom prst="rect">
            <a:avLst/>
          </a:prstGeom>
        </p:spPr>
      </p:pic>
      <p:pic>
        <p:nvPicPr>
          <p:cNvPr id="36" name="Graphic 35" descr="Road with solid fill"/>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4787" y="2884506"/>
            <a:ext cx="521411" cy="521411"/>
          </a:xfrm>
          <a:prstGeom prst="rect">
            <a:avLst/>
          </a:prstGeom>
        </p:spPr>
      </p:pic>
      <p:pic>
        <p:nvPicPr>
          <p:cNvPr id="38" name="Graphic 37" descr="House with solid fill"/>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24976" y="2808592"/>
            <a:ext cx="620344" cy="620344"/>
          </a:xfrm>
          <a:prstGeom prst="rect">
            <a:avLst/>
          </a:prstGeom>
        </p:spPr>
      </p:pic>
      <p:pic>
        <p:nvPicPr>
          <p:cNvPr id="40" name="Graphic 39" descr="Flag with solid fill"/>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4826" y="2891230"/>
            <a:ext cx="542595" cy="54259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3"/>
        <p:cNvGrpSpPr/>
        <p:nvPr/>
      </p:nvGrpSpPr>
      <p:grpSpPr>
        <a:xfrm>
          <a:off x="0" y="0"/>
          <a:ext cx="0" cy="0"/>
          <a:chOff x="0" y="0"/>
          <a:chExt cx="0" cy="0"/>
        </a:xfrm>
      </p:grpSpPr>
      <p:sp>
        <p:nvSpPr>
          <p:cNvPr id="3806" name="Google Shape;3806;p47"/>
          <p:cNvSpPr txBox="1">
            <a:spLocks noGrp="1"/>
          </p:cNvSpPr>
          <p:nvPr>
            <p:ph type="subTitle" idx="1"/>
          </p:nvPr>
        </p:nvSpPr>
        <p:spPr>
          <a:xfrm>
            <a:off x="802586" y="2157850"/>
            <a:ext cx="2086800" cy="77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t>bút, sách, vở, thước…</a:t>
            </a:r>
            <a:endParaRPr lang="vi-VN"/>
          </a:p>
        </p:txBody>
      </p:sp>
      <p:sp>
        <p:nvSpPr>
          <p:cNvPr id="3808" name="Google Shape;3808;p47"/>
          <p:cNvSpPr txBox="1">
            <a:spLocks noGrp="1"/>
          </p:cNvSpPr>
          <p:nvPr>
            <p:ph type="subTitle" idx="4"/>
          </p:nvPr>
        </p:nvSpPr>
        <p:spPr>
          <a:xfrm>
            <a:off x="3405925" y="2145809"/>
            <a:ext cx="2086800" cy="77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t>Gia Linh, Minh Khôi, Băng, Thịnh, Phạm Văn Tâm…</a:t>
            </a:r>
            <a:endParaRPr lang="vi-VN"/>
          </a:p>
        </p:txBody>
      </p:sp>
      <p:sp>
        <p:nvSpPr>
          <p:cNvPr id="3811" name="Google Shape;3811;p47"/>
          <p:cNvSpPr/>
          <p:nvPr/>
        </p:nvSpPr>
        <p:spPr>
          <a:xfrm flipH="1">
            <a:off x="1526727" y="1065678"/>
            <a:ext cx="686974" cy="64770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2" name="Google Shape;3812;p47"/>
          <p:cNvSpPr/>
          <p:nvPr/>
        </p:nvSpPr>
        <p:spPr>
          <a:xfrm flipH="1">
            <a:off x="4094802" y="1065678"/>
            <a:ext cx="686974" cy="64770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3" name="Google Shape;3813;p47"/>
          <p:cNvSpPr/>
          <p:nvPr/>
        </p:nvSpPr>
        <p:spPr>
          <a:xfrm flipH="1">
            <a:off x="6751027" y="1065678"/>
            <a:ext cx="686974" cy="64770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819" name="Google Shape;3819;p47"/>
          <p:cNvGrpSpPr/>
          <p:nvPr/>
        </p:nvGrpSpPr>
        <p:grpSpPr>
          <a:xfrm>
            <a:off x="1678504" y="1223746"/>
            <a:ext cx="382787" cy="331566"/>
            <a:chOff x="2163842" y="1506972"/>
            <a:chExt cx="382787" cy="331566"/>
          </a:xfrm>
        </p:grpSpPr>
        <p:sp>
          <p:nvSpPr>
            <p:cNvPr id="3820" name="Google Shape;3820;p47"/>
            <p:cNvSpPr/>
            <p:nvPr/>
          </p:nvSpPr>
          <p:spPr>
            <a:xfrm>
              <a:off x="2247253" y="1506972"/>
              <a:ext cx="214152" cy="101768"/>
            </a:xfrm>
            <a:custGeom>
              <a:avLst/>
              <a:gdLst/>
              <a:ahLst/>
              <a:cxnLst/>
              <a:rect l="l" t="t" r="r" b="b"/>
              <a:pathLst>
                <a:path w="14303" h="6797" extrusionOk="0">
                  <a:moveTo>
                    <a:pt x="7214" y="0"/>
                  </a:moveTo>
                  <a:cubicBezTo>
                    <a:pt x="6739" y="0"/>
                    <a:pt x="6266" y="184"/>
                    <a:pt x="5908" y="552"/>
                  </a:cubicBezTo>
                  <a:lnTo>
                    <a:pt x="253" y="6123"/>
                  </a:lnTo>
                  <a:cubicBezTo>
                    <a:pt x="1" y="6376"/>
                    <a:pt x="169" y="6775"/>
                    <a:pt x="505" y="6796"/>
                  </a:cubicBezTo>
                  <a:cubicBezTo>
                    <a:pt x="610" y="6796"/>
                    <a:pt x="694" y="6754"/>
                    <a:pt x="778" y="6691"/>
                  </a:cubicBezTo>
                  <a:lnTo>
                    <a:pt x="6455" y="1099"/>
                  </a:lnTo>
                  <a:cubicBezTo>
                    <a:pt x="6665" y="878"/>
                    <a:pt x="6944" y="768"/>
                    <a:pt x="7222" y="768"/>
                  </a:cubicBezTo>
                  <a:cubicBezTo>
                    <a:pt x="7501" y="768"/>
                    <a:pt x="7780" y="878"/>
                    <a:pt x="7990" y="1099"/>
                  </a:cubicBezTo>
                  <a:lnTo>
                    <a:pt x="13456" y="6460"/>
                  </a:lnTo>
                  <a:cubicBezTo>
                    <a:pt x="13541" y="6554"/>
                    <a:pt x="13638" y="6594"/>
                    <a:pt x="13732" y="6594"/>
                  </a:cubicBezTo>
                  <a:cubicBezTo>
                    <a:pt x="14036" y="6594"/>
                    <a:pt x="14303" y="6186"/>
                    <a:pt x="13982" y="5913"/>
                  </a:cubicBezTo>
                  <a:lnTo>
                    <a:pt x="8536" y="552"/>
                  </a:lnTo>
                  <a:cubicBezTo>
                    <a:pt x="8168" y="184"/>
                    <a:pt x="7690" y="0"/>
                    <a:pt x="7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1" name="Google Shape;3821;p47"/>
            <p:cNvSpPr/>
            <p:nvPr/>
          </p:nvSpPr>
          <p:spPr>
            <a:xfrm>
              <a:off x="2163842" y="1812081"/>
              <a:ext cx="382787" cy="26456"/>
            </a:xfrm>
            <a:custGeom>
              <a:avLst/>
              <a:gdLst/>
              <a:ahLst/>
              <a:cxnLst/>
              <a:rect l="l" t="t" r="r" b="b"/>
              <a:pathLst>
                <a:path w="25566" h="1767" extrusionOk="0">
                  <a:moveTo>
                    <a:pt x="484" y="0"/>
                  </a:moveTo>
                  <a:cubicBezTo>
                    <a:pt x="231" y="0"/>
                    <a:pt x="21" y="210"/>
                    <a:pt x="21" y="463"/>
                  </a:cubicBezTo>
                  <a:lnTo>
                    <a:pt x="21" y="1304"/>
                  </a:lnTo>
                  <a:cubicBezTo>
                    <a:pt x="0" y="1556"/>
                    <a:pt x="210" y="1766"/>
                    <a:pt x="484" y="1766"/>
                  </a:cubicBezTo>
                  <a:lnTo>
                    <a:pt x="25103" y="1766"/>
                  </a:lnTo>
                  <a:cubicBezTo>
                    <a:pt x="25355" y="1766"/>
                    <a:pt x="25566" y="1556"/>
                    <a:pt x="25566" y="1304"/>
                  </a:cubicBezTo>
                  <a:lnTo>
                    <a:pt x="25566" y="463"/>
                  </a:lnTo>
                  <a:cubicBezTo>
                    <a:pt x="25566" y="210"/>
                    <a:pt x="25355" y="0"/>
                    <a:pt x="25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2" name="Google Shape;3822;p47"/>
            <p:cNvSpPr/>
            <p:nvPr/>
          </p:nvSpPr>
          <p:spPr>
            <a:xfrm>
              <a:off x="2178634" y="1592030"/>
              <a:ext cx="353201" cy="220066"/>
            </a:xfrm>
            <a:custGeom>
              <a:avLst/>
              <a:gdLst/>
              <a:ahLst/>
              <a:cxnLst/>
              <a:rect l="l" t="t" r="r" b="b"/>
              <a:pathLst>
                <a:path w="23590" h="14698" extrusionOk="0">
                  <a:moveTo>
                    <a:pt x="463" y="1"/>
                  </a:moveTo>
                  <a:cubicBezTo>
                    <a:pt x="210" y="1"/>
                    <a:pt x="0" y="211"/>
                    <a:pt x="0" y="464"/>
                  </a:cubicBezTo>
                  <a:lnTo>
                    <a:pt x="0" y="14234"/>
                  </a:lnTo>
                  <a:cubicBezTo>
                    <a:pt x="0" y="14487"/>
                    <a:pt x="210" y="14697"/>
                    <a:pt x="463" y="14697"/>
                  </a:cubicBezTo>
                  <a:lnTo>
                    <a:pt x="23127" y="14697"/>
                  </a:lnTo>
                  <a:cubicBezTo>
                    <a:pt x="23379" y="14697"/>
                    <a:pt x="23590" y="14487"/>
                    <a:pt x="23590" y="14234"/>
                  </a:cubicBezTo>
                  <a:lnTo>
                    <a:pt x="23590" y="464"/>
                  </a:lnTo>
                  <a:cubicBezTo>
                    <a:pt x="23590" y="211"/>
                    <a:pt x="23379" y="1"/>
                    <a:pt x="23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3" name="Google Shape;3823;p47"/>
            <p:cNvSpPr/>
            <p:nvPr/>
          </p:nvSpPr>
          <p:spPr>
            <a:xfrm>
              <a:off x="2178634" y="1592030"/>
              <a:ext cx="353201" cy="220066"/>
            </a:xfrm>
            <a:custGeom>
              <a:avLst/>
              <a:gdLst/>
              <a:ahLst/>
              <a:cxnLst/>
              <a:rect l="l" t="t" r="r" b="b"/>
              <a:pathLst>
                <a:path w="23590" h="14698" extrusionOk="0">
                  <a:moveTo>
                    <a:pt x="21992" y="1"/>
                  </a:moveTo>
                  <a:lnTo>
                    <a:pt x="21992" y="12510"/>
                  </a:lnTo>
                  <a:cubicBezTo>
                    <a:pt x="21992" y="12784"/>
                    <a:pt x="21781" y="12994"/>
                    <a:pt x="21529" y="12994"/>
                  </a:cubicBezTo>
                  <a:lnTo>
                    <a:pt x="0" y="12994"/>
                  </a:lnTo>
                  <a:lnTo>
                    <a:pt x="0" y="14234"/>
                  </a:lnTo>
                  <a:cubicBezTo>
                    <a:pt x="0" y="14487"/>
                    <a:pt x="210" y="14697"/>
                    <a:pt x="463" y="14697"/>
                  </a:cubicBezTo>
                  <a:lnTo>
                    <a:pt x="23127" y="14697"/>
                  </a:lnTo>
                  <a:cubicBezTo>
                    <a:pt x="23379" y="14697"/>
                    <a:pt x="23590" y="14487"/>
                    <a:pt x="23590" y="14234"/>
                  </a:cubicBezTo>
                  <a:lnTo>
                    <a:pt x="23590" y="464"/>
                  </a:lnTo>
                  <a:cubicBezTo>
                    <a:pt x="23590" y="211"/>
                    <a:pt x="23379" y="1"/>
                    <a:pt x="231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4" name="Google Shape;3824;p47"/>
            <p:cNvSpPr/>
            <p:nvPr/>
          </p:nvSpPr>
          <p:spPr>
            <a:xfrm>
              <a:off x="2201602" y="1615013"/>
              <a:ext cx="307251" cy="174100"/>
            </a:xfrm>
            <a:custGeom>
              <a:avLst/>
              <a:gdLst/>
              <a:ahLst/>
              <a:cxnLst/>
              <a:rect l="l" t="t" r="r" b="b"/>
              <a:pathLst>
                <a:path w="20521" h="11628" extrusionOk="0">
                  <a:moveTo>
                    <a:pt x="569" y="1"/>
                  </a:moveTo>
                  <a:cubicBezTo>
                    <a:pt x="253" y="1"/>
                    <a:pt x="1" y="253"/>
                    <a:pt x="22" y="568"/>
                  </a:cubicBezTo>
                  <a:lnTo>
                    <a:pt x="22" y="11060"/>
                  </a:lnTo>
                  <a:cubicBezTo>
                    <a:pt x="22" y="11375"/>
                    <a:pt x="253" y="11627"/>
                    <a:pt x="569" y="11627"/>
                  </a:cubicBezTo>
                  <a:lnTo>
                    <a:pt x="19953" y="11627"/>
                  </a:lnTo>
                  <a:cubicBezTo>
                    <a:pt x="20268" y="11627"/>
                    <a:pt x="20521" y="11375"/>
                    <a:pt x="20521" y="11060"/>
                  </a:cubicBezTo>
                  <a:lnTo>
                    <a:pt x="20521" y="568"/>
                  </a:lnTo>
                  <a:cubicBezTo>
                    <a:pt x="20521" y="253"/>
                    <a:pt x="20268" y="1"/>
                    <a:pt x="199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5" name="Google Shape;3825;p47"/>
            <p:cNvSpPr/>
            <p:nvPr/>
          </p:nvSpPr>
          <p:spPr>
            <a:xfrm>
              <a:off x="2201932" y="1615013"/>
              <a:ext cx="306921" cy="173786"/>
            </a:xfrm>
            <a:custGeom>
              <a:avLst/>
              <a:gdLst/>
              <a:ahLst/>
              <a:cxnLst/>
              <a:rect l="l" t="t" r="r" b="b"/>
              <a:pathLst>
                <a:path w="20499" h="11607" extrusionOk="0">
                  <a:moveTo>
                    <a:pt x="19153" y="1"/>
                  </a:moveTo>
                  <a:lnTo>
                    <a:pt x="19153" y="8810"/>
                  </a:lnTo>
                  <a:cubicBezTo>
                    <a:pt x="19153" y="9609"/>
                    <a:pt x="18501" y="10261"/>
                    <a:pt x="17702" y="10261"/>
                  </a:cubicBezTo>
                  <a:lnTo>
                    <a:pt x="0" y="10261"/>
                  </a:lnTo>
                  <a:lnTo>
                    <a:pt x="0" y="11060"/>
                  </a:lnTo>
                  <a:cubicBezTo>
                    <a:pt x="0" y="11354"/>
                    <a:pt x="231" y="11606"/>
                    <a:pt x="547" y="11606"/>
                  </a:cubicBezTo>
                  <a:lnTo>
                    <a:pt x="19931" y="11606"/>
                  </a:lnTo>
                  <a:cubicBezTo>
                    <a:pt x="20246" y="11606"/>
                    <a:pt x="20499" y="11354"/>
                    <a:pt x="20499" y="11060"/>
                  </a:cubicBezTo>
                  <a:lnTo>
                    <a:pt x="20499" y="568"/>
                  </a:lnTo>
                  <a:cubicBezTo>
                    <a:pt x="20499" y="253"/>
                    <a:pt x="20246" y="1"/>
                    <a:pt x="1993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6" name="Google Shape;3826;p47"/>
            <p:cNvSpPr/>
            <p:nvPr/>
          </p:nvSpPr>
          <p:spPr>
            <a:xfrm>
              <a:off x="2254500" y="1777450"/>
              <a:ext cx="76824" cy="34646"/>
            </a:xfrm>
            <a:custGeom>
              <a:avLst/>
              <a:gdLst/>
              <a:ahLst/>
              <a:cxnLst/>
              <a:rect l="l" t="t" r="r" b="b"/>
              <a:pathLst>
                <a:path w="5131" h="2314" extrusionOk="0">
                  <a:moveTo>
                    <a:pt x="946" y="0"/>
                  </a:moveTo>
                  <a:cubicBezTo>
                    <a:pt x="421" y="0"/>
                    <a:pt x="0" y="421"/>
                    <a:pt x="0" y="946"/>
                  </a:cubicBezTo>
                  <a:lnTo>
                    <a:pt x="0" y="2313"/>
                  </a:lnTo>
                  <a:lnTo>
                    <a:pt x="5130" y="2313"/>
                  </a:lnTo>
                  <a:lnTo>
                    <a:pt x="5130" y="946"/>
                  </a:lnTo>
                  <a:cubicBezTo>
                    <a:pt x="5130" y="421"/>
                    <a:pt x="4710" y="0"/>
                    <a:pt x="4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7" name="Google Shape;3827;p47"/>
            <p:cNvSpPr/>
            <p:nvPr/>
          </p:nvSpPr>
          <p:spPr>
            <a:xfrm>
              <a:off x="2300765" y="1777450"/>
              <a:ext cx="30873" cy="34646"/>
            </a:xfrm>
            <a:custGeom>
              <a:avLst/>
              <a:gdLst/>
              <a:ahLst/>
              <a:cxnLst/>
              <a:rect l="l" t="t" r="r" b="b"/>
              <a:pathLst>
                <a:path w="2062" h="2314" extrusionOk="0">
                  <a:moveTo>
                    <a:pt x="1" y="0"/>
                  </a:moveTo>
                  <a:cubicBezTo>
                    <a:pt x="316" y="211"/>
                    <a:pt x="505" y="568"/>
                    <a:pt x="505" y="946"/>
                  </a:cubicBezTo>
                  <a:lnTo>
                    <a:pt x="505" y="2313"/>
                  </a:lnTo>
                  <a:lnTo>
                    <a:pt x="2061" y="2313"/>
                  </a:lnTo>
                  <a:lnTo>
                    <a:pt x="2061" y="946"/>
                  </a:lnTo>
                  <a:cubicBezTo>
                    <a:pt x="2061" y="421"/>
                    <a:pt x="1620" y="0"/>
                    <a:pt x="109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28" name="Google Shape;3828;p47"/>
          <p:cNvGrpSpPr/>
          <p:nvPr/>
        </p:nvGrpSpPr>
        <p:grpSpPr>
          <a:xfrm>
            <a:off x="6909382" y="1239441"/>
            <a:ext cx="370195" cy="300154"/>
            <a:chOff x="3952456" y="1524280"/>
            <a:chExt cx="370195" cy="300154"/>
          </a:xfrm>
        </p:grpSpPr>
        <p:sp>
          <p:nvSpPr>
            <p:cNvPr id="3829" name="Google Shape;3829;p47"/>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0" name="Google Shape;3830;p47"/>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1" name="Google Shape;3831;p47"/>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2" name="Google Shape;3832;p47"/>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3" name="Google Shape;3833;p47"/>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4" name="Google Shape;3834;p47"/>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Google Shape;3797;p46"/>
          <p:cNvSpPr txBox="1"/>
          <p:nvPr/>
        </p:nvSpPr>
        <p:spPr>
          <a:xfrm>
            <a:off x="813936" y="558834"/>
            <a:ext cx="7849842" cy="5650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3500" b="0" i="0" u="none" strike="noStrike" cap="none">
                <a:solidFill>
                  <a:schemeClr val="dk2"/>
                </a:solidFill>
                <a:latin typeface="Atma"/>
                <a:ea typeface="Atma"/>
                <a:cs typeface="Atma"/>
                <a:sym typeface="Atma"/>
              </a:defRPr>
            </a:lvl1pPr>
            <a:lvl2pPr marR="0" lvl="1"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1"/>
              </a:buClr>
              <a:buSzPts val="3500"/>
              <a:buFont typeface="Bebas Neue" panose="020B0606020202050201"/>
              <a:buNone/>
              <a:defRPr sz="3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pPr algn="l"/>
            <a:r>
              <a:rPr lang="vi-VN" sz="2400">
                <a:latin typeface="Itim" panose="00000500000000000000" pitchFamily="2" charset="-34"/>
                <a:cs typeface="Itim" panose="00000500000000000000" pitchFamily="2" charset="-34"/>
              </a:rPr>
              <a:t>4. Tìm danh từ theo mỗi nhóm</a:t>
            </a:r>
            <a:endParaRPr lang="vi-VN" sz="2400">
              <a:latin typeface="Itim" panose="00000500000000000000" pitchFamily="2" charset="-34"/>
              <a:cs typeface="Itim" panose="00000500000000000000" pitchFamily="2" charset="-34"/>
            </a:endParaRPr>
          </a:p>
        </p:txBody>
      </p:sp>
      <p:sp>
        <p:nvSpPr>
          <p:cNvPr id="10" name="Google Shape;3808;p47"/>
          <p:cNvSpPr txBox="1"/>
          <p:nvPr/>
        </p:nvSpPr>
        <p:spPr>
          <a:xfrm>
            <a:off x="6076901" y="2145809"/>
            <a:ext cx="2086800" cy="772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1pPr>
            <a:lvl2pPr marL="914400" marR="0" lvl="1" indent="-317500" algn="ctr" rtl="0">
              <a:lnSpc>
                <a:spcPct val="100000"/>
              </a:lnSpc>
              <a:spcBef>
                <a:spcPts val="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2pPr>
            <a:lvl3pPr marL="1371600" marR="0" lvl="2"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3pPr>
            <a:lvl4pPr marL="1828800" marR="0" lvl="3"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4pPr>
            <a:lvl5pPr marL="2286000" marR="0" lvl="4"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5pPr>
            <a:lvl6pPr marL="2743200" marR="0" lvl="5"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6pPr>
            <a:lvl7pPr marL="3200400" marR="0" lvl="6"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7pPr>
            <a:lvl8pPr marL="3657600" marR="0" lvl="7"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8pPr>
            <a:lvl9pPr marL="4114800" marR="0" lvl="8" indent="-317500" algn="ctr" rtl="0">
              <a:lnSpc>
                <a:spcPct val="100000"/>
              </a:lnSpc>
              <a:spcBef>
                <a:spcPts val="1600"/>
              </a:spcBef>
              <a:spcAft>
                <a:spcPts val="160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9pPr>
          </a:lstStyle>
          <a:p>
            <a:pPr marL="0" indent="0"/>
            <a:r>
              <a:rPr lang="vi-VN"/>
              <a:t>giáo viên, công nhân, bác sĩ, nông dân, lao công….</a:t>
            </a:r>
            <a:endParaRPr lang="en-US"/>
          </a:p>
        </p:txBody>
      </p:sp>
      <p:sp>
        <p:nvSpPr>
          <p:cNvPr id="4" name="Google Shape;3811;p47"/>
          <p:cNvSpPr/>
          <p:nvPr/>
        </p:nvSpPr>
        <p:spPr>
          <a:xfrm flipH="1">
            <a:off x="1526727" y="2918609"/>
            <a:ext cx="686974" cy="64770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Google Shape;3812;p47"/>
          <p:cNvSpPr/>
          <p:nvPr/>
        </p:nvSpPr>
        <p:spPr>
          <a:xfrm flipH="1">
            <a:off x="4094802" y="2918609"/>
            <a:ext cx="686974" cy="64770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Google Shape;3813;p47"/>
          <p:cNvSpPr/>
          <p:nvPr/>
        </p:nvSpPr>
        <p:spPr>
          <a:xfrm flipH="1">
            <a:off x="6751027" y="2918609"/>
            <a:ext cx="686974" cy="64770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34" name="Graphic 33" descr="Polaroid Pictures with solid fill"/>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141963" y="1126637"/>
            <a:ext cx="570614" cy="570614"/>
          </a:xfrm>
          <a:prstGeom prst="rect">
            <a:avLst/>
          </a:prstGeom>
        </p:spPr>
      </p:pic>
      <p:pic>
        <p:nvPicPr>
          <p:cNvPr id="36" name="Graphic 35" descr="Road with solid fill"/>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8964" y="2981752"/>
            <a:ext cx="521411" cy="521411"/>
          </a:xfrm>
          <a:prstGeom prst="rect">
            <a:avLst/>
          </a:prstGeom>
        </p:spPr>
      </p:pic>
      <p:pic>
        <p:nvPicPr>
          <p:cNvPr id="38" name="Graphic 37" descr="House with solid fill"/>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39153" y="2905838"/>
            <a:ext cx="620344" cy="620344"/>
          </a:xfrm>
          <a:prstGeom prst="rect">
            <a:avLst/>
          </a:prstGeom>
        </p:spPr>
      </p:pic>
      <p:pic>
        <p:nvPicPr>
          <p:cNvPr id="40" name="Graphic 39" descr="Flag with solid fill"/>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49003" y="2988476"/>
            <a:ext cx="542595" cy="542595"/>
          </a:xfrm>
          <a:prstGeom prst="rect">
            <a:avLst/>
          </a:prstGeom>
        </p:spPr>
      </p:pic>
      <p:sp>
        <p:nvSpPr>
          <p:cNvPr id="8" name="Google Shape;3806;p47"/>
          <p:cNvSpPr txBox="1"/>
          <p:nvPr/>
        </p:nvSpPr>
        <p:spPr>
          <a:xfrm>
            <a:off x="825590" y="3919754"/>
            <a:ext cx="2086800" cy="772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1pPr>
            <a:lvl2pPr marL="914400" marR="0" lvl="1" indent="-317500" algn="ctr" rtl="0">
              <a:lnSpc>
                <a:spcPct val="100000"/>
              </a:lnSpc>
              <a:spcBef>
                <a:spcPts val="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2pPr>
            <a:lvl3pPr marL="1371600" marR="0" lvl="2"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3pPr>
            <a:lvl4pPr marL="1828800" marR="0" lvl="3"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4pPr>
            <a:lvl5pPr marL="2286000" marR="0" lvl="4"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5pPr>
            <a:lvl6pPr marL="2743200" marR="0" lvl="5"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6pPr>
            <a:lvl7pPr marL="3200400" marR="0" lvl="6"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7pPr>
            <a:lvl8pPr marL="3657600" marR="0" lvl="7"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8pPr>
            <a:lvl9pPr marL="4114800" marR="0" lvl="8" indent="-317500" algn="ctr" rtl="0">
              <a:lnSpc>
                <a:spcPct val="100000"/>
              </a:lnSpc>
              <a:spcBef>
                <a:spcPts val="1600"/>
              </a:spcBef>
              <a:spcAft>
                <a:spcPts val="160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9pPr>
          </a:lstStyle>
          <a:p>
            <a:pPr marL="0" indent="0"/>
            <a:r>
              <a:rPr lang="vi-VN"/>
              <a:t>Thanh Niên, Kim Mã, Hàng Mã, Phan Đình Phùng…</a:t>
            </a:r>
            <a:endParaRPr lang="vi-VN"/>
          </a:p>
        </p:txBody>
      </p:sp>
      <p:sp>
        <p:nvSpPr>
          <p:cNvPr id="9" name="Google Shape;3806;p47"/>
          <p:cNvSpPr txBox="1"/>
          <p:nvPr/>
        </p:nvSpPr>
        <p:spPr>
          <a:xfrm>
            <a:off x="3383870" y="3906428"/>
            <a:ext cx="2086800" cy="772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1pPr>
            <a:lvl2pPr marL="914400" marR="0" lvl="1" indent="-317500" algn="ctr" rtl="0">
              <a:lnSpc>
                <a:spcPct val="100000"/>
              </a:lnSpc>
              <a:spcBef>
                <a:spcPts val="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2pPr>
            <a:lvl3pPr marL="1371600" marR="0" lvl="2"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3pPr>
            <a:lvl4pPr marL="1828800" marR="0" lvl="3"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4pPr>
            <a:lvl5pPr marL="2286000" marR="0" lvl="4"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5pPr>
            <a:lvl6pPr marL="2743200" marR="0" lvl="5"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6pPr>
            <a:lvl7pPr marL="3200400" marR="0" lvl="6"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7pPr>
            <a:lvl8pPr marL="3657600" marR="0" lvl="7"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8pPr>
            <a:lvl9pPr marL="4114800" marR="0" lvl="8" indent="-317500" algn="ctr" rtl="0">
              <a:lnSpc>
                <a:spcPct val="100000"/>
              </a:lnSpc>
              <a:spcBef>
                <a:spcPts val="1600"/>
              </a:spcBef>
              <a:spcAft>
                <a:spcPts val="160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9pPr>
          </a:lstStyle>
          <a:p>
            <a:pPr marL="0" indent="0"/>
            <a:r>
              <a:rPr lang="vi-VN"/>
              <a:t>bát, đũa, giường, tủ lạnh, quạt…</a:t>
            </a:r>
            <a:endParaRPr lang="vi-VN"/>
          </a:p>
        </p:txBody>
      </p:sp>
      <p:sp>
        <p:nvSpPr>
          <p:cNvPr id="12" name="Google Shape;3806;p47"/>
          <p:cNvSpPr txBox="1"/>
          <p:nvPr/>
        </p:nvSpPr>
        <p:spPr>
          <a:xfrm>
            <a:off x="5942150" y="3893102"/>
            <a:ext cx="2086800" cy="772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1pPr>
            <a:lvl2pPr marL="914400" marR="0" lvl="1" indent="-317500" algn="ctr" rtl="0">
              <a:lnSpc>
                <a:spcPct val="100000"/>
              </a:lnSpc>
              <a:spcBef>
                <a:spcPts val="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2pPr>
            <a:lvl3pPr marL="1371600" marR="0" lvl="2"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3pPr>
            <a:lvl4pPr marL="1828800" marR="0" lvl="3"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4pPr>
            <a:lvl5pPr marL="2286000" marR="0" lvl="4"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5pPr>
            <a:lvl6pPr marL="2743200" marR="0" lvl="5"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6pPr>
            <a:lvl7pPr marL="3200400" marR="0" lvl="6"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7pPr>
            <a:lvl8pPr marL="3657600" marR="0" lvl="7" indent="-317500" algn="ctr" rtl="0">
              <a:lnSpc>
                <a:spcPct val="100000"/>
              </a:lnSpc>
              <a:spcBef>
                <a:spcPts val="1600"/>
              </a:spcBef>
              <a:spcAft>
                <a:spcPts val="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8pPr>
            <a:lvl9pPr marL="4114800" marR="0" lvl="8" indent="-317500" algn="ctr" rtl="0">
              <a:lnSpc>
                <a:spcPct val="100000"/>
              </a:lnSpc>
              <a:spcBef>
                <a:spcPts val="1600"/>
              </a:spcBef>
              <a:spcAft>
                <a:spcPts val="1600"/>
              </a:spcAft>
              <a:buClr>
                <a:schemeClr val="lt2"/>
              </a:buClr>
              <a:buSzPts val="1400"/>
              <a:buFont typeface="Baloo Tammudu 2"/>
              <a:buNone/>
              <a:defRPr sz="1400" b="0" i="0" u="none" strike="noStrike" cap="none">
                <a:solidFill>
                  <a:schemeClr val="lt2"/>
                </a:solidFill>
                <a:latin typeface="Baloo Tammudu 2"/>
                <a:ea typeface="Baloo Tammudu 2"/>
                <a:cs typeface="Baloo Tammudu 2"/>
                <a:sym typeface="Baloo Tammudu 2"/>
              </a:defRPr>
            </a:lvl9pPr>
          </a:lstStyle>
          <a:p>
            <a:pPr marL="0" indent="0"/>
            <a:r>
              <a:rPr lang="vi-VN"/>
              <a:t>Việt Nam, Lào, Campuchia, Thái Lan, Italia, Mỹ, Anh…</a:t>
            </a:r>
            <a:endParaRPr lang="vi-VN"/>
          </a:p>
        </p:txBody>
      </p:sp>
      <p:sp>
        <p:nvSpPr>
          <p:cNvPr id="13" name="Google Shape;3805;p47"/>
          <p:cNvSpPr txBox="1"/>
          <p:nvPr/>
        </p:nvSpPr>
        <p:spPr>
          <a:xfrm>
            <a:off x="583910" y="1624157"/>
            <a:ext cx="2524151" cy="4654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500"/>
              <a:buFont typeface="Atma"/>
              <a:buNone/>
              <a:defRPr sz="2500" b="0" i="0" u="none" strike="noStrike" cap="none">
                <a:solidFill>
                  <a:schemeClr val="lt1"/>
                </a:solidFill>
                <a:latin typeface="Atma"/>
                <a:ea typeface="Atma"/>
                <a:cs typeface="Atma"/>
                <a:sym typeface="Atma"/>
              </a:defRPr>
            </a:lvl1pPr>
            <a:lvl2pPr marR="0" lvl="1"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vi-VN" sz="1400">
                <a:latin typeface="Itim" panose="00000500000000000000" pitchFamily="2" charset="-34"/>
                <a:cs typeface="Itim" panose="00000500000000000000" pitchFamily="2" charset="-34"/>
              </a:rPr>
              <a:t>DT chung: Dụng cụ học tập</a:t>
            </a:r>
            <a:endParaRPr lang="vi-VN" sz="1400">
              <a:latin typeface="Itim" panose="00000500000000000000" pitchFamily="2" charset="-34"/>
              <a:cs typeface="Itim" panose="00000500000000000000" pitchFamily="2" charset="-34"/>
            </a:endParaRPr>
          </a:p>
        </p:txBody>
      </p:sp>
      <p:sp>
        <p:nvSpPr>
          <p:cNvPr id="14" name="Google Shape;3805;p47"/>
          <p:cNvSpPr txBox="1"/>
          <p:nvPr/>
        </p:nvSpPr>
        <p:spPr>
          <a:xfrm>
            <a:off x="3076472" y="1768094"/>
            <a:ext cx="2865678" cy="3380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500"/>
              <a:buFont typeface="Atma"/>
              <a:buNone/>
              <a:defRPr sz="2500" b="0" i="0" u="none" strike="noStrike" cap="none">
                <a:solidFill>
                  <a:schemeClr val="lt1"/>
                </a:solidFill>
                <a:latin typeface="Atma"/>
                <a:ea typeface="Atma"/>
                <a:cs typeface="Atma"/>
                <a:sym typeface="Atma"/>
              </a:defRPr>
            </a:lvl1pPr>
            <a:lvl2pPr marR="0" lvl="1"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vi-VN" sz="1400">
                <a:latin typeface="Itim" panose="00000500000000000000" pitchFamily="2" charset="-34"/>
                <a:cs typeface="Itim" panose="00000500000000000000" pitchFamily="2" charset="-34"/>
              </a:rPr>
              <a:t>DT riêng: Tên một người bạn</a:t>
            </a:r>
            <a:endParaRPr lang="vi-VN" sz="1400">
              <a:latin typeface="Itim" panose="00000500000000000000" pitchFamily="2" charset="-34"/>
              <a:cs typeface="Itim" panose="00000500000000000000" pitchFamily="2" charset="-34"/>
            </a:endParaRPr>
          </a:p>
        </p:txBody>
      </p:sp>
      <p:sp>
        <p:nvSpPr>
          <p:cNvPr id="24" name="Google Shape;3805;p47"/>
          <p:cNvSpPr txBox="1"/>
          <p:nvPr/>
        </p:nvSpPr>
        <p:spPr>
          <a:xfrm>
            <a:off x="5983676" y="1522005"/>
            <a:ext cx="2221593" cy="56506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500"/>
              <a:buFont typeface="Atma"/>
              <a:buNone/>
              <a:defRPr sz="2500" b="0" i="0" u="none" strike="noStrike" cap="none">
                <a:solidFill>
                  <a:schemeClr val="lt1"/>
                </a:solidFill>
                <a:latin typeface="Atma"/>
                <a:ea typeface="Atma"/>
                <a:cs typeface="Atma"/>
                <a:sym typeface="Atma"/>
              </a:defRPr>
            </a:lvl1pPr>
            <a:lvl2pPr marR="0" lvl="1"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vi-VN" sz="1400">
                <a:latin typeface="Itim" panose="00000500000000000000" pitchFamily="2" charset="-34"/>
                <a:cs typeface="Itim" panose="00000500000000000000" pitchFamily="2" charset="-34"/>
              </a:rPr>
              <a:t>DT chung: Nghề nghiệp</a:t>
            </a:r>
            <a:endParaRPr lang="vi-VN" sz="1400">
              <a:latin typeface="Itim" panose="00000500000000000000" pitchFamily="2" charset="-34"/>
              <a:cs typeface="Itim" panose="00000500000000000000" pitchFamily="2" charset="-34"/>
            </a:endParaRPr>
          </a:p>
        </p:txBody>
      </p:sp>
      <p:sp>
        <p:nvSpPr>
          <p:cNvPr id="25" name="Google Shape;3805;p47"/>
          <p:cNvSpPr txBox="1"/>
          <p:nvPr/>
        </p:nvSpPr>
        <p:spPr>
          <a:xfrm>
            <a:off x="695553" y="3554265"/>
            <a:ext cx="2447849" cy="4315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500"/>
              <a:buFont typeface="Atma"/>
              <a:buNone/>
              <a:defRPr sz="2500" b="0" i="0" u="none" strike="noStrike" cap="none">
                <a:solidFill>
                  <a:schemeClr val="lt1"/>
                </a:solidFill>
                <a:latin typeface="Atma"/>
                <a:ea typeface="Atma"/>
                <a:cs typeface="Atma"/>
                <a:sym typeface="Atma"/>
              </a:defRPr>
            </a:lvl1pPr>
            <a:lvl2pPr marR="0" lvl="1"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vi-VN" sz="1400">
                <a:latin typeface="Itim" panose="00000500000000000000" pitchFamily="2" charset="-34"/>
                <a:cs typeface="Itim" panose="00000500000000000000" pitchFamily="2" charset="-34"/>
              </a:rPr>
              <a:t>DT riêng: Con đường, phố</a:t>
            </a:r>
            <a:endParaRPr lang="vi-VN" sz="1400">
              <a:latin typeface="Itim" panose="00000500000000000000" pitchFamily="2" charset="-34"/>
              <a:cs typeface="Itim" panose="00000500000000000000" pitchFamily="2" charset="-34"/>
            </a:endParaRPr>
          </a:p>
        </p:txBody>
      </p:sp>
      <p:sp>
        <p:nvSpPr>
          <p:cNvPr id="26" name="Google Shape;3805;p47"/>
          <p:cNvSpPr txBox="1"/>
          <p:nvPr/>
        </p:nvSpPr>
        <p:spPr>
          <a:xfrm>
            <a:off x="3211223" y="3579082"/>
            <a:ext cx="2619348" cy="3735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500"/>
              <a:buFont typeface="Atma"/>
              <a:buNone/>
              <a:defRPr sz="2500" b="0" i="0" u="none" strike="noStrike" cap="none">
                <a:solidFill>
                  <a:schemeClr val="lt1"/>
                </a:solidFill>
                <a:latin typeface="Atma"/>
                <a:ea typeface="Atma"/>
                <a:cs typeface="Atma"/>
                <a:sym typeface="Atma"/>
              </a:defRPr>
            </a:lvl1pPr>
            <a:lvl2pPr marR="0" lvl="1"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vi-VN" sz="1400">
                <a:latin typeface="Itim" panose="00000500000000000000" pitchFamily="2" charset="-34"/>
                <a:cs typeface="Itim" panose="00000500000000000000" pitchFamily="2" charset="-34"/>
              </a:rPr>
              <a:t>DT chung: Đồ dùng gia đình</a:t>
            </a:r>
            <a:endParaRPr lang="vi-VN" sz="1400">
              <a:latin typeface="Itim" panose="00000500000000000000" pitchFamily="2" charset="-34"/>
              <a:cs typeface="Itim" panose="00000500000000000000" pitchFamily="2" charset="-34"/>
            </a:endParaRPr>
          </a:p>
        </p:txBody>
      </p:sp>
      <p:sp>
        <p:nvSpPr>
          <p:cNvPr id="27" name="Google Shape;3805;p47"/>
          <p:cNvSpPr txBox="1"/>
          <p:nvPr/>
        </p:nvSpPr>
        <p:spPr>
          <a:xfrm>
            <a:off x="5856022" y="3514659"/>
            <a:ext cx="2447849" cy="4315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500"/>
              <a:buFont typeface="Atma"/>
              <a:buNone/>
              <a:defRPr sz="2500" b="0" i="0" u="none" strike="noStrike" cap="none">
                <a:solidFill>
                  <a:schemeClr val="lt1"/>
                </a:solidFill>
                <a:latin typeface="Atma"/>
                <a:ea typeface="Atma"/>
                <a:cs typeface="Atma"/>
                <a:sym typeface="Atma"/>
              </a:defRPr>
            </a:lvl1pPr>
            <a:lvl2pPr marR="0" lvl="1"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2pPr>
            <a:lvl3pPr marR="0" lvl="2"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3pPr>
            <a:lvl4pPr marR="0" lvl="3"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4pPr>
            <a:lvl5pPr marR="0" lvl="4"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5pPr>
            <a:lvl6pPr marR="0" lvl="5"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6pPr>
            <a:lvl7pPr marR="0" lvl="6"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7pPr>
            <a:lvl8pPr marR="0" lvl="7"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8pPr>
            <a:lvl9pPr marR="0" lvl="8" algn="ctr" rtl="0">
              <a:lnSpc>
                <a:spcPct val="100000"/>
              </a:lnSpc>
              <a:spcBef>
                <a:spcPts val="0"/>
              </a:spcBef>
              <a:spcAft>
                <a:spcPts val="0"/>
              </a:spcAft>
              <a:buClr>
                <a:schemeClr val="dk1"/>
              </a:buClr>
              <a:buSzPts val="2500"/>
              <a:buFont typeface="Bebas Neue" panose="020B0606020202050201"/>
              <a:buNone/>
              <a:defRPr sz="2500" b="0" i="0" u="none" strike="noStrike" cap="none">
                <a:solidFill>
                  <a:schemeClr val="dk1"/>
                </a:solidFill>
                <a:latin typeface="Bebas Neue" panose="020B0606020202050201"/>
                <a:ea typeface="Bebas Neue" panose="020B0606020202050201"/>
                <a:cs typeface="Bebas Neue" panose="020B0606020202050201"/>
                <a:sym typeface="Bebas Neue" panose="020B0606020202050201"/>
              </a:defRPr>
            </a:lvl9pPr>
          </a:lstStyle>
          <a:p>
            <a:r>
              <a:rPr lang="vi-VN" sz="1400">
                <a:latin typeface="Itim" panose="00000500000000000000" pitchFamily="2" charset="-34"/>
                <a:cs typeface="Itim" panose="00000500000000000000" pitchFamily="2" charset="-34"/>
              </a:rPr>
              <a:t>DT riêng: Tên 1 đất nước</a:t>
            </a:r>
            <a:endParaRPr lang="vi-VN" sz="1400">
              <a:latin typeface="Itim" panose="00000500000000000000" pitchFamily="2" charset="-34"/>
              <a:cs typeface="Itim" panose="00000500000000000000" pitchFamily="2" charset="-3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Title 9"/>
          <p:cNvSpPr>
            <a:spLocks noGrp="1"/>
          </p:cNvSpPr>
          <p:nvPr>
            <p:ph type="title"/>
          </p:nvPr>
        </p:nvSpPr>
        <p:spPr>
          <a:xfrm>
            <a:off x="520065" y="140970"/>
            <a:ext cx="7893685" cy="4491990"/>
          </a:xfrm>
        </p:spPr>
        <p:txBody>
          <a:bodyPr/>
          <a:p>
            <a:endParaRPr lang="en-US"/>
          </a:p>
        </p:txBody>
      </p:sp>
      <p:pic>
        <p:nvPicPr>
          <p:cNvPr id="9" name="Content Placeholder 8"/>
          <p:cNvPicPr>
            <a:picLocks noChangeAspect="1"/>
          </p:cNvPicPr>
          <p:nvPr>
            <p:ph idx="1"/>
          </p:nvPr>
        </p:nvPicPr>
        <p:blipFill>
          <a:blip r:embed="rId1"/>
          <a:stretch>
            <a:fillRect/>
          </a:stretch>
        </p:blipFill>
        <p:spPr>
          <a:xfrm>
            <a:off x="520065" y="0"/>
            <a:ext cx="8143875" cy="5144135"/>
          </a:xfrm>
          <a:prstGeom prst="rect">
            <a:avLst/>
          </a:prstGeom>
        </p:spPr>
      </p:pic>
      <p:sp>
        <p:nvSpPr>
          <p:cNvPr id="2" name="Rectangles 1"/>
          <p:cNvSpPr/>
          <p:nvPr/>
        </p:nvSpPr>
        <p:spPr>
          <a:xfrm>
            <a:off x="2856230" y="1445260"/>
            <a:ext cx="1003935" cy="462915"/>
          </a:xfrm>
          <a:prstGeom prst="rect">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4" name="Rectangles 3"/>
          <p:cNvSpPr/>
          <p:nvPr/>
        </p:nvSpPr>
        <p:spPr>
          <a:xfrm>
            <a:off x="2077085" y="3276600"/>
            <a:ext cx="1003935" cy="462915"/>
          </a:xfrm>
          <a:prstGeom prst="rect">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5" name="Rectangles 4"/>
          <p:cNvSpPr/>
          <p:nvPr/>
        </p:nvSpPr>
        <p:spPr>
          <a:xfrm>
            <a:off x="5066665" y="875665"/>
            <a:ext cx="1174115" cy="462915"/>
          </a:xfrm>
          <a:prstGeom prst="rect">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6" name="Rectangles 5"/>
          <p:cNvSpPr/>
          <p:nvPr/>
        </p:nvSpPr>
        <p:spPr>
          <a:xfrm>
            <a:off x="5066665" y="1445260"/>
            <a:ext cx="1344295" cy="462915"/>
          </a:xfrm>
          <a:prstGeom prst="rect">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7" name="Rectangles 6"/>
          <p:cNvSpPr/>
          <p:nvPr/>
        </p:nvSpPr>
        <p:spPr>
          <a:xfrm>
            <a:off x="5066665" y="2014855"/>
            <a:ext cx="1297305" cy="462915"/>
          </a:xfrm>
          <a:prstGeom prst="rect">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8" name="Rectangles 7"/>
          <p:cNvSpPr/>
          <p:nvPr/>
        </p:nvSpPr>
        <p:spPr>
          <a:xfrm>
            <a:off x="5066665" y="3388360"/>
            <a:ext cx="1174115" cy="462915"/>
          </a:xfrm>
          <a:prstGeom prst="rect">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1" name="Rectangles 10"/>
          <p:cNvSpPr/>
          <p:nvPr/>
        </p:nvSpPr>
        <p:spPr>
          <a:xfrm>
            <a:off x="5066665" y="3957955"/>
            <a:ext cx="1344295" cy="462915"/>
          </a:xfrm>
          <a:prstGeom prst="rect">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2" name="Rectangles 11"/>
          <p:cNvSpPr/>
          <p:nvPr/>
        </p:nvSpPr>
        <p:spPr>
          <a:xfrm>
            <a:off x="5066665" y="4527550"/>
            <a:ext cx="1297305" cy="462915"/>
          </a:xfrm>
          <a:prstGeom prst="rect">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3" name="Rectangles 12"/>
          <p:cNvSpPr/>
          <p:nvPr/>
        </p:nvSpPr>
        <p:spPr>
          <a:xfrm>
            <a:off x="6681470" y="539750"/>
            <a:ext cx="1174115" cy="462915"/>
          </a:xfrm>
          <a:prstGeom prst="rect">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4" name="Rectangles 13"/>
          <p:cNvSpPr/>
          <p:nvPr/>
        </p:nvSpPr>
        <p:spPr>
          <a:xfrm>
            <a:off x="6681470" y="1109345"/>
            <a:ext cx="1344295" cy="462915"/>
          </a:xfrm>
          <a:prstGeom prst="rect">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5" name="Rectangles 14"/>
          <p:cNvSpPr/>
          <p:nvPr/>
        </p:nvSpPr>
        <p:spPr>
          <a:xfrm>
            <a:off x="6681470" y="2014855"/>
            <a:ext cx="1297305" cy="462915"/>
          </a:xfrm>
          <a:prstGeom prst="rect">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4" name="Rectangles 23"/>
          <p:cNvSpPr/>
          <p:nvPr/>
        </p:nvSpPr>
        <p:spPr>
          <a:xfrm>
            <a:off x="6240780" y="3174365"/>
            <a:ext cx="1174115" cy="462915"/>
          </a:xfrm>
          <a:prstGeom prst="rect">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5" name="Rectangles 24"/>
          <p:cNvSpPr/>
          <p:nvPr/>
        </p:nvSpPr>
        <p:spPr>
          <a:xfrm>
            <a:off x="6240780" y="3743960"/>
            <a:ext cx="1344295" cy="462915"/>
          </a:xfrm>
          <a:prstGeom prst="rect">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6" name="Rectangles 25"/>
          <p:cNvSpPr/>
          <p:nvPr/>
        </p:nvSpPr>
        <p:spPr>
          <a:xfrm>
            <a:off x="6240780" y="4649470"/>
            <a:ext cx="1614805" cy="462915"/>
          </a:xfrm>
          <a:prstGeom prst="rect">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P spid="7" grpId="0" animBg="1"/>
      <p:bldP spid="7" grpId="1" animBg="1"/>
      <p:bldP spid="13" grpId="0" animBg="1"/>
      <p:bldP spid="13" grpId="1" animBg="1"/>
      <p:bldP spid="14" grpId="0" animBg="1"/>
      <p:bldP spid="14" grpId="1" animBg="1"/>
      <p:bldP spid="15" grpId="0" animBg="1"/>
      <p:bldP spid="15" grpId="1" animBg="1"/>
      <p:bldP spid="4" grpId="0" animBg="1"/>
      <p:bldP spid="4" grpId="1" animBg="1"/>
      <p:bldP spid="8" grpId="0" animBg="1"/>
      <p:bldP spid="8" grpId="1" animBg="1"/>
      <p:bldP spid="11" grpId="0" animBg="1"/>
      <p:bldP spid="11" grpId="1" animBg="1"/>
      <p:bldP spid="12" grpId="0" animBg="1"/>
      <p:bldP spid="12" grpId="1" animBg="1"/>
      <p:bldP spid="24" grpId="0" animBg="1"/>
      <p:bldP spid="24" grpId="1" animBg="1"/>
      <p:bldP spid="25" grpId="0" animBg="1"/>
      <p:bldP spid="25" grpId="1" animBg="1"/>
      <p:bldP spid="26" grpId="0" animBg="1"/>
      <p:bldP spid="2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Title 9"/>
          <p:cNvSpPr>
            <a:spLocks noGrp="1"/>
          </p:cNvSpPr>
          <p:nvPr>
            <p:ph type="title"/>
          </p:nvPr>
        </p:nvSpPr>
        <p:spPr>
          <a:xfrm>
            <a:off x="520065" y="140970"/>
            <a:ext cx="7893685" cy="4491990"/>
          </a:xfrm>
        </p:spPr>
        <p:txBody>
          <a:bodyPr/>
          <a:p>
            <a:endParaRPr lang="en-US"/>
          </a:p>
        </p:txBody>
      </p:sp>
      <p:pic>
        <p:nvPicPr>
          <p:cNvPr id="9" name="Content Placeholder 8"/>
          <p:cNvPicPr>
            <a:picLocks noChangeAspect="1"/>
          </p:cNvPicPr>
          <p:nvPr>
            <p:ph idx="1"/>
          </p:nvPr>
        </p:nvPicPr>
        <p:blipFill>
          <a:blip r:embed="rId1"/>
          <a:stretch>
            <a:fillRect/>
          </a:stretch>
        </p:blipFill>
        <p:spPr>
          <a:xfrm>
            <a:off x="520065" y="0"/>
            <a:ext cx="8143875" cy="51441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Luyện từ và câu</a:t>
            </a:r>
            <a:br>
              <a:rPr lang="en-US"/>
            </a:br>
            <a:endParaRPr lang="en-US"/>
          </a:p>
        </p:txBody>
      </p:sp>
      <p:sp>
        <p:nvSpPr>
          <p:cNvPr id="3" name="Content Placeholder 2"/>
          <p:cNvSpPr>
            <a:spLocks noGrp="1"/>
          </p:cNvSpPr>
          <p:nvPr>
            <p:ph idx="1"/>
          </p:nvPr>
        </p:nvSpPr>
        <p:spPr/>
        <p:txBody>
          <a:bodyPr/>
          <a:p>
            <a:pPr algn="just"/>
            <a:r>
              <a:rPr lang="en-US" sz="2800"/>
              <a:t>DANH TỪ CHUNG, DANH TỪ RIÊNG ( trang 18)</a:t>
            </a:r>
            <a:endParaRPr lang="en-US" sz="2800"/>
          </a:p>
        </p:txBody>
      </p:sp>
      <p:sp>
        <p:nvSpPr>
          <p:cNvPr id="4" name="Slide Number Placeholder 3"/>
          <p:cNvSpPr>
            <a:spLocks noGrp="1"/>
          </p:cNvSpPr>
          <p:nvPr>
            <p:ph type="sldNum" sz="quarter" idx="12"/>
          </p:nvPr>
        </p:nvSpPr>
        <p:spPr/>
        <p:txBody>
          <a:bodyPr/>
          <a:p>
            <a:fld id="{9E4A39CF-AB4D-43F5-B22E-93D02796B1F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55"/>
        <p:cNvGrpSpPr/>
        <p:nvPr/>
      </p:nvGrpSpPr>
      <p:grpSpPr>
        <a:xfrm>
          <a:off x="0" y="0"/>
          <a:ext cx="0" cy="0"/>
          <a:chOff x="0" y="0"/>
          <a:chExt cx="0" cy="0"/>
        </a:xfrm>
      </p:grpSpPr>
      <p:grpSp>
        <p:nvGrpSpPr>
          <p:cNvPr id="3856" name="Google Shape;3856;p49"/>
          <p:cNvGrpSpPr/>
          <p:nvPr/>
        </p:nvGrpSpPr>
        <p:grpSpPr>
          <a:xfrm>
            <a:off x="1031872" y="2936980"/>
            <a:ext cx="1293778" cy="2123251"/>
            <a:chOff x="720347" y="2936980"/>
            <a:chExt cx="1293778" cy="2123251"/>
          </a:xfrm>
        </p:grpSpPr>
        <p:sp>
          <p:nvSpPr>
            <p:cNvPr id="3857" name="Google Shape;3857;p49"/>
            <p:cNvSpPr/>
            <p:nvPr/>
          </p:nvSpPr>
          <p:spPr>
            <a:xfrm flipH="1">
              <a:off x="720347" y="4759350"/>
              <a:ext cx="1293778" cy="300880"/>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8" name="Google Shape;3858;p49"/>
            <p:cNvSpPr/>
            <p:nvPr/>
          </p:nvSpPr>
          <p:spPr>
            <a:xfrm flipH="1">
              <a:off x="1409899" y="4092325"/>
              <a:ext cx="311760" cy="638359"/>
            </a:xfrm>
            <a:custGeom>
              <a:avLst/>
              <a:gdLst/>
              <a:ahLst/>
              <a:cxnLst/>
              <a:rect l="l" t="t" r="r" b="b"/>
              <a:pathLst>
                <a:path w="12920" h="26455" extrusionOk="0">
                  <a:moveTo>
                    <a:pt x="4047" y="1"/>
                  </a:moveTo>
                  <a:cubicBezTo>
                    <a:pt x="2383" y="1"/>
                    <a:pt x="1063" y="156"/>
                    <a:pt x="799" y="511"/>
                  </a:cubicBezTo>
                  <a:cubicBezTo>
                    <a:pt x="0" y="1583"/>
                    <a:pt x="6140" y="20939"/>
                    <a:pt x="8674" y="26189"/>
                  </a:cubicBezTo>
                  <a:cubicBezTo>
                    <a:pt x="8674" y="26189"/>
                    <a:pt x="9638" y="26454"/>
                    <a:pt x="10647" y="26454"/>
                  </a:cubicBezTo>
                  <a:cubicBezTo>
                    <a:pt x="11532" y="26454"/>
                    <a:pt x="12452" y="26250"/>
                    <a:pt x="12783" y="25481"/>
                  </a:cubicBezTo>
                  <a:cubicBezTo>
                    <a:pt x="12783" y="25481"/>
                    <a:pt x="12920" y="2884"/>
                    <a:pt x="12486" y="1538"/>
                  </a:cubicBezTo>
                  <a:cubicBezTo>
                    <a:pt x="12196" y="636"/>
                    <a:pt x="7416" y="1"/>
                    <a:pt x="4047" y="1"/>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9" name="Google Shape;3859;p49"/>
            <p:cNvSpPr/>
            <p:nvPr/>
          </p:nvSpPr>
          <p:spPr>
            <a:xfrm flipH="1">
              <a:off x="1412650" y="4092325"/>
              <a:ext cx="291394" cy="638335"/>
            </a:xfrm>
            <a:custGeom>
              <a:avLst/>
              <a:gdLst/>
              <a:ahLst/>
              <a:cxnLst/>
              <a:rect l="l" t="t" r="r" b="b"/>
              <a:pathLst>
                <a:path w="12076" h="26454" extrusionOk="0">
                  <a:moveTo>
                    <a:pt x="3317" y="1"/>
                  </a:moveTo>
                  <a:cubicBezTo>
                    <a:pt x="1653" y="1"/>
                    <a:pt x="333" y="156"/>
                    <a:pt x="69" y="511"/>
                  </a:cubicBezTo>
                  <a:cubicBezTo>
                    <a:pt x="47" y="533"/>
                    <a:pt x="47" y="556"/>
                    <a:pt x="24" y="579"/>
                  </a:cubicBezTo>
                  <a:cubicBezTo>
                    <a:pt x="24" y="579"/>
                    <a:pt x="24" y="602"/>
                    <a:pt x="24" y="602"/>
                  </a:cubicBezTo>
                  <a:cubicBezTo>
                    <a:pt x="24" y="625"/>
                    <a:pt x="1" y="647"/>
                    <a:pt x="1" y="670"/>
                  </a:cubicBezTo>
                  <a:cubicBezTo>
                    <a:pt x="1" y="693"/>
                    <a:pt x="1" y="693"/>
                    <a:pt x="1" y="693"/>
                  </a:cubicBezTo>
                  <a:cubicBezTo>
                    <a:pt x="1" y="739"/>
                    <a:pt x="1" y="762"/>
                    <a:pt x="1" y="807"/>
                  </a:cubicBezTo>
                  <a:cubicBezTo>
                    <a:pt x="1" y="853"/>
                    <a:pt x="1" y="899"/>
                    <a:pt x="1" y="967"/>
                  </a:cubicBezTo>
                  <a:cubicBezTo>
                    <a:pt x="1" y="1195"/>
                    <a:pt x="24" y="1492"/>
                    <a:pt x="92" y="1834"/>
                  </a:cubicBezTo>
                  <a:cubicBezTo>
                    <a:pt x="275" y="2839"/>
                    <a:pt x="594" y="4208"/>
                    <a:pt x="1051" y="5783"/>
                  </a:cubicBezTo>
                  <a:cubicBezTo>
                    <a:pt x="3653" y="6148"/>
                    <a:pt x="6780" y="6011"/>
                    <a:pt x="7533" y="6331"/>
                  </a:cubicBezTo>
                  <a:cubicBezTo>
                    <a:pt x="10044" y="7381"/>
                    <a:pt x="10044" y="15438"/>
                    <a:pt x="9451" y="17492"/>
                  </a:cubicBezTo>
                  <a:cubicBezTo>
                    <a:pt x="9116" y="18653"/>
                    <a:pt x="8323" y="19067"/>
                    <a:pt x="7414" y="19067"/>
                  </a:cubicBezTo>
                  <a:cubicBezTo>
                    <a:pt x="6589" y="19067"/>
                    <a:pt x="5669" y="18726"/>
                    <a:pt x="4908" y="18291"/>
                  </a:cubicBezTo>
                  <a:lnTo>
                    <a:pt x="4908" y="18291"/>
                  </a:lnTo>
                  <a:cubicBezTo>
                    <a:pt x="6050" y="21624"/>
                    <a:pt x="7168" y="24568"/>
                    <a:pt x="7944" y="26189"/>
                  </a:cubicBezTo>
                  <a:cubicBezTo>
                    <a:pt x="7944" y="26189"/>
                    <a:pt x="8905" y="26453"/>
                    <a:pt x="9912" y="26453"/>
                  </a:cubicBezTo>
                  <a:cubicBezTo>
                    <a:pt x="10682" y="26453"/>
                    <a:pt x="11478" y="26299"/>
                    <a:pt x="11893" y="25755"/>
                  </a:cubicBezTo>
                  <a:cubicBezTo>
                    <a:pt x="11939" y="25664"/>
                    <a:pt x="12007" y="25573"/>
                    <a:pt x="12053" y="25481"/>
                  </a:cubicBezTo>
                  <a:cubicBezTo>
                    <a:pt x="12053" y="25481"/>
                    <a:pt x="12053" y="25367"/>
                    <a:pt x="12053" y="25185"/>
                  </a:cubicBezTo>
                  <a:cubicBezTo>
                    <a:pt x="12053" y="25116"/>
                    <a:pt x="12053" y="25048"/>
                    <a:pt x="12053" y="24956"/>
                  </a:cubicBezTo>
                  <a:cubicBezTo>
                    <a:pt x="12053" y="24934"/>
                    <a:pt x="12053" y="24934"/>
                    <a:pt x="12053" y="24911"/>
                  </a:cubicBezTo>
                  <a:cubicBezTo>
                    <a:pt x="12053" y="24819"/>
                    <a:pt x="12053" y="24705"/>
                    <a:pt x="12053" y="24591"/>
                  </a:cubicBezTo>
                  <a:cubicBezTo>
                    <a:pt x="12053" y="24272"/>
                    <a:pt x="12053" y="23884"/>
                    <a:pt x="12053" y="23404"/>
                  </a:cubicBezTo>
                  <a:cubicBezTo>
                    <a:pt x="12053" y="23381"/>
                    <a:pt x="12053" y="23336"/>
                    <a:pt x="12053" y="23290"/>
                  </a:cubicBezTo>
                  <a:cubicBezTo>
                    <a:pt x="12053" y="23062"/>
                    <a:pt x="12053" y="22834"/>
                    <a:pt x="12053" y="22583"/>
                  </a:cubicBezTo>
                  <a:cubicBezTo>
                    <a:pt x="12053" y="22514"/>
                    <a:pt x="12053" y="22446"/>
                    <a:pt x="12053" y="22377"/>
                  </a:cubicBezTo>
                  <a:cubicBezTo>
                    <a:pt x="12053" y="22126"/>
                    <a:pt x="12053" y="21875"/>
                    <a:pt x="12075" y="21624"/>
                  </a:cubicBezTo>
                  <a:cubicBezTo>
                    <a:pt x="12075" y="21578"/>
                    <a:pt x="12075" y="21555"/>
                    <a:pt x="12075" y="21510"/>
                  </a:cubicBezTo>
                  <a:cubicBezTo>
                    <a:pt x="12075" y="21350"/>
                    <a:pt x="12075" y="21190"/>
                    <a:pt x="12075" y="21030"/>
                  </a:cubicBezTo>
                  <a:lnTo>
                    <a:pt x="12075" y="21008"/>
                  </a:lnTo>
                  <a:cubicBezTo>
                    <a:pt x="12075" y="20871"/>
                    <a:pt x="12075" y="20711"/>
                    <a:pt x="12075" y="20551"/>
                  </a:cubicBezTo>
                  <a:cubicBezTo>
                    <a:pt x="12075" y="20505"/>
                    <a:pt x="12075" y="20460"/>
                    <a:pt x="12075" y="20414"/>
                  </a:cubicBezTo>
                  <a:cubicBezTo>
                    <a:pt x="12075" y="20277"/>
                    <a:pt x="12075" y="20163"/>
                    <a:pt x="12075" y="20026"/>
                  </a:cubicBezTo>
                  <a:cubicBezTo>
                    <a:pt x="12075" y="19980"/>
                    <a:pt x="12075" y="19912"/>
                    <a:pt x="12075" y="19843"/>
                  </a:cubicBezTo>
                  <a:cubicBezTo>
                    <a:pt x="12075" y="19113"/>
                    <a:pt x="12075" y="18360"/>
                    <a:pt x="12075" y="17561"/>
                  </a:cubicBezTo>
                  <a:lnTo>
                    <a:pt x="12075" y="17538"/>
                  </a:lnTo>
                  <a:cubicBezTo>
                    <a:pt x="12075" y="17127"/>
                    <a:pt x="12075" y="16716"/>
                    <a:pt x="12075" y="16306"/>
                  </a:cubicBezTo>
                  <a:lnTo>
                    <a:pt x="12075" y="16283"/>
                  </a:lnTo>
                  <a:cubicBezTo>
                    <a:pt x="12075" y="15849"/>
                    <a:pt x="12075" y="15438"/>
                    <a:pt x="12075" y="15005"/>
                  </a:cubicBezTo>
                  <a:cubicBezTo>
                    <a:pt x="12075" y="14982"/>
                    <a:pt x="12075" y="14959"/>
                    <a:pt x="12075" y="14936"/>
                  </a:cubicBezTo>
                  <a:cubicBezTo>
                    <a:pt x="12075" y="14731"/>
                    <a:pt x="12075" y="14525"/>
                    <a:pt x="12075" y="14343"/>
                  </a:cubicBezTo>
                  <a:cubicBezTo>
                    <a:pt x="12075" y="14320"/>
                    <a:pt x="12075" y="14320"/>
                    <a:pt x="12075" y="14297"/>
                  </a:cubicBezTo>
                  <a:cubicBezTo>
                    <a:pt x="12075" y="14114"/>
                    <a:pt x="12075" y="13932"/>
                    <a:pt x="12075" y="13726"/>
                  </a:cubicBezTo>
                  <a:cubicBezTo>
                    <a:pt x="12075" y="13704"/>
                    <a:pt x="12075" y="13658"/>
                    <a:pt x="12075" y="13612"/>
                  </a:cubicBezTo>
                  <a:cubicBezTo>
                    <a:pt x="12075" y="13430"/>
                    <a:pt x="12075" y="13224"/>
                    <a:pt x="12053" y="13019"/>
                  </a:cubicBezTo>
                  <a:cubicBezTo>
                    <a:pt x="12053" y="13019"/>
                    <a:pt x="12053" y="12996"/>
                    <a:pt x="12053" y="12996"/>
                  </a:cubicBezTo>
                  <a:cubicBezTo>
                    <a:pt x="12053" y="12562"/>
                    <a:pt x="12053" y="12151"/>
                    <a:pt x="12053" y="11718"/>
                  </a:cubicBezTo>
                  <a:cubicBezTo>
                    <a:pt x="12053" y="11695"/>
                    <a:pt x="12053" y="11649"/>
                    <a:pt x="12053" y="11604"/>
                  </a:cubicBezTo>
                  <a:cubicBezTo>
                    <a:pt x="12053" y="11444"/>
                    <a:pt x="12053" y="11261"/>
                    <a:pt x="12053" y="11101"/>
                  </a:cubicBezTo>
                  <a:cubicBezTo>
                    <a:pt x="12053" y="11056"/>
                    <a:pt x="12053" y="11010"/>
                    <a:pt x="12053" y="10964"/>
                  </a:cubicBezTo>
                  <a:cubicBezTo>
                    <a:pt x="12053" y="10805"/>
                    <a:pt x="12053" y="10645"/>
                    <a:pt x="12053" y="10462"/>
                  </a:cubicBezTo>
                  <a:cubicBezTo>
                    <a:pt x="12053" y="10439"/>
                    <a:pt x="12053" y="10417"/>
                    <a:pt x="12053" y="10394"/>
                  </a:cubicBezTo>
                  <a:cubicBezTo>
                    <a:pt x="11939" y="9412"/>
                    <a:pt x="11984" y="8408"/>
                    <a:pt x="11961" y="7381"/>
                  </a:cubicBezTo>
                  <a:cubicBezTo>
                    <a:pt x="11961" y="6879"/>
                    <a:pt x="11961" y="6331"/>
                    <a:pt x="11984" y="5783"/>
                  </a:cubicBezTo>
                  <a:cubicBezTo>
                    <a:pt x="11984" y="5760"/>
                    <a:pt x="11984" y="5737"/>
                    <a:pt x="11984" y="5715"/>
                  </a:cubicBezTo>
                  <a:cubicBezTo>
                    <a:pt x="11984" y="5509"/>
                    <a:pt x="11984" y="5304"/>
                    <a:pt x="11961" y="5098"/>
                  </a:cubicBezTo>
                  <a:cubicBezTo>
                    <a:pt x="11961" y="5098"/>
                    <a:pt x="11961" y="5076"/>
                    <a:pt x="11961" y="5076"/>
                  </a:cubicBezTo>
                  <a:cubicBezTo>
                    <a:pt x="11961" y="4847"/>
                    <a:pt x="11961" y="4642"/>
                    <a:pt x="11961" y="4436"/>
                  </a:cubicBezTo>
                  <a:cubicBezTo>
                    <a:pt x="11961" y="4436"/>
                    <a:pt x="11961" y="4414"/>
                    <a:pt x="11961" y="4414"/>
                  </a:cubicBezTo>
                  <a:cubicBezTo>
                    <a:pt x="11939" y="4208"/>
                    <a:pt x="11939" y="4003"/>
                    <a:pt x="11939" y="3820"/>
                  </a:cubicBezTo>
                  <a:cubicBezTo>
                    <a:pt x="11916" y="3432"/>
                    <a:pt x="11893" y="3090"/>
                    <a:pt x="11893" y="2793"/>
                  </a:cubicBezTo>
                  <a:cubicBezTo>
                    <a:pt x="11870" y="2337"/>
                    <a:pt x="11824" y="1994"/>
                    <a:pt x="11802" y="1766"/>
                  </a:cubicBezTo>
                  <a:cubicBezTo>
                    <a:pt x="11779" y="1697"/>
                    <a:pt x="11779" y="1629"/>
                    <a:pt x="11756" y="1538"/>
                  </a:cubicBezTo>
                  <a:cubicBezTo>
                    <a:pt x="11466" y="636"/>
                    <a:pt x="6686" y="1"/>
                    <a:pt x="331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0" name="Google Shape;3860;p49"/>
            <p:cNvSpPr/>
            <p:nvPr/>
          </p:nvSpPr>
          <p:spPr>
            <a:xfrm flipH="1">
              <a:off x="1414315" y="4591526"/>
              <a:ext cx="148713" cy="131098"/>
            </a:xfrm>
            <a:custGeom>
              <a:avLst/>
              <a:gdLst/>
              <a:ahLst/>
              <a:cxnLst/>
              <a:rect l="l" t="t" r="r" b="b"/>
              <a:pathLst>
                <a:path w="6163" h="5433" extrusionOk="0">
                  <a:moveTo>
                    <a:pt x="6163" y="0"/>
                  </a:moveTo>
                  <a:cubicBezTo>
                    <a:pt x="5166" y="249"/>
                    <a:pt x="4105" y="354"/>
                    <a:pt x="3115" y="354"/>
                  </a:cubicBezTo>
                  <a:cubicBezTo>
                    <a:pt x="2926" y="354"/>
                    <a:pt x="2739" y="350"/>
                    <a:pt x="2557" y="342"/>
                  </a:cubicBezTo>
                  <a:cubicBezTo>
                    <a:pt x="1735" y="297"/>
                    <a:pt x="868" y="251"/>
                    <a:pt x="0" y="114"/>
                  </a:cubicBezTo>
                  <a:lnTo>
                    <a:pt x="0" y="114"/>
                  </a:lnTo>
                  <a:cubicBezTo>
                    <a:pt x="776" y="2237"/>
                    <a:pt x="1507" y="4040"/>
                    <a:pt x="2054" y="5159"/>
                  </a:cubicBezTo>
                  <a:cubicBezTo>
                    <a:pt x="2054" y="5159"/>
                    <a:pt x="3021" y="5433"/>
                    <a:pt x="4029" y="5433"/>
                  </a:cubicBezTo>
                  <a:cubicBezTo>
                    <a:pt x="4905" y="5433"/>
                    <a:pt x="5811" y="5226"/>
                    <a:pt x="6140" y="4451"/>
                  </a:cubicBezTo>
                  <a:cubicBezTo>
                    <a:pt x="6140" y="4451"/>
                    <a:pt x="6163" y="2648"/>
                    <a:pt x="6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1" name="Google Shape;3861;p49"/>
            <p:cNvSpPr/>
            <p:nvPr/>
          </p:nvSpPr>
          <p:spPr>
            <a:xfrm flipH="1">
              <a:off x="1414846" y="4698904"/>
              <a:ext cx="301311" cy="158655"/>
            </a:xfrm>
            <a:custGeom>
              <a:avLst/>
              <a:gdLst/>
              <a:ahLst/>
              <a:cxnLst/>
              <a:rect l="l" t="t" r="r" b="b"/>
              <a:pathLst>
                <a:path w="12487" h="6575" extrusionOk="0">
                  <a:moveTo>
                    <a:pt x="12486" y="1"/>
                  </a:moveTo>
                  <a:lnTo>
                    <a:pt x="12486" y="1"/>
                  </a:lnTo>
                  <a:cubicBezTo>
                    <a:pt x="11762" y="690"/>
                    <a:pt x="10945" y="915"/>
                    <a:pt x="10190" y="915"/>
                  </a:cubicBezTo>
                  <a:cubicBezTo>
                    <a:pt x="9493" y="915"/>
                    <a:pt x="8849" y="723"/>
                    <a:pt x="8378" y="526"/>
                  </a:cubicBezTo>
                  <a:lnTo>
                    <a:pt x="8378" y="526"/>
                  </a:lnTo>
                  <a:cubicBezTo>
                    <a:pt x="8378" y="640"/>
                    <a:pt x="8400" y="709"/>
                    <a:pt x="8400" y="709"/>
                  </a:cubicBezTo>
                  <a:cubicBezTo>
                    <a:pt x="8400" y="709"/>
                    <a:pt x="1" y="3744"/>
                    <a:pt x="389" y="5662"/>
                  </a:cubicBezTo>
                  <a:cubicBezTo>
                    <a:pt x="520" y="6276"/>
                    <a:pt x="1649" y="6574"/>
                    <a:pt x="3172" y="6574"/>
                  </a:cubicBezTo>
                  <a:cubicBezTo>
                    <a:pt x="6397" y="6574"/>
                    <a:pt x="11387" y="5237"/>
                    <a:pt x="12395" y="2740"/>
                  </a:cubicBezTo>
                  <a:cubicBezTo>
                    <a:pt x="12463" y="1827"/>
                    <a:pt x="12463" y="914"/>
                    <a:pt x="124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2" name="Google Shape;3862;p49"/>
            <p:cNvSpPr/>
            <p:nvPr/>
          </p:nvSpPr>
          <p:spPr>
            <a:xfrm flipH="1">
              <a:off x="1072827" y="4137496"/>
              <a:ext cx="312315" cy="638021"/>
            </a:xfrm>
            <a:custGeom>
              <a:avLst/>
              <a:gdLst/>
              <a:ahLst/>
              <a:cxnLst/>
              <a:rect l="l" t="t" r="r" b="b"/>
              <a:pathLst>
                <a:path w="12943" h="26441" extrusionOk="0">
                  <a:moveTo>
                    <a:pt x="4048" y="0"/>
                  </a:moveTo>
                  <a:cubicBezTo>
                    <a:pt x="2383" y="0"/>
                    <a:pt x="1064" y="155"/>
                    <a:pt x="800" y="510"/>
                  </a:cubicBezTo>
                  <a:cubicBezTo>
                    <a:pt x="1" y="1560"/>
                    <a:pt x="6164" y="20916"/>
                    <a:pt x="8697" y="26166"/>
                  </a:cubicBezTo>
                  <a:cubicBezTo>
                    <a:pt x="8697" y="26166"/>
                    <a:pt x="9671" y="26440"/>
                    <a:pt x="10681" y="26440"/>
                  </a:cubicBezTo>
                  <a:cubicBezTo>
                    <a:pt x="11559" y="26440"/>
                    <a:pt x="12465" y="26233"/>
                    <a:pt x="12783" y="25458"/>
                  </a:cubicBezTo>
                  <a:cubicBezTo>
                    <a:pt x="12783" y="25458"/>
                    <a:pt x="12943" y="2884"/>
                    <a:pt x="12509" y="1537"/>
                  </a:cubicBezTo>
                  <a:cubicBezTo>
                    <a:pt x="12203" y="636"/>
                    <a:pt x="7419" y="0"/>
                    <a:pt x="4048" y="0"/>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3" name="Google Shape;3863;p49"/>
            <p:cNvSpPr/>
            <p:nvPr/>
          </p:nvSpPr>
          <p:spPr>
            <a:xfrm flipH="1">
              <a:off x="1076133" y="4137496"/>
              <a:ext cx="291370" cy="638094"/>
            </a:xfrm>
            <a:custGeom>
              <a:avLst/>
              <a:gdLst/>
              <a:ahLst/>
              <a:cxnLst/>
              <a:rect l="l" t="t" r="r" b="b"/>
              <a:pathLst>
                <a:path w="12075" h="26444" extrusionOk="0">
                  <a:moveTo>
                    <a:pt x="3317" y="0"/>
                  </a:moveTo>
                  <a:cubicBezTo>
                    <a:pt x="1652" y="0"/>
                    <a:pt x="333" y="155"/>
                    <a:pt x="69" y="510"/>
                  </a:cubicBezTo>
                  <a:cubicBezTo>
                    <a:pt x="69" y="510"/>
                    <a:pt x="46" y="533"/>
                    <a:pt x="46" y="556"/>
                  </a:cubicBezTo>
                  <a:cubicBezTo>
                    <a:pt x="46" y="579"/>
                    <a:pt x="46" y="579"/>
                    <a:pt x="46" y="579"/>
                  </a:cubicBezTo>
                  <a:cubicBezTo>
                    <a:pt x="23" y="601"/>
                    <a:pt x="23" y="624"/>
                    <a:pt x="23" y="670"/>
                  </a:cubicBezTo>
                  <a:cubicBezTo>
                    <a:pt x="23" y="670"/>
                    <a:pt x="23" y="670"/>
                    <a:pt x="23" y="693"/>
                  </a:cubicBezTo>
                  <a:cubicBezTo>
                    <a:pt x="0" y="716"/>
                    <a:pt x="0" y="761"/>
                    <a:pt x="0" y="784"/>
                  </a:cubicBezTo>
                  <a:cubicBezTo>
                    <a:pt x="0" y="807"/>
                    <a:pt x="0" y="807"/>
                    <a:pt x="0" y="807"/>
                  </a:cubicBezTo>
                  <a:cubicBezTo>
                    <a:pt x="0" y="853"/>
                    <a:pt x="0" y="898"/>
                    <a:pt x="0" y="944"/>
                  </a:cubicBezTo>
                  <a:cubicBezTo>
                    <a:pt x="0" y="944"/>
                    <a:pt x="0" y="944"/>
                    <a:pt x="0" y="967"/>
                  </a:cubicBezTo>
                  <a:cubicBezTo>
                    <a:pt x="0" y="1172"/>
                    <a:pt x="46" y="1469"/>
                    <a:pt x="91" y="1834"/>
                  </a:cubicBezTo>
                  <a:cubicBezTo>
                    <a:pt x="274" y="2816"/>
                    <a:pt x="616" y="4185"/>
                    <a:pt x="1050" y="5783"/>
                  </a:cubicBezTo>
                  <a:cubicBezTo>
                    <a:pt x="3652" y="6148"/>
                    <a:pt x="6802" y="6011"/>
                    <a:pt x="7555" y="6331"/>
                  </a:cubicBezTo>
                  <a:cubicBezTo>
                    <a:pt x="10043" y="7381"/>
                    <a:pt x="10066" y="15415"/>
                    <a:pt x="9450" y="17469"/>
                  </a:cubicBezTo>
                  <a:cubicBezTo>
                    <a:pt x="9114" y="18646"/>
                    <a:pt x="8317" y="19064"/>
                    <a:pt x="7404" y="19064"/>
                  </a:cubicBezTo>
                  <a:cubicBezTo>
                    <a:pt x="6582" y="19064"/>
                    <a:pt x="5665" y="18724"/>
                    <a:pt x="4908" y="18291"/>
                  </a:cubicBezTo>
                  <a:lnTo>
                    <a:pt x="4908" y="18291"/>
                  </a:lnTo>
                  <a:cubicBezTo>
                    <a:pt x="6072" y="21624"/>
                    <a:pt x="7190" y="24568"/>
                    <a:pt x="7966" y="26166"/>
                  </a:cubicBezTo>
                  <a:cubicBezTo>
                    <a:pt x="7966" y="26166"/>
                    <a:pt x="8943" y="26444"/>
                    <a:pt x="9956" y="26444"/>
                  </a:cubicBezTo>
                  <a:cubicBezTo>
                    <a:pt x="10710" y="26444"/>
                    <a:pt x="11483" y="26290"/>
                    <a:pt x="11892" y="25755"/>
                  </a:cubicBezTo>
                  <a:cubicBezTo>
                    <a:pt x="11961" y="25664"/>
                    <a:pt x="12006" y="25572"/>
                    <a:pt x="12052" y="25458"/>
                  </a:cubicBezTo>
                  <a:cubicBezTo>
                    <a:pt x="12052" y="25458"/>
                    <a:pt x="12052" y="25367"/>
                    <a:pt x="12052" y="25161"/>
                  </a:cubicBezTo>
                  <a:cubicBezTo>
                    <a:pt x="12052" y="25093"/>
                    <a:pt x="12052" y="25025"/>
                    <a:pt x="12052" y="24933"/>
                  </a:cubicBezTo>
                  <a:cubicBezTo>
                    <a:pt x="12052" y="24933"/>
                    <a:pt x="12052" y="24910"/>
                    <a:pt x="12052" y="24888"/>
                  </a:cubicBezTo>
                  <a:cubicBezTo>
                    <a:pt x="12052" y="24796"/>
                    <a:pt x="12052" y="24705"/>
                    <a:pt x="12052" y="24591"/>
                  </a:cubicBezTo>
                  <a:cubicBezTo>
                    <a:pt x="12075" y="24271"/>
                    <a:pt x="12075" y="23860"/>
                    <a:pt x="12075" y="23404"/>
                  </a:cubicBezTo>
                  <a:cubicBezTo>
                    <a:pt x="12075" y="23358"/>
                    <a:pt x="12075" y="23313"/>
                    <a:pt x="12075" y="23267"/>
                  </a:cubicBezTo>
                  <a:cubicBezTo>
                    <a:pt x="12075" y="23062"/>
                    <a:pt x="12075" y="22833"/>
                    <a:pt x="12075" y="22582"/>
                  </a:cubicBezTo>
                  <a:cubicBezTo>
                    <a:pt x="12075" y="22514"/>
                    <a:pt x="12075" y="22445"/>
                    <a:pt x="12075" y="22377"/>
                  </a:cubicBezTo>
                  <a:cubicBezTo>
                    <a:pt x="12075" y="22126"/>
                    <a:pt x="12075" y="21875"/>
                    <a:pt x="12075" y="21601"/>
                  </a:cubicBezTo>
                  <a:cubicBezTo>
                    <a:pt x="12075" y="21578"/>
                    <a:pt x="12075" y="21532"/>
                    <a:pt x="12075" y="21509"/>
                  </a:cubicBezTo>
                  <a:cubicBezTo>
                    <a:pt x="12075" y="21350"/>
                    <a:pt x="12075" y="21190"/>
                    <a:pt x="12075" y="21030"/>
                  </a:cubicBezTo>
                  <a:lnTo>
                    <a:pt x="12075" y="21007"/>
                  </a:lnTo>
                  <a:cubicBezTo>
                    <a:pt x="12075" y="20847"/>
                    <a:pt x="12075" y="20711"/>
                    <a:pt x="12075" y="20551"/>
                  </a:cubicBezTo>
                  <a:cubicBezTo>
                    <a:pt x="12075" y="20505"/>
                    <a:pt x="12075" y="20437"/>
                    <a:pt x="12075" y="20391"/>
                  </a:cubicBezTo>
                  <a:cubicBezTo>
                    <a:pt x="12075" y="20277"/>
                    <a:pt x="12075" y="20140"/>
                    <a:pt x="12075" y="20026"/>
                  </a:cubicBezTo>
                  <a:cubicBezTo>
                    <a:pt x="12075" y="19957"/>
                    <a:pt x="12075" y="19912"/>
                    <a:pt x="12075" y="19843"/>
                  </a:cubicBezTo>
                  <a:cubicBezTo>
                    <a:pt x="12075" y="19113"/>
                    <a:pt x="12075" y="18337"/>
                    <a:pt x="12075" y="17538"/>
                  </a:cubicBezTo>
                  <a:lnTo>
                    <a:pt x="12075" y="16282"/>
                  </a:lnTo>
                  <a:lnTo>
                    <a:pt x="12075" y="16260"/>
                  </a:lnTo>
                  <a:cubicBezTo>
                    <a:pt x="12075" y="15849"/>
                    <a:pt x="12075" y="15415"/>
                    <a:pt x="12075" y="14981"/>
                  </a:cubicBezTo>
                  <a:cubicBezTo>
                    <a:pt x="12075" y="14959"/>
                    <a:pt x="12075" y="14936"/>
                    <a:pt x="12075" y="14913"/>
                  </a:cubicBezTo>
                  <a:cubicBezTo>
                    <a:pt x="12075" y="14707"/>
                    <a:pt x="12075" y="14525"/>
                    <a:pt x="12075" y="14319"/>
                  </a:cubicBezTo>
                  <a:cubicBezTo>
                    <a:pt x="12075" y="14319"/>
                    <a:pt x="12075" y="14297"/>
                    <a:pt x="12075" y="14297"/>
                  </a:cubicBezTo>
                  <a:cubicBezTo>
                    <a:pt x="12075" y="14091"/>
                    <a:pt x="12075" y="13909"/>
                    <a:pt x="12075" y="13726"/>
                  </a:cubicBezTo>
                  <a:cubicBezTo>
                    <a:pt x="12075" y="13680"/>
                    <a:pt x="12075" y="13635"/>
                    <a:pt x="12075" y="13612"/>
                  </a:cubicBezTo>
                  <a:cubicBezTo>
                    <a:pt x="12075" y="13406"/>
                    <a:pt x="12075" y="13224"/>
                    <a:pt x="12075" y="13018"/>
                  </a:cubicBezTo>
                  <a:cubicBezTo>
                    <a:pt x="12075" y="13018"/>
                    <a:pt x="12075" y="12996"/>
                    <a:pt x="12075" y="12996"/>
                  </a:cubicBezTo>
                  <a:cubicBezTo>
                    <a:pt x="12075" y="12562"/>
                    <a:pt x="12075" y="12128"/>
                    <a:pt x="12075" y="11717"/>
                  </a:cubicBezTo>
                  <a:cubicBezTo>
                    <a:pt x="12075" y="11672"/>
                    <a:pt x="12075" y="11626"/>
                    <a:pt x="12075" y="11580"/>
                  </a:cubicBezTo>
                  <a:cubicBezTo>
                    <a:pt x="12075" y="11421"/>
                    <a:pt x="12075" y="11261"/>
                    <a:pt x="12075" y="11101"/>
                  </a:cubicBezTo>
                  <a:cubicBezTo>
                    <a:pt x="12075" y="11055"/>
                    <a:pt x="12052" y="11010"/>
                    <a:pt x="12052" y="10964"/>
                  </a:cubicBezTo>
                  <a:cubicBezTo>
                    <a:pt x="12052" y="10804"/>
                    <a:pt x="12052" y="10622"/>
                    <a:pt x="12052" y="10462"/>
                  </a:cubicBezTo>
                  <a:cubicBezTo>
                    <a:pt x="12052" y="10439"/>
                    <a:pt x="12052" y="10416"/>
                    <a:pt x="12052" y="10394"/>
                  </a:cubicBezTo>
                  <a:cubicBezTo>
                    <a:pt x="11938" y="9389"/>
                    <a:pt x="11983" y="8385"/>
                    <a:pt x="11961" y="7381"/>
                  </a:cubicBezTo>
                  <a:cubicBezTo>
                    <a:pt x="11961" y="6878"/>
                    <a:pt x="11983" y="6331"/>
                    <a:pt x="12006" y="5783"/>
                  </a:cubicBezTo>
                  <a:cubicBezTo>
                    <a:pt x="12006" y="5737"/>
                    <a:pt x="12006" y="5714"/>
                    <a:pt x="12006" y="5692"/>
                  </a:cubicBezTo>
                  <a:cubicBezTo>
                    <a:pt x="11983" y="5486"/>
                    <a:pt x="11983" y="5281"/>
                    <a:pt x="11983" y="5098"/>
                  </a:cubicBezTo>
                  <a:cubicBezTo>
                    <a:pt x="11983" y="5075"/>
                    <a:pt x="11983" y="5075"/>
                    <a:pt x="11983" y="5052"/>
                  </a:cubicBezTo>
                  <a:cubicBezTo>
                    <a:pt x="11983" y="4847"/>
                    <a:pt x="11961" y="4642"/>
                    <a:pt x="11961" y="4436"/>
                  </a:cubicBezTo>
                  <a:lnTo>
                    <a:pt x="11961" y="4390"/>
                  </a:lnTo>
                  <a:cubicBezTo>
                    <a:pt x="11961" y="4185"/>
                    <a:pt x="11961" y="4002"/>
                    <a:pt x="11938" y="3820"/>
                  </a:cubicBezTo>
                  <a:cubicBezTo>
                    <a:pt x="11938" y="3432"/>
                    <a:pt x="11915" y="3089"/>
                    <a:pt x="11892" y="2793"/>
                  </a:cubicBezTo>
                  <a:cubicBezTo>
                    <a:pt x="11869" y="2336"/>
                    <a:pt x="11846" y="1994"/>
                    <a:pt x="11824" y="1766"/>
                  </a:cubicBezTo>
                  <a:cubicBezTo>
                    <a:pt x="11801" y="1697"/>
                    <a:pt x="11778" y="1606"/>
                    <a:pt x="11778" y="1537"/>
                  </a:cubicBezTo>
                  <a:cubicBezTo>
                    <a:pt x="11472" y="636"/>
                    <a:pt x="6688" y="0"/>
                    <a:pt x="331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4" name="Google Shape;3864;p49"/>
            <p:cNvSpPr/>
            <p:nvPr/>
          </p:nvSpPr>
          <p:spPr>
            <a:xfrm flipH="1">
              <a:off x="1077219" y="4636673"/>
              <a:ext cx="148737" cy="130905"/>
            </a:xfrm>
            <a:custGeom>
              <a:avLst/>
              <a:gdLst/>
              <a:ahLst/>
              <a:cxnLst/>
              <a:rect l="l" t="t" r="r" b="b"/>
              <a:pathLst>
                <a:path w="6164" h="5425" extrusionOk="0">
                  <a:moveTo>
                    <a:pt x="6163" y="1"/>
                  </a:moveTo>
                  <a:cubicBezTo>
                    <a:pt x="5175" y="243"/>
                    <a:pt x="4156" y="333"/>
                    <a:pt x="3182" y="333"/>
                  </a:cubicBezTo>
                  <a:cubicBezTo>
                    <a:pt x="2963" y="333"/>
                    <a:pt x="2747" y="329"/>
                    <a:pt x="2534" y="320"/>
                  </a:cubicBezTo>
                  <a:cubicBezTo>
                    <a:pt x="1735" y="297"/>
                    <a:pt x="868" y="229"/>
                    <a:pt x="0" y="92"/>
                  </a:cubicBezTo>
                  <a:lnTo>
                    <a:pt x="0" y="92"/>
                  </a:lnTo>
                  <a:cubicBezTo>
                    <a:pt x="776" y="2215"/>
                    <a:pt x="1484" y="4018"/>
                    <a:pt x="2032" y="5159"/>
                  </a:cubicBezTo>
                  <a:cubicBezTo>
                    <a:pt x="2032" y="5159"/>
                    <a:pt x="2996" y="5425"/>
                    <a:pt x="4004" y="5425"/>
                  </a:cubicBezTo>
                  <a:cubicBezTo>
                    <a:pt x="4890" y="5425"/>
                    <a:pt x="5809" y="5220"/>
                    <a:pt x="6140" y="4452"/>
                  </a:cubicBezTo>
                  <a:cubicBezTo>
                    <a:pt x="6140" y="4452"/>
                    <a:pt x="6140" y="2626"/>
                    <a:pt x="61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5" name="Google Shape;3865;p49"/>
            <p:cNvSpPr/>
            <p:nvPr/>
          </p:nvSpPr>
          <p:spPr>
            <a:xfrm flipH="1">
              <a:off x="1027101" y="3043804"/>
              <a:ext cx="727061" cy="1287336"/>
            </a:xfrm>
            <a:custGeom>
              <a:avLst/>
              <a:gdLst/>
              <a:ahLst/>
              <a:cxnLst/>
              <a:rect l="l" t="t" r="r" b="b"/>
              <a:pathLst>
                <a:path w="30131" h="53350" extrusionOk="0">
                  <a:moveTo>
                    <a:pt x="13237" y="1"/>
                  </a:moveTo>
                  <a:cubicBezTo>
                    <a:pt x="7690" y="1"/>
                    <a:pt x="5547" y="1737"/>
                    <a:pt x="5547" y="1737"/>
                  </a:cubicBezTo>
                  <a:cubicBezTo>
                    <a:pt x="2968" y="3403"/>
                    <a:pt x="3173" y="9109"/>
                    <a:pt x="3082" y="11757"/>
                  </a:cubicBezTo>
                  <a:cubicBezTo>
                    <a:pt x="3014" y="13423"/>
                    <a:pt x="2922" y="15181"/>
                    <a:pt x="3059" y="16847"/>
                  </a:cubicBezTo>
                  <a:cubicBezTo>
                    <a:pt x="3082" y="16961"/>
                    <a:pt x="3105" y="17075"/>
                    <a:pt x="3128" y="17167"/>
                  </a:cubicBezTo>
                  <a:cubicBezTo>
                    <a:pt x="2991" y="17189"/>
                    <a:pt x="2922" y="17212"/>
                    <a:pt x="2922" y="17212"/>
                  </a:cubicBezTo>
                  <a:lnTo>
                    <a:pt x="3219" y="17463"/>
                  </a:lnTo>
                  <a:cubicBezTo>
                    <a:pt x="3219" y="17486"/>
                    <a:pt x="3242" y="17486"/>
                    <a:pt x="3242" y="17509"/>
                  </a:cubicBezTo>
                  <a:cubicBezTo>
                    <a:pt x="3105" y="18125"/>
                    <a:pt x="183" y="27415"/>
                    <a:pt x="92" y="33669"/>
                  </a:cubicBezTo>
                  <a:cubicBezTo>
                    <a:pt x="1" y="39992"/>
                    <a:pt x="1667" y="47730"/>
                    <a:pt x="1667" y="47730"/>
                  </a:cubicBezTo>
                  <a:cubicBezTo>
                    <a:pt x="1667" y="47730"/>
                    <a:pt x="822" y="48369"/>
                    <a:pt x="1096" y="49213"/>
                  </a:cubicBezTo>
                  <a:cubicBezTo>
                    <a:pt x="1393" y="50058"/>
                    <a:pt x="1393" y="51907"/>
                    <a:pt x="2215" y="52477"/>
                  </a:cubicBezTo>
                  <a:cubicBezTo>
                    <a:pt x="2766" y="52835"/>
                    <a:pt x="7243" y="53154"/>
                    <a:pt x="10670" y="53154"/>
                  </a:cubicBezTo>
                  <a:cubicBezTo>
                    <a:pt x="12489" y="53154"/>
                    <a:pt x="14012" y="53064"/>
                    <a:pt x="14495" y="52843"/>
                  </a:cubicBezTo>
                  <a:cubicBezTo>
                    <a:pt x="14495" y="52843"/>
                    <a:pt x="17394" y="53116"/>
                    <a:pt x="22415" y="53299"/>
                  </a:cubicBezTo>
                  <a:cubicBezTo>
                    <a:pt x="23318" y="53332"/>
                    <a:pt x="24116" y="53350"/>
                    <a:pt x="24818" y="53350"/>
                  </a:cubicBezTo>
                  <a:cubicBezTo>
                    <a:pt x="28022" y="53350"/>
                    <a:pt x="29234" y="52974"/>
                    <a:pt x="29308" y="51907"/>
                  </a:cubicBezTo>
                  <a:cubicBezTo>
                    <a:pt x="29400" y="50606"/>
                    <a:pt x="30130" y="46041"/>
                    <a:pt x="29012" y="46041"/>
                  </a:cubicBezTo>
                  <a:cubicBezTo>
                    <a:pt x="29012" y="46041"/>
                    <a:pt x="29582" y="39901"/>
                    <a:pt x="28464" y="35244"/>
                  </a:cubicBezTo>
                  <a:cubicBezTo>
                    <a:pt x="27642" y="31889"/>
                    <a:pt x="26478" y="28579"/>
                    <a:pt x="25177" y="25384"/>
                  </a:cubicBezTo>
                  <a:cubicBezTo>
                    <a:pt x="24561" y="23900"/>
                    <a:pt x="23922" y="22439"/>
                    <a:pt x="23214" y="21001"/>
                  </a:cubicBezTo>
                  <a:cubicBezTo>
                    <a:pt x="22643" y="19837"/>
                    <a:pt x="21867" y="18513"/>
                    <a:pt x="22415" y="17212"/>
                  </a:cubicBezTo>
                  <a:cubicBezTo>
                    <a:pt x="23762" y="13971"/>
                    <a:pt x="23922" y="10639"/>
                    <a:pt x="24013" y="7215"/>
                  </a:cubicBezTo>
                  <a:cubicBezTo>
                    <a:pt x="24036" y="6074"/>
                    <a:pt x="24538" y="3494"/>
                    <a:pt x="23899" y="2467"/>
                  </a:cubicBezTo>
                  <a:cubicBezTo>
                    <a:pt x="23420" y="1668"/>
                    <a:pt x="20110" y="413"/>
                    <a:pt x="15225" y="71"/>
                  </a:cubicBezTo>
                  <a:cubicBezTo>
                    <a:pt x="14519" y="22"/>
                    <a:pt x="13857" y="1"/>
                    <a:pt x="132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6" name="Google Shape;3866;p49"/>
            <p:cNvSpPr/>
            <p:nvPr/>
          </p:nvSpPr>
          <p:spPr>
            <a:xfrm flipH="1">
              <a:off x="1631871" y="3706413"/>
              <a:ext cx="119540" cy="272114"/>
            </a:xfrm>
            <a:custGeom>
              <a:avLst/>
              <a:gdLst/>
              <a:ahLst/>
              <a:cxnLst/>
              <a:rect l="l" t="t" r="r" b="b"/>
              <a:pathLst>
                <a:path w="4954" h="11277" extrusionOk="0">
                  <a:moveTo>
                    <a:pt x="3105" y="1"/>
                  </a:moveTo>
                  <a:cubicBezTo>
                    <a:pt x="3105" y="1"/>
                    <a:pt x="3105" y="5000"/>
                    <a:pt x="2352" y="7351"/>
                  </a:cubicBezTo>
                  <a:cubicBezTo>
                    <a:pt x="2067" y="8295"/>
                    <a:pt x="1365" y="8572"/>
                    <a:pt x="625" y="8572"/>
                  </a:cubicBezTo>
                  <a:cubicBezTo>
                    <a:pt x="417" y="8572"/>
                    <a:pt x="206" y="8550"/>
                    <a:pt x="1" y="8515"/>
                  </a:cubicBezTo>
                  <a:lnTo>
                    <a:pt x="1" y="8515"/>
                  </a:lnTo>
                  <a:cubicBezTo>
                    <a:pt x="47" y="9428"/>
                    <a:pt x="115" y="10364"/>
                    <a:pt x="183" y="11277"/>
                  </a:cubicBezTo>
                  <a:cubicBezTo>
                    <a:pt x="1325" y="10957"/>
                    <a:pt x="2626" y="9953"/>
                    <a:pt x="3356" y="9040"/>
                  </a:cubicBezTo>
                  <a:cubicBezTo>
                    <a:pt x="4954" y="6985"/>
                    <a:pt x="3105" y="1"/>
                    <a:pt x="310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7" name="Google Shape;3867;p49"/>
            <p:cNvSpPr/>
            <p:nvPr/>
          </p:nvSpPr>
          <p:spPr>
            <a:xfrm flipH="1">
              <a:off x="1551446" y="3057051"/>
              <a:ext cx="132208" cy="426522"/>
            </a:xfrm>
            <a:custGeom>
              <a:avLst/>
              <a:gdLst/>
              <a:ahLst/>
              <a:cxnLst/>
              <a:rect l="l" t="t" r="r" b="b"/>
              <a:pathLst>
                <a:path w="5479" h="17676" extrusionOk="0">
                  <a:moveTo>
                    <a:pt x="5478" y="1"/>
                  </a:moveTo>
                  <a:lnTo>
                    <a:pt x="5478" y="1"/>
                  </a:lnTo>
                  <a:cubicBezTo>
                    <a:pt x="5296" y="47"/>
                    <a:pt x="5113" y="92"/>
                    <a:pt x="4953" y="138"/>
                  </a:cubicBezTo>
                  <a:cubicBezTo>
                    <a:pt x="4109" y="1507"/>
                    <a:pt x="2808" y="3744"/>
                    <a:pt x="2534" y="4931"/>
                  </a:cubicBezTo>
                  <a:cubicBezTo>
                    <a:pt x="2100" y="6734"/>
                    <a:pt x="2146" y="14244"/>
                    <a:pt x="1279" y="15294"/>
                  </a:cubicBezTo>
                  <a:cubicBezTo>
                    <a:pt x="1186" y="15411"/>
                    <a:pt x="1085" y="15463"/>
                    <a:pt x="978" y="15463"/>
                  </a:cubicBezTo>
                  <a:cubicBezTo>
                    <a:pt x="692" y="15463"/>
                    <a:pt x="368" y="15085"/>
                    <a:pt x="69" y="14586"/>
                  </a:cubicBezTo>
                  <a:lnTo>
                    <a:pt x="69" y="14586"/>
                  </a:lnTo>
                  <a:cubicBezTo>
                    <a:pt x="69" y="15157"/>
                    <a:pt x="92" y="15727"/>
                    <a:pt x="137" y="16298"/>
                  </a:cubicBezTo>
                  <a:cubicBezTo>
                    <a:pt x="160" y="16412"/>
                    <a:pt x="183" y="16526"/>
                    <a:pt x="206" y="16618"/>
                  </a:cubicBezTo>
                  <a:cubicBezTo>
                    <a:pt x="69" y="16640"/>
                    <a:pt x="0" y="16663"/>
                    <a:pt x="0" y="16663"/>
                  </a:cubicBezTo>
                  <a:lnTo>
                    <a:pt x="297" y="16914"/>
                  </a:lnTo>
                  <a:cubicBezTo>
                    <a:pt x="297" y="16937"/>
                    <a:pt x="320" y="16937"/>
                    <a:pt x="320" y="16960"/>
                  </a:cubicBezTo>
                  <a:cubicBezTo>
                    <a:pt x="297" y="17006"/>
                    <a:pt x="274" y="17143"/>
                    <a:pt x="206" y="17348"/>
                  </a:cubicBezTo>
                  <a:cubicBezTo>
                    <a:pt x="509" y="17585"/>
                    <a:pt x="831" y="17676"/>
                    <a:pt x="1135" y="17676"/>
                  </a:cubicBezTo>
                  <a:cubicBezTo>
                    <a:pt x="1566" y="17676"/>
                    <a:pt x="1961" y="17493"/>
                    <a:pt x="2214" y="17280"/>
                  </a:cubicBezTo>
                  <a:cubicBezTo>
                    <a:pt x="3082" y="16526"/>
                    <a:pt x="3013" y="11687"/>
                    <a:pt x="3082" y="11505"/>
                  </a:cubicBezTo>
                  <a:cubicBezTo>
                    <a:pt x="3127" y="11345"/>
                    <a:pt x="4862" y="2945"/>
                    <a:pt x="547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8" name="Google Shape;3868;p49"/>
            <p:cNvSpPr/>
            <p:nvPr/>
          </p:nvSpPr>
          <p:spPr>
            <a:xfrm flipH="1">
              <a:off x="1027101" y="3166770"/>
              <a:ext cx="701725" cy="1164803"/>
            </a:xfrm>
            <a:custGeom>
              <a:avLst/>
              <a:gdLst/>
              <a:ahLst/>
              <a:cxnLst/>
              <a:rect l="l" t="t" r="r" b="b"/>
              <a:pathLst>
                <a:path w="29081" h="48272" extrusionOk="0">
                  <a:moveTo>
                    <a:pt x="18627" y="1"/>
                  </a:moveTo>
                  <a:cubicBezTo>
                    <a:pt x="18488" y="1"/>
                    <a:pt x="18358" y="22"/>
                    <a:pt x="18238" y="65"/>
                  </a:cubicBezTo>
                  <a:cubicBezTo>
                    <a:pt x="14632" y="1434"/>
                    <a:pt x="14312" y="14992"/>
                    <a:pt x="15065" y="17343"/>
                  </a:cubicBezTo>
                  <a:cubicBezTo>
                    <a:pt x="15796" y="19694"/>
                    <a:pt x="18512" y="23917"/>
                    <a:pt x="18763" y="24282"/>
                  </a:cubicBezTo>
                  <a:cubicBezTo>
                    <a:pt x="18991" y="24647"/>
                    <a:pt x="25953" y="27546"/>
                    <a:pt x="25953" y="27546"/>
                  </a:cubicBezTo>
                  <a:cubicBezTo>
                    <a:pt x="25953" y="27546"/>
                    <a:pt x="25679" y="30719"/>
                    <a:pt x="22506" y="31472"/>
                  </a:cubicBezTo>
                  <a:cubicBezTo>
                    <a:pt x="22378" y="31502"/>
                    <a:pt x="22250" y="31516"/>
                    <a:pt x="22124" y="31516"/>
                  </a:cubicBezTo>
                  <a:cubicBezTo>
                    <a:pt x="19156" y="31516"/>
                    <a:pt x="16846" y="23621"/>
                    <a:pt x="16846" y="23620"/>
                  </a:cubicBezTo>
                  <a:lnTo>
                    <a:pt x="16846" y="23620"/>
                  </a:lnTo>
                  <a:cubicBezTo>
                    <a:pt x="16846" y="23621"/>
                    <a:pt x="16549" y="25218"/>
                    <a:pt x="17896" y="29715"/>
                  </a:cubicBezTo>
                  <a:cubicBezTo>
                    <a:pt x="19608" y="35307"/>
                    <a:pt x="23625" y="33983"/>
                    <a:pt x="23808" y="34531"/>
                  </a:cubicBezTo>
                  <a:cubicBezTo>
                    <a:pt x="23990" y="35101"/>
                    <a:pt x="24926" y="40671"/>
                    <a:pt x="21685" y="41880"/>
                  </a:cubicBezTo>
                  <a:cubicBezTo>
                    <a:pt x="21264" y="42036"/>
                    <a:pt x="20846" y="42104"/>
                    <a:pt x="20437" y="42104"/>
                  </a:cubicBezTo>
                  <a:cubicBezTo>
                    <a:pt x="17677" y="42104"/>
                    <a:pt x="15340" y="39005"/>
                    <a:pt x="15339" y="39004"/>
                  </a:cubicBezTo>
                  <a:lnTo>
                    <a:pt x="15339" y="39004"/>
                  </a:lnTo>
                  <a:cubicBezTo>
                    <a:pt x="15339" y="39005"/>
                    <a:pt x="16245" y="41700"/>
                    <a:pt x="14948" y="41700"/>
                  </a:cubicBezTo>
                  <a:cubicBezTo>
                    <a:pt x="14927" y="41700"/>
                    <a:pt x="14905" y="41699"/>
                    <a:pt x="14883" y="41698"/>
                  </a:cubicBezTo>
                  <a:cubicBezTo>
                    <a:pt x="13490" y="41607"/>
                    <a:pt x="12829" y="37224"/>
                    <a:pt x="12829" y="37224"/>
                  </a:cubicBezTo>
                  <a:lnTo>
                    <a:pt x="10523" y="36311"/>
                  </a:lnTo>
                  <a:cubicBezTo>
                    <a:pt x="10523" y="36311"/>
                    <a:pt x="10226" y="41036"/>
                    <a:pt x="6780" y="41607"/>
                  </a:cubicBezTo>
                  <a:cubicBezTo>
                    <a:pt x="6584" y="41638"/>
                    <a:pt x="6393" y="41652"/>
                    <a:pt x="6206" y="41652"/>
                  </a:cubicBezTo>
                  <a:cubicBezTo>
                    <a:pt x="3119" y="41652"/>
                    <a:pt x="1393" y="37613"/>
                    <a:pt x="1393" y="37612"/>
                  </a:cubicBezTo>
                  <a:lnTo>
                    <a:pt x="1393" y="37612"/>
                  </a:lnTo>
                  <a:cubicBezTo>
                    <a:pt x="1393" y="37613"/>
                    <a:pt x="2032" y="41036"/>
                    <a:pt x="1210" y="41127"/>
                  </a:cubicBezTo>
                  <a:cubicBezTo>
                    <a:pt x="1202" y="41128"/>
                    <a:pt x="1193" y="41129"/>
                    <a:pt x="1184" y="41129"/>
                  </a:cubicBezTo>
                  <a:cubicBezTo>
                    <a:pt x="866" y="41129"/>
                    <a:pt x="423" y="40347"/>
                    <a:pt x="1" y="39370"/>
                  </a:cubicBezTo>
                  <a:lnTo>
                    <a:pt x="1" y="39370"/>
                  </a:lnTo>
                  <a:cubicBezTo>
                    <a:pt x="24" y="39461"/>
                    <a:pt x="46" y="39552"/>
                    <a:pt x="46" y="39644"/>
                  </a:cubicBezTo>
                  <a:cubicBezTo>
                    <a:pt x="69" y="39689"/>
                    <a:pt x="69" y="39712"/>
                    <a:pt x="69" y="39758"/>
                  </a:cubicBezTo>
                  <a:cubicBezTo>
                    <a:pt x="92" y="39826"/>
                    <a:pt x="92" y="39917"/>
                    <a:pt x="115" y="40009"/>
                  </a:cubicBezTo>
                  <a:cubicBezTo>
                    <a:pt x="115" y="40054"/>
                    <a:pt x="138" y="40100"/>
                    <a:pt x="138" y="40146"/>
                  </a:cubicBezTo>
                  <a:cubicBezTo>
                    <a:pt x="161" y="40214"/>
                    <a:pt x="161" y="40283"/>
                    <a:pt x="183" y="40351"/>
                  </a:cubicBezTo>
                  <a:cubicBezTo>
                    <a:pt x="183" y="40397"/>
                    <a:pt x="183" y="40442"/>
                    <a:pt x="206" y="40488"/>
                  </a:cubicBezTo>
                  <a:cubicBezTo>
                    <a:pt x="206" y="40557"/>
                    <a:pt x="229" y="40625"/>
                    <a:pt x="229" y="40694"/>
                  </a:cubicBezTo>
                  <a:cubicBezTo>
                    <a:pt x="252" y="40762"/>
                    <a:pt x="252" y="40808"/>
                    <a:pt x="275" y="40876"/>
                  </a:cubicBezTo>
                  <a:cubicBezTo>
                    <a:pt x="275" y="40945"/>
                    <a:pt x="297" y="41013"/>
                    <a:pt x="320" y="41104"/>
                  </a:cubicBezTo>
                  <a:cubicBezTo>
                    <a:pt x="320" y="41150"/>
                    <a:pt x="343" y="41219"/>
                    <a:pt x="343" y="41287"/>
                  </a:cubicBezTo>
                  <a:cubicBezTo>
                    <a:pt x="366" y="41333"/>
                    <a:pt x="366" y="41378"/>
                    <a:pt x="366" y="41401"/>
                  </a:cubicBezTo>
                  <a:cubicBezTo>
                    <a:pt x="389" y="41470"/>
                    <a:pt x="389" y="41515"/>
                    <a:pt x="389" y="41561"/>
                  </a:cubicBezTo>
                  <a:cubicBezTo>
                    <a:pt x="412" y="41607"/>
                    <a:pt x="412" y="41629"/>
                    <a:pt x="412" y="41675"/>
                  </a:cubicBezTo>
                  <a:cubicBezTo>
                    <a:pt x="434" y="41721"/>
                    <a:pt x="434" y="41766"/>
                    <a:pt x="457" y="41812"/>
                  </a:cubicBezTo>
                  <a:cubicBezTo>
                    <a:pt x="457" y="41835"/>
                    <a:pt x="457" y="41880"/>
                    <a:pt x="457" y="41903"/>
                  </a:cubicBezTo>
                  <a:cubicBezTo>
                    <a:pt x="480" y="41949"/>
                    <a:pt x="480" y="42017"/>
                    <a:pt x="503" y="42063"/>
                  </a:cubicBezTo>
                  <a:cubicBezTo>
                    <a:pt x="503" y="42063"/>
                    <a:pt x="503" y="42086"/>
                    <a:pt x="503" y="42109"/>
                  </a:cubicBezTo>
                  <a:cubicBezTo>
                    <a:pt x="526" y="42154"/>
                    <a:pt x="526" y="42223"/>
                    <a:pt x="549" y="42268"/>
                  </a:cubicBezTo>
                  <a:cubicBezTo>
                    <a:pt x="549" y="42291"/>
                    <a:pt x="549" y="42314"/>
                    <a:pt x="549" y="42314"/>
                  </a:cubicBezTo>
                  <a:cubicBezTo>
                    <a:pt x="549" y="42360"/>
                    <a:pt x="571" y="42383"/>
                    <a:pt x="571" y="42428"/>
                  </a:cubicBezTo>
                  <a:cubicBezTo>
                    <a:pt x="571" y="42428"/>
                    <a:pt x="571" y="42451"/>
                    <a:pt x="571" y="42451"/>
                  </a:cubicBezTo>
                  <a:cubicBezTo>
                    <a:pt x="594" y="42474"/>
                    <a:pt x="594" y="42497"/>
                    <a:pt x="594" y="42520"/>
                  </a:cubicBezTo>
                  <a:cubicBezTo>
                    <a:pt x="594" y="42542"/>
                    <a:pt x="594" y="42542"/>
                    <a:pt x="594" y="42565"/>
                  </a:cubicBezTo>
                  <a:cubicBezTo>
                    <a:pt x="617" y="42611"/>
                    <a:pt x="617" y="42634"/>
                    <a:pt x="617" y="42634"/>
                  </a:cubicBezTo>
                  <a:cubicBezTo>
                    <a:pt x="617" y="42634"/>
                    <a:pt x="571" y="42656"/>
                    <a:pt x="503" y="42725"/>
                  </a:cubicBezTo>
                  <a:cubicBezTo>
                    <a:pt x="2580" y="43752"/>
                    <a:pt x="8241" y="44117"/>
                    <a:pt x="8560" y="44688"/>
                  </a:cubicBezTo>
                  <a:cubicBezTo>
                    <a:pt x="8948" y="45350"/>
                    <a:pt x="4748" y="45601"/>
                    <a:pt x="4748" y="45601"/>
                  </a:cubicBezTo>
                  <a:cubicBezTo>
                    <a:pt x="4748" y="45601"/>
                    <a:pt x="4805" y="45599"/>
                    <a:pt x="4903" y="45599"/>
                  </a:cubicBezTo>
                  <a:cubicBezTo>
                    <a:pt x="5503" y="45599"/>
                    <a:pt x="7650" y="45667"/>
                    <a:pt x="7807" y="46628"/>
                  </a:cubicBezTo>
                  <a:cubicBezTo>
                    <a:pt x="7857" y="46906"/>
                    <a:pt x="7371" y="47011"/>
                    <a:pt x="6615" y="47011"/>
                  </a:cubicBezTo>
                  <a:cubicBezTo>
                    <a:pt x="4951" y="47011"/>
                    <a:pt x="1978" y="46507"/>
                    <a:pt x="503" y="46240"/>
                  </a:cubicBezTo>
                  <a:lnTo>
                    <a:pt x="503" y="46240"/>
                  </a:lnTo>
                  <a:cubicBezTo>
                    <a:pt x="526" y="46354"/>
                    <a:pt x="571" y="46468"/>
                    <a:pt x="617" y="46582"/>
                  </a:cubicBezTo>
                  <a:cubicBezTo>
                    <a:pt x="617" y="46582"/>
                    <a:pt x="617" y="46582"/>
                    <a:pt x="617" y="46605"/>
                  </a:cubicBezTo>
                  <a:cubicBezTo>
                    <a:pt x="663" y="46697"/>
                    <a:pt x="708" y="46788"/>
                    <a:pt x="754" y="46879"/>
                  </a:cubicBezTo>
                  <a:cubicBezTo>
                    <a:pt x="754" y="46902"/>
                    <a:pt x="754" y="46902"/>
                    <a:pt x="777" y="46902"/>
                  </a:cubicBezTo>
                  <a:cubicBezTo>
                    <a:pt x="822" y="46993"/>
                    <a:pt x="868" y="47085"/>
                    <a:pt x="937" y="47153"/>
                  </a:cubicBezTo>
                  <a:cubicBezTo>
                    <a:pt x="937" y="47153"/>
                    <a:pt x="959" y="47176"/>
                    <a:pt x="959" y="47199"/>
                  </a:cubicBezTo>
                  <a:cubicBezTo>
                    <a:pt x="1028" y="47267"/>
                    <a:pt x="1096" y="47313"/>
                    <a:pt x="1165" y="47381"/>
                  </a:cubicBezTo>
                  <a:cubicBezTo>
                    <a:pt x="1188" y="47381"/>
                    <a:pt x="1233" y="47404"/>
                    <a:pt x="1279" y="47427"/>
                  </a:cubicBezTo>
                  <a:cubicBezTo>
                    <a:pt x="1279" y="47427"/>
                    <a:pt x="1302" y="47427"/>
                    <a:pt x="1325" y="47450"/>
                  </a:cubicBezTo>
                  <a:cubicBezTo>
                    <a:pt x="1347" y="47450"/>
                    <a:pt x="1393" y="47473"/>
                    <a:pt x="1416" y="47473"/>
                  </a:cubicBezTo>
                  <a:cubicBezTo>
                    <a:pt x="1439" y="47473"/>
                    <a:pt x="1484" y="47495"/>
                    <a:pt x="1507" y="47495"/>
                  </a:cubicBezTo>
                  <a:cubicBezTo>
                    <a:pt x="1530" y="47495"/>
                    <a:pt x="1576" y="47518"/>
                    <a:pt x="1621" y="47518"/>
                  </a:cubicBezTo>
                  <a:cubicBezTo>
                    <a:pt x="1644" y="47518"/>
                    <a:pt x="1690" y="47541"/>
                    <a:pt x="1713" y="47541"/>
                  </a:cubicBezTo>
                  <a:cubicBezTo>
                    <a:pt x="1758" y="47541"/>
                    <a:pt x="1804" y="47564"/>
                    <a:pt x="1850" y="47564"/>
                  </a:cubicBezTo>
                  <a:cubicBezTo>
                    <a:pt x="1895" y="47587"/>
                    <a:pt x="1918" y="47587"/>
                    <a:pt x="1964" y="47587"/>
                  </a:cubicBezTo>
                  <a:cubicBezTo>
                    <a:pt x="2009" y="47610"/>
                    <a:pt x="2055" y="47610"/>
                    <a:pt x="2123" y="47610"/>
                  </a:cubicBezTo>
                  <a:cubicBezTo>
                    <a:pt x="2169" y="47632"/>
                    <a:pt x="2215" y="47632"/>
                    <a:pt x="2260" y="47632"/>
                  </a:cubicBezTo>
                  <a:cubicBezTo>
                    <a:pt x="2306" y="47655"/>
                    <a:pt x="2375" y="47655"/>
                    <a:pt x="2420" y="47655"/>
                  </a:cubicBezTo>
                  <a:cubicBezTo>
                    <a:pt x="2466" y="47678"/>
                    <a:pt x="2534" y="47678"/>
                    <a:pt x="2580" y="47678"/>
                  </a:cubicBezTo>
                  <a:cubicBezTo>
                    <a:pt x="2648" y="47678"/>
                    <a:pt x="2694" y="47701"/>
                    <a:pt x="2763" y="47701"/>
                  </a:cubicBezTo>
                  <a:cubicBezTo>
                    <a:pt x="2808" y="47701"/>
                    <a:pt x="2877" y="47724"/>
                    <a:pt x="2945" y="47724"/>
                  </a:cubicBezTo>
                  <a:cubicBezTo>
                    <a:pt x="2991" y="47724"/>
                    <a:pt x="3059" y="47747"/>
                    <a:pt x="3128" y="47747"/>
                  </a:cubicBezTo>
                  <a:cubicBezTo>
                    <a:pt x="3196" y="47747"/>
                    <a:pt x="3265" y="47769"/>
                    <a:pt x="3333" y="47769"/>
                  </a:cubicBezTo>
                  <a:cubicBezTo>
                    <a:pt x="3379" y="47769"/>
                    <a:pt x="3447" y="47769"/>
                    <a:pt x="3493" y="47792"/>
                  </a:cubicBezTo>
                  <a:cubicBezTo>
                    <a:pt x="3584" y="47792"/>
                    <a:pt x="3653" y="47792"/>
                    <a:pt x="3744" y="47815"/>
                  </a:cubicBezTo>
                  <a:lnTo>
                    <a:pt x="3881" y="47815"/>
                  </a:lnTo>
                  <a:cubicBezTo>
                    <a:pt x="3972" y="47815"/>
                    <a:pt x="4086" y="47838"/>
                    <a:pt x="4178" y="47838"/>
                  </a:cubicBezTo>
                  <a:cubicBezTo>
                    <a:pt x="4201" y="47838"/>
                    <a:pt x="4246" y="47838"/>
                    <a:pt x="4269" y="47861"/>
                  </a:cubicBezTo>
                  <a:cubicBezTo>
                    <a:pt x="5885" y="47985"/>
                    <a:pt x="7868" y="48062"/>
                    <a:pt x="9588" y="48062"/>
                  </a:cubicBezTo>
                  <a:cubicBezTo>
                    <a:pt x="11026" y="48062"/>
                    <a:pt x="12282" y="48008"/>
                    <a:pt x="12988" y="47883"/>
                  </a:cubicBezTo>
                  <a:cubicBezTo>
                    <a:pt x="13080" y="47085"/>
                    <a:pt x="12966" y="46217"/>
                    <a:pt x="12897" y="45852"/>
                  </a:cubicBezTo>
                  <a:cubicBezTo>
                    <a:pt x="12760" y="45144"/>
                    <a:pt x="13011" y="43935"/>
                    <a:pt x="13673" y="43752"/>
                  </a:cubicBezTo>
                  <a:cubicBezTo>
                    <a:pt x="13764" y="43723"/>
                    <a:pt x="13972" y="43709"/>
                    <a:pt x="14265" y="43709"/>
                  </a:cubicBezTo>
                  <a:cubicBezTo>
                    <a:pt x="16020" y="43709"/>
                    <a:pt x="20830" y="44196"/>
                    <a:pt x="21867" y="44665"/>
                  </a:cubicBezTo>
                  <a:cubicBezTo>
                    <a:pt x="23077" y="45236"/>
                    <a:pt x="19402" y="46217"/>
                    <a:pt x="19402" y="46217"/>
                  </a:cubicBezTo>
                  <a:cubicBezTo>
                    <a:pt x="19402" y="46217"/>
                    <a:pt x="21571" y="46537"/>
                    <a:pt x="23077" y="47085"/>
                  </a:cubicBezTo>
                  <a:cubicBezTo>
                    <a:pt x="24561" y="47655"/>
                    <a:pt x="13468" y="47724"/>
                    <a:pt x="13468" y="47724"/>
                  </a:cubicBezTo>
                  <a:lnTo>
                    <a:pt x="13490" y="47747"/>
                  </a:lnTo>
                  <a:cubicBezTo>
                    <a:pt x="13559" y="47747"/>
                    <a:pt x="13947" y="47792"/>
                    <a:pt x="14632" y="47838"/>
                  </a:cubicBezTo>
                  <a:lnTo>
                    <a:pt x="14655" y="47838"/>
                  </a:lnTo>
                  <a:cubicBezTo>
                    <a:pt x="14769" y="47861"/>
                    <a:pt x="14883" y="47861"/>
                    <a:pt x="15020" y="47861"/>
                  </a:cubicBezTo>
                  <a:cubicBezTo>
                    <a:pt x="15043" y="47883"/>
                    <a:pt x="15065" y="47883"/>
                    <a:pt x="15065" y="47883"/>
                  </a:cubicBezTo>
                  <a:cubicBezTo>
                    <a:pt x="15202" y="47883"/>
                    <a:pt x="15339" y="47883"/>
                    <a:pt x="15476" y="47906"/>
                  </a:cubicBezTo>
                  <a:lnTo>
                    <a:pt x="15568" y="47906"/>
                  </a:lnTo>
                  <a:cubicBezTo>
                    <a:pt x="15705" y="47929"/>
                    <a:pt x="15841" y="47929"/>
                    <a:pt x="15978" y="47929"/>
                  </a:cubicBezTo>
                  <a:cubicBezTo>
                    <a:pt x="16024" y="47952"/>
                    <a:pt x="16070" y="47952"/>
                    <a:pt x="16115" y="47952"/>
                  </a:cubicBezTo>
                  <a:cubicBezTo>
                    <a:pt x="16252" y="47952"/>
                    <a:pt x="16389" y="47975"/>
                    <a:pt x="16549" y="47975"/>
                  </a:cubicBezTo>
                  <a:lnTo>
                    <a:pt x="16709" y="47975"/>
                  </a:lnTo>
                  <a:cubicBezTo>
                    <a:pt x="16846" y="47998"/>
                    <a:pt x="17006" y="47998"/>
                    <a:pt x="17165" y="48020"/>
                  </a:cubicBezTo>
                  <a:lnTo>
                    <a:pt x="17348" y="48020"/>
                  </a:lnTo>
                  <a:cubicBezTo>
                    <a:pt x="17508" y="48020"/>
                    <a:pt x="17668" y="48043"/>
                    <a:pt x="17827" y="48043"/>
                  </a:cubicBezTo>
                  <a:cubicBezTo>
                    <a:pt x="17919" y="48043"/>
                    <a:pt x="17987" y="48066"/>
                    <a:pt x="18056" y="48066"/>
                  </a:cubicBezTo>
                  <a:cubicBezTo>
                    <a:pt x="18215" y="48066"/>
                    <a:pt x="18375" y="48089"/>
                    <a:pt x="18558" y="48089"/>
                  </a:cubicBezTo>
                  <a:cubicBezTo>
                    <a:pt x="18649" y="48089"/>
                    <a:pt x="18717" y="48089"/>
                    <a:pt x="18809" y="48112"/>
                  </a:cubicBezTo>
                  <a:cubicBezTo>
                    <a:pt x="18969" y="48112"/>
                    <a:pt x="19151" y="48112"/>
                    <a:pt x="19334" y="48135"/>
                  </a:cubicBezTo>
                  <a:lnTo>
                    <a:pt x="19608" y="48135"/>
                  </a:lnTo>
                  <a:cubicBezTo>
                    <a:pt x="19813" y="48157"/>
                    <a:pt x="19996" y="48157"/>
                    <a:pt x="20201" y="48157"/>
                  </a:cubicBezTo>
                  <a:cubicBezTo>
                    <a:pt x="20292" y="48157"/>
                    <a:pt x="20384" y="48180"/>
                    <a:pt x="20475" y="48180"/>
                  </a:cubicBezTo>
                  <a:cubicBezTo>
                    <a:pt x="20749" y="48180"/>
                    <a:pt x="21046" y="48203"/>
                    <a:pt x="21365" y="48203"/>
                  </a:cubicBezTo>
                  <a:cubicBezTo>
                    <a:pt x="21639" y="48226"/>
                    <a:pt x="21890" y="48226"/>
                    <a:pt x="22141" y="48226"/>
                  </a:cubicBezTo>
                  <a:cubicBezTo>
                    <a:pt x="22233" y="48249"/>
                    <a:pt x="22301" y="48249"/>
                    <a:pt x="22392" y="48249"/>
                  </a:cubicBezTo>
                  <a:lnTo>
                    <a:pt x="23374" y="48249"/>
                  </a:lnTo>
                  <a:cubicBezTo>
                    <a:pt x="23465" y="48249"/>
                    <a:pt x="23556" y="48272"/>
                    <a:pt x="23648" y="48272"/>
                  </a:cubicBezTo>
                  <a:cubicBezTo>
                    <a:pt x="23785" y="48272"/>
                    <a:pt x="23922" y="48272"/>
                    <a:pt x="24036" y="48249"/>
                  </a:cubicBezTo>
                  <a:lnTo>
                    <a:pt x="24972" y="48249"/>
                  </a:lnTo>
                  <a:cubicBezTo>
                    <a:pt x="25086" y="48226"/>
                    <a:pt x="25200" y="48226"/>
                    <a:pt x="25337" y="48226"/>
                  </a:cubicBezTo>
                  <a:cubicBezTo>
                    <a:pt x="26159" y="48020"/>
                    <a:pt x="27003" y="47838"/>
                    <a:pt x="27779" y="47655"/>
                  </a:cubicBezTo>
                  <a:cubicBezTo>
                    <a:pt x="27916" y="47541"/>
                    <a:pt x="28030" y="47427"/>
                    <a:pt x="28122" y="47290"/>
                  </a:cubicBezTo>
                  <a:cubicBezTo>
                    <a:pt x="28144" y="47222"/>
                    <a:pt x="28190" y="47153"/>
                    <a:pt x="28190" y="47085"/>
                  </a:cubicBezTo>
                  <a:cubicBezTo>
                    <a:pt x="28213" y="47085"/>
                    <a:pt x="28213" y="47062"/>
                    <a:pt x="28213" y="47062"/>
                  </a:cubicBezTo>
                  <a:cubicBezTo>
                    <a:pt x="28236" y="46970"/>
                    <a:pt x="28236" y="46902"/>
                    <a:pt x="28258" y="46811"/>
                  </a:cubicBezTo>
                  <a:cubicBezTo>
                    <a:pt x="28350" y="45510"/>
                    <a:pt x="29080" y="40945"/>
                    <a:pt x="27962" y="40945"/>
                  </a:cubicBezTo>
                  <a:cubicBezTo>
                    <a:pt x="27962" y="40945"/>
                    <a:pt x="28532" y="34805"/>
                    <a:pt x="27414" y="30148"/>
                  </a:cubicBezTo>
                  <a:cubicBezTo>
                    <a:pt x="26592" y="26793"/>
                    <a:pt x="25428" y="23483"/>
                    <a:pt x="24127" y="20288"/>
                  </a:cubicBezTo>
                  <a:cubicBezTo>
                    <a:pt x="23511" y="18804"/>
                    <a:pt x="22872" y="17343"/>
                    <a:pt x="22164" y="15905"/>
                  </a:cubicBezTo>
                  <a:cubicBezTo>
                    <a:pt x="21593" y="14741"/>
                    <a:pt x="20817" y="13417"/>
                    <a:pt x="21365" y="12116"/>
                  </a:cubicBezTo>
                  <a:cubicBezTo>
                    <a:pt x="21457" y="11911"/>
                    <a:pt x="21525" y="11728"/>
                    <a:pt x="21593" y="11523"/>
                  </a:cubicBezTo>
                  <a:cubicBezTo>
                    <a:pt x="21616" y="11454"/>
                    <a:pt x="21639" y="11386"/>
                    <a:pt x="21662" y="11340"/>
                  </a:cubicBezTo>
                  <a:cubicBezTo>
                    <a:pt x="21708" y="11203"/>
                    <a:pt x="21753" y="11089"/>
                    <a:pt x="21799" y="10952"/>
                  </a:cubicBezTo>
                  <a:cubicBezTo>
                    <a:pt x="21822" y="10861"/>
                    <a:pt x="21845" y="10792"/>
                    <a:pt x="21867" y="10701"/>
                  </a:cubicBezTo>
                  <a:cubicBezTo>
                    <a:pt x="21913" y="10587"/>
                    <a:pt x="21936" y="10473"/>
                    <a:pt x="21982" y="10359"/>
                  </a:cubicBezTo>
                  <a:cubicBezTo>
                    <a:pt x="22004" y="10290"/>
                    <a:pt x="22027" y="10199"/>
                    <a:pt x="22050" y="10108"/>
                  </a:cubicBezTo>
                  <a:cubicBezTo>
                    <a:pt x="22073" y="9994"/>
                    <a:pt x="22118" y="9902"/>
                    <a:pt x="22141" y="9788"/>
                  </a:cubicBezTo>
                  <a:cubicBezTo>
                    <a:pt x="22164" y="9697"/>
                    <a:pt x="22187" y="9606"/>
                    <a:pt x="22210" y="9514"/>
                  </a:cubicBezTo>
                  <a:cubicBezTo>
                    <a:pt x="22233" y="9400"/>
                    <a:pt x="22255" y="9309"/>
                    <a:pt x="22278" y="9195"/>
                  </a:cubicBezTo>
                  <a:cubicBezTo>
                    <a:pt x="22301" y="9103"/>
                    <a:pt x="22324" y="9012"/>
                    <a:pt x="22347" y="8921"/>
                  </a:cubicBezTo>
                  <a:cubicBezTo>
                    <a:pt x="22370" y="8807"/>
                    <a:pt x="22370" y="8715"/>
                    <a:pt x="22392" y="8624"/>
                  </a:cubicBezTo>
                  <a:cubicBezTo>
                    <a:pt x="22415" y="8510"/>
                    <a:pt x="22438" y="8419"/>
                    <a:pt x="22461" y="8327"/>
                  </a:cubicBezTo>
                  <a:cubicBezTo>
                    <a:pt x="22461" y="8236"/>
                    <a:pt x="22484" y="8122"/>
                    <a:pt x="22506" y="8031"/>
                  </a:cubicBezTo>
                  <a:cubicBezTo>
                    <a:pt x="22529" y="7939"/>
                    <a:pt x="22529" y="7825"/>
                    <a:pt x="22552" y="7734"/>
                  </a:cubicBezTo>
                  <a:cubicBezTo>
                    <a:pt x="22575" y="7643"/>
                    <a:pt x="22575" y="7551"/>
                    <a:pt x="22598" y="7460"/>
                  </a:cubicBezTo>
                  <a:cubicBezTo>
                    <a:pt x="22598" y="7346"/>
                    <a:pt x="22621" y="7232"/>
                    <a:pt x="22643" y="7118"/>
                  </a:cubicBezTo>
                  <a:cubicBezTo>
                    <a:pt x="22643" y="7049"/>
                    <a:pt x="22666" y="6981"/>
                    <a:pt x="22666" y="6912"/>
                  </a:cubicBezTo>
                  <a:cubicBezTo>
                    <a:pt x="22712" y="6456"/>
                    <a:pt x="22758" y="5976"/>
                    <a:pt x="22803" y="5497"/>
                  </a:cubicBezTo>
                  <a:cubicBezTo>
                    <a:pt x="22803" y="5474"/>
                    <a:pt x="22803" y="5428"/>
                    <a:pt x="22803" y="5383"/>
                  </a:cubicBezTo>
                  <a:cubicBezTo>
                    <a:pt x="22826" y="5246"/>
                    <a:pt x="22826" y="5086"/>
                    <a:pt x="22849" y="4949"/>
                  </a:cubicBezTo>
                  <a:cubicBezTo>
                    <a:pt x="22849" y="4904"/>
                    <a:pt x="22849" y="4835"/>
                    <a:pt x="22849" y="4789"/>
                  </a:cubicBezTo>
                  <a:cubicBezTo>
                    <a:pt x="22872" y="4652"/>
                    <a:pt x="22872" y="4515"/>
                    <a:pt x="22872" y="4356"/>
                  </a:cubicBezTo>
                  <a:cubicBezTo>
                    <a:pt x="22872" y="4310"/>
                    <a:pt x="22895" y="4264"/>
                    <a:pt x="22895" y="4196"/>
                  </a:cubicBezTo>
                  <a:cubicBezTo>
                    <a:pt x="22895" y="4059"/>
                    <a:pt x="22895" y="3899"/>
                    <a:pt x="22917" y="3762"/>
                  </a:cubicBezTo>
                  <a:cubicBezTo>
                    <a:pt x="22917" y="3717"/>
                    <a:pt x="22917" y="3671"/>
                    <a:pt x="22917" y="3602"/>
                  </a:cubicBezTo>
                  <a:cubicBezTo>
                    <a:pt x="22917" y="3466"/>
                    <a:pt x="22917" y="3306"/>
                    <a:pt x="22940" y="3146"/>
                  </a:cubicBezTo>
                  <a:cubicBezTo>
                    <a:pt x="22940" y="3146"/>
                    <a:pt x="22940" y="3123"/>
                    <a:pt x="22940" y="3100"/>
                  </a:cubicBezTo>
                  <a:cubicBezTo>
                    <a:pt x="21207" y="1186"/>
                    <a:pt x="19670" y="1"/>
                    <a:pt x="186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9" name="Google Shape;3869;p49"/>
            <p:cNvSpPr/>
            <p:nvPr/>
          </p:nvSpPr>
          <p:spPr>
            <a:xfrm flipH="1">
              <a:off x="1393925" y="3491608"/>
              <a:ext cx="231262" cy="157545"/>
            </a:xfrm>
            <a:custGeom>
              <a:avLst/>
              <a:gdLst/>
              <a:ahLst/>
              <a:cxnLst/>
              <a:rect l="l" t="t" r="r" b="b"/>
              <a:pathLst>
                <a:path w="9584" h="6529" extrusionOk="0">
                  <a:moveTo>
                    <a:pt x="2713" y="1"/>
                  </a:moveTo>
                  <a:cubicBezTo>
                    <a:pt x="2530" y="1"/>
                    <a:pt x="6981" y="252"/>
                    <a:pt x="6981" y="252"/>
                  </a:cubicBezTo>
                  <a:cubicBezTo>
                    <a:pt x="6981" y="252"/>
                    <a:pt x="7369" y="4155"/>
                    <a:pt x="4699" y="4657"/>
                  </a:cubicBezTo>
                  <a:cubicBezTo>
                    <a:pt x="4547" y="4686"/>
                    <a:pt x="4399" y="4699"/>
                    <a:pt x="4254" y="4699"/>
                  </a:cubicBezTo>
                  <a:cubicBezTo>
                    <a:pt x="1842" y="4699"/>
                    <a:pt x="339" y="983"/>
                    <a:pt x="339" y="982"/>
                  </a:cubicBezTo>
                  <a:lnTo>
                    <a:pt x="339" y="982"/>
                  </a:lnTo>
                  <a:cubicBezTo>
                    <a:pt x="0" y="2797"/>
                    <a:pt x="2205" y="6529"/>
                    <a:pt x="5005" y="6529"/>
                  </a:cubicBezTo>
                  <a:cubicBezTo>
                    <a:pt x="5410" y="6529"/>
                    <a:pt x="5827" y="6451"/>
                    <a:pt x="6251" y="6278"/>
                  </a:cubicBezTo>
                  <a:cubicBezTo>
                    <a:pt x="9584" y="4908"/>
                    <a:pt x="9104" y="206"/>
                    <a:pt x="9104" y="206"/>
                  </a:cubicBezTo>
                  <a:cubicBezTo>
                    <a:pt x="9104" y="206"/>
                    <a:pt x="2896" y="1"/>
                    <a:pt x="271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0" name="Google Shape;3870;p49"/>
            <p:cNvSpPr/>
            <p:nvPr/>
          </p:nvSpPr>
          <p:spPr>
            <a:xfrm flipH="1">
              <a:off x="1610371" y="3312057"/>
              <a:ext cx="81535" cy="181361"/>
            </a:xfrm>
            <a:custGeom>
              <a:avLst/>
              <a:gdLst/>
              <a:ahLst/>
              <a:cxnLst/>
              <a:rect l="l" t="t" r="r" b="b"/>
              <a:pathLst>
                <a:path w="3379" h="7516" extrusionOk="0">
                  <a:moveTo>
                    <a:pt x="3127" y="1"/>
                  </a:moveTo>
                  <a:cubicBezTo>
                    <a:pt x="3036" y="1"/>
                    <a:pt x="2990" y="1256"/>
                    <a:pt x="2922" y="2512"/>
                  </a:cubicBezTo>
                  <a:lnTo>
                    <a:pt x="2853" y="5023"/>
                  </a:lnTo>
                  <a:cubicBezTo>
                    <a:pt x="2853" y="5023"/>
                    <a:pt x="2853" y="5114"/>
                    <a:pt x="2853" y="5228"/>
                  </a:cubicBezTo>
                  <a:cubicBezTo>
                    <a:pt x="2853" y="5365"/>
                    <a:pt x="2853" y="5570"/>
                    <a:pt x="2830" y="5776"/>
                  </a:cubicBezTo>
                  <a:cubicBezTo>
                    <a:pt x="2808" y="6209"/>
                    <a:pt x="2602" y="6757"/>
                    <a:pt x="2100" y="7054"/>
                  </a:cubicBezTo>
                  <a:cubicBezTo>
                    <a:pt x="1938" y="7144"/>
                    <a:pt x="1706" y="7205"/>
                    <a:pt x="1492" y="7205"/>
                  </a:cubicBezTo>
                  <a:cubicBezTo>
                    <a:pt x="1434" y="7205"/>
                    <a:pt x="1378" y="7201"/>
                    <a:pt x="1324" y="7191"/>
                  </a:cubicBezTo>
                  <a:cubicBezTo>
                    <a:pt x="1050" y="7145"/>
                    <a:pt x="799" y="7054"/>
                    <a:pt x="616" y="6940"/>
                  </a:cubicBezTo>
                  <a:cubicBezTo>
                    <a:pt x="245" y="6699"/>
                    <a:pt x="62" y="6459"/>
                    <a:pt x="27" y="6459"/>
                  </a:cubicBezTo>
                  <a:cubicBezTo>
                    <a:pt x="25" y="6459"/>
                    <a:pt x="24" y="6460"/>
                    <a:pt x="23" y="6460"/>
                  </a:cubicBezTo>
                  <a:cubicBezTo>
                    <a:pt x="0" y="6460"/>
                    <a:pt x="114" y="6780"/>
                    <a:pt x="502" y="7100"/>
                  </a:cubicBezTo>
                  <a:cubicBezTo>
                    <a:pt x="752" y="7318"/>
                    <a:pt x="1174" y="7516"/>
                    <a:pt x="1635" y="7516"/>
                  </a:cubicBezTo>
                  <a:cubicBezTo>
                    <a:pt x="1847" y="7516"/>
                    <a:pt x="2067" y="7474"/>
                    <a:pt x="2283" y="7374"/>
                  </a:cubicBezTo>
                  <a:cubicBezTo>
                    <a:pt x="2420" y="7282"/>
                    <a:pt x="2579" y="7214"/>
                    <a:pt x="2716" y="7077"/>
                  </a:cubicBezTo>
                  <a:cubicBezTo>
                    <a:pt x="2762" y="7008"/>
                    <a:pt x="2830" y="6963"/>
                    <a:pt x="2876" y="6894"/>
                  </a:cubicBezTo>
                  <a:cubicBezTo>
                    <a:pt x="2922" y="6826"/>
                    <a:pt x="2990" y="6757"/>
                    <a:pt x="3036" y="6689"/>
                  </a:cubicBezTo>
                  <a:cubicBezTo>
                    <a:pt x="3127" y="6552"/>
                    <a:pt x="3150" y="6392"/>
                    <a:pt x="3218" y="6255"/>
                  </a:cubicBezTo>
                  <a:cubicBezTo>
                    <a:pt x="3241" y="6118"/>
                    <a:pt x="3287" y="5981"/>
                    <a:pt x="3310" y="5844"/>
                  </a:cubicBezTo>
                  <a:cubicBezTo>
                    <a:pt x="3355" y="5593"/>
                    <a:pt x="3355" y="5388"/>
                    <a:pt x="3378" y="5251"/>
                  </a:cubicBezTo>
                  <a:cubicBezTo>
                    <a:pt x="3378" y="5114"/>
                    <a:pt x="3378" y="5023"/>
                    <a:pt x="3378" y="5023"/>
                  </a:cubicBezTo>
                  <a:cubicBezTo>
                    <a:pt x="3378" y="5023"/>
                    <a:pt x="3333" y="3767"/>
                    <a:pt x="3310" y="2512"/>
                  </a:cubicBezTo>
                  <a:cubicBezTo>
                    <a:pt x="3264" y="1256"/>
                    <a:pt x="3196" y="1"/>
                    <a:pt x="31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1" name="Google Shape;3871;p49"/>
            <p:cNvSpPr/>
            <p:nvPr/>
          </p:nvSpPr>
          <p:spPr>
            <a:xfrm flipH="1">
              <a:off x="1405483" y="3489967"/>
              <a:ext cx="212079" cy="165266"/>
            </a:xfrm>
            <a:custGeom>
              <a:avLst/>
              <a:gdLst/>
              <a:ahLst/>
              <a:cxnLst/>
              <a:rect l="l" t="t" r="r" b="b"/>
              <a:pathLst>
                <a:path w="8789" h="6849" extrusionOk="0">
                  <a:moveTo>
                    <a:pt x="4520" y="1"/>
                  </a:moveTo>
                  <a:cubicBezTo>
                    <a:pt x="4520" y="1"/>
                    <a:pt x="274" y="115"/>
                    <a:pt x="274" y="274"/>
                  </a:cubicBezTo>
                  <a:cubicBezTo>
                    <a:pt x="274" y="411"/>
                    <a:pt x="4520" y="525"/>
                    <a:pt x="4520" y="525"/>
                  </a:cubicBezTo>
                  <a:cubicBezTo>
                    <a:pt x="4520" y="525"/>
                    <a:pt x="7715" y="434"/>
                    <a:pt x="8583" y="320"/>
                  </a:cubicBezTo>
                  <a:lnTo>
                    <a:pt x="8583" y="320"/>
                  </a:lnTo>
                  <a:cubicBezTo>
                    <a:pt x="8537" y="480"/>
                    <a:pt x="8514" y="936"/>
                    <a:pt x="8423" y="1575"/>
                  </a:cubicBezTo>
                  <a:cubicBezTo>
                    <a:pt x="8355" y="1963"/>
                    <a:pt x="8286" y="2420"/>
                    <a:pt x="8149" y="2876"/>
                  </a:cubicBezTo>
                  <a:cubicBezTo>
                    <a:pt x="8035" y="3356"/>
                    <a:pt x="7852" y="3835"/>
                    <a:pt x="7601" y="4292"/>
                  </a:cubicBezTo>
                  <a:cubicBezTo>
                    <a:pt x="7373" y="4748"/>
                    <a:pt x="7076" y="5159"/>
                    <a:pt x="6711" y="5479"/>
                  </a:cubicBezTo>
                  <a:cubicBezTo>
                    <a:pt x="6369" y="5775"/>
                    <a:pt x="5981" y="6004"/>
                    <a:pt x="5638" y="6118"/>
                  </a:cubicBezTo>
                  <a:cubicBezTo>
                    <a:pt x="5296" y="6232"/>
                    <a:pt x="4976" y="6300"/>
                    <a:pt x="4771" y="6300"/>
                  </a:cubicBezTo>
                  <a:cubicBezTo>
                    <a:pt x="4657" y="6300"/>
                    <a:pt x="4566" y="6323"/>
                    <a:pt x="4520" y="6323"/>
                  </a:cubicBezTo>
                  <a:lnTo>
                    <a:pt x="4429" y="6323"/>
                  </a:lnTo>
                  <a:cubicBezTo>
                    <a:pt x="4429" y="6323"/>
                    <a:pt x="4314" y="6300"/>
                    <a:pt x="4086" y="6300"/>
                  </a:cubicBezTo>
                  <a:cubicBezTo>
                    <a:pt x="3881" y="6277"/>
                    <a:pt x="3584" y="6232"/>
                    <a:pt x="3242" y="6095"/>
                  </a:cubicBezTo>
                  <a:cubicBezTo>
                    <a:pt x="2534" y="5844"/>
                    <a:pt x="1758" y="5136"/>
                    <a:pt x="1233" y="4246"/>
                  </a:cubicBezTo>
                  <a:cubicBezTo>
                    <a:pt x="708" y="3356"/>
                    <a:pt x="388" y="2329"/>
                    <a:pt x="229" y="1575"/>
                  </a:cubicBezTo>
                  <a:cubicBezTo>
                    <a:pt x="229" y="1484"/>
                    <a:pt x="206" y="1393"/>
                    <a:pt x="183" y="1302"/>
                  </a:cubicBezTo>
                  <a:cubicBezTo>
                    <a:pt x="183" y="1210"/>
                    <a:pt x="183" y="1119"/>
                    <a:pt x="183" y="1050"/>
                  </a:cubicBezTo>
                  <a:cubicBezTo>
                    <a:pt x="183" y="891"/>
                    <a:pt x="160" y="754"/>
                    <a:pt x="183" y="640"/>
                  </a:cubicBezTo>
                  <a:cubicBezTo>
                    <a:pt x="183" y="411"/>
                    <a:pt x="183" y="274"/>
                    <a:pt x="160" y="274"/>
                  </a:cubicBezTo>
                  <a:cubicBezTo>
                    <a:pt x="159" y="273"/>
                    <a:pt x="157" y="272"/>
                    <a:pt x="155" y="272"/>
                  </a:cubicBezTo>
                  <a:cubicBezTo>
                    <a:pt x="134" y="272"/>
                    <a:pt x="111" y="405"/>
                    <a:pt x="69" y="617"/>
                  </a:cubicBezTo>
                  <a:cubicBezTo>
                    <a:pt x="46" y="731"/>
                    <a:pt x="23" y="891"/>
                    <a:pt x="23" y="1050"/>
                  </a:cubicBezTo>
                  <a:cubicBezTo>
                    <a:pt x="23" y="1119"/>
                    <a:pt x="23" y="1210"/>
                    <a:pt x="0" y="1302"/>
                  </a:cubicBezTo>
                  <a:cubicBezTo>
                    <a:pt x="23" y="1416"/>
                    <a:pt x="23" y="1484"/>
                    <a:pt x="46" y="1598"/>
                  </a:cubicBezTo>
                  <a:cubicBezTo>
                    <a:pt x="115" y="2397"/>
                    <a:pt x="388" y="3470"/>
                    <a:pt x="913" y="4429"/>
                  </a:cubicBezTo>
                  <a:cubicBezTo>
                    <a:pt x="1416" y="5387"/>
                    <a:pt x="2237" y="6209"/>
                    <a:pt x="3036" y="6529"/>
                  </a:cubicBezTo>
                  <a:cubicBezTo>
                    <a:pt x="3424" y="6711"/>
                    <a:pt x="3789" y="6780"/>
                    <a:pt x="4041" y="6802"/>
                  </a:cubicBezTo>
                  <a:cubicBezTo>
                    <a:pt x="4292" y="6825"/>
                    <a:pt x="4429" y="6848"/>
                    <a:pt x="4429" y="6848"/>
                  </a:cubicBezTo>
                  <a:lnTo>
                    <a:pt x="4520" y="6848"/>
                  </a:lnTo>
                  <a:cubicBezTo>
                    <a:pt x="4588" y="6825"/>
                    <a:pt x="4702" y="6825"/>
                    <a:pt x="4817" y="6802"/>
                  </a:cubicBezTo>
                  <a:cubicBezTo>
                    <a:pt x="5068" y="6802"/>
                    <a:pt x="5410" y="6711"/>
                    <a:pt x="5798" y="6574"/>
                  </a:cubicBezTo>
                  <a:cubicBezTo>
                    <a:pt x="6209" y="6437"/>
                    <a:pt x="6620" y="6141"/>
                    <a:pt x="7008" y="5798"/>
                  </a:cubicBezTo>
                  <a:cubicBezTo>
                    <a:pt x="7396" y="5433"/>
                    <a:pt x="7693" y="4954"/>
                    <a:pt x="7944" y="4451"/>
                  </a:cubicBezTo>
                  <a:cubicBezTo>
                    <a:pt x="8172" y="3972"/>
                    <a:pt x="8332" y="3447"/>
                    <a:pt x="8446" y="2945"/>
                  </a:cubicBezTo>
                  <a:cubicBezTo>
                    <a:pt x="8537" y="2466"/>
                    <a:pt x="8606" y="1986"/>
                    <a:pt x="8628" y="1598"/>
                  </a:cubicBezTo>
                  <a:cubicBezTo>
                    <a:pt x="8674" y="936"/>
                    <a:pt x="8651" y="457"/>
                    <a:pt x="8606" y="320"/>
                  </a:cubicBezTo>
                  <a:cubicBezTo>
                    <a:pt x="8720" y="297"/>
                    <a:pt x="8788" y="274"/>
                    <a:pt x="8788" y="274"/>
                  </a:cubicBezTo>
                  <a:cubicBezTo>
                    <a:pt x="8788" y="115"/>
                    <a:pt x="4520" y="1"/>
                    <a:pt x="4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2" name="Google Shape;3872;p49"/>
            <p:cNvSpPr/>
            <p:nvPr/>
          </p:nvSpPr>
          <p:spPr>
            <a:xfrm flipH="1">
              <a:off x="1041989" y="3710274"/>
              <a:ext cx="296871" cy="470390"/>
            </a:xfrm>
            <a:custGeom>
              <a:avLst/>
              <a:gdLst/>
              <a:ahLst/>
              <a:cxnLst/>
              <a:rect l="l" t="t" r="r" b="b"/>
              <a:pathLst>
                <a:path w="12303" h="19494" extrusionOk="0">
                  <a:moveTo>
                    <a:pt x="23" y="1"/>
                  </a:moveTo>
                  <a:cubicBezTo>
                    <a:pt x="0" y="23"/>
                    <a:pt x="69" y="92"/>
                    <a:pt x="160" y="252"/>
                  </a:cubicBezTo>
                  <a:cubicBezTo>
                    <a:pt x="205" y="320"/>
                    <a:pt x="274" y="389"/>
                    <a:pt x="365" y="503"/>
                  </a:cubicBezTo>
                  <a:cubicBezTo>
                    <a:pt x="434" y="594"/>
                    <a:pt x="525" y="685"/>
                    <a:pt x="639" y="777"/>
                  </a:cubicBezTo>
                  <a:cubicBezTo>
                    <a:pt x="662" y="822"/>
                    <a:pt x="708" y="845"/>
                    <a:pt x="730" y="868"/>
                  </a:cubicBezTo>
                  <a:cubicBezTo>
                    <a:pt x="708" y="936"/>
                    <a:pt x="708" y="1005"/>
                    <a:pt x="685" y="1096"/>
                  </a:cubicBezTo>
                  <a:cubicBezTo>
                    <a:pt x="662" y="1370"/>
                    <a:pt x="616" y="1758"/>
                    <a:pt x="594" y="2215"/>
                  </a:cubicBezTo>
                  <a:cubicBezTo>
                    <a:pt x="548" y="3128"/>
                    <a:pt x="594" y="4383"/>
                    <a:pt x="845" y="5593"/>
                  </a:cubicBezTo>
                  <a:cubicBezTo>
                    <a:pt x="913" y="5890"/>
                    <a:pt x="959" y="6209"/>
                    <a:pt x="1050" y="6506"/>
                  </a:cubicBezTo>
                  <a:cubicBezTo>
                    <a:pt x="1141" y="6780"/>
                    <a:pt x="1233" y="7076"/>
                    <a:pt x="1324" y="7350"/>
                  </a:cubicBezTo>
                  <a:cubicBezTo>
                    <a:pt x="1438" y="7624"/>
                    <a:pt x="1552" y="7875"/>
                    <a:pt x="1666" y="8126"/>
                  </a:cubicBezTo>
                  <a:cubicBezTo>
                    <a:pt x="1712" y="8241"/>
                    <a:pt x="1780" y="8377"/>
                    <a:pt x="1826" y="8492"/>
                  </a:cubicBezTo>
                  <a:cubicBezTo>
                    <a:pt x="1895" y="8583"/>
                    <a:pt x="1963" y="8697"/>
                    <a:pt x="2009" y="8788"/>
                  </a:cubicBezTo>
                  <a:cubicBezTo>
                    <a:pt x="2260" y="9199"/>
                    <a:pt x="2465" y="9542"/>
                    <a:pt x="2625" y="9747"/>
                  </a:cubicBezTo>
                  <a:cubicBezTo>
                    <a:pt x="2785" y="9975"/>
                    <a:pt x="2876" y="10089"/>
                    <a:pt x="2876" y="10089"/>
                  </a:cubicBezTo>
                  <a:cubicBezTo>
                    <a:pt x="2876" y="10089"/>
                    <a:pt x="2990" y="10204"/>
                    <a:pt x="3173" y="10432"/>
                  </a:cubicBezTo>
                  <a:cubicBezTo>
                    <a:pt x="3264" y="10523"/>
                    <a:pt x="3378" y="10637"/>
                    <a:pt x="3515" y="10797"/>
                  </a:cubicBezTo>
                  <a:cubicBezTo>
                    <a:pt x="3629" y="10934"/>
                    <a:pt x="3812" y="11071"/>
                    <a:pt x="3994" y="11231"/>
                  </a:cubicBezTo>
                  <a:cubicBezTo>
                    <a:pt x="4383" y="11505"/>
                    <a:pt x="4862" y="11847"/>
                    <a:pt x="5478" y="11961"/>
                  </a:cubicBezTo>
                  <a:cubicBezTo>
                    <a:pt x="5732" y="12020"/>
                    <a:pt x="5999" y="12049"/>
                    <a:pt x="6270" y="12049"/>
                  </a:cubicBezTo>
                  <a:cubicBezTo>
                    <a:pt x="6631" y="12049"/>
                    <a:pt x="6998" y="11997"/>
                    <a:pt x="7350" y="11893"/>
                  </a:cubicBezTo>
                  <a:cubicBezTo>
                    <a:pt x="7966" y="11710"/>
                    <a:pt x="8537" y="11368"/>
                    <a:pt x="8970" y="10934"/>
                  </a:cubicBezTo>
                  <a:cubicBezTo>
                    <a:pt x="9085" y="10843"/>
                    <a:pt x="9176" y="10728"/>
                    <a:pt x="9267" y="10614"/>
                  </a:cubicBezTo>
                  <a:cubicBezTo>
                    <a:pt x="9336" y="10500"/>
                    <a:pt x="9427" y="10409"/>
                    <a:pt x="9518" y="10295"/>
                  </a:cubicBezTo>
                  <a:cubicBezTo>
                    <a:pt x="9632" y="10044"/>
                    <a:pt x="9792" y="9838"/>
                    <a:pt x="9861" y="9610"/>
                  </a:cubicBezTo>
                  <a:cubicBezTo>
                    <a:pt x="9906" y="9519"/>
                    <a:pt x="9952" y="9405"/>
                    <a:pt x="9998" y="9313"/>
                  </a:cubicBezTo>
                  <a:lnTo>
                    <a:pt x="10020" y="9245"/>
                  </a:lnTo>
                  <a:lnTo>
                    <a:pt x="10043" y="9176"/>
                  </a:lnTo>
                  <a:cubicBezTo>
                    <a:pt x="10066" y="9131"/>
                    <a:pt x="10089" y="9085"/>
                    <a:pt x="10112" y="9039"/>
                  </a:cubicBezTo>
                  <a:cubicBezTo>
                    <a:pt x="10180" y="8857"/>
                    <a:pt x="10203" y="8697"/>
                    <a:pt x="10226" y="8560"/>
                  </a:cubicBezTo>
                  <a:cubicBezTo>
                    <a:pt x="10271" y="8286"/>
                    <a:pt x="10271" y="8126"/>
                    <a:pt x="10249" y="8126"/>
                  </a:cubicBezTo>
                  <a:lnTo>
                    <a:pt x="10249" y="8126"/>
                  </a:lnTo>
                  <a:cubicBezTo>
                    <a:pt x="10249" y="8126"/>
                    <a:pt x="10203" y="8286"/>
                    <a:pt x="10134" y="8537"/>
                  </a:cubicBezTo>
                  <a:cubicBezTo>
                    <a:pt x="10089" y="8651"/>
                    <a:pt x="10043" y="8811"/>
                    <a:pt x="9975" y="8971"/>
                  </a:cubicBezTo>
                  <a:cubicBezTo>
                    <a:pt x="9952" y="9017"/>
                    <a:pt x="9929" y="9062"/>
                    <a:pt x="9906" y="9085"/>
                  </a:cubicBezTo>
                  <a:cubicBezTo>
                    <a:pt x="9883" y="9131"/>
                    <a:pt x="9861" y="9199"/>
                    <a:pt x="9838" y="9245"/>
                  </a:cubicBezTo>
                  <a:cubicBezTo>
                    <a:pt x="9792" y="9336"/>
                    <a:pt x="9724" y="9427"/>
                    <a:pt x="9678" y="9542"/>
                  </a:cubicBezTo>
                  <a:cubicBezTo>
                    <a:pt x="9313" y="10340"/>
                    <a:pt x="8400" y="11253"/>
                    <a:pt x="7258" y="11527"/>
                  </a:cubicBezTo>
                  <a:cubicBezTo>
                    <a:pt x="6984" y="11604"/>
                    <a:pt x="6704" y="11639"/>
                    <a:pt x="6432" y="11639"/>
                  </a:cubicBezTo>
                  <a:cubicBezTo>
                    <a:pt x="6138" y="11639"/>
                    <a:pt x="5853" y="11598"/>
                    <a:pt x="5592" y="11527"/>
                  </a:cubicBezTo>
                  <a:cubicBezTo>
                    <a:pt x="5044" y="11436"/>
                    <a:pt x="4634" y="11117"/>
                    <a:pt x="4291" y="10843"/>
                  </a:cubicBezTo>
                  <a:cubicBezTo>
                    <a:pt x="4131" y="10706"/>
                    <a:pt x="3994" y="10569"/>
                    <a:pt x="3858" y="10432"/>
                  </a:cubicBezTo>
                  <a:cubicBezTo>
                    <a:pt x="3743" y="10295"/>
                    <a:pt x="3629" y="10181"/>
                    <a:pt x="3561" y="10089"/>
                  </a:cubicBezTo>
                  <a:cubicBezTo>
                    <a:pt x="3401" y="9884"/>
                    <a:pt x="3310" y="9770"/>
                    <a:pt x="3310" y="9770"/>
                  </a:cubicBezTo>
                  <a:cubicBezTo>
                    <a:pt x="3310" y="9770"/>
                    <a:pt x="3196" y="9656"/>
                    <a:pt x="3036" y="9450"/>
                  </a:cubicBezTo>
                  <a:cubicBezTo>
                    <a:pt x="2876" y="9222"/>
                    <a:pt x="2671" y="8925"/>
                    <a:pt x="2442" y="8537"/>
                  </a:cubicBezTo>
                  <a:cubicBezTo>
                    <a:pt x="2374" y="8446"/>
                    <a:pt x="2305" y="8355"/>
                    <a:pt x="2237" y="8263"/>
                  </a:cubicBezTo>
                  <a:cubicBezTo>
                    <a:pt x="2191" y="8149"/>
                    <a:pt x="2123" y="8035"/>
                    <a:pt x="2077" y="7921"/>
                  </a:cubicBezTo>
                  <a:cubicBezTo>
                    <a:pt x="1963" y="7693"/>
                    <a:pt x="1826" y="7442"/>
                    <a:pt x="1735" y="7191"/>
                  </a:cubicBezTo>
                  <a:cubicBezTo>
                    <a:pt x="1621" y="6939"/>
                    <a:pt x="1529" y="6666"/>
                    <a:pt x="1438" y="6369"/>
                  </a:cubicBezTo>
                  <a:cubicBezTo>
                    <a:pt x="1324" y="6095"/>
                    <a:pt x="1278" y="5798"/>
                    <a:pt x="1187" y="5502"/>
                  </a:cubicBezTo>
                  <a:cubicBezTo>
                    <a:pt x="730" y="3607"/>
                    <a:pt x="799" y="1621"/>
                    <a:pt x="799" y="936"/>
                  </a:cubicBezTo>
                  <a:lnTo>
                    <a:pt x="799" y="936"/>
                  </a:lnTo>
                  <a:cubicBezTo>
                    <a:pt x="1210" y="1324"/>
                    <a:pt x="1803" y="1735"/>
                    <a:pt x="2420" y="2078"/>
                  </a:cubicBezTo>
                  <a:cubicBezTo>
                    <a:pt x="3104" y="2489"/>
                    <a:pt x="3789" y="2854"/>
                    <a:pt x="4314" y="3128"/>
                  </a:cubicBezTo>
                  <a:cubicBezTo>
                    <a:pt x="4839" y="3424"/>
                    <a:pt x="5181" y="3607"/>
                    <a:pt x="5181" y="3607"/>
                  </a:cubicBezTo>
                  <a:cubicBezTo>
                    <a:pt x="5181" y="3607"/>
                    <a:pt x="5547" y="3767"/>
                    <a:pt x="6094" y="4018"/>
                  </a:cubicBezTo>
                  <a:cubicBezTo>
                    <a:pt x="6642" y="4246"/>
                    <a:pt x="7373" y="4566"/>
                    <a:pt x="8126" y="4794"/>
                  </a:cubicBezTo>
                  <a:cubicBezTo>
                    <a:pt x="8879" y="5045"/>
                    <a:pt x="9678" y="5228"/>
                    <a:pt x="10249" y="5319"/>
                  </a:cubicBezTo>
                  <a:cubicBezTo>
                    <a:pt x="10271" y="5342"/>
                    <a:pt x="10271" y="5342"/>
                    <a:pt x="10271" y="5342"/>
                  </a:cubicBezTo>
                  <a:cubicBezTo>
                    <a:pt x="10317" y="5479"/>
                    <a:pt x="10363" y="5638"/>
                    <a:pt x="10386" y="5775"/>
                  </a:cubicBezTo>
                  <a:cubicBezTo>
                    <a:pt x="10477" y="6072"/>
                    <a:pt x="10545" y="6369"/>
                    <a:pt x="10614" y="6666"/>
                  </a:cubicBezTo>
                  <a:cubicBezTo>
                    <a:pt x="10477" y="6894"/>
                    <a:pt x="10340" y="7122"/>
                    <a:pt x="10203" y="7282"/>
                  </a:cubicBezTo>
                  <a:cubicBezTo>
                    <a:pt x="10043" y="7464"/>
                    <a:pt x="9952" y="7579"/>
                    <a:pt x="9952" y="7579"/>
                  </a:cubicBezTo>
                  <a:cubicBezTo>
                    <a:pt x="9952" y="7579"/>
                    <a:pt x="9587" y="8058"/>
                    <a:pt x="9153" y="8514"/>
                  </a:cubicBezTo>
                  <a:cubicBezTo>
                    <a:pt x="8719" y="8948"/>
                    <a:pt x="8240" y="9382"/>
                    <a:pt x="8263" y="9427"/>
                  </a:cubicBezTo>
                  <a:cubicBezTo>
                    <a:pt x="8267" y="9434"/>
                    <a:pt x="8276" y="9437"/>
                    <a:pt x="8288" y="9437"/>
                  </a:cubicBezTo>
                  <a:cubicBezTo>
                    <a:pt x="8413" y="9437"/>
                    <a:pt x="8927" y="9141"/>
                    <a:pt x="9404" y="8788"/>
                  </a:cubicBezTo>
                  <a:cubicBezTo>
                    <a:pt x="9906" y="8400"/>
                    <a:pt x="10363" y="7898"/>
                    <a:pt x="10363" y="7898"/>
                  </a:cubicBezTo>
                  <a:cubicBezTo>
                    <a:pt x="10363" y="7898"/>
                    <a:pt x="10454" y="7761"/>
                    <a:pt x="10591" y="7556"/>
                  </a:cubicBezTo>
                  <a:cubicBezTo>
                    <a:pt x="10659" y="7487"/>
                    <a:pt x="10705" y="7373"/>
                    <a:pt x="10774" y="7259"/>
                  </a:cubicBezTo>
                  <a:cubicBezTo>
                    <a:pt x="10911" y="7853"/>
                    <a:pt x="11047" y="8423"/>
                    <a:pt x="11139" y="8880"/>
                  </a:cubicBezTo>
                  <a:cubicBezTo>
                    <a:pt x="11230" y="9313"/>
                    <a:pt x="11299" y="9679"/>
                    <a:pt x="11344" y="9930"/>
                  </a:cubicBezTo>
                  <a:cubicBezTo>
                    <a:pt x="11390" y="10181"/>
                    <a:pt x="11413" y="10318"/>
                    <a:pt x="11413" y="10318"/>
                  </a:cubicBezTo>
                  <a:cubicBezTo>
                    <a:pt x="11413" y="10318"/>
                    <a:pt x="11436" y="10455"/>
                    <a:pt x="11481" y="10706"/>
                  </a:cubicBezTo>
                  <a:cubicBezTo>
                    <a:pt x="11527" y="10957"/>
                    <a:pt x="11595" y="11322"/>
                    <a:pt x="11641" y="11733"/>
                  </a:cubicBezTo>
                  <a:cubicBezTo>
                    <a:pt x="11778" y="12600"/>
                    <a:pt x="11892" y="13764"/>
                    <a:pt x="11869" y="14906"/>
                  </a:cubicBezTo>
                  <a:cubicBezTo>
                    <a:pt x="11869" y="16070"/>
                    <a:pt x="11755" y="17234"/>
                    <a:pt x="11595" y="18101"/>
                  </a:cubicBezTo>
                  <a:cubicBezTo>
                    <a:pt x="11436" y="18946"/>
                    <a:pt x="11139" y="19448"/>
                    <a:pt x="11184" y="19493"/>
                  </a:cubicBezTo>
                  <a:cubicBezTo>
                    <a:pt x="11207" y="19493"/>
                    <a:pt x="11276" y="19379"/>
                    <a:pt x="11413" y="19151"/>
                  </a:cubicBezTo>
                  <a:cubicBezTo>
                    <a:pt x="11550" y="18923"/>
                    <a:pt x="11687" y="18558"/>
                    <a:pt x="11778" y="18147"/>
                  </a:cubicBezTo>
                  <a:cubicBezTo>
                    <a:pt x="12006" y="17279"/>
                    <a:pt x="12189" y="16115"/>
                    <a:pt x="12234" y="14928"/>
                  </a:cubicBezTo>
                  <a:cubicBezTo>
                    <a:pt x="12303" y="13741"/>
                    <a:pt x="12234" y="12555"/>
                    <a:pt x="12120" y="11687"/>
                  </a:cubicBezTo>
                  <a:cubicBezTo>
                    <a:pt x="12097" y="11231"/>
                    <a:pt x="12029" y="10865"/>
                    <a:pt x="11983" y="10614"/>
                  </a:cubicBezTo>
                  <a:cubicBezTo>
                    <a:pt x="11961" y="10363"/>
                    <a:pt x="11938" y="10226"/>
                    <a:pt x="11938" y="10226"/>
                  </a:cubicBezTo>
                  <a:cubicBezTo>
                    <a:pt x="11938" y="10226"/>
                    <a:pt x="11892" y="10067"/>
                    <a:pt x="11846" y="9815"/>
                  </a:cubicBezTo>
                  <a:cubicBezTo>
                    <a:pt x="11778" y="9564"/>
                    <a:pt x="11709" y="9199"/>
                    <a:pt x="11618" y="8788"/>
                  </a:cubicBezTo>
                  <a:cubicBezTo>
                    <a:pt x="11458" y="8172"/>
                    <a:pt x="11276" y="7442"/>
                    <a:pt x="11047" y="6666"/>
                  </a:cubicBezTo>
                  <a:cubicBezTo>
                    <a:pt x="11253" y="6072"/>
                    <a:pt x="11253" y="5456"/>
                    <a:pt x="11184" y="5456"/>
                  </a:cubicBezTo>
                  <a:cubicBezTo>
                    <a:pt x="11139" y="5456"/>
                    <a:pt x="11047" y="5775"/>
                    <a:pt x="10888" y="6141"/>
                  </a:cubicBezTo>
                  <a:cubicBezTo>
                    <a:pt x="10842" y="5981"/>
                    <a:pt x="10796" y="5844"/>
                    <a:pt x="10751" y="5684"/>
                  </a:cubicBezTo>
                  <a:cubicBezTo>
                    <a:pt x="10728" y="5570"/>
                    <a:pt x="10682" y="5479"/>
                    <a:pt x="10659" y="5387"/>
                  </a:cubicBezTo>
                  <a:lnTo>
                    <a:pt x="10659" y="5387"/>
                  </a:lnTo>
                  <a:cubicBezTo>
                    <a:pt x="10918" y="5404"/>
                    <a:pt x="11107" y="5420"/>
                    <a:pt x="11196" y="5420"/>
                  </a:cubicBezTo>
                  <a:cubicBezTo>
                    <a:pt x="11233" y="5420"/>
                    <a:pt x="11253" y="5417"/>
                    <a:pt x="11253" y="5410"/>
                  </a:cubicBezTo>
                  <a:cubicBezTo>
                    <a:pt x="11253" y="5365"/>
                    <a:pt x="11002" y="5296"/>
                    <a:pt x="10614" y="5205"/>
                  </a:cubicBezTo>
                  <a:cubicBezTo>
                    <a:pt x="10294" y="4246"/>
                    <a:pt x="9998" y="3333"/>
                    <a:pt x="9769" y="2626"/>
                  </a:cubicBezTo>
                  <a:cubicBezTo>
                    <a:pt x="9501" y="1798"/>
                    <a:pt x="9320" y="1255"/>
                    <a:pt x="9270" y="1255"/>
                  </a:cubicBezTo>
                  <a:cubicBezTo>
                    <a:pt x="9269" y="1255"/>
                    <a:pt x="9268" y="1256"/>
                    <a:pt x="9267" y="1256"/>
                  </a:cubicBezTo>
                  <a:cubicBezTo>
                    <a:pt x="9244" y="1256"/>
                    <a:pt x="9358" y="1827"/>
                    <a:pt x="9564" y="2671"/>
                  </a:cubicBezTo>
                  <a:cubicBezTo>
                    <a:pt x="9746" y="3356"/>
                    <a:pt x="9975" y="4200"/>
                    <a:pt x="10203" y="5113"/>
                  </a:cubicBezTo>
                  <a:cubicBezTo>
                    <a:pt x="9655" y="4954"/>
                    <a:pt x="8948" y="4725"/>
                    <a:pt x="8263" y="4452"/>
                  </a:cubicBezTo>
                  <a:cubicBezTo>
                    <a:pt x="7532" y="4178"/>
                    <a:pt x="6825" y="3835"/>
                    <a:pt x="6300" y="3584"/>
                  </a:cubicBezTo>
                  <a:cubicBezTo>
                    <a:pt x="5775" y="3310"/>
                    <a:pt x="5410" y="3128"/>
                    <a:pt x="5410" y="3128"/>
                  </a:cubicBezTo>
                  <a:cubicBezTo>
                    <a:pt x="5410" y="3128"/>
                    <a:pt x="3994" y="2443"/>
                    <a:pt x="2602" y="1758"/>
                  </a:cubicBezTo>
                  <a:cubicBezTo>
                    <a:pt x="1895" y="1416"/>
                    <a:pt x="1233" y="1005"/>
                    <a:pt x="776" y="640"/>
                  </a:cubicBezTo>
                  <a:cubicBezTo>
                    <a:pt x="662" y="548"/>
                    <a:pt x="548" y="457"/>
                    <a:pt x="457" y="389"/>
                  </a:cubicBezTo>
                  <a:cubicBezTo>
                    <a:pt x="388" y="297"/>
                    <a:pt x="297" y="229"/>
                    <a:pt x="251" y="183"/>
                  </a:cubicBezTo>
                  <a:cubicBezTo>
                    <a:pt x="114" y="46"/>
                    <a:pt x="46" y="1"/>
                    <a:pt x="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3" name="Google Shape;3873;p49"/>
            <p:cNvSpPr/>
            <p:nvPr/>
          </p:nvSpPr>
          <p:spPr>
            <a:xfrm flipH="1">
              <a:off x="1349864" y="4007556"/>
              <a:ext cx="181771" cy="54751"/>
            </a:xfrm>
            <a:custGeom>
              <a:avLst/>
              <a:gdLst/>
              <a:ahLst/>
              <a:cxnLst/>
              <a:rect l="l" t="t" r="r" b="b"/>
              <a:pathLst>
                <a:path w="7533" h="2269" extrusionOk="0">
                  <a:moveTo>
                    <a:pt x="1495" y="0"/>
                  </a:moveTo>
                  <a:cubicBezTo>
                    <a:pt x="687" y="0"/>
                    <a:pt x="19" y="41"/>
                    <a:pt x="0" y="98"/>
                  </a:cubicBezTo>
                  <a:cubicBezTo>
                    <a:pt x="0" y="166"/>
                    <a:pt x="1005" y="257"/>
                    <a:pt x="2009" y="371"/>
                  </a:cubicBezTo>
                  <a:cubicBezTo>
                    <a:pt x="2488" y="440"/>
                    <a:pt x="2990" y="508"/>
                    <a:pt x="3356" y="577"/>
                  </a:cubicBezTo>
                  <a:cubicBezTo>
                    <a:pt x="3721" y="645"/>
                    <a:pt x="3949" y="691"/>
                    <a:pt x="3949" y="691"/>
                  </a:cubicBezTo>
                  <a:cubicBezTo>
                    <a:pt x="3949" y="691"/>
                    <a:pt x="4017" y="714"/>
                    <a:pt x="4109" y="714"/>
                  </a:cubicBezTo>
                  <a:cubicBezTo>
                    <a:pt x="4223" y="737"/>
                    <a:pt x="4383" y="759"/>
                    <a:pt x="4542" y="828"/>
                  </a:cubicBezTo>
                  <a:cubicBezTo>
                    <a:pt x="4908" y="896"/>
                    <a:pt x="5364" y="1056"/>
                    <a:pt x="5821" y="1239"/>
                  </a:cubicBezTo>
                  <a:cubicBezTo>
                    <a:pt x="6277" y="1444"/>
                    <a:pt x="6688" y="1695"/>
                    <a:pt x="6985" y="1924"/>
                  </a:cubicBezTo>
                  <a:cubicBezTo>
                    <a:pt x="7262" y="2116"/>
                    <a:pt x="7460" y="2268"/>
                    <a:pt x="7503" y="2268"/>
                  </a:cubicBezTo>
                  <a:cubicBezTo>
                    <a:pt x="7506" y="2268"/>
                    <a:pt x="7508" y="2267"/>
                    <a:pt x="7510" y="2266"/>
                  </a:cubicBezTo>
                  <a:cubicBezTo>
                    <a:pt x="7533" y="2243"/>
                    <a:pt x="7396" y="2038"/>
                    <a:pt x="7122" y="1764"/>
                  </a:cubicBezTo>
                  <a:cubicBezTo>
                    <a:pt x="6848" y="1490"/>
                    <a:pt x="6437" y="1170"/>
                    <a:pt x="5980" y="919"/>
                  </a:cubicBezTo>
                  <a:cubicBezTo>
                    <a:pt x="5524" y="668"/>
                    <a:pt x="5045" y="463"/>
                    <a:pt x="4679" y="349"/>
                  </a:cubicBezTo>
                  <a:cubicBezTo>
                    <a:pt x="4497" y="280"/>
                    <a:pt x="4337" y="257"/>
                    <a:pt x="4223" y="212"/>
                  </a:cubicBezTo>
                  <a:cubicBezTo>
                    <a:pt x="4109" y="189"/>
                    <a:pt x="4063" y="166"/>
                    <a:pt x="4063" y="166"/>
                  </a:cubicBezTo>
                  <a:cubicBezTo>
                    <a:pt x="4063" y="166"/>
                    <a:pt x="3812" y="143"/>
                    <a:pt x="3424" y="98"/>
                  </a:cubicBezTo>
                  <a:cubicBezTo>
                    <a:pt x="3036" y="52"/>
                    <a:pt x="2534" y="6"/>
                    <a:pt x="2032" y="6"/>
                  </a:cubicBezTo>
                  <a:cubicBezTo>
                    <a:pt x="1850" y="2"/>
                    <a:pt x="1669" y="0"/>
                    <a:pt x="14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4" name="Google Shape;3874;p49"/>
            <p:cNvSpPr/>
            <p:nvPr/>
          </p:nvSpPr>
          <p:spPr>
            <a:xfrm flipH="1">
              <a:off x="1400537" y="4040493"/>
              <a:ext cx="101370" cy="32600"/>
            </a:xfrm>
            <a:custGeom>
              <a:avLst/>
              <a:gdLst/>
              <a:ahLst/>
              <a:cxnLst/>
              <a:rect l="l" t="t" r="r" b="b"/>
              <a:pathLst>
                <a:path w="4201" h="1351" extrusionOk="0">
                  <a:moveTo>
                    <a:pt x="186" y="1"/>
                  </a:moveTo>
                  <a:cubicBezTo>
                    <a:pt x="84" y="1"/>
                    <a:pt x="24" y="11"/>
                    <a:pt x="24" y="34"/>
                  </a:cubicBezTo>
                  <a:cubicBezTo>
                    <a:pt x="1" y="102"/>
                    <a:pt x="526" y="285"/>
                    <a:pt x="1028" y="467"/>
                  </a:cubicBezTo>
                  <a:cubicBezTo>
                    <a:pt x="1553" y="650"/>
                    <a:pt x="2055" y="810"/>
                    <a:pt x="2055" y="810"/>
                  </a:cubicBezTo>
                  <a:cubicBezTo>
                    <a:pt x="2055" y="810"/>
                    <a:pt x="2580" y="969"/>
                    <a:pt x="3105" y="1084"/>
                  </a:cubicBezTo>
                  <a:cubicBezTo>
                    <a:pt x="3525" y="1217"/>
                    <a:pt x="3977" y="1351"/>
                    <a:pt x="4127" y="1351"/>
                  </a:cubicBezTo>
                  <a:cubicBezTo>
                    <a:pt x="4156" y="1351"/>
                    <a:pt x="4174" y="1346"/>
                    <a:pt x="4178" y="1335"/>
                  </a:cubicBezTo>
                  <a:cubicBezTo>
                    <a:pt x="4201" y="1266"/>
                    <a:pt x="3721" y="992"/>
                    <a:pt x="3219" y="741"/>
                  </a:cubicBezTo>
                  <a:cubicBezTo>
                    <a:pt x="2717" y="513"/>
                    <a:pt x="2215" y="307"/>
                    <a:pt x="2215" y="307"/>
                  </a:cubicBezTo>
                  <a:cubicBezTo>
                    <a:pt x="2215" y="307"/>
                    <a:pt x="1667" y="193"/>
                    <a:pt x="1119" y="102"/>
                  </a:cubicBezTo>
                  <a:cubicBezTo>
                    <a:pt x="754" y="41"/>
                    <a:pt x="389" y="1"/>
                    <a:pt x="1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5" name="Google Shape;3875;p49"/>
            <p:cNvSpPr/>
            <p:nvPr/>
          </p:nvSpPr>
          <p:spPr>
            <a:xfrm flipH="1">
              <a:off x="1039238" y="4151974"/>
              <a:ext cx="44086" cy="163481"/>
            </a:xfrm>
            <a:custGeom>
              <a:avLst/>
              <a:gdLst/>
              <a:ahLst/>
              <a:cxnLst/>
              <a:rect l="l" t="t" r="r" b="b"/>
              <a:pathLst>
                <a:path w="1827" h="6775" extrusionOk="0">
                  <a:moveTo>
                    <a:pt x="1169" y="1"/>
                  </a:moveTo>
                  <a:cubicBezTo>
                    <a:pt x="1167" y="1"/>
                    <a:pt x="1166" y="1"/>
                    <a:pt x="1165" y="1"/>
                  </a:cubicBezTo>
                  <a:cubicBezTo>
                    <a:pt x="1097" y="24"/>
                    <a:pt x="1279" y="549"/>
                    <a:pt x="1325" y="1074"/>
                  </a:cubicBezTo>
                  <a:cubicBezTo>
                    <a:pt x="1348" y="1348"/>
                    <a:pt x="1325" y="1599"/>
                    <a:pt x="1279" y="1782"/>
                  </a:cubicBezTo>
                  <a:cubicBezTo>
                    <a:pt x="1234" y="1964"/>
                    <a:pt x="1188" y="2079"/>
                    <a:pt x="1188" y="2079"/>
                  </a:cubicBezTo>
                  <a:cubicBezTo>
                    <a:pt x="1188" y="2079"/>
                    <a:pt x="1165" y="2193"/>
                    <a:pt x="1097" y="2352"/>
                  </a:cubicBezTo>
                  <a:cubicBezTo>
                    <a:pt x="1005" y="2535"/>
                    <a:pt x="891" y="2763"/>
                    <a:pt x="731" y="2969"/>
                  </a:cubicBezTo>
                  <a:cubicBezTo>
                    <a:pt x="412" y="3402"/>
                    <a:pt x="1" y="3790"/>
                    <a:pt x="47" y="3836"/>
                  </a:cubicBezTo>
                  <a:cubicBezTo>
                    <a:pt x="49" y="3843"/>
                    <a:pt x="57" y="3847"/>
                    <a:pt x="69" y="3847"/>
                  </a:cubicBezTo>
                  <a:cubicBezTo>
                    <a:pt x="177" y="3847"/>
                    <a:pt x="637" y="3588"/>
                    <a:pt x="1005" y="3220"/>
                  </a:cubicBezTo>
                  <a:cubicBezTo>
                    <a:pt x="1211" y="3014"/>
                    <a:pt x="1393" y="2786"/>
                    <a:pt x="1530" y="2581"/>
                  </a:cubicBezTo>
                  <a:cubicBezTo>
                    <a:pt x="1530" y="2535"/>
                    <a:pt x="1553" y="2512"/>
                    <a:pt x="1576" y="2489"/>
                  </a:cubicBezTo>
                  <a:lnTo>
                    <a:pt x="1576" y="2489"/>
                  </a:lnTo>
                  <a:cubicBezTo>
                    <a:pt x="1530" y="2718"/>
                    <a:pt x="1462" y="3037"/>
                    <a:pt x="1439" y="3334"/>
                  </a:cubicBezTo>
                  <a:cubicBezTo>
                    <a:pt x="1371" y="3950"/>
                    <a:pt x="1279" y="4567"/>
                    <a:pt x="1279" y="4567"/>
                  </a:cubicBezTo>
                  <a:cubicBezTo>
                    <a:pt x="1279" y="4567"/>
                    <a:pt x="1256" y="4703"/>
                    <a:pt x="1234" y="4932"/>
                  </a:cubicBezTo>
                  <a:cubicBezTo>
                    <a:pt x="1211" y="5160"/>
                    <a:pt x="1188" y="5457"/>
                    <a:pt x="1097" y="5753"/>
                  </a:cubicBezTo>
                  <a:cubicBezTo>
                    <a:pt x="1028" y="6027"/>
                    <a:pt x="914" y="6301"/>
                    <a:pt x="777" y="6461"/>
                  </a:cubicBezTo>
                  <a:cubicBezTo>
                    <a:pt x="731" y="6552"/>
                    <a:pt x="663" y="6621"/>
                    <a:pt x="617" y="6666"/>
                  </a:cubicBezTo>
                  <a:cubicBezTo>
                    <a:pt x="549" y="6712"/>
                    <a:pt x="526" y="6735"/>
                    <a:pt x="549" y="6758"/>
                  </a:cubicBezTo>
                  <a:cubicBezTo>
                    <a:pt x="549" y="6769"/>
                    <a:pt x="560" y="6775"/>
                    <a:pt x="580" y="6775"/>
                  </a:cubicBezTo>
                  <a:cubicBezTo>
                    <a:pt x="600" y="6775"/>
                    <a:pt x="629" y="6769"/>
                    <a:pt x="663" y="6758"/>
                  </a:cubicBezTo>
                  <a:cubicBezTo>
                    <a:pt x="731" y="6735"/>
                    <a:pt x="823" y="6689"/>
                    <a:pt x="937" y="6621"/>
                  </a:cubicBezTo>
                  <a:cubicBezTo>
                    <a:pt x="1142" y="6461"/>
                    <a:pt x="1325" y="6164"/>
                    <a:pt x="1462" y="5868"/>
                  </a:cubicBezTo>
                  <a:cubicBezTo>
                    <a:pt x="1599" y="5571"/>
                    <a:pt x="1667" y="5251"/>
                    <a:pt x="1713" y="5023"/>
                  </a:cubicBezTo>
                  <a:cubicBezTo>
                    <a:pt x="1759" y="4772"/>
                    <a:pt x="1781" y="4612"/>
                    <a:pt x="1781" y="4612"/>
                  </a:cubicBezTo>
                  <a:cubicBezTo>
                    <a:pt x="1781" y="4612"/>
                    <a:pt x="1827" y="3973"/>
                    <a:pt x="1804" y="3357"/>
                  </a:cubicBezTo>
                  <a:cubicBezTo>
                    <a:pt x="1781" y="2741"/>
                    <a:pt x="1781" y="2124"/>
                    <a:pt x="1713" y="2101"/>
                  </a:cubicBezTo>
                  <a:cubicBezTo>
                    <a:pt x="1736" y="2033"/>
                    <a:pt x="1736" y="1964"/>
                    <a:pt x="1759" y="1850"/>
                  </a:cubicBezTo>
                  <a:cubicBezTo>
                    <a:pt x="1781" y="1622"/>
                    <a:pt x="1759" y="1303"/>
                    <a:pt x="1690" y="1029"/>
                  </a:cubicBezTo>
                  <a:cubicBezTo>
                    <a:pt x="1534" y="449"/>
                    <a:pt x="1226" y="1"/>
                    <a:pt x="1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6" name="Google Shape;3876;p49"/>
            <p:cNvSpPr/>
            <p:nvPr/>
          </p:nvSpPr>
          <p:spPr>
            <a:xfrm flipH="1">
              <a:off x="1053547" y="4252089"/>
              <a:ext cx="316175" cy="40924"/>
            </a:xfrm>
            <a:custGeom>
              <a:avLst/>
              <a:gdLst/>
              <a:ahLst/>
              <a:cxnLst/>
              <a:rect l="l" t="t" r="r" b="b"/>
              <a:pathLst>
                <a:path w="13103" h="1696" extrusionOk="0">
                  <a:moveTo>
                    <a:pt x="13056" y="0"/>
                  </a:moveTo>
                  <a:cubicBezTo>
                    <a:pt x="12851" y="0"/>
                    <a:pt x="11375" y="438"/>
                    <a:pt x="9839" y="737"/>
                  </a:cubicBezTo>
                  <a:cubicBezTo>
                    <a:pt x="9040" y="874"/>
                    <a:pt x="8218" y="988"/>
                    <a:pt x="7602" y="1057"/>
                  </a:cubicBezTo>
                  <a:cubicBezTo>
                    <a:pt x="7305" y="1102"/>
                    <a:pt x="7054" y="1102"/>
                    <a:pt x="6871" y="1125"/>
                  </a:cubicBezTo>
                  <a:cubicBezTo>
                    <a:pt x="6689" y="1125"/>
                    <a:pt x="6575" y="1148"/>
                    <a:pt x="6575" y="1148"/>
                  </a:cubicBezTo>
                  <a:cubicBezTo>
                    <a:pt x="6575" y="1148"/>
                    <a:pt x="6186" y="1194"/>
                    <a:pt x="5570" y="1216"/>
                  </a:cubicBezTo>
                  <a:cubicBezTo>
                    <a:pt x="5251" y="1216"/>
                    <a:pt x="4885" y="1239"/>
                    <a:pt x="4520" y="1239"/>
                  </a:cubicBezTo>
                  <a:cubicBezTo>
                    <a:pt x="4132" y="1239"/>
                    <a:pt x="3721" y="1239"/>
                    <a:pt x="3311" y="1216"/>
                  </a:cubicBezTo>
                  <a:cubicBezTo>
                    <a:pt x="2512" y="1125"/>
                    <a:pt x="1667" y="965"/>
                    <a:pt x="1028" y="965"/>
                  </a:cubicBezTo>
                  <a:cubicBezTo>
                    <a:pt x="412" y="965"/>
                    <a:pt x="1" y="1102"/>
                    <a:pt x="1" y="1125"/>
                  </a:cubicBezTo>
                  <a:cubicBezTo>
                    <a:pt x="1" y="1139"/>
                    <a:pt x="37" y="1142"/>
                    <a:pt x="104" y="1142"/>
                  </a:cubicBezTo>
                  <a:cubicBezTo>
                    <a:pt x="175" y="1142"/>
                    <a:pt x="281" y="1138"/>
                    <a:pt x="415" y="1138"/>
                  </a:cubicBezTo>
                  <a:cubicBezTo>
                    <a:pt x="581" y="1138"/>
                    <a:pt x="789" y="1144"/>
                    <a:pt x="1028" y="1171"/>
                  </a:cubicBezTo>
                  <a:cubicBezTo>
                    <a:pt x="1644" y="1239"/>
                    <a:pt x="2443" y="1445"/>
                    <a:pt x="3265" y="1582"/>
                  </a:cubicBezTo>
                  <a:cubicBezTo>
                    <a:pt x="3699" y="1650"/>
                    <a:pt x="4109" y="1650"/>
                    <a:pt x="4497" y="1673"/>
                  </a:cubicBezTo>
                  <a:cubicBezTo>
                    <a:pt x="4885" y="1696"/>
                    <a:pt x="5251" y="1696"/>
                    <a:pt x="5570" y="1696"/>
                  </a:cubicBezTo>
                  <a:cubicBezTo>
                    <a:pt x="6209" y="1696"/>
                    <a:pt x="6620" y="1650"/>
                    <a:pt x="6620" y="1650"/>
                  </a:cubicBezTo>
                  <a:cubicBezTo>
                    <a:pt x="6620" y="1650"/>
                    <a:pt x="6734" y="1650"/>
                    <a:pt x="6917" y="1627"/>
                  </a:cubicBezTo>
                  <a:cubicBezTo>
                    <a:pt x="7100" y="1604"/>
                    <a:pt x="7351" y="1582"/>
                    <a:pt x="7670" y="1536"/>
                  </a:cubicBezTo>
                  <a:cubicBezTo>
                    <a:pt x="8286" y="1445"/>
                    <a:pt x="9108" y="1285"/>
                    <a:pt x="9930" y="1079"/>
                  </a:cubicBezTo>
                  <a:cubicBezTo>
                    <a:pt x="10752" y="897"/>
                    <a:pt x="11550" y="623"/>
                    <a:pt x="12121" y="418"/>
                  </a:cubicBezTo>
                  <a:cubicBezTo>
                    <a:pt x="12715" y="189"/>
                    <a:pt x="13103" y="29"/>
                    <a:pt x="13080" y="7"/>
                  </a:cubicBezTo>
                  <a:cubicBezTo>
                    <a:pt x="13078" y="2"/>
                    <a:pt x="13070" y="0"/>
                    <a:pt x="13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7" name="Google Shape;3877;p49"/>
            <p:cNvSpPr/>
            <p:nvPr/>
          </p:nvSpPr>
          <p:spPr>
            <a:xfrm flipH="1">
              <a:off x="1065661" y="4081490"/>
              <a:ext cx="661500" cy="257805"/>
            </a:xfrm>
            <a:custGeom>
              <a:avLst/>
              <a:gdLst/>
              <a:ahLst/>
              <a:cxnLst/>
              <a:rect l="l" t="t" r="r" b="b"/>
              <a:pathLst>
                <a:path w="27414" h="10684" extrusionOk="0">
                  <a:moveTo>
                    <a:pt x="12463" y="1"/>
                  </a:moveTo>
                  <a:cubicBezTo>
                    <a:pt x="12394" y="1"/>
                    <a:pt x="12486" y="1370"/>
                    <a:pt x="12668" y="2717"/>
                  </a:cubicBezTo>
                  <a:cubicBezTo>
                    <a:pt x="12714" y="3082"/>
                    <a:pt x="12805" y="3402"/>
                    <a:pt x="12828" y="3676"/>
                  </a:cubicBezTo>
                  <a:cubicBezTo>
                    <a:pt x="12828" y="3767"/>
                    <a:pt x="12828" y="3835"/>
                    <a:pt x="12828" y="3904"/>
                  </a:cubicBezTo>
                  <a:cubicBezTo>
                    <a:pt x="12828" y="3972"/>
                    <a:pt x="12805" y="4041"/>
                    <a:pt x="12805" y="4087"/>
                  </a:cubicBezTo>
                  <a:cubicBezTo>
                    <a:pt x="12782" y="4224"/>
                    <a:pt x="12737" y="4292"/>
                    <a:pt x="12691" y="4406"/>
                  </a:cubicBezTo>
                  <a:cubicBezTo>
                    <a:pt x="12577" y="4589"/>
                    <a:pt x="12440" y="4794"/>
                    <a:pt x="12372" y="4931"/>
                  </a:cubicBezTo>
                  <a:cubicBezTo>
                    <a:pt x="12303" y="5091"/>
                    <a:pt x="12280" y="5205"/>
                    <a:pt x="12280" y="5205"/>
                  </a:cubicBezTo>
                  <a:cubicBezTo>
                    <a:pt x="12257" y="5228"/>
                    <a:pt x="12257" y="5342"/>
                    <a:pt x="12257" y="5525"/>
                  </a:cubicBezTo>
                  <a:cubicBezTo>
                    <a:pt x="12212" y="5525"/>
                    <a:pt x="12143" y="5525"/>
                    <a:pt x="12075" y="5547"/>
                  </a:cubicBezTo>
                  <a:cubicBezTo>
                    <a:pt x="11915" y="5570"/>
                    <a:pt x="11687" y="5616"/>
                    <a:pt x="11413" y="5639"/>
                  </a:cubicBezTo>
                  <a:cubicBezTo>
                    <a:pt x="11159" y="5665"/>
                    <a:pt x="10850" y="5676"/>
                    <a:pt x="10518" y="5676"/>
                  </a:cubicBezTo>
                  <a:cubicBezTo>
                    <a:pt x="10284" y="5676"/>
                    <a:pt x="10038" y="5671"/>
                    <a:pt x="9792" y="5662"/>
                  </a:cubicBezTo>
                  <a:cubicBezTo>
                    <a:pt x="9906" y="5525"/>
                    <a:pt x="9998" y="5410"/>
                    <a:pt x="10089" y="5319"/>
                  </a:cubicBezTo>
                  <a:cubicBezTo>
                    <a:pt x="10180" y="5228"/>
                    <a:pt x="10249" y="5159"/>
                    <a:pt x="10249" y="5159"/>
                  </a:cubicBezTo>
                  <a:cubicBezTo>
                    <a:pt x="10249" y="5159"/>
                    <a:pt x="10454" y="4840"/>
                    <a:pt x="10660" y="4497"/>
                  </a:cubicBezTo>
                  <a:cubicBezTo>
                    <a:pt x="10888" y="4178"/>
                    <a:pt x="11093" y="3835"/>
                    <a:pt x="11025" y="3790"/>
                  </a:cubicBezTo>
                  <a:cubicBezTo>
                    <a:pt x="11021" y="3786"/>
                    <a:pt x="11016" y="3784"/>
                    <a:pt x="11009" y="3784"/>
                  </a:cubicBezTo>
                  <a:cubicBezTo>
                    <a:pt x="10932" y="3784"/>
                    <a:pt x="10659" y="4017"/>
                    <a:pt x="10386" y="4269"/>
                  </a:cubicBezTo>
                  <a:cubicBezTo>
                    <a:pt x="10089" y="4543"/>
                    <a:pt x="9838" y="4817"/>
                    <a:pt x="9838" y="4817"/>
                  </a:cubicBezTo>
                  <a:cubicBezTo>
                    <a:pt x="9838" y="4817"/>
                    <a:pt x="9769" y="4908"/>
                    <a:pt x="9701" y="5045"/>
                  </a:cubicBezTo>
                  <a:cubicBezTo>
                    <a:pt x="9632" y="5159"/>
                    <a:pt x="9518" y="5342"/>
                    <a:pt x="9427" y="5502"/>
                  </a:cubicBezTo>
                  <a:cubicBezTo>
                    <a:pt x="9404" y="5547"/>
                    <a:pt x="9381" y="5593"/>
                    <a:pt x="9381" y="5639"/>
                  </a:cubicBezTo>
                  <a:cubicBezTo>
                    <a:pt x="8651" y="5570"/>
                    <a:pt x="7943" y="5502"/>
                    <a:pt x="7396" y="5479"/>
                  </a:cubicBezTo>
                  <a:cubicBezTo>
                    <a:pt x="6848" y="5456"/>
                    <a:pt x="6483" y="5433"/>
                    <a:pt x="6483" y="5433"/>
                  </a:cubicBezTo>
                  <a:cubicBezTo>
                    <a:pt x="6483" y="5433"/>
                    <a:pt x="6377" y="5437"/>
                    <a:pt x="6194" y="5437"/>
                  </a:cubicBezTo>
                  <a:cubicBezTo>
                    <a:pt x="5920" y="5437"/>
                    <a:pt x="5474" y="5429"/>
                    <a:pt x="4953" y="5388"/>
                  </a:cubicBezTo>
                  <a:cubicBezTo>
                    <a:pt x="5113" y="5365"/>
                    <a:pt x="5204" y="5296"/>
                    <a:pt x="5204" y="5273"/>
                  </a:cubicBezTo>
                  <a:cubicBezTo>
                    <a:pt x="5182" y="5228"/>
                    <a:pt x="5045" y="5251"/>
                    <a:pt x="4839" y="5205"/>
                  </a:cubicBezTo>
                  <a:cubicBezTo>
                    <a:pt x="4634" y="5205"/>
                    <a:pt x="4383" y="5091"/>
                    <a:pt x="4154" y="4954"/>
                  </a:cubicBezTo>
                  <a:cubicBezTo>
                    <a:pt x="3926" y="4817"/>
                    <a:pt x="3744" y="4612"/>
                    <a:pt x="3607" y="4475"/>
                  </a:cubicBezTo>
                  <a:cubicBezTo>
                    <a:pt x="3538" y="4383"/>
                    <a:pt x="3492" y="4338"/>
                    <a:pt x="3447" y="4292"/>
                  </a:cubicBezTo>
                  <a:cubicBezTo>
                    <a:pt x="3424" y="4246"/>
                    <a:pt x="3401" y="4201"/>
                    <a:pt x="3401" y="4201"/>
                  </a:cubicBezTo>
                  <a:cubicBezTo>
                    <a:pt x="3401" y="4201"/>
                    <a:pt x="3378" y="4178"/>
                    <a:pt x="3333" y="4132"/>
                  </a:cubicBezTo>
                  <a:cubicBezTo>
                    <a:pt x="3287" y="4087"/>
                    <a:pt x="3219" y="4041"/>
                    <a:pt x="3173" y="3950"/>
                  </a:cubicBezTo>
                  <a:cubicBezTo>
                    <a:pt x="3013" y="3790"/>
                    <a:pt x="2853" y="3562"/>
                    <a:pt x="2694" y="3333"/>
                  </a:cubicBezTo>
                  <a:cubicBezTo>
                    <a:pt x="2359" y="2887"/>
                    <a:pt x="2046" y="2420"/>
                    <a:pt x="1968" y="2420"/>
                  </a:cubicBezTo>
                  <a:cubicBezTo>
                    <a:pt x="1966" y="2420"/>
                    <a:pt x="1965" y="2420"/>
                    <a:pt x="1963" y="2420"/>
                  </a:cubicBezTo>
                  <a:cubicBezTo>
                    <a:pt x="1918" y="2466"/>
                    <a:pt x="2100" y="3014"/>
                    <a:pt x="2374" y="3539"/>
                  </a:cubicBezTo>
                  <a:cubicBezTo>
                    <a:pt x="2511" y="3790"/>
                    <a:pt x="2648" y="4064"/>
                    <a:pt x="2785" y="4246"/>
                  </a:cubicBezTo>
                  <a:cubicBezTo>
                    <a:pt x="2831" y="4338"/>
                    <a:pt x="2899" y="4406"/>
                    <a:pt x="2922" y="4475"/>
                  </a:cubicBezTo>
                  <a:cubicBezTo>
                    <a:pt x="2967" y="4520"/>
                    <a:pt x="2990" y="4543"/>
                    <a:pt x="2990" y="4543"/>
                  </a:cubicBezTo>
                  <a:cubicBezTo>
                    <a:pt x="2990" y="4543"/>
                    <a:pt x="3013" y="4589"/>
                    <a:pt x="3059" y="4634"/>
                  </a:cubicBezTo>
                  <a:cubicBezTo>
                    <a:pt x="3127" y="4680"/>
                    <a:pt x="3196" y="4748"/>
                    <a:pt x="3264" y="4817"/>
                  </a:cubicBezTo>
                  <a:cubicBezTo>
                    <a:pt x="3447" y="4977"/>
                    <a:pt x="3698" y="5159"/>
                    <a:pt x="3995" y="5273"/>
                  </a:cubicBezTo>
                  <a:cubicBezTo>
                    <a:pt x="4013" y="5292"/>
                    <a:pt x="4048" y="5311"/>
                    <a:pt x="4072" y="5317"/>
                  </a:cubicBezTo>
                  <a:lnTo>
                    <a:pt x="4072" y="5317"/>
                  </a:lnTo>
                  <a:cubicBezTo>
                    <a:pt x="3917" y="5295"/>
                    <a:pt x="3761" y="5273"/>
                    <a:pt x="3584" y="5251"/>
                  </a:cubicBezTo>
                  <a:cubicBezTo>
                    <a:pt x="2853" y="5159"/>
                    <a:pt x="2169" y="5000"/>
                    <a:pt x="1621" y="4863"/>
                  </a:cubicBezTo>
                  <a:cubicBezTo>
                    <a:pt x="1176" y="4747"/>
                    <a:pt x="862" y="4647"/>
                    <a:pt x="763" y="4647"/>
                  </a:cubicBezTo>
                  <a:cubicBezTo>
                    <a:pt x="745" y="4647"/>
                    <a:pt x="734" y="4650"/>
                    <a:pt x="731" y="4657"/>
                  </a:cubicBezTo>
                  <a:cubicBezTo>
                    <a:pt x="708" y="4680"/>
                    <a:pt x="1050" y="4863"/>
                    <a:pt x="1552" y="5068"/>
                  </a:cubicBezTo>
                  <a:cubicBezTo>
                    <a:pt x="2077" y="5251"/>
                    <a:pt x="2785" y="5479"/>
                    <a:pt x="3515" y="5616"/>
                  </a:cubicBezTo>
                  <a:cubicBezTo>
                    <a:pt x="3881" y="5707"/>
                    <a:pt x="4246" y="5753"/>
                    <a:pt x="4588" y="5798"/>
                  </a:cubicBezTo>
                  <a:cubicBezTo>
                    <a:pt x="4953" y="5844"/>
                    <a:pt x="5273" y="5890"/>
                    <a:pt x="5547" y="5913"/>
                  </a:cubicBezTo>
                  <a:cubicBezTo>
                    <a:pt x="5821" y="5935"/>
                    <a:pt x="6049" y="5935"/>
                    <a:pt x="6209" y="5958"/>
                  </a:cubicBezTo>
                  <a:lnTo>
                    <a:pt x="7396" y="5958"/>
                  </a:lnTo>
                  <a:cubicBezTo>
                    <a:pt x="7875" y="5958"/>
                    <a:pt x="8537" y="5981"/>
                    <a:pt x="9222" y="6004"/>
                  </a:cubicBezTo>
                  <a:cubicBezTo>
                    <a:pt x="9153" y="6141"/>
                    <a:pt x="9130" y="6255"/>
                    <a:pt x="9176" y="6278"/>
                  </a:cubicBezTo>
                  <a:cubicBezTo>
                    <a:pt x="9178" y="6279"/>
                    <a:pt x="9180" y="6280"/>
                    <a:pt x="9183" y="6280"/>
                  </a:cubicBezTo>
                  <a:cubicBezTo>
                    <a:pt x="9219" y="6280"/>
                    <a:pt x="9348" y="6152"/>
                    <a:pt x="9496" y="6004"/>
                  </a:cubicBezTo>
                  <a:cubicBezTo>
                    <a:pt x="10203" y="6004"/>
                    <a:pt x="10934" y="5958"/>
                    <a:pt x="11459" y="5844"/>
                  </a:cubicBezTo>
                  <a:cubicBezTo>
                    <a:pt x="11732" y="5798"/>
                    <a:pt x="11938" y="5707"/>
                    <a:pt x="12098" y="5639"/>
                  </a:cubicBezTo>
                  <a:cubicBezTo>
                    <a:pt x="12166" y="5616"/>
                    <a:pt x="12235" y="5593"/>
                    <a:pt x="12257" y="5570"/>
                  </a:cubicBezTo>
                  <a:cubicBezTo>
                    <a:pt x="12280" y="5730"/>
                    <a:pt x="12303" y="5935"/>
                    <a:pt x="12372" y="6164"/>
                  </a:cubicBezTo>
                  <a:cubicBezTo>
                    <a:pt x="12486" y="6689"/>
                    <a:pt x="12760" y="7305"/>
                    <a:pt x="12828" y="7944"/>
                  </a:cubicBezTo>
                  <a:cubicBezTo>
                    <a:pt x="12851" y="8264"/>
                    <a:pt x="12851" y="8606"/>
                    <a:pt x="12897" y="8948"/>
                  </a:cubicBezTo>
                  <a:cubicBezTo>
                    <a:pt x="12942" y="9268"/>
                    <a:pt x="13102" y="9610"/>
                    <a:pt x="13353" y="9770"/>
                  </a:cubicBezTo>
                  <a:cubicBezTo>
                    <a:pt x="13353" y="9793"/>
                    <a:pt x="13376" y="9793"/>
                    <a:pt x="13399" y="9816"/>
                  </a:cubicBezTo>
                  <a:cubicBezTo>
                    <a:pt x="13353" y="9861"/>
                    <a:pt x="13285" y="9907"/>
                    <a:pt x="13216" y="9930"/>
                  </a:cubicBezTo>
                  <a:cubicBezTo>
                    <a:pt x="13148" y="9953"/>
                    <a:pt x="13073" y="9958"/>
                    <a:pt x="12994" y="9958"/>
                  </a:cubicBezTo>
                  <a:cubicBezTo>
                    <a:pt x="12914" y="9958"/>
                    <a:pt x="12828" y="9953"/>
                    <a:pt x="12737" y="9953"/>
                  </a:cubicBezTo>
                  <a:cubicBezTo>
                    <a:pt x="12394" y="9930"/>
                    <a:pt x="12006" y="9770"/>
                    <a:pt x="11527" y="9724"/>
                  </a:cubicBezTo>
                  <a:cubicBezTo>
                    <a:pt x="11276" y="9702"/>
                    <a:pt x="11048" y="9679"/>
                    <a:pt x="10797" y="9656"/>
                  </a:cubicBezTo>
                  <a:cubicBezTo>
                    <a:pt x="10568" y="9633"/>
                    <a:pt x="10317" y="9633"/>
                    <a:pt x="10066" y="9633"/>
                  </a:cubicBezTo>
                  <a:cubicBezTo>
                    <a:pt x="9085" y="9633"/>
                    <a:pt x="8103" y="9702"/>
                    <a:pt x="7373" y="9747"/>
                  </a:cubicBezTo>
                  <a:cubicBezTo>
                    <a:pt x="7008" y="9770"/>
                    <a:pt x="6711" y="9770"/>
                    <a:pt x="6505" y="9770"/>
                  </a:cubicBezTo>
                  <a:lnTo>
                    <a:pt x="6186" y="9770"/>
                  </a:lnTo>
                  <a:cubicBezTo>
                    <a:pt x="6186" y="9770"/>
                    <a:pt x="5973" y="9780"/>
                    <a:pt x="5614" y="9780"/>
                  </a:cubicBezTo>
                  <a:cubicBezTo>
                    <a:pt x="5435" y="9780"/>
                    <a:pt x="5220" y="9778"/>
                    <a:pt x="4976" y="9770"/>
                  </a:cubicBezTo>
                  <a:cubicBezTo>
                    <a:pt x="4269" y="9702"/>
                    <a:pt x="3310" y="9633"/>
                    <a:pt x="2374" y="9382"/>
                  </a:cubicBezTo>
                  <a:cubicBezTo>
                    <a:pt x="1918" y="9245"/>
                    <a:pt x="1484" y="9085"/>
                    <a:pt x="1119" y="8834"/>
                  </a:cubicBezTo>
                  <a:cubicBezTo>
                    <a:pt x="753" y="8606"/>
                    <a:pt x="480" y="8286"/>
                    <a:pt x="343" y="7990"/>
                  </a:cubicBezTo>
                  <a:cubicBezTo>
                    <a:pt x="69" y="7351"/>
                    <a:pt x="183" y="6826"/>
                    <a:pt x="114" y="6826"/>
                  </a:cubicBezTo>
                  <a:cubicBezTo>
                    <a:pt x="92" y="6826"/>
                    <a:pt x="69" y="6940"/>
                    <a:pt x="46" y="7168"/>
                  </a:cubicBezTo>
                  <a:cubicBezTo>
                    <a:pt x="0" y="7373"/>
                    <a:pt x="23" y="7693"/>
                    <a:pt x="137" y="8058"/>
                  </a:cubicBezTo>
                  <a:cubicBezTo>
                    <a:pt x="297" y="8423"/>
                    <a:pt x="571" y="8789"/>
                    <a:pt x="959" y="9085"/>
                  </a:cubicBezTo>
                  <a:cubicBezTo>
                    <a:pt x="1347" y="9359"/>
                    <a:pt x="1803" y="9565"/>
                    <a:pt x="2283" y="9724"/>
                  </a:cubicBezTo>
                  <a:cubicBezTo>
                    <a:pt x="3219" y="10044"/>
                    <a:pt x="4200" y="10158"/>
                    <a:pt x="4930" y="10249"/>
                  </a:cubicBezTo>
                  <a:cubicBezTo>
                    <a:pt x="5382" y="10290"/>
                    <a:pt x="5744" y="10299"/>
                    <a:pt x="5961" y="10299"/>
                  </a:cubicBezTo>
                  <a:cubicBezTo>
                    <a:pt x="6106" y="10299"/>
                    <a:pt x="6186" y="10295"/>
                    <a:pt x="6186" y="10295"/>
                  </a:cubicBezTo>
                  <a:lnTo>
                    <a:pt x="6528" y="10295"/>
                  </a:lnTo>
                  <a:cubicBezTo>
                    <a:pt x="6734" y="10272"/>
                    <a:pt x="7053" y="10249"/>
                    <a:pt x="7418" y="10227"/>
                  </a:cubicBezTo>
                  <a:cubicBezTo>
                    <a:pt x="8149" y="10158"/>
                    <a:pt x="9108" y="10044"/>
                    <a:pt x="10066" y="9998"/>
                  </a:cubicBezTo>
                  <a:cubicBezTo>
                    <a:pt x="10317" y="9998"/>
                    <a:pt x="10568" y="9975"/>
                    <a:pt x="10797" y="9975"/>
                  </a:cubicBezTo>
                  <a:cubicBezTo>
                    <a:pt x="11025" y="9998"/>
                    <a:pt x="11253" y="9998"/>
                    <a:pt x="11481" y="9998"/>
                  </a:cubicBezTo>
                  <a:cubicBezTo>
                    <a:pt x="11915" y="10044"/>
                    <a:pt x="12349" y="10158"/>
                    <a:pt x="12737" y="10158"/>
                  </a:cubicBezTo>
                  <a:cubicBezTo>
                    <a:pt x="12919" y="10158"/>
                    <a:pt x="13102" y="10135"/>
                    <a:pt x="13262" y="10067"/>
                  </a:cubicBezTo>
                  <a:cubicBezTo>
                    <a:pt x="13376" y="10021"/>
                    <a:pt x="13467" y="9953"/>
                    <a:pt x="13513" y="9861"/>
                  </a:cubicBezTo>
                  <a:cubicBezTo>
                    <a:pt x="13673" y="9953"/>
                    <a:pt x="13832" y="9975"/>
                    <a:pt x="13946" y="9998"/>
                  </a:cubicBezTo>
                  <a:cubicBezTo>
                    <a:pt x="14000" y="10006"/>
                    <a:pt x="14045" y="10008"/>
                    <a:pt x="14083" y="10008"/>
                  </a:cubicBezTo>
                  <a:cubicBezTo>
                    <a:pt x="14157" y="10008"/>
                    <a:pt x="14198" y="9998"/>
                    <a:pt x="14198" y="9998"/>
                  </a:cubicBezTo>
                  <a:cubicBezTo>
                    <a:pt x="14198" y="9953"/>
                    <a:pt x="14083" y="9930"/>
                    <a:pt x="13901" y="9861"/>
                  </a:cubicBezTo>
                  <a:lnTo>
                    <a:pt x="13901" y="9861"/>
                  </a:lnTo>
                  <a:cubicBezTo>
                    <a:pt x="14083" y="9884"/>
                    <a:pt x="14312" y="9907"/>
                    <a:pt x="14586" y="9953"/>
                  </a:cubicBezTo>
                  <a:cubicBezTo>
                    <a:pt x="14745" y="9975"/>
                    <a:pt x="14928" y="9975"/>
                    <a:pt x="15133" y="9998"/>
                  </a:cubicBezTo>
                  <a:cubicBezTo>
                    <a:pt x="15316" y="10021"/>
                    <a:pt x="15499" y="10021"/>
                    <a:pt x="15704" y="10067"/>
                  </a:cubicBezTo>
                  <a:cubicBezTo>
                    <a:pt x="16092" y="10135"/>
                    <a:pt x="16503" y="10249"/>
                    <a:pt x="16937" y="10364"/>
                  </a:cubicBezTo>
                  <a:cubicBezTo>
                    <a:pt x="17781" y="10637"/>
                    <a:pt x="18717" y="10660"/>
                    <a:pt x="19356" y="10660"/>
                  </a:cubicBezTo>
                  <a:cubicBezTo>
                    <a:pt x="20018" y="10683"/>
                    <a:pt x="20452" y="10683"/>
                    <a:pt x="20452" y="10683"/>
                  </a:cubicBezTo>
                  <a:cubicBezTo>
                    <a:pt x="20452" y="10683"/>
                    <a:pt x="20908" y="10660"/>
                    <a:pt x="21570" y="10637"/>
                  </a:cubicBezTo>
                  <a:cubicBezTo>
                    <a:pt x="22209" y="10592"/>
                    <a:pt x="23122" y="10478"/>
                    <a:pt x="23967" y="10386"/>
                  </a:cubicBezTo>
                  <a:cubicBezTo>
                    <a:pt x="24834" y="10318"/>
                    <a:pt x="25724" y="10272"/>
                    <a:pt x="26386" y="10112"/>
                  </a:cubicBezTo>
                  <a:cubicBezTo>
                    <a:pt x="27048" y="9953"/>
                    <a:pt x="27413" y="9702"/>
                    <a:pt x="27413" y="9679"/>
                  </a:cubicBezTo>
                  <a:cubicBezTo>
                    <a:pt x="27411" y="9674"/>
                    <a:pt x="27405" y="9672"/>
                    <a:pt x="27396" y="9672"/>
                  </a:cubicBezTo>
                  <a:cubicBezTo>
                    <a:pt x="27308" y="9672"/>
                    <a:pt x="26917" y="9845"/>
                    <a:pt x="26341" y="9907"/>
                  </a:cubicBezTo>
                  <a:cubicBezTo>
                    <a:pt x="25702" y="10021"/>
                    <a:pt x="24834" y="9998"/>
                    <a:pt x="23944" y="10021"/>
                  </a:cubicBezTo>
                  <a:cubicBezTo>
                    <a:pt x="23054" y="10067"/>
                    <a:pt x="22209" y="10135"/>
                    <a:pt x="21547" y="10135"/>
                  </a:cubicBezTo>
                  <a:cubicBezTo>
                    <a:pt x="20885" y="10158"/>
                    <a:pt x="20452" y="10158"/>
                    <a:pt x="20452" y="10158"/>
                  </a:cubicBezTo>
                  <a:cubicBezTo>
                    <a:pt x="20452" y="10158"/>
                    <a:pt x="20018" y="10181"/>
                    <a:pt x="19356" y="10181"/>
                  </a:cubicBezTo>
                  <a:cubicBezTo>
                    <a:pt x="19191" y="10187"/>
                    <a:pt x="19014" y="10191"/>
                    <a:pt x="18829" y="10191"/>
                  </a:cubicBezTo>
                  <a:cubicBezTo>
                    <a:pt x="18273" y="10191"/>
                    <a:pt x="17644" y="10152"/>
                    <a:pt x="17028" y="9998"/>
                  </a:cubicBezTo>
                  <a:cubicBezTo>
                    <a:pt x="16594" y="9907"/>
                    <a:pt x="16161" y="9816"/>
                    <a:pt x="15727" y="9770"/>
                  </a:cubicBezTo>
                  <a:cubicBezTo>
                    <a:pt x="15521" y="9747"/>
                    <a:pt x="15316" y="9747"/>
                    <a:pt x="15133" y="9747"/>
                  </a:cubicBezTo>
                  <a:lnTo>
                    <a:pt x="14608" y="9747"/>
                  </a:lnTo>
                  <a:cubicBezTo>
                    <a:pt x="14467" y="9738"/>
                    <a:pt x="14337" y="9732"/>
                    <a:pt x="14220" y="9732"/>
                  </a:cubicBezTo>
                  <a:cubicBezTo>
                    <a:pt x="14055" y="9732"/>
                    <a:pt x="13916" y="9743"/>
                    <a:pt x="13810" y="9770"/>
                  </a:cubicBezTo>
                  <a:lnTo>
                    <a:pt x="13718" y="9770"/>
                  </a:lnTo>
                  <a:cubicBezTo>
                    <a:pt x="13673" y="9747"/>
                    <a:pt x="13627" y="9724"/>
                    <a:pt x="13581" y="9702"/>
                  </a:cubicBezTo>
                  <a:cubicBezTo>
                    <a:pt x="13604" y="9633"/>
                    <a:pt x="13604" y="9565"/>
                    <a:pt x="13604" y="9519"/>
                  </a:cubicBezTo>
                  <a:cubicBezTo>
                    <a:pt x="13581" y="9473"/>
                    <a:pt x="13581" y="9428"/>
                    <a:pt x="13581" y="9428"/>
                  </a:cubicBezTo>
                  <a:cubicBezTo>
                    <a:pt x="13558" y="9428"/>
                    <a:pt x="13558" y="9519"/>
                    <a:pt x="13513" y="9633"/>
                  </a:cubicBezTo>
                  <a:cubicBezTo>
                    <a:pt x="13490" y="9633"/>
                    <a:pt x="13490" y="9633"/>
                    <a:pt x="13467" y="9610"/>
                  </a:cubicBezTo>
                  <a:cubicBezTo>
                    <a:pt x="13307" y="9473"/>
                    <a:pt x="13216" y="9199"/>
                    <a:pt x="13193" y="8903"/>
                  </a:cubicBezTo>
                  <a:cubicBezTo>
                    <a:pt x="13170" y="8606"/>
                    <a:pt x="13193" y="8286"/>
                    <a:pt x="13193" y="7921"/>
                  </a:cubicBezTo>
                  <a:cubicBezTo>
                    <a:pt x="13193" y="7488"/>
                    <a:pt x="13079" y="7077"/>
                    <a:pt x="12988" y="6711"/>
                  </a:cubicBezTo>
                  <a:lnTo>
                    <a:pt x="12988" y="6711"/>
                  </a:lnTo>
                  <a:cubicBezTo>
                    <a:pt x="13056" y="6757"/>
                    <a:pt x="13125" y="6803"/>
                    <a:pt x="13216" y="6848"/>
                  </a:cubicBezTo>
                  <a:cubicBezTo>
                    <a:pt x="13581" y="7054"/>
                    <a:pt x="13992" y="7168"/>
                    <a:pt x="14289" y="7259"/>
                  </a:cubicBezTo>
                  <a:cubicBezTo>
                    <a:pt x="14608" y="7351"/>
                    <a:pt x="14814" y="7373"/>
                    <a:pt x="14814" y="7373"/>
                  </a:cubicBezTo>
                  <a:cubicBezTo>
                    <a:pt x="14814" y="7373"/>
                    <a:pt x="15019" y="7396"/>
                    <a:pt x="15316" y="7442"/>
                  </a:cubicBezTo>
                  <a:cubicBezTo>
                    <a:pt x="15636" y="7465"/>
                    <a:pt x="16046" y="7488"/>
                    <a:pt x="16457" y="7488"/>
                  </a:cubicBezTo>
                  <a:cubicBezTo>
                    <a:pt x="16758" y="7496"/>
                    <a:pt x="17059" y="7501"/>
                    <a:pt x="17319" y="7501"/>
                  </a:cubicBezTo>
                  <a:cubicBezTo>
                    <a:pt x="17770" y="7501"/>
                    <a:pt x="18101" y="7485"/>
                    <a:pt x="18101" y="7442"/>
                  </a:cubicBezTo>
                  <a:cubicBezTo>
                    <a:pt x="18124" y="7351"/>
                    <a:pt x="17302" y="7236"/>
                    <a:pt x="16480" y="7122"/>
                  </a:cubicBezTo>
                  <a:cubicBezTo>
                    <a:pt x="16092" y="7077"/>
                    <a:pt x="15681" y="7008"/>
                    <a:pt x="15384" y="6963"/>
                  </a:cubicBezTo>
                  <a:cubicBezTo>
                    <a:pt x="15088" y="6894"/>
                    <a:pt x="14905" y="6871"/>
                    <a:pt x="14905" y="6871"/>
                  </a:cubicBezTo>
                  <a:cubicBezTo>
                    <a:pt x="14905" y="6871"/>
                    <a:pt x="14700" y="6848"/>
                    <a:pt x="14403" y="6780"/>
                  </a:cubicBezTo>
                  <a:cubicBezTo>
                    <a:pt x="14106" y="6734"/>
                    <a:pt x="13718" y="6666"/>
                    <a:pt x="13376" y="6506"/>
                  </a:cubicBezTo>
                  <a:cubicBezTo>
                    <a:pt x="13170" y="6438"/>
                    <a:pt x="13011" y="6323"/>
                    <a:pt x="12874" y="6209"/>
                  </a:cubicBezTo>
                  <a:cubicBezTo>
                    <a:pt x="12851" y="6164"/>
                    <a:pt x="12851" y="6095"/>
                    <a:pt x="12828" y="6050"/>
                  </a:cubicBezTo>
                  <a:cubicBezTo>
                    <a:pt x="12740" y="5589"/>
                    <a:pt x="12779" y="5318"/>
                    <a:pt x="12782" y="5318"/>
                  </a:cubicBezTo>
                  <a:lnTo>
                    <a:pt x="12782" y="5318"/>
                  </a:lnTo>
                  <a:cubicBezTo>
                    <a:pt x="12782" y="5318"/>
                    <a:pt x="12782" y="5318"/>
                    <a:pt x="12782" y="5319"/>
                  </a:cubicBezTo>
                  <a:cubicBezTo>
                    <a:pt x="12782" y="5319"/>
                    <a:pt x="12805" y="5273"/>
                    <a:pt x="12851" y="5159"/>
                  </a:cubicBezTo>
                  <a:cubicBezTo>
                    <a:pt x="12897" y="5045"/>
                    <a:pt x="12988" y="4885"/>
                    <a:pt x="13125" y="4634"/>
                  </a:cubicBezTo>
                  <a:cubicBezTo>
                    <a:pt x="13125" y="4612"/>
                    <a:pt x="13125" y="4612"/>
                    <a:pt x="13125" y="4589"/>
                  </a:cubicBezTo>
                  <a:cubicBezTo>
                    <a:pt x="13148" y="4612"/>
                    <a:pt x="13170" y="4634"/>
                    <a:pt x="13193" y="4657"/>
                  </a:cubicBezTo>
                  <a:cubicBezTo>
                    <a:pt x="13285" y="4794"/>
                    <a:pt x="13444" y="4885"/>
                    <a:pt x="13604" y="4954"/>
                  </a:cubicBezTo>
                  <a:cubicBezTo>
                    <a:pt x="14061" y="5137"/>
                    <a:pt x="14639" y="5187"/>
                    <a:pt x="15251" y="5187"/>
                  </a:cubicBezTo>
                  <a:cubicBezTo>
                    <a:pt x="15557" y="5187"/>
                    <a:pt x="15871" y="5175"/>
                    <a:pt x="16183" y="5159"/>
                  </a:cubicBezTo>
                  <a:cubicBezTo>
                    <a:pt x="16412" y="5137"/>
                    <a:pt x="16640" y="5137"/>
                    <a:pt x="16868" y="5114"/>
                  </a:cubicBezTo>
                  <a:cubicBezTo>
                    <a:pt x="17051" y="5114"/>
                    <a:pt x="17302" y="5137"/>
                    <a:pt x="17507" y="5159"/>
                  </a:cubicBezTo>
                  <a:cubicBezTo>
                    <a:pt x="17918" y="5205"/>
                    <a:pt x="18306" y="5273"/>
                    <a:pt x="18648" y="5342"/>
                  </a:cubicBezTo>
                  <a:cubicBezTo>
                    <a:pt x="19333" y="5479"/>
                    <a:pt x="19813" y="5547"/>
                    <a:pt x="19813" y="5547"/>
                  </a:cubicBezTo>
                  <a:cubicBezTo>
                    <a:pt x="19813" y="5547"/>
                    <a:pt x="19927" y="5547"/>
                    <a:pt x="20132" y="5570"/>
                  </a:cubicBezTo>
                  <a:cubicBezTo>
                    <a:pt x="20223" y="5570"/>
                    <a:pt x="20360" y="5593"/>
                    <a:pt x="20497" y="5593"/>
                  </a:cubicBezTo>
                  <a:cubicBezTo>
                    <a:pt x="20657" y="5593"/>
                    <a:pt x="20817" y="5593"/>
                    <a:pt x="20999" y="5570"/>
                  </a:cubicBezTo>
                  <a:cubicBezTo>
                    <a:pt x="21684" y="5547"/>
                    <a:pt x="22620" y="5502"/>
                    <a:pt x="23556" y="5388"/>
                  </a:cubicBezTo>
                  <a:cubicBezTo>
                    <a:pt x="24492" y="5296"/>
                    <a:pt x="25405" y="5137"/>
                    <a:pt x="26090" y="4931"/>
                  </a:cubicBezTo>
                  <a:cubicBezTo>
                    <a:pt x="26409" y="4817"/>
                    <a:pt x="26683" y="4703"/>
                    <a:pt x="26866" y="4634"/>
                  </a:cubicBezTo>
                  <a:cubicBezTo>
                    <a:pt x="27071" y="4543"/>
                    <a:pt x="27162" y="4497"/>
                    <a:pt x="27162" y="4475"/>
                  </a:cubicBezTo>
                  <a:cubicBezTo>
                    <a:pt x="27156" y="4468"/>
                    <a:pt x="27144" y="4466"/>
                    <a:pt x="27125" y="4466"/>
                  </a:cubicBezTo>
                  <a:cubicBezTo>
                    <a:pt x="27073" y="4466"/>
                    <a:pt x="26976" y="4487"/>
                    <a:pt x="26843" y="4520"/>
                  </a:cubicBezTo>
                  <a:cubicBezTo>
                    <a:pt x="26637" y="4589"/>
                    <a:pt x="26363" y="4657"/>
                    <a:pt x="26021" y="4726"/>
                  </a:cubicBezTo>
                  <a:cubicBezTo>
                    <a:pt x="25359" y="4863"/>
                    <a:pt x="24446" y="4977"/>
                    <a:pt x="23533" y="5022"/>
                  </a:cubicBezTo>
                  <a:cubicBezTo>
                    <a:pt x="22597" y="5068"/>
                    <a:pt x="21684" y="5091"/>
                    <a:pt x="20977" y="5091"/>
                  </a:cubicBezTo>
                  <a:lnTo>
                    <a:pt x="20520" y="5091"/>
                  </a:lnTo>
                  <a:cubicBezTo>
                    <a:pt x="20383" y="5068"/>
                    <a:pt x="20269" y="5068"/>
                    <a:pt x="20178" y="5045"/>
                  </a:cubicBezTo>
                  <a:cubicBezTo>
                    <a:pt x="19972" y="5045"/>
                    <a:pt x="19858" y="5022"/>
                    <a:pt x="19858" y="5022"/>
                  </a:cubicBezTo>
                  <a:cubicBezTo>
                    <a:pt x="19858" y="5022"/>
                    <a:pt x="19721" y="5000"/>
                    <a:pt x="19493" y="4977"/>
                  </a:cubicBezTo>
                  <a:cubicBezTo>
                    <a:pt x="19447" y="4954"/>
                    <a:pt x="19379" y="4908"/>
                    <a:pt x="19333" y="4885"/>
                  </a:cubicBezTo>
                  <a:cubicBezTo>
                    <a:pt x="19196" y="4817"/>
                    <a:pt x="19037" y="4748"/>
                    <a:pt x="18900" y="4657"/>
                  </a:cubicBezTo>
                  <a:cubicBezTo>
                    <a:pt x="18626" y="4475"/>
                    <a:pt x="18352" y="4315"/>
                    <a:pt x="18146" y="4178"/>
                  </a:cubicBezTo>
                  <a:cubicBezTo>
                    <a:pt x="17941" y="4018"/>
                    <a:pt x="17804" y="3927"/>
                    <a:pt x="17804" y="3927"/>
                  </a:cubicBezTo>
                  <a:cubicBezTo>
                    <a:pt x="17804" y="3927"/>
                    <a:pt x="17667" y="3835"/>
                    <a:pt x="17462" y="3699"/>
                  </a:cubicBezTo>
                  <a:cubicBezTo>
                    <a:pt x="17256" y="3584"/>
                    <a:pt x="17005" y="3379"/>
                    <a:pt x="16731" y="3174"/>
                  </a:cubicBezTo>
                  <a:cubicBezTo>
                    <a:pt x="16617" y="3082"/>
                    <a:pt x="16503" y="2968"/>
                    <a:pt x="16366" y="2854"/>
                  </a:cubicBezTo>
                  <a:cubicBezTo>
                    <a:pt x="16252" y="2763"/>
                    <a:pt x="16138" y="2671"/>
                    <a:pt x="16069" y="2580"/>
                  </a:cubicBezTo>
                  <a:cubicBezTo>
                    <a:pt x="15923" y="2413"/>
                    <a:pt x="15796" y="2303"/>
                    <a:pt x="15758" y="2303"/>
                  </a:cubicBezTo>
                  <a:cubicBezTo>
                    <a:pt x="15754" y="2303"/>
                    <a:pt x="15752" y="2304"/>
                    <a:pt x="15750" y="2306"/>
                  </a:cubicBezTo>
                  <a:cubicBezTo>
                    <a:pt x="15704" y="2329"/>
                    <a:pt x="15772" y="2466"/>
                    <a:pt x="15909" y="2694"/>
                  </a:cubicBezTo>
                  <a:cubicBezTo>
                    <a:pt x="15978" y="2831"/>
                    <a:pt x="16069" y="2945"/>
                    <a:pt x="16161" y="3059"/>
                  </a:cubicBezTo>
                  <a:cubicBezTo>
                    <a:pt x="16275" y="3196"/>
                    <a:pt x="16366" y="3333"/>
                    <a:pt x="16480" y="3447"/>
                  </a:cubicBezTo>
                  <a:cubicBezTo>
                    <a:pt x="16731" y="3699"/>
                    <a:pt x="16982" y="3950"/>
                    <a:pt x="17188" y="4087"/>
                  </a:cubicBezTo>
                  <a:cubicBezTo>
                    <a:pt x="17393" y="4246"/>
                    <a:pt x="17507" y="4360"/>
                    <a:pt x="17507" y="4360"/>
                  </a:cubicBezTo>
                  <a:cubicBezTo>
                    <a:pt x="17507" y="4360"/>
                    <a:pt x="17667" y="4452"/>
                    <a:pt x="17895" y="4589"/>
                  </a:cubicBezTo>
                  <a:cubicBezTo>
                    <a:pt x="18009" y="4657"/>
                    <a:pt x="18169" y="4726"/>
                    <a:pt x="18329" y="4817"/>
                  </a:cubicBezTo>
                  <a:cubicBezTo>
                    <a:pt x="18078" y="4771"/>
                    <a:pt x="17827" y="4748"/>
                    <a:pt x="17530" y="4726"/>
                  </a:cubicBezTo>
                  <a:cubicBezTo>
                    <a:pt x="17302" y="4703"/>
                    <a:pt x="17096" y="4703"/>
                    <a:pt x="16845" y="4703"/>
                  </a:cubicBezTo>
                  <a:cubicBezTo>
                    <a:pt x="16617" y="4726"/>
                    <a:pt x="16389" y="4771"/>
                    <a:pt x="16161" y="4794"/>
                  </a:cubicBezTo>
                  <a:cubicBezTo>
                    <a:pt x="15667" y="4843"/>
                    <a:pt x="15167" y="4886"/>
                    <a:pt x="14711" y="4886"/>
                  </a:cubicBezTo>
                  <a:cubicBezTo>
                    <a:pt x="14323" y="4886"/>
                    <a:pt x="13966" y="4855"/>
                    <a:pt x="13673" y="4771"/>
                  </a:cubicBezTo>
                  <a:cubicBezTo>
                    <a:pt x="13444" y="4703"/>
                    <a:pt x="13285" y="4566"/>
                    <a:pt x="13193" y="4429"/>
                  </a:cubicBezTo>
                  <a:cubicBezTo>
                    <a:pt x="13239" y="4338"/>
                    <a:pt x="13262" y="4246"/>
                    <a:pt x="13262" y="4155"/>
                  </a:cubicBezTo>
                  <a:cubicBezTo>
                    <a:pt x="13285" y="3995"/>
                    <a:pt x="13262" y="3813"/>
                    <a:pt x="13262" y="3653"/>
                  </a:cubicBezTo>
                  <a:cubicBezTo>
                    <a:pt x="13216" y="3311"/>
                    <a:pt x="13102" y="2968"/>
                    <a:pt x="13033" y="2649"/>
                  </a:cubicBezTo>
                  <a:cubicBezTo>
                    <a:pt x="12760" y="1325"/>
                    <a:pt x="12531" y="1"/>
                    <a:pt x="124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8" name="Google Shape;3878;p49"/>
            <p:cNvSpPr/>
            <p:nvPr/>
          </p:nvSpPr>
          <p:spPr>
            <a:xfrm flipH="1">
              <a:off x="1655543" y="3706172"/>
              <a:ext cx="109623" cy="484965"/>
            </a:xfrm>
            <a:custGeom>
              <a:avLst/>
              <a:gdLst/>
              <a:ahLst/>
              <a:cxnLst/>
              <a:rect l="l" t="t" r="r" b="b"/>
              <a:pathLst>
                <a:path w="4543" h="20098" extrusionOk="0">
                  <a:moveTo>
                    <a:pt x="3852" y="1"/>
                  </a:moveTo>
                  <a:cubicBezTo>
                    <a:pt x="3845" y="1"/>
                    <a:pt x="3835" y="11"/>
                    <a:pt x="3835" y="11"/>
                  </a:cubicBezTo>
                  <a:lnTo>
                    <a:pt x="3675" y="11"/>
                  </a:lnTo>
                  <a:cubicBezTo>
                    <a:pt x="3447" y="34"/>
                    <a:pt x="3356" y="56"/>
                    <a:pt x="3219" y="102"/>
                  </a:cubicBezTo>
                  <a:cubicBezTo>
                    <a:pt x="2739" y="216"/>
                    <a:pt x="2328" y="399"/>
                    <a:pt x="1963" y="581"/>
                  </a:cubicBezTo>
                  <a:cubicBezTo>
                    <a:pt x="1278" y="924"/>
                    <a:pt x="799" y="1129"/>
                    <a:pt x="822" y="1175"/>
                  </a:cubicBezTo>
                  <a:cubicBezTo>
                    <a:pt x="822" y="1176"/>
                    <a:pt x="824" y="1177"/>
                    <a:pt x="828" y="1177"/>
                  </a:cubicBezTo>
                  <a:cubicBezTo>
                    <a:pt x="886" y="1177"/>
                    <a:pt x="1370" y="1021"/>
                    <a:pt x="2055" y="764"/>
                  </a:cubicBezTo>
                  <a:cubicBezTo>
                    <a:pt x="2397" y="627"/>
                    <a:pt x="2831" y="467"/>
                    <a:pt x="3287" y="376"/>
                  </a:cubicBezTo>
                  <a:cubicBezTo>
                    <a:pt x="3401" y="353"/>
                    <a:pt x="3538" y="353"/>
                    <a:pt x="3561" y="353"/>
                  </a:cubicBezTo>
                  <a:cubicBezTo>
                    <a:pt x="3572" y="353"/>
                    <a:pt x="3584" y="348"/>
                    <a:pt x="3592" y="348"/>
                  </a:cubicBezTo>
                  <a:cubicBezTo>
                    <a:pt x="3601" y="348"/>
                    <a:pt x="3607" y="353"/>
                    <a:pt x="3607" y="376"/>
                  </a:cubicBezTo>
                  <a:lnTo>
                    <a:pt x="3629" y="467"/>
                  </a:lnTo>
                  <a:cubicBezTo>
                    <a:pt x="3675" y="718"/>
                    <a:pt x="3698" y="969"/>
                    <a:pt x="3744" y="1221"/>
                  </a:cubicBezTo>
                  <a:cubicBezTo>
                    <a:pt x="3903" y="2225"/>
                    <a:pt x="3972" y="3252"/>
                    <a:pt x="3995" y="4028"/>
                  </a:cubicBezTo>
                  <a:cubicBezTo>
                    <a:pt x="4040" y="4781"/>
                    <a:pt x="4018" y="5306"/>
                    <a:pt x="4018" y="5306"/>
                  </a:cubicBezTo>
                  <a:cubicBezTo>
                    <a:pt x="4018" y="5306"/>
                    <a:pt x="4018" y="5808"/>
                    <a:pt x="3972" y="6562"/>
                  </a:cubicBezTo>
                  <a:cubicBezTo>
                    <a:pt x="3903" y="7315"/>
                    <a:pt x="3766" y="8342"/>
                    <a:pt x="3333" y="9255"/>
                  </a:cubicBezTo>
                  <a:cubicBezTo>
                    <a:pt x="3127" y="9689"/>
                    <a:pt x="2808" y="10100"/>
                    <a:pt x="2443" y="10351"/>
                  </a:cubicBezTo>
                  <a:cubicBezTo>
                    <a:pt x="2077" y="10647"/>
                    <a:pt x="1667" y="10762"/>
                    <a:pt x="1278" y="10830"/>
                  </a:cubicBezTo>
                  <a:lnTo>
                    <a:pt x="1187" y="10830"/>
                  </a:lnTo>
                  <a:cubicBezTo>
                    <a:pt x="1119" y="10351"/>
                    <a:pt x="1050" y="9826"/>
                    <a:pt x="959" y="9278"/>
                  </a:cubicBezTo>
                  <a:cubicBezTo>
                    <a:pt x="731" y="7498"/>
                    <a:pt x="662" y="5694"/>
                    <a:pt x="571" y="5694"/>
                  </a:cubicBezTo>
                  <a:cubicBezTo>
                    <a:pt x="525" y="5694"/>
                    <a:pt x="502" y="6151"/>
                    <a:pt x="502" y="6836"/>
                  </a:cubicBezTo>
                  <a:cubicBezTo>
                    <a:pt x="480" y="7520"/>
                    <a:pt x="548" y="8411"/>
                    <a:pt x="594" y="9324"/>
                  </a:cubicBezTo>
                  <a:cubicBezTo>
                    <a:pt x="639" y="9849"/>
                    <a:pt x="685" y="10374"/>
                    <a:pt x="753" y="10853"/>
                  </a:cubicBezTo>
                  <a:cubicBezTo>
                    <a:pt x="685" y="10856"/>
                    <a:pt x="620" y="10858"/>
                    <a:pt x="560" y="10858"/>
                  </a:cubicBezTo>
                  <a:cubicBezTo>
                    <a:pt x="325" y="10858"/>
                    <a:pt x="156" y="10837"/>
                    <a:pt x="68" y="10837"/>
                  </a:cubicBezTo>
                  <a:cubicBezTo>
                    <a:pt x="29" y="10837"/>
                    <a:pt x="6" y="10841"/>
                    <a:pt x="0" y="10853"/>
                  </a:cubicBezTo>
                  <a:cubicBezTo>
                    <a:pt x="0" y="10853"/>
                    <a:pt x="137" y="10898"/>
                    <a:pt x="365" y="10944"/>
                  </a:cubicBezTo>
                  <a:cubicBezTo>
                    <a:pt x="457" y="10990"/>
                    <a:pt x="594" y="11013"/>
                    <a:pt x="776" y="11013"/>
                  </a:cubicBezTo>
                  <a:cubicBezTo>
                    <a:pt x="799" y="11309"/>
                    <a:pt x="822" y="11560"/>
                    <a:pt x="868" y="11811"/>
                  </a:cubicBezTo>
                  <a:cubicBezTo>
                    <a:pt x="959" y="12473"/>
                    <a:pt x="1005" y="12930"/>
                    <a:pt x="1005" y="12930"/>
                  </a:cubicBezTo>
                  <a:cubicBezTo>
                    <a:pt x="1005" y="12930"/>
                    <a:pt x="1073" y="13386"/>
                    <a:pt x="1164" y="14048"/>
                  </a:cubicBezTo>
                  <a:cubicBezTo>
                    <a:pt x="1301" y="14710"/>
                    <a:pt x="1347" y="15600"/>
                    <a:pt x="1438" y="16514"/>
                  </a:cubicBezTo>
                  <a:cubicBezTo>
                    <a:pt x="1552" y="17449"/>
                    <a:pt x="1781" y="18317"/>
                    <a:pt x="1940" y="18979"/>
                  </a:cubicBezTo>
                  <a:cubicBezTo>
                    <a:pt x="2077" y="19641"/>
                    <a:pt x="2146" y="20097"/>
                    <a:pt x="2191" y="20097"/>
                  </a:cubicBezTo>
                  <a:cubicBezTo>
                    <a:pt x="2214" y="20097"/>
                    <a:pt x="2214" y="19618"/>
                    <a:pt x="2146" y="18956"/>
                  </a:cubicBezTo>
                  <a:cubicBezTo>
                    <a:pt x="2055" y="18271"/>
                    <a:pt x="1872" y="17381"/>
                    <a:pt x="1826" y="16491"/>
                  </a:cubicBezTo>
                  <a:cubicBezTo>
                    <a:pt x="1758" y="15578"/>
                    <a:pt x="1735" y="14665"/>
                    <a:pt x="1644" y="13980"/>
                  </a:cubicBezTo>
                  <a:cubicBezTo>
                    <a:pt x="1575" y="13318"/>
                    <a:pt x="1530" y="12861"/>
                    <a:pt x="1530" y="12861"/>
                  </a:cubicBezTo>
                  <a:cubicBezTo>
                    <a:pt x="1530" y="12861"/>
                    <a:pt x="1461" y="12405"/>
                    <a:pt x="1347" y="11743"/>
                  </a:cubicBezTo>
                  <a:cubicBezTo>
                    <a:pt x="1301" y="11515"/>
                    <a:pt x="1256" y="11287"/>
                    <a:pt x="1233" y="11035"/>
                  </a:cubicBezTo>
                  <a:lnTo>
                    <a:pt x="1301" y="11035"/>
                  </a:lnTo>
                  <a:cubicBezTo>
                    <a:pt x="1712" y="11013"/>
                    <a:pt x="2191" y="10898"/>
                    <a:pt x="2602" y="10602"/>
                  </a:cubicBezTo>
                  <a:cubicBezTo>
                    <a:pt x="3036" y="10328"/>
                    <a:pt x="3401" y="9894"/>
                    <a:pt x="3675" y="9415"/>
                  </a:cubicBezTo>
                  <a:cubicBezTo>
                    <a:pt x="4177" y="8456"/>
                    <a:pt x="4360" y="7406"/>
                    <a:pt x="4451" y="6607"/>
                  </a:cubicBezTo>
                  <a:cubicBezTo>
                    <a:pt x="4542" y="5831"/>
                    <a:pt x="4542" y="5306"/>
                    <a:pt x="4542" y="5306"/>
                  </a:cubicBezTo>
                  <a:cubicBezTo>
                    <a:pt x="4542" y="5306"/>
                    <a:pt x="4542" y="4781"/>
                    <a:pt x="4497" y="4005"/>
                  </a:cubicBezTo>
                  <a:cubicBezTo>
                    <a:pt x="4428" y="3206"/>
                    <a:pt x="4314" y="2179"/>
                    <a:pt x="4109" y="1152"/>
                  </a:cubicBezTo>
                  <a:cubicBezTo>
                    <a:pt x="4063" y="901"/>
                    <a:pt x="4018" y="650"/>
                    <a:pt x="3949" y="399"/>
                  </a:cubicBezTo>
                  <a:lnTo>
                    <a:pt x="3881" y="125"/>
                  </a:lnTo>
                  <a:lnTo>
                    <a:pt x="3881" y="34"/>
                  </a:lnTo>
                  <a:lnTo>
                    <a:pt x="3858" y="11"/>
                  </a:lnTo>
                  <a:cubicBezTo>
                    <a:pt x="3858" y="3"/>
                    <a:pt x="3855"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9" name="Google Shape;3879;p49"/>
            <p:cNvSpPr/>
            <p:nvPr/>
          </p:nvSpPr>
          <p:spPr>
            <a:xfrm flipH="1">
              <a:off x="1639013" y="4198255"/>
              <a:ext cx="76034" cy="53279"/>
            </a:xfrm>
            <a:custGeom>
              <a:avLst/>
              <a:gdLst/>
              <a:ahLst/>
              <a:cxnLst/>
              <a:rect l="l" t="t" r="r" b="b"/>
              <a:pathLst>
                <a:path w="3151" h="2208" extrusionOk="0">
                  <a:moveTo>
                    <a:pt x="46" y="1"/>
                  </a:moveTo>
                  <a:cubicBezTo>
                    <a:pt x="0" y="1"/>
                    <a:pt x="0" y="138"/>
                    <a:pt x="46" y="343"/>
                  </a:cubicBezTo>
                  <a:cubicBezTo>
                    <a:pt x="69" y="549"/>
                    <a:pt x="183" y="800"/>
                    <a:pt x="320" y="1028"/>
                  </a:cubicBezTo>
                  <a:cubicBezTo>
                    <a:pt x="480" y="1256"/>
                    <a:pt x="662" y="1439"/>
                    <a:pt x="822" y="1576"/>
                  </a:cubicBezTo>
                  <a:cubicBezTo>
                    <a:pt x="982" y="1713"/>
                    <a:pt x="1096" y="1804"/>
                    <a:pt x="1096" y="1804"/>
                  </a:cubicBezTo>
                  <a:cubicBezTo>
                    <a:pt x="1096" y="1804"/>
                    <a:pt x="1575" y="2055"/>
                    <a:pt x="2100" y="2146"/>
                  </a:cubicBezTo>
                  <a:cubicBezTo>
                    <a:pt x="2304" y="2191"/>
                    <a:pt x="2507" y="2207"/>
                    <a:pt x="2680" y="2207"/>
                  </a:cubicBezTo>
                  <a:cubicBezTo>
                    <a:pt x="2953" y="2207"/>
                    <a:pt x="3150" y="2165"/>
                    <a:pt x="3150" y="2124"/>
                  </a:cubicBezTo>
                  <a:cubicBezTo>
                    <a:pt x="3150" y="2032"/>
                    <a:pt x="2648" y="1987"/>
                    <a:pt x="2192" y="1804"/>
                  </a:cubicBezTo>
                  <a:cubicBezTo>
                    <a:pt x="1735" y="1621"/>
                    <a:pt x="1370" y="1347"/>
                    <a:pt x="1370" y="1347"/>
                  </a:cubicBezTo>
                  <a:cubicBezTo>
                    <a:pt x="1370" y="1347"/>
                    <a:pt x="1256" y="1302"/>
                    <a:pt x="1119" y="1211"/>
                  </a:cubicBezTo>
                  <a:cubicBezTo>
                    <a:pt x="959" y="1096"/>
                    <a:pt x="776" y="959"/>
                    <a:pt x="617" y="800"/>
                  </a:cubicBezTo>
                  <a:cubicBezTo>
                    <a:pt x="457" y="617"/>
                    <a:pt x="320" y="434"/>
                    <a:pt x="229" y="275"/>
                  </a:cubicBezTo>
                  <a:cubicBezTo>
                    <a:pt x="137" y="115"/>
                    <a:pt x="92" y="1"/>
                    <a:pt x="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0" name="Google Shape;3880;p49"/>
            <p:cNvSpPr/>
            <p:nvPr/>
          </p:nvSpPr>
          <p:spPr>
            <a:xfrm flipH="1">
              <a:off x="1628565" y="4196470"/>
              <a:ext cx="107958" cy="91091"/>
            </a:xfrm>
            <a:custGeom>
              <a:avLst/>
              <a:gdLst/>
              <a:ahLst/>
              <a:cxnLst/>
              <a:rect l="l" t="t" r="r" b="b"/>
              <a:pathLst>
                <a:path w="4474" h="3775" extrusionOk="0">
                  <a:moveTo>
                    <a:pt x="852" y="1"/>
                  </a:moveTo>
                  <a:cubicBezTo>
                    <a:pt x="796" y="1"/>
                    <a:pt x="600" y="57"/>
                    <a:pt x="388" y="212"/>
                  </a:cubicBezTo>
                  <a:cubicBezTo>
                    <a:pt x="251" y="303"/>
                    <a:pt x="91" y="486"/>
                    <a:pt x="46" y="714"/>
                  </a:cubicBezTo>
                  <a:cubicBezTo>
                    <a:pt x="0" y="965"/>
                    <a:pt x="69" y="1193"/>
                    <a:pt x="183" y="1399"/>
                  </a:cubicBezTo>
                  <a:cubicBezTo>
                    <a:pt x="388" y="1810"/>
                    <a:pt x="708" y="2106"/>
                    <a:pt x="936" y="2312"/>
                  </a:cubicBezTo>
                  <a:cubicBezTo>
                    <a:pt x="1187" y="2517"/>
                    <a:pt x="1347" y="2654"/>
                    <a:pt x="1347" y="2654"/>
                  </a:cubicBezTo>
                  <a:cubicBezTo>
                    <a:pt x="1347" y="2654"/>
                    <a:pt x="1529" y="2768"/>
                    <a:pt x="1803" y="2905"/>
                  </a:cubicBezTo>
                  <a:cubicBezTo>
                    <a:pt x="2077" y="3065"/>
                    <a:pt x="2465" y="3248"/>
                    <a:pt x="2853" y="3407"/>
                  </a:cubicBezTo>
                  <a:cubicBezTo>
                    <a:pt x="3241" y="3567"/>
                    <a:pt x="3629" y="3681"/>
                    <a:pt x="3949" y="3750"/>
                  </a:cubicBezTo>
                  <a:cubicBezTo>
                    <a:pt x="4062" y="3767"/>
                    <a:pt x="4166" y="3775"/>
                    <a:pt x="4250" y="3775"/>
                  </a:cubicBezTo>
                  <a:cubicBezTo>
                    <a:pt x="4387" y="3775"/>
                    <a:pt x="4474" y="3755"/>
                    <a:pt x="4474" y="3727"/>
                  </a:cubicBezTo>
                  <a:cubicBezTo>
                    <a:pt x="4474" y="3704"/>
                    <a:pt x="4269" y="3658"/>
                    <a:pt x="3995" y="3544"/>
                  </a:cubicBezTo>
                  <a:cubicBezTo>
                    <a:pt x="3721" y="3430"/>
                    <a:pt x="3355" y="3248"/>
                    <a:pt x="3013" y="3065"/>
                  </a:cubicBezTo>
                  <a:cubicBezTo>
                    <a:pt x="2648" y="2882"/>
                    <a:pt x="2306" y="2677"/>
                    <a:pt x="2054" y="2494"/>
                  </a:cubicBezTo>
                  <a:cubicBezTo>
                    <a:pt x="1803" y="2334"/>
                    <a:pt x="1644" y="2220"/>
                    <a:pt x="1644" y="2220"/>
                  </a:cubicBezTo>
                  <a:cubicBezTo>
                    <a:pt x="1644" y="2220"/>
                    <a:pt x="1484" y="2106"/>
                    <a:pt x="1256" y="1946"/>
                  </a:cubicBezTo>
                  <a:cubicBezTo>
                    <a:pt x="1027" y="1764"/>
                    <a:pt x="708" y="1513"/>
                    <a:pt x="502" y="1216"/>
                  </a:cubicBezTo>
                  <a:cubicBezTo>
                    <a:pt x="411" y="1079"/>
                    <a:pt x="343" y="919"/>
                    <a:pt x="343" y="760"/>
                  </a:cubicBezTo>
                  <a:cubicBezTo>
                    <a:pt x="343" y="623"/>
                    <a:pt x="411" y="463"/>
                    <a:pt x="525" y="372"/>
                  </a:cubicBezTo>
                  <a:cubicBezTo>
                    <a:pt x="708" y="166"/>
                    <a:pt x="890" y="52"/>
                    <a:pt x="868" y="6"/>
                  </a:cubicBezTo>
                  <a:cubicBezTo>
                    <a:pt x="868" y="3"/>
                    <a:pt x="862" y="1"/>
                    <a:pt x="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1" name="Google Shape;3881;p49"/>
            <p:cNvSpPr/>
            <p:nvPr/>
          </p:nvSpPr>
          <p:spPr>
            <a:xfrm flipH="1">
              <a:off x="1424763" y="4245936"/>
              <a:ext cx="184546" cy="28908"/>
            </a:xfrm>
            <a:custGeom>
              <a:avLst/>
              <a:gdLst/>
              <a:ahLst/>
              <a:cxnLst/>
              <a:rect l="l" t="t" r="r" b="b"/>
              <a:pathLst>
                <a:path w="7648" h="1198" extrusionOk="0">
                  <a:moveTo>
                    <a:pt x="7608" y="0"/>
                  </a:moveTo>
                  <a:cubicBezTo>
                    <a:pt x="7549" y="0"/>
                    <a:pt x="7339" y="93"/>
                    <a:pt x="7031" y="170"/>
                  </a:cubicBezTo>
                  <a:cubicBezTo>
                    <a:pt x="6689" y="284"/>
                    <a:pt x="6232" y="399"/>
                    <a:pt x="5753" y="467"/>
                  </a:cubicBezTo>
                  <a:cubicBezTo>
                    <a:pt x="5273" y="558"/>
                    <a:pt x="4794" y="604"/>
                    <a:pt x="4429" y="627"/>
                  </a:cubicBezTo>
                  <a:cubicBezTo>
                    <a:pt x="4064" y="650"/>
                    <a:pt x="3835" y="673"/>
                    <a:pt x="3835" y="673"/>
                  </a:cubicBezTo>
                  <a:cubicBezTo>
                    <a:pt x="3835" y="673"/>
                    <a:pt x="3584" y="695"/>
                    <a:pt x="3242" y="718"/>
                  </a:cubicBezTo>
                  <a:cubicBezTo>
                    <a:pt x="2999" y="718"/>
                    <a:pt x="2704" y="728"/>
                    <a:pt x="2393" y="728"/>
                  </a:cubicBezTo>
                  <a:cubicBezTo>
                    <a:pt x="2238" y="728"/>
                    <a:pt x="2078" y="726"/>
                    <a:pt x="1918" y="718"/>
                  </a:cubicBezTo>
                  <a:cubicBezTo>
                    <a:pt x="1439" y="673"/>
                    <a:pt x="959" y="627"/>
                    <a:pt x="617" y="558"/>
                  </a:cubicBezTo>
                  <a:cubicBezTo>
                    <a:pt x="320" y="503"/>
                    <a:pt x="114" y="432"/>
                    <a:pt x="35" y="432"/>
                  </a:cubicBezTo>
                  <a:cubicBezTo>
                    <a:pt x="17" y="432"/>
                    <a:pt x="5" y="436"/>
                    <a:pt x="1" y="444"/>
                  </a:cubicBezTo>
                  <a:cubicBezTo>
                    <a:pt x="1" y="467"/>
                    <a:pt x="206" y="627"/>
                    <a:pt x="549" y="741"/>
                  </a:cubicBezTo>
                  <a:cubicBezTo>
                    <a:pt x="891" y="901"/>
                    <a:pt x="1393" y="1015"/>
                    <a:pt x="1872" y="1083"/>
                  </a:cubicBezTo>
                  <a:cubicBezTo>
                    <a:pt x="2375" y="1152"/>
                    <a:pt x="2877" y="1175"/>
                    <a:pt x="3242" y="1198"/>
                  </a:cubicBezTo>
                  <a:lnTo>
                    <a:pt x="3858" y="1198"/>
                  </a:lnTo>
                  <a:cubicBezTo>
                    <a:pt x="3858" y="1198"/>
                    <a:pt x="4109" y="1152"/>
                    <a:pt x="4497" y="1106"/>
                  </a:cubicBezTo>
                  <a:cubicBezTo>
                    <a:pt x="4863" y="1061"/>
                    <a:pt x="5342" y="969"/>
                    <a:pt x="5821" y="832"/>
                  </a:cubicBezTo>
                  <a:cubicBezTo>
                    <a:pt x="6301" y="695"/>
                    <a:pt x="6780" y="536"/>
                    <a:pt x="7122" y="353"/>
                  </a:cubicBezTo>
                  <a:cubicBezTo>
                    <a:pt x="7442" y="193"/>
                    <a:pt x="7647" y="33"/>
                    <a:pt x="7624" y="11"/>
                  </a:cubicBezTo>
                  <a:cubicBezTo>
                    <a:pt x="7624" y="3"/>
                    <a:pt x="7619" y="0"/>
                    <a:pt x="76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2" name="Google Shape;3882;p49"/>
            <p:cNvSpPr/>
            <p:nvPr/>
          </p:nvSpPr>
          <p:spPr>
            <a:xfrm flipH="1">
              <a:off x="1431375" y="4271345"/>
              <a:ext cx="79339" cy="21283"/>
            </a:xfrm>
            <a:custGeom>
              <a:avLst/>
              <a:gdLst/>
              <a:ahLst/>
              <a:cxnLst/>
              <a:rect l="l" t="t" r="r" b="b"/>
              <a:pathLst>
                <a:path w="3288" h="882" extrusionOk="0">
                  <a:moveTo>
                    <a:pt x="3216" y="0"/>
                  </a:moveTo>
                  <a:cubicBezTo>
                    <a:pt x="3117" y="0"/>
                    <a:pt x="2789" y="154"/>
                    <a:pt x="2443" y="236"/>
                  </a:cubicBezTo>
                  <a:cubicBezTo>
                    <a:pt x="2032" y="304"/>
                    <a:pt x="1644" y="350"/>
                    <a:pt x="1644" y="350"/>
                  </a:cubicBezTo>
                  <a:cubicBezTo>
                    <a:pt x="1644" y="350"/>
                    <a:pt x="1233" y="418"/>
                    <a:pt x="822" y="510"/>
                  </a:cubicBezTo>
                  <a:cubicBezTo>
                    <a:pt x="411" y="578"/>
                    <a:pt x="1" y="692"/>
                    <a:pt x="23" y="761"/>
                  </a:cubicBezTo>
                  <a:cubicBezTo>
                    <a:pt x="23" y="829"/>
                    <a:pt x="434" y="852"/>
                    <a:pt x="868" y="875"/>
                  </a:cubicBezTo>
                  <a:cubicBezTo>
                    <a:pt x="950" y="879"/>
                    <a:pt x="1033" y="881"/>
                    <a:pt x="1114" y="881"/>
                  </a:cubicBezTo>
                  <a:cubicBezTo>
                    <a:pt x="1435" y="881"/>
                    <a:pt x="1712" y="852"/>
                    <a:pt x="1712" y="852"/>
                  </a:cubicBezTo>
                  <a:cubicBezTo>
                    <a:pt x="1712" y="852"/>
                    <a:pt x="2146" y="761"/>
                    <a:pt x="2557" y="578"/>
                  </a:cubicBezTo>
                  <a:cubicBezTo>
                    <a:pt x="2968" y="373"/>
                    <a:pt x="3287" y="76"/>
                    <a:pt x="3242" y="8"/>
                  </a:cubicBezTo>
                  <a:cubicBezTo>
                    <a:pt x="3237" y="3"/>
                    <a:pt x="3228" y="0"/>
                    <a:pt x="32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3" name="Google Shape;3883;p49"/>
            <p:cNvSpPr/>
            <p:nvPr/>
          </p:nvSpPr>
          <p:spPr>
            <a:xfrm flipH="1">
              <a:off x="1085495" y="4124924"/>
              <a:ext cx="65006" cy="75213"/>
            </a:xfrm>
            <a:custGeom>
              <a:avLst/>
              <a:gdLst/>
              <a:ahLst/>
              <a:cxnLst/>
              <a:rect l="l" t="t" r="r" b="b"/>
              <a:pathLst>
                <a:path w="2694" h="3117" extrusionOk="0">
                  <a:moveTo>
                    <a:pt x="2636" y="1"/>
                  </a:moveTo>
                  <a:cubicBezTo>
                    <a:pt x="2548" y="1"/>
                    <a:pt x="2246" y="412"/>
                    <a:pt x="1963" y="803"/>
                  </a:cubicBezTo>
                  <a:cubicBezTo>
                    <a:pt x="1667" y="1237"/>
                    <a:pt x="1370" y="1625"/>
                    <a:pt x="1370" y="1625"/>
                  </a:cubicBezTo>
                  <a:cubicBezTo>
                    <a:pt x="1370" y="1625"/>
                    <a:pt x="1096" y="2035"/>
                    <a:pt x="776" y="2401"/>
                  </a:cubicBezTo>
                  <a:cubicBezTo>
                    <a:pt x="434" y="2766"/>
                    <a:pt x="0" y="3040"/>
                    <a:pt x="23" y="3108"/>
                  </a:cubicBezTo>
                  <a:cubicBezTo>
                    <a:pt x="26" y="3114"/>
                    <a:pt x="37" y="3117"/>
                    <a:pt x="54" y="3117"/>
                  </a:cubicBezTo>
                  <a:cubicBezTo>
                    <a:pt x="175" y="3117"/>
                    <a:pt x="628" y="2975"/>
                    <a:pt x="1027" y="2675"/>
                  </a:cubicBezTo>
                  <a:cubicBezTo>
                    <a:pt x="1461" y="2355"/>
                    <a:pt x="1781" y="1921"/>
                    <a:pt x="1781" y="1921"/>
                  </a:cubicBezTo>
                  <a:cubicBezTo>
                    <a:pt x="1781" y="1921"/>
                    <a:pt x="2077" y="1465"/>
                    <a:pt x="2283" y="986"/>
                  </a:cubicBezTo>
                  <a:cubicBezTo>
                    <a:pt x="2488" y="506"/>
                    <a:pt x="2694" y="50"/>
                    <a:pt x="2648" y="4"/>
                  </a:cubicBezTo>
                  <a:cubicBezTo>
                    <a:pt x="2645" y="2"/>
                    <a:pt x="2641" y="1"/>
                    <a:pt x="26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4" name="Google Shape;3884;p49"/>
            <p:cNvSpPr/>
            <p:nvPr/>
          </p:nvSpPr>
          <p:spPr>
            <a:xfrm flipH="1">
              <a:off x="1247408" y="3043852"/>
              <a:ext cx="369044" cy="305703"/>
            </a:xfrm>
            <a:custGeom>
              <a:avLst/>
              <a:gdLst/>
              <a:ahLst/>
              <a:cxnLst/>
              <a:rect l="l" t="t" r="r" b="b"/>
              <a:pathLst>
                <a:path w="15294" h="12669" extrusionOk="0">
                  <a:moveTo>
                    <a:pt x="7542" y="0"/>
                  </a:moveTo>
                  <a:cubicBezTo>
                    <a:pt x="5760" y="0"/>
                    <a:pt x="4333" y="179"/>
                    <a:pt x="3196" y="434"/>
                  </a:cubicBezTo>
                  <a:cubicBezTo>
                    <a:pt x="2465" y="890"/>
                    <a:pt x="206" y="3059"/>
                    <a:pt x="0" y="12303"/>
                  </a:cubicBezTo>
                  <a:lnTo>
                    <a:pt x="11162" y="12668"/>
                  </a:lnTo>
                  <a:cubicBezTo>
                    <a:pt x="11162" y="12668"/>
                    <a:pt x="9518" y="5592"/>
                    <a:pt x="15293" y="1027"/>
                  </a:cubicBezTo>
                  <a:cubicBezTo>
                    <a:pt x="13809" y="616"/>
                    <a:pt x="11846" y="228"/>
                    <a:pt x="9518" y="69"/>
                  </a:cubicBezTo>
                  <a:cubicBezTo>
                    <a:pt x="8815" y="22"/>
                    <a:pt x="8158" y="0"/>
                    <a:pt x="75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5" name="Google Shape;3885;p49"/>
            <p:cNvSpPr/>
            <p:nvPr/>
          </p:nvSpPr>
          <p:spPr>
            <a:xfrm flipH="1">
              <a:off x="1247408" y="3043852"/>
              <a:ext cx="369044" cy="305703"/>
            </a:xfrm>
            <a:custGeom>
              <a:avLst/>
              <a:gdLst/>
              <a:ahLst/>
              <a:cxnLst/>
              <a:rect l="l" t="t" r="r" b="b"/>
              <a:pathLst>
                <a:path w="15294" h="12669" extrusionOk="0">
                  <a:moveTo>
                    <a:pt x="7542" y="0"/>
                  </a:moveTo>
                  <a:cubicBezTo>
                    <a:pt x="5760" y="0"/>
                    <a:pt x="4333" y="179"/>
                    <a:pt x="3196" y="434"/>
                  </a:cubicBezTo>
                  <a:cubicBezTo>
                    <a:pt x="3082" y="502"/>
                    <a:pt x="2945" y="616"/>
                    <a:pt x="2762" y="776"/>
                  </a:cubicBezTo>
                  <a:cubicBezTo>
                    <a:pt x="2534" y="2305"/>
                    <a:pt x="8879" y="2648"/>
                    <a:pt x="9176" y="3127"/>
                  </a:cubicBezTo>
                  <a:cubicBezTo>
                    <a:pt x="9526" y="3717"/>
                    <a:pt x="6860" y="10862"/>
                    <a:pt x="3044" y="10862"/>
                  </a:cubicBezTo>
                  <a:cubicBezTo>
                    <a:pt x="2876" y="10862"/>
                    <a:pt x="2706" y="10848"/>
                    <a:pt x="2534" y="10819"/>
                  </a:cubicBezTo>
                  <a:cubicBezTo>
                    <a:pt x="548" y="10477"/>
                    <a:pt x="320" y="8103"/>
                    <a:pt x="639" y="5775"/>
                  </a:cubicBezTo>
                  <a:lnTo>
                    <a:pt x="639" y="5775"/>
                  </a:lnTo>
                  <a:cubicBezTo>
                    <a:pt x="297" y="7418"/>
                    <a:pt x="46" y="9541"/>
                    <a:pt x="0" y="12303"/>
                  </a:cubicBezTo>
                  <a:lnTo>
                    <a:pt x="11162" y="12668"/>
                  </a:lnTo>
                  <a:cubicBezTo>
                    <a:pt x="11162" y="12668"/>
                    <a:pt x="9518" y="5592"/>
                    <a:pt x="15293" y="1027"/>
                  </a:cubicBezTo>
                  <a:cubicBezTo>
                    <a:pt x="13809" y="616"/>
                    <a:pt x="11846" y="228"/>
                    <a:pt x="9518" y="69"/>
                  </a:cubicBezTo>
                  <a:cubicBezTo>
                    <a:pt x="8815" y="22"/>
                    <a:pt x="8158" y="0"/>
                    <a:pt x="754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6" name="Google Shape;3886;p49"/>
            <p:cNvSpPr/>
            <p:nvPr/>
          </p:nvSpPr>
          <p:spPr>
            <a:xfrm flipH="1">
              <a:off x="1324527" y="3079468"/>
              <a:ext cx="207108" cy="42059"/>
            </a:xfrm>
            <a:custGeom>
              <a:avLst/>
              <a:gdLst/>
              <a:ahLst/>
              <a:cxnLst/>
              <a:rect l="l" t="t" r="r" b="b"/>
              <a:pathLst>
                <a:path w="8583" h="1743" extrusionOk="0">
                  <a:moveTo>
                    <a:pt x="8562" y="1"/>
                  </a:moveTo>
                  <a:cubicBezTo>
                    <a:pt x="8487" y="1"/>
                    <a:pt x="8270" y="166"/>
                    <a:pt x="7943" y="350"/>
                  </a:cubicBezTo>
                  <a:cubicBezTo>
                    <a:pt x="7578" y="555"/>
                    <a:pt x="7053" y="784"/>
                    <a:pt x="6528" y="944"/>
                  </a:cubicBezTo>
                  <a:cubicBezTo>
                    <a:pt x="5980" y="1080"/>
                    <a:pt x="5433" y="1172"/>
                    <a:pt x="5022" y="1195"/>
                  </a:cubicBezTo>
                  <a:cubicBezTo>
                    <a:pt x="4794" y="1217"/>
                    <a:pt x="4634" y="1217"/>
                    <a:pt x="4497" y="1217"/>
                  </a:cubicBezTo>
                  <a:lnTo>
                    <a:pt x="4132" y="1217"/>
                  </a:lnTo>
                  <a:cubicBezTo>
                    <a:pt x="4040" y="1217"/>
                    <a:pt x="3939" y="1228"/>
                    <a:pt x="3820" y="1228"/>
                  </a:cubicBezTo>
                  <a:cubicBezTo>
                    <a:pt x="3761" y="1228"/>
                    <a:pt x="3698" y="1225"/>
                    <a:pt x="3629" y="1217"/>
                  </a:cubicBezTo>
                  <a:cubicBezTo>
                    <a:pt x="3196" y="1195"/>
                    <a:pt x="2648" y="1126"/>
                    <a:pt x="2100" y="1012"/>
                  </a:cubicBezTo>
                  <a:cubicBezTo>
                    <a:pt x="1575" y="875"/>
                    <a:pt x="1027" y="670"/>
                    <a:pt x="662" y="487"/>
                  </a:cubicBezTo>
                  <a:cubicBezTo>
                    <a:pt x="320" y="326"/>
                    <a:pt x="102" y="182"/>
                    <a:pt x="24" y="182"/>
                  </a:cubicBezTo>
                  <a:cubicBezTo>
                    <a:pt x="13" y="182"/>
                    <a:pt x="6" y="185"/>
                    <a:pt x="0" y="190"/>
                  </a:cubicBezTo>
                  <a:cubicBezTo>
                    <a:pt x="0" y="213"/>
                    <a:pt x="206" y="419"/>
                    <a:pt x="548" y="670"/>
                  </a:cubicBezTo>
                  <a:cubicBezTo>
                    <a:pt x="913" y="921"/>
                    <a:pt x="1461" y="1172"/>
                    <a:pt x="2009" y="1354"/>
                  </a:cubicBezTo>
                  <a:cubicBezTo>
                    <a:pt x="2557" y="1560"/>
                    <a:pt x="3150" y="1651"/>
                    <a:pt x="3584" y="1697"/>
                  </a:cubicBezTo>
                  <a:cubicBezTo>
                    <a:pt x="3812" y="1742"/>
                    <a:pt x="3995" y="1720"/>
                    <a:pt x="4132" y="1742"/>
                  </a:cubicBezTo>
                  <a:lnTo>
                    <a:pt x="4520" y="1742"/>
                  </a:lnTo>
                  <a:cubicBezTo>
                    <a:pt x="4657" y="1720"/>
                    <a:pt x="4839" y="1720"/>
                    <a:pt x="5067" y="1674"/>
                  </a:cubicBezTo>
                  <a:cubicBezTo>
                    <a:pt x="5501" y="1628"/>
                    <a:pt x="6095" y="1491"/>
                    <a:pt x="6642" y="1286"/>
                  </a:cubicBezTo>
                  <a:cubicBezTo>
                    <a:pt x="7190" y="1080"/>
                    <a:pt x="7715" y="784"/>
                    <a:pt x="8058" y="510"/>
                  </a:cubicBezTo>
                  <a:cubicBezTo>
                    <a:pt x="8400" y="236"/>
                    <a:pt x="8583" y="31"/>
                    <a:pt x="8583" y="8"/>
                  </a:cubicBezTo>
                  <a:cubicBezTo>
                    <a:pt x="8578" y="3"/>
                    <a:pt x="8571" y="1"/>
                    <a:pt x="8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7" name="Google Shape;3887;p49"/>
            <p:cNvSpPr/>
            <p:nvPr/>
          </p:nvSpPr>
          <p:spPr>
            <a:xfrm flipH="1">
              <a:off x="1339391" y="2936980"/>
              <a:ext cx="179575" cy="180999"/>
            </a:xfrm>
            <a:custGeom>
              <a:avLst/>
              <a:gdLst/>
              <a:ahLst/>
              <a:cxnLst/>
              <a:rect l="l" t="t" r="r" b="b"/>
              <a:pathLst>
                <a:path w="7442" h="7501" extrusionOk="0">
                  <a:moveTo>
                    <a:pt x="7213" y="1"/>
                  </a:moveTo>
                  <a:lnTo>
                    <a:pt x="0" y="2215"/>
                  </a:lnTo>
                  <a:lnTo>
                    <a:pt x="571" y="6597"/>
                  </a:lnTo>
                  <a:cubicBezTo>
                    <a:pt x="571" y="6597"/>
                    <a:pt x="1891" y="7501"/>
                    <a:pt x="3679" y="7501"/>
                  </a:cubicBezTo>
                  <a:cubicBezTo>
                    <a:pt x="4817" y="7501"/>
                    <a:pt x="6145" y="7134"/>
                    <a:pt x="7441" y="5936"/>
                  </a:cubicBezTo>
                  <a:lnTo>
                    <a:pt x="7213" y="1"/>
                  </a:ln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8" name="Google Shape;3888;p49"/>
            <p:cNvSpPr/>
            <p:nvPr/>
          </p:nvSpPr>
          <p:spPr>
            <a:xfrm flipH="1">
              <a:off x="1339391" y="2936980"/>
              <a:ext cx="179575" cy="170768"/>
            </a:xfrm>
            <a:custGeom>
              <a:avLst/>
              <a:gdLst/>
              <a:ahLst/>
              <a:cxnLst/>
              <a:rect l="l" t="t" r="r" b="b"/>
              <a:pathLst>
                <a:path w="7442" h="7077" extrusionOk="0">
                  <a:moveTo>
                    <a:pt x="7213" y="1"/>
                  </a:moveTo>
                  <a:lnTo>
                    <a:pt x="0" y="2215"/>
                  </a:lnTo>
                  <a:lnTo>
                    <a:pt x="206" y="3744"/>
                  </a:lnTo>
                  <a:cubicBezTo>
                    <a:pt x="822" y="3676"/>
                    <a:pt x="1438" y="3630"/>
                    <a:pt x="2077" y="3562"/>
                  </a:cubicBezTo>
                  <a:cubicBezTo>
                    <a:pt x="2876" y="3493"/>
                    <a:pt x="3698" y="3356"/>
                    <a:pt x="4497" y="3333"/>
                  </a:cubicBezTo>
                  <a:cubicBezTo>
                    <a:pt x="4516" y="3333"/>
                    <a:pt x="4536" y="3333"/>
                    <a:pt x="4555" y="3333"/>
                  </a:cubicBezTo>
                  <a:cubicBezTo>
                    <a:pt x="6296" y="3333"/>
                    <a:pt x="6113" y="5361"/>
                    <a:pt x="5729" y="7077"/>
                  </a:cubicBezTo>
                  <a:cubicBezTo>
                    <a:pt x="6277" y="6826"/>
                    <a:pt x="6871" y="6460"/>
                    <a:pt x="7441" y="5936"/>
                  </a:cubicBezTo>
                  <a:lnTo>
                    <a:pt x="7213"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9" name="Google Shape;3889;p49"/>
            <p:cNvSpPr/>
            <p:nvPr/>
          </p:nvSpPr>
          <p:spPr>
            <a:xfrm flipH="1">
              <a:off x="1079439" y="4801360"/>
              <a:ext cx="288619" cy="101153"/>
            </a:xfrm>
            <a:custGeom>
              <a:avLst/>
              <a:gdLst/>
              <a:ahLst/>
              <a:cxnLst/>
              <a:rect l="l" t="t" r="r" b="b"/>
              <a:pathLst>
                <a:path w="11961" h="4192" extrusionOk="0">
                  <a:moveTo>
                    <a:pt x="11961" y="0"/>
                  </a:moveTo>
                  <a:cubicBezTo>
                    <a:pt x="10409" y="1301"/>
                    <a:pt x="7327" y="2466"/>
                    <a:pt x="3744" y="2876"/>
                  </a:cubicBezTo>
                  <a:cubicBezTo>
                    <a:pt x="3212" y="2937"/>
                    <a:pt x="2747" y="2964"/>
                    <a:pt x="2342" y="2964"/>
                  </a:cubicBezTo>
                  <a:cubicBezTo>
                    <a:pt x="1217" y="2964"/>
                    <a:pt x="552" y="2757"/>
                    <a:pt x="183" y="2488"/>
                  </a:cubicBezTo>
                  <a:cubicBezTo>
                    <a:pt x="92" y="2603"/>
                    <a:pt x="46" y="2694"/>
                    <a:pt x="0" y="2785"/>
                  </a:cubicBezTo>
                  <a:cubicBezTo>
                    <a:pt x="319" y="2986"/>
                    <a:pt x="1007" y="3286"/>
                    <a:pt x="2328" y="3286"/>
                  </a:cubicBezTo>
                  <a:cubicBezTo>
                    <a:pt x="2805" y="3286"/>
                    <a:pt x="3364" y="3247"/>
                    <a:pt x="4018" y="3150"/>
                  </a:cubicBezTo>
                  <a:cubicBezTo>
                    <a:pt x="6587" y="2763"/>
                    <a:pt x="7922" y="2376"/>
                    <a:pt x="8388" y="2376"/>
                  </a:cubicBezTo>
                  <a:cubicBezTo>
                    <a:pt x="8526" y="2376"/>
                    <a:pt x="8588" y="2410"/>
                    <a:pt x="8583" y="2488"/>
                  </a:cubicBezTo>
                  <a:cubicBezTo>
                    <a:pt x="8583" y="2722"/>
                    <a:pt x="5171" y="3885"/>
                    <a:pt x="2269" y="3885"/>
                  </a:cubicBezTo>
                  <a:cubicBezTo>
                    <a:pt x="1479" y="3885"/>
                    <a:pt x="727" y="3799"/>
                    <a:pt x="92" y="3584"/>
                  </a:cubicBezTo>
                  <a:lnTo>
                    <a:pt x="92" y="3584"/>
                  </a:lnTo>
                  <a:cubicBezTo>
                    <a:pt x="481" y="3992"/>
                    <a:pt x="1467" y="4192"/>
                    <a:pt x="2718" y="4192"/>
                  </a:cubicBezTo>
                  <a:cubicBezTo>
                    <a:pt x="5941" y="4192"/>
                    <a:pt x="10918" y="2865"/>
                    <a:pt x="11938" y="366"/>
                  </a:cubicBezTo>
                  <a:cubicBezTo>
                    <a:pt x="11938" y="229"/>
                    <a:pt x="11938" y="115"/>
                    <a:pt x="11961" y="0"/>
                  </a:cubicBezTo>
                  <a:close/>
                </a:path>
              </a:pathLst>
            </a:custGeom>
            <a:solidFill>
              <a:srgbClr val="958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0" name="Google Shape;3890;p49"/>
            <p:cNvSpPr/>
            <p:nvPr/>
          </p:nvSpPr>
          <p:spPr>
            <a:xfrm flipH="1">
              <a:off x="1079439" y="4801360"/>
              <a:ext cx="291370" cy="101346"/>
            </a:xfrm>
            <a:custGeom>
              <a:avLst/>
              <a:gdLst/>
              <a:ahLst/>
              <a:cxnLst/>
              <a:rect l="l" t="t" r="r" b="b"/>
              <a:pathLst>
                <a:path w="12075" h="4200" extrusionOk="0">
                  <a:moveTo>
                    <a:pt x="12075" y="0"/>
                  </a:moveTo>
                  <a:cubicBezTo>
                    <a:pt x="10523" y="1301"/>
                    <a:pt x="7441" y="2466"/>
                    <a:pt x="3858" y="2876"/>
                  </a:cubicBezTo>
                  <a:cubicBezTo>
                    <a:pt x="3326" y="2937"/>
                    <a:pt x="2861" y="2964"/>
                    <a:pt x="2456" y="2964"/>
                  </a:cubicBezTo>
                  <a:cubicBezTo>
                    <a:pt x="1331" y="2964"/>
                    <a:pt x="666" y="2757"/>
                    <a:pt x="297" y="2488"/>
                  </a:cubicBezTo>
                  <a:cubicBezTo>
                    <a:pt x="91" y="2762"/>
                    <a:pt x="0" y="3036"/>
                    <a:pt x="46" y="3287"/>
                  </a:cubicBezTo>
                  <a:cubicBezTo>
                    <a:pt x="170" y="3902"/>
                    <a:pt x="1294" y="4200"/>
                    <a:pt x="2814" y="4200"/>
                  </a:cubicBezTo>
                  <a:cubicBezTo>
                    <a:pt x="6033" y="4200"/>
                    <a:pt x="11028" y="2862"/>
                    <a:pt x="12052" y="366"/>
                  </a:cubicBezTo>
                  <a:cubicBezTo>
                    <a:pt x="12052" y="229"/>
                    <a:pt x="12052" y="115"/>
                    <a:pt x="12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1" name="Google Shape;3891;p49"/>
            <p:cNvSpPr/>
            <p:nvPr/>
          </p:nvSpPr>
          <p:spPr>
            <a:xfrm flipH="1">
              <a:off x="1077774" y="4744076"/>
              <a:ext cx="295255" cy="158631"/>
            </a:xfrm>
            <a:custGeom>
              <a:avLst/>
              <a:gdLst/>
              <a:ahLst/>
              <a:cxnLst/>
              <a:rect l="l" t="t" r="r" b="b"/>
              <a:pathLst>
                <a:path w="12236" h="6574" extrusionOk="0">
                  <a:moveTo>
                    <a:pt x="12235" y="1"/>
                  </a:moveTo>
                  <a:lnTo>
                    <a:pt x="12235" y="1"/>
                  </a:lnTo>
                  <a:cubicBezTo>
                    <a:pt x="11961" y="252"/>
                    <a:pt x="11665" y="434"/>
                    <a:pt x="11368" y="571"/>
                  </a:cubicBezTo>
                  <a:cubicBezTo>
                    <a:pt x="11094" y="2078"/>
                    <a:pt x="8423" y="3790"/>
                    <a:pt x="4817" y="4155"/>
                  </a:cubicBezTo>
                  <a:cubicBezTo>
                    <a:pt x="4452" y="4191"/>
                    <a:pt x="4127" y="4208"/>
                    <a:pt x="3838" y="4208"/>
                  </a:cubicBezTo>
                  <a:cubicBezTo>
                    <a:pt x="2681" y="4208"/>
                    <a:pt x="2096" y="3945"/>
                    <a:pt x="1804" y="3653"/>
                  </a:cubicBezTo>
                  <a:cubicBezTo>
                    <a:pt x="731" y="4360"/>
                    <a:pt x="1" y="5068"/>
                    <a:pt x="138" y="5661"/>
                  </a:cubicBezTo>
                  <a:cubicBezTo>
                    <a:pt x="262" y="6276"/>
                    <a:pt x="1386" y="6574"/>
                    <a:pt x="2906" y="6574"/>
                  </a:cubicBezTo>
                  <a:cubicBezTo>
                    <a:pt x="6125" y="6574"/>
                    <a:pt x="11120" y="5236"/>
                    <a:pt x="12144" y="2740"/>
                  </a:cubicBezTo>
                  <a:cubicBezTo>
                    <a:pt x="12190" y="1827"/>
                    <a:pt x="12212" y="914"/>
                    <a:pt x="12235" y="1"/>
                  </a:cubicBezTo>
                  <a:close/>
                </a:path>
              </a:pathLst>
            </a:custGeom>
            <a:solidFill>
              <a:srgbClr val="41B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2" name="Google Shape;3892;p49"/>
            <p:cNvSpPr/>
            <p:nvPr/>
          </p:nvSpPr>
          <p:spPr>
            <a:xfrm flipH="1">
              <a:off x="1258990" y="4810313"/>
              <a:ext cx="50697" cy="27653"/>
            </a:xfrm>
            <a:custGeom>
              <a:avLst/>
              <a:gdLst/>
              <a:ahLst/>
              <a:cxnLst/>
              <a:rect l="l" t="t" r="r" b="b"/>
              <a:pathLst>
                <a:path w="2101" h="1146" extrusionOk="0">
                  <a:moveTo>
                    <a:pt x="1686" y="1"/>
                  </a:moveTo>
                  <a:cubicBezTo>
                    <a:pt x="1588" y="1"/>
                    <a:pt x="1479" y="21"/>
                    <a:pt x="1370" y="63"/>
                  </a:cubicBezTo>
                  <a:cubicBezTo>
                    <a:pt x="1096" y="177"/>
                    <a:pt x="914" y="406"/>
                    <a:pt x="982" y="565"/>
                  </a:cubicBezTo>
                  <a:cubicBezTo>
                    <a:pt x="1026" y="681"/>
                    <a:pt x="1161" y="742"/>
                    <a:pt x="1323" y="742"/>
                  </a:cubicBezTo>
                  <a:cubicBezTo>
                    <a:pt x="1417" y="742"/>
                    <a:pt x="1521" y="721"/>
                    <a:pt x="1621" y="679"/>
                  </a:cubicBezTo>
                  <a:cubicBezTo>
                    <a:pt x="1918" y="565"/>
                    <a:pt x="2101" y="337"/>
                    <a:pt x="2032" y="177"/>
                  </a:cubicBezTo>
                  <a:cubicBezTo>
                    <a:pt x="1989" y="62"/>
                    <a:pt x="1854" y="1"/>
                    <a:pt x="1686" y="1"/>
                  </a:cubicBezTo>
                  <a:close/>
                  <a:moveTo>
                    <a:pt x="471" y="680"/>
                  </a:moveTo>
                  <a:cubicBezTo>
                    <a:pt x="415" y="680"/>
                    <a:pt x="355" y="688"/>
                    <a:pt x="298" y="702"/>
                  </a:cubicBezTo>
                  <a:cubicBezTo>
                    <a:pt x="115" y="771"/>
                    <a:pt x="1" y="908"/>
                    <a:pt x="24" y="1022"/>
                  </a:cubicBezTo>
                  <a:cubicBezTo>
                    <a:pt x="55" y="1099"/>
                    <a:pt x="149" y="1145"/>
                    <a:pt x="271" y="1145"/>
                  </a:cubicBezTo>
                  <a:cubicBezTo>
                    <a:pt x="328" y="1145"/>
                    <a:pt x="391" y="1135"/>
                    <a:pt x="457" y="1113"/>
                  </a:cubicBezTo>
                  <a:cubicBezTo>
                    <a:pt x="640" y="1045"/>
                    <a:pt x="754" y="908"/>
                    <a:pt x="708" y="794"/>
                  </a:cubicBezTo>
                  <a:cubicBezTo>
                    <a:pt x="693" y="716"/>
                    <a:pt x="592" y="680"/>
                    <a:pt x="471" y="68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3" name="Google Shape;3893;p49"/>
            <p:cNvSpPr/>
            <p:nvPr/>
          </p:nvSpPr>
          <p:spPr>
            <a:xfrm flipH="1">
              <a:off x="1077774" y="4743521"/>
              <a:ext cx="301866" cy="159186"/>
            </a:xfrm>
            <a:custGeom>
              <a:avLst/>
              <a:gdLst/>
              <a:ahLst/>
              <a:cxnLst/>
              <a:rect l="l" t="t" r="r" b="b"/>
              <a:pathLst>
                <a:path w="12510" h="6597" extrusionOk="0">
                  <a:moveTo>
                    <a:pt x="12509" y="1"/>
                  </a:moveTo>
                  <a:lnTo>
                    <a:pt x="12509" y="1"/>
                  </a:lnTo>
                  <a:cubicBezTo>
                    <a:pt x="11773" y="689"/>
                    <a:pt x="10957" y="915"/>
                    <a:pt x="10202" y="915"/>
                  </a:cubicBezTo>
                  <a:cubicBezTo>
                    <a:pt x="9505" y="915"/>
                    <a:pt x="8860" y="723"/>
                    <a:pt x="8378" y="526"/>
                  </a:cubicBezTo>
                  <a:lnTo>
                    <a:pt x="8378" y="526"/>
                  </a:lnTo>
                  <a:cubicBezTo>
                    <a:pt x="8401" y="663"/>
                    <a:pt x="8401" y="731"/>
                    <a:pt x="8401" y="731"/>
                  </a:cubicBezTo>
                  <a:cubicBezTo>
                    <a:pt x="8401" y="731"/>
                    <a:pt x="1" y="3767"/>
                    <a:pt x="412" y="5684"/>
                  </a:cubicBezTo>
                  <a:cubicBezTo>
                    <a:pt x="536" y="6299"/>
                    <a:pt x="1660" y="6597"/>
                    <a:pt x="3180" y="6597"/>
                  </a:cubicBezTo>
                  <a:cubicBezTo>
                    <a:pt x="6399" y="6597"/>
                    <a:pt x="11394" y="5259"/>
                    <a:pt x="12418" y="2763"/>
                  </a:cubicBezTo>
                  <a:cubicBezTo>
                    <a:pt x="12464" y="1850"/>
                    <a:pt x="12486" y="937"/>
                    <a:pt x="125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94" name="Google Shape;3894;p49"/>
          <p:cNvGrpSpPr/>
          <p:nvPr/>
        </p:nvGrpSpPr>
        <p:grpSpPr>
          <a:xfrm flipH="1">
            <a:off x="1724264" y="-3"/>
            <a:ext cx="6820858" cy="3733079"/>
            <a:chOff x="417689" y="101597"/>
            <a:chExt cx="6820858" cy="3733079"/>
          </a:xfrm>
        </p:grpSpPr>
        <p:grpSp>
          <p:nvGrpSpPr>
            <p:cNvPr id="3895" name="Google Shape;3895;p49"/>
            <p:cNvGrpSpPr/>
            <p:nvPr/>
          </p:nvGrpSpPr>
          <p:grpSpPr>
            <a:xfrm rot="1063801">
              <a:off x="4681851" y="297955"/>
              <a:ext cx="1570468" cy="1800987"/>
              <a:chOff x="3056825" y="-2290075"/>
              <a:chExt cx="1465250" cy="1680325"/>
            </a:xfrm>
          </p:grpSpPr>
          <p:sp>
            <p:nvSpPr>
              <p:cNvPr id="3896" name="Google Shape;3896;p49"/>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7" name="Google Shape;3897;p49"/>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8" name="Google Shape;3898;p49"/>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9" name="Google Shape;3899;p49"/>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0" name="Google Shape;3900;p49"/>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1" name="Google Shape;3901;p49"/>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2" name="Google Shape;3902;p49"/>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3" name="Google Shape;3903;p49"/>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4" name="Google Shape;3904;p49"/>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5" name="Google Shape;3905;p49"/>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6" name="Google Shape;3906;p49"/>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7" name="Google Shape;3907;p49"/>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8" name="Google Shape;3908;p49"/>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9" name="Google Shape;3909;p49"/>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0" name="Google Shape;3910;p49"/>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911" name="Google Shape;3911;p49"/>
            <p:cNvGrpSpPr/>
            <p:nvPr/>
          </p:nvGrpSpPr>
          <p:grpSpPr>
            <a:xfrm>
              <a:off x="6397051" y="665217"/>
              <a:ext cx="841496" cy="855191"/>
              <a:chOff x="5967275" y="1212450"/>
              <a:chExt cx="1139775" cy="1158325"/>
            </a:xfrm>
          </p:grpSpPr>
          <p:sp>
            <p:nvSpPr>
              <p:cNvPr id="3912" name="Google Shape;3912;p49"/>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3" name="Google Shape;3913;p49"/>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4" name="Google Shape;3914;p49"/>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5" name="Google Shape;3915;p49"/>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6" name="Google Shape;3916;p49"/>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7" name="Google Shape;3917;p49"/>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8" name="Google Shape;3918;p49"/>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919" name="Google Shape;3919;p49"/>
            <p:cNvGrpSpPr/>
            <p:nvPr/>
          </p:nvGrpSpPr>
          <p:grpSpPr>
            <a:xfrm rot="8538506">
              <a:off x="3512700" y="505569"/>
              <a:ext cx="1391476" cy="1735045"/>
              <a:chOff x="2386975" y="3180875"/>
              <a:chExt cx="1391500" cy="1735075"/>
            </a:xfrm>
          </p:grpSpPr>
          <p:sp>
            <p:nvSpPr>
              <p:cNvPr id="3920" name="Google Shape;3920;p49"/>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1" name="Google Shape;3921;p49"/>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2" name="Google Shape;3922;p49"/>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3" name="Google Shape;3923;p49"/>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4" name="Google Shape;3924;p49"/>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5" name="Google Shape;3925;p49"/>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6" name="Google Shape;3926;p49"/>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7" name="Google Shape;3927;p49"/>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8" name="Google Shape;3928;p49"/>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9" name="Google Shape;3929;p49"/>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0" name="Google Shape;3930;p49"/>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1" name="Google Shape;3931;p49"/>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2" name="Google Shape;3932;p49"/>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3" name="Google Shape;3933;p49"/>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4" name="Google Shape;3934;p49"/>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5" name="Google Shape;3935;p49"/>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6" name="Google Shape;3936;p49"/>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7" name="Google Shape;3937;p49"/>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8" name="Google Shape;3938;p49"/>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9" name="Google Shape;3939;p49"/>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0" name="Google Shape;3940;p49"/>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1" name="Google Shape;3941;p49"/>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942" name="Google Shape;3942;p49"/>
            <p:cNvGrpSpPr/>
            <p:nvPr/>
          </p:nvGrpSpPr>
          <p:grpSpPr>
            <a:xfrm rot="-5400000" flipH="1">
              <a:off x="635334" y="1893311"/>
              <a:ext cx="1723720" cy="2159011"/>
              <a:chOff x="610625" y="938625"/>
              <a:chExt cx="1230350" cy="1541050"/>
            </a:xfrm>
          </p:grpSpPr>
          <p:sp>
            <p:nvSpPr>
              <p:cNvPr id="3943" name="Google Shape;3943;p49"/>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4" name="Google Shape;3944;p49"/>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5" name="Google Shape;3945;p49"/>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6" name="Google Shape;3946;p49"/>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7" name="Google Shape;3947;p49"/>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8" name="Google Shape;3948;p49"/>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9" name="Google Shape;3949;p49"/>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0" name="Google Shape;3950;p49"/>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1" name="Google Shape;3951;p49"/>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2" name="Google Shape;3952;p49"/>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3" name="Google Shape;3953;p49"/>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4" name="Google Shape;3954;p49"/>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5" name="Google Shape;3955;p49"/>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6" name="Google Shape;3956;p49"/>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7" name="Google Shape;3957;p49"/>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8" name="Google Shape;3958;p49"/>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9" name="Google Shape;3959;p49"/>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0" name="Google Shape;3960;p49"/>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961" name="Google Shape;3961;p49"/>
            <p:cNvGrpSpPr/>
            <p:nvPr/>
          </p:nvGrpSpPr>
          <p:grpSpPr>
            <a:xfrm rot="-9044330">
              <a:off x="1698634" y="238225"/>
              <a:ext cx="1077529" cy="2269717"/>
              <a:chOff x="4458800" y="2953350"/>
              <a:chExt cx="842025" cy="1773650"/>
            </a:xfrm>
          </p:grpSpPr>
          <p:sp>
            <p:nvSpPr>
              <p:cNvPr id="3962" name="Google Shape;3962;p49"/>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3" name="Google Shape;3963;p49"/>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4" name="Google Shape;3964;p49"/>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5" name="Google Shape;3965;p49"/>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6" name="Google Shape;3966;p49"/>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7" name="Google Shape;3967;p49"/>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8" name="Google Shape;3968;p49"/>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9" name="Google Shape;3969;p49"/>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0" name="Google Shape;3970;p49"/>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1" name="Google Shape;3971;p49"/>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2" name="Google Shape;3972;p49"/>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3" name="Google Shape;3973;p49"/>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4" name="Google Shape;3974;p49"/>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5" name="Google Shape;3975;p49"/>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6" name="Google Shape;3976;p49"/>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7" name="Google Shape;3977;p49"/>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8" name="Google Shape;3978;p49"/>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9" name="Google Shape;3979;p49"/>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0" name="Google Shape;3980;p49"/>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1" name="Google Shape;3981;p49"/>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2" name="Google Shape;3982;p49"/>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3983" name="Google Shape;3983;p49"/>
          <p:cNvGrpSpPr/>
          <p:nvPr/>
        </p:nvGrpSpPr>
        <p:grpSpPr>
          <a:xfrm>
            <a:off x="1533919" y="1103443"/>
            <a:ext cx="6076162" cy="3464629"/>
            <a:chOff x="1275600" y="1191775"/>
            <a:chExt cx="4346325" cy="3314800"/>
          </a:xfrm>
        </p:grpSpPr>
        <p:sp>
          <p:nvSpPr>
            <p:cNvPr id="3984" name="Google Shape;3984;p49"/>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5" name="Google Shape;3985;p49"/>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6" name="Google Shape;3986;p49"/>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7" name="Google Shape;3987;p49"/>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8" name="Google Shape;3988;p49"/>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9" name="Google Shape;3989;p49"/>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0" name="Google Shape;3990;p49"/>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1" name="Google Shape;3991;p49"/>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2" name="Google Shape;3992;p49"/>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3" name="Google Shape;3993;p49"/>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4" name="Google Shape;3994;p49"/>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5" name="Google Shape;3995;p49"/>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6" name="Google Shape;3996;p49"/>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7" name="Google Shape;3997;p49"/>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8" name="Google Shape;3998;p49"/>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9" name="Google Shape;3999;p49"/>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0" name="Google Shape;4000;p49"/>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001" name="Google Shape;4001;p49"/>
          <p:cNvSpPr/>
          <p:nvPr/>
        </p:nvSpPr>
        <p:spPr>
          <a:xfrm flipH="1">
            <a:off x="2470564" y="2098982"/>
            <a:ext cx="1023004" cy="96452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2" name="Google Shape;4002;p49"/>
          <p:cNvSpPr txBox="1">
            <a:spLocks noGrp="1"/>
          </p:cNvSpPr>
          <p:nvPr>
            <p:ph type="title"/>
          </p:nvPr>
        </p:nvSpPr>
        <p:spPr>
          <a:xfrm>
            <a:off x="3684852" y="1878983"/>
            <a:ext cx="3306366" cy="6904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latin typeface="Itim" panose="00000500000000000000" pitchFamily="2" charset="-34"/>
                <a:cs typeface="Itim" panose="00000500000000000000" pitchFamily="2" charset="-34"/>
              </a:rPr>
              <a:t>KHÁM PHÁ</a:t>
            </a:r>
            <a:endParaRPr>
              <a:latin typeface="Itim" panose="00000500000000000000" pitchFamily="2" charset="-34"/>
              <a:cs typeface="Itim" panose="00000500000000000000" pitchFamily="2" charset="-34"/>
            </a:endParaRPr>
          </a:p>
        </p:txBody>
      </p:sp>
      <p:sp>
        <p:nvSpPr>
          <p:cNvPr id="4003" name="Google Shape;4003;p49"/>
          <p:cNvSpPr txBox="1">
            <a:spLocks noGrp="1"/>
          </p:cNvSpPr>
          <p:nvPr>
            <p:ph type="title" idx="2"/>
          </p:nvPr>
        </p:nvSpPr>
        <p:spPr>
          <a:xfrm>
            <a:off x="2482017" y="2264446"/>
            <a:ext cx="1000200" cy="63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02</a:t>
            </a:r>
            <a:endParaRPr lang="en-GB"/>
          </a:p>
        </p:txBody>
      </p:sp>
      <p:sp>
        <p:nvSpPr>
          <p:cNvPr id="4004" name="Google Shape;4004;p49"/>
          <p:cNvSpPr txBox="1">
            <a:spLocks noGrp="1"/>
          </p:cNvSpPr>
          <p:nvPr>
            <p:ph type="subTitle" idx="1"/>
          </p:nvPr>
        </p:nvSpPr>
        <p:spPr>
          <a:xfrm>
            <a:off x="3684852" y="2649933"/>
            <a:ext cx="2660400" cy="63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Tìm hiểu danh từ chung và danh từ riêng là gì?</a:t>
            </a:r>
            <a:endParaRPr lang="vi-VN"/>
          </a:p>
        </p:txBody>
      </p:sp>
      <p:grpSp>
        <p:nvGrpSpPr>
          <p:cNvPr id="4005" name="Google Shape;4005;p49"/>
          <p:cNvGrpSpPr/>
          <p:nvPr/>
        </p:nvGrpSpPr>
        <p:grpSpPr>
          <a:xfrm>
            <a:off x="878177" y="1738105"/>
            <a:ext cx="1465101" cy="1957812"/>
            <a:chOff x="566652" y="1738105"/>
            <a:chExt cx="1465101" cy="1957812"/>
          </a:xfrm>
        </p:grpSpPr>
        <p:sp>
          <p:nvSpPr>
            <p:cNvPr id="4006" name="Google Shape;4006;p49"/>
            <p:cNvSpPr/>
            <p:nvPr/>
          </p:nvSpPr>
          <p:spPr>
            <a:xfrm flipH="1">
              <a:off x="566652" y="1918236"/>
              <a:ext cx="597290" cy="502556"/>
            </a:xfrm>
            <a:custGeom>
              <a:avLst/>
              <a:gdLst/>
              <a:ahLst/>
              <a:cxnLst/>
              <a:rect l="l" t="t" r="r" b="b"/>
              <a:pathLst>
                <a:path w="24753" h="20827" extrusionOk="0">
                  <a:moveTo>
                    <a:pt x="10086" y="1"/>
                  </a:moveTo>
                  <a:cubicBezTo>
                    <a:pt x="9843" y="1"/>
                    <a:pt x="9595" y="35"/>
                    <a:pt x="9345" y="107"/>
                  </a:cubicBezTo>
                  <a:cubicBezTo>
                    <a:pt x="8364" y="404"/>
                    <a:pt x="7587" y="1066"/>
                    <a:pt x="7085" y="1956"/>
                  </a:cubicBezTo>
                  <a:cubicBezTo>
                    <a:pt x="6834" y="2390"/>
                    <a:pt x="6674" y="2892"/>
                    <a:pt x="6606" y="3394"/>
                  </a:cubicBezTo>
                  <a:cubicBezTo>
                    <a:pt x="6583" y="3508"/>
                    <a:pt x="6560" y="3737"/>
                    <a:pt x="6560" y="3988"/>
                  </a:cubicBezTo>
                  <a:cubicBezTo>
                    <a:pt x="6560" y="4295"/>
                    <a:pt x="6581" y="4624"/>
                    <a:pt x="6705" y="4729"/>
                  </a:cubicBezTo>
                  <a:lnTo>
                    <a:pt x="6705" y="4729"/>
                  </a:lnTo>
                  <a:cubicBezTo>
                    <a:pt x="6326" y="4442"/>
                    <a:pt x="5946" y="4198"/>
                    <a:pt x="5532" y="4198"/>
                  </a:cubicBezTo>
                  <a:cubicBezTo>
                    <a:pt x="5329" y="4198"/>
                    <a:pt x="5118" y="4257"/>
                    <a:pt x="4894" y="4398"/>
                  </a:cubicBezTo>
                  <a:cubicBezTo>
                    <a:pt x="4187" y="4832"/>
                    <a:pt x="3913" y="5677"/>
                    <a:pt x="4050" y="6453"/>
                  </a:cubicBezTo>
                  <a:cubicBezTo>
                    <a:pt x="4164" y="7000"/>
                    <a:pt x="4756" y="8026"/>
                    <a:pt x="5395" y="8096"/>
                  </a:cubicBezTo>
                  <a:lnTo>
                    <a:pt x="5395" y="8096"/>
                  </a:lnTo>
                  <a:cubicBezTo>
                    <a:pt x="5171" y="8072"/>
                    <a:pt x="4962" y="8060"/>
                    <a:pt x="4767" y="8060"/>
                  </a:cubicBezTo>
                  <a:cubicBezTo>
                    <a:pt x="1" y="8060"/>
                    <a:pt x="3470" y="15030"/>
                    <a:pt x="4917" y="17135"/>
                  </a:cubicBezTo>
                  <a:cubicBezTo>
                    <a:pt x="6306" y="19183"/>
                    <a:pt x="8506" y="20826"/>
                    <a:pt x="10599" y="20826"/>
                  </a:cubicBezTo>
                  <a:cubicBezTo>
                    <a:pt x="11982" y="20826"/>
                    <a:pt x="13318" y="20110"/>
                    <a:pt x="14344" y="18322"/>
                  </a:cubicBezTo>
                  <a:cubicBezTo>
                    <a:pt x="15631" y="19554"/>
                    <a:pt x="17028" y="20049"/>
                    <a:pt x="18281" y="20049"/>
                  </a:cubicBezTo>
                  <a:cubicBezTo>
                    <a:pt x="20139" y="20049"/>
                    <a:pt x="21677" y="18959"/>
                    <a:pt x="22059" y="17569"/>
                  </a:cubicBezTo>
                  <a:cubicBezTo>
                    <a:pt x="22721" y="15240"/>
                    <a:pt x="21237" y="13209"/>
                    <a:pt x="21237" y="13209"/>
                  </a:cubicBezTo>
                  <a:cubicBezTo>
                    <a:pt x="21237" y="13209"/>
                    <a:pt x="24752" y="10036"/>
                    <a:pt x="22355" y="6955"/>
                  </a:cubicBezTo>
                  <a:cubicBezTo>
                    <a:pt x="21362" y="5668"/>
                    <a:pt x="20231" y="5291"/>
                    <a:pt x="19247" y="5291"/>
                  </a:cubicBezTo>
                  <a:cubicBezTo>
                    <a:pt x="17858" y="5291"/>
                    <a:pt x="16763" y="6042"/>
                    <a:pt x="16763" y="6042"/>
                  </a:cubicBezTo>
                  <a:cubicBezTo>
                    <a:pt x="16763" y="6042"/>
                    <a:pt x="19046" y="3326"/>
                    <a:pt x="17334" y="2321"/>
                  </a:cubicBezTo>
                  <a:cubicBezTo>
                    <a:pt x="17078" y="2166"/>
                    <a:pt x="16823" y="2100"/>
                    <a:pt x="16575" y="2100"/>
                  </a:cubicBezTo>
                  <a:cubicBezTo>
                    <a:pt x="15185" y="2100"/>
                    <a:pt x="14001" y="4170"/>
                    <a:pt x="14001" y="4170"/>
                  </a:cubicBezTo>
                  <a:cubicBezTo>
                    <a:pt x="13737" y="2239"/>
                    <a:pt x="12061" y="1"/>
                    <a:pt x="100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7" name="Google Shape;4007;p49"/>
            <p:cNvSpPr/>
            <p:nvPr/>
          </p:nvSpPr>
          <p:spPr>
            <a:xfrm flipH="1">
              <a:off x="908140" y="3094066"/>
              <a:ext cx="399351" cy="601850"/>
            </a:xfrm>
            <a:custGeom>
              <a:avLst/>
              <a:gdLst/>
              <a:ahLst/>
              <a:cxnLst/>
              <a:rect l="l" t="t" r="r" b="b"/>
              <a:pathLst>
                <a:path w="16550" h="24942" extrusionOk="0">
                  <a:moveTo>
                    <a:pt x="5077" y="1"/>
                  </a:moveTo>
                  <a:cubicBezTo>
                    <a:pt x="3987" y="1"/>
                    <a:pt x="2773" y="679"/>
                    <a:pt x="2192" y="1480"/>
                  </a:cubicBezTo>
                  <a:cubicBezTo>
                    <a:pt x="1416" y="2553"/>
                    <a:pt x="1120" y="4013"/>
                    <a:pt x="1439" y="5292"/>
                  </a:cubicBezTo>
                  <a:cubicBezTo>
                    <a:pt x="2010" y="7437"/>
                    <a:pt x="3265" y="9286"/>
                    <a:pt x="4247" y="11249"/>
                  </a:cubicBezTo>
                  <a:cubicBezTo>
                    <a:pt x="5479" y="13714"/>
                    <a:pt x="6849" y="15221"/>
                    <a:pt x="8287" y="17594"/>
                  </a:cubicBezTo>
                  <a:cubicBezTo>
                    <a:pt x="6917" y="16887"/>
                    <a:pt x="5160" y="16316"/>
                    <a:pt x="3699" y="15814"/>
                  </a:cubicBezTo>
                  <a:cubicBezTo>
                    <a:pt x="3411" y="15715"/>
                    <a:pt x="3124" y="15669"/>
                    <a:pt x="2849" y="15669"/>
                  </a:cubicBezTo>
                  <a:cubicBezTo>
                    <a:pt x="1227" y="15669"/>
                    <a:pt x="1" y="17266"/>
                    <a:pt x="1211" y="18964"/>
                  </a:cubicBezTo>
                  <a:cubicBezTo>
                    <a:pt x="2169" y="20311"/>
                    <a:pt x="3699" y="21543"/>
                    <a:pt x="5000" y="22548"/>
                  </a:cubicBezTo>
                  <a:cubicBezTo>
                    <a:pt x="6735" y="23887"/>
                    <a:pt x="9126" y="24941"/>
                    <a:pt x="11252" y="24941"/>
                  </a:cubicBezTo>
                  <a:cubicBezTo>
                    <a:pt x="12930" y="24941"/>
                    <a:pt x="14444" y="24285"/>
                    <a:pt x="15340" y="22593"/>
                  </a:cubicBezTo>
                  <a:cubicBezTo>
                    <a:pt x="16549" y="20311"/>
                    <a:pt x="15431" y="17047"/>
                    <a:pt x="14701" y="14787"/>
                  </a:cubicBezTo>
                  <a:cubicBezTo>
                    <a:pt x="13445" y="11089"/>
                    <a:pt x="11688" y="7460"/>
                    <a:pt x="9542" y="4105"/>
                  </a:cubicBezTo>
                  <a:cubicBezTo>
                    <a:pt x="8857" y="3009"/>
                    <a:pt x="8104" y="1845"/>
                    <a:pt x="7123" y="955"/>
                  </a:cubicBezTo>
                  <a:cubicBezTo>
                    <a:pt x="6917" y="749"/>
                    <a:pt x="6666" y="544"/>
                    <a:pt x="6392" y="384"/>
                  </a:cubicBezTo>
                  <a:cubicBezTo>
                    <a:pt x="6118" y="224"/>
                    <a:pt x="5822" y="87"/>
                    <a:pt x="5525" y="42"/>
                  </a:cubicBezTo>
                  <a:cubicBezTo>
                    <a:pt x="5379" y="14"/>
                    <a:pt x="5229" y="1"/>
                    <a:pt x="5077" y="1"/>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8" name="Google Shape;4008;p49"/>
            <p:cNvSpPr/>
            <p:nvPr/>
          </p:nvSpPr>
          <p:spPr>
            <a:xfrm flipH="1">
              <a:off x="908140" y="3270770"/>
              <a:ext cx="396022" cy="425146"/>
            </a:xfrm>
            <a:custGeom>
              <a:avLst/>
              <a:gdLst/>
              <a:ahLst/>
              <a:cxnLst/>
              <a:rect l="l" t="t" r="r" b="b"/>
              <a:pathLst>
                <a:path w="16412" h="17619" extrusionOk="0">
                  <a:moveTo>
                    <a:pt x="11299" y="0"/>
                  </a:moveTo>
                  <a:cubicBezTo>
                    <a:pt x="9244" y="1096"/>
                    <a:pt x="5775" y="3036"/>
                    <a:pt x="4131" y="3972"/>
                  </a:cubicBezTo>
                  <a:cubicBezTo>
                    <a:pt x="4542" y="4771"/>
                    <a:pt x="4953" y="5478"/>
                    <a:pt x="5387" y="6140"/>
                  </a:cubicBezTo>
                  <a:cubicBezTo>
                    <a:pt x="6756" y="5410"/>
                    <a:pt x="8902" y="4337"/>
                    <a:pt x="9701" y="4314"/>
                  </a:cubicBezTo>
                  <a:cubicBezTo>
                    <a:pt x="9708" y="4314"/>
                    <a:pt x="9716" y="4314"/>
                    <a:pt x="9724" y="4314"/>
                  </a:cubicBezTo>
                  <a:cubicBezTo>
                    <a:pt x="10908" y="4314"/>
                    <a:pt x="12484" y="7771"/>
                    <a:pt x="12303" y="9381"/>
                  </a:cubicBezTo>
                  <a:cubicBezTo>
                    <a:pt x="12263" y="9773"/>
                    <a:pt x="11865" y="9921"/>
                    <a:pt x="11287" y="9921"/>
                  </a:cubicBezTo>
                  <a:cubicBezTo>
                    <a:pt x="10213" y="9921"/>
                    <a:pt x="8514" y="9409"/>
                    <a:pt x="7327" y="8993"/>
                  </a:cubicBezTo>
                  <a:lnTo>
                    <a:pt x="7327" y="8993"/>
                  </a:lnTo>
                  <a:cubicBezTo>
                    <a:pt x="7601" y="9404"/>
                    <a:pt x="7875" y="9815"/>
                    <a:pt x="8149" y="10271"/>
                  </a:cubicBezTo>
                  <a:cubicBezTo>
                    <a:pt x="7715" y="10043"/>
                    <a:pt x="7236" y="9838"/>
                    <a:pt x="6756" y="9632"/>
                  </a:cubicBezTo>
                  <a:lnTo>
                    <a:pt x="6756" y="9632"/>
                  </a:lnTo>
                  <a:cubicBezTo>
                    <a:pt x="6757" y="9633"/>
                    <a:pt x="11527" y="12280"/>
                    <a:pt x="12075" y="13992"/>
                  </a:cubicBezTo>
                  <a:cubicBezTo>
                    <a:pt x="12377" y="14937"/>
                    <a:pt x="11817" y="15645"/>
                    <a:pt x="10522" y="15645"/>
                  </a:cubicBezTo>
                  <a:cubicBezTo>
                    <a:pt x="9470" y="15645"/>
                    <a:pt x="7934" y="15178"/>
                    <a:pt x="5980" y="13992"/>
                  </a:cubicBezTo>
                  <a:cubicBezTo>
                    <a:pt x="2191" y="11687"/>
                    <a:pt x="3675" y="9358"/>
                    <a:pt x="4131" y="8674"/>
                  </a:cubicBezTo>
                  <a:cubicBezTo>
                    <a:pt x="4017" y="8651"/>
                    <a:pt x="3926" y="8605"/>
                    <a:pt x="3835" y="8582"/>
                  </a:cubicBezTo>
                  <a:cubicBezTo>
                    <a:pt x="3424" y="8537"/>
                    <a:pt x="2853" y="8468"/>
                    <a:pt x="2214" y="8400"/>
                  </a:cubicBezTo>
                  <a:cubicBezTo>
                    <a:pt x="867" y="8696"/>
                    <a:pt x="0" y="10134"/>
                    <a:pt x="1073" y="11641"/>
                  </a:cubicBezTo>
                  <a:cubicBezTo>
                    <a:pt x="2031" y="12988"/>
                    <a:pt x="3561" y="14220"/>
                    <a:pt x="4862" y="15225"/>
                  </a:cubicBezTo>
                  <a:cubicBezTo>
                    <a:pt x="6597" y="16564"/>
                    <a:pt x="8988" y="17618"/>
                    <a:pt x="11114" y="17618"/>
                  </a:cubicBezTo>
                  <a:cubicBezTo>
                    <a:pt x="12792" y="17618"/>
                    <a:pt x="14306" y="16962"/>
                    <a:pt x="15202" y="15270"/>
                  </a:cubicBezTo>
                  <a:cubicBezTo>
                    <a:pt x="16411" y="12988"/>
                    <a:pt x="15293" y="9724"/>
                    <a:pt x="14563" y="7464"/>
                  </a:cubicBezTo>
                  <a:cubicBezTo>
                    <a:pt x="13695" y="4930"/>
                    <a:pt x="12600" y="2420"/>
                    <a:pt x="1129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9" name="Google Shape;4009;p49"/>
            <p:cNvSpPr/>
            <p:nvPr/>
          </p:nvSpPr>
          <p:spPr>
            <a:xfrm flipH="1">
              <a:off x="982484" y="3086104"/>
              <a:ext cx="311784" cy="316875"/>
            </a:xfrm>
            <a:custGeom>
              <a:avLst/>
              <a:gdLst/>
              <a:ahLst/>
              <a:cxnLst/>
              <a:rect l="l" t="t" r="r" b="b"/>
              <a:pathLst>
                <a:path w="12921" h="13132" extrusionOk="0">
                  <a:moveTo>
                    <a:pt x="4694" y="1"/>
                  </a:moveTo>
                  <a:cubicBezTo>
                    <a:pt x="3422" y="1"/>
                    <a:pt x="2083" y="1073"/>
                    <a:pt x="1393" y="1992"/>
                  </a:cubicBezTo>
                  <a:cubicBezTo>
                    <a:pt x="503" y="3179"/>
                    <a:pt x="1" y="4458"/>
                    <a:pt x="366" y="5850"/>
                  </a:cubicBezTo>
                  <a:cubicBezTo>
                    <a:pt x="1028" y="8247"/>
                    <a:pt x="2466" y="10301"/>
                    <a:pt x="3584" y="12492"/>
                  </a:cubicBezTo>
                  <a:cubicBezTo>
                    <a:pt x="3699" y="12720"/>
                    <a:pt x="3836" y="12926"/>
                    <a:pt x="3950" y="13131"/>
                  </a:cubicBezTo>
                  <a:cubicBezTo>
                    <a:pt x="5182" y="12424"/>
                    <a:pt x="8720" y="10598"/>
                    <a:pt x="12920" y="10187"/>
                  </a:cubicBezTo>
                  <a:cubicBezTo>
                    <a:pt x="11961" y="8247"/>
                    <a:pt x="10866" y="6375"/>
                    <a:pt x="9679" y="4549"/>
                  </a:cubicBezTo>
                  <a:cubicBezTo>
                    <a:pt x="8880" y="3339"/>
                    <a:pt x="8035" y="2038"/>
                    <a:pt x="6894" y="1034"/>
                  </a:cubicBezTo>
                  <a:cubicBezTo>
                    <a:pt x="6666" y="828"/>
                    <a:pt x="6369" y="600"/>
                    <a:pt x="6050" y="417"/>
                  </a:cubicBezTo>
                  <a:cubicBezTo>
                    <a:pt x="5730" y="235"/>
                    <a:pt x="5388" y="75"/>
                    <a:pt x="5045" y="29"/>
                  </a:cubicBezTo>
                  <a:cubicBezTo>
                    <a:pt x="4929" y="10"/>
                    <a:pt x="4812" y="1"/>
                    <a:pt x="4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0" name="Google Shape;4010;p49"/>
            <p:cNvSpPr/>
            <p:nvPr/>
          </p:nvSpPr>
          <p:spPr>
            <a:xfrm flipH="1">
              <a:off x="982484" y="3085814"/>
              <a:ext cx="265502" cy="317165"/>
            </a:xfrm>
            <a:custGeom>
              <a:avLst/>
              <a:gdLst/>
              <a:ahLst/>
              <a:cxnLst/>
              <a:rect l="l" t="t" r="r" b="b"/>
              <a:pathLst>
                <a:path w="11003" h="13144" extrusionOk="0">
                  <a:moveTo>
                    <a:pt x="2643" y="1"/>
                  </a:moveTo>
                  <a:cubicBezTo>
                    <a:pt x="1715" y="1"/>
                    <a:pt x="718" y="415"/>
                    <a:pt x="0" y="977"/>
                  </a:cubicBezTo>
                  <a:cubicBezTo>
                    <a:pt x="193" y="917"/>
                    <a:pt x="387" y="889"/>
                    <a:pt x="582" y="889"/>
                  </a:cubicBezTo>
                  <a:cubicBezTo>
                    <a:pt x="3038" y="889"/>
                    <a:pt x="5538" y="5402"/>
                    <a:pt x="5433" y="7094"/>
                  </a:cubicBezTo>
                  <a:cubicBezTo>
                    <a:pt x="5341" y="8829"/>
                    <a:pt x="1781" y="9674"/>
                    <a:pt x="251" y="9948"/>
                  </a:cubicBezTo>
                  <a:cubicBezTo>
                    <a:pt x="571" y="10518"/>
                    <a:pt x="890" y="11066"/>
                    <a:pt x="1210" y="11637"/>
                  </a:cubicBezTo>
                  <a:cubicBezTo>
                    <a:pt x="2171" y="11166"/>
                    <a:pt x="5731" y="9415"/>
                    <a:pt x="7038" y="9415"/>
                  </a:cubicBezTo>
                  <a:cubicBezTo>
                    <a:pt x="7190" y="9415"/>
                    <a:pt x="7312" y="9439"/>
                    <a:pt x="7396" y="9491"/>
                  </a:cubicBezTo>
                  <a:cubicBezTo>
                    <a:pt x="8172" y="9970"/>
                    <a:pt x="3356" y="12139"/>
                    <a:pt x="1849" y="12824"/>
                  </a:cubicBezTo>
                  <a:cubicBezTo>
                    <a:pt x="1918" y="12938"/>
                    <a:pt x="1963" y="13052"/>
                    <a:pt x="2032" y="13143"/>
                  </a:cubicBezTo>
                  <a:cubicBezTo>
                    <a:pt x="3264" y="12436"/>
                    <a:pt x="6802" y="10610"/>
                    <a:pt x="11002" y="10199"/>
                  </a:cubicBezTo>
                  <a:cubicBezTo>
                    <a:pt x="10043" y="8259"/>
                    <a:pt x="8948" y="6387"/>
                    <a:pt x="7761" y="4561"/>
                  </a:cubicBezTo>
                  <a:cubicBezTo>
                    <a:pt x="6962" y="3351"/>
                    <a:pt x="6117" y="2050"/>
                    <a:pt x="4976" y="1046"/>
                  </a:cubicBezTo>
                  <a:cubicBezTo>
                    <a:pt x="4748" y="840"/>
                    <a:pt x="4451" y="612"/>
                    <a:pt x="4132" y="429"/>
                  </a:cubicBezTo>
                  <a:cubicBezTo>
                    <a:pt x="3812" y="247"/>
                    <a:pt x="3470" y="87"/>
                    <a:pt x="3127" y="41"/>
                  </a:cubicBezTo>
                  <a:cubicBezTo>
                    <a:pt x="2969" y="14"/>
                    <a:pt x="2807" y="1"/>
                    <a:pt x="264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1" name="Google Shape;4011;p49"/>
            <p:cNvSpPr/>
            <p:nvPr/>
          </p:nvSpPr>
          <p:spPr>
            <a:xfrm flipH="1">
              <a:off x="1011851" y="3293501"/>
              <a:ext cx="197046" cy="64982"/>
            </a:xfrm>
            <a:custGeom>
              <a:avLst/>
              <a:gdLst/>
              <a:ahLst/>
              <a:cxnLst/>
              <a:rect l="l" t="t" r="r" b="b"/>
              <a:pathLst>
                <a:path w="8166" h="2693" extrusionOk="0">
                  <a:moveTo>
                    <a:pt x="6942" y="0"/>
                  </a:moveTo>
                  <a:cubicBezTo>
                    <a:pt x="6629" y="0"/>
                    <a:pt x="6282" y="11"/>
                    <a:pt x="5935" y="40"/>
                  </a:cubicBezTo>
                  <a:cubicBezTo>
                    <a:pt x="5388" y="108"/>
                    <a:pt x="4817" y="154"/>
                    <a:pt x="4429" y="268"/>
                  </a:cubicBezTo>
                  <a:cubicBezTo>
                    <a:pt x="4018" y="382"/>
                    <a:pt x="3744" y="428"/>
                    <a:pt x="3744" y="428"/>
                  </a:cubicBezTo>
                  <a:cubicBezTo>
                    <a:pt x="3744" y="428"/>
                    <a:pt x="3470" y="542"/>
                    <a:pt x="3082" y="679"/>
                  </a:cubicBezTo>
                  <a:cubicBezTo>
                    <a:pt x="2694" y="816"/>
                    <a:pt x="2215" y="1090"/>
                    <a:pt x="1713" y="1341"/>
                  </a:cubicBezTo>
                  <a:cubicBezTo>
                    <a:pt x="777" y="1911"/>
                    <a:pt x="1" y="2664"/>
                    <a:pt x="24" y="2687"/>
                  </a:cubicBezTo>
                  <a:cubicBezTo>
                    <a:pt x="26" y="2691"/>
                    <a:pt x="30" y="2692"/>
                    <a:pt x="36" y="2692"/>
                  </a:cubicBezTo>
                  <a:cubicBezTo>
                    <a:pt x="151" y="2692"/>
                    <a:pt x="960" y="2071"/>
                    <a:pt x="1872" y="1614"/>
                  </a:cubicBezTo>
                  <a:cubicBezTo>
                    <a:pt x="2375" y="1409"/>
                    <a:pt x="2854" y="1158"/>
                    <a:pt x="3242" y="1044"/>
                  </a:cubicBezTo>
                  <a:cubicBezTo>
                    <a:pt x="3630" y="930"/>
                    <a:pt x="3881" y="838"/>
                    <a:pt x="3881" y="838"/>
                  </a:cubicBezTo>
                  <a:cubicBezTo>
                    <a:pt x="3881" y="838"/>
                    <a:pt x="4132" y="770"/>
                    <a:pt x="4520" y="656"/>
                  </a:cubicBezTo>
                  <a:cubicBezTo>
                    <a:pt x="4908" y="519"/>
                    <a:pt x="5456" y="450"/>
                    <a:pt x="5981" y="336"/>
                  </a:cubicBezTo>
                  <a:cubicBezTo>
                    <a:pt x="7054" y="176"/>
                    <a:pt x="8149" y="154"/>
                    <a:pt x="8149" y="85"/>
                  </a:cubicBezTo>
                  <a:cubicBezTo>
                    <a:pt x="8165" y="54"/>
                    <a:pt x="7638" y="0"/>
                    <a:pt x="69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2" name="Google Shape;4012;p49"/>
            <p:cNvSpPr/>
            <p:nvPr/>
          </p:nvSpPr>
          <p:spPr>
            <a:xfrm flipH="1">
              <a:off x="1185731" y="3309861"/>
              <a:ext cx="257515" cy="221272"/>
            </a:xfrm>
            <a:custGeom>
              <a:avLst/>
              <a:gdLst/>
              <a:ahLst/>
              <a:cxnLst/>
              <a:rect l="l" t="t" r="r" b="b"/>
              <a:pathLst>
                <a:path w="10672" h="9170" extrusionOk="0">
                  <a:moveTo>
                    <a:pt x="4324" y="1"/>
                  </a:moveTo>
                  <a:cubicBezTo>
                    <a:pt x="1455" y="1"/>
                    <a:pt x="113" y="2796"/>
                    <a:pt x="58" y="3812"/>
                  </a:cubicBezTo>
                  <a:cubicBezTo>
                    <a:pt x="0" y="5190"/>
                    <a:pt x="1450" y="6920"/>
                    <a:pt x="2768" y="6920"/>
                  </a:cubicBezTo>
                  <a:cubicBezTo>
                    <a:pt x="3022" y="6920"/>
                    <a:pt x="3272" y="6855"/>
                    <a:pt x="3504" y="6711"/>
                  </a:cubicBezTo>
                  <a:cubicBezTo>
                    <a:pt x="3504" y="6711"/>
                    <a:pt x="4623" y="8309"/>
                    <a:pt x="6266" y="8925"/>
                  </a:cubicBezTo>
                  <a:cubicBezTo>
                    <a:pt x="6730" y="9093"/>
                    <a:pt x="7189" y="9169"/>
                    <a:pt x="7605" y="9169"/>
                  </a:cubicBezTo>
                  <a:cubicBezTo>
                    <a:pt x="8662" y="9169"/>
                    <a:pt x="9446" y="8675"/>
                    <a:pt x="9348" y="7921"/>
                  </a:cubicBezTo>
                  <a:cubicBezTo>
                    <a:pt x="9348" y="7921"/>
                    <a:pt x="10671" y="2283"/>
                    <a:pt x="6609" y="526"/>
                  </a:cubicBezTo>
                  <a:cubicBezTo>
                    <a:pt x="5760" y="156"/>
                    <a:pt x="5000" y="1"/>
                    <a:pt x="4324" y="1"/>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3" name="Google Shape;4013;p49"/>
            <p:cNvSpPr/>
            <p:nvPr/>
          </p:nvSpPr>
          <p:spPr>
            <a:xfrm flipH="1">
              <a:off x="1363642" y="3318910"/>
              <a:ext cx="76009" cy="65416"/>
            </a:xfrm>
            <a:custGeom>
              <a:avLst/>
              <a:gdLst/>
              <a:ahLst/>
              <a:cxnLst/>
              <a:rect l="l" t="t" r="r" b="b"/>
              <a:pathLst>
                <a:path w="3150" h="2711" extrusionOk="0">
                  <a:moveTo>
                    <a:pt x="3070" y="0"/>
                  </a:moveTo>
                  <a:cubicBezTo>
                    <a:pt x="2914" y="0"/>
                    <a:pt x="2461" y="84"/>
                    <a:pt x="2054" y="288"/>
                  </a:cubicBezTo>
                  <a:cubicBezTo>
                    <a:pt x="1552" y="561"/>
                    <a:pt x="1141" y="927"/>
                    <a:pt x="1141" y="927"/>
                  </a:cubicBezTo>
                  <a:cubicBezTo>
                    <a:pt x="1141" y="927"/>
                    <a:pt x="776" y="1338"/>
                    <a:pt x="502" y="1771"/>
                  </a:cubicBezTo>
                  <a:cubicBezTo>
                    <a:pt x="228" y="2228"/>
                    <a:pt x="0" y="2684"/>
                    <a:pt x="46" y="2707"/>
                  </a:cubicBezTo>
                  <a:cubicBezTo>
                    <a:pt x="49" y="2709"/>
                    <a:pt x="53" y="2711"/>
                    <a:pt x="58" y="2711"/>
                  </a:cubicBezTo>
                  <a:cubicBezTo>
                    <a:pt x="147" y="2711"/>
                    <a:pt x="451" y="2322"/>
                    <a:pt x="776" y="1954"/>
                  </a:cubicBezTo>
                  <a:cubicBezTo>
                    <a:pt x="1118" y="1566"/>
                    <a:pt x="1484" y="1223"/>
                    <a:pt x="1484" y="1223"/>
                  </a:cubicBezTo>
                  <a:cubicBezTo>
                    <a:pt x="1484" y="1223"/>
                    <a:pt x="1826" y="858"/>
                    <a:pt x="2237" y="539"/>
                  </a:cubicBezTo>
                  <a:cubicBezTo>
                    <a:pt x="2648" y="265"/>
                    <a:pt x="3150" y="82"/>
                    <a:pt x="3127" y="14"/>
                  </a:cubicBezTo>
                  <a:cubicBezTo>
                    <a:pt x="3127" y="5"/>
                    <a:pt x="3107" y="0"/>
                    <a:pt x="30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4" name="Google Shape;4014;p49"/>
            <p:cNvSpPr/>
            <p:nvPr/>
          </p:nvSpPr>
          <p:spPr>
            <a:xfrm flipH="1">
              <a:off x="1363087" y="3348976"/>
              <a:ext cx="78784" cy="89836"/>
            </a:xfrm>
            <a:custGeom>
              <a:avLst/>
              <a:gdLst/>
              <a:ahLst/>
              <a:cxnLst/>
              <a:rect l="l" t="t" r="r" b="b"/>
              <a:pathLst>
                <a:path w="3265" h="3723" extrusionOk="0">
                  <a:moveTo>
                    <a:pt x="2808" y="0"/>
                  </a:moveTo>
                  <a:cubicBezTo>
                    <a:pt x="2534" y="0"/>
                    <a:pt x="2169" y="69"/>
                    <a:pt x="1804" y="206"/>
                  </a:cubicBezTo>
                  <a:cubicBezTo>
                    <a:pt x="1462" y="343"/>
                    <a:pt x="1142" y="548"/>
                    <a:pt x="937" y="731"/>
                  </a:cubicBezTo>
                  <a:cubicBezTo>
                    <a:pt x="822" y="822"/>
                    <a:pt x="731" y="913"/>
                    <a:pt x="685" y="959"/>
                  </a:cubicBezTo>
                  <a:cubicBezTo>
                    <a:pt x="617" y="1027"/>
                    <a:pt x="594" y="1050"/>
                    <a:pt x="594" y="1050"/>
                  </a:cubicBezTo>
                  <a:cubicBezTo>
                    <a:pt x="594" y="1050"/>
                    <a:pt x="571" y="1096"/>
                    <a:pt x="526" y="1164"/>
                  </a:cubicBezTo>
                  <a:cubicBezTo>
                    <a:pt x="480" y="1233"/>
                    <a:pt x="412" y="1324"/>
                    <a:pt x="366" y="1438"/>
                  </a:cubicBezTo>
                  <a:cubicBezTo>
                    <a:pt x="206" y="1689"/>
                    <a:pt x="115" y="2032"/>
                    <a:pt x="69" y="2374"/>
                  </a:cubicBezTo>
                  <a:cubicBezTo>
                    <a:pt x="1" y="2739"/>
                    <a:pt x="69" y="3082"/>
                    <a:pt x="138" y="3333"/>
                  </a:cubicBezTo>
                  <a:cubicBezTo>
                    <a:pt x="202" y="3568"/>
                    <a:pt x="286" y="3723"/>
                    <a:pt x="315" y="3723"/>
                  </a:cubicBezTo>
                  <a:cubicBezTo>
                    <a:pt x="317" y="3723"/>
                    <a:pt x="319" y="3722"/>
                    <a:pt x="320" y="3721"/>
                  </a:cubicBezTo>
                  <a:cubicBezTo>
                    <a:pt x="343" y="3721"/>
                    <a:pt x="320" y="3561"/>
                    <a:pt x="297" y="3310"/>
                  </a:cubicBezTo>
                  <a:cubicBezTo>
                    <a:pt x="297" y="3059"/>
                    <a:pt x="297" y="2739"/>
                    <a:pt x="389" y="2420"/>
                  </a:cubicBezTo>
                  <a:cubicBezTo>
                    <a:pt x="457" y="2123"/>
                    <a:pt x="594" y="1826"/>
                    <a:pt x="731" y="1644"/>
                  </a:cubicBezTo>
                  <a:cubicBezTo>
                    <a:pt x="777" y="1530"/>
                    <a:pt x="845" y="1461"/>
                    <a:pt x="891" y="1393"/>
                  </a:cubicBezTo>
                  <a:cubicBezTo>
                    <a:pt x="937" y="1347"/>
                    <a:pt x="959" y="1301"/>
                    <a:pt x="959" y="1301"/>
                  </a:cubicBezTo>
                  <a:cubicBezTo>
                    <a:pt x="959" y="1301"/>
                    <a:pt x="982" y="1278"/>
                    <a:pt x="1028" y="1233"/>
                  </a:cubicBezTo>
                  <a:cubicBezTo>
                    <a:pt x="1074" y="1164"/>
                    <a:pt x="1142" y="1096"/>
                    <a:pt x="1233" y="1005"/>
                  </a:cubicBezTo>
                  <a:cubicBezTo>
                    <a:pt x="1393" y="845"/>
                    <a:pt x="1644" y="617"/>
                    <a:pt x="1941" y="457"/>
                  </a:cubicBezTo>
                  <a:cubicBezTo>
                    <a:pt x="2238" y="320"/>
                    <a:pt x="2580" y="206"/>
                    <a:pt x="2831" y="160"/>
                  </a:cubicBezTo>
                  <a:cubicBezTo>
                    <a:pt x="3082" y="114"/>
                    <a:pt x="3265" y="92"/>
                    <a:pt x="3265" y="69"/>
                  </a:cubicBezTo>
                  <a:cubicBezTo>
                    <a:pt x="3265" y="23"/>
                    <a:pt x="3082" y="0"/>
                    <a:pt x="2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5" name="Google Shape;4015;p49"/>
            <p:cNvSpPr/>
            <p:nvPr/>
          </p:nvSpPr>
          <p:spPr>
            <a:xfrm flipH="1">
              <a:off x="1355920" y="3397067"/>
              <a:ext cx="72173" cy="88123"/>
            </a:xfrm>
            <a:custGeom>
              <a:avLst/>
              <a:gdLst/>
              <a:ahLst/>
              <a:cxnLst/>
              <a:rect l="l" t="t" r="r" b="b"/>
              <a:pathLst>
                <a:path w="2991" h="3652" extrusionOk="0">
                  <a:moveTo>
                    <a:pt x="1837" y="1"/>
                  </a:moveTo>
                  <a:cubicBezTo>
                    <a:pt x="1766" y="1"/>
                    <a:pt x="1686" y="5"/>
                    <a:pt x="1598" y="16"/>
                  </a:cubicBezTo>
                  <a:cubicBezTo>
                    <a:pt x="1233" y="62"/>
                    <a:pt x="776" y="313"/>
                    <a:pt x="480" y="678"/>
                  </a:cubicBezTo>
                  <a:cubicBezTo>
                    <a:pt x="137" y="1043"/>
                    <a:pt x="0" y="1500"/>
                    <a:pt x="23" y="1865"/>
                  </a:cubicBezTo>
                  <a:cubicBezTo>
                    <a:pt x="23" y="2047"/>
                    <a:pt x="69" y="2207"/>
                    <a:pt x="92" y="2298"/>
                  </a:cubicBezTo>
                  <a:cubicBezTo>
                    <a:pt x="137" y="2413"/>
                    <a:pt x="183" y="2458"/>
                    <a:pt x="183" y="2458"/>
                  </a:cubicBezTo>
                  <a:cubicBezTo>
                    <a:pt x="183" y="2458"/>
                    <a:pt x="206" y="2504"/>
                    <a:pt x="251" y="2618"/>
                  </a:cubicBezTo>
                  <a:cubicBezTo>
                    <a:pt x="343" y="2686"/>
                    <a:pt x="411" y="2823"/>
                    <a:pt x="571" y="2937"/>
                  </a:cubicBezTo>
                  <a:cubicBezTo>
                    <a:pt x="822" y="3189"/>
                    <a:pt x="1279" y="3417"/>
                    <a:pt x="1735" y="3554"/>
                  </a:cubicBezTo>
                  <a:cubicBezTo>
                    <a:pt x="1923" y="3610"/>
                    <a:pt x="2111" y="3651"/>
                    <a:pt x="2311" y="3651"/>
                  </a:cubicBezTo>
                  <a:cubicBezTo>
                    <a:pt x="2354" y="3651"/>
                    <a:pt x="2398" y="3649"/>
                    <a:pt x="2443" y="3645"/>
                  </a:cubicBezTo>
                  <a:cubicBezTo>
                    <a:pt x="2580" y="3622"/>
                    <a:pt x="2694" y="3599"/>
                    <a:pt x="2808" y="3531"/>
                  </a:cubicBezTo>
                  <a:cubicBezTo>
                    <a:pt x="2854" y="3508"/>
                    <a:pt x="2876" y="3440"/>
                    <a:pt x="2922" y="3394"/>
                  </a:cubicBezTo>
                  <a:cubicBezTo>
                    <a:pt x="2945" y="3348"/>
                    <a:pt x="2968" y="3303"/>
                    <a:pt x="2968" y="3257"/>
                  </a:cubicBezTo>
                  <a:cubicBezTo>
                    <a:pt x="2990" y="3074"/>
                    <a:pt x="2968" y="2937"/>
                    <a:pt x="2922" y="2846"/>
                  </a:cubicBezTo>
                  <a:cubicBezTo>
                    <a:pt x="2876" y="2755"/>
                    <a:pt x="2854" y="2709"/>
                    <a:pt x="2831" y="2709"/>
                  </a:cubicBezTo>
                  <a:cubicBezTo>
                    <a:pt x="2785" y="2709"/>
                    <a:pt x="2876" y="2937"/>
                    <a:pt x="2808" y="3211"/>
                  </a:cubicBezTo>
                  <a:cubicBezTo>
                    <a:pt x="2763" y="3345"/>
                    <a:pt x="2627" y="3397"/>
                    <a:pt x="2451" y="3397"/>
                  </a:cubicBezTo>
                  <a:cubicBezTo>
                    <a:pt x="2266" y="3397"/>
                    <a:pt x="2037" y="3339"/>
                    <a:pt x="1826" y="3257"/>
                  </a:cubicBezTo>
                  <a:cubicBezTo>
                    <a:pt x="1438" y="3120"/>
                    <a:pt x="1073" y="2869"/>
                    <a:pt x="868" y="2664"/>
                  </a:cubicBezTo>
                  <a:cubicBezTo>
                    <a:pt x="754" y="2549"/>
                    <a:pt x="708" y="2458"/>
                    <a:pt x="639" y="2390"/>
                  </a:cubicBezTo>
                  <a:cubicBezTo>
                    <a:pt x="617" y="2321"/>
                    <a:pt x="594" y="2276"/>
                    <a:pt x="594" y="2276"/>
                  </a:cubicBezTo>
                  <a:cubicBezTo>
                    <a:pt x="594" y="2276"/>
                    <a:pt x="571" y="2230"/>
                    <a:pt x="525" y="2161"/>
                  </a:cubicBezTo>
                  <a:cubicBezTo>
                    <a:pt x="503" y="2093"/>
                    <a:pt x="457" y="1979"/>
                    <a:pt x="434" y="1842"/>
                  </a:cubicBezTo>
                  <a:cubicBezTo>
                    <a:pt x="388" y="1568"/>
                    <a:pt x="503" y="1157"/>
                    <a:pt x="731" y="860"/>
                  </a:cubicBezTo>
                  <a:cubicBezTo>
                    <a:pt x="959" y="518"/>
                    <a:pt x="1324" y="267"/>
                    <a:pt x="1644" y="176"/>
                  </a:cubicBezTo>
                  <a:cubicBezTo>
                    <a:pt x="1963" y="84"/>
                    <a:pt x="2192" y="84"/>
                    <a:pt x="2192" y="62"/>
                  </a:cubicBezTo>
                  <a:cubicBezTo>
                    <a:pt x="2192" y="44"/>
                    <a:pt x="2060" y="1"/>
                    <a:pt x="18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6" name="Google Shape;4016;p49"/>
            <p:cNvSpPr/>
            <p:nvPr/>
          </p:nvSpPr>
          <p:spPr>
            <a:xfrm flipH="1">
              <a:off x="1355920" y="3441973"/>
              <a:ext cx="35833" cy="12692"/>
            </a:xfrm>
            <a:custGeom>
              <a:avLst/>
              <a:gdLst/>
              <a:ahLst/>
              <a:cxnLst/>
              <a:rect l="l" t="t" r="r" b="b"/>
              <a:pathLst>
                <a:path w="1485" h="526" extrusionOk="0">
                  <a:moveTo>
                    <a:pt x="781" y="0"/>
                  </a:moveTo>
                  <a:cubicBezTo>
                    <a:pt x="722" y="0"/>
                    <a:pt x="686" y="4"/>
                    <a:pt x="686" y="4"/>
                  </a:cubicBezTo>
                  <a:cubicBezTo>
                    <a:pt x="686" y="4"/>
                    <a:pt x="457" y="72"/>
                    <a:pt x="298" y="209"/>
                  </a:cubicBezTo>
                  <a:cubicBezTo>
                    <a:pt x="138" y="323"/>
                    <a:pt x="1" y="460"/>
                    <a:pt x="24" y="506"/>
                  </a:cubicBezTo>
                  <a:cubicBezTo>
                    <a:pt x="38" y="520"/>
                    <a:pt x="65" y="525"/>
                    <a:pt x="102" y="525"/>
                  </a:cubicBezTo>
                  <a:cubicBezTo>
                    <a:pt x="183" y="525"/>
                    <a:pt x="309" y="499"/>
                    <a:pt x="434" y="483"/>
                  </a:cubicBezTo>
                  <a:cubicBezTo>
                    <a:pt x="617" y="437"/>
                    <a:pt x="777" y="437"/>
                    <a:pt x="777" y="437"/>
                  </a:cubicBezTo>
                  <a:cubicBezTo>
                    <a:pt x="777" y="437"/>
                    <a:pt x="914" y="369"/>
                    <a:pt x="1074" y="346"/>
                  </a:cubicBezTo>
                  <a:cubicBezTo>
                    <a:pt x="1180" y="346"/>
                    <a:pt x="1297" y="366"/>
                    <a:pt x="1376" y="366"/>
                  </a:cubicBezTo>
                  <a:cubicBezTo>
                    <a:pt x="1416" y="366"/>
                    <a:pt x="1446" y="361"/>
                    <a:pt x="1462" y="346"/>
                  </a:cubicBezTo>
                  <a:cubicBezTo>
                    <a:pt x="1484" y="323"/>
                    <a:pt x="1370" y="141"/>
                    <a:pt x="1142" y="49"/>
                  </a:cubicBezTo>
                  <a:cubicBezTo>
                    <a:pt x="1005" y="8"/>
                    <a:pt x="868" y="0"/>
                    <a:pt x="7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7" name="Google Shape;4017;p49"/>
            <p:cNvSpPr/>
            <p:nvPr/>
          </p:nvSpPr>
          <p:spPr>
            <a:xfrm flipH="1">
              <a:off x="1201705" y="3348976"/>
              <a:ext cx="241541" cy="182157"/>
            </a:xfrm>
            <a:custGeom>
              <a:avLst/>
              <a:gdLst/>
              <a:ahLst/>
              <a:cxnLst/>
              <a:rect l="l" t="t" r="r" b="b"/>
              <a:pathLst>
                <a:path w="10010" h="7549" extrusionOk="0">
                  <a:moveTo>
                    <a:pt x="1062" y="0"/>
                  </a:moveTo>
                  <a:lnTo>
                    <a:pt x="1062" y="0"/>
                  </a:lnTo>
                  <a:cubicBezTo>
                    <a:pt x="400" y="799"/>
                    <a:pt x="81" y="1712"/>
                    <a:pt x="58" y="2191"/>
                  </a:cubicBezTo>
                  <a:cubicBezTo>
                    <a:pt x="0" y="3569"/>
                    <a:pt x="1450" y="5299"/>
                    <a:pt x="2768" y="5299"/>
                  </a:cubicBezTo>
                  <a:cubicBezTo>
                    <a:pt x="3022" y="5299"/>
                    <a:pt x="3272" y="5234"/>
                    <a:pt x="3504" y="5090"/>
                  </a:cubicBezTo>
                  <a:cubicBezTo>
                    <a:pt x="3504" y="5090"/>
                    <a:pt x="4623" y="6688"/>
                    <a:pt x="6266" y="7304"/>
                  </a:cubicBezTo>
                  <a:cubicBezTo>
                    <a:pt x="6730" y="7472"/>
                    <a:pt x="7189" y="7548"/>
                    <a:pt x="7605" y="7548"/>
                  </a:cubicBezTo>
                  <a:cubicBezTo>
                    <a:pt x="8662" y="7548"/>
                    <a:pt x="9446" y="7054"/>
                    <a:pt x="9348" y="6300"/>
                  </a:cubicBezTo>
                  <a:cubicBezTo>
                    <a:pt x="9348" y="6300"/>
                    <a:pt x="10010" y="3515"/>
                    <a:pt x="8982" y="1256"/>
                  </a:cubicBezTo>
                  <a:lnTo>
                    <a:pt x="8982" y="1256"/>
                  </a:lnTo>
                  <a:cubicBezTo>
                    <a:pt x="9256" y="2671"/>
                    <a:pt x="9119" y="4565"/>
                    <a:pt x="8115" y="5410"/>
                  </a:cubicBezTo>
                  <a:cubicBezTo>
                    <a:pt x="7811" y="5668"/>
                    <a:pt x="7500" y="5773"/>
                    <a:pt x="7193" y="5773"/>
                  </a:cubicBezTo>
                  <a:cubicBezTo>
                    <a:pt x="5981" y="5773"/>
                    <a:pt x="4832" y="4126"/>
                    <a:pt x="4395" y="3744"/>
                  </a:cubicBezTo>
                  <a:cubicBezTo>
                    <a:pt x="4210" y="3590"/>
                    <a:pt x="3995" y="3545"/>
                    <a:pt x="3729" y="3545"/>
                  </a:cubicBezTo>
                  <a:cubicBezTo>
                    <a:pt x="3352" y="3545"/>
                    <a:pt x="2874" y="3636"/>
                    <a:pt x="2241" y="3636"/>
                  </a:cubicBezTo>
                  <a:cubicBezTo>
                    <a:pt x="1994" y="3636"/>
                    <a:pt x="1724" y="3622"/>
                    <a:pt x="1427" y="3584"/>
                  </a:cubicBezTo>
                  <a:cubicBezTo>
                    <a:pt x="377" y="3447"/>
                    <a:pt x="742" y="1393"/>
                    <a:pt x="10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8" name="Google Shape;4018;p49"/>
            <p:cNvSpPr/>
            <p:nvPr/>
          </p:nvSpPr>
          <p:spPr>
            <a:xfrm flipH="1">
              <a:off x="1817262" y="2400643"/>
              <a:ext cx="214492" cy="264272"/>
            </a:xfrm>
            <a:custGeom>
              <a:avLst/>
              <a:gdLst/>
              <a:ahLst/>
              <a:cxnLst/>
              <a:rect l="l" t="t" r="r" b="b"/>
              <a:pathLst>
                <a:path w="8889" h="10952" extrusionOk="0">
                  <a:moveTo>
                    <a:pt x="5776" y="0"/>
                  </a:moveTo>
                  <a:cubicBezTo>
                    <a:pt x="5361" y="0"/>
                    <a:pt x="4876" y="90"/>
                    <a:pt x="4315" y="316"/>
                  </a:cubicBezTo>
                  <a:cubicBezTo>
                    <a:pt x="1" y="2028"/>
                    <a:pt x="2763" y="10131"/>
                    <a:pt x="5000" y="10907"/>
                  </a:cubicBezTo>
                  <a:cubicBezTo>
                    <a:pt x="5090" y="10937"/>
                    <a:pt x="5179" y="10951"/>
                    <a:pt x="5267" y="10951"/>
                  </a:cubicBezTo>
                  <a:cubicBezTo>
                    <a:pt x="7388" y="10951"/>
                    <a:pt x="8888" y="2573"/>
                    <a:pt x="7990" y="1411"/>
                  </a:cubicBezTo>
                  <a:cubicBezTo>
                    <a:pt x="7990" y="1411"/>
                    <a:pt x="7422" y="0"/>
                    <a:pt x="5776" y="0"/>
                  </a:cubicBezTo>
                  <a:close/>
                </a:path>
              </a:pathLst>
            </a:custGeom>
            <a:solidFill>
              <a:srgbClr val="FFC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9" name="Google Shape;4019;p49"/>
            <p:cNvSpPr/>
            <p:nvPr/>
          </p:nvSpPr>
          <p:spPr>
            <a:xfrm flipH="1">
              <a:off x="1817382" y="2400643"/>
              <a:ext cx="214371" cy="264585"/>
            </a:xfrm>
            <a:custGeom>
              <a:avLst/>
              <a:gdLst/>
              <a:ahLst/>
              <a:cxnLst/>
              <a:rect l="l" t="t" r="r" b="b"/>
              <a:pathLst>
                <a:path w="8884" h="10965" extrusionOk="0">
                  <a:moveTo>
                    <a:pt x="5776" y="0"/>
                  </a:moveTo>
                  <a:cubicBezTo>
                    <a:pt x="5361" y="0"/>
                    <a:pt x="4876" y="90"/>
                    <a:pt x="4315" y="316"/>
                  </a:cubicBezTo>
                  <a:cubicBezTo>
                    <a:pt x="1" y="2028"/>
                    <a:pt x="2694" y="10313"/>
                    <a:pt x="5000" y="10907"/>
                  </a:cubicBezTo>
                  <a:cubicBezTo>
                    <a:pt x="5159" y="10946"/>
                    <a:pt x="5312" y="10964"/>
                    <a:pt x="5459" y="10964"/>
                  </a:cubicBezTo>
                  <a:cubicBezTo>
                    <a:pt x="8570" y="10964"/>
                    <a:pt x="8883" y="2566"/>
                    <a:pt x="7990" y="1411"/>
                  </a:cubicBezTo>
                  <a:cubicBezTo>
                    <a:pt x="7990" y="1411"/>
                    <a:pt x="7422" y="0"/>
                    <a:pt x="5776" y="0"/>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0" name="Google Shape;4020;p49"/>
            <p:cNvSpPr/>
            <p:nvPr/>
          </p:nvSpPr>
          <p:spPr>
            <a:xfrm flipH="1">
              <a:off x="1846121" y="2444463"/>
              <a:ext cx="84286" cy="166835"/>
            </a:xfrm>
            <a:custGeom>
              <a:avLst/>
              <a:gdLst/>
              <a:ahLst/>
              <a:cxnLst/>
              <a:rect l="l" t="t" r="r" b="b"/>
              <a:pathLst>
                <a:path w="3493" h="6914" extrusionOk="0">
                  <a:moveTo>
                    <a:pt x="49" y="1"/>
                  </a:moveTo>
                  <a:cubicBezTo>
                    <a:pt x="32" y="1"/>
                    <a:pt x="23" y="3"/>
                    <a:pt x="23" y="6"/>
                  </a:cubicBezTo>
                  <a:cubicBezTo>
                    <a:pt x="1" y="52"/>
                    <a:pt x="366" y="189"/>
                    <a:pt x="800" y="463"/>
                  </a:cubicBezTo>
                  <a:cubicBezTo>
                    <a:pt x="1210" y="759"/>
                    <a:pt x="1713" y="1193"/>
                    <a:pt x="2032" y="1718"/>
                  </a:cubicBezTo>
                  <a:cubicBezTo>
                    <a:pt x="2352" y="2220"/>
                    <a:pt x="2534" y="2791"/>
                    <a:pt x="2580" y="3247"/>
                  </a:cubicBezTo>
                  <a:cubicBezTo>
                    <a:pt x="2612" y="3453"/>
                    <a:pt x="2599" y="3472"/>
                    <a:pt x="2589" y="3472"/>
                  </a:cubicBezTo>
                  <a:cubicBezTo>
                    <a:pt x="2586" y="3472"/>
                    <a:pt x="2584" y="3471"/>
                    <a:pt x="2583" y="3471"/>
                  </a:cubicBezTo>
                  <a:cubicBezTo>
                    <a:pt x="2581" y="3471"/>
                    <a:pt x="2580" y="3472"/>
                    <a:pt x="2580" y="3476"/>
                  </a:cubicBezTo>
                  <a:cubicBezTo>
                    <a:pt x="2557" y="3476"/>
                    <a:pt x="2557" y="3476"/>
                    <a:pt x="2557" y="3453"/>
                  </a:cubicBezTo>
                  <a:cubicBezTo>
                    <a:pt x="2546" y="3453"/>
                    <a:pt x="2551" y="3458"/>
                    <a:pt x="2551" y="3458"/>
                  </a:cubicBezTo>
                  <a:cubicBezTo>
                    <a:pt x="2551" y="3458"/>
                    <a:pt x="2546" y="3453"/>
                    <a:pt x="2511" y="3430"/>
                  </a:cubicBezTo>
                  <a:cubicBezTo>
                    <a:pt x="2489" y="3430"/>
                    <a:pt x="2466" y="3430"/>
                    <a:pt x="2443" y="3407"/>
                  </a:cubicBezTo>
                  <a:cubicBezTo>
                    <a:pt x="2443" y="3407"/>
                    <a:pt x="2352" y="3384"/>
                    <a:pt x="2306" y="3361"/>
                  </a:cubicBezTo>
                  <a:cubicBezTo>
                    <a:pt x="2123" y="3316"/>
                    <a:pt x="2078" y="3293"/>
                    <a:pt x="2078" y="3293"/>
                  </a:cubicBezTo>
                  <a:cubicBezTo>
                    <a:pt x="2078" y="3293"/>
                    <a:pt x="2009" y="3293"/>
                    <a:pt x="1758" y="3270"/>
                  </a:cubicBezTo>
                  <a:cubicBezTo>
                    <a:pt x="1728" y="3264"/>
                    <a:pt x="1691" y="3261"/>
                    <a:pt x="1648" y="3261"/>
                  </a:cubicBezTo>
                  <a:cubicBezTo>
                    <a:pt x="1532" y="3261"/>
                    <a:pt x="1378" y="3282"/>
                    <a:pt x="1210" y="3316"/>
                  </a:cubicBezTo>
                  <a:cubicBezTo>
                    <a:pt x="1119" y="3361"/>
                    <a:pt x="1005" y="3430"/>
                    <a:pt x="891" y="3498"/>
                  </a:cubicBezTo>
                  <a:cubicBezTo>
                    <a:pt x="822" y="3567"/>
                    <a:pt x="731" y="3658"/>
                    <a:pt x="663" y="3750"/>
                  </a:cubicBezTo>
                  <a:cubicBezTo>
                    <a:pt x="663" y="3750"/>
                    <a:pt x="663" y="3750"/>
                    <a:pt x="685" y="3704"/>
                  </a:cubicBezTo>
                  <a:lnTo>
                    <a:pt x="685" y="3704"/>
                  </a:lnTo>
                  <a:cubicBezTo>
                    <a:pt x="617" y="3818"/>
                    <a:pt x="457" y="3978"/>
                    <a:pt x="526" y="4297"/>
                  </a:cubicBezTo>
                  <a:cubicBezTo>
                    <a:pt x="617" y="4617"/>
                    <a:pt x="982" y="4868"/>
                    <a:pt x="1256" y="5028"/>
                  </a:cubicBezTo>
                  <a:cubicBezTo>
                    <a:pt x="1553" y="5210"/>
                    <a:pt x="1827" y="5347"/>
                    <a:pt x="1941" y="5530"/>
                  </a:cubicBezTo>
                  <a:cubicBezTo>
                    <a:pt x="2101" y="5735"/>
                    <a:pt x="2215" y="5986"/>
                    <a:pt x="2146" y="6169"/>
                  </a:cubicBezTo>
                  <a:cubicBezTo>
                    <a:pt x="2101" y="6352"/>
                    <a:pt x="1895" y="6511"/>
                    <a:pt x="1644" y="6580"/>
                  </a:cubicBezTo>
                  <a:cubicBezTo>
                    <a:pt x="1547" y="6596"/>
                    <a:pt x="1447" y="6604"/>
                    <a:pt x="1349" y="6604"/>
                  </a:cubicBezTo>
                  <a:cubicBezTo>
                    <a:pt x="1171" y="6604"/>
                    <a:pt x="1001" y="6578"/>
                    <a:pt x="868" y="6534"/>
                  </a:cubicBezTo>
                  <a:cubicBezTo>
                    <a:pt x="449" y="6358"/>
                    <a:pt x="456" y="6054"/>
                    <a:pt x="375" y="6054"/>
                  </a:cubicBezTo>
                  <a:cubicBezTo>
                    <a:pt x="372" y="6054"/>
                    <a:pt x="369" y="6054"/>
                    <a:pt x="366" y="6055"/>
                  </a:cubicBezTo>
                  <a:cubicBezTo>
                    <a:pt x="363" y="6052"/>
                    <a:pt x="360" y="6050"/>
                    <a:pt x="357" y="6050"/>
                  </a:cubicBezTo>
                  <a:cubicBezTo>
                    <a:pt x="338" y="6050"/>
                    <a:pt x="320" y="6115"/>
                    <a:pt x="320" y="6215"/>
                  </a:cubicBezTo>
                  <a:cubicBezTo>
                    <a:pt x="343" y="6329"/>
                    <a:pt x="412" y="6557"/>
                    <a:pt x="708" y="6717"/>
                  </a:cubicBezTo>
                  <a:cubicBezTo>
                    <a:pt x="944" y="6844"/>
                    <a:pt x="1253" y="6913"/>
                    <a:pt x="1576" y="6913"/>
                  </a:cubicBezTo>
                  <a:cubicBezTo>
                    <a:pt x="1659" y="6913"/>
                    <a:pt x="1743" y="6909"/>
                    <a:pt x="1827" y="6899"/>
                  </a:cubicBezTo>
                  <a:cubicBezTo>
                    <a:pt x="2215" y="6854"/>
                    <a:pt x="2603" y="6671"/>
                    <a:pt x="2740" y="6329"/>
                  </a:cubicBezTo>
                  <a:cubicBezTo>
                    <a:pt x="2899" y="6032"/>
                    <a:pt x="2785" y="5667"/>
                    <a:pt x="2603" y="5370"/>
                  </a:cubicBezTo>
                  <a:cubicBezTo>
                    <a:pt x="2397" y="5005"/>
                    <a:pt x="2009" y="4799"/>
                    <a:pt x="1781" y="4617"/>
                  </a:cubicBezTo>
                  <a:cubicBezTo>
                    <a:pt x="1507" y="4457"/>
                    <a:pt x="1416" y="4320"/>
                    <a:pt x="1416" y="4297"/>
                  </a:cubicBezTo>
                  <a:cubicBezTo>
                    <a:pt x="1416" y="4252"/>
                    <a:pt x="1484" y="4183"/>
                    <a:pt x="1530" y="4138"/>
                  </a:cubicBezTo>
                  <a:lnTo>
                    <a:pt x="1530" y="4115"/>
                  </a:lnTo>
                  <a:lnTo>
                    <a:pt x="1553" y="4092"/>
                  </a:lnTo>
                  <a:cubicBezTo>
                    <a:pt x="1644" y="3970"/>
                    <a:pt x="1705" y="3950"/>
                    <a:pt x="1756" y="3950"/>
                  </a:cubicBezTo>
                  <a:cubicBezTo>
                    <a:pt x="1781" y="3950"/>
                    <a:pt x="1804" y="3955"/>
                    <a:pt x="1827" y="3955"/>
                  </a:cubicBezTo>
                  <a:lnTo>
                    <a:pt x="1941" y="3955"/>
                  </a:lnTo>
                  <a:cubicBezTo>
                    <a:pt x="1941" y="3955"/>
                    <a:pt x="1964" y="3978"/>
                    <a:pt x="2032" y="4001"/>
                  </a:cubicBezTo>
                  <a:cubicBezTo>
                    <a:pt x="2055" y="4001"/>
                    <a:pt x="2061" y="3995"/>
                    <a:pt x="2072" y="3995"/>
                  </a:cubicBezTo>
                  <a:cubicBezTo>
                    <a:pt x="2083" y="3995"/>
                    <a:pt x="2101" y="4001"/>
                    <a:pt x="2146" y="4023"/>
                  </a:cubicBezTo>
                  <a:cubicBezTo>
                    <a:pt x="2215" y="4069"/>
                    <a:pt x="2306" y="4115"/>
                    <a:pt x="2397" y="4183"/>
                  </a:cubicBezTo>
                  <a:cubicBezTo>
                    <a:pt x="2466" y="4206"/>
                    <a:pt x="2489" y="4206"/>
                    <a:pt x="2580" y="4274"/>
                  </a:cubicBezTo>
                  <a:cubicBezTo>
                    <a:pt x="2648" y="4343"/>
                    <a:pt x="2740" y="4389"/>
                    <a:pt x="2808" y="4457"/>
                  </a:cubicBezTo>
                  <a:cubicBezTo>
                    <a:pt x="2968" y="4594"/>
                    <a:pt x="3151" y="4731"/>
                    <a:pt x="3356" y="4891"/>
                  </a:cubicBezTo>
                  <a:cubicBezTo>
                    <a:pt x="3379" y="4754"/>
                    <a:pt x="3402" y="4526"/>
                    <a:pt x="3447" y="4229"/>
                  </a:cubicBezTo>
                  <a:cubicBezTo>
                    <a:pt x="3470" y="4069"/>
                    <a:pt x="3493" y="3886"/>
                    <a:pt x="3493" y="3704"/>
                  </a:cubicBezTo>
                  <a:cubicBezTo>
                    <a:pt x="3470" y="3476"/>
                    <a:pt x="3470" y="3407"/>
                    <a:pt x="3424" y="3247"/>
                  </a:cubicBezTo>
                  <a:cubicBezTo>
                    <a:pt x="3310" y="2745"/>
                    <a:pt x="3036" y="2129"/>
                    <a:pt x="2580" y="1558"/>
                  </a:cubicBezTo>
                  <a:cubicBezTo>
                    <a:pt x="2146" y="1010"/>
                    <a:pt x="1507" y="554"/>
                    <a:pt x="982" y="280"/>
                  </a:cubicBezTo>
                  <a:cubicBezTo>
                    <a:pt x="514" y="66"/>
                    <a:pt x="146" y="1"/>
                    <a:pt x="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1" name="Google Shape;4021;p49"/>
            <p:cNvSpPr/>
            <p:nvPr/>
          </p:nvSpPr>
          <p:spPr>
            <a:xfrm flipH="1">
              <a:off x="1836300" y="2448372"/>
              <a:ext cx="127141" cy="161985"/>
            </a:xfrm>
            <a:custGeom>
              <a:avLst/>
              <a:gdLst/>
              <a:ahLst/>
              <a:cxnLst/>
              <a:rect l="l" t="t" r="r" b="b"/>
              <a:pathLst>
                <a:path w="5269" h="6713" extrusionOk="0">
                  <a:moveTo>
                    <a:pt x="1810" y="0"/>
                  </a:moveTo>
                  <a:cubicBezTo>
                    <a:pt x="1681" y="0"/>
                    <a:pt x="1549" y="23"/>
                    <a:pt x="1415" y="72"/>
                  </a:cubicBezTo>
                  <a:cubicBezTo>
                    <a:pt x="0" y="597"/>
                    <a:pt x="46" y="6121"/>
                    <a:pt x="2739" y="6669"/>
                  </a:cubicBezTo>
                  <a:cubicBezTo>
                    <a:pt x="2879" y="6699"/>
                    <a:pt x="3007" y="6713"/>
                    <a:pt x="3125" y="6713"/>
                  </a:cubicBezTo>
                  <a:cubicBezTo>
                    <a:pt x="5268" y="6713"/>
                    <a:pt x="4017" y="2058"/>
                    <a:pt x="4017" y="2058"/>
                  </a:cubicBezTo>
                  <a:cubicBezTo>
                    <a:pt x="4017" y="2058"/>
                    <a:pt x="3045" y="0"/>
                    <a:pt x="181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2" name="Google Shape;4022;p49"/>
            <p:cNvSpPr/>
            <p:nvPr/>
          </p:nvSpPr>
          <p:spPr>
            <a:xfrm flipH="1">
              <a:off x="853606" y="2074140"/>
              <a:ext cx="1154452" cy="915420"/>
            </a:xfrm>
            <a:custGeom>
              <a:avLst/>
              <a:gdLst/>
              <a:ahLst/>
              <a:cxnLst/>
              <a:rect l="l" t="t" r="r" b="b"/>
              <a:pathLst>
                <a:path w="47843" h="37937" extrusionOk="0">
                  <a:moveTo>
                    <a:pt x="24075" y="0"/>
                  </a:moveTo>
                  <a:cubicBezTo>
                    <a:pt x="21771" y="0"/>
                    <a:pt x="19139" y="356"/>
                    <a:pt x="16229" y="1316"/>
                  </a:cubicBezTo>
                  <a:cubicBezTo>
                    <a:pt x="6734" y="4443"/>
                    <a:pt x="7190" y="13071"/>
                    <a:pt x="6483" y="19051"/>
                  </a:cubicBezTo>
                  <a:cubicBezTo>
                    <a:pt x="0" y="29596"/>
                    <a:pt x="7829" y="36444"/>
                    <a:pt x="16069" y="37699"/>
                  </a:cubicBezTo>
                  <a:cubicBezTo>
                    <a:pt x="17120" y="37861"/>
                    <a:pt x="18169" y="37936"/>
                    <a:pt x="19206" y="37936"/>
                  </a:cubicBezTo>
                  <a:cubicBezTo>
                    <a:pt x="26796" y="37936"/>
                    <a:pt x="33717" y="33891"/>
                    <a:pt x="35585" y="30075"/>
                  </a:cubicBezTo>
                  <a:cubicBezTo>
                    <a:pt x="35585" y="30075"/>
                    <a:pt x="36269" y="32498"/>
                    <a:pt x="38883" y="32498"/>
                  </a:cubicBezTo>
                  <a:cubicBezTo>
                    <a:pt x="39509" y="32498"/>
                    <a:pt x="40245" y="32359"/>
                    <a:pt x="41109" y="32016"/>
                  </a:cubicBezTo>
                  <a:cubicBezTo>
                    <a:pt x="44647" y="30623"/>
                    <a:pt x="47842" y="25031"/>
                    <a:pt x="45354" y="22543"/>
                  </a:cubicBezTo>
                  <a:cubicBezTo>
                    <a:pt x="44315" y="21504"/>
                    <a:pt x="43268" y="21165"/>
                    <a:pt x="42344" y="21165"/>
                  </a:cubicBezTo>
                  <a:cubicBezTo>
                    <a:pt x="40608" y="21165"/>
                    <a:pt x="39305" y="22361"/>
                    <a:pt x="39305" y="22361"/>
                  </a:cubicBezTo>
                  <a:cubicBezTo>
                    <a:pt x="39305" y="22361"/>
                    <a:pt x="45811" y="10423"/>
                    <a:pt x="34535" y="2891"/>
                  </a:cubicBezTo>
                  <a:cubicBezTo>
                    <a:pt x="34535" y="2891"/>
                    <a:pt x="30644" y="0"/>
                    <a:pt x="24075" y="0"/>
                  </a:cubicBezTo>
                  <a:close/>
                </a:path>
              </a:pathLst>
            </a:custGeom>
            <a:solidFill>
              <a:srgbClr val="DF9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3" name="Google Shape;4023;p49"/>
            <p:cNvSpPr/>
            <p:nvPr/>
          </p:nvSpPr>
          <p:spPr>
            <a:xfrm flipH="1">
              <a:off x="1162591" y="2195103"/>
              <a:ext cx="845467" cy="794504"/>
            </a:xfrm>
            <a:custGeom>
              <a:avLst/>
              <a:gdLst/>
              <a:ahLst/>
              <a:cxnLst/>
              <a:rect l="l" t="t" r="r" b="b"/>
              <a:pathLst>
                <a:path w="35038" h="32926" extrusionOk="0">
                  <a:moveTo>
                    <a:pt x="10386" y="0"/>
                  </a:moveTo>
                  <a:lnTo>
                    <a:pt x="10386" y="0"/>
                  </a:lnTo>
                  <a:cubicBezTo>
                    <a:pt x="6894" y="4018"/>
                    <a:pt x="6985" y="9701"/>
                    <a:pt x="6483" y="14038"/>
                  </a:cubicBezTo>
                  <a:cubicBezTo>
                    <a:pt x="0" y="24583"/>
                    <a:pt x="7829" y="31431"/>
                    <a:pt x="16069" y="32686"/>
                  </a:cubicBezTo>
                  <a:cubicBezTo>
                    <a:pt x="17125" y="32849"/>
                    <a:pt x="18178" y="32925"/>
                    <a:pt x="19219" y="32925"/>
                  </a:cubicBezTo>
                  <a:cubicBezTo>
                    <a:pt x="26189" y="32925"/>
                    <a:pt x="32574" y="29514"/>
                    <a:pt x="35037" y="25998"/>
                  </a:cubicBezTo>
                  <a:lnTo>
                    <a:pt x="35037" y="25998"/>
                  </a:lnTo>
                  <a:cubicBezTo>
                    <a:pt x="32226" y="29202"/>
                    <a:pt x="26284" y="32101"/>
                    <a:pt x="19849" y="32101"/>
                  </a:cubicBezTo>
                  <a:cubicBezTo>
                    <a:pt x="18811" y="32101"/>
                    <a:pt x="17761" y="32026"/>
                    <a:pt x="16708" y="31864"/>
                  </a:cubicBezTo>
                  <a:cubicBezTo>
                    <a:pt x="8468" y="30609"/>
                    <a:pt x="662" y="23761"/>
                    <a:pt x="7122" y="13216"/>
                  </a:cubicBezTo>
                  <a:cubicBezTo>
                    <a:pt x="7601" y="9176"/>
                    <a:pt x="7555" y="3949"/>
                    <a:pt x="10386"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4" name="Google Shape;4024;p49"/>
            <p:cNvSpPr/>
            <p:nvPr/>
          </p:nvSpPr>
          <p:spPr>
            <a:xfrm flipH="1">
              <a:off x="929616" y="2773958"/>
              <a:ext cx="218135" cy="84310"/>
            </a:xfrm>
            <a:custGeom>
              <a:avLst/>
              <a:gdLst/>
              <a:ahLst/>
              <a:cxnLst/>
              <a:rect l="l" t="t" r="r" b="b"/>
              <a:pathLst>
                <a:path w="9040" h="3494" extrusionOk="0">
                  <a:moveTo>
                    <a:pt x="9039" y="1"/>
                  </a:moveTo>
                  <a:cubicBezTo>
                    <a:pt x="8195" y="982"/>
                    <a:pt x="7168" y="1781"/>
                    <a:pt x="6118" y="2192"/>
                  </a:cubicBezTo>
                  <a:cubicBezTo>
                    <a:pt x="5249" y="2536"/>
                    <a:pt x="4511" y="2674"/>
                    <a:pt x="3884" y="2674"/>
                  </a:cubicBezTo>
                  <a:cubicBezTo>
                    <a:pt x="1263" y="2674"/>
                    <a:pt x="594" y="252"/>
                    <a:pt x="594" y="252"/>
                  </a:cubicBezTo>
                  <a:cubicBezTo>
                    <a:pt x="434" y="571"/>
                    <a:pt x="229" y="914"/>
                    <a:pt x="0" y="1233"/>
                  </a:cubicBezTo>
                  <a:cubicBezTo>
                    <a:pt x="196" y="1767"/>
                    <a:pt x="1030" y="3494"/>
                    <a:pt x="3237" y="3494"/>
                  </a:cubicBezTo>
                  <a:cubicBezTo>
                    <a:pt x="3861" y="3494"/>
                    <a:pt x="4595" y="3356"/>
                    <a:pt x="5456" y="3014"/>
                  </a:cubicBezTo>
                  <a:cubicBezTo>
                    <a:pt x="6802" y="2489"/>
                    <a:pt x="8103" y="1347"/>
                    <a:pt x="903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5" name="Google Shape;4025;p49"/>
            <p:cNvSpPr/>
            <p:nvPr/>
          </p:nvSpPr>
          <p:spPr>
            <a:xfrm flipH="1">
              <a:off x="938423" y="2638878"/>
              <a:ext cx="149847" cy="182133"/>
            </a:xfrm>
            <a:custGeom>
              <a:avLst/>
              <a:gdLst/>
              <a:ahLst/>
              <a:cxnLst/>
              <a:rect l="l" t="t" r="r" b="b"/>
              <a:pathLst>
                <a:path w="6210" h="7548" extrusionOk="0">
                  <a:moveTo>
                    <a:pt x="4951" y="1"/>
                  </a:moveTo>
                  <a:cubicBezTo>
                    <a:pt x="4915" y="1"/>
                    <a:pt x="4878" y="3"/>
                    <a:pt x="4840" y="6"/>
                  </a:cubicBezTo>
                  <a:cubicBezTo>
                    <a:pt x="3516" y="143"/>
                    <a:pt x="777" y="3042"/>
                    <a:pt x="777" y="3042"/>
                  </a:cubicBezTo>
                  <a:cubicBezTo>
                    <a:pt x="777" y="3042"/>
                    <a:pt x="838" y="3036"/>
                    <a:pt x="934" y="3036"/>
                  </a:cubicBezTo>
                  <a:cubicBezTo>
                    <a:pt x="1341" y="3036"/>
                    <a:pt x="2373" y="3141"/>
                    <a:pt x="2078" y="4229"/>
                  </a:cubicBezTo>
                  <a:cubicBezTo>
                    <a:pt x="1690" y="5553"/>
                    <a:pt x="1" y="6215"/>
                    <a:pt x="1" y="6215"/>
                  </a:cubicBezTo>
                  <a:cubicBezTo>
                    <a:pt x="1" y="6215"/>
                    <a:pt x="271" y="7548"/>
                    <a:pt x="1399" y="7548"/>
                  </a:cubicBezTo>
                  <a:cubicBezTo>
                    <a:pt x="1497" y="7548"/>
                    <a:pt x="1601" y="7538"/>
                    <a:pt x="1712" y="7516"/>
                  </a:cubicBezTo>
                  <a:cubicBezTo>
                    <a:pt x="3082" y="7242"/>
                    <a:pt x="6209" y="4412"/>
                    <a:pt x="6118" y="2175"/>
                  </a:cubicBezTo>
                  <a:cubicBezTo>
                    <a:pt x="6118" y="2175"/>
                    <a:pt x="6161" y="1"/>
                    <a:pt x="495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6" name="Google Shape;4026;p49"/>
            <p:cNvSpPr/>
            <p:nvPr/>
          </p:nvSpPr>
          <p:spPr>
            <a:xfrm flipH="1">
              <a:off x="943394" y="2639023"/>
              <a:ext cx="156435" cy="183291"/>
            </a:xfrm>
            <a:custGeom>
              <a:avLst/>
              <a:gdLst/>
              <a:ahLst/>
              <a:cxnLst/>
              <a:rect l="l" t="t" r="r" b="b"/>
              <a:pathLst>
                <a:path w="6483" h="7596" extrusionOk="0">
                  <a:moveTo>
                    <a:pt x="5319" y="0"/>
                  </a:moveTo>
                  <a:cubicBezTo>
                    <a:pt x="4885" y="0"/>
                    <a:pt x="4474" y="137"/>
                    <a:pt x="4086" y="297"/>
                  </a:cubicBezTo>
                  <a:cubicBezTo>
                    <a:pt x="3287" y="662"/>
                    <a:pt x="2557" y="1187"/>
                    <a:pt x="1918" y="1735"/>
                  </a:cubicBezTo>
                  <a:cubicBezTo>
                    <a:pt x="1758" y="1872"/>
                    <a:pt x="1598" y="2009"/>
                    <a:pt x="1438" y="2146"/>
                  </a:cubicBezTo>
                  <a:cubicBezTo>
                    <a:pt x="1370" y="2237"/>
                    <a:pt x="1324" y="2260"/>
                    <a:pt x="1210" y="2374"/>
                  </a:cubicBezTo>
                  <a:cubicBezTo>
                    <a:pt x="1073" y="2511"/>
                    <a:pt x="982" y="2648"/>
                    <a:pt x="868" y="2762"/>
                  </a:cubicBezTo>
                  <a:cubicBezTo>
                    <a:pt x="662" y="3013"/>
                    <a:pt x="525" y="3242"/>
                    <a:pt x="388" y="3470"/>
                  </a:cubicBezTo>
                  <a:cubicBezTo>
                    <a:pt x="206" y="3767"/>
                    <a:pt x="160" y="3858"/>
                    <a:pt x="69" y="4018"/>
                  </a:cubicBezTo>
                  <a:cubicBezTo>
                    <a:pt x="365" y="3904"/>
                    <a:pt x="662" y="3812"/>
                    <a:pt x="959" y="3721"/>
                  </a:cubicBezTo>
                  <a:cubicBezTo>
                    <a:pt x="1096" y="3653"/>
                    <a:pt x="1256" y="3607"/>
                    <a:pt x="1393" y="3561"/>
                  </a:cubicBezTo>
                  <a:cubicBezTo>
                    <a:pt x="1461" y="3538"/>
                    <a:pt x="1512" y="3533"/>
                    <a:pt x="1558" y="3533"/>
                  </a:cubicBezTo>
                  <a:cubicBezTo>
                    <a:pt x="1604" y="3533"/>
                    <a:pt x="1644" y="3538"/>
                    <a:pt x="1689" y="3538"/>
                  </a:cubicBezTo>
                  <a:cubicBezTo>
                    <a:pt x="1727" y="3531"/>
                    <a:pt x="1750" y="3528"/>
                    <a:pt x="1765" y="3528"/>
                  </a:cubicBezTo>
                  <a:cubicBezTo>
                    <a:pt x="1796" y="3528"/>
                    <a:pt x="1796" y="3538"/>
                    <a:pt x="1826" y="3538"/>
                  </a:cubicBezTo>
                  <a:cubicBezTo>
                    <a:pt x="1834" y="3531"/>
                    <a:pt x="1841" y="3528"/>
                    <a:pt x="1848" y="3528"/>
                  </a:cubicBezTo>
                  <a:cubicBezTo>
                    <a:pt x="1862" y="3528"/>
                    <a:pt x="1872" y="3538"/>
                    <a:pt x="1872" y="3538"/>
                  </a:cubicBezTo>
                  <a:cubicBezTo>
                    <a:pt x="1895" y="3561"/>
                    <a:pt x="1940" y="3561"/>
                    <a:pt x="1963" y="3584"/>
                  </a:cubicBezTo>
                  <a:cubicBezTo>
                    <a:pt x="2032" y="3653"/>
                    <a:pt x="2055" y="3721"/>
                    <a:pt x="2055" y="3721"/>
                  </a:cubicBezTo>
                  <a:cubicBezTo>
                    <a:pt x="2055" y="3721"/>
                    <a:pt x="2055" y="3744"/>
                    <a:pt x="2077" y="3767"/>
                  </a:cubicBezTo>
                  <a:cubicBezTo>
                    <a:pt x="2077" y="3812"/>
                    <a:pt x="2100" y="3858"/>
                    <a:pt x="2123" y="3949"/>
                  </a:cubicBezTo>
                  <a:cubicBezTo>
                    <a:pt x="2146" y="4109"/>
                    <a:pt x="2100" y="4383"/>
                    <a:pt x="1963" y="4702"/>
                  </a:cubicBezTo>
                  <a:cubicBezTo>
                    <a:pt x="1803" y="4999"/>
                    <a:pt x="1530" y="5342"/>
                    <a:pt x="1119" y="5593"/>
                  </a:cubicBezTo>
                  <a:cubicBezTo>
                    <a:pt x="1027" y="5661"/>
                    <a:pt x="913" y="5707"/>
                    <a:pt x="799" y="5752"/>
                  </a:cubicBezTo>
                  <a:cubicBezTo>
                    <a:pt x="753" y="5798"/>
                    <a:pt x="685" y="5821"/>
                    <a:pt x="617" y="5821"/>
                  </a:cubicBezTo>
                  <a:lnTo>
                    <a:pt x="274" y="5935"/>
                  </a:lnTo>
                  <a:lnTo>
                    <a:pt x="92" y="6004"/>
                  </a:lnTo>
                  <a:lnTo>
                    <a:pt x="23" y="6026"/>
                  </a:lnTo>
                  <a:cubicBezTo>
                    <a:pt x="0" y="6049"/>
                    <a:pt x="23" y="6072"/>
                    <a:pt x="23" y="6095"/>
                  </a:cubicBezTo>
                  <a:lnTo>
                    <a:pt x="114" y="6437"/>
                  </a:lnTo>
                  <a:cubicBezTo>
                    <a:pt x="160" y="6711"/>
                    <a:pt x="251" y="6802"/>
                    <a:pt x="320" y="6962"/>
                  </a:cubicBezTo>
                  <a:cubicBezTo>
                    <a:pt x="525" y="7236"/>
                    <a:pt x="845" y="7510"/>
                    <a:pt x="1210" y="7556"/>
                  </a:cubicBezTo>
                  <a:cubicBezTo>
                    <a:pt x="1345" y="7583"/>
                    <a:pt x="1480" y="7595"/>
                    <a:pt x="1612" y="7595"/>
                  </a:cubicBezTo>
                  <a:cubicBezTo>
                    <a:pt x="1815" y="7595"/>
                    <a:pt x="2012" y="7565"/>
                    <a:pt x="2191" y="7510"/>
                  </a:cubicBezTo>
                  <a:cubicBezTo>
                    <a:pt x="2762" y="7373"/>
                    <a:pt x="3219" y="7122"/>
                    <a:pt x="3584" y="6871"/>
                  </a:cubicBezTo>
                  <a:cubicBezTo>
                    <a:pt x="4337" y="6392"/>
                    <a:pt x="4657" y="5912"/>
                    <a:pt x="4611" y="5889"/>
                  </a:cubicBezTo>
                  <a:cubicBezTo>
                    <a:pt x="4610" y="5889"/>
                    <a:pt x="4608" y="5888"/>
                    <a:pt x="4606" y="5888"/>
                  </a:cubicBezTo>
                  <a:cubicBezTo>
                    <a:pt x="4543" y="5888"/>
                    <a:pt x="4155" y="6265"/>
                    <a:pt x="3401" y="6620"/>
                  </a:cubicBezTo>
                  <a:cubicBezTo>
                    <a:pt x="3036" y="6825"/>
                    <a:pt x="2579" y="7008"/>
                    <a:pt x="2055" y="7099"/>
                  </a:cubicBezTo>
                  <a:cubicBezTo>
                    <a:pt x="1940" y="7122"/>
                    <a:pt x="1815" y="7133"/>
                    <a:pt x="1689" y="7133"/>
                  </a:cubicBezTo>
                  <a:cubicBezTo>
                    <a:pt x="1564" y="7133"/>
                    <a:pt x="1438" y="7122"/>
                    <a:pt x="1324" y="7099"/>
                  </a:cubicBezTo>
                  <a:cubicBezTo>
                    <a:pt x="1096" y="7053"/>
                    <a:pt x="959" y="6894"/>
                    <a:pt x="845" y="6711"/>
                  </a:cubicBezTo>
                  <a:cubicBezTo>
                    <a:pt x="822" y="6620"/>
                    <a:pt x="731" y="6483"/>
                    <a:pt x="753" y="6483"/>
                  </a:cubicBezTo>
                  <a:cubicBezTo>
                    <a:pt x="753" y="6437"/>
                    <a:pt x="731" y="6414"/>
                    <a:pt x="799" y="6414"/>
                  </a:cubicBezTo>
                  <a:cubicBezTo>
                    <a:pt x="811" y="6403"/>
                    <a:pt x="816" y="6403"/>
                    <a:pt x="825" y="6403"/>
                  </a:cubicBezTo>
                  <a:cubicBezTo>
                    <a:pt x="833" y="6403"/>
                    <a:pt x="845" y="6403"/>
                    <a:pt x="868" y="6392"/>
                  </a:cubicBezTo>
                  <a:cubicBezTo>
                    <a:pt x="936" y="6369"/>
                    <a:pt x="1027" y="6346"/>
                    <a:pt x="1096" y="6323"/>
                  </a:cubicBezTo>
                  <a:cubicBezTo>
                    <a:pt x="1233" y="6255"/>
                    <a:pt x="1370" y="6209"/>
                    <a:pt x="1507" y="6118"/>
                  </a:cubicBezTo>
                  <a:cubicBezTo>
                    <a:pt x="2055" y="5844"/>
                    <a:pt x="2420" y="5410"/>
                    <a:pt x="2648" y="5022"/>
                  </a:cubicBezTo>
                  <a:cubicBezTo>
                    <a:pt x="2876" y="4611"/>
                    <a:pt x="2968" y="4200"/>
                    <a:pt x="2945" y="3904"/>
                  </a:cubicBezTo>
                  <a:cubicBezTo>
                    <a:pt x="2922" y="3744"/>
                    <a:pt x="2899" y="3630"/>
                    <a:pt x="2876" y="3538"/>
                  </a:cubicBezTo>
                  <a:cubicBezTo>
                    <a:pt x="2831" y="3447"/>
                    <a:pt x="2808" y="3401"/>
                    <a:pt x="2808" y="3401"/>
                  </a:cubicBezTo>
                  <a:cubicBezTo>
                    <a:pt x="2808" y="3401"/>
                    <a:pt x="2785" y="3379"/>
                    <a:pt x="2739" y="3287"/>
                  </a:cubicBezTo>
                  <a:cubicBezTo>
                    <a:pt x="2716" y="3219"/>
                    <a:pt x="2579" y="3105"/>
                    <a:pt x="2443" y="2991"/>
                  </a:cubicBezTo>
                  <a:cubicBezTo>
                    <a:pt x="2374" y="2945"/>
                    <a:pt x="2260" y="2899"/>
                    <a:pt x="2146" y="2854"/>
                  </a:cubicBezTo>
                  <a:cubicBezTo>
                    <a:pt x="2100" y="2831"/>
                    <a:pt x="2055" y="2808"/>
                    <a:pt x="1986" y="2808"/>
                  </a:cubicBezTo>
                  <a:lnTo>
                    <a:pt x="1849" y="2808"/>
                  </a:lnTo>
                  <a:cubicBezTo>
                    <a:pt x="1849" y="2808"/>
                    <a:pt x="1826" y="2808"/>
                    <a:pt x="1803" y="2831"/>
                  </a:cubicBezTo>
                  <a:cubicBezTo>
                    <a:pt x="1791" y="2837"/>
                    <a:pt x="1782" y="2840"/>
                    <a:pt x="1776" y="2840"/>
                  </a:cubicBezTo>
                  <a:cubicBezTo>
                    <a:pt x="1759" y="2840"/>
                    <a:pt x="1764" y="2819"/>
                    <a:pt x="1781" y="2785"/>
                  </a:cubicBezTo>
                  <a:lnTo>
                    <a:pt x="1803" y="2762"/>
                  </a:lnTo>
                  <a:cubicBezTo>
                    <a:pt x="1826" y="2740"/>
                    <a:pt x="1918" y="2625"/>
                    <a:pt x="1963" y="2557"/>
                  </a:cubicBezTo>
                  <a:cubicBezTo>
                    <a:pt x="2100" y="2420"/>
                    <a:pt x="2237" y="2283"/>
                    <a:pt x="2374" y="2146"/>
                  </a:cubicBezTo>
                  <a:cubicBezTo>
                    <a:pt x="2968" y="1598"/>
                    <a:pt x="3629" y="1050"/>
                    <a:pt x="4314" y="685"/>
                  </a:cubicBezTo>
                  <a:cubicBezTo>
                    <a:pt x="4657" y="503"/>
                    <a:pt x="5022" y="366"/>
                    <a:pt x="5341" y="343"/>
                  </a:cubicBezTo>
                  <a:cubicBezTo>
                    <a:pt x="5389" y="336"/>
                    <a:pt x="5435" y="333"/>
                    <a:pt x="5480" y="333"/>
                  </a:cubicBezTo>
                  <a:cubicBezTo>
                    <a:pt x="5733" y="333"/>
                    <a:pt x="5932" y="439"/>
                    <a:pt x="6049" y="594"/>
                  </a:cubicBezTo>
                  <a:cubicBezTo>
                    <a:pt x="6358" y="970"/>
                    <a:pt x="6390" y="1303"/>
                    <a:pt x="6453" y="1303"/>
                  </a:cubicBezTo>
                  <a:cubicBezTo>
                    <a:pt x="6455" y="1303"/>
                    <a:pt x="6458" y="1302"/>
                    <a:pt x="6460" y="1302"/>
                  </a:cubicBezTo>
                  <a:cubicBezTo>
                    <a:pt x="6483" y="1302"/>
                    <a:pt x="6483" y="1233"/>
                    <a:pt x="6483" y="1073"/>
                  </a:cubicBezTo>
                  <a:cubicBezTo>
                    <a:pt x="6460" y="936"/>
                    <a:pt x="6414" y="731"/>
                    <a:pt x="6277" y="480"/>
                  </a:cubicBezTo>
                  <a:cubicBezTo>
                    <a:pt x="6186" y="366"/>
                    <a:pt x="6072" y="229"/>
                    <a:pt x="5889" y="137"/>
                  </a:cubicBezTo>
                  <a:cubicBezTo>
                    <a:pt x="5729" y="46"/>
                    <a:pt x="5524" y="0"/>
                    <a:pt x="53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7" name="Google Shape;4027;p49"/>
            <p:cNvSpPr/>
            <p:nvPr/>
          </p:nvSpPr>
          <p:spPr>
            <a:xfrm flipH="1">
              <a:off x="1324624" y="2388409"/>
              <a:ext cx="498381" cy="109719"/>
            </a:xfrm>
            <a:custGeom>
              <a:avLst/>
              <a:gdLst/>
              <a:ahLst/>
              <a:cxnLst/>
              <a:rect l="l" t="t" r="r" b="b"/>
              <a:pathLst>
                <a:path w="20654" h="4547" extrusionOk="0">
                  <a:moveTo>
                    <a:pt x="2557" y="1416"/>
                  </a:moveTo>
                  <a:cubicBezTo>
                    <a:pt x="2556" y="1416"/>
                    <a:pt x="2554" y="1416"/>
                    <a:pt x="2553" y="1416"/>
                  </a:cubicBezTo>
                  <a:lnTo>
                    <a:pt x="2553" y="1416"/>
                  </a:lnTo>
                  <a:cubicBezTo>
                    <a:pt x="2553" y="1416"/>
                    <a:pt x="2553" y="1416"/>
                    <a:pt x="2553" y="1416"/>
                  </a:cubicBezTo>
                  <a:close/>
                  <a:moveTo>
                    <a:pt x="2012" y="1462"/>
                  </a:moveTo>
                  <a:lnTo>
                    <a:pt x="2012" y="1462"/>
                  </a:lnTo>
                  <a:cubicBezTo>
                    <a:pt x="2012" y="1462"/>
                    <a:pt x="2012" y="1462"/>
                    <a:pt x="2012" y="1462"/>
                  </a:cubicBezTo>
                  <a:lnTo>
                    <a:pt x="2012" y="1462"/>
                  </a:lnTo>
                  <a:cubicBezTo>
                    <a:pt x="2004" y="1462"/>
                    <a:pt x="1995" y="1462"/>
                    <a:pt x="1986" y="1462"/>
                  </a:cubicBezTo>
                  <a:close/>
                  <a:moveTo>
                    <a:pt x="2169" y="1"/>
                  </a:moveTo>
                  <a:cubicBezTo>
                    <a:pt x="1461" y="1"/>
                    <a:pt x="457" y="138"/>
                    <a:pt x="183" y="686"/>
                  </a:cubicBezTo>
                  <a:cubicBezTo>
                    <a:pt x="1" y="1028"/>
                    <a:pt x="69" y="1462"/>
                    <a:pt x="640" y="1576"/>
                  </a:cubicBezTo>
                  <a:cubicBezTo>
                    <a:pt x="801" y="1619"/>
                    <a:pt x="968" y="1642"/>
                    <a:pt x="1138" y="1642"/>
                  </a:cubicBezTo>
                  <a:cubicBezTo>
                    <a:pt x="1327" y="1642"/>
                    <a:pt x="1520" y="1613"/>
                    <a:pt x="1713" y="1553"/>
                  </a:cubicBezTo>
                  <a:cubicBezTo>
                    <a:pt x="1804" y="1530"/>
                    <a:pt x="1895" y="1507"/>
                    <a:pt x="1964" y="1485"/>
                  </a:cubicBezTo>
                  <a:cubicBezTo>
                    <a:pt x="1975" y="1481"/>
                    <a:pt x="1986" y="1477"/>
                    <a:pt x="1996" y="1474"/>
                  </a:cubicBezTo>
                  <a:lnTo>
                    <a:pt x="1996" y="1474"/>
                  </a:lnTo>
                  <a:cubicBezTo>
                    <a:pt x="2080" y="1463"/>
                    <a:pt x="2190" y="1462"/>
                    <a:pt x="2029" y="1462"/>
                  </a:cubicBezTo>
                  <a:lnTo>
                    <a:pt x="2029" y="1462"/>
                  </a:lnTo>
                  <a:cubicBezTo>
                    <a:pt x="2029" y="1462"/>
                    <a:pt x="2029" y="1462"/>
                    <a:pt x="2029" y="1462"/>
                  </a:cubicBezTo>
                  <a:lnTo>
                    <a:pt x="2352" y="1462"/>
                  </a:lnTo>
                  <a:cubicBezTo>
                    <a:pt x="2403" y="1451"/>
                    <a:pt x="2448" y="1441"/>
                    <a:pt x="2485" y="1432"/>
                  </a:cubicBezTo>
                  <a:lnTo>
                    <a:pt x="2485" y="1432"/>
                  </a:lnTo>
                  <a:cubicBezTo>
                    <a:pt x="2493" y="1434"/>
                    <a:pt x="2501" y="1436"/>
                    <a:pt x="2511" y="1439"/>
                  </a:cubicBezTo>
                  <a:cubicBezTo>
                    <a:pt x="2542" y="1442"/>
                    <a:pt x="2573" y="1443"/>
                    <a:pt x="2604" y="1443"/>
                  </a:cubicBezTo>
                  <a:cubicBezTo>
                    <a:pt x="3050" y="1443"/>
                    <a:pt x="3467" y="1143"/>
                    <a:pt x="3424" y="823"/>
                  </a:cubicBezTo>
                  <a:cubicBezTo>
                    <a:pt x="3356" y="366"/>
                    <a:pt x="2877" y="24"/>
                    <a:pt x="2169" y="1"/>
                  </a:cubicBezTo>
                  <a:close/>
                  <a:moveTo>
                    <a:pt x="18101" y="3836"/>
                  </a:moveTo>
                  <a:cubicBezTo>
                    <a:pt x="18106" y="3836"/>
                    <a:pt x="18110" y="3837"/>
                    <a:pt x="18115" y="3838"/>
                  </a:cubicBezTo>
                  <a:lnTo>
                    <a:pt x="18115" y="3838"/>
                  </a:lnTo>
                  <a:cubicBezTo>
                    <a:pt x="18110" y="3837"/>
                    <a:pt x="18106" y="3836"/>
                    <a:pt x="18101" y="3836"/>
                  </a:cubicBezTo>
                  <a:close/>
                  <a:moveTo>
                    <a:pt x="18044" y="3787"/>
                  </a:moveTo>
                  <a:cubicBezTo>
                    <a:pt x="18045" y="3787"/>
                    <a:pt x="18083" y="3807"/>
                    <a:pt x="18157" y="3846"/>
                  </a:cubicBezTo>
                  <a:lnTo>
                    <a:pt x="18157" y="3846"/>
                  </a:lnTo>
                  <a:cubicBezTo>
                    <a:pt x="18152" y="3845"/>
                    <a:pt x="18147" y="3844"/>
                    <a:pt x="18142" y="3843"/>
                  </a:cubicBezTo>
                  <a:lnTo>
                    <a:pt x="18142" y="3843"/>
                  </a:lnTo>
                  <a:cubicBezTo>
                    <a:pt x="18075" y="3806"/>
                    <a:pt x="18042" y="3787"/>
                    <a:pt x="18044" y="3787"/>
                  </a:cubicBezTo>
                  <a:close/>
                  <a:moveTo>
                    <a:pt x="18373" y="2510"/>
                  </a:moveTo>
                  <a:cubicBezTo>
                    <a:pt x="17930" y="2510"/>
                    <a:pt x="17591" y="2693"/>
                    <a:pt x="17439" y="3014"/>
                  </a:cubicBezTo>
                  <a:cubicBezTo>
                    <a:pt x="17302" y="3311"/>
                    <a:pt x="17667" y="3767"/>
                    <a:pt x="18147" y="3858"/>
                  </a:cubicBezTo>
                  <a:cubicBezTo>
                    <a:pt x="18169" y="3864"/>
                    <a:pt x="18185" y="3867"/>
                    <a:pt x="18196" y="3868"/>
                  </a:cubicBezTo>
                  <a:lnTo>
                    <a:pt x="18196" y="3868"/>
                  </a:lnTo>
                  <a:cubicBezTo>
                    <a:pt x="18228" y="3885"/>
                    <a:pt x="18265" y="3904"/>
                    <a:pt x="18306" y="3927"/>
                  </a:cubicBezTo>
                  <a:cubicBezTo>
                    <a:pt x="18384" y="3966"/>
                    <a:pt x="18479" y="4005"/>
                    <a:pt x="18590" y="4029"/>
                  </a:cubicBezTo>
                  <a:lnTo>
                    <a:pt x="18590" y="4029"/>
                  </a:lnTo>
                  <a:cubicBezTo>
                    <a:pt x="18593" y="4031"/>
                    <a:pt x="18597" y="4033"/>
                    <a:pt x="18601" y="4034"/>
                  </a:cubicBezTo>
                  <a:lnTo>
                    <a:pt x="18601" y="4034"/>
                  </a:lnTo>
                  <a:cubicBezTo>
                    <a:pt x="18613" y="4042"/>
                    <a:pt x="18629" y="4052"/>
                    <a:pt x="18649" y="4064"/>
                  </a:cubicBezTo>
                  <a:cubicBezTo>
                    <a:pt x="18717" y="4110"/>
                    <a:pt x="18809" y="4155"/>
                    <a:pt x="18877" y="4201"/>
                  </a:cubicBezTo>
                  <a:cubicBezTo>
                    <a:pt x="19197" y="4406"/>
                    <a:pt x="19539" y="4520"/>
                    <a:pt x="19904" y="4543"/>
                  </a:cubicBezTo>
                  <a:cubicBezTo>
                    <a:pt x="19932" y="4546"/>
                    <a:pt x="19960" y="4547"/>
                    <a:pt x="19986" y="4547"/>
                  </a:cubicBezTo>
                  <a:cubicBezTo>
                    <a:pt x="20472" y="4547"/>
                    <a:pt x="20654" y="4159"/>
                    <a:pt x="20589" y="3813"/>
                  </a:cubicBezTo>
                  <a:cubicBezTo>
                    <a:pt x="20475" y="3219"/>
                    <a:pt x="19562" y="2786"/>
                    <a:pt x="18877" y="2580"/>
                  </a:cubicBezTo>
                  <a:cubicBezTo>
                    <a:pt x="18699" y="2533"/>
                    <a:pt x="18530" y="2510"/>
                    <a:pt x="18373" y="251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8" name="Google Shape;4028;p49"/>
            <p:cNvSpPr/>
            <p:nvPr/>
          </p:nvSpPr>
          <p:spPr>
            <a:xfrm flipH="1">
              <a:off x="1759639" y="2404528"/>
              <a:ext cx="2775" cy="434"/>
            </a:xfrm>
            <a:custGeom>
              <a:avLst/>
              <a:gdLst/>
              <a:ahLst/>
              <a:cxnLst/>
              <a:rect l="l" t="t" r="r" b="b"/>
              <a:pathLst>
                <a:path w="115" h="18" extrusionOk="0">
                  <a:moveTo>
                    <a:pt x="112" y="1"/>
                  </a:moveTo>
                  <a:cubicBezTo>
                    <a:pt x="109" y="1"/>
                    <a:pt x="69" y="6"/>
                    <a:pt x="0" y="18"/>
                  </a:cubicBezTo>
                  <a:cubicBezTo>
                    <a:pt x="80" y="6"/>
                    <a:pt x="115" y="1"/>
                    <a:pt x="112" y="1"/>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9" name="Google Shape;4029;p49"/>
            <p:cNvSpPr/>
            <p:nvPr/>
          </p:nvSpPr>
          <p:spPr>
            <a:xfrm flipH="1">
              <a:off x="1385118" y="2461667"/>
              <a:ext cx="3330" cy="1689"/>
            </a:xfrm>
            <a:custGeom>
              <a:avLst/>
              <a:gdLst/>
              <a:ahLst/>
              <a:cxnLst/>
              <a:rect l="l" t="t" r="r" b="b"/>
              <a:pathLst>
                <a:path w="138" h="70" extrusionOk="0">
                  <a:moveTo>
                    <a:pt x="138" y="69"/>
                  </a:moveTo>
                  <a:cubicBezTo>
                    <a:pt x="138" y="69"/>
                    <a:pt x="138" y="69"/>
                    <a:pt x="138" y="69"/>
                  </a:cubicBezTo>
                  <a:cubicBezTo>
                    <a:pt x="1" y="1"/>
                    <a:pt x="1" y="1"/>
                    <a:pt x="138" y="69"/>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0" name="Google Shape;4030;p49"/>
            <p:cNvSpPr/>
            <p:nvPr/>
          </p:nvSpPr>
          <p:spPr>
            <a:xfrm flipH="1">
              <a:off x="1373004" y="2467724"/>
              <a:ext cx="1110" cy="579"/>
            </a:xfrm>
            <a:custGeom>
              <a:avLst/>
              <a:gdLst/>
              <a:ahLst/>
              <a:cxnLst/>
              <a:rect l="l" t="t" r="r" b="b"/>
              <a:pathLst>
                <a:path w="46" h="24" extrusionOk="0">
                  <a:moveTo>
                    <a:pt x="0" y="1"/>
                  </a:moveTo>
                  <a:cubicBezTo>
                    <a:pt x="0" y="1"/>
                    <a:pt x="23" y="24"/>
                    <a:pt x="46" y="24"/>
                  </a:cubicBezTo>
                  <a:cubicBezTo>
                    <a:pt x="23" y="24"/>
                    <a:pt x="23"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1" name="Google Shape;4031;p49"/>
            <p:cNvSpPr/>
            <p:nvPr/>
          </p:nvSpPr>
          <p:spPr>
            <a:xfrm flipH="1">
              <a:off x="1773948" y="2406048"/>
              <a:ext cx="1134" cy="24"/>
            </a:xfrm>
            <a:custGeom>
              <a:avLst/>
              <a:gdLst/>
              <a:ahLst/>
              <a:cxnLst/>
              <a:rect l="l" t="t" r="r" b="b"/>
              <a:pathLst>
                <a:path w="47" h="1" extrusionOk="0">
                  <a:moveTo>
                    <a:pt x="0" y="0"/>
                  </a:moveTo>
                  <a:cubicBezTo>
                    <a:pt x="23" y="0"/>
                    <a:pt x="23" y="0"/>
                    <a:pt x="23" y="0"/>
                  </a:cubicBezTo>
                  <a:cubicBezTo>
                    <a:pt x="46" y="0"/>
                    <a:pt x="46" y="0"/>
                    <a:pt x="46" y="0"/>
                  </a:cubicBezTo>
                  <a:cubicBezTo>
                    <a:pt x="23" y="0"/>
                    <a:pt x="23" y="0"/>
                    <a:pt x="0" y="0"/>
                  </a:cubicBezTo>
                  <a:close/>
                </a:path>
              </a:pathLst>
            </a:custGeom>
            <a:solidFill>
              <a:srgbClr val="AA33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2" name="Google Shape;4032;p49"/>
            <p:cNvSpPr/>
            <p:nvPr/>
          </p:nvSpPr>
          <p:spPr>
            <a:xfrm flipH="1">
              <a:off x="1552556" y="2696308"/>
              <a:ext cx="147627" cy="82090"/>
            </a:xfrm>
            <a:custGeom>
              <a:avLst/>
              <a:gdLst/>
              <a:ahLst/>
              <a:cxnLst/>
              <a:rect l="l" t="t" r="r" b="b"/>
              <a:pathLst>
                <a:path w="6118" h="3402" extrusionOk="0">
                  <a:moveTo>
                    <a:pt x="914" y="0"/>
                  </a:moveTo>
                  <a:lnTo>
                    <a:pt x="914" y="0"/>
                  </a:lnTo>
                  <a:cubicBezTo>
                    <a:pt x="1" y="229"/>
                    <a:pt x="1096" y="3401"/>
                    <a:pt x="2534" y="3401"/>
                  </a:cubicBezTo>
                  <a:cubicBezTo>
                    <a:pt x="3972" y="3401"/>
                    <a:pt x="6118" y="1461"/>
                    <a:pt x="5707" y="822"/>
                  </a:cubicBezTo>
                  <a:cubicBezTo>
                    <a:pt x="5581" y="626"/>
                    <a:pt x="5322" y="561"/>
                    <a:pt x="4991" y="561"/>
                  </a:cubicBezTo>
                  <a:cubicBezTo>
                    <a:pt x="4337" y="561"/>
                    <a:pt x="3400" y="816"/>
                    <a:pt x="2656" y="816"/>
                  </a:cubicBezTo>
                  <a:cubicBezTo>
                    <a:pt x="2550" y="816"/>
                    <a:pt x="2448" y="811"/>
                    <a:pt x="2352" y="799"/>
                  </a:cubicBezTo>
                  <a:cubicBezTo>
                    <a:pt x="1210" y="639"/>
                    <a:pt x="914" y="0"/>
                    <a:pt x="91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3" name="Google Shape;4033;p49"/>
            <p:cNvSpPr/>
            <p:nvPr/>
          </p:nvSpPr>
          <p:spPr>
            <a:xfrm flipH="1">
              <a:off x="1556392" y="2667520"/>
              <a:ext cx="134428" cy="75093"/>
            </a:xfrm>
            <a:custGeom>
              <a:avLst/>
              <a:gdLst/>
              <a:ahLst/>
              <a:cxnLst/>
              <a:rect l="l" t="t" r="r" b="b"/>
              <a:pathLst>
                <a:path w="5571" h="3112" extrusionOk="0">
                  <a:moveTo>
                    <a:pt x="4836" y="1163"/>
                  </a:moveTo>
                  <a:cubicBezTo>
                    <a:pt x="4828" y="1163"/>
                    <a:pt x="4822" y="1166"/>
                    <a:pt x="4817" y="1170"/>
                  </a:cubicBezTo>
                  <a:cubicBezTo>
                    <a:pt x="4771" y="1193"/>
                    <a:pt x="4840" y="1444"/>
                    <a:pt x="4954" y="1673"/>
                  </a:cubicBezTo>
                  <a:cubicBezTo>
                    <a:pt x="4999" y="1787"/>
                    <a:pt x="5045" y="1901"/>
                    <a:pt x="5091" y="1969"/>
                  </a:cubicBezTo>
                  <a:cubicBezTo>
                    <a:pt x="5114" y="2038"/>
                    <a:pt x="5114" y="2106"/>
                    <a:pt x="5114" y="2106"/>
                  </a:cubicBezTo>
                  <a:cubicBezTo>
                    <a:pt x="5114" y="2106"/>
                    <a:pt x="5136" y="2129"/>
                    <a:pt x="5159" y="2198"/>
                  </a:cubicBezTo>
                  <a:cubicBezTo>
                    <a:pt x="5182" y="2266"/>
                    <a:pt x="5205" y="2357"/>
                    <a:pt x="5182" y="2472"/>
                  </a:cubicBezTo>
                  <a:cubicBezTo>
                    <a:pt x="5159" y="2677"/>
                    <a:pt x="5022" y="2882"/>
                    <a:pt x="5068" y="2928"/>
                  </a:cubicBezTo>
                  <a:cubicBezTo>
                    <a:pt x="5074" y="2934"/>
                    <a:pt x="5082" y="2937"/>
                    <a:pt x="5094" y="2937"/>
                  </a:cubicBezTo>
                  <a:cubicBezTo>
                    <a:pt x="5170" y="2937"/>
                    <a:pt x="5359" y="2802"/>
                    <a:pt x="5479" y="2563"/>
                  </a:cubicBezTo>
                  <a:cubicBezTo>
                    <a:pt x="5547" y="2426"/>
                    <a:pt x="5570" y="2243"/>
                    <a:pt x="5547" y="2129"/>
                  </a:cubicBezTo>
                  <a:cubicBezTo>
                    <a:pt x="5547" y="2083"/>
                    <a:pt x="5547" y="2038"/>
                    <a:pt x="5547" y="1992"/>
                  </a:cubicBezTo>
                  <a:cubicBezTo>
                    <a:pt x="5524" y="1969"/>
                    <a:pt x="5524" y="1947"/>
                    <a:pt x="5524" y="1947"/>
                  </a:cubicBezTo>
                  <a:cubicBezTo>
                    <a:pt x="5524" y="1947"/>
                    <a:pt x="5502" y="1878"/>
                    <a:pt x="5433" y="1787"/>
                  </a:cubicBezTo>
                  <a:cubicBezTo>
                    <a:pt x="5387" y="1695"/>
                    <a:pt x="5296" y="1604"/>
                    <a:pt x="5205" y="1513"/>
                  </a:cubicBezTo>
                  <a:cubicBezTo>
                    <a:pt x="5062" y="1329"/>
                    <a:pt x="4901" y="1163"/>
                    <a:pt x="4836" y="1163"/>
                  </a:cubicBezTo>
                  <a:close/>
                  <a:moveTo>
                    <a:pt x="3744" y="2289"/>
                  </a:moveTo>
                  <a:cubicBezTo>
                    <a:pt x="3561" y="2289"/>
                    <a:pt x="3356" y="2357"/>
                    <a:pt x="3356" y="2357"/>
                  </a:cubicBezTo>
                  <a:cubicBezTo>
                    <a:pt x="3356" y="2357"/>
                    <a:pt x="3196" y="2472"/>
                    <a:pt x="3105" y="2654"/>
                  </a:cubicBezTo>
                  <a:cubicBezTo>
                    <a:pt x="3014" y="2814"/>
                    <a:pt x="2991" y="2997"/>
                    <a:pt x="3059" y="3019"/>
                  </a:cubicBezTo>
                  <a:cubicBezTo>
                    <a:pt x="3063" y="3021"/>
                    <a:pt x="3068" y="3022"/>
                    <a:pt x="3073" y="3022"/>
                  </a:cubicBezTo>
                  <a:cubicBezTo>
                    <a:pt x="3125" y="3022"/>
                    <a:pt x="3229" y="2922"/>
                    <a:pt x="3333" y="2860"/>
                  </a:cubicBezTo>
                  <a:cubicBezTo>
                    <a:pt x="3447" y="2791"/>
                    <a:pt x="3561" y="2745"/>
                    <a:pt x="3561" y="2745"/>
                  </a:cubicBezTo>
                  <a:cubicBezTo>
                    <a:pt x="3561" y="2745"/>
                    <a:pt x="3676" y="2677"/>
                    <a:pt x="3790" y="2586"/>
                  </a:cubicBezTo>
                  <a:cubicBezTo>
                    <a:pt x="3927" y="2517"/>
                    <a:pt x="4086" y="2472"/>
                    <a:pt x="4086" y="2403"/>
                  </a:cubicBezTo>
                  <a:cubicBezTo>
                    <a:pt x="4086" y="2357"/>
                    <a:pt x="3927" y="2289"/>
                    <a:pt x="3744" y="2289"/>
                  </a:cubicBezTo>
                  <a:close/>
                  <a:moveTo>
                    <a:pt x="1649" y="0"/>
                  </a:moveTo>
                  <a:cubicBezTo>
                    <a:pt x="1555" y="0"/>
                    <a:pt x="1124" y="194"/>
                    <a:pt x="731" y="463"/>
                  </a:cubicBezTo>
                  <a:cubicBezTo>
                    <a:pt x="526" y="600"/>
                    <a:pt x="320" y="805"/>
                    <a:pt x="183" y="988"/>
                  </a:cubicBezTo>
                  <a:cubicBezTo>
                    <a:pt x="138" y="1079"/>
                    <a:pt x="92" y="1148"/>
                    <a:pt x="69" y="1216"/>
                  </a:cubicBezTo>
                  <a:cubicBezTo>
                    <a:pt x="46" y="1285"/>
                    <a:pt x="24" y="1330"/>
                    <a:pt x="24" y="1330"/>
                  </a:cubicBezTo>
                  <a:cubicBezTo>
                    <a:pt x="24" y="1330"/>
                    <a:pt x="24" y="1376"/>
                    <a:pt x="24" y="1444"/>
                  </a:cubicBezTo>
                  <a:cubicBezTo>
                    <a:pt x="1" y="1513"/>
                    <a:pt x="24" y="1604"/>
                    <a:pt x="46" y="1718"/>
                  </a:cubicBezTo>
                  <a:cubicBezTo>
                    <a:pt x="92" y="1947"/>
                    <a:pt x="229" y="2198"/>
                    <a:pt x="389" y="2403"/>
                  </a:cubicBezTo>
                  <a:cubicBezTo>
                    <a:pt x="697" y="2800"/>
                    <a:pt x="1091" y="3112"/>
                    <a:pt x="1138" y="3112"/>
                  </a:cubicBezTo>
                  <a:cubicBezTo>
                    <a:pt x="1140" y="3112"/>
                    <a:pt x="1141" y="3111"/>
                    <a:pt x="1142" y="3111"/>
                  </a:cubicBezTo>
                  <a:cubicBezTo>
                    <a:pt x="1188" y="3065"/>
                    <a:pt x="868" y="2654"/>
                    <a:pt x="640" y="2243"/>
                  </a:cubicBezTo>
                  <a:cubicBezTo>
                    <a:pt x="526" y="2015"/>
                    <a:pt x="434" y="1810"/>
                    <a:pt x="434" y="1650"/>
                  </a:cubicBezTo>
                  <a:cubicBezTo>
                    <a:pt x="412" y="1513"/>
                    <a:pt x="457" y="1422"/>
                    <a:pt x="457" y="1422"/>
                  </a:cubicBezTo>
                  <a:cubicBezTo>
                    <a:pt x="457" y="1422"/>
                    <a:pt x="457" y="1399"/>
                    <a:pt x="457" y="1353"/>
                  </a:cubicBezTo>
                  <a:cubicBezTo>
                    <a:pt x="480" y="1307"/>
                    <a:pt x="503" y="1262"/>
                    <a:pt x="526" y="1193"/>
                  </a:cubicBezTo>
                  <a:cubicBezTo>
                    <a:pt x="617" y="1056"/>
                    <a:pt x="754" y="851"/>
                    <a:pt x="937" y="691"/>
                  </a:cubicBezTo>
                  <a:cubicBezTo>
                    <a:pt x="1279" y="349"/>
                    <a:pt x="1713" y="52"/>
                    <a:pt x="1667" y="6"/>
                  </a:cubicBezTo>
                  <a:cubicBezTo>
                    <a:pt x="1665" y="2"/>
                    <a:pt x="1659" y="0"/>
                    <a:pt x="16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4" name="Google Shape;4034;p49"/>
            <p:cNvSpPr/>
            <p:nvPr/>
          </p:nvSpPr>
          <p:spPr>
            <a:xfrm flipH="1">
              <a:off x="1686381" y="2476290"/>
              <a:ext cx="127817" cy="25698"/>
            </a:xfrm>
            <a:custGeom>
              <a:avLst/>
              <a:gdLst/>
              <a:ahLst/>
              <a:cxnLst/>
              <a:rect l="l" t="t" r="r" b="b"/>
              <a:pathLst>
                <a:path w="5297" h="1065" extrusionOk="0">
                  <a:moveTo>
                    <a:pt x="2823" y="1"/>
                  </a:moveTo>
                  <a:cubicBezTo>
                    <a:pt x="2791" y="1"/>
                    <a:pt x="2763" y="3"/>
                    <a:pt x="2740" y="11"/>
                  </a:cubicBezTo>
                  <a:lnTo>
                    <a:pt x="2489" y="11"/>
                  </a:lnTo>
                  <a:cubicBezTo>
                    <a:pt x="2420" y="11"/>
                    <a:pt x="2306" y="34"/>
                    <a:pt x="2169" y="80"/>
                  </a:cubicBezTo>
                  <a:cubicBezTo>
                    <a:pt x="2032" y="102"/>
                    <a:pt x="1895" y="125"/>
                    <a:pt x="1736" y="171"/>
                  </a:cubicBezTo>
                  <a:cubicBezTo>
                    <a:pt x="1576" y="216"/>
                    <a:pt x="1393" y="262"/>
                    <a:pt x="1233" y="331"/>
                  </a:cubicBezTo>
                  <a:cubicBezTo>
                    <a:pt x="891" y="468"/>
                    <a:pt x="571" y="627"/>
                    <a:pt x="366" y="764"/>
                  </a:cubicBezTo>
                  <a:cubicBezTo>
                    <a:pt x="138" y="947"/>
                    <a:pt x="1" y="1061"/>
                    <a:pt x="1" y="1061"/>
                  </a:cubicBezTo>
                  <a:cubicBezTo>
                    <a:pt x="3" y="1063"/>
                    <a:pt x="7" y="1064"/>
                    <a:pt x="11" y="1064"/>
                  </a:cubicBezTo>
                  <a:cubicBezTo>
                    <a:pt x="53" y="1064"/>
                    <a:pt x="184" y="978"/>
                    <a:pt x="389" y="856"/>
                  </a:cubicBezTo>
                  <a:cubicBezTo>
                    <a:pt x="617" y="719"/>
                    <a:pt x="937" y="582"/>
                    <a:pt x="1279" y="490"/>
                  </a:cubicBezTo>
                  <a:cubicBezTo>
                    <a:pt x="1439" y="422"/>
                    <a:pt x="1621" y="399"/>
                    <a:pt x="1781" y="353"/>
                  </a:cubicBezTo>
                  <a:cubicBezTo>
                    <a:pt x="1918" y="308"/>
                    <a:pt x="2078" y="285"/>
                    <a:pt x="2215" y="262"/>
                  </a:cubicBezTo>
                  <a:cubicBezTo>
                    <a:pt x="2329" y="239"/>
                    <a:pt x="2443" y="216"/>
                    <a:pt x="2512" y="216"/>
                  </a:cubicBezTo>
                  <a:lnTo>
                    <a:pt x="2740" y="216"/>
                  </a:lnTo>
                  <a:cubicBezTo>
                    <a:pt x="2763" y="209"/>
                    <a:pt x="2791" y="206"/>
                    <a:pt x="2823" y="206"/>
                  </a:cubicBezTo>
                  <a:cubicBezTo>
                    <a:pt x="2887" y="206"/>
                    <a:pt x="2968" y="216"/>
                    <a:pt x="3059" y="216"/>
                  </a:cubicBezTo>
                  <a:lnTo>
                    <a:pt x="3265" y="216"/>
                  </a:lnTo>
                  <a:cubicBezTo>
                    <a:pt x="3333" y="239"/>
                    <a:pt x="3402" y="239"/>
                    <a:pt x="3493" y="262"/>
                  </a:cubicBezTo>
                  <a:cubicBezTo>
                    <a:pt x="3653" y="285"/>
                    <a:pt x="3813" y="331"/>
                    <a:pt x="3972" y="376"/>
                  </a:cubicBezTo>
                  <a:cubicBezTo>
                    <a:pt x="4617" y="548"/>
                    <a:pt x="5202" y="882"/>
                    <a:pt x="5267" y="882"/>
                  </a:cubicBezTo>
                  <a:cubicBezTo>
                    <a:pt x="5271" y="882"/>
                    <a:pt x="5273" y="881"/>
                    <a:pt x="5273" y="878"/>
                  </a:cubicBezTo>
                  <a:cubicBezTo>
                    <a:pt x="5296" y="878"/>
                    <a:pt x="5137" y="764"/>
                    <a:pt x="4908" y="627"/>
                  </a:cubicBezTo>
                  <a:cubicBezTo>
                    <a:pt x="4794" y="582"/>
                    <a:pt x="4657" y="490"/>
                    <a:pt x="4497" y="422"/>
                  </a:cubicBezTo>
                  <a:cubicBezTo>
                    <a:pt x="4338" y="353"/>
                    <a:pt x="4178" y="285"/>
                    <a:pt x="4018" y="216"/>
                  </a:cubicBezTo>
                  <a:cubicBezTo>
                    <a:pt x="3858" y="171"/>
                    <a:pt x="3676" y="102"/>
                    <a:pt x="3516" y="80"/>
                  </a:cubicBezTo>
                  <a:cubicBezTo>
                    <a:pt x="3425" y="80"/>
                    <a:pt x="3356" y="57"/>
                    <a:pt x="3288" y="34"/>
                  </a:cubicBezTo>
                  <a:cubicBezTo>
                    <a:pt x="3196" y="34"/>
                    <a:pt x="3128" y="34"/>
                    <a:pt x="3059" y="11"/>
                  </a:cubicBezTo>
                  <a:cubicBezTo>
                    <a:pt x="2968" y="11"/>
                    <a:pt x="2887" y="1"/>
                    <a:pt x="28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5" name="Google Shape;4035;p49"/>
            <p:cNvSpPr/>
            <p:nvPr/>
          </p:nvSpPr>
          <p:spPr>
            <a:xfrm flipH="1">
              <a:off x="1708411" y="2517287"/>
              <a:ext cx="117344" cy="119564"/>
            </a:xfrm>
            <a:custGeom>
              <a:avLst/>
              <a:gdLst/>
              <a:ahLst/>
              <a:cxnLst/>
              <a:rect l="l" t="t" r="r" b="b"/>
              <a:pathLst>
                <a:path w="4863" h="4955" extrusionOk="0">
                  <a:moveTo>
                    <a:pt x="2458" y="1"/>
                  </a:moveTo>
                  <a:cubicBezTo>
                    <a:pt x="1470" y="1"/>
                    <a:pt x="551" y="765"/>
                    <a:pt x="297" y="1896"/>
                  </a:cubicBezTo>
                  <a:cubicBezTo>
                    <a:pt x="0" y="3242"/>
                    <a:pt x="708" y="4566"/>
                    <a:pt x="1872" y="4886"/>
                  </a:cubicBezTo>
                  <a:cubicBezTo>
                    <a:pt x="2042" y="4932"/>
                    <a:pt x="2212" y="4955"/>
                    <a:pt x="2381" y="4955"/>
                  </a:cubicBezTo>
                  <a:cubicBezTo>
                    <a:pt x="3369" y="4955"/>
                    <a:pt x="4289" y="4187"/>
                    <a:pt x="4543" y="3037"/>
                  </a:cubicBezTo>
                  <a:cubicBezTo>
                    <a:pt x="4862" y="1713"/>
                    <a:pt x="4155" y="366"/>
                    <a:pt x="2968" y="70"/>
                  </a:cubicBezTo>
                  <a:cubicBezTo>
                    <a:pt x="2798" y="23"/>
                    <a:pt x="2627" y="1"/>
                    <a:pt x="24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6" name="Google Shape;4036;p49"/>
            <p:cNvSpPr/>
            <p:nvPr/>
          </p:nvSpPr>
          <p:spPr>
            <a:xfrm flipH="1">
              <a:off x="1658848" y="2483770"/>
              <a:ext cx="209859" cy="198107"/>
            </a:xfrm>
            <a:custGeom>
              <a:avLst/>
              <a:gdLst/>
              <a:ahLst/>
              <a:cxnLst/>
              <a:rect l="l" t="t" r="r" b="b"/>
              <a:pathLst>
                <a:path w="8697" h="8210" extrusionOk="0">
                  <a:moveTo>
                    <a:pt x="3863" y="1"/>
                  </a:moveTo>
                  <a:cubicBezTo>
                    <a:pt x="3524" y="1"/>
                    <a:pt x="3188" y="32"/>
                    <a:pt x="2876" y="89"/>
                  </a:cubicBezTo>
                  <a:cubicBezTo>
                    <a:pt x="2557" y="158"/>
                    <a:pt x="2214" y="294"/>
                    <a:pt x="1917" y="500"/>
                  </a:cubicBezTo>
                  <a:cubicBezTo>
                    <a:pt x="1712" y="660"/>
                    <a:pt x="1689" y="728"/>
                    <a:pt x="1644" y="1002"/>
                  </a:cubicBezTo>
                  <a:cubicBezTo>
                    <a:pt x="1598" y="1299"/>
                    <a:pt x="1507" y="1573"/>
                    <a:pt x="1598" y="1869"/>
                  </a:cubicBezTo>
                  <a:cubicBezTo>
                    <a:pt x="1438" y="1664"/>
                    <a:pt x="1278" y="1527"/>
                    <a:pt x="1210" y="1253"/>
                  </a:cubicBezTo>
                  <a:cubicBezTo>
                    <a:pt x="936" y="1481"/>
                    <a:pt x="822" y="1984"/>
                    <a:pt x="685" y="2326"/>
                  </a:cubicBezTo>
                  <a:cubicBezTo>
                    <a:pt x="0" y="4220"/>
                    <a:pt x="936" y="6777"/>
                    <a:pt x="3127" y="7736"/>
                  </a:cubicBezTo>
                  <a:cubicBezTo>
                    <a:pt x="3813" y="8044"/>
                    <a:pt x="4523" y="8209"/>
                    <a:pt x="5190" y="8209"/>
                  </a:cubicBezTo>
                  <a:cubicBezTo>
                    <a:pt x="6498" y="8209"/>
                    <a:pt x="7642" y="7574"/>
                    <a:pt x="8126" y="6138"/>
                  </a:cubicBezTo>
                  <a:cubicBezTo>
                    <a:pt x="8697" y="4357"/>
                    <a:pt x="8194" y="1459"/>
                    <a:pt x="5569" y="317"/>
                  </a:cubicBezTo>
                  <a:cubicBezTo>
                    <a:pt x="5073" y="98"/>
                    <a:pt x="4464" y="1"/>
                    <a:pt x="3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7" name="Google Shape;4037;p49"/>
            <p:cNvSpPr/>
            <p:nvPr/>
          </p:nvSpPr>
          <p:spPr>
            <a:xfrm flipH="1">
              <a:off x="1664350" y="2505270"/>
              <a:ext cx="194464" cy="180492"/>
            </a:xfrm>
            <a:custGeom>
              <a:avLst/>
              <a:gdLst/>
              <a:ahLst/>
              <a:cxnLst/>
              <a:rect l="l" t="t" r="r" b="b"/>
              <a:pathLst>
                <a:path w="8059" h="7480" extrusionOk="0">
                  <a:moveTo>
                    <a:pt x="4001" y="1"/>
                  </a:moveTo>
                  <a:cubicBezTo>
                    <a:pt x="2372" y="1"/>
                    <a:pt x="888" y="1176"/>
                    <a:pt x="480" y="2964"/>
                  </a:cubicBezTo>
                  <a:cubicBezTo>
                    <a:pt x="1" y="5064"/>
                    <a:pt x="1234" y="6730"/>
                    <a:pt x="3174" y="7255"/>
                  </a:cubicBezTo>
                  <a:cubicBezTo>
                    <a:pt x="3683" y="7388"/>
                    <a:pt x="4178" y="7479"/>
                    <a:pt x="4664" y="7479"/>
                  </a:cubicBezTo>
                  <a:cubicBezTo>
                    <a:pt x="5267" y="7479"/>
                    <a:pt x="5856" y="7338"/>
                    <a:pt x="6438" y="6959"/>
                  </a:cubicBezTo>
                  <a:cubicBezTo>
                    <a:pt x="7351" y="6342"/>
                    <a:pt x="8058" y="5292"/>
                    <a:pt x="7830" y="4060"/>
                  </a:cubicBezTo>
                  <a:cubicBezTo>
                    <a:pt x="7533" y="2371"/>
                    <a:pt x="6415" y="545"/>
                    <a:pt x="4863" y="111"/>
                  </a:cubicBezTo>
                  <a:cubicBezTo>
                    <a:pt x="4574" y="36"/>
                    <a:pt x="4286" y="1"/>
                    <a:pt x="4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8" name="Google Shape;4038;p49"/>
            <p:cNvSpPr/>
            <p:nvPr/>
          </p:nvSpPr>
          <p:spPr>
            <a:xfrm flipH="1">
              <a:off x="1673157" y="2515115"/>
              <a:ext cx="145432" cy="149703"/>
            </a:xfrm>
            <a:custGeom>
              <a:avLst/>
              <a:gdLst/>
              <a:ahLst/>
              <a:cxnLst/>
              <a:rect l="l" t="t" r="r" b="b"/>
              <a:pathLst>
                <a:path w="6027" h="6204" extrusionOk="0">
                  <a:moveTo>
                    <a:pt x="2940" y="0"/>
                  </a:moveTo>
                  <a:cubicBezTo>
                    <a:pt x="1492" y="0"/>
                    <a:pt x="285" y="1175"/>
                    <a:pt x="137" y="2762"/>
                  </a:cubicBezTo>
                  <a:cubicBezTo>
                    <a:pt x="0" y="4451"/>
                    <a:pt x="1164" y="5980"/>
                    <a:pt x="2739" y="6185"/>
                  </a:cubicBezTo>
                  <a:cubicBezTo>
                    <a:pt x="2846" y="6198"/>
                    <a:pt x="2952" y="6204"/>
                    <a:pt x="3057" y="6204"/>
                  </a:cubicBezTo>
                  <a:cubicBezTo>
                    <a:pt x="4518" y="6204"/>
                    <a:pt x="5740" y="5044"/>
                    <a:pt x="5889" y="3446"/>
                  </a:cubicBezTo>
                  <a:cubicBezTo>
                    <a:pt x="6026" y="1735"/>
                    <a:pt x="4862" y="205"/>
                    <a:pt x="3287" y="23"/>
                  </a:cubicBezTo>
                  <a:cubicBezTo>
                    <a:pt x="3170" y="8"/>
                    <a:pt x="3054" y="0"/>
                    <a:pt x="29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9" name="Google Shape;4039;p49"/>
            <p:cNvSpPr/>
            <p:nvPr/>
          </p:nvSpPr>
          <p:spPr>
            <a:xfrm flipH="1">
              <a:off x="1699049" y="2542334"/>
              <a:ext cx="81535" cy="84334"/>
            </a:xfrm>
            <a:custGeom>
              <a:avLst/>
              <a:gdLst/>
              <a:ahLst/>
              <a:cxnLst/>
              <a:rect l="l" t="t" r="r" b="b"/>
              <a:pathLst>
                <a:path w="3379" h="3495" extrusionOk="0">
                  <a:moveTo>
                    <a:pt x="1660" y="1"/>
                  </a:moveTo>
                  <a:cubicBezTo>
                    <a:pt x="849" y="1"/>
                    <a:pt x="155" y="673"/>
                    <a:pt x="91" y="1542"/>
                  </a:cubicBezTo>
                  <a:cubicBezTo>
                    <a:pt x="0" y="2501"/>
                    <a:pt x="639" y="3368"/>
                    <a:pt x="1552" y="3482"/>
                  </a:cubicBezTo>
                  <a:cubicBezTo>
                    <a:pt x="1617" y="3491"/>
                    <a:pt x="1682" y="3495"/>
                    <a:pt x="1746" y="3495"/>
                  </a:cubicBezTo>
                  <a:cubicBezTo>
                    <a:pt x="2552" y="3495"/>
                    <a:pt x="3225" y="2842"/>
                    <a:pt x="3310" y="1953"/>
                  </a:cubicBezTo>
                  <a:cubicBezTo>
                    <a:pt x="3378" y="995"/>
                    <a:pt x="2739" y="127"/>
                    <a:pt x="1849" y="13"/>
                  </a:cubicBezTo>
                  <a:cubicBezTo>
                    <a:pt x="1786" y="5"/>
                    <a:pt x="1723" y="1"/>
                    <a:pt x="16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0" name="Google Shape;4040;p49"/>
            <p:cNvSpPr/>
            <p:nvPr/>
          </p:nvSpPr>
          <p:spPr>
            <a:xfrm flipH="1">
              <a:off x="1783949" y="2555676"/>
              <a:ext cx="32923" cy="33973"/>
            </a:xfrm>
            <a:custGeom>
              <a:avLst/>
              <a:gdLst/>
              <a:ahLst/>
              <a:cxnLst/>
              <a:rect l="l" t="t" r="r" b="b"/>
              <a:pathLst>
                <a:path w="2557" h="2638" extrusionOk="0">
                  <a:moveTo>
                    <a:pt x="1273" y="1"/>
                  </a:moveTo>
                  <a:cubicBezTo>
                    <a:pt x="640" y="1"/>
                    <a:pt x="112" y="505"/>
                    <a:pt x="69" y="1171"/>
                  </a:cubicBezTo>
                  <a:cubicBezTo>
                    <a:pt x="0" y="1901"/>
                    <a:pt x="480" y="2540"/>
                    <a:pt x="1164" y="2631"/>
                  </a:cubicBezTo>
                  <a:cubicBezTo>
                    <a:pt x="1205" y="2636"/>
                    <a:pt x="1245" y="2638"/>
                    <a:pt x="1285" y="2638"/>
                  </a:cubicBezTo>
                  <a:cubicBezTo>
                    <a:pt x="1897" y="2638"/>
                    <a:pt x="2424" y="2153"/>
                    <a:pt x="2488" y="1467"/>
                  </a:cubicBezTo>
                  <a:cubicBezTo>
                    <a:pt x="2557" y="737"/>
                    <a:pt x="2055" y="98"/>
                    <a:pt x="1393" y="7"/>
                  </a:cubicBezTo>
                  <a:cubicBezTo>
                    <a:pt x="1352" y="3"/>
                    <a:pt x="1312" y="1"/>
                    <a:pt x="1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1" name="Google Shape;4041;p49"/>
            <p:cNvSpPr/>
            <p:nvPr/>
          </p:nvSpPr>
          <p:spPr>
            <a:xfrm flipH="1">
              <a:off x="1274409" y="2521630"/>
              <a:ext cx="167462" cy="98692"/>
            </a:xfrm>
            <a:custGeom>
              <a:avLst/>
              <a:gdLst/>
              <a:ahLst/>
              <a:cxnLst/>
              <a:rect l="l" t="t" r="r" b="b"/>
              <a:pathLst>
                <a:path w="6940" h="4090" extrusionOk="0">
                  <a:moveTo>
                    <a:pt x="2022" y="1"/>
                  </a:moveTo>
                  <a:cubicBezTo>
                    <a:pt x="1502" y="1"/>
                    <a:pt x="995" y="109"/>
                    <a:pt x="640" y="255"/>
                  </a:cubicBezTo>
                  <a:cubicBezTo>
                    <a:pt x="434" y="300"/>
                    <a:pt x="275" y="415"/>
                    <a:pt x="183" y="460"/>
                  </a:cubicBezTo>
                  <a:cubicBezTo>
                    <a:pt x="69" y="529"/>
                    <a:pt x="1" y="552"/>
                    <a:pt x="1" y="574"/>
                  </a:cubicBezTo>
                  <a:cubicBezTo>
                    <a:pt x="2" y="576"/>
                    <a:pt x="5" y="577"/>
                    <a:pt x="10" y="577"/>
                  </a:cubicBezTo>
                  <a:cubicBezTo>
                    <a:pt x="62" y="577"/>
                    <a:pt x="303" y="450"/>
                    <a:pt x="663" y="323"/>
                  </a:cubicBezTo>
                  <a:cubicBezTo>
                    <a:pt x="981" y="230"/>
                    <a:pt x="1406" y="151"/>
                    <a:pt x="1851" y="151"/>
                  </a:cubicBezTo>
                  <a:cubicBezTo>
                    <a:pt x="1949" y="151"/>
                    <a:pt x="2048" y="155"/>
                    <a:pt x="2146" y="163"/>
                  </a:cubicBezTo>
                  <a:cubicBezTo>
                    <a:pt x="2694" y="209"/>
                    <a:pt x="3242" y="323"/>
                    <a:pt x="3607" y="483"/>
                  </a:cubicBezTo>
                  <a:cubicBezTo>
                    <a:pt x="3813" y="552"/>
                    <a:pt x="3972" y="620"/>
                    <a:pt x="4064" y="666"/>
                  </a:cubicBezTo>
                  <a:cubicBezTo>
                    <a:pt x="4178" y="734"/>
                    <a:pt x="4246" y="757"/>
                    <a:pt x="4246" y="757"/>
                  </a:cubicBezTo>
                  <a:cubicBezTo>
                    <a:pt x="4246" y="757"/>
                    <a:pt x="4315" y="780"/>
                    <a:pt x="4406" y="848"/>
                  </a:cubicBezTo>
                  <a:cubicBezTo>
                    <a:pt x="4520" y="894"/>
                    <a:pt x="4657" y="985"/>
                    <a:pt x="4840" y="1099"/>
                  </a:cubicBezTo>
                  <a:cubicBezTo>
                    <a:pt x="5182" y="1328"/>
                    <a:pt x="5639" y="1670"/>
                    <a:pt x="5981" y="2104"/>
                  </a:cubicBezTo>
                  <a:cubicBezTo>
                    <a:pt x="6323" y="2514"/>
                    <a:pt x="6643" y="2994"/>
                    <a:pt x="6757" y="3405"/>
                  </a:cubicBezTo>
                  <a:cubicBezTo>
                    <a:pt x="6848" y="3610"/>
                    <a:pt x="6848" y="3793"/>
                    <a:pt x="6894" y="3907"/>
                  </a:cubicBezTo>
                  <a:cubicBezTo>
                    <a:pt x="6917" y="4021"/>
                    <a:pt x="6940" y="4089"/>
                    <a:pt x="6940" y="4089"/>
                  </a:cubicBezTo>
                  <a:cubicBezTo>
                    <a:pt x="6940" y="4089"/>
                    <a:pt x="6940" y="4021"/>
                    <a:pt x="6940" y="3907"/>
                  </a:cubicBezTo>
                  <a:cubicBezTo>
                    <a:pt x="6917" y="3770"/>
                    <a:pt x="6917" y="3587"/>
                    <a:pt x="6825" y="3382"/>
                  </a:cubicBezTo>
                  <a:cubicBezTo>
                    <a:pt x="6734" y="2948"/>
                    <a:pt x="6460" y="2446"/>
                    <a:pt x="6095" y="1989"/>
                  </a:cubicBezTo>
                  <a:cubicBezTo>
                    <a:pt x="5753" y="1533"/>
                    <a:pt x="5296" y="1168"/>
                    <a:pt x="4954" y="917"/>
                  </a:cubicBezTo>
                  <a:cubicBezTo>
                    <a:pt x="4771" y="803"/>
                    <a:pt x="4611" y="711"/>
                    <a:pt x="4520" y="643"/>
                  </a:cubicBezTo>
                  <a:cubicBezTo>
                    <a:pt x="4406" y="574"/>
                    <a:pt x="4338" y="552"/>
                    <a:pt x="4338" y="552"/>
                  </a:cubicBezTo>
                  <a:cubicBezTo>
                    <a:pt x="4338" y="552"/>
                    <a:pt x="4269" y="529"/>
                    <a:pt x="4155" y="483"/>
                  </a:cubicBezTo>
                  <a:cubicBezTo>
                    <a:pt x="4041" y="415"/>
                    <a:pt x="3881" y="346"/>
                    <a:pt x="3676" y="278"/>
                  </a:cubicBezTo>
                  <a:cubicBezTo>
                    <a:pt x="3288" y="118"/>
                    <a:pt x="2717" y="27"/>
                    <a:pt x="2169" y="4"/>
                  </a:cubicBezTo>
                  <a:cubicBezTo>
                    <a:pt x="2120" y="2"/>
                    <a:pt x="2071" y="1"/>
                    <a:pt x="20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2" name="Google Shape;4042;p49"/>
            <p:cNvSpPr/>
            <p:nvPr/>
          </p:nvSpPr>
          <p:spPr>
            <a:xfrm flipH="1">
              <a:off x="1260631" y="2537822"/>
              <a:ext cx="235219" cy="198879"/>
            </a:xfrm>
            <a:custGeom>
              <a:avLst/>
              <a:gdLst/>
              <a:ahLst/>
              <a:cxnLst/>
              <a:rect l="l" t="t" r="r" b="b"/>
              <a:pathLst>
                <a:path w="9748" h="8242" extrusionOk="0">
                  <a:moveTo>
                    <a:pt x="5114" y="0"/>
                  </a:moveTo>
                  <a:cubicBezTo>
                    <a:pt x="4910" y="0"/>
                    <a:pt x="4711" y="13"/>
                    <a:pt x="4520" y="40"/>
                  </a:cubicBezTo>
                  <a:cubicBezTo>
                    <a:pt x="1302" y="474"/>
                    <a:pt x="1" y="3259"/>
                    <a:pt x="183" y="5199"/>
                  </a:cubicBezTo>
                  <a:cubicBezTo>
                    <a:pt x="400" y="7247"/>
                    <a:pt x="2231" y="8241"/>
                    <a:pt x="4341" y="8241"/>
                  </a:cubicBezTo>
                  <a:cubicBezTo>
                    <a:pt x="4677" y="8241"/>
                    <a:pt x="5020" y="8216"/>
                    <a:pt x="5365" y="8166"/>
                  </a:cubicBezTo>
                  <a:cubicBezTo>
                    <a:pt x="8058" y="7778"/>
                    <a:pt x="9747" y="5473"/>
                    <a:pt x="9473" y="3396"/>
                  </a:cubicBezTo>
                  <a:cubicBezTo>
                    <a:pt x="9405" y="3008"/>
                    <a:pt x="9428" y="2437"/>
                    <a:pt x="9154" y="2140"/>
                  </a:cubicBezTo>
                  <a:cubicBezTo>
                    <a:pt x="8994" y="2391"/>
                    <a:pt x="8789" y="2483"/>
                    <a:pt x="8583" y="2665"/>
                  </a:cubicBezTo>
                  <a:cubicBezTo>
                    <a:pt x="8743" y="2391"/>
                    <a:pt x="8697" y="2095"/>
                    <a:pt x="8720" y="1775"/>
                  </a:cubicBezTo>
                  <a:cubicBezTo>
                    <a:pt x="8743" y="1478"/>
                    <a:pt x="8743" y="1433"/>
                    <a:pt x="8560" y="1204"/>
                  </a:cubicBezTo>
                  <a:cubicBezTo>
                    <a:pt x="8286" y="908"/>
                    <a:pt x="7944" y="679"/>
                    <a:pt x="7579" y="520"/>
                  </a:cubicBezTo>
                  <a:cubicBezTo>
                    <a:pt x="6847" y="209"/>
                    <a:pt x="5940" y="0"/>
                    <a:pt x="5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3" name="Google Shape;4043;p49"/>
            <p:cNvSpPr/>
            <p:nvPr/>
          </p:nvSpPr>
          <p:spPr>
            <a:xfrm flipH="1">
              <a:off x="1282662" y="2557512"/>
              <a:ext cx="218135" cy="183967"/>
            </a:xfrm>
            <a:custGeom>
              <a:avLst/>
              <a:gdLst/>
              <a:ahLst/>
              <a:cxnLst/>
              <a:rect l="l" t="t" r="r" b="b"/>
              <a:pathLst>
                <a:path w="9040" h="7624" extrusionOk="0">
                  <a:moveTo>
                    <a:pt x="4885" y="0"/>
                  </a:moveTo>
                  <a:cubicBezTo>
                    <a:pt x="3036" y="0"/>
                    <a:pt x="1324" y="1530"/>
                    <a:pt x="571" y="3150"/>
                  </a:cubicBezTo>
                  <a:cubicBezTo>
                    <a:pt x="0" y="4337"/>
                    <a:pt x="503" y="5593"/>
                    <a:pt x="1393" y="6437"/>
                  </a:cubicBezTo>
                  <a:cubicBezTo>
                    <a:pt x="2374" y="7441"/>
                    <a:pt x="3607" y="7624"/>
                    <a:pt x="4953" y="7624"/>
                  </a:cubicBezTo>
                  <a:cubicBezTo>
                    <a:pt x="7259" y="7624"/>
                    <a:pt x="9039" y="6277"/>
                    <a:pt x="9039" y="4040"/>
                  </a:cubicBezTo>
                  <a:cubicBezTo>
                    <a:pt x="9039" y="1804"/>
                    <a:pt x="7190" y="0"/>
                    <a:pt x="4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4" name="Google Shape;4044;p49"/>
            <p:cNvSpPr/>
            <p:nvPr/>
          </p:nvSpPr>
          <p:spPr>
            <a:xfrm flipH="1">
              <a:off x="1285967" y="2561928"/>
              <a:ext cx="159765" cy="155301"/>
            </a:xfrm>
            <a:custGeom>
              <a:avLst/>
              <a:gdLst/>
              <a:ahLst/>
              <a:cxnLst/>
              <a:rect l="l" t="t" r="r" b="b"/>
              <a:pathLst>
                <a:path w="6621" h="6436" extrusionOk="0">
                  <a:moveTo>
                    <a:pt x="3236" y="1"/>
                  </a:moveTo>
                  <a:cubicBezTo>
                    <a:pt x="1656" y="1"/>
                    <a:pt x="309" y="1201"/>
                    <a:pt x="161" y="2853"/>
                  </a:cubicBezTo>
                  <a:cubicBezTo>
                    <a:pt x="1" y="4611"/>
                    <a:pt x="1279" y="6208"/>
                    <a:pt x="3014" y="6414"/>
                  </a:cubicBezTo>
                  <a:cubicBezTo>
                    <a:pt x="3137" y="6428"/>
                    <a:pt x="3259" y="6436"/>
                    <a:pt x="3380" y="6436"/>
                  </a:cubicBezTo>
                  <a:cubicBezTo>
                    <a:pt x="4962" y="6436"/>
                    <a:pt x="6312" y="5216"/>
                    <a:pt x="6461" y="3584"/>
                  </a:cubicBezTo>
                  <a:cubicBezTo>
                    <a:pt x="6620" y="1803"/>
                    <a:pt x="5342" y="205"/>
                    <a:pt x="3607" y="23"/>
                  </a:cubicBezTo>
                  <a:cubicBezTo>
                    <a:pt x="3482" y="8"/>
                    <a:pt x="3359" y="1"/>
                    <a:pt x="3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5" name="Google Shape;4045;p49"/>
            <p:cNvSpPr/>
            <p:nvPr/>
          </p:nvSpPr>
          <p:spPr>
            <a:xfrm flipH="1">
              <a:off x="1314055" y="2590256"/>
              <a:ext cx="89812" cy="87085"/>
            </a:xfrm>
            <a:custGeom>
              <a:avLst/>
              <a:gdLst/>
              <a:ahLst/>
              <a:cxnLst/>
              <a:rect l="l" t="t" r="r" b="b"/>
              <a:pathLst>
                <a:path w="3722" h="3609" extrusionOk="0">
                  <a:moveTo>
                    <a:pt x="1825" y="1"/>
                  </a:moveTo>
                  <a:cubicBezTo>
                    <a:pt x="931" y="1"/>
                    <a:pt x="177" y="678"/>
                    <a:pt x="92" y="1611"/>
                  </a:cubicBezTo>
                  <a:cubicBezTo>
                    <a:pt x="1" y="2592"/>
                    <a:pt x="708" y="3482"/>
                    <a:pt x="1690" y="3596"/>
                  </a:cubicBezTo>
                  <a:cubicBezTo>
                    <a:pt x="1759" y="3605"/>
                    <a:pt x="1829" y="3608"/>
                    <a:pt x="1897" y="3608"/>
                  </a:cubicBezTo>
                  <a:cubicBezTo>
                    <a:pt x="2791" y="3608"/>
                    <a:pt x="3545" y="2932"/>
                    <a:pt x="3630" y="1999"/>
                  </a:cubicBezTo>
                  <a:cubicBezTo>
                    <a:pt x="3721" y="1017"/>
                    <a:pt x="3014" y="127"/>
                    <a:pt x="2032" y="13"/>
                  </a:cubicBezTo>
                  <a:cubicBezTo>
                    <a:pt x="1962" y="5"/>
                    <a:pt x="1893" y="1"/>
                    <a:pt x="18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6" name="Google Shape;4046;p49"/>
            <p:cNvSpPr/>
            <p:nvPr/>
          </p:nvSpPr>
          <p:spPr>
            <a:xfrm flipH="1">
              <a:off x="1405473" y="2601948"/>
              <a:ext cx="40275" cy="38947"/>
            </a:xfrm>
            <a:custGeom>
              <a:avLst/>
              <a:gdLst/>
              <a:ahLst/>
              <a:cxnLst/>
              <a:rect l="l" t="t" r="r" b="b"/>
              <a:pathLst>
                <a:path w="2808" h="2715" extrusionOk="0">
                  <a:moveTo>
                    <a:pt x="1366" y="0"/>
                  </a:moveTo>
                  <a:cubicBezTo>
                    <a:pt x="686" y="0"/>
                    <a:pt x="132" y="522"/>
                    <a:pt x="69" y="1220"/>
                  </a:cubicBezTo>
                  <a:cubicBezTo>
                    <a:pt x="0" y="1951"/>
                    <a:pt x="525" y="2635"/>
                    <a:pt x="1279" y="2704"/>
                  </a:cubicBezTo>
                  <a:cubicBezTo>
                    <a:pt x="1334" y="2711"/>
                    <a:pt x="1389" y="2714"/>
                    <a:pt x="1443" y="2714"/>
                  </a:cubicBezTo>
                  <a:cubicBezTo>
                    <a:pt x="2103" y="2714"/>
                    <a:pt x="2653" y="2213"/>
                    <a:pt x="2717" y="1517"/>
                  </a:cubicBezTo>
                  <a:cubicBezTo>
                    <a:pt x="2808" y="764"/>
                    <a:pt x="2260" y="102"/>
                    <a:pt x="1530" y="10"/>
                  </a:cubicBezTo>
                  <a:cubicBezTo>
                    <a:pt x="1474" y="4"/>
                    <a:pt x="1420" y="0"/>
                    <a:pt x="1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7" name="Google Shape;4047;p49"/>
            <p:cNvSpPr/>
            <p:nvPr/>
          </p:nvSpPr>
          <p:spPr>
            <a:xfrm flipH="1">
              <a:off x="1510690" y="2762375"/>
              <a:ext cx="221441" cy="117320"/>
            </a:xfrm>
            <a:custGeom>
              <a:avLst/>
              <a:gdLst/>
              <a:ahLst/>
              <a:cxnLst/>
              <a:rect l="l" t="t" r="r" b="b"/>
              <a:pathLst>
                <a:path w="9177" h="4862" extrusionOk="0">
                  <a:moveTo>
                    <a:pt x="1158" y="0"/>
                  </a:moveTo>
                  <a:cubicBezTo>
                    <a:pt x="1145" y="0"/>
                    <a:pt x="1132" y="1"/>
                    <a:pt x="1119" y="1"/>
                  </a:cubicBezTo>
                  <a:cubicBezTo>
                    <a:pt x="24" y="70"/>
                    <a:pt x="1" y="1165"/>
                    <a:pt x="275" y="1941"/>
                  </a:cubicBezTo>
                  <a:cubicBezTo>
                    <a:pt x="963" y="3862"/>
                    <a:pt x="2759" y="4862"/>
                    <a:pt x="4657" y="4862"/>
                  </a:cubicBezTo>
                  <a:cubicBezTo>
                    <a:pt x="5151" y="4862"/>
                    <a:pt x="5651" y="4794"/>
                    <a:pt x="6141" y="4658"/>
                  </a:cubicBezTo>
                  <a:cubicBezTo>
                    <a:pt x="7168" y="4384"/>
                    <a:pt x="8697" y="3608"/>
                    <a:pt x="9017" y="2489"/>
                  </a:cubicBezTo>
                  <a:cubicBezTo>
                    <a:pt x="9177" y="1873"/>
                    <a:pt x="8857" y="1006"/>
                    <a:pt x="8241" y="800"/>
                  </a:cubicBezTo>
                  <a:cubicBezTo>
                    <a:pt x="8120" y="758"/>
                    <a:pt x="7994" y="740"/>
                    <a:pt x="7865" y="740"/>
                  </a:cubicBezTo>
                  <a:cubicBezTo>
                    <a:pt x="7436" y="740"/>
                    <a:pt x="6978" y="939"/>
                    <a:pt x="6574" y="1097"/>
                  </a:cubicBezTo>
                  <a:cubicBezTo>
                    <a:pt x="6483" y="1120"/>
                    <a:pt x="6392" y="1165"/>
                    <a:pt x="6323" y="1188"/>
                  </a:cubicBezTo>
                  <a:cubicBezTo>
                    <a:pt x="5691" y="1399"/>
                    <a:pt x="5158" y="1550"/>
                    <a:pt x="4587" y="1550"/>
                  </a:cubicBezTo>
                  <a:cubicBezTo>
                    <a:pt x="4292" y="1550"/>
                    <a:pt x="3987" y="1510"/>
                    <a:pt x="3653" y="1417"/>
                  </a:cubicBezTo>
                  <a:cubicBezTo>
                    <a:pt x="2913" y="1237"/>
                    <a:pt x="1886" y="0"/>
                    <a:pt x="11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8" name="Google Shape;4048;p49"/>
            <p:cNvSpPr/>
            <p:nvPr/>
          </p:nvSpPr>
          <p:spPr>
            <a:xfrm flipH="1">
              <a:off x="1517302" y="2814424"/>
              <a:ext cx="143767" cy="65296"/>
            </a:xfrm>
            <a:custGeom>
              <a:avLst/>
              <a:gdLst/>
              <a:ahLst/>
              <a:cxnLst/>
              <a:rect l="l" t="t" r="r" b="b"/>
              <a:pathLst>
                <a:path w="5958" h="2706" extrusionOk="0">
                  <a:moveTo>
                    <a:pt x="3757" y="1"/>
                  </a:moveTo>
                  <a:cubicBezTo>
                    <a:pt x="3647" y="1"/>
                    <a:pt x="3536" y="5"/>
                    <a:pt x="3424" y="13"/>
                  </a:cubicBezTo>
                  <a:cubicBezTo>
                    <a:pt x="1758" y="127"/>
                    <a:pt x="388" y="1131"/>
                    <a:pt x="0" y="2409"/>
                  </a:cubicBezTo>
                  <a:cubicBezTo>
                    <a:pt x="546" y="2608"/>
                    <a:pt x="1125" y="2705"/>
                    <a:pt x="1712" y="2705"/>
                  </a:cubicBezTo>
                  <a:cubicBezTo>
                    <a:pt x="2206" y="2705"/>
                    <a:pt x="2706" y="2636"/>
                    <a:pt x="3196" y="2501"/>
                  </a:cubicBezTo>
                  <a:cubicBezTo>
                    <a:pt x="4132" y="2250"/>
                    <a:pt x="5501" y="1588"/>
                    <a:pt x="5958" y="629"/>
                  </a:cubicBezTo>
                  <a:cubicBezTo>
                    <a:pt x="5353" y="226"/>
                    <a:pt x="4588" y="1"/>
                    <a:pt x="3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9" name="Google Shape;4049;p49"/>
            <p:cNvSpPr/>
            <p:nvPr/>
          </p:nvSpPr>
          <p:spPr>
            <a:xfrm flipH="1">
              <a:off x="1598813" y="2886597"/>
              <a:ext cx="85951" cy="28932"/>
            </a:xfrm>
            <a:custGeom>
              <a:avLst/>
              <a:gdLst/>
              <a:ahLst/>
              <a:cxnLst/>
              <a:rect l="l" t="t" r="r" b="b"/>
              <a:pathLst>
                <a:path w="3562" h="1199" extrusionOk="0">
                  <a:moveTo>
                    <a:pt x="76" y="0"/>
                  </a:moveTo>
                  <a:cubicBezTo>
                    <a:pt x="62" y="0"/>
                    <a:pt x="52" y="4"/>
                    <a:pt x="46" y="12"/>
                  </a:cubicBezTo>
                  <a:cubicBezTo>
                    <a:pt x="1" y="57"/>
                    <a:pt x="320" y="423"/>
                    <a:pt x="731" y="674"/>
                  </a:cubicBezTo>
                  <a:cubicBezTo>
                    <a:pt x="937" y="811"/>
                    <a:pt x="1165" y="925"/>
                    <a:pt x="1325" y="993"/>
                  </a:cubicBezTo>
                  <a:cubicBezTo>
                    <a:pt x="1507" y="1062"/>
                    <a:pt x="1621" y="1107"/>
                    <a:pt x="1621" y="1107"/>
                  </a:cubicBezTo>
                  <a:cubicBezTo>
                    <a:pt x="1621" y="1107"/>
                    <a:pt x="1735" y="1130"/>
                    <a:pt x="1918" y="1153"/>
                  </a:cubicBezTo>
                  <a:cubicBezTo>
                    <a:pt x="2101" y="1199"/>
                    <a:pt x="2352" y="1199"/>
                    <a:pt x="2603" y="1199"/>
                  </a:cubicBezTo>
                  <a:cubicBezTo>
                    <a:pt x="3105" y="1199"/>
                    <a:pt x="3562" y="993"/>
                    <a:pt x="3539" y="948"/>
                  </a:cubicBezTo>
                  <a:cubicBezTo>
                    <a:pt x="3516" y="856"/>
                    <a:pt x="3059" y="925"/>
                    <a:pt x="2626" y="834"/>
                  </a:cubicBezTo>
                  <a:cubicBezTo>
                    <a:pt x="2397" y="788"/>
                    <a:pt x="2192" y="765"/>
                    <a:pt x="2032" y="697"/>
                  </a:cubicBezTo>
                  <a:cubicBezTo>
                    <a:pt x="1872" y="651"/>
                    <a:pt x="1758" y="605"/>
                    <a:pt x="1758" y="605"/>
                  </a:cubicBezTo>
                  <a:cubicBezTo>
                    <a:pt x="1758" y="605"/>
                    <a:pt x="1644" y="582"/>
                    <a:pt x="1484" y="537"/>
                  </a:cubicBezTo>
                  <a:cubicBezTo>
                    <a:pt x="1325" y="514"/>
                    <a:pt x="1119" y="423"/>
                    <a:pt x="914" y="354"/>
                  </a:cubicBezTo>
                  <a:cubicBezTo>
                    <a:pt x="530" y="213"/>
                    <a:pt x="183" y="0"/>
                    <a:pt x="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0" name="Google Shape;4050;p49"/>
            <p:cNvSpPr/>
            <p:nvPr/>
          </p:nvSpPr>
          <p:spPr>
            <a:xfrm flipH="1">
              <a:off x="601906" y="1918622"/>
              <a:ext cx="524466" cy="483324"/>
            </a:xfrm>
            <a:custGeom>
              <a:avLst/>
              <a:gdLst/>
              <a:ahLst/>
              <a:cxnLst/>
              <a:rect l="l" t="t" r="r" b="b"/>
              <a:pathLst>
                <a:path w="21735" h="20030" extrusionOk="0">
                  <a:moveTo>
                    <a:pt x="11279" y="16753"/>
                  </a:moveTo>
                  <a:cubicBezTo>
                    <a:pt x="11279" y="16753"/>
                    <a:pt x="11280" y="16754"/>
                    <a:pt x="11280" y="16754"/>
                  </a:cubicBezTo>
                  <a:cubicBezTo>
                    <a:pt x="11280" y="16754"/>
                    <a:pt x="11279" y="16753"/>
                    <a:pt x="11279" y="16753"/>
                  </a:cubicBezTo>
                  <a:close/>
                  <a:moveTo>
                    <a:pt x="8267" y="0"/>
                  </a:moveTo>
                  <a:lnTo>
                    <a:pt x="8267" y="0"/>
                  </a:lnTo>
                  <a:cubicBezTo>
                    <a:pt x="8108" y="23"/>
                    <a:pt x="7948" y="46"/>
                    <a:pt x="7788" y="91"/>
                  </a:cubicBezTo>
                  <a:cubicBezTo>
                    <a:pt x="6807" y="388"/>
                    <a:pt x="6030" y="1050"/>
                    <a:pt x="5528" y="1940"/>
                  </a:cubicBezTo>
                  <a:cubicBezTo>
                    <a:pt x="5277" y="2374"/>
                    <a:pt x="5117" y="2876"/>
                    <a:pt x="5049" y="3378"/>
                  </a:cubicBezTo>
                  <a:cubicBezTo>
                    <a:pt x="5026" y="3492"/>
                    <a:pt x="5003" y="3721"/>
                    <a:pt x="5003" y="3972"/>
                  </a:cubicBezTo>
                  <a:cubicBezTo>
                    <a:pt x="5003" y="4273"/>
                    <a:pt x="5024" y="4594"/>
                    <a:pt x="5140" y="4706"/>
                  </a:cubicBezTo>
                  <a:lnTo>
                    <a:pt x="5140" y="4706"/>
                  </a:lnTo>
                  <a:cubicBezTo>
                    <a:pt x="4895" y="4510"/>
                    <a:pt x="4630" y="4357"/>
                    <a:pt x="4364" y="4268"/>
                  </a:cubicBezTo>
                  <a:lnTo>
                    <a:pt x="4364" y="4268"/>
                  </a:lnTo>
                  <a:cubicBezTo>
                    <a:pt x="4935" y="5295"/>
                    <a:pt x="5414" y="6460"/>
                    <a:pt x="5117" y="7007"/>
                  </a:cubicBezTo>
                  <a:cubicBezTo>
                    <a:pt x="5042" y="7136"/>
                    <a:pt x="4919" y="7193"/>
                    <a:pt x="4760" y="7193"/>
                  </a:cubicBezTo>
                  <a:cubicBezTo>
                    <a:pt x="4242" y="7193"/>
                    <a:pt x="3342" y="6593"/>
                    <a:pt x="2470" y="5912"/>
                  </a:cubicBezTo>
                  <a:lnTo>
                    <a:pt x="2470" y="5912"/>
                  </a:lnTo>
                  <a:cubicBezTo>
                    <a:pt x="2470" y="6094"/>
                    <a:pt x="2470" y="6254"/>
                    <a:pt x="2493" y="6437"/>
                  </a:cubicBezTo>
                  <a:cubicBezTo>
                    <a:pt x="2606" y="6983"/>
                    <a:pt x="3197" y="8007"/>
                    <a:pt x="3835" y="8080"/>
                  </a:cubicBezTo>
                  <a:lnTo>
                    <a:pt x="3835" y="8080"/>
                  </a:lnTo>
                  <a:cubicBezTo>
                    <a:pt x="3607" y="8054"/>
                    <a:pt x="3394" y="8042"/>
                    <a:pt x="3195" y="8042"/>
                  </a:cubicBezTo>
                  <a:cubicBezTo>
                    <a:pt x="0" y="8042"/>
                    <a:pt x="531" y="11194"/>
                    <a:pt x="1648" y="13901"/>
                  </a:cubicBezTo>
                  <a:lnTo>
                    <a:pt x="3063" y="16183"/>
                  </a:lnTo>
                  <a:cubicBezTo>
                    <a:pt x="4364" y="16229"/>
                    <a:pt x="5848" y="16092"/>
                    <a:pt x="7058" y="16548"/>
                  </a:cubicBezTo>
                  <a:cubicBezTo>
                    <a:pt x="7788" y="16822"/>
                    <a:pt x="8062" y="17256"/>
                    <a:pt x="8929" y="17279"/>
                  </a:cubicBezTo>
                  <a:cubicBezTo>
                    <a:pt x="8936" y="17279"/>
                    <a:pt x="8943" y="17279"/>
                    <a:pt x="8951" y="17279"/>
                  </a:cubicBezTo>
                  <a:cubicBezTo>
                    <a:pt x="9368" y="17279"/>
                    <a:pt x="10711" y="16730"/>
                    <a:pt x="11163" y="16730"/>
                  </a:cubicBezTo>
                  <a:cubicBezTo>
                    <a:pt x="11214" y="16730"/>
                    <a:pt x="11253" y="16737"/>
                    <a:pt x="11279" y="16753"/>
                  </a:cubicBezTo>
                  <a:lnTo>
                    <a:pt x="11279" y="16753"/>
                  </a:lnTo>
                  <a:cubicBezTo>
                    <a:pt x="9819" y="15841"/>
                    <a:pt x="8130" y="15429"/>
                    <a:pt x="7765" y="13558"/>
                  </a:cubicBezTo>
                  <a:cubicBezTo>
                    <a:pt x="7526" y="12299"/>
                    <a:pt x="7680" y="9656"/>
                    <a:pt x="9384" y="9656"/>
                  </a:cubicBezTo>
                  <a:cubicBezTo>
                    <a:pt x="9472" y="9656"/>
                    <a:pt x="9564" y="9663"/>
                    <a:pt x="9660" y="9678"/>
                  </a:cubicBezTo>
                  <a:cubicBezTo>
                    <a:pt x="11782" y="9975"/>
                    <a:pt x="9454" y="13581"/>
                    <a:pt x="9454" y="13581"/>
                  </a:cubicBezTo>
                  <a:cubicBezTo>
                    <a:pt x="9454" y="13581"/>
                    <a:pt x="11008" y="12075"/>
                    <a:pt x="12529" y="12075"/>
                  </a:cubicBezTo>
                  <a:cubicBezTo>
                    <a:pt x="12834" y="12075"/>
                    <a:pt x="13137" y="12135"/>
                    <a:pt x="13426" y="12280"/>
                  </a:cubicBezTo>
                  <a:cubicBezTo>
                    <a:pt x="15161" y="13147"/>
                    <a:pt x="15229" y="14152"/>
                    <a:pt x="13928" y="16001"/>
                  </a:cubicBezTo>
                  <a:cubicBezTo>
                    <a:pt x="13235" y="16997"/>
                    <a:pt x="12310" y="17230"/>
                    <a:pt x="11595" y="17230"/>
                  </a:cubicBezTo>
                  <a:cubicBezTo>
                    <a:pt x="10968" y="17230"/>
                    <a:pt x="10504" y="17051"/>
                    <a:pt x="10504" y="17051"/>
                  </a:cubicBezTo>
                  <a:lnTo>
                    <a:pt x="10504" y="17051"/>
                  </a:lnTo>
                  <a:lnTo>
                    <a:pt x="11760" y="19675"/>
                  </a:lnTo>
                  <a:cubicBezTo>
                    <a:pt x="12125" y="19310"/>
                    <a:pt x="12467" y="18854"/>
                    <a:pt x="12787" y="18306"/>
                  </a:cubicBezTo>
                  <a:cubicBezTo>
                    <a:pt x="14077" y="19536"/>
                    <a:pt x="15471" y="20030"/>
                    <a:pt x="16722" y="20030"/>
                  </a:cubicBezTo>
                  <a:cubicBezTo>
                    <a:pt x="18326" y="20030"/>
                    <a:pt x="19693" y="19216"/>
                    <a:pt x="20296" y="18100"/>
                  </a:cubicBezTo>
                  <a:cubicBezTo>
                    <a:pt x="17968" y="17461"/>
                    <a:pt x="15731" y="14540"/>
                    <a:pt x="17580" y="13764"/>
                  </a:cubicBezTo>
                  <a:cubicBezTo>
                    <a:pt x="18008" y="13595"/>
                    <a:pt x="18405" y="13525"/>
                    <a:pt x="18772" y="13525"/>
                  </a:cubicBezTo>
                  <a:cubicBezTo>
                    <a:pt x="19247" y="13525"/>
                    <a:pt x="19672" y="13642"/>
                    <a:pt x="20045" y="13809"/>
                  </a:cubicBezTo>
                  <a:cubicBezTo>
                    <a:pt x="19840" y="13421"/>
                    <a:pt x="19680" y="13193"/>
                    <a:pt x="19680" y="13193"/>
                  </a:cubicBezTo>
                  <a:cubicBezTo>
                    <a:pt x="19680" y="13193"/>
                    <a:pt x="21734" y="11344"/>
                    <a:pt x="21620" y="9084"/>
                  </a:cubicBezTo>
                  <a:lnTo>
                    <a:pt x="21620" y="9084"/>
                  </a:lnTo>
                  <a:cubicBezTo>
                    <a:pt x="20580" y="9554"/>
                    <a:pt x="19371" y="9967"/>
                    <a:pt x="18321" y="9967"/>
                  </a:cubicBezTo>
                  <a:cubicBezTo>
                    <a:pt x="17482" y="9967"/>
                    <a:pt x="16745" y="9703"/>
                    <a:pt x="16279" y="8993"/>
                  </a:cubicBezTo>
                  <a:cubicBezTo>
                    <a:pt x="15275" y="7487"/>
                    <a:pt x="16621" y="6163"/>
                    <a:pt x="18082" y="5295"/>
                  </a:cubicBezTo>
                  <a:cubicBezTo>
                    <a:pt x="17953" y="5282"/>
                    <a:pt x="17825" y="5276"/>
                    <a:pt x="17699" y="5276"/>
                  </a:cubicBezTo>
                  <a:cubicBezTo>
                    <a:pt x="16302" y="5276"/>
                    <a:pt x="15206" y="6026"/>
                    <a:pt x="15206" y="6026"/>
                  </a:cubicBezTo>
                  <a:cubicBezTo>
                    <a:pt x="15206" y="6026"/>
                    <a:pt x="16119" y="4930"/>
                    <a:pt x="16348" y="3880"/>
                  </a:cubicBezTo>
                  <a:lnTo>
                    <a:pt x="16348" y="3880"/>
                  </a:lnTo>
                  <a:cubicBezTo>
                    <a:pt x="15557" y="4874"/>
                    <a:pt x="14475" y="5958"/>
                    <a:pt x="13568" y="5958"/>
                  </a:cubicBezTo>
                  <a:cubicBezTo>
                    <a:pt x="13559" y="5958"/>
                    <a:pt x="13549" y="5958"/>
                    <a:pt x="13540" y="5957"/>
                  </a:cubicBezTo>
                  <a:cubicBezTo>
                    <a:pt x="12673" y="5912"/>
                    <a:pt x="13106" y="4223"/>
                    <a:pt x="13700" y="2648"/>
                  </a:cubicBezTo>
                  <a:lnTo>
                    <a:pt x="13700" y="2648"/>
                  </a:lnTo>
                  <a:cubicBezTo>
                    <a:pt x="12947" y="3264"/>
                    <a:pt x="12444" y="4154"/>
                    <a:pt x="12444" y="4154"/>
                  </a:cubicBezTo>
                  <a:cubicBezTo>
                    <a:pt x="12399" y="3949"/>
                    <a:pt x="12353" y="3743"/>
                    <a:pt x="12307" y="3515"/>
                  </a:cubicBezTo>
                  <a:cubicBezTo>
                    <a:pt x="12216" y="4246"/>
                    <a:pt x="12079" y="5022"/>
                    <a:pt x="11874" y="5455"/>
                  </a:cubicBezTo>
                  <a:cubicBezTo>
                    <a:pt x="11632" y="5976"/>
                    <a:pt x="11200" y="6745"/>
                    <a:pt x="10446" y="6745"/>
                  </a:cubicBezTo>
                  <a:cubicBezTo>
                    <a:pt x="9846" y="6745"/>
                    <a:pt x="9043" y="6258"/>
                    <a:pt x="7971" y="4771"/>
                  </a:cubicBezTo>
                  <a:cubicBezTo>
                    <a:pt x="5962" y="2009"/>
                    <a:pt x="7628" y="457"/>
                    <a:pt x="8267"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1" name="Google Shape;4051;p49"/>
            <p:cNvSpPr/>
            <p:nvPr/>
          </p:nvSpPr>
          <p:spPr>
            <a:xfrm flipH="1">
              <a:off x="763288" y="2142934"/>
              <a:ext cx="182881" cy="194343"/>
            </a:xfrm>
            <a:custGeom>
              <a:avLst/>
              <a:gdLst/>
              <a:ahLst/>
              <a:cxnLst/>
              <a:rect l="l" t="t" r="r" b="b"/>
              <a:pathLst>
                <a:path w="7579" h="8054" extrusionOk="0">
                  <a:moveTo>
                    <a:pt x="1826" y="0"/>
                  </a:moveTo>
                  <a:cubicBezTo>
                    <a:pt x="1563" y="0"/>
                    <a:pt x="1305" y="61"/>
                    <a:pt x="1073" y="177"/>
                  </a:cubicBezTo>
                  <a:cubicBezTo>
                    <a:pt x="731" y="359"/>
                    <a:pt x="480" y="633"/>
                    <a:pt x="343" y="907"/>
                  </a:cubicBezTo>
                  <a:cubicBezTo>
                    <a:pt x="183" y="1204"/>
                    <a:pt x="115" y="1478"/>
                    <a:pt x="69" y="1683"/>
                  </a:cubicBezTo>
                  <a:cubicBezTo>
                    <a:pt x="0" y="2139"/>
                    <a:pt x="23" y="2413"/>
                    <a:pt x="46" y="2413"/>
                  </a:cubicBezTo>
                  <a:cubicBezTo>
                    <a:pt x="47" y="2414"/>
                    <a:pt x="48" y="2415"/>
                    <a:pt x="49" y="2415"/>
                  </a:cubicBezTo>
                  <a:cubicBezTo>
                    <a:pt x="71" y="2415"/>
                    <a:pt x="96" y="2145"/>
                    <a:pt x="206" y="1729"/>
                  </a:cubicBezTo>
                  <a:cubicBezTo>
                    <a:pt x="274" y="1523"/>
                    <a:pt x="366" y="1272"/>
                    <a:pt x="525" y="1021"/>
                  </a:cubicBezTo>
                  <a:cubicBezTo>
                    <a:pt x="662" y="770"/>
                    <a:pt x="891" y="542"/>
                    <a:pt x="1187" y="405"/>
                  </a:cubicBezTo>
                  <a:cubicBezTo>
                    <a:pt x="1348" y="331"/>
                    <a:pt x="1529" y="290"/>
                    <a:pt x="1715" y="290"/>
                  </a:cubicBezTo>
                  <a:cubicBezTo>
                    <a:pt x="1873" y="290"/>
                    <a:pt x="2035" y="319"/>
                    <a:pt x="2192" y="382"/>
                  </a:cubicBezTo>
                  <a:cubicBezTo>
                    <a:pt x="2511" y="496"/>
                    <a:pt x="2808" y="747"/>
                    <a:pt x="2945" y="1067"/>
                  </a:cubicBezTo>
                  <a:cubicBezTo>
                    <a:pt x="3105" y="1386"/>
                    <a:pt x="3128" y="1751"/>
                    <a:pt x="3036" y="2094"/>
                  </a:cubicBezTo>
                  <a:cubicBezTo>
                    <a:pt x="2973" y="2434"/>
                    <a:pt x="2830" y="2734"/>
                    <a:pt x="2681" y="2995"/>
                  </a:cubicBezTo>
                  <a:lnTo>
                    <a:pt x="2681" y="2995"/>
                  </a:lnTo>
                  <a:cubicBezTo>
                    <a:pt x="2678" y="2999"/>
                    <a:pt x="2674" y="3003"/>
                    <a:pt x="2671" y="3007"/>
                  </a:cubicBezTo>
                  <a:cubicBezTo>
                    <a:pt x="2672" y="3007"/>
                    <a:pt x="2673" y="3008"/>
                    <a:pt x="2674" y="3009"/>
                  </a:cubicBezTo>
                  <a:lnTo>
                    <a:pt x="2674" y="3009"/>
                  </a:lnTo>
                  <a:cubicBezTo>
                    <a:pt x="2665" y="3023"/>
                    <a:pt x="2657" y="3038"/>
                    <a:pt x="2648" y="3053"/>
                  </a:cubicBezTo>
                  <a:lnTo>
                    <a:pt x="1530" y="4856"/>
                  </a:lnTo>
                  <a:lnTo>
                    <a:pt x="2991" y="3326"/>
                  </a:lnTo>
                  <a:cubicBezTo>
                    <a:pt x="3006" y="3311"/>
                    <a:pt x="3021" y="3295"/>
                    <a:pt x="3036" y="3280"/>
                  </a:cubicBezTo>
                  <a:lnTo>
                    <a:pt x="3036" y="3280"/>
                  </a:lnTo>
                  <a:cubicBezTo>
                    <a:pt x="3036" y="3281"/>
                    <a:pt x="3036" y="3281"/>
                    <a:pt x="3036" y="3281"/>
                  </a:cubicBezTo>
                  <a:cubicBezTo>
                    <a:pt x="3037" y="3280"/>
                    <a:pt x="3037" y="3280"/>
                    <a:pt x="3037" y="3279"/>
                  </a:cubicBezTo>
                  <a:lnTo>
                    <a:pt x="3037" y="3279"/>
                  </a:lnTo>
                  <a:cubicBezTo>
                    <a:pt x="3553" y="2769"/>
                    <a:pt x="4167" y="2619"/>
                    <a:pt x="4566" y="2619"/>
                  </a:cubicBezTo>
                  <a:cubicBezTo>
                    <a:pt x="4680" y="2619"/>
                    <a:pt x="4771" y="2642"/>
                    <a:pt x="4862" y="2642"/>
                  </a:cubicBezTo>
                  <a:cubicBezTo>
                    <a:pt x="4954" y="2664"/>
                    <a:pt x="5022" y="2664"/>
                    <a:pt x="5068" y="2687"/>
                  </a:cubicBezTo>
                  <a:cubicBezTo>
                    <a:pt x="5182" y="2710"/>
                    <a:pt x="5250" y="2733"/>
                    <a:pt x="5250" y="2733"/>
                  </a:cubicBezTo>
                  <a:cubicBezTo>
                    <a:pt x="5250" y="2733"/>
                    <a:pt x="5387" y="2756"/>
                    <a:pt x="5616" y="2847"/>
                  </a:cubicBezTo>
                  <a:cubicBezTo>
                    <a:pt x="5844" y="2938"/>
                    <a:pt x="6163" y="3121"/>
                    <a:pt x="6460" y="3418"/>
                  </a:cubicBezTo>
                  <a:cubicBezTo>
                    <a:pt x="6757" y="3714"/>
                    <a:pt x="7008" y="4148"/>
                    <a:pt x="7099" y="4673"/>
                  </a:cubicBezTo>
                  <a:cubicBezTo>
                    <a:pt x="7168" y="5198"/>
                    <a:pt x="7031" y="5792"/>
                    <a:pt x="6757" y="6294"/>
                  </a:cubicBezTo>
                  <a:cubicBezTo>
                    <a:pt x="6460" y="6796"/>
                    <a:pt x="6026" y="7230"/>
                    <a:pt x="5547" y="7503"/>
                  </a:cubicBezTo>
                  <a:cubicBezTo>
                    <a:pt x="5169" y="7720"/>
                    <a:pt x="4762" y="7822"/>
                    <a:pt x="4395" y="7822"/>
                  </a:cubicBezTo>
                  <a:cubicBezTo>
                    <a:pt x="4296" y="7822"/>
                    <a:pt x="4201" y="7815"/>
                    <a:pt x="4109" y="7800"/>
                  </a:cubicBezTo>
                  <a:cubicBezTo>
                    <a:pt x="3653" y="7755"/>
                    <a:pt x="3356" y="7503"/>
                    <a:pt x="3150" y="7366"/>
                  </a:cubicBezTo>
                  <a:cubicBezTo>
                    <a:pt x="2968" y="7161"/>
                    <a:pt x="2854" y="7070"/>
                    <a:pt x="2831" y="7070"/>
                  </a:cubicBezTo>
                  <a:lnTo>
                    <a:pt x="2831" y="7070"/>
                  </a:lnTo>
                  <a:cubicBezTo>
                    <a:pt x="2808" y="7093"/>
                    <a:pt x="2899" y="7207"/>
                    <a:pt x="3082" y="7435"/>
                  </a:cubicBezTo>
                  <a:cubicBezTo>
                    <a:pt x="3265" y="7618"/>
                    <a:pt x="3584" y="7914"/>
                    <a:pt x="4063" y="8006"/>
                  </a:cubicBezTo>
                  <a:cubicBezTo>
                    <a:pt x="4199" y="8038"/>
                    <a:pt x="4343" y="8054"/>
                    <a:pt x="4493" y="8054"/>
                  </a:cubicBezTo>
                  <a:cubicBezTo>
                    <a:pt x="4874" y="8054"/>
                    <a:pt x="5291" y="7951"/>
                    <a:pt x="5684" y="7755"/>
                  </a:cubicBezTo>
                  <a:cubicBezTo>
                    <a:pt x="6232" y="7481"/>
                    <a:pt x="6711" y="7024"/>
                    <a:pt x="7076" y="6476"/>
                  </a:cubicBezTo>
                  <a:cubicBezTo>
                    <a:pt x="7419" y="5928"/>
                    <a:pt x="7578" y="5244"/>
                    <a:pt x="7510" y="4627"/>
                  </a:cubicBezTo>
                  <a:cubicBezTo>
                    <a:pt x="7464" y="3988"/>
                    <a:pt x="7145" y="3441"/>
                    <a:pt x="6802" y="3098"/>
                  </a:cubicBezTo>
                  <a:cubicBezTo>
                    <a:pt x="6460" y="2710"/>
                    <a:pt x="6095" y="2505"/>
                    <a:pt x="5821" y="2391"/>
                  </a:cubicBezTo>
                  <a:cubicBezTo>
                    <a:pt x="5547" y="2254"/>
                    <a:pt x="5387" y="2231"/>
                    <a:pt x="5387" y="2231"/>
                  </a:cubicBezTo>
                  <a:cubicBezTo>
                    <a:pt x="5387" y="2231"/>
                    <a:pt x="5319" y="2208"/>
                    <a:pt x="5182" y="2162"/>
                  </a:cubicBezTo>
                  <a:cubicBezTo>
                    <a:pt x="5113" y="2139"/>
                    <a:pt x="5022" y="2139"/>
                    <a:pt x="4908" y="2139"/>
                  </a:cubicBezTo>
                  <a:cubicBezTo>
                    <a:pt x="4817" y="2117"/>
                    <a:pt x="4703" y="2117"/>
                    <a:pt x="4566" y="2117"/>
                  </a:cubicBezTo>
                  <a:cubicBezTo>
                    <a:pt x="4241" y="2117"/>
                    <a:pt x="3811" y="2204"/>
                    <a:pt x="3395" y="2428"/>
                  </a:cubicBezTo>
                  <a:lnTo>
                    <a:pt x="3395" y="2428"/>
                  </a:lnTo>
                  <a:cubicBezTo>
                    <a:pt x="3416" y="2349"/>
                    <a:pt x="3433" y="2268"/>
                    <a:pt x="3447" y="2185"/>
                  </a:cubicBezTo>
                  <a:cubicBezTo>
                    <a:pt x="3516" y="1774"/>
                    <a:pt x="3493" y="1295"/>
                    <a:pt x="3287" y="907"/>
                  </a:cubicBezTo>
                  <a:cubicBezTo>
                    <a:pt x="3082" y="496"/>
                    <a:pt x="2694" y="199"/>
                    <a:pt x="2283" y="62"/>
                  </a:cubicBezTo>
                  <a:cubicBezTo>
                    <a:pt x="2132" y="21"/>
                    <a:pt x="1979" y="0"/>
                    <a:pt x="1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2" name="Google Shape;4052;p49"/>
            <p:cNvSpPr/>
            <p:nvPr/>
          </p:nvSpPr>
          <p:spPr>
            <a:xfrm flipH="1">
              <a:off x="862969" y="1950835"/>
              <a:ext cx="65585" cy="85830"/>
            </a:xfrm>
            <a:custGeom>
              <a:avLst/>
              <a:gdLst/>
              <a:ahLst/>
              <a:cxnLst/>
              <a:rect l="l" t="t" r="r" b="b"/>
              <a:pathLst>
                <a:path w="2718" h="3557" extrusionOk="0">
                  <a:moveTo>
                    <a:pt x="300" y="0"/>
                  </a:moveTo>
                  <a:cubicBezTo>
                    <a:pt x="238" y="0"/>
                    <a:pt x="183" y="19"/>
                    <a:pt x="138" y="57"/>
                  </a:cubicBezTo>
                  <a:cubicBezTo>
                    <a:pt x="1" y="217"/>
                    <a:pt x="69" y="605"/>
                    <a:pt x="298" y="925"/>
                  </a:cubicBezTo>
                  <a:cubicBezTo>
                    <a:pt x="482" y="1143"/>
                    <a:pt x="692" y="1275"/>
                    <a:pt x="853" y="1275"/>
                  </a:cubicBezTo>
                  <a:cubicBezTo>
                    <a:pt x="911" y="1275"/>
                    <a:pt x="963" y="1258"/>
                    <a:pt x="1005" y="1221"/>
                  </a:cubicBezTo>
                  <a:cubicBezTo>
                    <a:pt x="1165" y="1062"/>
                    <a:pt x="1074" y="674"/>
                    <a:pt x="845" y="354"/>
                  </a:cubicBezTo>
                  <a:cubicBezTo>
                    <a:pt x="665" y="124"/>
                    <a:pt x="460" y="0"/>
                    <a:pt x="300" y="0"/>
                  </a:cubicBezTo>
                  <a:close/>
                  <a:moveTo>
                    <a:pt x="1524" y="1776"/>
                  </a:moveTo>
                  <a:cubicBezTo>
                    <a:pt x="1436" y="1776"/>
                    <a:pt x="1359" y="1803"/>
                    <a:pt x="1302" y="1861"/>
                  </a:cubicBezTo>
                  <a:cubicBezTo>
                    <a:pt x="1097" y="2066"/>
                    <a:pt x="1188" y="2614"/>
                    <a:pt x="1530" y="3047"/>
                  </a:cubicBezTo>
                  <a:cubicBezTo>
                    <a:pt x="1773" y="3371"/>
                    <a:pt x="2061" y="3557"/>
                    <a:pt x="2281" y="3557"/>
                  </a:cubicBezTo>
                  <a:cubicBezTo>
                    <a:pt x="2372" y="3557"/>
                    <a:pt x="2452" y="3525"/>
                    <a:pt x="2512" y="3458"/>
                  </a:cubicBezTo>
                  <a:cubicBezTo>
                    <a:pt x="2717" y="3253"/>
                    <a:pt x="2626" y="2728"/>
                    <a:pt x="2283" y="2271"/>
                  </a:cubicBezTo>
                  <a:cubicBezTo>
                    <a:pt x="2053" y="1958"/>
                    <a:pt x="1751" y="1776"/>
                    <a:pt x="1524" y="177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3" name="Google Shape;4053;p49"/>
            <p:cNvSpPr/>
            <p:nvPr/>
          </p:nvSpPr>
          <p:spPr>
            <a:xfrm flipH="1">
              <a:off x="1209958" y="1738105"/>
              <a:ext cx="595408" cy="483734"/>
            </a:xfrm>
            <a:custGeom>
              <a:avLst/>
              <a:gdLst/>
              <a:ahLst/>
              <a:cxnLst/>
              <a:rect l="l" t="t" r="r" b="b"/>
              <a:pathLst>
                <a:path w="24675" h="20047" extrusionOk="0">
                  <a:moveTo>
                    <a:pt x="16164" y="1"/>
                  </a:moveTo>
                  <a:cubicBezTo>
                    <a:pt x="14485" y="1"/>
                    <a:pt x="12720" y="1423"/>
                    <a:pt x="12006" y="2939"/>
                  </a:cubicBezTo>
                  <a:cubicBezTo>
                    <a:pt x="12006" y="2939"/>
                    <a:pt x="11389" y="110"/>
                    <a:pt x="9744" y="110"/>
                  </a:cubicBezTo>
                  <a:cubicBezTo>
                    <a:pt x="9628" y="110"/>
                    <a:pt x="9507" y="124"/>
                    <a:pt x="9381" y="154"/>
                  </a:cubicBezTo>
                  <a:cubicBezTo>
                    <a:pt x="7441" y="633"/>
                    <a:pt x="8811" y="3897"/>
                    <a:pt x="8811" y="3897"/>
                  </a:cubicBezTo>
                  <a:cubicBezTo>
                    <a:pt x="8811" y="3897"/>
                    <a:pt x="7533" y="2266"/>
                    <a:pt x="5590" y="2266"/>
                  </a:cubicBezTo>
                  <a:cubicBezTo>
                    <a:pt x="4872" y="2266"/>
                    <a:pt x="4064" y="2489"/>
                    <a:pt x="3196" y="3099"/>
                  </a:cubicBezTo>
                  <a:cubicBezTo>
                    <a:pt x="0" y="5335"/>
                    <a:pt x="2419" y="9398"/>
                    <a:pt x="2419" y="9398"/>
                  </a:cubicBezTo>
                  <a:cubicBezTo>
                    <a:pt x="2419" y="9398"/>
                    <a:pt x="388" y="10905"/>
                    <a:pt x="320" y="13324"/>
                  </a:cubicBezTo>
                  <a:cubicBezTo>
                    <a:pt x="268" y="15141"/>
                    <a:pt x="2083" y="17035"/>
                    <a:pt x="4671" y="17035"/>
                  </a:cubicBezTo>
                  <a:cubicBezTo>
                    <a:pt x="5530" y="17035"/>
                    <a:pt x="6474" y="16826"/>
                    <a:pt x="7464" y="16337"/>
                  </a:cubicBezTo>
                  <a:cubicBezTo>
                    <a:pt x="8054" y="19013"/>
                    <a:pt x="9727" y="20047"/>
                    <a:pt x="11651" y="20047"/>
                  </a:cubicBezTo>
                  <a:cubicBezTo>
                    <a:pt x="13371" y="20047"/>
                    <a:pt x="15293" y="19221"/>
                    <a:pt x="16822" y="18003"/>
                  </a:cubicBezTo>
                  <a:cubicBezTo>
                    <a:pt x="18899" y="16360"/>
                    <a:pt x="24674" y="10357"/>
                    <a:pt x="19059" y="9239"/>
                  </a:cubicBezTo>
                  <a:lnTo>
                    <a:pt x="19059" y="9239"/>
                  </a:lnTo>
                  <a:cubicBezTo>
                    <a:pt x="19100" y="9246"/>
                    <a:pt x="19143" y="9250"/>
                    <a:pt x="19187" y="9250"/>
                  </a:cubicBezTo>
                  <a:cubicBezTo>
                    <a:pt x="19792" y="9250"/>
                    <a:pt x="20582" y="8543"/>
                    <a:pt x="20817" y="8074"/>
                  </a:cubicBezTo>
                  <a:cubicBezTo>
                    <a:pt x="21182" y="7367"/>
                    <a:pt x="21159" y="6500"/>
                    <a:pt x="20634" y="5860"/>
                  </a:cubicBezTo>
                  <a:cubicBezTo>
                    <a:pt x="20353" y="5544"/>
                    <a:pt x="20048" y="5432"/>
                    <a:pt x="19728" y="5432"/>
                  </a:cubicBezTo>
                  <a:cubicBezTo>
                    <a:pt x="19424" y="5432"/>
                    <a:pt x="19107" y="5533"/>
                    <a:pt x="18785" y="5655"/>
                  </a:cubicBezTo>
                  <a:cubicBezTo>
                    <a:pt x="18945" y="5587"/>
                    <a:pt x="19082" y="5290"/>
                    <a:pt x="19173" y="4970"/>
                  </a:cubicBezTo>
                  <a:cubicBezTo>
                    <a:pt x="19242" y="4742"/>
                    <a:pt x="19287" y="4491"/>
                    <a:pt x="19310" y="4377"/>
                  </a:cubicBezTo>
                  <a:cubicBezTo>
                    <a:pt x="19379" y="3897"/>
                    <a:pt x="19379" y="3372"/>
                    <a:pt x="19265" y="2893"/>
                  </a:cubicBezTo>
                  <a:cubicBezTo>
                    <a:pt x="19059" y="1866"/>
                    <a:pt x="18534" y="1021"/>
                    <a:pt x="17667" y="451"/>
                  </a:cubicBezTo>
                  <a:cubicBezTo>
                    <a:pt x="17197" y="137"/>
                    <a:pt x="16684" y="1"/>
                    <a:pt x="161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4" name="Google Shape;4054;p49"/>
            <p:cNvSpPr/>
            <p:nvPr/>
          </p:nvSpPr>
          <p:spPr>
            <a:xfrm flipH="1">
              <a:off x="1252378" y="1743462"/>
              <a:ext cx="544180" cy="427970"/>
            </a:xfrm>
            <a:custGeom>
              <a:avLst/>
              <a:gdLst/>
              <a:ahLst/>
              <a:cxnLst/>
              <a:rect l="l" t="t" r="r" b="b"/>
              <a:pathLst>
                <a:path w="22552" h="17736" extrusionOk="0">
                  <a:moveTo>
                    <a:pt x="8999" y="15086"/>
                  </a:moveTo>
                  <a:cubicBezTo>
                    <a:pt x="8997" y="15087"/>
                    <a:pt x="8995" y="15088"/>
                    <a:pt x="8993" y="15088"/>
                  </a:cubicBezTo>
                  <a:cubicBezTo>
                    <a:pt x="8995" y="15088"/>
                    <a:pt x="8997" y="15087"/>
                    <a:pt x="8999" y="15086"/>
                  </a:cubicBezTo>
                  <a:close/>
                  <a:moveTo>
                    <a:pt x="16868" y="1"/>
                  </a:moveTo>
                  <a:lnTo>
                    <a:pt x="16868" y="1"/>
                  </a:lnTo>
                  <a:cubicBezTo>
                    <a:pt x="17347" y="617"/>
                    <a:pt x="18466" y="2580"/>
                    <a:pt x="15727" y="4634"/>
                  </a:cubicBezTo>
                  <a:cubicBezTo>
                    <a:pt x="14553" y="5517"/>
                    <a:pt x="13735" y="5836"/>
                    <a:pt x="13162" y="5836"/>
                  </a:cubicBezTo>
                  <a:cubicBezTo>
                    <a:pt x="12120" y="5836"/>
                    <a:pt x="11889" y="4780"/>
                    <a:pt x="11801" y="4132"/>
                  </a:cubicBezTo>
                  <a:cubicBezTo>
                    <a:pt x="11732" y="3653"/>
                    <a:pt x="11847" y="2854"/>
                    <a:pt x="11961" y="2146"/>
                  </a:cubicBezTo>
                  <a:lnTo>
                    <a:pt x="11961" y="2146"/>
                  </a:lnTo>
                  <a:cubicBezTo>
                    <a:pt x="11847" y="2329"/>
                    <a:pt x="11732" y="2534"/>
                    <a:pt x="11641" y="2717"/>
                  </a:cubicBezTo>
                  <a:cubicBezTo>
                    <a:pt x="11641" y="2717"/>
                    <a:pt x="11436" y="1712"/>
                    <a:pt x="10888" y="891"/>
                  </a:cubicBezTo>
                  <a:lnTo>
                    <a:pt x="10888" y="891"/>
                  </a:lnTo>
                  <a:cubicBezTo>
                    <a:pt x="10995" y="2480"/>
                    <a:pt x="10921" y="4129"/>
                    <a:pt x="10190" y="4129"/>
                  </a:cubicBezTo>
                  <a:cubicBezTo>
                    <a:pt x="10143" y="4129"/>
                    <a:pt x="10095" y="4123"/>
                    <a:pt x="10043" y="4109"/>
                  </a:cubicBezTo>
                  <a:cubicBezTo>
                    <a:pt x="9176" y="3858"/>
                    <a:pt x="8468" y="2489"/>
                    <a:pt x="7989" y="1279"/>
                  </a:cubicBezTo>
                  <a:lnTo>
                    <a:pt x="7989" y="1279"/>
                  </a:lnTo>
                  <a:cubicBezTo>
                    <a:pt x="7898" y="2352"/>
                    <a:pt x="8446" y="3675"/>
                    <a:pt x="8446" y="3675"/>
                  </a:cubicBezTo>
                  <a:cubicBezTo>
                    <a:pt x="8446" y="3675"/>
                    <a:pt x="7464" y="2420"/>
                    <a:pt x="5912" y="2101"/>
                  </a:cubicBezTo>
                  <a:lnTo>
                    <a:pt x="5912" y="2101"/>
                  </a:lnTo>
                  <a:cubicBezTo>
                    <a:pt x="7053" y="3379"/>
                    <a:pt x="7943" y="5045"/>
                    <a:pt x="6528" y="6186"/>
                  </a:cubicBezTo>
                  <a:cubicBezTo>
                    <a:pt x="6122" y="6517"/>
                    <a:pt x="5670" y="6657"/>
                    <a:pt x="5196" y="6657"/>
                  </a:cubicBezTo>
                  <a:cubicBezTo>
                    <a:pt x="3938" y="6657"/>
                    <a:pt x="2526" y="5674"/>
                    <a:pt x="1415" y="4680"/>
                  </a:cubicBezTo>
                  <a:lnTo>
                    <a:pt x="1415" y="4680"/>
                  </a:lnTo>
                  <a:cubicBezTo>
                    <a:pt x="639" y="6803"/>
                    <a:pt x="2054" y="9176"/>
                    <a:pt x="2054" y="9176"/>
                  </a:cubicBezTo>
                  <a:cubicBezTo>
                    <a:pt x="2054" y="9176"/>
                    <a:pt x="1826" y="9336"/>
                    <a:pt x="1507" y="9656"/>
                  </a:cubicBezTo>
                  <a:cubicBezTo>
                    <a:pt x="1641" y="9638"/>
                    <a:pt x="1781" y="9628"/>
                    <a:pt x="1924" y="9628"/>
                  </a:cubicBezTo>
                  <a:cubicBezTo>
                    <a:pt x="2535" y="9628"/>
                    <a:pt x="3215" y="9809"/>
                    <a:pt x="3881" y="10363"/>
                  </a:cubicBezTo>
                  <a:cubicBezTo>
                    <a:pt x="5378" y="11615"/>
                    <a:pt x="2521" y="13676"/>
                    <a:pt x="151" y="13676"/>
                  </a:cubicBezTo>
                  <a:cubicBezTo>
                    <a:pt x="101" y="13676"/>
                    <a:pt x="50" y="13675"/>
                    <a:pt x="0" y="13673"/>
                  </a:cubicBezTo>
                  <a:lnTo>
                    <a:pt x="0" y="13673"/>
                  </a:lnTo>
                  <a:cubicBezTo>
                    <a:pt x="300" y="15290"/>
                    <a:pt x="2000" y="16809"/>
                    <a:pt x="4317" y="16809"/>
                  </a:cubicBezTo>
                  <a:cubicBezTo>
                    <a:pt x="5173" y="16809"/>
                    <a:pt x="6114" y="16602"/>
                    <a:pt x="7099" y="16115"/>
                  </a:cubicBezTo>
                  <a:cubicBezTo>
                    <a:pt x="7236" y="16732"/>
                    <a:pt x="7441" y="17279"/>
                    <a:pt x="7670" y="17736"/>
                  </a:cubicBezTo>
                  <a:lnTo>
                    <a:pt x="9632" y="15613"/>
                  </a:lnTo>
                  <a:lnTo>
                    <a:pt x="9632" y="15613"/>
                  </a:lnTo>
                  <a:cubicBezTo>
                    <a:pt x="9632" y="15613"/>
                    <a:pt x="9604" y="15615"/>
                    <a:pt x="9553" y="15615"/>
                  </a:cubicBezTo>
                  <a:cubicBezTo>
                    <a:pt x="9150" y="15615"/>
                    <a:pt x="7316" y="15507"/>
                    <a:pt x="6688" y="13582"/>
                  </a:cubicBezTo>
                  <a:cubicBezTo>
                    <a:pt x="6003" y="11413"/>
                    <a:pt x="6368" y="10477"/>
                    <a:pt x="8286" y="10181"/>
                  </a:cubicBezTo>
                  <a:cubicBezTo>
                    <a:pt x="8391" y="10163"/>
                    <a:pt x="8496" y="10155"/>
                    <a:pt x="8599" y="10155"/>
                  </a:cubicBezTo>
                  <a:cubicBezTo>
                    <a:pt x="10362" y="10155"/>
                    <a:pt x="11687" y="12600"/>
                    <a:pt x="11687" y="12600"/>
                  </a:cubicBezTo>
                  <a:cubicBezTo>
                    <a:pt x="11687" y="12600"/>
                    <a:pt x="10635" y="8791"/>
                    <a:pt x="12430" y="8791"/>
                  </a:cubicBezTo>
                  <a:cubicBezTo>
                    <a:pt x="12505" y="8791"/>
                    <a:pt x="12584" y="8798"/>
                    <a:pt x="12668" y="8811"/>
                  </a:cubicBezTo>
                  <a:cubicBezTo>
                    <a:pt x="14608" y="9131"/>
                    <a:pt x="13924" y="11893"/>
                    <a:pt x="13307" y="13079"/>
                  </a:cubicBezTo>
                  <a:cubicBezTo>
                    <a:pt x="12418" y="14744"/>
                    <a:pt x="10664" y="14632"/>
                    <a:pt x="8999" y="15086"/>
                  </a:cubicBezTo>
                  <a:lnTo>
                    <a:pt x="8999" y="15086"/>
                  </a:lnTo>
                  <a:cubicBezTo>
                    <a:pt x="9009" y="15084"/>
                    <a:pt x="9020" y="15083"/>
                    <a:pt x="9031" y="15083"/>
                  </a:cubicBezTo>
                  <a:cubicBezTo>
                    <a:pt x="9392" y="15083"/>
                    <a:pt x="10675" y="16165"/>
                    <a:pt x="11070" y="16275"/>
                  </a:cubicBezTo>
                  <a:cubicBezTo>
                    <a:pt x="11293" y="16341"/>
                    <a:pt x="11486" y="16366"/>
                    <a:pt x="11662" y="16366"/>
                  </a:cubicBezTo>
                  <a:cubicBezTo>
                    <a:pt x="12156" y="16366"/>
                    <a:pt x="12525" y="16172"/>
                    <a:pt x="13079" y="16138"/>
                  </a:cubicBezTo>
                  <a:cubicBezTo>
                    <a:pt x="13149" y="16134"/>
                    <a:pt x="13219" y="16133"/>
                    <a:pt x="13289" y="16133"/>
                  </a:cubicBezTo>
                  <a:cubicBezTo>
                    <a:pt x="14527" y="16133"/>
                    <a:pt x="15817" y="16681"/>
                    <a:pt x="17005" y="17005"/>
                  </a:cubicBezTo>
                  <a:lnTo>
                    <a:pt x="19037" y="15225"/>
                  </a:lnTo>
                  <a:cubicBezTo>
                    <a:pt x="21022" y="12851"/>
                    <a:pt x="22552" y="9770"/>
                    <a:pt x="18694" y="9017"/>
                  </a:cubicBezTo>
                  <a:lnTo>
                    <a:pt x="18694" y="9017"/>
                  </a:lnTo>
                  <a:cubicBezTo>
                    <a:pt x="18735" y="9024"/>
                    <a:pt x="18778" y="9028"/>
                    <a:pt x="18822" y="9028"/>
                  </a:cubicBezTo>
                  <a:cubicBezTo>
                    <a:pt x="19427" y="9028"/>
                    <a:pt x="20217" y="8321"/>
                    <a:pt x="20452" y="7852"/>
                  </a:cubicBezTo>
                  <a:cubicBezTo>
                    <a:pt x="20543" y="7693"/>
                    <a:pt x="20589" y="7533"/>
                    <a:pt x="20634" y="7373"/>
                  </a:cubicBezTo>
                  <a:lnTo>
                    <a:pt x="20634" y="7373"/>
                  </a:lnTo>
                  <a:cubicBezTo>
                    <a:pt x="19792" y="7687"/>
                    <a:pt x="18940" y="7948"/>
                    <a:pt x="18387" y="7948"/>
                  </a:cubicBezTo>
                  <a:cubicBezTo>
                    <a:pt x="18056" y="7948"/>
                    <a:pt x="17832" y="7855"/>
                    <a:pt x="17781" y="7624"/>
                  </a:cubicBezTo>
                  <a:cubicBezTo>
                    <a:pt x="17667" y="7008"/>
                    <a:pt x="18466" y="6026"/>
                    <a:pt x="19310" y="5228"/>
                  </a:cubicBezTo>
                  <a:cubicBezTo>
                    <a:pt x="19037" y="5228"/>
                    <a:pt x="18717" y="5319"/>
                    <a:pt x="18420" y="5433"/>
                  </a:cubicBezTo>
                  <a:cubicBezTo>
                    <a:pt x="18580" y="5365"/>
                    <a:pt x="18717" y="5068"/>
                    <a:pt x="18808" y="4748"/>
                  </a:cubicBezTo>
                  <a:cubicBezTo>
                    <a:pt x="18877" y="4520"/>
                    <a:pt x="18922" y="4269"/>
                    <a:pt x="18945" y="4155"/>
                  </a:cubicBezTo>
                  <a:cubicBezTo>
                    <a:pt x="19014" y="3675"/>
                    <a:pt x="19014" y="3150"/>
                    <a:pt x="18900" y="2671"/>
                  </a:cubicBezTo>
                  <a:cubicBezTo>
                    <a:pt x="18694" y="1644"/>
                    <a:pt x="18169" y="799"/>
                    <a:pt x="17302" y="229"/>
                  </a:cubicBezTo>
                  <a:cubicBezTo>
                    <a:pt x="17165" y="138"/>
                    <a:pt x="17028" y="46"/>
                    <a:pt x="16868"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5" name="Google Shape;4055;p49"/>
            <p:cNvSpPr/>
            <p:nvPr/>
          </p:nvSpPr>
          <p:spPr>
            <a:xfrm flipH="1">
              <a:off x="1398872" y="1771911"/>
              <a:ext cx="84865" cy="68457"/>
            </a:xfrm>
            <a:custGeom>
              <a:avLst/>
              <a:gdLst/>
              <a:ahLst/>
              <a:cxnLst/>
              <a:rect l="l" t="t" r="r" b="b"/>
              <a:pathLst>
                <a:path w="3517" h="2837" extrusionOk="0">
                  <a:moveTo>
                    <a:pt x="3167" y="1"/>
                  </a:moveTo>
                  <a:cubicBezTo>
                    <a:pt x="3022" y="1"/>
                    <a:pt x="2839" y="64"/>
                    <a:pt x="2649" y="191"/>
                  </a:cubicBezTo>
                  <a:cubicBezTo>
                    <a:pt x="2329" y="419"/>
                    <a:pt x="2147" y="762"/>
                    <a:pt x="2261" y="967"/>
                  </a:cubicBezTo>
                  <a:cubicBezTo>
                    <a:pt x="2301" y="1048"/>
                    <a:pt x="2391" y="1089"/>
                    <a:pt x="2507" y="1089"/>
                  </a:cubicBezTo>
                  <a:cubicBezTo>
                    <a:pt x="2652" y="1089"/>
                    <a:pt x="2836" y="1026"/>
                    <a:pt x="3014" y="899"/>
                  </a:cubicBezTo>
                  <a:cubicBezTo>
                    <a:pt x="3333" y="648"/>
                    <a:pt x="3516" y="305"/>
                    <a:pt x="3425" y="123"/>
                  </a:cubicBezTo>
                  <a:cubicBezTo>
                    <a:pt x="3374" y="41"/>
                    <a:pt x="3283" y="1"/>
                    <a:pt x="3167" y="1"/>
                  </a:cubicBezTo>
                  <a:close/>
                  <a:moveTo>
                    <a:pt x="1431" y="1324"/>
                  </a:moveTo>
                  <a:cubicBezTo>
                    <a:pt x="1225" y="1324"/>
                    <a:pt x="963" y="1415"/>
                    <a:pt x="709" y="1606"/>
                  </a:cubicBezTo>
                  <a:cubicBezTo>
                    <a:pt x="252" y="1926"/>
                    <a:pt x="1" y="2405"/>
                    <a:pt x="138" y="2656"/>
                  </a:cubicBezTo>
                  <a:cubicBezTo>
                    <a:pt x="199" y="2777"/>
                    <a:pt x="326" y="2836"/>
                    <a:pt x="489" y="2836"/>
                  </a:cubicBezTo>
                  <a:cubicBezTo>
                    <a:pt x="695" y="2836"/>
                    <a:pt x="956" y="2743"/>
                    <a:pt x="1211" y="2565"/>
                  </a:cubicBezTo>
                  <a:cubicBezTo>
                    <a:pt x="1644" y="2245"/>
                    <a:pt x="1918" y="1766"/>
                    <a:pt x="1781" y="1492"/>
                  </a:cubicBezTo>
                  <a:cubicBezTo>
                    <a:pt x="1721" y="1381"/>
                    <a:pt x="1593" y="1324"/>
                    <a:pt x="1431" y="132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6" name="Google Shape;4056;p49"/>
            <p:cNvSpPr/>
            <p:nvPr/>
          </p:nvSpPr>
          <p:spPr>
            <a:xfrm flipH="1">
              <a:off x="902638" y="2074140"/>
              <a:ext cx="922562" cy="624460"/>
            </a:xfrm>
            <a:custGeom>
              <a:avLst/>
              <a:gdLst/>
              <a:ahLst/>
              <a:cxnLst/>
              <a:rect l="l" t="t" r="r" b="b"/>
              <a:pathLst>
                <a:path w="38233" h="25879" extrusionOk="0">
                  <a:moveTo>
                    <a:pt x="16497" y="0"/>
                  </a:moveTo>
                  <a:cubicBezTo>
                    <a:pt x="14193" y="0"/>
                    <a:pt x="11561" y="356"/>
                    <a:pt x="8651" y="1316"/>
                  </a:cubicBezTo>
                  <a:cubicBezTo>
                    <a:pt x="3150" y="3119"/>
                    <a:pt x="982" y="6794"/>
                    <a:pt x="0" y="10720"/>
                  </a:cubicBezTo>
                  <a:cubicBezTo>
                    <a:pt x="822" y="8871"/>
                    <a:pt x="2146" y="6794"/>
                    <a:pt x="4063" y="5949"/>
                  </a:cubicBezTo>
                  <a:lnTo>
                    <a:pt x="4063" y="5949"/>
                  </a:lnTo>
                  <a:cubicBezTo>
                    <a:pt x="4063" y="5949"/>
                    <a:pt x="2009" y="10583"/>
                    <a:pt x="5570" y="13710"/>
                  </a:cubicBezTo>
                  <a:cubicBezTo>
                    <a:pt x="7338" y="15263"/>
                    <a:pt x="9608" y="16315"/>
                    <a:pt x="11909" y="16315"/>
                  </a:cubicBezTo>
                  <a:cubicBezTo>
                    <a:pt x="14240" y="16315"/>
                    <a:pt x="16604" y="15234"/>
                    <a:pt x="18512" y="12500"/>
                  </a:cubicBezTo>
                  <a:cubicBezTo>
                    <a:pt x="18512" y="12500"/>
                    <a:pt x="20178" y="17203"/>
                    <a:pt x="24195" y="17203"/>
                  </a:cubicBezTo>
                  <a:cubicBezTo>
                    <a:pt x="24638" y="17203"/>
                    <a:pt x="25109" y="17146"/>
                    <a:pt x="25610" y="17019"/>
                  </a:cubicBezTo>
                  <a:lnTo>
                    <a:pt x="25610" y="17019"/>
                  </a:lnTo>
                  <a:cubicBezTo>
                    <a:pt x="25542" y="17270"/>
                    <a:pt x="25017" y="21950"/>
                    <a:pt x="28737" y="22429"/>
                  </a:cubicBezTo>
                  <a:cubicBezTo>
                    <a:pt x="28737" y="22429"/>
                    <a:pt x="26341" y="25761"/>
                    <a:pt x="27961" y="25876"/>
                  </a:cubicBezTo>
                  <a:cubicBezTo>
                    <a:pt x="27985" y="25877"/>
                    <a:pt x="28010" y="25878"/>
                    <a:pt x="28034" y="25878"/>
                  </a:cubicBezTo>
                  <a:cubicBezTo>
                    <a:pt x="29662" y="25878"/>
                    <a:pt x="32298" y="22201"/>
                    <a:pt x="32298" y="22201"/>
                  </a:cubicBezTo>
                  <a:cubicBezTo>
                    <a:pt x="32298" y="22201"/>
                    <a:pt x="33075" y="21875"/>
                    <a:pt x="34103" y="21875"/>
                  </a:cubicBezTo>
                  <a:cubicBezTo>
                    <a:pt x="34837" y="21875"/>
                    <a:pt x="35699" y="22041"/>
                    <a:pt x="36498" y="22612"/>
                  </a:cubicBezTo>
                  <a:cubicBezTo>
                    <a:pt x="36498" y="22612"/>
                    <a:pt x="36795" y="22452"/>
                    <a:pt x="37228" y="22064"/>
                  </a:cubicBezTo>
                  <a:cubicBezTo>
                    <a:pt x="36371" y="21401"/>
                    <a:pt x="35524" y="21171"/>
                    <a:pt x="34761" y="21171"/>
                  </a:cubicBezTo>
                  <a:cubicBezTo>
                    <a:pt x="33027" y="21171"/>
                    <a:pt x="31727" y="22361"/>
                    <a:pt x="31727" y="22361"/>
                  </a:cubicBezTo>
                  <a:cubicBezTo>
                    <a:pt x="31727" y="22361"/>
                    <a:pt x="38233" y="10423"/>
                    <a:pt x="26957" y="2891"/>
                  </a:cubicBezTo>
                  <a:cubicBezTo>
                    <a:pt x="26957" y="2891"/>
                    <a:pt x="23066" y="0"/>
                    <a:pt x="1649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7" name="Google Shape;4057;p49"/>
            <p:cNvSpPr/>
            <p:nvPr/>
          </p:nvSpPr>
          <p:spPr>
            <a:xfrm flipH="1">
              <a:off x="798541" y="1942269"/>
              <a:ext cx="1140118" cy="742577"/>
            </a:xfrm>
            <a:custGeom>
              <a:avLst/>
              <a:gdLst/>
              <a:ahLst/>
              <a:cxnLst/>
              <a:rect l="l" t="t" r="r" b="b"/>
              <a:pathLst>
                <a:path w="47249" h="30774" extrusionOk="0">
                  <a:moveTo>
                    <a:pt x="22058" y="1"/>
                  </a:moveTo>
                  <a:cubicBezTo>
                    <a:pt x="17715" y="1"/>
                    <a:pt x="15704" y="2741"/>
                    <a:pt x="15704" y="2741"/>
                  </a:cubicBezTo>
                  <a:cubicBezTo>
                    <a:pt x="15704" y="2741"/>
                    <a:pt x="13569" y="1970"/>
                    <a:pt x="11715" y="1970"/>
                  </a:cubicBezTo>
                  <a:cubicBezTo>
                    <a:pt x="11076" y="1970"/>
                    <a:pt x="10471" y="2061"/>
                    <a:pt x="9998" y="2307"/>
                  </a:cubicBezTo>
                  <a:cubicBezTo>
                    <a:pt x="8126" y="3266"/>
                    <a:pt x="7578" y="6530"/>
                    <a:pt x="7578" y="6530"/>
                  </a:cubicBezTo>
                  <a:cubicBezTo>
                    <a:pt x="7578" y="6530"/>
                    <a:pt x="7091" y="6422"/>
                    <a:pt x="6383" y="6422"/>
                  </a:cubicBezTo>
                  <a:cubicBezTo>
                    <a:pt x="4951" y="6422"/>
                    <a:pt x="2614" y="6862"/>
                    <a:pt x="1575" y="9520"/>
                  </a:cubicBezTo>
                  <a:cubicBezTo>
                    <a:pt x="0" y="13491"/>
                    <a:pt x="2351" y="18193"/>
                    <a:pt x="4337" y="18855"/>
                  </a:cubicBezTo>
                  <a:cubicBezTo>
                    <a:pt x="4337" y="18855"/>
                    <a:pt x="5775" y="12487"/>
                    <a:pt x="9518" y="10844"/>
                  </a:cubicBezTo>
                  <a:lnTo>
                    <a:pt x="9518" y="10844"/>
                  </a:lnTo>
                  <a:cubicBezTo>
                    <a:pt x="9518" y="10844"/>
                    <a:pt x="7464" y="15500"/>
                    <a:pt x="11025" y="18627"/>
                  </a:cubicBezTo>
                  <a:cubicBezTo>
                    <a:pt x="12780" y="20178"/>
                    <a:pt x="15040" y="21224"/>
                    <a:pt x="17337" y="21224"/>
                  </a:cubicBezTo>
                  <a:cubicBezTo>
                    <a:pt x="19672" y="21224"/>
                    <a:pt x="22046" y="20144"/>
                    <a:pt x="23967" y="17417"/>
                  </a:cubicBezTo>
                  <a:cubicBezTo>
                    <a:pt x="23967" y="17417"/>
                    <a:pt x="25620" y="22115"/>
                    <a:pt x="29662" y="22115"/>
                  </a:cubicBezTo>
                  <a:cubicBezTo>
                    <a:pt x="30101" y="22115"/>
                    <a:pt x="30569" y="22060"/>
                    <a:pt x="31066" y="21937"/>
                  </a:cubicBezTo>
                  <a:lnTo>
                    <a:pt x="31066" y="21937"/>
                  </a:lnTo>
                  <a:cubicBezTo>
                    <a:pt x="30997" y="22165"/>
                    <a:pt x="30449" y="26867"/>
                    <a:pt x="34193" y="27346"/>
                  </a:cubicBezTo>
                  <a:cubicBezTo>
                    <a:pt x="34193" y="27346"/>
                    <a:pt x="31773" y="30656"/>
                    <a:pt x="33417" y="30770"/>
                  </a:cubicBezTo>
                  <a:cubicBezTo>
                    <a:pt x="33445" y="30772"/>
                    <a:pt x="33474" y="30774"/>
                    <a:pt x="33503" y="30774"/>
                  </a:cubicBezTo>
                  <a:cubicBezTo>
                    <a:pt x="35131" y="30774"/>
                    <a:pt x="37731" y="27095"/>
                    <a:pt x="37731" y="27095"/>
                  </a:cubicBezTo>
                  <a:cubicBezTo>
                    <a:pt x="37731" y="27095"/>
                    <a:pt x="38504" y="26773"/>
                    <a:pt x="39528" y="26773"/>
                  </a:cubicBezTo>
                  <a:cubicBezTo>
                    <a:pt x="40271" y="26773"/>
                    <a:pt x="41147" y="26943"/>
                    <a:pt x="41953" y="27529"/>
                  </a:cubicBezTo>
                  <a:cubicBezTo>
                    <a:pt x="41953" y="27529"/>
                    <a:pt x="44601" y="25908"/>
                    <a:pt x="45925" y="21457"/>
                  </a:cubicBezTo>
                  <a:cubicBezTo>
                    <a:pt x="47249" y="16984"/>
                    <a:pt x="42136" y="13742"/>
                    <a:pt x="38826" y="13080"/>
                  </a:cubicBezTo>
                  <a:cubicBezTo>
                    <a:pt x="38826" y="13080"/>
                    <a:pt x="34147" y="3654"/>
                    <a:pt x="26615" y="892"/>
                  </a:cubicBezTo>
                  <a:cubicBezTo>
                    <a:pt x="24879" y="248"/>
                    <a:pt x="23364" y="1"/>
                    <a:pt x="220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8" name="Google Shape;4058;p49"/>
            <p:cNvSpPr/>
            <p:nvPr/>
          </p:nvSpPr>
          <p:spPr>
            <a:xfrm flipH="1">
              <a:off x="859132" y="2034277"/>
              <a:ext cx="1079528" cy="650569"/>
            </a:xfrm>
            <a:custGeom>
              <a:avLst/>
              <a:gdLst/>
              <a:ahLst/>
              <a:cxnLst/>
              <a:rect l="l" t="t" r="r" b="b"/>
              <a:pathLst>
                <a:path w="44738" h="26961" extrusionOk="0">
                  <a:moveTo>
                    <a:pt x="8560" y="0"/>
                  </a:moveTo>
                  <a:cubicBezTo>
                    <a:pt x="7829" y="1256"/>
                    <a:pt x="7578" y="2717"/>
                    <a:pt x="7578" y="2717"/>
                  </a:cubicBezTo>
                  <a:cubicBezTo>
                    <a:pt x="7578" y="2717"/>
                    <a:pt x="7101" y="2611"/>
                    <a:pt x="6400" y="2611"/>
                  </a:cubicBezTo>
                  <a:cubicBezTo>
                    <a:pt x="6180" y="2611"/>
                    <a:pt x="5939" y="2621"/>
                    <a:pt x="5684" y="2648"/>
                  </a:cubicBezTo>
                  <a:cubicBezTo>
                    <a:pt x="6346" y="4657"/>
                    <a:pt x="6848" y="7441"/>
                    <a:pt x="4976" y="8240"/>
                  </a:cubicBezTo>
                  <a:cubicBezTo>
                    <a:pt x="4690" y="8360"/>
                    <a:pt x="4430" y="8415"/>
                    <a:pt x="4194" y="8415"/>
                  </a:cubicBezTo>
                  <a:cubicBezTo>
                    <a:pt x="2769" y="8415"/>
                    <a:pt x="2198" y="6435"/>
                    <a:pt x="1963" y="4908"/>
                  </a:cubicBezTo>
                  <a:cubicBezTo>
                    <a:pt x="1803" y="5159"/>
                    <a:pt x="1689" y="5433"/>
                    <a:pt x="1575" y="5707"/>
                  </a:cubicBezTo>
                  <a:cubicBezTo>
                    <a:pt x="0" y="9678"/>
                    <a:pt x="2351" y="14380"/>
                    <a:pt x="4337" y="15042"/>
                  </a:cubicBezTo>
                  <a:cubicBezTo>
                    <a:pt x="4337" y="15042"/>
                    <a:pt x="5775" y="8674"/>
                    <a:pt x="9518" y="7031"/>
                  </a:cubicBezTo>
                  <a:lnTo>
                    <a:pt x="9518" y="7031"/>
                  </a:lnTo>
                  <a:cubicBezTo>
                    <a:pt x="9518" y="7031"/>
                    <a:pt x="7464" y="11664"/>
                    <a:pt x="11025" y="14814"/>
                  </a:cubicBezTo>
                  <a:cubicBezTo>
                    <a:pt x="12780" y="16365"/>
                    <a:pt x="15040" y="17411"/>
                    <a:pt x="17337" y="17411"/>
                  </a:cubicBezTo>
                  <a:cubicBezTo>
                    <a:pt x="19672" y="17411"/>
                    <a:pt x="22046" y="16331"/>
                    <a:pt x="23967" y="13604"/>
                  </a:cubicBezTo>
                  <a:cubicBezTo>
                    <a:pt x="23967" y="13604"/>
                    <a:pt x="25620" y="18302"/>
                    <a:pt x="29662" y="18302"/>
                  </a:cubicBezTo>
                  <a:cubicBezTo>
                    <a:pt x="30101" y="18302"/>
                    <a:pt x="30569" y="18247"/>
                    <a:pt x="31066" y="18124"/>
                  </a:cubicBezTo>
                  <a:lnTo>
                    <a:pt x="31066" y="18124"/>
                  </a:lnTo>
                  <a:cubicBezTo>
                    <a:pt x="30997" y="18352"/>
                    <a:pt x="30449" y="23054"/>
                    <a:pt x="34193" y="23533"/>
                  </a:cubicBezTo>
                  <a:cubicBezTo>
                    <a:pt x="34193" y="23533"/>
                    <a:pt x="31773" y="26843"/>
                    <a:pt x="33417" y="26957"/>
                  </a:cubicBezTo>
                  <a:cubicBezTo>
                    <a:pt x="33445" y="26959"/>
                    <a:pt x="33474" y="26961"/>
                    <a:pt x="33503" y="26961"/>
                  </a:cubicBezTo>
                  <a:cubicBezTo>
                    <a:pt x="35131" y="26961"/>
                    <a:pt x="37731" y="23282"/>
                    <a:pt x="37731" y="23282"/>
                  </a:cubicBezTo>
                  <a:cubicBezTo>
                    <a:pt x="37731" y="23282"/>
                    <a:pt x="38504" y="22960"/>
                    <a:pt x="39528" y="22960"/>
                  </a:cubicBezTo>
                  <a:cubicBezTo>
                    <a:pt x="40271" y="22960"/>
                    <a:pt x="41147" y="23130"/>
                    <a:pt x="41953" y="23716"/>
                  </a:cubicBezTo>
                  <a:cubicBezTo>
                    <a:pt x="41953" y="23716"/>
                    <a:pt x="43437" y="22803"/>
                    <a:pt x="44738" y="20475"/>
                  </a:cubicBezTo>
                  <a:cubicBezTo>
                    <a:pt x="43300" y="19767"/>
                    <a:pt x="42364" y="16047"/>
                    <a:pt x="42364" y="16047"/>
                  </a:cubicBezTo>
                  <a:cubicBezTo>
                    <a:pt x="42364" y="16047"/>
                    <a:pt x="42008" y="19586"/>
                    <a:pt x="37602" y="19586"/>
                  </a:cubicBezTo>
                  <a:cubicBezTo>
                    <a:pt x="37547" y="19586"/>
                    <a:pt x="37491" y="19586"/>
                    <a:pt x="37434" y="19584"/>
                  </a:cubicBezTo>
                  <a:cubicBezTo>
                    <a:pt x="32892" y="19493"/>
                    <a:pt x="35014" y="13536"/>
                    <a:pt x="35014" y="13536"/>
                  </a:cubicBezTo>
                  <a:lnTo>
                    <a:pt x="35014" y="13536"/>
                  </a:lnTo>
                  <a:cubicBezTo>
                    <a:pt x="35014" y="13536"/>
                    <a:pt x="34231" y="14092"/>
                    <a:pt x="32466" y="14092"/>
                  </a:cubicBezTo>
                  <a:cubicBezTo>
                    <a:pt x="31727" y="14092"/>
                    <a:pt x="30816" y="13994"/>
                    <a:pt x="29719" y="13718"/>
                  </a:cubicBezTo>
                  <a:cubicBezTo>
                    <a:pt x="25999" y="12783"/>
                    <a:pt x="27299" y="9154"/>
                    <a:pt x="27299" y="9153"/>
                  </a:cubicBezTo>
                  <a:lnTo>
                    <a:pt x="27299" y="9153"/>
                  </a:lnTo>
                  <a:cubicBezTo>
                    <a:pt x="27299" y="9154"/>
                    <a:pt x="25445" y="11645"/>
                    <a:pt x="20362" y="11645"/>
                  </a:cubicBezTo>
                  <a:cubicBezTo>
                    <a:pt x="19215" y="11645"/>
                    <a:pt x="17903" y="11518"/>
                    <a:pt x="16412" y="11208"/>
                  </a:cubicBezTo>
                  <a:cubicBezTo>
                    <a:pt x="8309" y="9541"/>
                    <a:pt x="13444" y="1256"/>
                    <a:pt x="13444" y="1256"/>
                  </a:cubicBezTo>
                  <a:lnTo>
                    <a:pt x="13444" y="1256"/>
                  </a:lnTo>
                  <a:cubicBezTo>
                    <a:pt x="13444" y="1256"/>
                    <a:pt x="12779" y="1920"/>
                    <a:pt x="11525" y="1920"/>
                  </a:cubicBezTo>
                  <a:cubicBezTo>
                    <a:pt x="11087" y="1920"/>
                    <a:pt x="10577" y="1839"/>
                    <a:pt x="9998" y="1621"/>
                  </a:cubicBezTo>
                  <a:cubicBezTo>
                    <a:pt x="9381" y="1393"/>
                    <a:pt x="8925" y="776"/>
                    <a:pt x="8560"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9" name="Google Shape;4059;p49"/>
            <p:cNvSpPr/>
            <p:nvPr/>
          </p:nvSpPr>
          <p:spPr>
            <a:xfrm flipH="1">
              <a:off x="1028211" y="2185668"/>
              <a:ext cx="82645" cy="125669"/>
            </a:xfrm>
            <a:custGeom>
              <a:avLst/>
              <a:gdLst/>
              <a:ahLst/>
              <a:cxnLst/>
              <a:rect l="l" t="t" r="r" b="b"/>
              <a:pathLst>
                <a:path w="3425" h="5208" extrusionOk="0">
                  <a:moveTo>
                    <a:pt x="77" y="1"/>
                  </a:moveTo>
                  <a:cubicBezTo>
                    <a:pt x="74" y="1"/>
                    <a:pt x="71" y="1"/>
                    <a:pt x="69" y="3"/>
                  </a:cubicBezTo>
                  <a:cubicBezTo>
                    <a:pt x="1" y="49"/>
                    <a:pt x="480" y="665"/>
                    <a:pt x="937" y="1304"/>
                  </a:cubicBezTo>
                  <a:cubicBezTo>
                    <a:pt x="1393" y="1921"/>
                    <a:pt x="1804" y="2583"/>
                    <a:pt x="1804" y="2583"/>
                  </a:cubicBezTo>
                  <a:cubicBezTo>
                    <a:pt x="1804" y="2583"/>
                    <a:pt x="1895" y="2742"/>
                    <a:pt x="2055" y="2971"/>
                  </a:cubicBezTo>
                  <a:cubicBezTo>
                    <a:pt x="2238" y="3199"/>
                    <a:pt x="2420" y="3541"/>
                    <a:pt x="2626" y="3861"/>
                  </a:cubicBezTo>
                  <a:cubicBezTo>
                    <a:pt x="3008" y="4512"/>
                    <a:pt x="3279" y="5208"/>
                    <a:pt x="3374" y="5208"/>
                  </a:cubicBezTo>
                  <a:cubicBezTo>
                    <a:pt x="3376" y="5208"/>
                    <a:pt x="3377" y="5208"/>
                    <a:pt x="3379" y="5207"/>
                  </a:cubicBezTo>
                  <a:cubicBezTo>
                    <a:pt x="3425" y="5207"/>
                    <a:pt x="3265" y="4431"/>
                    <a:pt x="2968" y="3701"/>
                  </a:cubicBezTo>
                  <a:cubicBezTo>
                    <a:pt x="2785" y="3336"/>
                    <a:pt x="2626" y="2971"/>
                    <a:pt x="2466" y="2719"/>
                  </a:cubicBezTo>
                  <a:cubicBezTo>
                    <a:pt x="2329" y="2468"/>
                    <a:pt x="2238" y="2286"/>
                    <a:pt x="2238" y="2286"/>
                  </a:cubicBezTo>
                  <a:cubicBezTo>
                    <a:pt x="2238" y="2286"/>
                    <a:pt x="1758" y="1647"/>
                    <a:pt x="1233" y="1076"/>
                  </a:cubicBezTo>
                  <a:cubicBezTo>
                    <a:pt x="708" y="507"/>
                    <a:pt x="161" y="1"/>
                    <a:pt x="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0" name="Google Shape;4060;p49"/>
            <p:cNvSpPr/>
            <p:nvPr/>
          </p:nvSpPr>
          <p:spPr>
            <a:xfrm flipH="1">
              <a:off x="928530" y="2502423"/>
              <a:ext cx="69422" cy="86699"/>
            </a:xfrm>
            <a:custGeom>
              <a:avLst/>
              <a:gdLst/>
              <a:ahLst/>
              <a:cxnLst/>
              <a:rect l="l" t="t" r="r" b="b"/>
              <a:pathLst>
                <a:path w="2877" h="3593" extrusionOk="0">
                  <a:moveTo>
                    <a:pt x="2786" y="1"/>
                  </a:moveTo>
                  <a:cubicBezTo>
                    <a:pt x="2740" y="1"/>
                    <a:pt x="2694" y="161"/>
                    <a:pt x="2649" y="366"/>
                  </a:cubicBezTo>
                  <a:cubicBezTo>
                    <a:pt x="2626" y="480"/>
                    <a:pt x="2626" y="617"/>
                    <a:pt x="2580" y="731"/>
                  </a:cubicBezTo>
                  <a:cubicBezTo>
                    <a:pt x="2535" y="868"/>
                    <a:pt x="2489" y="1005"/>
                    <a:pt x="2443" y="1142"/>
                  </a:cubicBezTo>
                  <a:cubicBezTo>
                    <a:pt x="2398" y="1279"/>
                    <a:pt x="2306" y="1393"/>
                    <a:pt x="2238" y="1507"/>
                  </a:cubicBezTo>
                  <a:cubicBezTo>
                    <a:pt x="2192" y="1621"/>
                    <a:pt x="2124" y="1736"/>
                    <a:pt x="2055" y="1804"/>
                  </a:cubicBezTo>
                  <a:lnTo>
                    <a:pt x="1827" y="2078"/>
                  </a:lnTo>
                  <a:cubicBezTo>
                    <a:pt x="1827" y="2078"/>
                    <a:pt x="1485" y="2512"/>
                    <a:pt x="1005" y="2854"/>
                  </a:cubicBezTo>
                  <a:cubicBezTo>
                    <a:pt x="526" y="3219"/>
                    <a:pt x="1" y="3516"/>
                    <a:pt x="47" y="3584"/>
                  </a:cubicBezTo>
                  <a:cubicBezTo>
                    <a:pt x="49" y="3590"/>
                    <a:pt x="59" y="3592"/>
                    <a:pt x="75" y="3592"/>
                  </a:cubicBezTo>
                  <a:cubicBezTo>
                    <a:pt x="199" y="3592"/>
                    <a:pt x="705" y="3437"/>
                    <a:pt x="1211" y="3174"/>
                  </a:cubicBezTo>
                  <a:cubicBezTo>
                    <a:pt x="1758" y="2877"/>
                    <a:pt x="2238" y="2420"/>
                    <a:pt x="2238" y="2420"/>
                  </a:cubicBezTo>
                  <a:cubicBezTo>
                    <a:pt x="2238" y="2420"/>
                    <a:pt x="2329" y="2283"/>
                    <a:pt x="2466" y="2078"/>
                  </a:cubicBezTo>
                  <a:cubicBezTo>
                    <a:pt x="2535" y="1987"/>
                    <a:pt x="2580" y="1850"/>
                    <a:pt x="2649" y="1690"/>
                  </a:cubicBezTo>
                  <a:cubicBezTo>
                    <a:pt x="2694" y="1553"/>
                    <a:pt x="2763" y="1416"/>
                    <a:pt x="2786" y="1256"/>
                  </a:cubicBezTo>
                  <a:cubicBezTo>
                    <a:pt x="2808" y="1096"/>
                    <a:pt x="2831" y="937"/>
                    <a:pt x="2854" y="777"/>
                  </a:cubicBezTo>
                  <a:cubicBezTo>
                    <a:pt x="2877" y="640"/>
                    <a:pt x="2854" y="503"/>
                    <a:pt x="2854" y="389"/>
                  </a:cubicBezTo>
                  <a:cubicBezTo>
                    <a:pt x="2854" y="161"/>
                    <a:pt x="2831" y="1"/>
                    <a:pt x="2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1" name="Google Shape;4061;p49"/>
            <p:cNvSpPr/>
            <p:nvPr/>
          </p:nvSpPr>
          <p:spPr>
            <a:xfrm flipH="1">
              <a:off x="1220430" y="2029644"/>
              <a:ext cx="232444" cy="121446"/>
            </a:xfrm>
            <a:custGeom>
              <a:avLst/>
              <a:gdLst/>
              <a:ahLst/>
              <a:cxnLst/>
              <a:rect l="l" t="t" r="r" b="b"/>
              <a:pathLst>
                <a:path w="9633" h="5033" extrusionOk="0">
                  <a:moveTo>
                    <a:pt x="23" y="0"/>
                  </a:moveTo>
                  <a:cubicBezTo>
                    <a:pt x="8" y="0"/>
                    <a:pt x="0" y="3"/>
                    <a:pt x="0" y="10"/>
                  </a:cubicBezTo>
                  <a:cubicBezTo>
                    <a:pt x="0" y="33"/>
                    <a:pt x="69" y="55"/>
                    <a:pt x="228" y="124"/>
                  </a:cubicBezTo>
                  <a:cubicBezTo>
                    <a:pt x="365" y="192"/>
                    <a:pt x="571" y="261"/>
                    <a:pt x="845" y="329"/>
                  </a:cubicBezTo>
                  <a:cubicBezTo>
                    <a:pt x="1370" y="443"/>
                    <a:pt x="2100" y="489"/>
                    <a:pt x="2785" y="558"/>
                  </a:cubicBezTo>
                  <a:cubicBezTo>
                    <a:pt x="2967" y="580"/>
                    <a:pt x="3127" y="603"/>
                    <a:pt x="3310" y="649"/>
                  </a:cubicBezTo>
                  <a:cubicBezTo>
                    <a:pt x="3470" y="672"/>
                    <a:pt x="3629" y="694"/>
                    <a:pt x="3789" y="740"/>
                  </a:cubicBezTo>
                  <a:cubicBezTo>
                    <a:pt x="4086" y="854"/>
                    <a:pt x="4383" y="946"/>
                    <a:pt x="4611" y="1014"/>
                  </a:cubicBezTo>
                  <a:cubicBezTo>
                    <a:pt x="5090" y="1242"/>
                    <a:pt x="5387" y="1379"/>
                    <a:pt x="5387" y="1379"/>
                  </a:cubicBezTo>
                  <a:cubicBezTo>
                    <a:pt x="5387" y="1379"/>
                    <a:pt x="5410" y="1379"/>
                    <a:pt x="5455" y="1402"/>
                  </a:cubicBezTo>
                  <a:cubicBezTo>
                    <a:pt x="5478" y="1425"/>
                    <a:pt x="5547" y="1448"/>
                    <a:pt x="5592" y="1493"/>
                  </a:cubicBezTo>
                  <a:cubicBezTo>
                    <a:pt x="5729" y="1562"/>
                    <a:pt x="5912" y="1676"/>
                    <a:pt x="6140" y="1790"/>
                  </a:cubicBezTo>
                  <a:cubicBezTo>
                    <a:pt x="6368" y="1927"/>
                    <a:pt x="6597" y="2110"/>
                    <a:pt x="6871" y="2292"/>
                  </a:cubicBezTo>
                  <a:cubicBezTo>
                    <a:pt x="7145" y="2498"/>
                    <a:pt x="7396" y="2749"/>
                    <a:pt x="7670" y="2954"/>
                  </a:cubicBezTo>
                  <a:cubicBezTo>
                    <a:pt x="8677" y="3895"/>
                    <a:pt x="9487" y="5033"/>
                    <a:pt x="9582" y="5033"/>
                  </a:cubicBezTo>
                  <a:cubicBezTo>
                    <a:pt x="9584" y="5033"/>
                    <a:pt x="9586" y="5032"/>
                    <a:pt x="9587" y="5031"/>
                  </a:cubicBezTo>
                  <a:cubicBezTo>
                    <a:pt x="9632" y="5008"/>
                    <a:pt x="8925" y="3753"/>
                    <a:pt x="7921" y="2703"/>
                  </a:cubicBezTo>
                  <a:cubicBezTo>
                    <a:pt x="7670" y="2452"/>
                    <a:pt x="7418" y="2178"/>
                    <a:pt x="7145" y="1973"/>
                  </a:cubicBezTo>
                  <a:cubicBezTo>
                    <a:pt x="6893" y="1744"/>
                    <a:pt x="6642" y="1539"/>
                    <a:pt x="6414" y="1402"/>
                  </a:cubicBezTo>
                  <a:cubicBezTo>
                    <a:pt x="6186" y="1242"/>
                    <a:pt x="5980" y="1128"/>
                    <a:pt x="5843" y="1037"/>
                  </a:cubicBezTo>
                  <a:cubicBezTo>
                    <a:pt x="5775" y="991"/>
                    <a:pt x="5729" y="968"/>
                    <a:pt x="5684" y="946"/>
                  </a:cubicBezTo>
                  <a:cubicBezTo>
                    <a:pt x="5661" y="923"/>
                    <a:pt x="5638" y="900"/>
                    <a:pt x="5638" y="900"/>
                  </a:cubicBezTo>
                  <a:cubicBezTo>
                    <a:pt x="5638" y="900"/>
                    <a:pt x="5296" y="763"/>
                    <a:pt x="4794" y="558"/>
                  </a:cubicBezTo>
                  <a:cubicBezTo>
                    <a:pt x="4520" y="489"/>
                    <a:pt x="4223" y="398"/>
                    <a:pt x="3881" y="329"/>
                  </a:cubicBezTo>
                  <a:cubicBezTo>
                    <a:pt x="3721" y="284"/>
                    <a:pt x="3538" y="261"/>
                    <a:pt x="3356" y="238"/>
                  </a:cubicBezTo>
                  <a:cubicBezTo>
                    <a:pt x="3173" y="215"/>
                    <a:pt x="2990" y="215"/>
                    <a:pt x="2808" y="192"/>
                  </a:cubicBezTo>
                  <a:cubicBezTo>
                    <a:pt x="2100" y="170"/>
                    <a:pt x="1393" y="192"/>
                    <a:pt x="868" y="124"/>
                  </a:cubicBezTo>
                  <a:cubicBezTo>
                    <a:pt x="616" y="101"/>
                    <a:pt x="388" y="78"/>
                    <a:pt x="251" y="33"/>
                  </a:cubicBezTo>
                  <a:cubicBezTo>
                    <a:pt x="138" y="16"/>
                    <a:pt x="60" y="0"/>
                    <a:pt x="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2" name="Google Shape;4062;p49"/>
            <p:cNvSpPr/>
            <p:nvPr/>
          </p:nvSpPr>
          <p:spPr>
            <a:xfrm flipH="1">
              <a:off x="1614232" y="2083478"/>
              <a:ext cx="57864" cy="208049"/>
            </a:xfrm>
            <a:custGeom>
              <a:avLst/>
              <a:gdLst/>
              <a:ahLst/>
              <a:cxnLst/>
              <a:rect l="l" t="t" r="r" b="b"/>
              <a:pathLst>
                <a:path w="2398" h="8622" extrusionOk="0">
                  <a:moveTo>
                    <a:pt x="2347" y="1"/>
                  </a:moveTo>
                  <a:cubicBezTo>
                    <a:pt x="2241" y="1"/>
                    <a:pt x="1984" y="82"/>
                    <a:pt x="1713" y="335"/>
                  </a:cubicBezTo>
                  <a:cubicBezTo>
                    <a:pt x="1347" y="632"/>
                    <a:pt x="1005" y="1157"/>
                    <a:pt x="777" y="1705"/>
                  </a:cubicBezTo>
                  <a:cubicBezTo>
                    <a:pt x="526" y="2252"/>
                    <a:pt x="343" y="2823"/>
                    <a:pt x="206" y="3257"/>
                  </a:cubicBezTo>
                  <a:cubicBezTo>
                    <a:pt x="161" y="3485"/>
                    <a:pt x="115" y="3668"/>
                    <a:pt x="92" y="3782"/>
                  </a:cubicBezTo>
                  <a:cubicBezTo>
                    <a:pt x="69" y="3919"/>
                    <a:pt x="46" y="3987"/>
                    <a:pt x="46" y="3987"/>
                  </a:cubicBezTo>
                  <a:cubicBezTo>
                    <a:pt x="46" y="3987"/>
                    <a:pt x="46" y="4079"/>
                    <a:pt x="46" y="4215"/>
                  </a:cubicBezTo>
                  <a:cubicBezTo>
                    <a:pt x="24" y="4330"/>
                    <a:pt x="1" y="4535"/>
                    <a:pt x="1" y="4763"/>
                  </a:cubicBezTo>
                  <a:cubicBezTo>
                    <a:pt x="24" y="4992"/>
                    <a:pt x="1" y="5243"/>
                    <a:pt x="46" y="5539"/>
                  </a:cubicBezTo>
                  <a:cubicBezTo>
                    <a:pt x="69" y="5676"/>
                    <a:pt x="92" y="5813"/>
                    <a:pt x="115" y="5973"/>
                  </a:cubicBezTo>
                  <a:cubicBezTo>
                    <a:pt x="138" y="6110"/>
                    <a:pt x="161" y="6270"/>
                    <a:pt x="206" y="6407"/>
                  </a:cubicBezTo>
                  <a:cubicBezTo>
                    <a:pt x="455" y="7581"/>
                    <a:pt x="1016" y="8621"/>
                    <a:pt x="1094" y="8621"/>
                  </a:cubicBezTo>
                  <a:cubicBezTo>
                    <a:pt x="1095" y="8621"/>
                    <a:pt x="1096" y="8621"/>
                    <a:pt x="1096" y="8621"/>
                  </a:cubicBezTo>
                  <a:cubicBezTo>
                    <a:pt x="1165" y="8575"/>
                    <a:pt x="708" y="7479"/>
                    <a:pt x="571" y="6338"/>
                  </a:cubicBezTo>
                  <a:cubicBezTo>
                    <a:pt x="549" y="6201"/>
                    <a:pt x="526" y="6064"/>
                    <a:pt x="503" y="5905"/>
                  </a:cubicBezTo>
                  <a:cubicBezTo>
                    <a:pt x="503" y="5768"/>
                    <a:pt x="503" y="5631"/>
                    <a:pt x="480" y="5494"/>
                  </a:cubicBezTo>
                  <a:cubicBezTo>
                    <a:pt x="457" y="5243"/>
                    <a:pt x="503" y="4992"/>
                    <a:pt x="503" y="4763"/>
                  </a:cubicBezTo>
                  <a:cubicBezTo>
                    <a:pt x="503" y="4558"/>
                    <a:pt x="526" y="4375"/>
                    <a:pt x="549" y="4261"/>
                  </a:cubicBezTo>
                  <a:cubicBezTo>
                    <a:pt x="571" y="4147"/>
                    <a:pt x="571" y="4079"/>
                    <a:pt x="571" y="4079"/>
                  </a:cubicBezTo>
                  <a:cubicBezTo>
                    <a:pt x="571" y="4079"/>
                    <a:pt x="571" y="3987"/>
                    <a:pt x="594" y="3873"/>
                  </a:cubicBezTo>
                  <a:cubicBezTo>
                    <a:pt x="617" y="3759"/>
                    <a:pt x="640" y="3576"/>
                    <a:pt x="685" y="3371"/>
                  </a:cubicBezTo>
                  <a:cubicBezTo>
                    <a:pt x="777" y="2960"/>
                    <a:pt x="914" y="2389"/>
                    <a:pt x="1119" y="1842"/>
                  </a:cubicBezTo>
                  <a:cubicBezTo>
                    <a:pt x="1302" y="1317"/>
                    <a:pt x="1576" y="792"/>
                    <a:pt x="1850" y="495"/>
                  </a:cubicBezTo>
                  <a:cubicBezTo>
                    <a:pt x="2123" y="153"/>
                    <a:pt x="2397" y="38"/>
                    <a:pt x="2397" y="16"/>
                  </a:cubicBezTo>
                  <a:cubicBezTo>
                    <a:pt x="2393" y="6"/>
                    <a:pt x="2375" y="1"/>
                    <a:pt x="2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3" name="Google Shape;4063;p49"/>
            <p:cNvSpPr/>
            <p:nvPr/>
          </p:nvSpPr>
          <p:spPr>
            <a:xfrm flipH="1">
              <a:off x="1539887" y="2236390"/>
              <a:ext cx="50142" cy="55982"/>
            </a:xfrm>
            <a:custGeom>
              <a:avLst/>
              <a:gdLst/>
              <a:ahLst/>
              <a:cxnLst/>
              <a:rect l="l" t="t" r="r" b="b"/>
              <a:pathLst>
                <a:path w="2078" h="2320" extrusionOk="0">
                  <a:moveTo>
                    <a:pt x="54" y="0"/>
                  </a:moveTo>
                  <a:cubicBezTo>
                    <a:pt x="52" y="0"/>
                    <a:pt x="49" y="1"/>
                    <a:pt x="46" y="1"/>
                  </a:cubicBezTo>
                  <a:cubicBezTo>
                    <a:pt x="1" y="1"/>
                    <a:pt x="1" y="435"/>
                    <a:pt x="138" y="846"/>
                  </a:cubicBezTo>
                  <a:cubicBezTo>
                    <a:pt x="206" y="1028"/>
                    <a:pt x="275" y="1234"/>
                    <a:pt x="366" y="1371"/>
                  </a:cubicBezTo>
                  <a:cubicBezTo>
                    <a:pt x="457" y="1508"/>
                    <a:pt x="526" y="1599"/>
                    <a:pt x="526" y="1599"/>
                  </a:cubicBezTo>
                  <a:cubicBezTo>
                    <a:pt x="526" y="1599"/>
                    <a:pt x="822" y="1941"/>
                    <a:pt x="1210" y="2147"/>
                  </a:cubicBezTo>
                  <a:cubicBezTo>
                    <a:pt x="1484" y="2269"/>
                    <a:pt x="1768" y="2319"/>
                    <a:pt x="1927" y="2319"/>
                  </a:cubicBezTo>
                  <a:cubicBezTo>
                    <a:pt x="2007" y="2319"/>
                    <a:pt x="2055" y="2307"/>
                    <a:pt x="2055" y="2284"/>
                  </a:cubicBezTo>
                  <a:cubicBezTo>
                    <a:pt x="2078" y="2192"/>
                    <a:pt x="1690" y="2055"/>
                    <a:pt x="1416" y="1827"/>
                  </a:cubicBezTo>
                  <a:cubicBezTo>
                    <a:pt x="1279" y="1690"/>
                    <a:pt x="1142" y="1576"/>
                    <a:pt x="1073" y="1462"/>
                  </a:cubicBezTo>
                  <a:cubicBezTo>
                    <a:pt x="982" y="1348"/>
                    <a:pt x="914" y="1279"/>
                    <a:pt x="914" y="1279"/>
                  </a:cubicBezTo>
                  <a:cubicBezTo>
                    <a:pt x="914" y="1279"/>
                    <a:pt x="868" y="1211"/>
                    <a:pt x="777" y="1097"/>
                  </a:cubicBezTo>
                  <a:cubicBezTo>
                    <a:pt x="663" y="1006"/>
                    <a:pt x="571" y="846"/>
                    <a:pt x="457" y="686"/>
                  </a:cubicBezTo>
                  <a:cubicBezTo>
                    <a:pt x="280" y="375"/>
                    <a:pt x="145"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4" name="Google Shape;4064;p49"/>
            <p:cNvSpPr/>
            <p:nvPr/>
          </p:nvSpPr>
          <p:spPr>
            <a:xfrm flipH="1">
              <a:off x="1831233" y="2160959"/>
              <a:ext cx="51252" cy="146517"/>
            </a:xfrm>
            <a:custGeom>
              <a:avLst/>
              <a:gdLst/>
              <a:ahLst/>
              <a:cxnLst/>
              <a:rect l="l" t="t" r="r" b="b"/>
              <a:pathLst>
                <a:path w="2124" h="6072" extrusionOk="0">
                  <a:moveTo>
                    <a:pt x="1005" y="0"/>
                  </a:moveTo>
                  <a:cubicBezTo>
                    <a:pt x="1005" y="0"/>
                    <a:pt x="959" y="23"/>
                    <a:pt x="891" y="114"/>
                  </a:cubicBezTo>
                  <a:cubicBezTo>
                    <a:pt x="822" y="183"/>
                    <a:pt x="731" y="297"/>
                    <a:pt x="640" y="434"/>
                  </a:cubicBezTo>
                  <a:cubicBezTo>
                    <a:pt x="457" y="731"/>
                    <a:pt x="297" y="1164"/>
                    <a:pt x="183" y="1598"/>
                  </a:cubicBezTo>
                  <a:cubicBezTo>
                    <a:pt x="69" y="2032"/>
                    <a:pt x="23" y="2488"/>
                    <a:pt x="0" y="2830"/>
                  </a:cubicBezTo>
                  <a:cubicBezTo>
                    <a:pt x="0" y="3173"/>
                    <a:pt x="0" y="3401"/>
                    <a:pt x="0" y="3401"/>
                  </a:cubicBezTo>
                  <a:cubicBezTo>
                    <a:pt x="0" y="3401"/>
                    <a:pt x="23" y="3629"/>
                    <a:pt x="92" y="3972"/>
                  </a:cubicBezTo>
                  <a:cubicBezTo>
                    <a:pt x="183" y="4314"/>
                    <a:pt x="320" y="4771"/>
                    <a:pt x="594" y="5159"/>
                  </a:cubicBezTo>
                  <a:cubicBezTo>
                    <a:pt x="845" y="5547"/>
                    <a:pt x="1233" y="5866"/>
                    <a:pt x="1575" y="5980"/>
                  </a:cubicBezTo>
                  <a:cubicBezTo>
                    <a:pt x="1644" y="6003"/>
                    <a:pt x="1712" y="6026"/>
                    <a:pt x="1781" y="6049"/>
                  </a:cubicBezTo>
                  <a:cubicBezTo>
                    <a:pt x="1849" y="6049"/>
                    <a:pt x="1918" y="6049"/>
                    <a:pt x="1963" y="6072"/>
                  </a:cubicBezTo>
                  <a:cubicBezTo>
                    <a:pt x="2078" y="6072"/>
                    <a:pt x="2123" y="6072"/>
                    <a:pt x="2123" y="6049"/>
                  </a:cubicBezTo>
                  <a:cubicBezTo>
                    <a:pt x="2123" y="6026"/>
                    <a:pt x="2078" y="6003"/>
                    <a:pt x="1986" y="5958"/>
                  </a:cubicBezTo>
                  <a:cubicBezTo>
                    <a:pt x="1963" y="5935"/>
                    <a:pt x="1895" y="5912"/>
                    <a:pt x="1849" y="5889"/>
                  </a:cubicBezTo>
                  <a:cubicBezTo>
                    <a:pt x="1781" y="5866"/>
                    <a:pt x="1712" y="5843"/>
                    <a:pt x="1644" y="5798"/>
                  </a:cubicBezTo>
                  <a:cubicBezTo>
                    <a:pt x="1370" y="5638"/>
                    <a:pt x="1096" y="5318"/>
                    <a:pt x="913" y="4976"/>
                  </a:cubicBezTo>
                  <a:cubicBezTo>
                    <a:pt x="708" y="4611"/>
                    <a:pt x="640" y="4200"/>
                    <a:pt x="571" y="3880"/>
                  </a:cubicBezTo>
                  <a:cubicBezTo>
                    <a:pt x="525" y="3584"/>
                    <a:pt x="525" y="3355"/>
                    <a:pt x="525" y="3355"/>
                  </a:cubicBezTo>
                  <a:cubicBezTo>
                    <a:pt x="525" y="3355"/>
                    <a:pt x="503" y="3150"/>
                    <a:pt x="480" y="2830"/>
                  </a:cubicBezTo>
                  <a:cubicBezTo>
                    <a:pt x="480" y="2511"/>
                    <a:pt x="480" y="2100"/>
                    <a:pt x="548" y="1666"/>
                  </a:cubicBezTo>
                  <a:cubicBezTo>
                    <a:pt x="617" y="1256"/>
                    <a:pt x="708" y="822"/>
                    <a:pt x="822" y="525"/>
                  </a:cubicBezTo>
                  <a:cubicBezTo>
                    <a:pt x="868" y="365"/>
                    <a:pt x="936" y="251"/>
                    <a:pt x="982" y="160"/>
                  </a:cubicBezTo>
                  <a:cubicBezTo>
                    <a:pt x="1005" y="69"/>
                    <a:pt x="1028" y="23"/>
                    <a:pt x="10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5" name="Google Shape;4065;p49"/>
            <p:cNvSpPr/>
            <p:nvPr/>
          </p:nvSpPr>
          <p:spPr>
            <a:xfrm flipH="1">
              <a:off x="938978" y="2313437"/>
              <a:ext cx="45195" cy="136190"/>
            </a:xfrm>
            <a:custGeom>
              <a:avLst/>
              <a:gdLst/>
              <a:ahLst/>
              <a:cxnLst/>
              <a:rect l="l" t="t" r="r" b="b"/>
              <a:pathLst>
                <a:path w="1873" h="5644" extrusionOk="0">
                  <a:moveTo>
                    <a:pt x="35" y="0"/>
                  </a:moveTo>
                  <a:cubicBezTo>
                    <a:pt x="30" y="0"/>
                    <a:pt x="26" y="1"/>
                    <a:pt x="23" y="4"/>
                  </a:cubicBezTo>
                  <a:cubicBezTo>
                    <a:pt x="1" y="49"/>
                    <a:pt x="137" y="186"/>
                    <a:pt x="343" y="392"/>
                  </a:cubicBezTo>
                  <a:cubicBezTo>
                    <a:pt x="526" y="620"/>
                    <a:pt x="777" y="894"/>
                    <a:pt x="936" y="1236"/>
                  </a:cubicBezTo>
                  <a:cubicBezTo>
                    <a:pt x="1119" y="1556"/>
                    <a:pt x="1233" y="1921"/>
                    <a:pt x="1279" y="2195"/>
                  </a:cubicBezTo>
                  <a:cubicBezTo>
                    <a:pt x="1302" y="2309"/>
                    <a:pt x="1302" y="2423"/>
                    <a:pt x="1324" y="2515"/>
                  </a:cubicBezTo>
                  <a:cubicBezTo>
                    <a:pt x="1324" y="2583"/>
                    <a:pt x="1324" y="2629"/>
                    <a:pt x="1324" y="2629"/>
                  </a:cubicBezTo>
                  <a:cubicBezTo>
                    <a:pt x="1324" y="2629"/>
                    <a:pt x="1347" y="2811"/>
                    <a:pt x="1370" y="3085"/>
                  </a:cubicBezTo>
                  <a:cubicBezTo>
                    <a:pt x="1370" y="3382"/>
                    <a:pt x="1347" y="3747"/>
                    <a:pt x="1302" y="4135"/>
                  </a:cubicBezTo>
                  <a:cubicBezTo>
                    <a:pt x="1187" y="4888"/>
                    <a:pt x="891" y="5619"/>
                    <a:pt x="959" y="5642"/>
                  </a:cubicBezTo>
                  <a:cubicBezTo>
                    <a:pt x="961" y="5643"/>
                    <a:pt x="964" y="5644"/>
                    <a:pt x="967" y="5644"/>
                  </a:cubicBezTo>
                  <a:cubicBezTo>
                    <a:pt x="1054" y="5644"/>
                    <a:pt x="1446" y="4977"/>
                    <a:pt x="1667" y="4204"/>
                  </a:cubicBezTo>
                  <a:cubicBezTo>
                    <a:pt x="1758" y="3816"/>
                    <a:pt x="1849" y="3405"/>
                    <a:pt x="1849" y="3108"/>
                  </a:cubicBezTo>
                  <a:cubicBezTo>
                    <a:pt x="1872" y="2788"/>
                    <a:pt x="1849" y="2583"/>
                    <a:pt x="1849" y="2583"/>
                  </a:cubicBezTo>
                  <a:cubicBezTo>
                    <a:pt x="1849" y="2583"/>
                    <a:pt x="1849" y="2537"/>
                    <a:pt x="1827" y="2446"/>
                  </a:cubicBezTo>
                  <a:cubicBezTo>
                    <a:pt x="1804" y="2355"/>
                    <a:pt x="1781" y="2218"/>
                    <a:pt x="1735" y="2081"/>
                  </a:cubicBezTo>
                  <a:cubicBezTo>
                    <a:pt x="1667" y="1761"/>
                    <a:pt x="1484" y="1373"/>
                    <a:pt x="1256" y="1031"/>
                  </a:cubicBezTo>
                  <a:cubicBezTo>
                    <a:pt x="1028" y="689"/>
                    <a:pt x="708" y="415"/>
                    <a:pt x="480" y="232"/>
                  </a:cubicBezTo>
                  <a:cubicBezTo>
                    <a:pt x="254" y="89"/>
                    <a:pt x="84" y="0"/>
                    <a:pt x="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6" name="Google Shape;4066;p49"/>
            <p:cNvSpPr/>
            <p:nvPr/>
          </p:nvSpPr>
          <p:spPr>
            <a:xfrm flipH="1">
              <a:off x="1021599" y="2405975"/>
              <a:ext cx="27556" cy="82163"/>
            </a:xfrm>
            <a:custGeom>
              <a:avLst/>
              <a:gdLst/>
              <a:ahLst/>
              <a:cxnLst/>
              <a:rect l="l" t="t" r="r" b="b"/>
              <a:pathLst>
                <a:path w="1142" h="3405" extrusionOk="0">
                  <a:moveTo>
                    <a:pt x="676" y="0"/>
                  </a:moveTo>
                  <a:cubicBezTo>
                    <a:pt x="671" y="0"/>
                    <a:pt x="666" y="1"/>
                    <a:pt x="662" y="3"/>
                  </a:cubicBezTo>
                  <a:cubicBezTo>
                    <a:pt x="616" y="26"/>
                    <a:pt x="708" y="460"/>
                    <a:pt x="685" y="916"/>
                  </a:cubicBezTo>
                  <a:cubicBezTo>
                    <a:pt x="685" y="1373"/>
                    <a:pt x="616" y="1829"/>
                    <a:pt x="616" y="1829"/>
                  </a:cubicBezTo>
                  <a:cubicBezTo>
                    <a:pt x="616" y="1829"/>
                    <a:pt x="594" y="1921"/>
                    <a:pt x="594" y="2103"/>
                  </a:cubicBezTo>
                  <a:cubicBezTo>
                    <a:pt x="571" y="2263"/>
                    <a:pt x="548" y="2469"/>
                    <a:pt x="479" y="2674"/>
                  </a:cubicBezTo>
                  <a:cubicBezTo>
                    <a:pt x="434" y="2879"/>
                    <a:pt x="343" y="3062"/>
                    <a:pt x="228" y="3176"/>
                  </a:cubicBezTo>
                  <a:cubicBezTo>
                    <a:pt x="114" y="3290"/>
                    <a:pt x="0" y="3359"/>
                    <a:pt x="23" y="3382"/>
                  </a:cubicBezTo>
                  <a:cubicBezTo>
                    <a:pt x="23" y="3404"/>
                    <a:pt x="69" y="3404"/>
                    <a:pt x="114" y="3404"/>
                  </a:cubicBezTo>
                  <a:cubicBezTo>
                    <a:pt x="160" y="3404"/>
                    <a:pt x="251" y="3404"/>
                    <a:pt x="343" y="3336"/>
                  </a:cubicBezTo>
                  <a:cubicBezTo>
                    <a:pt x="525" y="3267"/>
                    <a:pt x="708" y="3062"/>
                    <a:pt x="822" y="2834"/>
                  </a:cubicBezTo>
                  <a:cubicBezTo>
                    <a:pt x="959" y="2605"/>
                    <a:pt x="1027" y="2354"/>
                    <a:pt x="1073" y="2172"/>
                  </a:cubicBezTo>
                  <a:cubicBezTo>
                    <a:pt x="1119" y="1989"/>
                    <a:pt x="1141" y="1875"/>
                    <a:pt x="1141" y="1875"/>
                  </a:cubicBezTo>
                  <a:cubicBezTo>
                    <a:pt x="1141" y="1875"/>
                    <a:pt x="1141" y="1373"/>
                    <a:pt x="1050" y="894"/>
                  </a:cubicBezTo>
                  <a:cubicBezTo>
                    <a:pt x="985" y="437"/>
                    <a:pt x="774" y="0"/>
                    <a:pt x="6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7" name="Google Shape;4067;p49"/>
            <p:cNvSpPr/>
            <p:nvPr/>
          </p:nvSpPr>
          <p:spPr>
            <a:xfrm flipH="1">
              <a:off x="1342142" y="1972576"/>
              <a:ext cx="98619" cy="34602"/>
            </a:xfrm>
            <a:custGeom>
              <a:avLst/>
              <a:gdLst/>
              <a:ahLst/>
              <a:cxnLst/>
              <a:rect l="l" t="t" r="r" b="b"/>
              <a:pathLst>
                <a:path w="4087" h="1434" extrusionOk="0">
                  <a:moveTo>
                    <a:pt x="705" y="0"/>
                  </a:moveTo>
                  <a:cubicBezTo>
                    <a:pt x="295" y="0"/>
                    <a:pt x="0" y="167"/>
                    <a:pt x="0" y="412"/>
                  </a:cubicBezTo>
                  <a:cubicBezTo>
                    <a:pt x="0" y="731"/>
                    <a:pt x="457" y="1028"/>
                    <a:pt x="1005" y="1097"/>
                  </a:cubicBezTo>
                  <a:cubicBezTo>
                    <a:pt x="1082" y="1106"/>
                    <a:pt x="1158" y="1111"/>
                    <a:pt x="1230" y="1111"/>
                  </a:cubicBezTo>
                  <a:cubicBezTo>
                    <a:pt x="1667" y="1111"/>
                    <a:pt x="1986" y="940"/>
                    <a:pt x="1986" y="686"/>
                  </a:cubicBezTo>
                  <a:cubicBezTo>
                    <a:pt x="1986" y="389"/>
                    <a:pt x="1530" y="92"/>
                    <a:pt x="982" y="24"/>
                  </a:cubicBezTo>
                  <a:cubicBezTo>
                    <a:pt x="886" y="8"/>
                    <a:pt x="793" y="0"/>
                    <a:pt x="705" y="0"/>
                  </a:cubicBezTo>
                  <a:close/>
                  <a:moveTo>
                    <a:pt x="3208" y="631"/>
                  </a:moveTo>
                  <a:cubicBezTo>
                    <a:pt x="2890" y="631"/>
                    <a:pt x="2648" y="758"/>
                    <a:pt x="2648" y="937"/>
                  </a:cubicBezTo>
                  <a:cubicBezTo>
                    <a:pt x="2648" y="1142"/>
                    <a:pt x="2990" y="1370"/>
                    <a:pt x="3379" y="1416"/>
                  </a:cubicBezTo>
                  <a:cubicBezTo>
                    <a:pt x="3446" y="1428"/>
                    <a:pt x="3512" y="1434"/>
                    <a:pt x="3575" y="1434"/>
                  </a:cubicBezTo>
                  <a:cubicBezTo>
                    <a:pt x="3869" y="1434"/>
                    <a:pt x="4086" y="1308"/>
                    <a:pt x="4086" y="1119"/>
                  </a:cubicBezTo>
                  <a:cubicBezTo>
                    <a:pt x="4086" y="914"/>
                    <a:pt x="3767" y="708"/>
                    <a:pt x="3356" y="640"/>
                  </a:cubicBezTo>
                  <a:cubicBezTo>
                    <a:pt x="3305" y="634"/>
                    <a:pt x="3256" y="631"/>
                    <a:pt x="3208" y="63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86"/>
        <p:cNvGrpSpPr/>
        <p:nvPr/>
      </p:nvGrpSpPr>
      <p:grpSpPr>
        <a:xfrm>
          <a:off x="0" y="0"/>
          <a:ext cx="0" cy="0"/>
          <a:chOff x="0" y="0"/>
          <a:chExt cx="0" cy="0"/>
        </a:xfrm>
      </p:grpSpPr>
      <p:sp>
        <p:nvSpPr>
          <p:cNvPr id="4091" name="Google Shape;4091;p51"/>
          <p:cNvSpPr txBox="1">
            <a:spLocks noGrp="1"/>
          </p:cNvSpPr>
          <p:nvPr>
            <p:ph type="title"/>
          </p:nvPr>
        </p:nvSpPr>
        <p:spPr>
          <a:xfrm>
            <a:off x="720000" y="445025"/>
            <a:ext cx="7704000" cy="1126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800">
                <a:latin typeface="Itim" panose="00000500000000000000" pitchFamily="2" charset="-34"/>
                <a:cs typeface="Itim" panose="00000500000000000000" pitchFamily="2" charset="-34"/>
              </a:rPr>
              <a:t>1. Xếp các từ trong bông hoa vào nhóm thích hợp</a:t>
            </a:r>
            <a:endParaRPr sz="2800">
              <a:latin typeface="Itim" panose="00000500000000000000" pitchFamily="2" charset="-34"/>
              <a:cs typeface="Itim" panose="00000500000000000000" pitchFamily="2" charset="-34"/>
            </a:endParaRPr>
          </a:p>
        </p:txBody>
      </p:sp>
      <p:pic>
        <p:nvPicPr>
          <p:cNvPr id="27" name="Picture 26" descr="A group of baskets with flowers&#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17510" b="60117" l="83836" r="98420">
                        <a14:foregroundMark x1="87931" y1="19261" x2="87931" y2="19261"/>
                        <a14:foregroundMark x1="87644" y1="40856" x2="94540" y2="43191"/>
                        <a14:foregroundMark x1="94540" y1="43191" x2="90086" y2="51751"/>
                        <a14:foregroundMark x1="90086" y1="51751" x2="92960" y2="39300"/>
                        <a14:foregroundMark x1="96767" y1="42802" x2="87644" y2="48249"/>
                        <a14:foregroundMark x1="87644" y1="48249" x2="94828" y2="37160"/>
                        <a14:foregroundMark x1="94828" y1="37160" x2="95977" y2="49416"/>
                        <a14:foregroundMark x1="96480" y1="44358" x2="90086" y2="47665"/>
                        <a14:foregroundMark x1="90086" y1="47665" x2="88865" y2="39300"/>
                        <a14:foregroundMark x1="88649" y1="42802" x2="88649" y2="42802"/>
                        <a14:foregroundMark x1="87931" y1="40272" x2="90014" y2="50584"/>
                        <a14:foregroundMark x1="95402" y1="44358" x2="93032" y2="48638"/>
                        <a14:foregroundMark x1="92816" y1="39300" x2="90302" y2="38327"/>
                        <a14:foregroundMark x1="94971" y1="53502" x2="95402" y2="45331"/>
                        <a14:foregroundMark x1="95402" y1="46693" x2="92744" y2="49805"/>
                        <a14:foregroundMark x1="84052" y1="32685" x2="84052" y2="32685"/>
                        <a14:foregroundMark x1="91739" y1="17704" x2="91739" y2="17704"/>
                        <a14:foregroundMark x1="98420" y1="36381" x2="98420" y2="36381"/>
                        <a14:foregroundMark x1="83836" y1="36381" x2="83836" y2="36381"/>
                      </a14:backgroundRemoval>
                    </a14:imgEffect>
                  </a14:imgLayer>
                </a14:imgProps>
              </a:ext>
            </a:extLst>
          </a:blip>
          <a:srcRect l="83083" t="12609" r="717" b="34502"/>
          <a:stretch>
            <a:fillRect/>
          </a:stretch>
        </p:blipFill>
        <p:spPr>
          <a:xfrm>
            <a:off x="6556556" y="2929384"/>
            <a:ext cx="1423717" cy="1716304"/>
          </a:xfrm>
          <a:prstGeom prst="rect">
            <a:avLst/>
          </a:prstGeom>
        </p:spPr>
      </p:pic>
      <p:pic>
        <p:nvPicPr>
          <p:cNvPr id="30" name="Picture 29" descr="A group of baskets with flowers&#10;&#10;Description automatically generated"/>
          <p:cNvPicPr>
            <a:picLocks noChangeAspect="1"/>
          </p:cNvPicPr>
          <p:nvPr/>
        </p:nvPicPr>
        <p:blipFill rotWithShape="1">
          <a:blip r:embed="rId3">
            <a:extLst>
              <a:ext uri="{BEBA8EAE-BF5A-486C-A8C5-ECC9F3942E4B}">
                <a14:imgProps xmlns:a14="http://schemas.microsoft.com/office/drawing/2010/main">
                  <a14:imgLayer r:embed="rId2">
                    <a14:imgEffect>
                      <a14:backgroundRemoval t="48444" b="94358" l="64871" r="83118">
                        <a14:foregroundMark x1="76149" y1="48638" x2="76149" y2="48638"/>
                        <a14:foregroundMark x1="64871" y1="66926" x2="64871" y2="66926"/>
                        <a14:foregroundMark x1="83118" y1="67704" x2="83118" y2="67704"/>
                        <a14:foregroundMark x1="65948" y1="71790" x2="72126" y2="77821"/>
                        <a14:foregroundMark x1="72126" y1="77821" x2="81537" y2="73152"/>
                        <a14:foregroundMark x1="81106" y1="75681" x2="74928" y2="81128"/>
                        <a14:foregroundMark x1="74928" y1="81128" x2="66667" y2="77821"/>
                        <a14:foregroundMark x1="66667" y1="77821" x2="73994" y2="71984"/>
                        <a14:foregroundMark x1="73994" y1="71984" x2="81466" y2="76459"/>
                        <a14:foregroundMark x1="66379" y1="71790" x2="73707" y2="79767"/>
                        <a14:foregroundMark x1="73707" y1="79767" x2="75790" y2="77626"/>
                        <a14:foregroundMark x1="65589" y1="71595" x2="68678" y2="81128"/>
                        <a14:foregroundMark x1="66307" y1="74319" x2="69397" y2="81128"/>
                        <a14:foregroundMark x1="68894" y1="79183" x2="66954" y2="73930"/>
                        <a14:foregroundMark x1="66092" y1="70428" x2="70761" y2="83658"/>
                        <a14:foregroundMark x1="70761" y1="83658" x2="71408" y2="84047"/>
                        <a14:foregroundMark x1="67672" y1="78405" x2="67672" y2="78405"/>
                        <a14:foregroundMark x1="67385" y1="78988" x2="67385" y2="78988"/>
                        <a14:foregroundMark x1="67385" y1="79183" x2="67385" y2="79183"/>
                        <a14:foregroundMark x1="67098" y1="80156" x2="66092" y2="76459"/>
                      </a14:backgroundRemoval>
                    </a14:imgEffect>
                  </a14:imgLayer>
                </a14:imgProps>
              </a:ext>
            </a:extLst>
          </a:blip>
          <a:srcRect l="63568" t="44139" r="15455" b="-5568"/>
          <a:stretch>
            <a:fillRect/>
          </a:stretch>
        </p:blipFill>
        <p:spPr>
          <a:xfrm>
            <a:off x="6489518" y="1207698"/>
            <a:ext cx="1649418" cy="1783580"/>
          </a:xfrm>
          <a:prstGeom prst="rect">
            <a:avLst/>
          </a:prstGeom>
        </p:spPr>
      </p:pic>
      <p:pic>
        <p:nvPicPr>
          <p:cNvPr id="31" name="Picture 30" descr="A group of baskets with flowers&#10;&#10;Description automatically generated"/>
          <p:cNvPicPr>
            <a:picLocks noChangeAspect="1"/>
          </p:cNvPicPr>
          <p:nvPr/>
        </p:nvPicPr>
        <p:blipFill rotWithShape="1">
          <a:blip r:embed="rId4">
            <a:extLst>
              <a:ext uri="{BEBA8EAE-BF5A-486C-A8C5-ECC9F3942E4B}">
                <a14:imgProps xmlns:a14="http://schemas.microsoft.com/office/drawing/2010/main">
                  <a14:imgLayer r:embed="rId2">
                    <a14:imgEffect>
                      <a14:backgroundRemoval t="195" b="40467" l="66882" r="80675">
                        <a14:foregroundMark x1="70833" y1="2724" x2="70833" y2="2724"/>
                        <a14:foregroundMark x1="73563" y1="195" x2="73563" y2="195"/>
                        <a14:foregroundMark x1="66954" y1="20623" x2="66954" y2="20623"/>
                        <a14:foregroundMark x1="80675" y1="21984" x2="80675" y2="21984"/>
                        <a14:foregroundMark x1="69253" y1="26265" x2="75072" y2="30350"/>
                        <a14:foregroundMark x1="75072" y1="30350" x2="72773" y2="22763"/>
                        <a14:foregroundMark x1="76094" y1="26027" x2="70618" y2="27237"/>
                        <a14:foregroundMark x1="77658" y1="25681" x2="76550" y2="25926"/>
                        <a14:foregroundMark x1="76139" y1="26199" x2="68750" y2="27432"/>
                        <a14:foregroundMark x1="79239" y1="25681" x2="76601" y2="26121"/>
                        <a14:foregroundMark x1="78736" y1="20039" x2="75431" y2="32490"/>
                        <a14:foregroundMark x1="75431" y1="32490" x2="75431" y2="32490"/>
                        <a14:foregroundMark x1="75789" y1="24865" x2="73491" y2="22568"/>
                        <a14:foregroundMark x1="78161" y1="27237" x2="76443" y2="25519"/>
                        <a14:foregroundMark x1="77083" y1="28599" x2="78161" y2="30739"/>
                        <a14:foregroundMark x1="71911" y1="27821" x2="73276" y2="33074"/>
                        <a14:foregroundMark x1="76940" y1="23735" x2="76940" y2="23735"/>
                        <a14:foregroundMark x1="70690" y1="26265" x2="70690" y2="26265"/>
                        <a14:foregroundMark x1="70043" y1="25486" x2="73276" y2="25875"/>
                        <a14:foregroundMark x1="73060" y1="30739" x2="69325" y2="30350"/>
                        <a14:foregroundMark x1="76758" y1="28556" x2="75431" y2="25681"/>
                        <a14:foregroundMark x1="74713" y1="20039" x2="76509" y2="22179"/>
                        <a14:foregroundMark x1="77586" y1="17510" x2="76006" y2="26459"/>
                        <a14:foregroundMark x1="76580" y1="21206" x2="76580" y2="27432"/>
                      </a14:backgroundRemoval>
                    </a14:imgEffect>
                  </a14:imgLayer>
                </a14:imgProps>
              </a:ext>
            </a:extLst>
          </a:blip>
          <a:srcRect l="65357" t="-1565" r="17468" b="54746"/>
          <a:stretch>
            <a:fillRect/>
          </a:stretch>
        </p:blipFill>
        <p:spPr>
          <a:xfrm>
            <a:off x="5003799" y="2084854"/>
            <a:ext cx="1552757" cy="1562953"/>
          </a:xfrm>
          <a:prstGeom prst="rect">
            <a:avLst/>
          </a:prstGeom>
        </p:spPr>
      </p:pic>
      <p:pic>
        <p:nvPicPr>
          <p:cNvPr id="32" name="Picture 31" descr="A group of baskets with flowers&#10;&#10;Description automatically generated"/>
          <p:cNvPicPr>
            <a:picLocks noChangeAspect="1"/>
          </p:cNvPicPr>
          <p:nvPr/>
        </p:nvPicPr>
        <p:blipFill rotWithShape="1">
          <a:blip r:embed="rId5">
            <a:extLst>
              <a:ext uri="{BEBA8EAE-BF5A-486C-A8C5-ECC9F3942E4B}">
                <a14:imgProps xmlns:a14="http://schemas.microsoft.com/office/drawing/2010/main">
                  <a14:imgLayer r:embed="rId2">
                    <a14:imgEffect>
                      <a14:backgroundRemoval t="4086" b="48833" l="45690" r="63003">
                        <a14:foregroundMark x1="53951" y1="5642" x2="53664" y2="4864"/>
                        <a14:foregroundMark x1="53448" y1="4280" x2="53448" y2="4280"/>
                        <a14:foregroundMark x1="55101" y1="27821" x2="55101" y2="27821"/>
                        <a14:foregroundMark x1="58046" y1="48833" x2="58046" y2="48833"/>
                        <a14:foregroundMark x1="63003" y1="26654" x2="63003" y2="26654"/>
                      </a14:backgroundRemoval>
                    </a14:imgEffect>
                  </a14:imgLayer>
                </a14:imgProps>
              </a:ext>
            </a:extLst>
          </a:blip>
          <a:srcRect l="43693" r="34935" b="47113"/>
          <a:stretch>
            <a:fillRect/>
          </a:stretch>
        </p:blipFill>
        <p:spPr>
          <a:xfrm>
            <a:off x="3420818" y="1331373"/>
            <a:ext cx="1213032" cy="1108428"/>
          </a:xfrm>
          <a:prstGeom prst="rect">
            <a:avLst/>
          </a:prstGeom>
        </p:spPr>
      </p:pic>
      <p:pic>
        <p:nvPicPr>
          <p:cNvPr id="33" name="Picture 32" descr="A group of baskets with flowers&#10;&#10;Description automatically generated"/>
          <p:cNvPicPr>
            <a:picLocks noChangeAspect="1"/>
          </p:cNvPicPr>
          <p:nvPr/>
        </p:nvPicPr>
        <p:blipFill rotWithShape="1">
          <a:blip r:embed="rId6">
            <a:extLst>
              <a:ext uri="{BEBA8EAE-BF5A-486C-A8C5-ECC9F3942E4B}">
                <a14:imgProps xmlns:a14="http://schemas.microsoft.com/office/drawing/2010/main">
                  <a14:imgLayer r:embed="rId2">
                    <a14:imgEffect>
                      <a14:backgroundRemoval t="4864" b="40272" l="2299" r="21193">
                        <a14:foregroundMark x1="15302" y1="14397" x2="13506" y2="24319"/>
                        <a14:foregroundMark x1="13937" y1="14008" x2="8908" y2="23930"/>
                        <a14:foregroundMark x1="8908" y1="23930" x2="16667" y2="24708"/>
                        <a14:foregroundMark x1="16667" y1="24708" x2="10920" y2="18872"/>
                        <a14:foregroundMark x1="10920" y1="18872" x2="11207" y2="25486"/>
                        <a14:foregroundMark x1="14440" y1="5058" x2="15733" y2="6031"/>
                        <a14:foregroundMark x1="14296" y1="36187" x2="14296" y2="40272"/>
                      </a14:backgroundRemoval>
                    </a14:imgEffect>
                  </a14:imgLayer>
                </a14:imgProps>
              </a:ext>
            </a:extLst>
          </a:blip>
          <a:srcRect t="1693" r="76378" b="56088"/>
          <a:stretch>
            <a:fillRect/>
          </a:stretch>
        </p:blipFill>
        <p:spPr>
          <a:xfrm>
            <a:off x="378104" y="1313651"/>
            <a:ext cx="1706339" cy="1126150"/>
          </a:xfrm>
          <a:prstGeom prst="rect">
            <a:avLst/>
          </a:prstGeom>
        </p:spPr>
      </p:pic>
      <p:pic>
        <p:nvPicPr>
          <p:cNvPr id="34" name="Picture 33" descr="A group of baskets with flowers&#10;&#10;Description automatically generated"/>
          <p:cNvPicPr>
            <a:picLocks noChangeAspect="1"/>
          </p:cNvPicPr>
          <p:nvPr/>
        </p:nvPicPr>
        <p:blipFill rotWithShape="1">
          <a:blip r:embed="rId7">
            <a:extLst>
              <a:ext uri="{BEBA8EAE-BF5A-486C-A8C5-ECC9F3942E4B}">
                <a14:imgProps xmlns:a14="http://schemas.microsoft.com/office/drawing/2010/main">
                  <a14:imgLayer r:embed="rId2">
                    <a14:imgEffect>
                      <a14:backgroundRemoval t="51362" b="90856" l="44253" r="58980">
                        <a14:foregroundMark x1="46408" y1="62257" x2="51580" y2="70233"/>
                        <a14:foregroundMark x1="51580" y1="70233" x2="53879" y2="78210"/>
                        <a14:foregroundMark x1="51868" y1="55253" x2="51868" y2="55253"/>
                        <a14:foregroundMark x1="50790" y1="54864" x2="50790" y2="54864"/>
                        <a14:foregroundMark x1="50503" y1="54475" x2="49856" y2="62840"/>
                        <a14:foregroundMark x1="45402" y1="76265" x2="52514" y2="75097"/>
                        <a14:foregroundMark x1="52514" y1="75097" x2="52514" y2="75097"/>
                        <a14:foregroundMark x1="48994" y1="84241" x2="52155" y2="77626"/>
                        <a14:foregroundMark x1="53807" y1="86381" x2="55963" y2="79183"/>
                        <a14:foregroundMark x1="56106" y1="70623" x2="54885" y2="71401"/>
                        <a14:foregroundMark x1="47342" y1="70817" x2="44253" y2="73930"/>
                        <a14:foregroundMark x1="48348" y1="77043" x2="49425" y2="90856"/>
                        <a14:foregroundMark x1="48779" y1="90272" x2="47126" y2="86576"/>
                      </a14:backgroundRemoval>
                    </a14:imgEffect>
                  </a14:imgLayer>
                </a14:imgProps>
              </a:ext>
            </a:extLst>
          </a:blip>
          <a:srcRect l="43154" t="46443" r="39183" b="4190"/>
          <a:stretch>
            <a:fillRect/>
          </a:stretch>
        </p:blipFill>
        <p:spPr>
          <a:xfrm>
            <a:off x="3551589" y="2946399"/>
            <a:ext cx="1213032" cy="1251853"/>
          </a:xfrm>
          <a:prstGeom prst="rect">
            <a:avLst/>
          </a:prstGeom>
        </p:spPr>
      </p:pic>
      <p:pic>
        <p:nvPicPr>
          <p:cNvPr id="35" name="Picture 34" descr="A group of baskets with flowers&#10;&#10;Description automatically generated"/>
          <p:cNvPicPr>
            <a:picLocks noChangeAspect="1"/>
          </p:cNvPicPr>
          <p:nvPr/>
        </p:nvPicPr>
        <p:blipFill rotWithShape="1">
          <a:blip r:embed="rId8">
            <a:extLst>
              <a:ext uri="{BEBA8EAE-BF5A-486C-A8C5-ECC9F3942E4B}">
                <a14:imgProps xmlns:a14="http://schemas.microsoft.com/office/drawing/2010/main">
                  <a14:imgLayer r:embed="rId2">
                    <a14:imgEffect>
                      <a14:backgroundRemoval t="56226" b="97082" l="24856" r="39655">
                        <a14:foregroundMark x1="27874" y1="76848" x2="25287" y2="83268"/>
                        <a14:foregroundMark x1="25287" y1="83268" x2="25287" y2="83268"/>
                        <a14:foregroundMark x1="31466" y1="94747" x2="30747" y2="97276"/>
                        <a14:foregroundMark x1="36135" y1="78794" x2="37644" y2="77432"/>
                        <a14:foregroundMark x1="38290" y1="74903" x2="37428" y2="81518"/>
                        <a14:foregroundMark x1="37500" y1="78988" x2="37716" y2="83463"/>
                        <a14:foregroundMark x1="37500" y1="81323" x2="37644" y2="87160"/>
                        <a14:foregroundMark x1="38865" y1="75875" x2="39727" y2="75292"/>
                        <a14:foregroundMark x1="24856" y1="68677" x2="25790" y2="70233"/>
                      </a14:backgroundRemoval>
                    </a14:imgEffect>
                  </a14:imgLayer>
                </a14:imgProps>
              </a:ext>
            </a:extLst>
          </a:blip>
          <a:srcRect l="23556" t="51521" r="58585"/>
          <a:stretch>
            <a:fillRect/>
          </a:stretch>
        </p:blipFill>
        <p:spPr>
          <a:xfrm>
            <a:off x="2122158" y="2929384"/>
            <a:ext cx="1241666" cy="1244606"/>
          </a:xfrm>
          <a:prstGeom prst="rect">
            <a:avLst/>
          </a:prstGeom>
        </p:spPr>
      </p:pic>
      <p:pic>
        <p:nvPicPr>
          <p:cNvPr id="36" name="Picture 35" descr="A group of baskets with flowers&#10;&#10;Description automatically generated"/>
          <p:cNvPicPr>
            <a:picLocks noChangeAspect="1"/>
          </p:cNvPicPr>
          <p:nvPr/>
        </p:nvPicPr>
        <p:blipFill rotWithShape="1">
          <a:blip r:embed="rId9">
            <a:extLst>
              <a:ext uri="{BEBA8EAE-BF5A-486C-A8C5-ECC9F3942E4B}">
                <a14:imgProps xmlns:a14="http://schemas.microsoft.com/office/drawing/2010/main">
                  <a14:imgLayer r:embed="rId2">
                    <a14:imgEffect>
                      <a14:backgroundRemoval t="47471" b="93969" l="2299" r="21193">
                        <a14:foregroundMark x1="11207" y1="47665" x2="11207" y2="47665"/>
                        <a14:foregroundMark x1="7399" y1="69261" x2="7399" y2="69261"/>
                        <a14:foregroundMark x1="6609" y1="67315" x2="6609" y2="67315"/>
                        <a14:foregroundMark x1="6825" y1="67510" x2="9052" y2="71012"/>
                        <a14:foregroundMark x1="13362" y1="70233" x2="19325" y2="69844"/>
                        <a14:foregroundMark x1="20905" y1="68093" x2="21193" y2="68093"/>
                        <a14:foregroundMark x1="18822" y1="69650" x2="19037" y2="73346"/>
                        <a14:foregroundMark x1="19109" y1="71012" x2="19253" y2="73541"/>
                        <a14:foregroundMark x1="19612" y1="68482" x2="18966" y2="74319"/>
                        <a14:foregroundMark x1="19109" y1="72179" x2="19828" y2="71984"/>
                      </a14:backgroundRemoval>
                    </a14:imgEffect>
                  </a14:imgLayer>
                </a14:imgProps>
              </a:ext>
            </a:extLst>
          </a:blip>
          <a:srcRect t="43070" r="76544"/>
          <a:stretch>
            <a:fillRect/>
          </a:stretch>
        </p:blipFill>
        <p:spPr>
          <a:xfrm>
            <a:off x="541231" y="3029383"/>
            <a:ext cx="1380084" cy="1236849"/>
          </a:xfrm>
          <a:prstGeom prst="rect">
            <a:avLst/>
          </a:prstGeom>
        </p:spPr>
      </p:pic>
      <p:pic>
        <p:nvPicPr>
          <p:cNvPr id="37" name="Picture 36" descr="A group of baskets with flowers&#10;&#10;Description automatically generated"/>
          <p:cNvPicPr>
            <a:picLocks noChangeAspect="1"/>
          </p:cNvPicPr>
          <p:nvPr/>
        </p:nvPicPr>
        <p:blipFill rotWithShape="1">
          <a:blip r:embed="rId10">
            <a:extLst>
              <a:ext uri="{BEBA8EAE-BF5A-486C-A8C5-ECC9F3942E4B}">
                <a14:imgProps xmlns:a14="http://schemas.microsoft.com/office/drawing/2010/main">
                  <a14:imgLayer r:embed="rId2">
                    <a14:imgEffect>
                      <a14:backgroundRemoval t="7977" b="46693" l="25287" r="43032">
                        <a14:foregroundMark x1="32615" y1="13230" x2="32615" y2="13230"/>
                        <a14:foregroundMark x1="36710" y1="8171" x2="36710" y2="8171"/>
                        <a14:foregroundMark x1="32399" y1="10895" x2="32399" y2="10895"/>
                        <a14:foregroundMark x1="32471" y1="10506" x2="32974" y2="22179"/>
                        <a14:foregroundMark x1="29167" y1="22957" x2="32328" y2="24903"/>
                        <a14:foregroundMark x1="28233" y1="30934" x2="33980" y2="26265"/>
                        <a14:foregroundMark x1="33980" y1="26265" x2="33980" y2="26265"/>
                        <a14:foregroundMark x1="32687" y1="28988" x2="30316" y2="42802"/>
                        <a14:foregroundMark x1="33693" y1="34825" x2="35991" y2="43969"/>
                        <a14:foregroundMark x1="37500" y1="29377" x2="38721" y2="35992"/>
                        <a14:foregroundMark x1="27155" y1="28016" x2="25647" y2="28599"/>
                        <a14:foregroundMark x1="27227" y1="25097" x2="25934" y2="28016"/>
                        <a14:foregroundMark x1="27514" y1="23541" x2="27011" y2="25875"/>
                        <a14:foregroundMark x1="26868" y1="23735" x2="26078" y2="29572"/>
                        <a14:foregroundMark x1="27299" y1="25097" x2="25790" y2="30156"/>
                        <a14:foregroundMark x1="26221" y1="26265" x2="25647" y2="28210"/>
                        <a14:foregroundMark x1="27299" y1="25097" x2="25287" y2="32296"/>
                        <a14:foregroundMark x1="27730" y1="23541" x2="25575" y2="30350"/>
                        <a14:foregroundMark x1="27443" y1="25292" x2="25862" y2="28599"/>
                        <a14:foregroundMark x1="27155" y1="24125" x2="25647" y2="27237"/>
                        <a14:foregroundMark x1="25934" y1="26654" x2="25287" y2="33268"/>
                      </a14:backgroundRemoval>
                    </a14:imgEffect>
                  </a14:imgLayer>
                </a14:imgProps>
              </a:ext>
            </a:extLst>
          </a:blip>
          <a:srcRect l="23275" t="3863" r="54718" b="48341"/>
          <a:stretch>
            <a:fillRect/>
          </a:stretch>
        </p:blipFill>
        <p:spPr>
          <a:xfrm>
            <a:off x="2076111" y="1331372"/>
            <a:ext cx="1382136" cy="1108429"/>
          </a:xfrm>
          <a:prstGeom prst="rect">
            <a:avLst/>
          </a:prstGeom>
        </p:spPr>
      </p:pic>
    </p:spTree>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86"/>
        <p:cNvGrpSpPr/>
        <p:nvPr/>
      </p:nvGrpSpPr>
      <p:grpSpPr>
        <a:xfrm>
          <a:off x="0" y="0"/>
          <a:ext cx="0" cy="0"/>
          <a:chOff x="0" y="0"/>
          <a:chExt cx="0" cy="0"/>
        </a:xfrm>
      </p:grpSpPr>
      <p:sp>
        <p:nvSpPr>
          <p:cNvPr id="4091" name="Google Shape;4091;p51"/>
          <p:cNvSpPr txBox="1">
            <a:spLocks noGrp="1"/>
          </p:cNvSpPr>
          <p:nvPr>
            <p:ph type="title"/>
          </p:nvPr>
        </p:nvSpPr>
        <p:spPr>
          <a:xfrm>
            <a:off x="720000" y="445025"/>
            <a:ext cx="7704000" cy="11261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800">
                <a:latin typeface="Itim" panose="00000500000000000000" pitchFamily="2" charset="-34"/>
                <a:cs typeface="Itim" panose="00000500000000000000" pitchFamily="2" charset="-34"/>
              </a:rPr>
              <a:t>1. Xếp các từ trong bông hoa vào nhóm thích hợp</a:t>
            </a:r>
            <a:endParaRPr sz="2800">
              <a:latin typeface="Itim" panose="00000500000000000000" pitchFamily="2" charset="-34"/>
              <a:cs typeface="Itim" panose="00000500000000000000" pitchFamily="2" charset="-34"/>
            </a:endParaRPr>
          </a:p>
        </p:txBody>
      </p:sp>
      <p:pic>
        <p:nvPicPr>
          <p:cNvPr id="27" name="Picture 26" descr="A group of baskets with flowers&#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17510" b="60117" l="83836" r="98420">
                        <a14:foregroundMark x1="87931" y1="19261" x2="87931" y2="19261"/>
                        <a14:foregroundMark x1="87644" y1="40856" x2="94540" y2="43191"/>
                        <a14:foregroundMark x1="94540" y1="43191" x2="90086" y2="51751"/>
                        <a14:foregroundMark x1="90086" y1="51751" x2="92960" y2="39300"/>
                        <a14:foregroundMark x1="96767" y1="42802" x2="87644" y2="48249"/>
                        <a14:foregroundMark x1="87644" y1="48249" x2="94828" y2="37160"/>
                        <a14:foregroundMark x1="94828" y1="37160" x2="95977" y2="49416"/>
                        <a14:foregroundMark x1="96480" y1="44358" x2="90086" y2="47665"/>
                        <a14:foregroundMark x1="90086" y1="47665" x2="88865" y2="39300"/>
                        <a14:foregroundMark x1="88649" y1="42802" x2="88649" y2="42802"/>
                        <a14:foregroundMark x1="87931" y1="40272" x2="90014" y2="50584"/>
                        <a14:foregroundMark x1="95402" y1="44358" x2="93032" y2="48638"/>
                        <a14:foregroundMark x1="92816" y1="39300" x2="90302" y2="38327"/>
                        <a14:foregroundMark x1="94971" y1="53502" x2="95402" y2="45331"/>
                        <a14:foregroundMark x1="95402" y1="46693" x2="92744" y2="49805"/>
                        <a14:foregroundMark x1="84052" y1="32685" x2="84052" y2="32685"/>
                        <a14:foregroundMark x1="91739" y1="17704" x2="91739" y2="17704"/>
                        <a14:foregroundMark x1="98420" y1="36381" x2="98420" y2="36381"/>
                        <a14:foregroundMark x1="83836" y1="36381" x2="83836" y2="36381"/>
                      </a14:backgroundRemoval>
                    </a14:imgEffect>
                  </a14:imgLayer>
                </a14:imgProps>
              </a:ext>
            </a:extLst>
          </a:blip>
          <a:srcRect l="83083" t="12609" r="717" b="34502"/>
          <a:stretch>
            <a:fillRect/>
          </a:stretch>
        </p:blipFill>
        <p:spPr>
          <a:xfrm>
            <a:off x="6556556" y="3039885"/>
            <a:ext cx="1423717" cy="1716304"/>
          </a:xfrm>
          <a:prstGeom prst="rect">
            <a:avLst/>
          </a:prstGeom>
        </p:spPr>
      </p:pic>
      <p:pic>
        <p:nvPicPr>
          <p:cNvPr id="30" name="Picture 29" descr="A group of baskets with flowers&#10;&#10;Description automatically generated"/>
          <p:cNvPicPr>
            <a:picLocks noChangeAspect="1"/>
          </p:cNvPicPr>
          <p:nvPr/>
        </p:nvPicPr>
        <p:blipFill rotWithShape="1">
          <a:blip r:embed="rId3">
            <a:extLst>
              <a:ext uri="{BEBA8EAE-BF5A-486C-A8C5-ECC9F3942E4B}">
                <a14:imgProps xmlns:a14="http://schemas.microsoft.com/office/drawing/2010/main">
                  <a14:imgLayer r:embed="rId2">
                    <a14:imgEffect>
                      <a14:backgroundRemoval t="48444" b="94358" l="64871" r="83118">
                        <a14:foregroundMark x1="76149" y1="48638" x2="76149" y2="48638"/>
                        <a14:foregroundMark x1="64871" y1="66926" x2="64871" y2="66926"/>
                        <a14:foregroundMark x1="83118" y1="67704" x2="83118" y2="67704"/>
                        <a14:foregroundMark x1="65948" y1="71790" x2="72126" y2="77821"/>
                        <a14:foregroundMark x1="72126" y1="77821" x2="81537" y2="73152"/>
                        <a14:foregroundMark x1="81106" y1="75681" x2="74928" y2="81128"/>
                        <a14:foregroundMark x1="74928" y1="81128" x2="66667" y2="77821"/>
                        <a14:foregroundMark x1="66667" y1="77821" x2="73994" y2="71984"/>
                        <a14:foregroundMark x1="73994" y1="71984" x2="81466" y2="76459"/>
                        <a14:foregroundMark x1="66379" y1="71790" x2="73707" y2="79767"/>
                        <a14:foregroundMark x1="73707" y1="79767" x2="75790" y2="77626"/>
                        <a14:foregroundMark x1="65589" y1="71595" x2="68678" y2="81128"/>
                        <a14:foregroundMark x1="66307" y1="74319" x2="69397" y2="81128"/>
                        <a14:foregroundMark x1="68894" y1="79183" x2="66954" y2="73930"/>
                        <a14:foregroundMark x1="66092" y1="70428" x2="70761" y2="83658"/>
                        <a14:foregroundMark x1="70761" y1="83658" x2="71408" y2="84047"/>
                        <a14:foregroundMark x1="67672" y1="78405" x2="67672" y2="78405"/>
                        <a14:foregroundMark x1="67385" y1="78988" x2="67385" y2="78988"/>
                        <a14:foregroundMark x1="67385" y1="79183" x2="67385" y2="79183"/>
                        <a14:foregroundMark x1="67098" y1="80156" x2="66092" y2="76459"/>
                      </a14:backgroundRemoval>
                    </a14:imgEffect>
                  </a14:imgLayer>
                </a14:imgProps>
              </a:ext>
            </a:extLst>
          </a:blip>
          <a:srcRect l="63568" t="44139" r="15455" b="-5568"/>
          <a:stretch>
            <a:fillRect/>
          </a:stretch>
        </p:blipFill>
        <p:spPr>
          <a:xfrm>
            <a:off x="3665546" y="3187580"/>
            <a:ext cx="1649418" cy="1783580"/>
          </a:xfrm>
          <a:prstGeom prst="rect">
            <a:avLst/>
          </a:prstGeom>
        </p:spPr>
      </p:pic>
      <p:pic>
        <p:nvPicPr>
          <p:cNvPr id="31" name="Picture 30" descr="A group of baskets with flowers&#10;&#10;Description automatically generated"/>
          <p:cNvPicPr>
            <a:picLocks noChangeAspect="1"/>
          </p:cNvPicPr>
          <p:nvPr/>
        </p:nvPicPr>
        <p:blipFill rotWithShape="1">
          <a:blip r:embed="rId4">
            <a:extLst>
              <a:ext uri="{BEBA8EAE-BF5A-486C-A8C5-ECC9F3942E4B}">
                <a14:imgProps xmlns:a14="http://schemas.microsoft.com/office/drawing/2010/main">
                  <a14:imgLayer r:embed="rId2">
                    <a14:imgEffect>
                      <a14:backgroundRemoval t="195" b="40467" l="66882" r="80675">
                        <a14:foregroundMark x1="70833" y1="2724" x2="70833" y2="2724"/>
                        <a14:foregroundMark x1="73563" y1="195" x2="73563" y2="195"/>
                        <a14:foregroundMark x1="66954" y1="20623" x2="66954" y2="20623"/>
                        <a14:foregroundMark x1="80675" y1="21984" x2="80675" y2="21984"/>
                        <a14:foregroundMark x1="69253" y1="26265" x2="75072" y2="30350"/>
                        <a14:foregroundMark x1="75072" y1="30350" x2="72773" y2="22763"/>
                        <a14:foregroundMark x1="76094" y1="26027" x2="70618" y2="27237"/>
                        <a14:foregroundMark x1="77658" y1="25681" x2="76550" y2="25926"/>
                        <a14:foregroundMark x1="76139" y1="26199" x2="68750" y2="27432"/>
                        <a14:foregroundMark x1="79239" y1="25681" x2="76601" y2="26121"/>
                        <a14:foregroundMark x1="78736" y1="20039" x2="75431" y2="32490"/>
                        <a14:foregroundMark x1="75431" y1="32490" x2="75431" y2="32490"/>
                        <a14:foregroundMark x1="75789" y1="24865" x2="73491" y2="22568"/>
                        <a14:foregroundMark x1="78161" y1="27237" x2="76443" y2="25519"/>
                        <a14:foregroundMark x1="77083" y1="28599" x2="78161" y2="30739"/>
                        <a14:foregroundMark x1="71911" y1="27821" x2="73276" y2="33074"/>
                        <a14:foregroundMark x1="76940" y1="23735" x2="76940" y2="23735"/>
                        <a14:foregroundMark x1="70690" y1="26265" x2="70690" y2="26265"/>
                        <a14:foregroundMark x1="70043" y1="25486" x2="73276" y2="25875"/>
                        <a14:foregroundMark x1="73060" y1="30739" x2="69325" y2="30350"/>
                        <a14:foregroundMark x1="76758" y1="28556" x2="75431" y2="25681"/>
                        <a14:foregroundMark x1="74713" y1="20039" x2="76509" y2="22179"/>
                        <a14:foregroundMark x1="77586" y1="17510" x2="76006" y2="26459"/>
                        <a14:foregroundMark x1="76580" y1="21206" x2="76580" y2="27432"/>
                      </a14:backgroundRemoval>
                    </a14:imgEffect>
                  </a14:imgLayer>
                </a14:imgProps>
              </a:ext>
            </a:extLst>
          </a:blip>
          <a:srcRect l="65357" t="-1565" r="17468" b="54746"/>
          <a:stretch>
            <a:fillRect/>
          </a:stretch>
        </p:blipFill>
        <p:spPr>
          <a:xfrm>
            <a:off x="782201" y="3224461"/>
            <a:ext cx="1552757" cy="1562953"/>
          </a:xfrm>
          <a:prstGeom prst="rect">
            <a:avLst/>
          </a:prstGeom>
        </p:spPr>
      </p:pic>
      <p:pic>
        <p:nvPicPr>
          <p:cNvPr id="32" name="Picture 31" descr="A group of baskets with flowers&#10;&#10;Description automatically generated"/>
          <p:cNvPicPr>
            <a:picLocks noChangeAspect="1"/>
          </p:cNvPicPr>
          <p:nvPr/>
        </p:nvPicPr>
        <p:blipFill rotWithShape="1">
          <a:blip r:embed="rId5">
            <a:extLst>
              <a:ext uri="{BEBA8EAE-BF5A-486C-A8C5-ECC9F3942E4B}">
                <a14:imgProps xmlns:a14="http://schemas.microsoft.com/office/drawing/2010/main">
                  <a14:imgLayer r:embed="rId2">
                    <a14:imgEffect>
                      <a14:backgroundRemoval t="4086" b="48833" l="45690" r="63003">
                        <a14:foregroundMark x1="53951" y1="5642" x2="53664" y2="4864"/>
                        <a14:foregroundMark x1="53448" y1="4280" x2="53448" y2="4280"/>
                        <a14:foregroundMark x1="55101" y1="27821" x2="55101" y2="27821"/>
                        <a14:foregroundMark x1="58046" y1="48833" x2="58046" y2="48833"/>
                        <a14:foregroundMark x1="63003" y1="26654" x2="63003" y2="26654"/>
                      </a14:backgroundRemoval>
                    </a14:imgEffect>
                  </a14:imgLayer>
                </a14:imgProps>
              </a:ext>
            </a:extLst>
          </a:blip>
          <a:srcRect l="43693" r="34935" b="47113"/>
          <a:stretch>
            <a:fillRect/>
          </a:stretch>
        </p:blipFill>
        <p:spPr>
          <a:xfrm>
            <a:off x="782201" y="1320152"/>
            <a:ext cx="1213032" cy="1108428"/>
          </a:xfrm>
          <a:prstGeom prst="rect">
            <a:avLst/>
          </a:prstGeom>
        </p:spPr>
      </p:pic>
      <p:pic>
        <p:nvPicPr>
          <p:cNvPr id="33" name="Picture 32" descr="A group of baskets with flowers&#10;&#10;Description automatically generated"/>
          <p:cNvPicPr>
            <a:picLocks noChangeAspect="1"/>
          </p:cNvPicPr>
          <p:nvPr/>
        </p:nvPicPr>
        <p:blipFill rotWithShape="1">
          <a:blip r:embed="rId6">
            <a:extLst>
              <a:ext uri="{BEBA8EAE-BF5A-486C-A8C5-ECC9F3942E4B}">
                <a14:imgProps xmlns:a14="http://schemas.microsoft.com/office/drawing/2010/main">
                  <a14:imgLayer r:embed="rId2">
                    <a14:imgEffect>
                      <a14:backgroundRemoval t="4864" b="40272" l="2299" r="21193">
                        <a14:foregroundMark x1="15302" y1="14397" x2="13506" y2="24319"/>
                        <a14:foregroundMark x1="13937" y1="14008" x2="8908" y2="23930"/>
                        <a14:foregroundMark x1="8908" y1="23930" x2="16667" y2="24708"/>
                        <a14:foregroundMark x1="16667" y1="24708" x2="10920" y2="18872"/>
                        <a14:foregroundMark x1="10920" y1="18872" x2="11207" y2="25486"/>
                        <a14:foregroundMark x1="14440" y1="5058" x2="15733" y2="6031"/>
                        <a14:foregroundMark x1="14296" y1="36187" x2="14296" y2="40272"/>
                      </a14:backgroundRemoval>
                    </a14:imgEffect>
                  </a14:imgLayer>
                </a14:imgProps>
              </a:ext>
            </a:extLst>
          </a:blip>
          <a:srcRect t="1693" r="76378" b="56088"/>
          <a:stretch>
            <a:fillRect/>
          </a:stretch>
        </p:blipFill>
        <p:spPr>
          <a:xfrm>
            <a:off x="3490630" y="2525217"/>
            <a:ext cx="1706339" cy="1126150"/>
          </a:xfrm>
          <a:prstGeom prst="rect">
            <a:avLst/>
          </a:prstGeom>
        </p:spPr>
      </p:pic>
      <p:pic>
        <p:nvPicPr>
          <p:cNvPr id="34" name="Picture 33" descr="A group of baskets with flowers&#10;&#10;Description automatically generated"/>
          <p:cNvPicPr>
            <a:picLocks noChangeAspect="1"/>
          </p:cNvPicPr>
          <p:nvPr/>
        </p:nvPicPr>
        <p:blipFill rotWithShape="1">
          <a:blip r:embed="rId7">
            <a:extLst>
              <a:ext uri="{BEBA8EAE-BF5A-486C-A8C5-ECC9F3942E4B}">
                <a14:imgProps xmlns:a14="http://schemas.microsoft.com/office/drawing/2010/main">
                  <a14:imgLayer r:embed="rId2">
                    <a14:imgEffect>
                      <a14:backgroundRemoval t="51362" b="90856" l="44253" r="58980">
                        <a14:foregroundMark x1="46408" y1="62257" x2="51580" y2="70233"/>
                        <a14:foregroundMark x1="51580" y1="70233" x2="53879" y2="78210"/>
                        <a14:foregroundMark x1="51868" y1="55253" x2="51868" y2="55253"/>
                        <a14:foregroundMark x1="50790" y1="54864" x2="50790" y2="54864"/>
                        <a14:foregroundMark x1="50503" y1="54475" x2="49856" y2="62840"/>
                        <a14:foregroundMark x1="45402" y1="76265" x2="52514" y2="75097"/>
                        <a14:foregroundMark x1="52514" y1="75097" x2="52514" y2="75097"/>
                        <a14:foregroundMark x1="48994" y1="84241" x2="52155" y2="77626"/>
                        <a14:foregroundMark x1="53807" y1="86381" x2="55963" y2="79183"/>
                        <a14:foregroundMark x1="56106" y1="70623" x2="54885" y2="71401"/>
                        <a14:foregroundMark x1="47342" y1="70817" x2="44253" y2="73930"/>
                        <a14:foregroundMark x1="48348" y1="77043" x2="49425" y2="90856"/>
                        <a14:foregroundMark x1="48779" y1="90272" x2="47126" y2="86576"/>
                      </a14:backgroundRemoval>
                    </a14:imgEffect>
                  </a14:imgLayer>
                </a14:imgProps>
              </a:ext>
            </a:extLst>
          </a:blip>
          <a:srcRect l="43154" t="46443" r="39183" b="4190"/>
          <a:stretch>
            <a:fillRect/>
          </a:stretch>
        </p:blipFill>
        <p:spPr>
          <a:xfrm>
            <a:off x="3791992" y="1210513"/>
            <a:ext cx="1213032" cy="1251853"/>
          </a:xfrm>
          <a:prstGeom prst="rect">
            <a:avLst/>
          </a:prstGeom>
        </p:spPr>
      </p:pic>
      <p:pic>
        <p:nvPicPr>
          <p:cNvPr id="35" name="Picture 34" descr="A group of baskets with flowers&#10;&#10;Description automatically generated"/>
          <p:cNvPicPr>
            <a:picLocks noChangeAspect="1"/>
          </p:cNvPicPr>
          <p:nvPr/>
        </p:nvPicPr>
        <p:blipFill rotWithShape="1">
          <a:blip r:embed="rId8">
            <a:extLst>
              <a:ext uri="{BEBA8EAE-BF5A-486C-A8C5-ECC9F3942E4B}">
                <a14:imgProps xmlns:a14="http://schemas.microsoft.com/office/drawing/2010/main">
                  <a14:imgLayer r:embed="rId2">
                    <a14:imgEffect>
                      <a14:backgroundRemoval t="56226" b="97082" l="24856" r="39655">
                        <a14:foregroundMark x1="27874" y1="76848" x2="25287" y2="83268"/>
                        <a14:foregroundMark x1="25287" y1="83268" x2="25287" y2="83268"/>
                        <a14:foregroundMark x1="31466" y1="94747" x2="30747" y2="97276"/>
                        <a14:foregroundMark x1="36135" y1="78794" x2="37644" y2="77432"/>
                        <a14:foregroundMark x1="38290" y1="74903" x2="37428" y2="81518"/>
                        <a14:foregroundMark x1="37500" y1="78988" x2="37716" y2="83463"/>
                        <a14:foregroundMark x1="37500" y1="81323" x2="37644" y2="87160"/>
                        <a14:foregroundMark x1="38865" y1="75875" x2="39727" y2="75292"/>
                        <a14:foregroundMark x1="24856" y1="68677" x2="25790" y2="70233"/>
                      </a14:backgroundRemoval>
                    </a14:imgEffect>
                  </a14:imgLayer>
                </a14:imgProps>
              </a:ext>
            </a:extLst>
          </a:blip>
          <a:srcRect l="23556" t="51521" r="58585"/>
          <a:stretch>
            <a:fillRect/>
          </a:stretch>
        </p:blipFill>
        <p:spPr>
          <a:xfrm>
            <a:off x="6694974" y="1134771"/>
            <a:ext cx="1241666" cy="1244606"/>
          </a:xfrm>
          <a:prstGeom prst="rect">
            <a:avLst/>
          </a:prstGeom>
        </p:spPr>
      </p:pic>
      <p:pic>
        <p:nvPicPr>
          <p:cNvPr id="36" name="Picture 35" descr="A group of baskets with flowers&#10;&#10;Description automatically generated"/>
          <p:cNvPicPr>
            <a:picLocks noChangeAspect="1"/>
          </p:cNvPicPr>
          <p:nvPr/>
        </p:nvPicPr>
        <p:blipFill rotWithShape="1">
          <a:blip r:embed="rId9">
            <a:extLst>
              <a:ext uri="{BEBA8EAE-BF5A-486C-A8C5-ECC9F3942E4B}">
                <a14:imgProps xmlns:a14="http://schemas.microsoft.com/office/drawing/2010/main">
                  <a14:imgLayer r:embed="rId2">
                    <a14:imgEffect>
                      <a14:backgroundRemoval t="47471" b="93969" l="2299" r="21193">
                        <a14:foregroundMark x1="11207" y1="47665" x2="11207" y2="47665"/>
                        <a14:foregroundMark x1="7399" y1="69261" x2="7399" y2="69261"/>
                        <a14:foregroundMark x1="6609" y1="67315" x2="6609" y2="67315"/>
                        <a14:foregroundMark x1="6825" y1="67510" x2="9052" y2="71012"/>
                        <a14:foregroundMark x1="13362" y1="70233" x2="19325" y2="69844"/>
                        <a14:foregroundMark x1="20905" y1="68093" x2="21193" y2="68093"/>
                        <a14:foregroundMark x1="18822" y1="69650" x2="19037" y2="73346"/>
                        <a14:foregroundMark x1="19109" y1="71012" x2="19253" y2="73541"/>
                        <a14:foregroundMark x1="19612" y1="68482" x2="18966" y2="74319"/>
                        <a14:foregroundMark x1="19109" y1="72179" x2="19828" y2="71984"/>
                      </a14:backgroundRemoval>
                    </a14:imgEffect>
                  </a14:imgLayer>
                </a14:imgProps>
              </a:ext>
            </a:extLst>
          </a:blip>
          <a:srcRect t="43070" r="76544"/>
          <a:stretch>
            <a:fillRect/>
          </a:stretch>
        </p:blipFill>
        <p:spPr>
          <a:xfrm>
            <a:off x="6556556" y="2606036"/>
            <a:ext cx="1380084" cy="1236849"/>
          </a:xfrm>
          <a:prstGeom prst="rect">
            <a:avLst/>
          </a:prstGeom>
        </p:spPr>
      </p:pic>
      <p:pic>
        <p:nvPicPr>
          <p:cNvPr id="37" name="Picture 36" descr="A group of baskets with flowers&#10;&#10;Description automatically generated"/>
          <p:cNvPicPr>
            <a:picLocks noChangeAspect="1"/>
          </p:cNvPicPr>
          <p:nvPr/>
        </p:nvPicPr>
        <p:blipFill rotWithShape="1">
          <a:blip r:embed="rId10">
            <a:extLst>
              <a:ext uri="{BEBA8EAE-BF5A-486C-A8C5-ECC9F3942E4B}">
                <a14:imgProps xmlns:a14="http://schemas.microsoft.com/office/drawing/2010/main">
                  <a14:imgLayer r:embed="rId2">
                    <a14:imgEffect>
                      <a14:backgroundRemoval t="7977" b="46693" l="25287" r="43032">
                        <a14:foregroundMark x1="32615" y1="13230" x2="32615" y2="13230"/>
                        <a14:foregroundMark x1="36710" y1="8171" x2="36710" y2="8171"/>
                        <a14:foregroundMark x1="32399" y1="10895" x2="32399" y2="10895"/>
                        <a14:foregroundMark x1="32471" y1="10506" x2="32974" y2="22179"/>
                        <a14:foregroundMark x1="29167" y1="22957" x2="32328" y2="24903"/>
                        <a14:foregroundMark x1="28233" y1="30934" x2="33980" y2="26265"/>
                        <a14:foregroundMark x1="33980" y1="26265" x2="33980" y2="26265"/>
                        <a14:foregroundMark x1="32687" y1="28988" x2="30316" y2="42802"/>
                        <a14:foregroundMark x1="33693" y1="34825" x2="35991" y2="43969"/>
                        <a14:foregroundMark x1="37500" y1="29377" x2="38721" y2="35992"/>
                        <a14:foregroundMark x1="27155" y1="28016" x2="25647" y2="28599"/>
                        <a14:foregroundMark x1="27227" y1="25097" x2="25934" y2="28016"/>
                        <a14:foregroundMark x1="27514" y1="23541" x2="27011" y2="25875"/>
                        <a14:foregroundMark x1="26868" y1="23735" x2="26078" y2="29572"/>
                        <a14:foregroundMark x1="27299" y1="25097" x2="25790" y2="30156"/>
                        <a14:foregroundMark x1="26221" y1="26265" x2="25647" y2="28210"/>
                        <a14:foregroundMark x1="27299" y1="25097" x2="25287" y2="32296"/>
                        <a14:foregroundMark x1="27730" y1="23541" x2="25575" y2="30350"/>
                        <a14:foregroundMark x1="27443" y1="25292" x2="25862" y2="28599"/>
                        <a14:foregroundMark x1="27155" y1="24125" x2="25647" y2="27237"/>
                        <a14:foregroundMark x1="25934" y1="26654" x2="25287" y2="33268"/>
                      </a14:backgroundRemoval>
                    </a14:imgEffect>
                  </a14:imgLayer>
                </a14:imgProps>
              </a:ext>
            </a:extLst>
          </a:blip>
          <a:srcRect l="23275" t="3863" r="54718" b="48341"/>
          <a:stretch>
            <a:fillRect/>
          </a:stretch>
        </p:blipFill>
        <p:spPr>
          <a:xfrm>
            <a:off x="796630" y="2633365"/>
            <a:ext cx="1382136" cy="1108429"/>
          </a:xfrm>
          <a:prstGeom prst="rect">
            <a:avLst/>
          </a:prstGeom>
        </p:spPr>
      </p:pic>
      <p:pic>
        <p:nvPicPr>
          <p:cNvPr id="2" name="Picture 12" descr="Cẩm nang Du lịch HÀ NỘI 2023 từ A-Z: top 15 trải nghiệm phải thử mới nhất"/>
          <p:cNvPicPr>
            <a:picLocks noChangeAspect="1" noChangeArrowheads="1"/>
          </p:cNvPicPr>
          <p:nvPr/>
        </p:nvPicPr>
        <p:blipFill rotWithShape="1">
          <a:blip r:embed="rId11">
            <a:extLst>
              <a:ext uri="{28A0092B-C50C-407E-A947-70E740481C1C}">
                <a14:useLocalDpi xmlns:a14="http://schemas.microsoft.com/office/drawing/2010/main" val="0"/>
              </a:ext>
            </a:extLst>
          </a:blip>
          <a:srcRect l="25054" r="22246"/>
          <a:stretch>
            <a:fillRect/>
          </a:stretch>
        </p:blipFill>
        <p:spPr bwMode="auto">
          <a:xfrm>
            <a:off x="-4944323" y="7508613"/>
            <a:ext cx="2717800" cy="34357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 name="Picture 14" descr="Hoàng Thành Thăng Long về đêm - Sở Du Lịch Hà Nội"/>
          <p:cNvPicPr>
            <a:picLocks noChangeAspect="1" noChangeArrowheads="1"/>
          </p:cNvPicPr>
          <p:nvPr/>
        </p:nvPicPr>
        <p:blipFill rotWithShape="1">
          <a:blip r:embed="rId12">
            <a:extLst>
              <a:ext uri="{28A0092B-C50C-407E-A947-70E740481C1C}">
                <a14:useLocalDpi xmlns:a14="http://schemas.microsoft.com/office/drawing/2010/main" val="0"/>
              </a:ext>
            </a:extLst>
          </a:blip>
          <a:srcRect l="15477" t="33547" r="14815" b="12460"/>
          <a:stretch>
            <a:fillRect/>
          </a:stretch>
        </p:blipFill>
        <p:spPr bwMode="auto">
          <a:xfrm>
            <a:off x="-7275014" y="-173700"/>
            <a:ext cx="3428999" cy="194000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 name="Picture 16" descr="Top 10 Món Ngon Hà Nội, Đặc Sản Nhất Định Phải Thử 1 Lần"/>
          <p:cNvPicPr>
            <a:picLocks noChangeAspect="1" noChangeArrowheads="1"/>
          </p:cNvPicPr>
          <p:nvPr/>
        </p:nvPicPr>
        <p:blipFill rotWithShape="1">
          <a:blip r:embed="rId13">
            <a:extLst>
              <a:ext uri="{28A0092B-C50C-407E-A947-70E740481C1C}">
                <a14:useLocalDpi xmlns:a14="http://schemas.microsoft.com/office/drawing/2010/main" val="0"/>
              </a:ext>
            </a:extLst>
          </a:blip>
          <a:srcRect l="9816" t="22469" r="10370" b="23951"/>
          <a:stretch>
            <a:fillRect/>
          </a:stretch>
        </p:blipFill>
        <p:spPr bwMode="auto">
          <a:xfrm>
            <a:off x="3573092" y="-4065555"/>
            <a:ext cx="3483743" cy="18385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 name="Picture 18" descr="Tạm ngừng tổ chức lễ viếng tại Lăng Chủ tịch Hồ Chí Minh từ ngày 12-6"/>
          <p:cNvPicPr>
            <a:picLocks noChangeAspect="1" noChangeArrowheads="1"/>
          </p:cNvPicPr>
          <p:nvPr/>
        </p:nvPicPr>
        <p:blipFill rotWithShape="1">
          <a:blip r:embed="rId14">
            <a:extLst>
              <a:ext uri="{28A0092B-C50C-407E-A947-70E740481C1C}">
                <a14:useLocalDpi xmlns:a14="http://schemas.microsoft.com/office/drawing/2010/main" val="0"/>
              </a:ext>
            </a:extLst>
          </a:blip>
          <a:srcRect l="31779" t="27224" r="6042" b="27508"/>
          <a:stretch>
            <a:fillRect/>
          </a:stretch>
        </p:blipFill>
        <p:spPr bwMode="auto">
          <a:xfrm>
            <a:off x="14289507" y="8689412"/>
            <a:ext cx="3306524" cy="195112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6" name="Picture 20" descr="Cột cờ Hà Nội"/>
          <p:cNvPicPr>
            <a:picLocks noChangeAspect="1" noChangeArrowheads="1"/>
          </p:cNvPicPr>
          <p:nvPr/>
        </p:nvPicPr>
        <p:blipFill rotWithShape="1">
          <a:blip r:embed="rId15">
            <a:extLst>
              <a:ext uri="{28A0092B-C50C-407E-A947-70E740481C1C}">
                <a14:useLocalDpi xmlns:a14="http://schemas.microsoft.com/office/drawing/2010/main" val="0"/>
              </a:ext>
            </a:extLst>
          </a:blip>
          <a:srcRect l="36330" t="-753" r="27226" b="2276"/>
          <a:stretch>
            <a:fillRect/>
          </a:stretch>
        </p:blipFill>
        <p:spPr bwMode="auto">
          <a:xfrm>
            <a:off x="15450395" y="-3146258"/>
            <a:ext cx="2600897" cy="368968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7" name="Picture 22" descr="Những gánh hàng rong chở cả mùa thu Hà Nội"/>
          <p:cNvPicPr>
            <a:picLocks noChangeAspect="1" noChangeArrowheads="1"/>
          </p:cNvPicPr>
          <p:nvPr/>
        </p:nvPicPr>
        <p:blipFill rotWithShape="1">
          <a:blip r:embed="rId16">
            <a:extLst>
              <a:ext uri="{28A0092B-C50C-407E-A947-70E740481C1C}">
                <a14:useLocalDpi xmlns:a14="http://schemas.microsoft.com/office/drawing/2010/main" val="0"/>
              </a:ext>
            </a:extLst>
          </a:blip>
          <a:srcRect l="9441" t="9823" r="12850"/>
          <a:stretch>
            <a:fillRect/>
          </a:stretch>
        </p:blipFill>
        <p:spPr bwMode="auto">
          <a:xfrm>
            <a:off x="3665546" y="8005395"/>
            <a:ext cx="3156766" cy="24422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alphaModFix amt="36000"/>
          </a:blip>
          <a:stretch>
            <a:fillRect/>
          </a:stretch>
        </a:blipFill>
        <a:effectLst/>
      </p:bgPr>
    </p:bg>
    <p:spTree>
      <p:nvGrpSpPr>
        <p:cNvPr id="1" name=""/>
        <p:cNvGrpSpPr/>
        <p:nvPr/>
      </p:nvGrpSpPr>
      <p:grpSpPr>
        <a:xfrm>
          <a:off x="0" y="0"/>
          <a:ext cx="0" cy="0"/>
          <a:chOff x="0" y="0"/>
          <a:chExt cx="0" cy="0"/>
        </a:xfrm>
      </p:grpSpPr>
      <p:pic>
        <p:nvPicPr>
          <p:cNvPr id="8" name="Picture 12" descr="Cẩm nang Du lịch HÀ NỘI 2023 từ A-Z: top 15 trải nghiệm phải thử mới nhất"/>
          <p:cNvPicPr>
            <a:picLocks noChangeAspect="1" noChangeArrowheads="1"/>
          </p:cNvPicPr>
          <p:nvPr/>
        </p:nvPicPr>
        <p:blipFill rotWithShape="1">
          <a:blip r:embed="rId2">
            <a:extLst>
              <a:ext uri="{28A0092B-C50C-407E-A947-70E740481C1C}">
                <a14:useLocalDpi xmlns:a14="http://schemas.microsoft.com/office/drawing/2010/main" val="0"/>
              </a:ext>
            </a:extLst>
          </a:blip>
          <a:srcRect l="25054" r="22246"/>
          <a:stretch>
            <a:fillRect/>
          </a:stretch>
        </p:blipFill>
        <p:spPr bwMode="auto">
          <a:xfrm>
            <a:off x="-11416094" y="6897229"/>
            <a:ext cx="2717800" cy="34357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7" name="Picture 22" descr="Những gánh hàng rong chở cả mùa thu Hà Nội"/>
          <p:cNvPicPr>
            <a:picLocks noChangeAspect="1" noChangeArrowheads="1"/>
          </p:cNvPicPr>
          <p:nvPr/>
        </p:nvPicPr>
        <p:blipFill rotWithShape="1">
          <a:blip r:embed="rId3">
            <a:extLst>
              <a:ext uri="{28A0092B-C50C-407E-A947-70E740481C1C}">
                <a14:useLocalDpi xmlns:a14="http://schemas.microsoft.com/office/drawing/2010/main" val="0"/>
              </a:ext>
            </a:extLst>
          </a:blip>
          <a:srcRect l="9441" t="9823" r="12850"/>
          <a:stretch>
            <a:fillRect/>
          </a:stretch>
        </p:blipFill>
        <p:spPr bwMode="auto">
          <a:xfrm>
            <a:off x="3646036" y="10701756"/>
            <a:ext cx="3156766" cy="24422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6" name="Picture 18" descr="Tạm ngừng tổ chức lễ viếng tại Lăng Chủ tịch Hồ Chí Minh từ ngày 12-6"/>
          <p:cNvPicPr>
            <a:picLocks noChangeAspect="1" noChangeArrowheads="1"/>
          </p:cNvPicPr>
          <p:nvPr/>
        </p:nvPicPr>
        <p:blipFill rotWithShape="1">
          <a:blip r:embed="rId4">
            <a:extLst>
              <a:ext uri="{28A0092B-C50C-407E-A947-70E740481C1C}">
                <a14:useLocalDpi xmlns:a14="http://schemas.microsoft.com/office/drawing/2010/main" val="0"/>
              </a:ext>
            </a:extLst>
          </a:blip>
          <a:srcRect l="31779" t="27224" r="6042" b="27508"/>
          <a:stretch>
            <a:fillRect/>
          </a:stretch>
        </p:blipFill>
        <p:spPr bwMode="auto">
          <a:xfrm>
            <a:off x="20444334" y="9232178"/>
            <a:ext cx="3306524" cy="195112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 name="Picture 20" descr="Cột cờ Hà Nội"/>
          <p:cNvPicPr>
            <a:picLocks noChangeAspect="1" noChangeArrowheads="1"/>
          </p:cNvPicPr>
          <p:nvPr/>
        </p:nvPicPr>
        <p:blipFill rotWithShape="1">
          <a:blip r:embed="rId5">
            <a:extLst>
              <a:ext uri="{28A0092B-C50C-407E-A947-70E740481C1C}">
                <a14:useLocalDpi xmlns:a14="http://schemas.microsoft.com/office/drawing/2010/main" val="0"/>
              </a:ext>
            </a:extLst>
          </a:blip>
          <a:srcRect l="36330" t="-753" r="27226" b="2276"/>
          <a:stretch>
            <a:fillRect/>
          </a:stretch>
        </p:blipFill>
        <p:spPr bwMode="auto">
          <a:xfrm>
            <a:off x="21104385" y="-5558256"/>
            <a:ext cx="2600897" cy="368968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 name="Picture 14" descr="Hoàng Thành Thăng Long về đêm - Sở Du Lịch Hà Nội"/>
          <p:cNvPicPr>
            <a:picLocks noChangeAspect="1" noChangeArrowheads="1"/>
          </p:cNvPicPr>
          <p:nvPr/>
        </p:nvPicPr>
        <p:blipFill rotWithShape="1">
          <a:blip r:embed="rId6">
            <a:extLst>
              <a:ext uri="{28A0092B-C50C-407E-A947-70E740481C1C}">
                <a14:useLocalDpi xmlns:a14="http://schemas.microsoft.com/office/drawing/2010/main" val="0"/>
              </a:ext>
            </a:extLst>
          </a:blip>
          <a:srcRect l="15477" t="33547" r="14815" b="12460"/>
          <a:stretch>
            <a:fillRect/>
          </a:stretch>
        </p:blipFill>
        <p:spPr bwMode="auto">
          <a:xfrm>
            <a:off x="-10410562" y="-6528257"/>
            <a:ext cx="3428999" cy="194000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 name="ha_noi_la_thu_do_cua_viet_nam_200823090515">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4249445" y="3071214"/>
            <a:ext cx="406400" cy="406400"/>
          </a:xfrm>
          <a:prstGeom prst="rect">
            <a:avLst/>
          </a:prstGeom>
        </p:spPr>
      </p:pic>
      <p:sp>
        <p:nvSpPr>
          <p:cNvPr id="20" name="Rectangle: Rounded Corners 19"/>
          <p:cNvSpPr/>
          <p:nvPr/>
        </p:nvSpPr>
        <p:spPr>
          <a:xfrm>
            <a:off x="2268017" y="1596190"/>
            <a:ext cx="4534786" cy="1951122"/>
          </a:xfrm>
          <a:prstGeom prst="roundRect">
            <a:avLst/>
          </a:prstGeom>
          <a:solidFill>
            <a:schemeClr val="accent2">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598718" y="1691283"/>
            <a:ext cx="3787278" cy="830997"/>
          </a:xfrm>
          <a:prstGeom prst="rect">
            <a:avLst/>
          </a:prstGeom>
          <a:noFill/>
        </p:spPr>
        <p:txBody>
          <a:bodyPr wrap="square" rtlCol="0">
            <a:spAutoFit/>
          </a:bodyPr>
          <a:lstStyle/>
          <a:p>
            <a:pPr algn="ctr"/>
            <a:r>
              <a:rPr lang="vi-VN" sz="4800">
                <a:solidFill>
                  <a:schemeClr val="bg1"/>
                </a:solidFill>
                <a:latin typeface="Pacifico" panose="00000500000000000000" pitchFamily="2" charset="-93"/>
              </a:rPr>
              <a:t>Hà Nội</a:t>
            </a:r>
            <a:endParaRPr lang="en-US" sz="4800">
              <a:solidFill>
                <a:schemeClr val="bg1"/>
              </a:solidFill>
              <a:latin typeface="Pacifico" panose="00000500000000000000" pitchFamily="2" charset="-93"/>
            </a:endParaRPr>
          </a:p>
        </p:txBody>
      </p:sp>
      <p:sp>
        <p:nvSpPr>
          <p:cNvPr id="24" name="Rectangle 23"/>
          <p:cNvSpPr/>
          <p:nvPr/>
        </p:nvSpPr>
        <p:spPr>
          <a:xfrm rot="16200000" flipH="1">
            <a:off x="4467238" y="1955561"/>
            <a:ext cx="45719" cy="991440"/>
          </a:xfrm>
          <a:prstGeom prst="rect">
            <a:avLst/>
          </a:prstGeom>
          <a:solidFill>
            <a:srgbClr val="F5A6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641771" y="2608864"/>
            <a:ext cx="3787278" cy="523220"/>
          </a:xfrm>
          <a:prstGeom prst="rect">
            <a:avLst/>
          </a:prstGeom>
          <a:noFill/>
        </p:spPr>
        <p:txBody>
          <a:bodyPr wrap="square" rtlCol="0">
            <a:spAutoFit/>
          </a:bodyPr>
          <a:lstStyle/>
          <a:p>
            <a:pPr algn="ctr"/>
            <a:r>
              <a:rPr lang="vi-VN" sz="2800">
                <a:solidFill>
                  <a:schemeClr val="tx2"/>
                </a:solidFill>
                <a:latin typeface="Dancing Script" pitchFamily="2" charset="-93"/>
              </a:rPr>
              <a:t>Thủ đô nghìn năm văn hiến</a:t>
            </a:r>
            <a:endParaRPr lang="en-US" sz="2800">
              <a:solidFill>
                <a:schemeClr val="tx2"/>
              </a:solidFill>
              <a:latin typeface="Dancing Script" pitchFamily="2" charset="-93"/>
            </a:endParaRPr>
          </a:p>
        </p:txBody>
      </p:sp>
      <p:pic>
        <p:nvPicPr>
          <p:cNvPr id="4" name="Picture 16" descr="Top 10 Món Ngon Hà Nội, Đặc Sản Nhất Định Phải Thử 1 Lần"/>
          <p:cNvPicPr>
            <a:picLocks noChangeAspect="1" noChangeArrowheads="1"/>
          </p:cNvPicPr>
          <p:nvPr/>
        </p:nvPicPr>
        <p:blipFill rotWithShape="1">
          <a:blip r:embed="rId10">
            <a:extLst>
              <a:ext uri="{28A0092B-C50C-407E-A947-70E740481C1C}">
                <a14:useLocalDpi xmlns:a14="http://schemas.microsoft.com/office/drawing/2010/main" val="0"/>
              </a:ext>
            </a:extLst>
          </a:blip>
          <a:srcRect l="9816" t="22469" r="10370" b="23951"/>
          <a:stretch>
            <a:fillRect/>
          </a:stretch>
        </p:blipFill>
        <p:spPr bwMode="auto">
          <a:xfrm>
            <a:off x="2874981" y="-7396850"/>
            <a:ext cx="3483743" cy="18385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1.66667E-6 -4.44444E-6 L 1.06528 1.25834 " pathEditMode="relative" rAng="0" ptsTypes="AA">
                                      <p:cBhvr>
                                        <p:cTn id="6" dur="2250" fill="hold"/>
                                        <p:tgtEl>
                                          <p:spTgt spid="2"/>
                                        </p:tgtEl>
                                        <p:attrNameLst>
                                          <p:attrName>ppt_x</p:attrName>
                                          <p:attrName>ppt_y</p:attrName>
                                        </p:attrNameLst>
                                      </p:cBhvr>
                                      <p:rCtr x="53264" y="62932"/>
                                    </p:animMotion>
                                  </p:childTnLst>
                                </p:cTn>
                              </p:par>
                            </p:childTnLst>
                          </p:cTn>
                        </p:par>
                        <p:par>
                          <p:cTn id="7" fill="hold">
                            <p:stCondLst>
                              <p:cond delay="2500"/>
                            </p:stCondLst>
                            <p:childTnLst>
                              <p:par>
                                <p:cTn id="8" presetID="42" presetClass="path" presetSubtype="0" fill="hold" nodeType="afterEffect">
                                  <p:stCondLst>
                                    <p:cond delay="0"/>
                                  </p:stCondLst>
                                  <p:childTnLst>
                                    <p:animMotion origin="layout" path="M -1.11111E-6 -7.40741E-7 L 0.00434 1.37037 " pathEditMode="relative" rAng="0" ptsTypes="AA">
                                      <p:cBhvr>
                                        <p:cTn id="9" dur="2250" fill="hold"/>
                                        <p:tgtEl>
                                          <p:spTgt spid="4"/>
                                        </p:tgtEl>
                                        <p:attrNameLst>
                                          <p:attrName>ppt_x</p:attrName>
                                          <p:attrName>ppt_y</p:attrName>
                                        </p:attrNameLst>
                                      </p:cBhvr>
                                      <p:rCtr x="208" y="68519"/>
                                    </p:animMotion>
                                  </p:childTnLst>
                                </p:cTn>
                              </p:par>
                            </p:childTnLst>
                          </p:cTn>
                        </p:par>
                        <p:par>
                          <p:cTn id="10" fill="hold">
                            <p:stCondLst>
                              <p:cond delay="5000"/>
                            </p:stCondLst>
                            <p:childTnLst>
                              <p:par>
                                <p:cTn id="11" presetID="42" presetClass="path" presetSubtype="0" fill="hold" nodeType="afterEffect">
                                  <p:stCondLst>
                                    <p:cond delay="0"/>
                                  </p:stCondLst>
                                  <p:childTnLst>
                                    <p:animMotion origin="layout" path="M -3.61111E-6 3.58025E-6 L -1.58593 0.94413 " pathEditMode="relative" rAng="0" ptsTypes="AA">
                                      <p:cBhvr>
                                        <p:cTn id="12" dur="2250" fill="hold"/>
                                        <p:tgtEl>
                                          <p:spTgt spid="5"/>
                                        </p:tgtEl>
                                        <p:attrNameLst>
                                          <p:attrName>ppt_x</p:attrName>
                                          <p:attrName>ppt_y</p:attrName>
                                        </p:attrNameLst>
                                      </p:cBhvr>
                                      <p:rCtr x="-79306" y="47222"/>
                                    </p:animMotion>
                                  </p:childTnLst>
                                </p:cTn>
                              </p:par>
                            </p:childTnLst>
                          </p:cTn>
                        </p:par>
                        <p:par>
                          <p:cTn id="13" fill="hold">
                            <p:stCondLst>
                              <p:cond delay="7500"/>
                            </p:stCondLst>
                            <p:childTnLst>
                              <p:par>
                                <p:cTn id="14" presetID="42" presetClass="path" presetSubtype="0" fill="hold" nodeType="afterEffect">
                                  <p:stCondLst>
                                    <p:cond delay="0"/>
                                  </p:stCondLst>
                                  <p:childTnLst>
                                    <p:animMotion origin="layout" path="M -0.4533 -0.44383 L -1.55225 -1.15895 " pathEditMode="relative" rAng="0" ptsTypes="AA">
                                      <p:cBhvr>
                                        <p:cTn id="15" dur="2250" fill="hold"/>
                                        <p:tgtEl>
                                          <p:spTgt spid="6"/>
                                        </p:tgtEl>
                                        <p:attrNameLst>
                                          <p:attrName>ppt_x</p:attrName>
                                          <p:attrName>ppt_y</p:attrName>
                                        </p:attrNameLst>
                                      </p:cBhvr>
                                      <p:rCtr x="-54948" y="-35772"/>
                                    </p:animMotion>
                                  </p:childTnLst>
                                </p:cTn>
                              </p:par>
                            </p:childTnLst>
                          </p:cTn>
                        </p:par>
                        <p:par>
                          <p:cTn id="16" fill="hold">
                            <p:stCondLst>
                              <p:cond delay="10000"/>
                            </p:stCondLst>
                            <p:childTnLst>
                              <p:par>
                                <p:cTn id="17" presetID="42" presetClass="path" presetSubtype="0" fill="hold" nodeType="afterEffect">
                                  <p:stCondLst>
                                    <p:cond delay="0"/>
                                  </p:stCondLst>
                                  <p:childTnLst>
                                    <p:animMotion origin="layout" path="M -0.02604 -0.40771 L -0.07812 -1.36667 " pathEditMode="relative" rAng="0" ptsTypes="AA">
                                      <p:cBhvr>
                                        <p:cTn id="18" dur="2250" fill="hold"/>
                                        <p:tgtEl>
                                          <p:spTgt spid="7"/>
                                        </p:tgtEl>
                                        <p:attrNameLst>
                                          <p:attrName>ppt_x</p:attrName>
                                          <p:attrName>ppt_y</p:attrName>
                                        </p:attrNameLst>
                                      </p:cBhvr>
                                      <p:rCtr x="-2604" y="-47963"/>
                                    </p:animMotion>
                                  </p:childTnLst>
                                </p:cTn>
                              </p:par>
                            </p:childTnLst>
                          </p:cTn>
                        </p:par>
                        <p:par>
                          <p:cTn id="19" fill="hold">
                            <p:stCondLst>
                              <p:cond delay="12500"/>
                            </p:stCondLst>
                            <p:childTnLst>
                              <p:par>
                                <p:cTn id="20" presetID="42" presetClass="path" presetSubtype="0" fill="hold" nodeType="afterEffect">
                                  <p:stCondLst>
                                    <p:cond delay="0"/>
                                  </p:stCondLst>
                                  <p:childTnLst>
                                    <p:animMotion origin="layout" path="M 0.47118 -0.35432 L 1.24202 -0.95 " pathEditMode="relative" rAng="0" ptsTypes="AA">
                                      <p:cBhvr>
                                        <p:cTn id="21" dur="2250" fill="hold"/>
                                        <p:tgtEl>
                                          <p:spTgt spid="8"/>
                                        </p:tgtEl>
                                        <p:attrNameLst>
                                          <p:attrName>ppt_x</p:attrName>
                                          <p:attrName>ppt_y</p:attrName>
                                        </p:attrNameLst>
                                      </p:cBhvr>
                                      <p:rCtr x="38542" y="-29784"/>
                                    </p:animMotion>
                                  </p:childTnLst>
                                </p:cTn>
                              </p:par>
                            </p:childTnLst>
                          </p:cTn>
                        </p:par>
                        <p:par>
                          <p:cTn id="22" fill="hold">
                            <p:stCondLst>
                              <p:cond delay="15000"/>
                            </p:stCondLst>
                            <p:childTnLst>
                              <p:par>
                                <p:cTn id="23" presetID="1" presetClass="mediacall" presetSubtype="0" fill="hold" nodeType="afterEffect">
                                  <p:stCondLst>
                                    <p:cond delay="0"/>
                                  </p:stCondLst>
                                  <p:childTnLst>
                                    <p:cmd type="call" cmd="playFrom(0.0)">
                                      <p:cBhvr>
                                        <p:cTn id="24" dur="18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an_tho_la_thanh_pho_lon_nhat_200823092952">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4368800" y="2368550"/>
            <a:ext cx="406400" cy="406400"/>
          </a:xfrm>
          <a:prstGeom prst="rect">
            <a:avLst/>
          </a:prstGeom>
        </p:spPr>
      </p:pic>
      <p:pic>
        <p:nvPicPr>
          <p:cNvPr id="2050"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11" b="96633" l="684" r="98926">
                        <a14:foregroundMark x1="18945" y1="69693" x2="2637" y2="78624"/>
                        <a14:foregroundMark x1="2637" y1="78624" x2="11914" y2="92094"/>
                        <a14:foregroundMark x1="11914" y1="92094" x2="55859" y2="97072"/>
                        <a14:foregroundMark x1="55859" y1="97072" x2="98633" y2="89605"/>
                        <a14:foregroundMark x1="98633" y1="89605" x2="99121" y2="89605"/>
                        <a14:foregroundMark x1="93482" y1="7894" x2="97461" y2="9370"/>
                        <a14:foregroundMark x1="79460" y1="2691" x2="88643" y2="6098"/>
                        <a14:foregroundMark x1="97461" y1="9370" x2="97949" y2="10395"/>
                        <a14:foregroundMark x1="85645" y1="1611" x2="81177" y2="7638"/>
                        <a14:foregroundMark x1="77296" y1="15179" x2="76172" y2="21523"/>
                        <a14:foregroundMark x1="77027" y1="14769" x2="75563" y2="15956"/>
                        <a14:foregroundMark x1="73697" y1="20398" x2="74121" y2="21523"/>
                        <a14:foregroundMark x1="88281" y1="2635" x2="89258" y2="2489"/>
                        <a14:foregroundMark x1="89258" y1="1611" x2="89941" y2="1611"/>
                        <a14:foregroundMark x1="88867" y1="5564" x2="89355" y2="5710"/>
                        <a14:foregroundMark x1="89670" y1="8774" x2="90430" y2="8638"/>
                        <a14:foregroundMark x1="86328" y1="9370" x2="87321" y2="9193"/>
                        <a14:foregroundMark x1="86719" y1="8346" x2="89941" y2="8638"/>
                        <a14:foregroundMark x1="37109" y1="82870" x2="96191" y2="96633"/>
                        <a14:foregroundMark x1="10742" y1="55783" x2="684" y2="56369"/>
                        <a14:foregroundMark x1="684" y1="56369" x2="3711" y2="72328"/>
                        <a14:backgroundMark x1="12402" y1="43338" x2="47949" y2="32064"/>
                        <a14:backgroundMark x1="72168" y1="15813" x2="74414" y2="19619"/>
                        <a14:backgroundMark x1="77930" y1="12152" x2="80762" y2="10542"/>
                        <a14:backgroundMark x1="77246" y1="1757" x2="79688" y2="2196"/>
                        <a14:backgroundMark x1="91406" y1="1757" x2="90177" y2="1055"/>
                        <a14:backgroundMark x1="91992" y1="586" x2="91257" y2="5661"/>
                      </a14:backgroundRemoval>
                    </a14:imgEffect>
                  </a14:imgLayer>
                </a14:imgProps>
              </a:ext>
              <a:ext uri="{28A0092B-C50C-407E-A947-70E740481C1C}">
                <a14:useLocalDpi xmlns:a14="http://schemas.microsoft.com/office/drawing/2010/main" val="0"/>
              </a:ext>
            </a:extLst>
          </a:blip>
          <a:srcRect/>
          <a:stretch>
            <a:fillRect/>
          </a:stretch>
        </p:blipFill>
        <p:spPr bwMode="auto">
          <a:xfrm>
            <a:off x="0" y="-378872"/>
            <a:ext cx="9204385" cy="55137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49276" y="189506"/>
            <a:ext cx="2655173" cy="830997"/>
          </a:xfrm>
          <a:prstGeom prst="rect">
            <a:avLst/>
          </a:prstGeom>
          <a:noFill/>
        </p:spPr>
        <p:txBody>
          <a:bodyPr wrap="square" rtlCol="0">
            <a:spAutoFit/>
          </a:bodyPr>
          <a:lstStyle/>
          <a:p>
            <a:pPr algn="ctr"/>
            <a:r>
              <a:rPr lang="vi-VN" sz="4800">
                <a:solidFill>
                  <a:srgbClr val="453F7D"/>
                </a:solidFill>
                <a:latin typeface="Pacifico" panose="00000500000000000000" pitchFamily="2" charset="-93"/>
              </a:rPr>
              <a:t>Cần Thơ</a:t>
            </a:r>
            <a:endParaRPr lang="en-US" sz="4800">
              <a:solidFill>
                <a:srgbClr val="453F7D"/>
              </a:solidFill>
              <a:latin typeface="Pacifico" panose="00000500000000000000" pitchFamily="2" charset="-93"/>
            </a:endParaRPr>
          </a:p>
        </p:txBody>
      </p:sp>
      <p:sp>
        <p:nvSpPr>
          <p:cNvPr id="24" name="Rectangle 23"/>
          <p:cNvSpPr/>
          <p:nvPr/>
        </p:nvSpPr>
        <p:spPr>
          <a:xfrm flipH="1">
            <a:off x="117588" y="560008"/>
            <a:ext cx="63375" cy="707887"/>
          </a:xfrm>
          <a:prstGeom prst="rect">
            <a:avLst/>
          </a:prstGeom>
          <a:gradFill>
            <a:gsLst>
              <a:gs pos="33000">
                <a:srgbClr val="453F7D"/>
              </a:gs>
              <a:gs pos="100000">
                <a:srgbClr val="F5A60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22132" y="922594"/>
            <a:ext cx="4164807" cy="707886"/>
          </a:xfrm>
          <a:prstGeom prst="rect">
            <a:avLst/>
          </a:prstGeom>
          <a:noFill/>
        </p:spPr>
        <p:txBody>
          <a:bodyPr wrap="square" rtlCol="0">
            <a:spAutoFit/>
          </a:bodyPr>
          <a:lstStyle/>
          <a:p>
            <a:r>
              <a:rPr lang="vi-VN" sz="4000">
                <a:solidFill>
                  <a:srgbClr val="F5A60B"/>
                </a:solidFill>
                <a:latin typeface="Dancing Script" pitchFamily="2" charset="-93"/>
              </a:rPr>
              <a:t>Thủ phủ miền Tây</a:t>
            </a:r>
            <a:endParaRPr lang="en-US" sz="4000">
              <a:solidFill>
                <a:srgbClr val="F5A60B"/>
              </a:solidFill>
              <a:latin typeface="Dancing Script" pitchFamily="2" charset="-93"/>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20000"/>
                <a:lumOff val="80000"/>
              </a:schemeClr>
            </a:gs>
            <a:gs pos="23000">
              <a:schemeClr val="bg1">
                <a:lumMod val="40000"/>
                <a:lumOff val="60000"/>
              </a:schemeClr>
            </a:gs>
            <a:gs pos="69000">
              <a:schemeClr val="bg1"/>
            </a:gs>
            <a:gs pos="97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can_tho_la_thanh_pho_lon_nhat_200823093720">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26410" y="4505984"/>
            <a:ext cx="406400" cy="406400"/>
          </a:xfrm>
          <a:prstGeom prst="rect">
            <a:avLst/>
          </a:prstGeom>
        </p:spPr>
      </p:pic>
      <p:pic>
        <p:nvPicPr>
          <p:cNvPr id="1026" name="Picture 2" descr="Thầy giáo Chu Văn A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47" b="94671" l="10000" r="90000">
                        <a14:foregroundMark x1="50800" y1="22558" x2="47900" y2="11190"/>
                        <a14:foregroundMark x1="47900" y1="11190" x2="46600" y2="11723"/>
                        <a14:foregroundMark x1="47800" y1="12078" x2="46400" y2="25222"/>
                        <a14:foregroundMark x1="46400" y1="25222" x2="51800" y2="22735"/>
                        <a14:foregroundMark x1="51800" y1="22735" x2="51300" y2="20249"/>
                        <a14:foregroundMark x1="44600" y1="21492" x2="45700" y2="26998"/>
                        <a14:foregroundMark x1="49300" y1="87922" x2="56100" y2="88099"/>
                        <a14:foregroundMark x1="56100" y1="88099" x2="50500" y2="83659"/>
                        <a14:foregroundMark x1="50500" y1="83659" x2="43600" y2="85613"/>
                        <a14:foregroundMark x1="43600" y1="85613" x2="43900" y2="86323"/>
                        <a14:foregroundMark x1="74400" y1="67318" x2="76600" y2="67496"/>
                        <a14:foregroundMark x1="42000" y1="62522" x2="45700" y2="71226"/>
                        <a14:foregroundMark x1="45700" y1="71226" x2="44100" y2="64476"/>
                        <a14:foregroundMark x1="38900" y1="73357" x2="41000" y2="73002"/>
                        <a14:foregroundMark x1="41700" y1="69094" x2="42100" y2="78508"/>
                        <a14:foregroundMark x1="24700" y1="66607" x2="25300" y2="77442"/>
                        <a14:foregroundMark x1="26300" y1="54707" x2="25700" y2="65364"/>
                        <a14:foregroundMark x1="25700" y1="65364" x2="25800" y2="65897"/>
                        <a14:foregroundMark x1="28500" y1="55417" x2="26200" y2="67318"/>
                        <a14:foregroundMark x1="26100" y1="54885" x2="25800" y2="63233"/>
                        <a14:foregroundMark x1="25100" y1="56483" x2="25100" y2="56483"/>
                        <a14:foregroundMark x1="24700" y1="56838" x2="24700" y2="56838"/>
                        <a14:foregroundMark x1="25000" y1="55773" x2="25000" y2="55773"/>
                        <a14:foregroundMark x1="24700" y1="55417" x2="24700" y2="55417"/>
                        <a14:foregroundMark x1="26200" y1="54352" x2="26200" y2="54352"/>
                        <a14:foregroundMark x1="25200" y1="58792" x2="24600" y2="77265"/>
                        <a14:foregroundMark x1="23600" y1="76732" x2="19900" y2="86323"/>
                        <a14:foregroundMark x1="19900" y1="86323" x2="27100" y2="88988"/>
                        <a14:foregroundMark x1="27100" y1="88988" x2="29900" y2="88810"/>
                        <a14:foregroundMark x1="36400" y1="81528" x2="51200" y2="87567"/>
                        <a14:foregroundMark x1="51200" y1="87567" x2="72500" y2="85968"/>
                        <a14:foregroundMark x1="72500" y1="85968" x2="78700" y2="86146"/>
                        <a14:foregroundMark x1="58600" y1="90941" x2="58600" y2="90941"/>
                        <a14:foregroundMark x1="75300" y1="89876" x2="75300" y2="89876"/>
                        <a14:foregroundMark x1="76100" y1="91829" x2="76100" y2="91829"/>
                        <a14:foregroundMark x1="54000" y1="20426" x2="54000" y2="20426"/>
                        <a14:foregroundMark x1="28900" y1="94671" x2="28900" y2="94671"/>
                        <a14:foregroundMark x1="73000" y1="54529" x2="73000" y2="54529"/>
                        <a14:foregroundMark x1="72100" y1="50444" x2="71900" y2="60036"/>
                        <a14:foregroundMark x1="72700" y1="43872" x2="73200" y2="57194"/>
                        <a14:foregroundMark x1="69346" y1="56414" x2="69500" y2="58792"/>
                        <a14:foregroundMark x1="68600" y1="44938" x2="68968" y2="50595"/>
                        <a14:foregroundMark x1="73700" y1="39964" x2="72000" y2="40675"/>
                        <a14:foregroundMark x1="67500" y1="46536" x2="67888" y2="51021"/>
                        <a14:foregroundMark x1="74500" y1="91652" x2="79500" y2="88277"/>
                        <a14:foregroundMark x1="79500" y1="88277" x2="74400" y2="85613"/>
                        <a14:foregroundMark x1="74400" y1="85613" x2="73000" y2="85790"/>
                        <a14:backgroundMark x1="66600" y1="52575" x2="68700" y2="57194"/>
                      </a14:backgroundRemoval>
                    </a14:imgEffect>
                  </a14:imgLayer>
                </a14:imgProps>
              </a:ext>
              <a:ext uri="{28A0092B-C50C-407E-A947-70E740481C1C}">
                <a14:useLocalDpi xmlns:a14="http://schemas.microsoft.com/office/drawing/2010/main" val="0"/>
              </a:ext>
            </a:extLst>
          </a:blip>
          <a:srcRect/>
          <a:stretch>
            <a:fillRect/>
          </a:stretch>
        </p:blipFill>
        <p:spPr bwMode="auto">
          <a:xfrm>
            <a:off x="-1919461" y="231116"/>
            <a:ext cx="9136062"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177553" y="359836"/>
            <a:ext cx="4762965" cy="1015663"/>
          </a:xfrm>
          <a:prstGeom prst="rect">
            <a:avLst/>
          </a:prstGeom>
          <a:noFill/>
        </p:spPr>
        <p:txBody>
          <a:bodyPr wrap="square" rtlCol="0">
            <a:spAutoFit/>
          </a:bodyPr>
          <a:lstStyle/>
          <a:p>
            <a:pPr algn="ctr"/>
            <a:r>
              <a:rPr lang="vi-VN" sz="6000" b="1">
                <a:solidFill>
                  <a:srgbClr val="2F494A"/>
                </a:solidFill>
                <a:latin typeface="Dancing Script" pitchFamily="2" charset="-93"/>
              </a:rPr>
              <a:t>Chu Văn An</a:t>
            </a:r>
            <a:endParaRPr lang="en-US" sz="6000" b="1">
              <a:solidFill>
                <a:srgbClr val="2F494A"/>
              </a:solidFill>
              <a:latin typeface="Dancing Script" pitchFamily="2" charset="-93"/>
            </a:endParaRPr>
          </a:p>
        </p:txBody>
      </p:sp>
      <p:sp>
        <p:nvSpPr>
          <p:cNvPr id="2" name="TextBox 1"/>
          <p:cNvSpPr txBox="1"/>
          <p:nvPr/>
        </p:nvSpPr>
        <p:spPr>
          <a:xfrm>
            <a:off x="4697043" y="1570565"/>
            <a:ext cx="3723984" cy="707886"/>
          </a:xfrm>
          <a:prstGeom prst="rect">
            <a:avLst/>
          </a:prstGeom>
          <a:noFill/>
        </p:spPr>
        <p:txBody>
          <a:bodyPr wrap="square" rtlCol="0">
            <a:spAutoFit/>
          </a:bodyPr>
          <a:lstStyle/>
          <a:p>
            <a:pPr algn="ctr"/>
            <a:r>
              <a:rPr lang="vi-VN" sz="2000">
                <a:solidFill>
                  <a:srgbClr val="854B27"/>
                </a:solidFill>
                <a:latin typeface="Pacifico" panose="00000500000000000000" pitchFamily="2" charset="-93"/>
              </a:rPr>
              <a:t>Người thầy chuẩn mực muôn đời của Việt Nam</a:t>
            </a:r>
            <a:endParaRPr lang="en-US" sz="2000">
              <a:solidFill>
                <a:srgbClr val="854B27"/>
              </a:solidFill>
              <a:latin typeface="Pacifico" panose="00000500000000000000" pitchFamily="2" charset="-93"/>
            </a:endParaRPr>
          </a:p>
        </p:txBody>
      </p:sp>
      <p:pic>
        <p:nvPicPr>
          <p:cNvPr id="3" name="Picture 4" descr="Chiến tranh Việt Nam – Wikipedia tiếng Việt"/>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a:stretch>
            <a:fillRect/>
          </a:stretch>
        </p:blipFill>
        <p:spPr bwMode="auto">
          <a:xfrm>
            <a:off x="18088709" y="-6575606"/>
            <a:ext cx="3723984" cy="4863085"/>
          </a:xfrm>
          <a:prstGeom prst="rect">
            <a:avLst/>
          </a:prstGeom>
          <a:noFill/>
          <a:effectLst>
            <a:softEdge rad="749300"/>
          </a:effectLst>
          <a:extLst>
            <a:ext uri="{909E8E84-426E-40DD-AFC4-6F175D3DCCD1}">
              <a14:hiddenFill xmlns:a14="http://schemas.microsoft.com/office/drawing/2010/main">
                <a:solidFill>
                  <a:srgbClr val="FFFFFF"/>
                </a:solidFill>
              </a14:hiddenFill>
            </a:ext>
          </a:extLst>
        </p:spPr>
      </p:pic>
      <p:pic>
        <p:nvPicPr>
          <p:cNvPr id="4" name="Picture 4" descr="Chiến tranh Việt Nam – Wikipedia tiếng Việt"/>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a:stretch>
            <a:fillRect/>
          </a:stretch>
        </p:blipFill>
        <p:spPr bwMode="auto">
          <a:xfrm>
            <a:off x="-14014091" y="-7457622"/>
            <a:ext cx="3886420" cy="5075207"/>
          </a:xfrm>
          <a:prstGeom prst="rect">
            <a:avLst/>
          </a:prstGeom>
          <a:noFill/>
          <a:effectLst>
            <a:softEdge rad="749300"/>
          </a:effectLst>
          <a:extLst>
            <a:ext uri="{909E8E84-426E-40DD-AFC4-6F175D3DCCD1}">
              <a14:hiddenFill xmlns:a14="http://schemas.microsoft.com/office/drawing/2010/main">
                <a:solidFill>
                  <a:srgbClr val="FFFFFF"/>
                </a:solidFill>
              </a14:hiddenFill>
            </a:ext>
          </a:extLst>
        </p:spPr>
      </p:pic>
      <p:pic>
        <p:nvPicPr>
          <p:cNvPr id="5" name="Picture 4" descr="Chiến tranh Việt Nam – Wikipedia tiếng Việt"/>
          <p:cNvPicPr>
            <a:picLocks noChangeAspect="1" noChangeArrowheads="1"/>
          </p:cNvPicPr>
          <p:nvPr/>
        </p:nvPicPr>
        <p:blipFill rotWithShape="1">
          <a:blip r:embed="rId6">
            <a:alphaModFix amt="50000"/>
            <a:extLst>
              <a:ext uri="{28A0092B-C50C-407E-A947-70E740481C1C}">
                <a14:useLocalDpi xmlns:a14="http://schemas.microsoft.com/office/drawing/2010/main" val="0"/>
              </a:ext>
            </a:extLst>
          </a:blip>
          <a:srcRect l="-1" r="-2998" b="59537"/>
          <a:stretch>
            <a:fillRect/>
          </a:stretch>
        </p:blipFill>
        <p:spPr bwMode="auto">
          <a:xfrm>
            <a:off x="-15980363" y="8811868"/>
            <a:ext cx="6812229" cy="2751930"/>
          </a:xfrm>
          <a:prstGeom prst="rect">
            <a:avLst/>
          </a:prstGeom>
          <a:noFill/>
          <a:effectLst>
            <a:softEdge rad="749300"/>
          </a:effectLst>
          <a:extLst>
            <a:ext uri="{909E8E84-426E-40DD-AFC4-6F175D3DCCD1}">
              <a14:hiddenFill xmlns:a14="http://schemas.microsoft.com/office/drawing/2010/main">
                <a:solidFill>
                  <a:srgbClr val="FFFFFF"/>
                </a:solidFill>
              </a14:hiddenFill>
            </a:ext>
          </a:extLst>
        </p:spPr>
      </p:pic>
      <p:pic>
        <p:nvPicPr>
          <p:cNvPr id="6" name="Picture 6" descr="Chiến tranh Việt Nam trong văn học Mỹ - từ sự thật đến tác phẩm - Redsvn.net"/>
          <p:cNvPicPr>
            <a:picLocks noChangeAspect="1" noChangeArrowheads="1"/>
          </p:cNvPicPr>
          <p:nvPr/>
        </p:nvPicPr>
        <p:blipFill>
          <a:blip r:embed="rId7">
            <a:alphaModFix amt="35000"/>
            <a:extLst>
              <a:ext uri="{28A0092B-C50C-407E-A947-70E740481C1C}">
                <a14:useLocalDpi xmlns:a14="http://schemas.microsoft.com/office/drawing/2010/main" val="0"/>
              </a:ext>
            </a:extLst>
          </a:blip>
          <a:srcRect/>
          <a:stretch>
            <a:fillRect/>
          </a:stretch>
        </p:blipFill>
        <p:spPr bwMode="auto">
          <a:xfrm>
            <a:off x="6135366" y="10561453"/>
            <a:ext cx="7177333" cy="4784889"/>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pic>
        <p:nvPicPr>
          <p:cNvPr id="7" name="Picture 2" descr="Chuyện về anh hùng Trần Thị Lý - Báo Quảng Bình điện tử"/>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47" b="99058" l="0" r="98346">
                        <a14:foregroundMark x1="40150" y1="7330" x2="40150" y2="7330"/>
                        <a14:foregroundMark x1="49925" y1="4188" x2="49925" y2="4188"/>
                        <a14:foregroundMark x1="64361" y1="5340" x2="64361" y2="5340"/>
                        <a14:foregroundMark x1="60000" y1="3037" x2="60000" y2="3037"/>
                        <a14:foregroundMark x1="53233" y1="1466" x2="53233" y2="1466"/>
                        <a14:foregroundMark x1="22406" y1="24503" x2="22406" y2="24503"/>
                        <a14:foregroundMark x1="40150" y1="62932" x2="33985" y2="84188"/>
                        <a14:foregroundMark x1="33985" y1="84188" x2="63008" y2="93298"/>
                        <a14:foregroundMark x1="63008" y1="93298" x2="68120" y2="93717"/>
                        <a14:foregroundMark x1="23992" y1="50454" x2="18297" y2="54073"/>
                        <a14:foregroundMark x1="33684" y1="44293" x2="33150" y2="44632"/>
                        <a14:foregroundMark x1="61955" y1="29319" x2="61955" y2="29319"/>
                        <a14:foregroundMark x1="40451" y1="6387" x2="53985" y2="17592"/>
                        <a14:foregroundMark x1="53985" y1="17592" x2="55338" y2="27539"/>
                        <a14:foregroundMark x1="53684" y1="8063" x2="62707" y2="21990"/>
                        <a14:foregroundMark x1="62707" y1="21990" x2="61805" y2="36963"/>
                        <a14:foregroundMark x1="61805" y1="36963" x2="52932" y2="58010"/>
                        <a14:foregroundMark x1="49323" y1="71099" x2="82105" y2="75602"/>
                        <a14:foregroundMark x1="82105" y1="75602" x2="83609" y2="76335"/>
                        <a14:foregroundMark x1="75338" y1="54555" x2="87970" y2="79372"/>
                        <a14:foregroundMark x1="87970" y1="79372" x2="87368" y2="81466"/>
                        <a14:foregroundMark x1="93985" y1="56545" x2="90526" y2="99162"/>
                        <a14:foregroundMark x1="98346" y1="60209" x2="96391" y2="76126"/>
                        <a14:foregroundMark x1="17895" y1="76440" x2="33985" y2="91623"/>
                        <a14:foregroundMark x1="33985" y1="91623" x2="47519" y2="95079"/>
                        <a14:foregroundMark x1="47519" y1="95079" x2="48421" y2="95079"/>
                        <a14:foregroundMark x1="17895" y1="73508" x2="11278" y2="90785"/>
                        <a14:foregroundMark x1="11278" y1="90785" x2="29323" y2="93717"/>
                        <a14:foregroundMark x1="29323" y1="93717" x2="32481" y2="92251"/>
                        <a14:foregroundMark x1="26316" y1="32356" x2="26316" y2="32356"/>
                        <a14:foregroundMark x1="21955" y1="27330" x2="21955" y2="27330"/>
                        <a14:foregroundMark x1="21504" y1="25654" x2="21504" y2="25654"/>
                        <a14:foregroundMark x1="21955" y1="24607" x2="21955" y2="24607"/>
                        <a14:foregroundMark x1="20902" y1="26283" x2="20902" y2="26283"/>
                        <a14:foregroundMark x1="21955" y1="26178" x2="21955" y2="26178"/>
                        <a14:foregroundMark x1="21203" y1="26283" x2="21203" y2="26283"/>
                        <a14:foregroundMark x1="20902" y1="61571" x2="20902" y2="61571"/>
                        <a14:foregroundMark x1="21654" y1="52880" x2="9925" y2="62618"/>
                        <a14:foregroundMark x1="9925" y1="62618" x2="5564" y2="73613"/>
                        <a14:foregroundMark x1="18045" y1="54555" x2="9977" y2="59656"/>
                        <a14:foregroundMark x1="9925" y1="60000" x2="9186" y2="60804"/>
                        <a14:foregroundMark x1="70526" y1="44084" x2="96842" y2="54974"/>
                        <a14:foregroundMark x1="8120" y1="63560" x2="8120" y2="63560"/>
                        <a14:foregroundMark x1="7669" y1="61257" x2="7669" y2="61257"/>
                        <a14:foregroundMark x1="7669" y1="63560" x2="7669" y2="63560"/>
                        <a14:foregroundMark x1="7519" y1="62199" x2="6191" y2="65304"/>
                        <a14:foregroundMark x1="5595" y1="69215" x2="5221" y2="69891"/>
                        <a14:foregroundMark x1="7218" y1="66283" x2="5595" y2="69215"/>
                        <a14:foregroundMark x1="5263" y1="66283" x2="4100" y2="68481"/>
                        <a14:backgroundMark x1="68722" y1="41257" x2="68722" y2="41257"/>
                        <a14:backgroundMark x1="26087" y1="47630" x2="15489" y2="52251"/>
                        <a14:backgroundMark x1="15489" y1="52251" x2="14133" y2="53454"/>
                        <a14:backgroundMark x1="32782" y1="46283" x2="23308" y2="49948"/>
                        <a14:backgroundMark x1="32782" y1="44398" x2="30827" y2="45445"/>
                        <a14:backgroundMark x1="1245" y1="66151" x2="0" y2="67958"/>
                        <a14:backgroundMark x1="2774" y1="63933" x2="1750" y2="65419"/>
                        <a14:backgroundMark x1="4619" y1="61257" x2="4403" y2="61571"/>
                        <a14:backgroundMark x1="7218" y1="57487" x2="4619" y2="61257"/>
                        <a14:backgroundMark x1="3609" y1="64921" x2="3333" y2="65809"/>
                        <a14:backgroundMark x1="902" y1="71623" x2="902" y2="71623"/>
                        <a14:backgroundMark x1="1203" y1="73822" x2="1203" y2="73822"/>
                        <a14:backgroundMark x1="18045" y1="4398" x2="18045" y2="4398"/>
                        <a14:backgroundMark x1="18045" y1="4398" x2="14737" y2="21885"/>
                        <a14:backgroundMark x1="14737" y1="21885" x2="15489" y2="24293"/>
                        <a14:backgroundMark x1="37594" y1="1152" x2="44662" y2="314"/>
                        <a14:backgroundMark x1="1504" y1="68377" x2="0" y2="86492"/>
                      </a14:backgroundRemoval>
                    </a14:imgEffect>
                  </a14:imgLayer>
                </a14:imgProps>
              </a:ext>
              <a:ext uri="{28A0092B-C50C-407E-A947-70E740481C1C}">
                <a14:useLocalDpi xmlns:a14="http://schemas.microsoft.com/office/drawing/2010/main" val="0"/>
              </a:ext>
            </a:extLst>
          </a:blip>
          <a:srcRect/>
          <a:stretch>
            <a:fillRect/>
          </a:stretch>
        </p:blipFill>
        <p:spPr bwMode="auto">
          <a:xfrm>
            <a:off x="19950701" y="5374616"/>
            <a:ext cx="35814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p="http://schemas.openxmlformats.org/presentationml/2006/main">
  <p:tag name="TIMING" val="|0.7|2.1|2.2|2"/>
</p:tagLst>
</file>

<file path=ppt/tags/tag2.xml><?xml version="1.0" encoding="utf-8"?>
<p:tagLst xmlns:p="http://schemas.openxmlformats.org/presentationml/2006/main">
  <p:tag name="TIMING" val="|0.7|2.1|2.2|2"/>
</p:tagLst>
</file>

<file path=ppt/tags/tag3.xml><?xml version="1.0" encoding="utf-8"?>
<p:tagLst xmlns:p="http://schemas.openxmlformats.org/presentationml/2006/main">
  <p:tag name="TIMING" val="|2.3|3.1"/>
</p:tagLst>
</file>

<file path=ppt/theme/theme1.xml><?xml version="1.0" encoding="utf-8"?>
<a:theme xmlns:a="http://schemas.openxmlformats.org/drawingml/2006/main" name="Classroom Behaviour Management for Elementary by Slidesgo">
  <a:themeElements>
    <a:clrScheme name="Simple Light">
      <a:dk1>
        <a:srgbClr val="FFFFFF"/>
      </a:dk1>
      <a:lt1>
        <a:srgbClr val="F5A60B"/>
      </a:lt1>
      <a:dk2>
        <a:srgbClr val="D64D6B"/>
      </a:dk2>
      <a:lt2>
        <a:srgbClr val="453F7D"/>
      </a:lt2>
      <a:accent1>
        <a:srgbClr val="CFCDE8"/>
      </a:accent1>
      <a:accent2>
        <a:srgbClr val="97C98B"/>
      </a:accent2>
      <a:accent3>
        <a:srgbClr val="5E8381"/>
      </a:accent3>
      <a:accent4>
        <a:srgbClr val="ED8FBF"/>
      </a:accent4>
      <a:accent5>
        <a:srgbClr val="A1544A"/>
      </a:accent5>
      <a:accent6>
        <a:srgbClr val="802751"/>
      </a:accent6>
      <a:hlink>
        <a:srgbClr val="453F7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3041</Words>
  <Application>WPS Presentation</Application>
  <PresentationFormat>On-screen Show (16:9)</PresentationFormat>
  <Paragraphs>214</Paragraphs>
  <Slides>25</Slides>
  <Notes>23</Notes>
  <HiddenSlides>0</HiddenSlides>
  <MMClips>6</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25</vt:i4>
      </vt:variant>
    </vt:vector>
  </HeadingPairs>
  <TitlesOfParts>
    <vt:vector size="49" baseType="lpstr">
      <vt:lpstr>Arial</vt:lpstr>
      <vt:lpstr>SimSun</vt:lpstr>
      <vt:lpstr>Wingdings</vt:lpstr>
      <vt:lpstr>Arial</vt:lpstr>
      <vt:lpstr>Atma</vt:lpstr>
      <vt:lpstr>Bebas Neue</vt:lpstr>
      <vt:lpstr>Segoe Print</vt:lpstr>
      <vt:lpstr>Baloo Tammudu 2</vt:lpstr>
      <vt:lpstr>Dancing Script</vt:lpstr>
      <vt:lpstr>Comfortaa</vt:lpstr>
      <vt:lpstr>Itim</vt:lpstr>
      <vt:lpstr>Pacifico</vt:lpstr>
      <vt:lpstr>Microsoft YaHei</vt:lpstr>
      <vt:lpstr>Arial Unicode MS</vt:lpstr>
      <vt:lpstr>Calibri</vt:lpstr>
      <vt:lpstr>Baloo Tammudu 2</vt:lpstr>
      <vt:lpstr>Atma</vt:lpstr>
      <vt:lpstr>等线</vt:lpstr>
      <vt:lpstr>等线</vt:lpstr>
      <vt:lpstr>SVN-SAF</vt:lpstr>
      <vt:lpstr>字魂105号-简雅黑</vt:lpstr>
      <vt:lpstr>Calibri</vt:lpstr>
      <vt:lpstr>Times New Roman</vt:lpstr>
      <vt:lpstr>Classroom Behaviour Management for Elementary by Slidesgo</vt:lpstr>
      <vt:lpstr>Tiếng việt</vt:lpstr>
      <vt:lpstr>01</vt:lpstr>
      <vt:lpstr>Luyện từ và câu </vt:lpstr>
      <vt:lpstr>02</vt:lpstr>
      <vt:lpstr>1. Xếp các từ trong bông hoa vào nhóm thích hợp</vt:lpstr>
      <vt:lpstr>1. Xếp các từ trong bông hoa vào nhóm thích hợp</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03</vt:lpstr>
      <vt:lpstr>Ghi nhớ</vt:lpstr>
      <vt:lpstr>LUYỆN TẬP</vt:lpstr>
      <vt:lpstr>PowerPoint 演示文稿</vt:lpstr>
      <vt:lpstr>PowerPoint 演示文稿</vt:lpstr>
      <vt:lpstr>3. Tìm các danh từ chung và danh từ riêng trong đoạn văn</vt:lpstr>
      <vt:lpstr>DT chung: Dụng cụ học tập</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Sunlife</cp:lastModifiedBy>
  <cp:revision>77</cp:revision>
  <dcterms:created xsi:type="dcterms:W3CDTF">2024-08-07T02:41:00Z</dcterms:created>
  <dcterms:modified xsi:type="dcterms:W3CDTF">2024-08-13T00:32:51Z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8B17EFB29B1F41208559F723C19526D1_12</vt:lpwstr>
  </property>
  <property fmtid="{D5CDD505-2E9C-101B-9397-08002B2CF9AE}" pid="3" name="KSOProductBuildVer">
    <vt:lpwstr>1033-12.2.0.17545</vt:lpwstr>
  </property>
</Properties>
</file>