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7.jpeg" ContentType="image/jpeg"/>
  <Override PartName="/ppt/media/image57.png" ContentType="image/png"/>
  <Override PartName="/ppt/media/image1.png" ContentType="image/png"/>
  <Override PartName="/ppt/media/image58.png" ContentType="image/png"/>
  <Override PartName="/ppt/media/image4.jpeg" ContentType="image/jpeg"/>
  <Override PartName="/ppt/media/image2.png" ContentType="image/png"/>
  <Override PartName="/ppt/media/image48.png" ContentType="image/png"/>
  <Override PartName="/ppt/media/image3.jpeg" ContentType="image/jpeg"/>
  <Override PartName="/ppt/media/image5.jpeg" ContentType="image/jpeg"/>
  <Override PartName="/ppt/media/image21.png" ContentType="image/png"/>
  <Override PartName="/ppt/media/image6.jpeg" ContentType="image/jpeg"/>
  <Override PartName="/ppt/media/image41.png" ContentType="image/png"/>
  <Override PartName="/ppt/media/image8.jpeg" ContentType="image/jpeg"/>
  <Override PartName="/ppt/media/image51.png" ContentType="image/png"/>
  <Override PartName="/ppt/media/image9.jpeg" ContentType="image/jpeg"/>
  <Override PartName="/ppt/media/image10.jpeg" ContentType="image/jpeg"/>
  <Override PartName="/ppt/media/image56.png" ContentType="image/png"/>
  <Override PartName="/ppt/media/image11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22.png" ContentType="image/png"/>
  <Override PartName="/ppt/media/image19.jpeg" ContentType="image/jpeg"/>
  <Override PartName="/ppt/media/image20.png" ContentType="image/png"/>
  <Override PartName="/ppt/media/image23.png" ContentType="image/png"/>
  <Override PartName="/ppt/media/image24.png" ContentType="image/png"/>
  <Override PartName="/ppt/media/image27.png" ContentType="image/png"/>
  <Override PartName="/ppt/media/image25.jpeg" ContentType="image/jpeg"/>
  <Override PartName="/ppt/media/image26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42.png" ContentType="image/png"/>
  <Override PartName="/ppt/media/image31.jpeg" ContentType="image/jpe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9.png" ContentType="image/png"/>
  <Override PartName="/ppt/media/image50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9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vi-VN" sz="2000" spc="-1" strike="noStrike">
                <a:latin typeface="Arial"/>
              </a:rPr>
              <a:t>Click to edit the notes format</a:t>
            </a:r>
            <a:endParaRPr b="0" lang="vi-VN" sz="20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vi-VN" sz="1400" spc="-1" strike="noStrike">
                <a:latin typeface="Times New Roman"/>
              </a:rPr>
              <a:t> </a:t>
            </a:r>
            <a:endParaRPr b="0" lang="vi-VN" sz="1400" spc="-1" strike="noStrike">
              <a:latin typeface="Times New Roman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vi-VN" sz="1400" spc="-1" strike="noStrike">
                <a:latin typeface="Times New Roman"/>
              </a:rPr>
              <a:t> </a:t>
            </a:r>
            <a:endParaRPr b="0" lang="vi-VN" sz="1400" spc="-1" strike="noStrike">
              <a:latin typeface="Times New Roman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vi-VN" sz="1400" spc="-1" strike="noStrike">
                <a:latin typeface="Times New Roman"/>
              </a:rPr>
              <a:t> </a:t>
            </a:r>
            <a:endParaRPr b="0" lang="vi-VN" sz="1400" spc="-1" strike="noStrike">
              <a:latin typeface="Times New Roman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A3A51B49-CD7E-4434-B728-9CF6811B2D1A}" type="slidenum">
              <a:rPr b="0" lang="vi-VN" sz="1400" spc="-1" strike="noStrike">
                <a:latin typeface="Times New Roman"/>
              </a:rPr>
              <a:t>1</a:t>
            </a:fld>
            <a:endParaRPr b="0" lang="vi-VN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vi-VN" sz="2000" spc="-1" strike="noStrike">
              <a:latin typeface="Arial"/>
            </a:endParaRPr>
          </a:p>
        </p:txBody>
      </p:sp>
      <p:sp>
        <p:nvSpPr>
          <p:cNvPr id="3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96378D6-51BF-43ED-B967-D4B3157532BD}" type="slidenum">
              <a:rPr b="0" lang="vi-VN" sz="1200" spc="-1" strike="noStrike">
                <a:solidFill>
                  <a:srgbClr val="000000"/>
                </a:solidFill>
                <a:latin typeface="+mn-lt"/>
                <a:ea typeface="字魂59号-创粗黑"/>
              </a:rPr>
              <a:t>&lt;number&gt;</a:t>
            </a:fld>
            <a:endParaRPr b="0" lang="vi-VN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vi-VN" sz="2000" spc="-1" strike="noStrike">
              <a:latin typeface="Arial"/>
            </a:endParaRPr>
          </a:p>
        </p:txBody>
      </p:sp>
      <p:sp>
        <p:nvSpPr>
          <p:cNvPr id="31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DB557A6-A2E1-467C-8495-64B90863E4E3}" type="slidenum">
              <a:rPr b="0" lang="vi-VN" sz="1200" spc="-1" strike="noStrike">
                <a:solidFill>
                  <a:srgbClr val="000000"/>
                </a:solidFill>
                <a:latin typeface="Calibri"/>
                <a:ea typeface="字魂59号-创粗黑"/>
              </a:rPr>
              <a:t>12</a:t>
            </a:fld>
            <a:endParaRPr b="0" lang="vi-VN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vi-VN" sz="2000" spc="-1" strike="noStrike">
              <a:latin typeface="Arial"/>
            </a:endParaRPr>
          </a:p>
        </p:txBody>
      </p:sp>
      <p:sp>
        <p:nvSpPr>
          <p:cNvPr id="31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D35E01C-7BEF-4970-9F48-04344DE8F773}" type="slidenum">
              <a:rPr b="0" lang="vi-VN" sz="1200" spc="-1" strike="noStrike">
                <a:solidFill>
                  <a:srgbClr val="000000"/>
                </a:solidFill>
                <a:latin typeface="Calibri"/>
                <a:ea typeface="字魂59号-创粗黑"/>
              </a:rPr>
              <a:t>12</a:t>
            </a:fld>
            <a:endParaRPr b="0" lang="vi-VN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vi-VN" sz="2000" spc="-1" strike="noStrike">
              <a:latin typeface="Arial"/>
            </a:endParaRPr>
          </a:p>
        </p:txBody>
      </p:sp>
      <p:sp>
        <p:nvSpPr>
          <p:cNvPr id="31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4E1CFFE-8EDA-47FC-BB8E-C214115B1EAE}" type="slidenum">
              <a:rPr b="0" lang="vi-VN" sz="1200" spc="-1" strike="noStrike">
                <a:solidFill>
                  <a:srgbClr val="000000"/>
                </a:solidFill>
                <a:latin typeface="Calibri"/>
                <a:ea typeface="字魂59号-创粗黑"/>
              </a:rPr>
              <a:t>12</a:t>
            </a:fld>
            <a:endParaRPr b="0" lang="vi-VN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vi-VN" sz="2000" spc="-1" strike="noStrike">
              <a:latin typeface="Arial"/>
            </a:endParaRPr>
          </a:p>
        </p:txBody>
      </p:sp>
      <p:sp>
        <p:nvSpPr>
          <p:cNvPr id="3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0AD4B9E-D051-4CE1-81FC-D8D7746937D9}" type="slidenum">
              <a:rPr b="0" lang="vi-VN" sz="1200" spc="-1" strike="noStrike">
                <a:solidFill>
                  <a:srgbClr val="000000"/>
                </a:solidFill>
                <a:latin typeface="Calibri"/>
                <a:ea typeface="字魂59号-创粗黑"/>
              </a:rPr>
              <a:t>12</a:t>
            </a:fld>
            <a:endParaRPr b="0" lang="vi-VN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vi-VN" sz="2000" spc="-1" strike="noStrike">
              <a:latin typeface="Arial"/>
            </a:endParaRPr>
          </a:p>
        </p:txBody>
      </p:sp>
      <p:sp>
        <p:nvSpPr>
          <p:cNvPr id="3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9FA8D3D-1B00-4126-A155-767C5B6C89EA}" type="slidenum">
              <a:rPr b="0" lang="vi-VN" sz="1200" spc="-1" strike="noStrike">
                <a:solidFill>
                  <a:srgbClr val="000000"/>
                </a:solidFill>
                <a:latin typeface="+mn-lt"/>
                <a:ea typeface="字魂59号-创粗黑"/>
              </a:rPr>
              <a:t>12</a:t>
            </a:fld>
            <a:endParaRPr b="0" lang="vi-VN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vi-VN" sz="2000" spc="-1" strike="noStrike">
              <a:latin typeface="Arial"/>
            </a:endParaRPr>
          </a:p>
        </p:txBody>
      </p:sp>
      <p:sp>
        <p:nvSpPr>
          <p:cNvPr id="3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ED3A87F-7DF3-406D-8731-BBABAA8CF8E9}" type="slidenum">
              <a:rPr b="0" lang="vi-VN" sz="1200" spc="-1" strike="noStrike">
                <a:solidFill>
                  <a:srgbClr val="000000"/>
                </a:solidFill>
                <a:latin typeface="+mn-lt"/>
                <a:ea typeface="字魂59号-创粗黑"/>
              </a:rPr>
              <a:t>12</a:t>
            </a:fld>
            <a:endParaRPr b="0" lang="vi-VN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vi-VN" sz="2000" spc="-1" strike="noStrike">
              <a:latin typeface="Arial"/>
            </a:endParaRPr>
          </a:p>
        </p:txBody>
      </p:sp>
      <p:sp>
        <p:nvSpPr>
          <p:cNvPr id="3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33B58BD-0043-45D7-B94A-5D89AF5791F8}" type="slidenum">
              <a:rPr b="0" lang="vi-VN" sz="1200" spc="-1" strike="noStrike">
                <a:solidFill>
                  <a:srgbClr val="000000"/>
                </a:solidFill>
                <a:latin typeface="Calibri"/>
                <a:ea typeface="字魂59号-创粗黑"/>
              </a:rPr>
              <a:t>&lt;number&gt;</a:t>
            </a:fld>
            <a:endParaRPr b="0" lang="vi-VN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91436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1523880" y="4050000"/>
            <a:ext cx="91436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1523880" y="40500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209280" y="40500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15560" y="19008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7707240" y="19008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1523880" y="40500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4615560" y="40500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7707240" y="40500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1523880" y="1900800"/>
            <a:ext cx="9143640" cy="4114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vi-VN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91436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1523880" y="565560"/>
            <a:ext cx="91436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vi-VN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1523880" y="40500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1523880" y="1900800"/>
            <a:ext cx="9143640" cy="4114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vi-VN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209280" y="40500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1523880" y="4050000"/>
            <a:ext cx="91436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91436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1523880" y="4050000"/>
            <a:ext cx="91436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1523880" y="40500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209280" y="40500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15560" y="19008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7707240" y="19008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1523880" y="40500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4615560" y="40500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7707240" y="40500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1523880" y="1900800"/>
            <a:ext cx="9143640" cy="4114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vi-VN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91436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91436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1523880" y="565560"/>
            <a:ext cx="91436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vi-VN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1523880" y="40500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209280" y="40500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1523880" y="4050000"/>
            <a:ext cx="91436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91436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1523880" y="4050000"/>
            <a:ext cx="91436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1523880" y="40500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209280" y="40500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615560" y="19008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7707240" y="19008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1523880" y="40500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4615560" y="40500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body"/>
          </p:nvPr>
        </p:nvSpPr>
        <p:spPr>
          <a:xfrm>
            <a:off x="7707240" y="40500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subTitle"/>
          </p:nvPr>
        </p:nvSpPr>
        <p:spPr>
          <a:xfrm>
            <a:off x="1523880" y="1900800"/>
            <a:ext cx="9143640" cy="4114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vi-VN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91436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subTitle"/>
          </p:nvPr>
        </p:nvSpPr>
        <p:spPr>
          <a:xfrm>
            <a:off x="1523880" y="565560"/>
            <a:ext cx="91436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vi-VN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1523880" y="40500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209280" y="40500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1523880" y="4050000"/>
            <a:ext cx="91436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91436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1523880" y="4050000"/>
            <a:ext cx="91436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1523880" y="40500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6209280" y="40500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615560" y="19008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7707240" y="19008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1523880" y="40500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body"/>
          </p:nvPr>
        </p:nvSpPr>
        <p:spPr>
          <a:xfrm>
            <a:off x="4615560" y="40500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71" name="PlaceHolder 7"/>
          <p:cNvSpPr>
            <a:spLocks noGrp="1"/>
          </p:cNvSpPr>
          <p:nvPr>
            <p:ph type="body"/>
          </p:nvPr>
        </p:nvSpPr>
        <p:spPr>
          <a:xfrm>
            <a:off x="7707240" y="4050000"/>
            <a:ext cx="294408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1523880" y="565560"/>
            <a:ext cx="91436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vi-VN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1523880" y="40500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411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209280" y="40500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5238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09280" y="1900800"/>
            <a:ext cx="44618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1523880" y="4050000"/>
            <a:ext cx="9143640" cy="196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 hidden="1"/>
          <p:cNvSpPr/>
          <p:nvPr/>
        </p:nvSpPr>
        <p:spPr>
          <a:xfrm>
            <a:off x="-3261240" y="3576960"/>
            <a:ext cx="2714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vi-VN" sz="2800" spc="-1" strike="noStrike">
                <a:solidFill>
                  <a:srgbClr val="002060"/>
                </a:solidFill>
                <a:latin typeface="Tahoma"/>
              </a:rPr>
              <a:t>Ms Huyền Phạm</a:t>
            </a:r>
            <a:endParaRPr b="0" lang="vi-VN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vi-VN" sz="2800" spc="-1" strike="noStrike">
                <a:solidFill>
                  <a:srgbClr val="002060"/>
                </a:solidFill>
                <a:latin typeface="Tahoma"/>
              </a:rPr>
              <a:t>0936.082.789</a:t>
            </a:r>
            <a:endParaRPr b="0" lang="vi-VN" sz="2800" spc="-1" strike="noStrike">
              <a:latin typeface="Arial"/>
            </a:endParaRPr>
          </a:p>
        </p:txBody>
      </p:sp>
      <p:pic>
        <p:nvPicPr>
          <p:cNvPr id="1" name="Picture 7" descr=""/>
          <p:cNvPicPr/>
          <p:nvPr/>
        </p:nvPicPr>
        <p:blipFill>
          <a:blip r:embed="rId2"/>
          <a:stretch/>
        </p:blipFill>
        <p:spPr>
          <a:xfrm>
            <a:off x="-3304080" y="600120"/>
            <a:ext cx="2773080" cy="2828520"/>
          </a:xfrm>
          <a:prstGeom prst="rect">
            <a:avLst/>
          </a:prstGeom>
          <a:ln>
            <a:noFill/>
          </a:ln>
        </p:spPr>
      </p:pic>
      <p:pic>
        <p:nvPicPr>
          <p:cNvPr id="2" name="Picture 12" descr=""/>
          <p:cNvPicPr/>
          <p:nvPr/>
        </p:nvPicPr>
        <p:blipFill>
          <a:blip r:embed="rId3"/>
          <a:stretch/>
        </p:blipFill>
        <p:spPr>
          <a:xfrm>
            <a:off x="-2046600" y="184320"/>
            <a:ext cx="1731600" cy="1731600"/>
          </a:xfrm>
          <a:prstGeom prst="rect">
            <a:avLst/>
          </a:prstGeom>
          <a:ln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A2CA1FB-D1AE-4ED6-BCC9-DF1CF32FA306}" type="datetime">
              <a:rPr b="0" lang="vi-VN" sz="1200" spc="-1" strike="noStrike">
                <a:solidFill>
                  <a:srgbClr val="8b8b8b"/>
                </a:solidFill>
                <a:latin typeface="Calibri"/>
              </a:rPr>
              <a:t>12/8/24</a:t>
            </a:fld>
            <a:endParaRPr b="0" lang="vi-VN" sz="1200" spc="-1" strike="noStrike"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vi-VN" sz="2400" spc="-1" strike="noStrike">
              <a:latin typeface="Times New Roman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EC7D7A6-55C4-4416-9843-60E2D5FFC438}" type="slidenum">
              <a:rPr b="0" lang="vi-VN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vi-VN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2764080" y="-7131600"/>
            <a:ext cx="5350680" cy="535068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5" name="CustomShape 2"/>
          <p:cNvSpPr/>
          <p:nvPr/>
        </p:nvSpPr>
        <p:spPr>
          <a:xfrm>
            <a:off x="2823840" y="9317160"/>
            <a:ext cx="5350680" cy="5350680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" name="PlaceHolder 3"/>
          <p:cNvSpPr>
            <a:spLocks noGrp="1"/>
          </p:cNvSpPr>
          <p:nvPr>
            <p:ph type="title"/>
          </p:nvPr>
        </p:nvSpPr>
        <p:spPr>
          <a:xfrm>
            <a:off x="1523880" y="565560"/>
            <a:ext cx="9143640" cy="114264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0" lang="en-US" sz="3400" spc="-1" strike="noStrike">
                <a:solidFill>
                  <a:srgbClr val="163d3e"/>
                </a:solidFill>
                <a:latin typeface="Times New Roman"/>
              </a:rPr>
              <a:t>Click to edit Master title style</a:t>
            </a:r>
            <a:endParaRPr b="0" lang="en-US" sz="34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1523880" y="1900800"/>
            <a:ext cx="9143640" cy="4114440"/>
          </a:xfrm>
          <a:prstGeom prst="rect">
            <a:avLst/>
          </a:prstGeom>
        </p:spPr>
        <p:txBody>
          <a:bodyPr>
            <a:noAutofit/>
          </a:bodyPr>
          <a:p>
            <a:pPr marL="274320" indent="-228240">
              <a:lnSpc>
                <a:spcPct val="90000"/>
              </a:lnSpc>
              <a:spcBef>
                <a:spcPts val="1800"/>
              </a:spcBef>
              <a:buClr>
                <a:srgbClr val="1d5253"/>
              </a:buClr>
              <a:buSzPct val="90000"/>
              <a:buFont typeface="Arial"/>
              <a:buChar char="•"/>
            </a:pPr>
            <a:r>
              <a:rPr b="0" lang="vi-VN" sz="2000" spc="-1" strike="noStrike">
                <a:solidFill>
                  <a:srgbClr val="1d5253"/>
                </a:solidFill>
                <a:latin typeface="Times New Roman"/>
              </a:rPr>
              <a:t>Bấm để thêm nội dung</a:t>
            </a:r>
            <a:endParaRPr b="0" lang="vi-VN" sz="2000" spc="-1" strike="noStrike">
              <a:solidFill>
                <a:srgbClr val="1d5253"/>
              </a:solidFill>
              <a:latin typeface="Times New Roman"/>
            </a:endParaRPr>
          </a:p>
          <a:p>
            <a:pPr lvl="1" marL="594360" indent="-228240">
              <a:lnSpc>
                <a:spcPct val="90000"/>
              </a:lnSpc>
              <a:spcBef>
                <a:spcPts val="1001"/>
              </a:spcBef>
              <a:buClr>
                <a:srgbClr val="1d5253"/>
              </a:buClr>
              <a:buSzPct val="90000"/>
              <a:buFont typeface="Arial"/>
              <a:buChar char="•"/>
            </a:pPr>
            <a:r>
              <a:rPr b="0" lang="vi-VN" sz="1800" spc="-1" strike="noStrike">
                <a:solidFill>
                  <a:srgbClr val="1d5253"/>
                </a:solidFill>
                <a:latin typeface="Times New Roman"/>
              </a:rPr>
              <a:t>Mức hai</a:t>
            </a:r>
            <a:endParaRPr b="0" lang="vi-VN" sz="1800" spc="-1" strike="noStrike">
              <a:solidFill>
                <a:srgbClr val="1d5253"/>
              </a:solidFill>
              <a:latin typeface="Times New Roman"/>
            </a:endParaRPr>
          </a:p>
          <a:p>
            <a:pPr lvl="2" marL="914400" indent="-228240">
              <a:lnSpc>
                <a:spcPct val="90000"/>
              </a:lnSpc>
              <a:spcBef>
                <a:spcPts val="799"/>
              </a:spcBef>
              <a:buClr>
                <a:srgbClr val="1d5253"/>
              </a:buClr>
              <a:buSzPct val="90000"/>
              <a:buFont typeface="Arial"/>
              <a:buChar char="•"/>
            </a:pPr>
            <a:r>
              <a:rPr b="0" lang="vi-VN" sz="1600" spc="-1" strike="noStrike">
                <a:solidFill>
                  <a:srgbClr val="1d5253"/>
                </a:solidFill>
                <a:latin typeface="Times New Roman"/>
              </a:rPr>
              <a:t>Mức ba</a:t>
            </a:r>
            <a:endParaRPr b="0" lang="vi-VN" sz="1600" spc="-1" strike="noStrike">
              <a:solidFill>
                <a:srgbClr val="1d5253"/>
              </a:solidFill>
              <a:latin typeface="Times New Roman"/>
            </a:endParaRPr>
          </a:p>
          <a:p>
            <a:pPr lvl="3" marL="1234440" indent="-228240">
              <a:lnSpc>
                <a:spcPct val="90000"/>
              </a:lnSpc>
              <a:spcBef>
                <a:spcPts val="799"/>
              </a:spcBef>
              <a:buClr>
                <a:srgbClr val="1d5253"/>
              </a:buClr>
              <a:buSzPct val="90000"/>
              <a:buFont typeface="Arial"/>
              <a:buChar char="•"/>
            </a:pPr>
            <a:r>
              <a:rPr b="0" lang="vi-VN" sz="1400" spc="-1" strike="noStrike">
                <a:solidFill>
                  <a:srgbClr val="1d5253"/>
                </a:solidFill>
                <a:latin typeface="Times New Roman"/>
              </a:rPr>
              <a:t>Mức bốn</a:t>
            </a:r>
            <a:endParaRPr b="0" lang="vi-VN" sz="1400" spc="-1" strike="noStrike">
              <a:solidFill>
                <a:srgbClr val="1d5253"/>
              </a:solidFill>
              <a:latin typeface="Times New Roman"/>
            </a:endParaRPr>
          </a:p>
          <a:p>
            <a:pPr lvl="4" marL="1554480" indent="-228240">
              <a:lnSpc>
                <a:spcPct val="90000"/>
              </a:lnSpc>
              <a:spcBef>
                <a:spcPts val="799"/>
              </a:spcBef>
              <a:buClr>
                <a:srgbClr val="1d5253"/>
              </a:buClr>
              <a:buSzPct val="90000"/>
              <a:buFont typeface="Arial"/>
              <a:buChar char="•"/>
            </a:pPr>
            <a:r>
              <a:rPr b="0" lang="vi-VN" sz="1400" spc="-1" strike="noStrike">
                <a:solidFill>
                  <a:srgbClr val="1d5253"/>
                </a:solidFill>
                <a:latin typeface="Times New Roman"/>
              </a:rPr>
              <a:t>Mức năm</a:t>
            </a:r>
            <a:endParaRPr b="0" lang="vi-VN" sz="1400" spc="-1" strike="noStrike">
              <a:solidFill>
                <a:srgbClr val="1d5253"/>
              </a:solidFill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ftr"/>
          </p:nvPr>
        </p:nvSpPr>
        <p:spPr>
          <a:xfrm>
            <a:off x="838080" y="6400800"/>
            <a:ext cx="8000640" cy="20196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vi-VN" sz="2400" spc="-1" strike="noStrike">
              <a:latin typeface="Times New Roman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sldNum"/>
          </p:nvPr>
        </p:nvSpPr>
        <p:spPr>
          <a:xfrm>
            <a:off x="11737800" y="6400800"/>
            <a:ext cx="418320" cy="2019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1D3F936F-B7CB-492C-A4C3-8E2A1F8D3CC3}" type="slidenum">
              <a:rPr b="0" lang="vi-VN" sz="800" spc="-1" strike="noStrike">
                <a:solidFill>
                  <a:srgbClr val="1d5253"/>
                </a:solidFill>
                <a:latin typeface="Times New Roman"/>
              </a:rPr>
              <a:t>1</a:t>
            </a:fld>
            <a:endParaRPr b="0" lang="vi-VN" sz="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df6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2764080" y="-7131600"/>
            <a:ext cx="5350680" cy="5350680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87" name="CustomShape 2"/>
          <p:cNvSpPr/>
          <p:nvPr/>
        </p:nvSpPr>
        <p:spPr>
          <a:xfrm>
            <a:off x="2823840" y="9317160"/>
            <a:ext cx="5350680" cy="535068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88" name="PlaceHolder 3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字魂59号-创粗黑"/>
              </a:rPr>
              <a:t>单击此处编辑母版标题样式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17AB72CE-5D4A-4434-AE37-6CC15664C81D}" type="datetime">
              <a:rPr b="0" lang="vi-VN" sz="1200" spc="-1" strike="noStrike">
                <a:solidFill>
                  <a:srgbClr val="8b8b8b"/>
                </a:solidFill>
                <a:latin typeface="字魂59号-创粗黑"/>
              </a:rPr>
              <a:t>12/8/24</a:t>
            </a:fld>
            <a:endParaRPr b="0" lang="vi-VN" sz="1200" spc="-1" strike="noStrike">
              <a:latin typeface="Times New Roman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vi-VN" sz="2400" spc="-1" strike="noStrike">
              <a:latin typeface="Times New Roman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B83FD19-88A4-4751-9AB2-D0BE9BE6D81C}" type="slidenum">
              <a:rPr b="0" lang="vi-VN" sz="1200" spc="-1" strike="noStrike">
                <a:solidFill>
                  <a:srgbClr val="8b8b8b"/>
                </a:solidFill>
                <a:latin typeface="字魂59号-创粗黑"/>
              </a:rPr>
              <a:t>1</a:t>
            </a:fld>
            <a:endParaRPr b="0" lang="vi-VN" sz="1200" spc="-1" strike="noStrike">
              <a:latin typeface="Times New Roman"/>
            </a:endParaRPr>
          </a:p>
        </p:txBody>
      </p:sp>
      <p:sp>
        <p:nvSpPr>
          <p:cNvPr id="92" name="PlaceHolder 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字魂59号-创粗黑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字魂59号-创粗黑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字魂59号-创粗黑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字魂59号-创粗黑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字魂59号-创粗黑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字魂59号-创粗黑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字魂59号-创粗黑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字魂59号-创粗黑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字魂59号-创粗黑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字魂59号-创粗黑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字魂59号-创粗黑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字魂59号-创粗黑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字魂59号-创粗黑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字魂59号-创粗黑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df6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2764080" y="-7131600"/>
            <a:ext cx="5350680" cy="5350680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0" name="CustomShape 2"/>
          <p:cNvSpPr/>
          <p:nvPr/>
        </p:nvSpPr>
        <p:spPr>
          <a:xfrm>
            <a:off x="2823840" y="9317160"/>
            <a:ext cx="5350680" cy="535068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1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31360373-D637-454A-8848-28DEACA77DEE}" type="datetime">
              <a:rPr b="0" lang="vi-VN" sz="1200" spc="-1" strike="noStrike">
                <a:solidFill>
                  <a:srgbClr val="8b8b8b"/>
                </a:solidFill>
                <a:latin typeface="字魂59号-创粗黑"/>
              </a:rPr>
              <a:t>12/8/24</a:t>
            </a:fld>
            <a:endParaRPr b="0" lang="vi-VN" sz="1200" spc="-1" strike="noStrike">
              <a:latin typeface="Times New Roman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vi-VN" sz="2400" spc="-1" strike="noStrike">
              <a:latin typeface="Times New Roman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FB04B12-A4D8-408C-96D7-A1461615FD0B}" type="slidenum">
              <a:rPr b="0" lang="vi-VN" sz="1200" spc="-1" strike="noStrike">
                <a:solidFill>
                  <a:srgbClr val="8b8b8b"/>
                </a:solidFill>
                <a:latin typeface="字魂59号-创粗黑"/>
              </a:rPr>
              <a:t>1</a:t>
            </a:fld>
            <a:endParaRPr b="0" lang="vi-VN" sz="1200" spc="-1" strike="noStrike">
              <a:latin typeface="Times New Roman"/>
            </a:endParaRPr>
          </a:p>
        </p:txBody>
      </p:sp>
      <p:sp>
        <p:nvSpPr>
          <p:cNvPr id="134" name="PlaceHolder 6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字魂59号-创粗黑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字魂59号-创粗黑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字魂59号-创粗黑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字魂59号-创粗黑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字魂59号-创粗黑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字魂59号-创粗黑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字魂59号-创粗黑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字魂59号-创粗黑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字魂59号-创粗黑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字魂59号-创粗黑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字魂59号-创粗黑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字魂59号-创粗黑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字魂59号-创粗黑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字魂59号-创粗黑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slideLayout" Target="../slideLayouts/slideLayout26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slideLayout" Target="../slideLayouts/slideLayout26.xml"/><Relationship Id="rId6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slideLayout" Target="../slideLayouts/slideLayout26.xml"/><Relationship Id="rId1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slideLayout" Target="../slideLayouts/slideLayout26.xml"/><Relationship Id="rId6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5197320" y="810000"/>
            <a:ext cx="366480" cy="431280"/>
          </a:xfrm>
          <a:prstGeom prst="irregularSeal1">
            <a:avLst/>
          </a:prstGeom>
          <a:gradFill rotWithShape="0">
            <a:gsLst>
              <a:gs pos="0">
                <a:srgbClr val="ff0066"/>
              </a:gs>
              <a:gs pos="100000">
                <a:srgbClr val="ff0000"/>
              </a:gs>
            </a:gsLst>
            <a:path path="rect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2"/>
          <p:cNvSpPr/>
          <p:nvPr/>
        </p:nvSpPr>
        <p:spPr>
          <a:xfrm>
            <a:off x="5105520" y="5791320"/>
            <a:ext cx="183960" cy="369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0" name="Picture 2" descr=""/>
          <p:cNvPicPr/>
          <p:nvPr/>
        </p:nvPicPr>
        <p:blipFill>
          <a:blip r:embed="rId1"/>
          <a:stretch/>
        </p:blipFill>
        <p:spPr>
          <a:xfrm>
            <a:off x="114480" y="0"/>
            <a:ext cx="12191760" cy="6925320"/>
          </a:xfrm>
          <a:prstGeom prst="rect">
            <a:avLst/>
          </a:prstGeom>
          <a:ln>
            <a:noFill/>
          </a:ln>
        </p:spPr>
      </p:pic>
      <p:sp>
        <p:nvSpPr>
          <p:cNvPr id="181" name="CustomShape 3"/>
          <p:cNvSpPr/>
          <p:nvPr/>
        </p:nvSpPr>
        <p:spPr>
          <a:xfrm>
            <a:off x="1905120" y="1891440"/>
            <a:ext cx="8610120" cy="1752120"/>
          </a:xfrm>
          <a:custGeom>
            <a:avLst/>
            <a:gdLst/>
            <a:ahLst/>
            <a:rect l="0" t="0" r="r" b="b"/>
            <a:pathLst>
              <a:path w="23887" h="2308">
                <a:moveTo>
                  <a:pt x="0" y="2307"/>
                </a:moveTo>
                <a:lnTo>
                  <a:pt x="20" y="2247"/>
                </a:lnTo>
                <a:lnTo>
                  <a:pt x="46" y="2186"/>
                </a:lnTo>
                <a:lnTo>
                  <a:pt x="80" y="2126"/>
                </a:lnTo>
                <a:lnTo>
                  <a:pt x="121" y="2066"/>
                </a:lnTo>
                <a:lnTo>
                  <a:pt x="170" y="2006"/>
                </a:lnTo>
                <a:lnTo>
                  <a:pt x="226" y="1947"/>
                </a:lnTo>
                <a:lnTo>
                  <a:pt x="289" y="1887"/>
                </a:lnTo>
                <a:lnTo>
                  <a:pt x="360" y="1829"/>
                </a:lnTo>
                <a:lnTo>
                  <a:pt x="437" y="1770"/>
                </a:lnTo>
                <a:lnTo>
                  <a:pt x="522" y="1712"/>
                </a:lnTo>
                <a:lnTo>
                  <a:pt x="614" y="1654"/>
                </a:lnTo>
                <a:lnTo>
                  <a:pt x="713" y="1597"/>
                </a:lnTo>
                <a:lnTo>
                  <a:pt x="819" y="1541"/>
                </a:lnTo>
                <a:lnTo>
                  <a:pt x="931" y="1485"/>
                </a:lnTo>
                <a:lnTo>
                  <a:pt x="1051" y="1429"/>
                </a:lnTo>
                <a:lnTo>
                  <a:pt x="1177" y="1374"/>
                </a:lnTo>
                <a:lnTo>
                  <a:pt x="1310" y="1320"/>
                </a:lnTo>
                <a:lnTo>
                  <a:pt x="1450" y="1266"/>
                </a:lnTo>
                <a:lnTo>
                  <a:pt x="1596" y="1214"/>
                </a:lnTo>
                <a:lnTo>
                  <a:pt x="1748" y="1162"/>
                </a:lnTo>
                <a:lnTo>
                  <a:pt x="1907" y="1110"/>
                </a:lnTo>
                <a:lnTo>
                  <a:pt x="2072" y="1060"/>
                </a:lnTo>
                <a:lnTo>
                  <a:pt x="2243" y="1010"/>
                </a:lnTo>
                <a:lnTo>
                  <a:pt x="2420" y="962"/>
                </a:lnTo>
                <a:lnTo>
                  <a:pt x="2603" y="914"/>
                </a:lnTo>
                <a:lnTo>
                  <a:pt x="2792" y="867"/>
                </a:lnTo>
                <a:lnTo>
                  <a:pt x="2987" y="821"/>
                </a:lnTo>
                <a:lnTo>
                  <a:pt x="3187" y="776"/>
                </a:lnTo>
                <a:lnTo>
                  <a:pt x="3392" y="732"/>
                </a:lnTo>
                <a:lnTo>
                  <a:pt x="3603" y="690"/>
                </a:lnTo>
                <a:lnTo>
                  <a:pt x="3819" y="648"/>
                </a:lnTo>
                <a:lnTo>
                  <a:pt x="4040" y="607"/>
                </a:lnTo>
                <a:lnTo>
                  <a:pt x="4266" y="568"/>
                </a:lnTo>
                <a:lnTo>
                  <a:pt x="4496" y="529"/>
                </a:lnTo>
                <a:lnTo>
                  <a:pt x="4732" y="492"/>
                </a:lnTo>
                <a:lnTo>
                  <a:pt x="4971" y="456"/>
                </a:lnTo>
                <a:lnTo>
                  <a:pt x="5215" y="422"/>
                </a:lnTo>
                <a:lnTo>
                  <a:pt x="5464" y="388"/>
                </a:lnTo>
                <a:lnTo>
                  <a:pt x="5716" y="356"/>
                </a:lnTo>
                <a:lnTo>
                  <a:pt x="5972" y="325"/>
                </a:lnTo>
                <a:lnTo>
                  <a:pt x="6232" y="296"/>
                </a:lnTo>
                <a:lnTo>
                  <a:pt x="6495" y="267"/>
                </a:lnTo>
                <a:lnTo>
                  <a:pt x="6762" y="240"/>
                </a:lnTo>
                <a:lnTo>
                  <a:pt x="7031" y="215"/>
                </a:lnTo>
                <a:lnTo>
                  <a:pt x="7304" y="191"/>
                </a:lnTo>
                <a:lnTo>
                  <a:pt x="7580" y="168"/>
                </a:lnTo>
                <a:lnTo>
                  <a:pt x="7859" y="146"/>
                </a:lnTo>
                <a:lnTo>
                  <a:pt x="8140" y="126"/>
                </a:lnTo>
                <a:lnTo>
                  <a:pt x="8423" y="108"/>
                </a:lnTo>
                <a:lnTo>
                  <a:pt x="8709" y="91"/>
                </a:lnTo>
                <a:lnTo>
                  <a:pt x="8996" y="75"/>
                </a:lnTo>
                <a:lnTo>
                  <a:pt x="9286" y="61"/>
                </a:lnTo>
                <a:lnTo>
                  <a:pt x="9577" y="48"/>
                </a:lnTo>
                <a:lnTo>
                  <a:pt x="9869" y="37"/>
                </a:lnTo>
                <a:lnTo>
                  <a:pt x="10163" y="27"/>
                </a:lnTo>
                <a:lnTo>
                  <a:pt x="10458" y="19"/>
                </a:lnTo>
                <a:lnTo>
                  <a:pt x="10754" y="12"/>
                </a:lnTo>
                <a:lnTo>
                  <a:pt x="11051" y="7"/>
                </a:lnTo>
                <a:lnTo>
                  <a:pt x="11348" y="3"/>
                </a:lnTo>
                <a:lnTo>
                  <a:pt x="11645" y="1"/>
                </a:lnTo>
                <a:lnTo>
                  <a:pt x="11943" y="0"/>
                </a:lnTo>
                <a:lnTo>
                  <a:pt x="12241" y="1"/>
                </a:lnTo>
                <a:lnTo>
                  <a:pt x="12538" y="3"/>
                </a:lnTo>
                <a:lnTo>
                  <a:pt x="12835" y="7"/>
                </a:lnTo>
                <a:lnTo>
                  <a:pt x="13132" y="12"/>
                </a:lnTo>
                <a:lnTo>
                  <a:pt x="13428" y="19"/>
                </a:lnTo>
                <a:lnTo>
                  <a:pt x="13723" y="27"/>
                </a:lnTo>
                <a:lnTo>
                  <a:pt x="14016" y="37"/>
                </a:lnTo>
                <a:lnTo>
                  <a:pt x="14309" y="48"/>
                </a:lnTo>
                <a:lnTo>
                  <a:pt x="14600" y="61"/>
                </a:lnTo>
                <a:lnTo>
                  <a:pt x="14890" y="75"/>
                </a:lnTo>
                <a:lnTo>
                  <a:pt x="15177" y="91"/>
                </a:lnTo>
                <a:lnTo>
                  <a:pt x="15463" y="108"/>
                </a:lnTo>
                <a:lnTo>
                  <a:pt x="15746" y="126"/>
                </a:lnTo>
                <a:lnTo>
                  <a:pt x="16027" y="146"/>
                </a:lnTo>
                <a:lnTo>
                  <a:pt x="16306" y="168"/>
                </a:lnTo>
                <a:lnTo>
                  <a:pt x="16582" y="191"/>
                </a:lnTo>
                <a:lnTo>
                  <a:pt x="16854" y="215"/>
                </a:lnTo>
                <a:lnTo>
                  <a:pt x="17124" y="240"/>
                </a:lnTo>
                <a:lnTo>
                  <a:pt x="17391" y="267"/>
                </a:lnTo>
                <a:lnTo>
                  <a:pt x="17654" y="296"/>
                </a:lnTo>
                <a:lnTo>
                  <a:pt x="17914" y="325"/>
                </a:lnTo>
                <a:lnTo>
                  <a:pt x="18170" y="356"/>
                </a:lnTo>
                <a:lnTo>
                  <a:pt x="18422" y="388"/>
                </a:lnTo>
                <a:lnTo>
                  <a:pt x="18671" y="422"/>
                </a:lnTo>
                <a:lnTo>
                  <a:pt x="18915" y="456"/>
                </a:lnTo>
                <a:lnTo>
                  <a:pt x="19154" y="492"/>
                </a:lnTo>
                <a:lnTo>
                  <a:pt x="19390" y="529"/>
                </a:lnTo>
                <a:lnTo>
                  <a:pt x="19620" y="568"/>
                </a:lnTo>
                <a:lnTo>
                  <a:pt x="19846" y="607"/>
                </a:lnTo>
                <a:lnTo>
                  <a:pt x="20067" y="648"/>
                </a:lnTo>
                <a:lnTo>
                  <a:pt x="20283" y="690"/>
                </a:lnTo>
                <a:lnTo>
                  <a:pt x="20494" y="732"/>
                </a:lnTo>
                <a:lnTo>
                  <a:pt x="20699" y="776"/>
                </a:lnTo>
                <a:lnTo>
                  <a:pt x="20899" y="821"/>
                </a:lnTo>
                <a:lnTo>
                  <a:pt x="21094" y="867"/>
                </a:lnTo>
                <a:lnTo>
                  <a:pt x="21283" y="914"/>
                </a:lnTo>
                <a:lnTo>
                  <a:pt x="21466" y="962"/>
                </a:lnTo>
                <a:lnTo>
                  <a:pt x="21643" y="1010"/>
                </a:lnTo>
                <a:lnTo>
                  <a:pt x="21814" y="1060"/>
                </a:lnTo>
                <a:lnTo>
                  <a:pt x="21979" y="1110"/>
                </a:lnTo>
                <a:lnTo>
                  <a:pt x="22138" y="1162"/>
                </a:lnTo>
                <a:lnTo>
                  <a:pt x="22290" y="1214"/>
                </a:lnTo>
                <a:lnTo>
                  <a:pt x="22436" y="1266"/>
                </a:lnTo>
                <a:lnTo>
                  <a:pt x="22576" y="1320"/>
                </a:lnTo>
                <a:lnTo>
                  <a:pt x="22709" y="1374"/>
                </a:lnTo>
                <a:lnTo>
                  <a:pt x="22835" y="1429"/>
                </a:lnTo>
                <a:lnTo>
                  <a:pt x="22955" y="1485"/>
                </a:lnTo>
                <a:lnTo>
                  <a:pt x="23067" y="1541"/>
                </a:lnTo>
                <a:lnTo>
                  <a:pt x="23173" y="1597"/>
                </a:lnTo>
                <a:lnTo>
                  <a:pt x="23272" y="1654"/>
                </a:lnTo>
                <a:lnTo>
                  <a:pt x="23364" y="1712"/>
                </a:lnTo>
                <a:lnTo>
                  <a:pt x="23449" y="1770"/>
                </a:lnTo>
                <a:lnTo>
                  <a:pt x="23526" y="1829"/>
                </a:lnTo>
                <a:lnTo>
                  <a:pt x="23597" y="1887"/>
                </a:lnTo>
                <a:lnTo>
                  <a:pt x="23660" y="1947"/>
                </a:lnTo>
                <a:lnTo>
                  <a:pt x="23716" y="2006"/>
                </a:lnTo>
                <a:lnTo>
                  <a:pt x="23765" y="2066"/>
                </a:lnTo>
                <a:lnTo>
                  <a:pt x="23806" y="2126"/>
                </a:lnTo>
                <a:lnTo>
                  <a:pt x="23840" y="2186"/>
                </a:lnTo>
                <a:lnTo>
                  <a:pt x="23866" y="2247"/>
                </a:lnTo>
                <a:lnTo>
                  <a:pt x="23886" y="2307"/>
                </a:lnTo>
              </a:path>
            </a:pathLst>
          </a:cu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4"/>
          <p:cNvSpPr/>
          <p:nvPr/>
        </p:nvSpPr>
        <p:spPr>
          <a:xfrm>
            <a:off x="4025160" y="5653080"/>
            <a:ext cx="98640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vi-VN" sz="3600" spc="-1" strike="noStrike">
                <a:solidFill>
                  <a:srgbClr val="ff0000"/>
                </a:solidFill>
                <a:latin typeface="Times New Roman"/>
              </a:rPr>
              <a:t>Giáo viên: Nguyễn Thị Kim</a:t>
            </a:r>
            <a:endParaRPr b="0" lang="vi-VN" sz="3600" spc="-1" strike="noStrike">
              <a:latin typeface="Arial"/>
            </a:endParaRPr>
          </a:p>
        </p:txBody>
      </p:sp>
      <p:sp>
        <p:nvSpPr>
          <p:cNvPr id="183" name="CustomShape 5"/>
          <p:cNvSpPr/>
          <p:nvPr/>
        </p:nvSpPr>
        <p:spPr>
          <a:xfrm>
            <a:off x="5020920" y="2768040"/>
            <a:ext cx="21499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vi-VN" sz="5400" spc="-1" strike="noStrike">
                <a:solidFill>
                  <a:srgbClr val="ff7a1f"/>
                </a:solidFill>
                <a:latin typeface="Times New Roman"/>
              </a:rPr>
              <a:t>TOÁN</a:t>
            </a:r>
            <a:endParaRPr b="0" lang="vi-VN" sz="5400" spc="-1" strike="noStrike">
              <a:latin typeface="Arial"/>
            </a:endParaRPr>
          </a:p>
        </p:txBody>
      </p:sp>
      <p:sp>
        <p:nvSpPr>
          <p:cNvPr id="184" name="CustomShape 6"/>
          <p:cNvSpPr/>
          <p:nvPr/>
        </p:nvSpPr>
        <p:spPr>
          <a:xfrm>
            <a:off x="114480" y="4011120"/>
            <a:ext cx="1212876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vi-VN" sz="4400" spc="-1" strike="noStrike">
                <a:solidFill>
                  <a:srgbClr val="000000"/>
                </a:solidFill>
                <a:latin typeface="Times New Roman"/>
              </a:rPr>
              <a:t>Bài 3: Tìm thành phần trong phép cộng, phép trừ</a:t>
            </a:r>
            <a:endParaRPr b="0" lang="vi-VN" sz="4400" spc="-1" strike="noStrike">
              <a:latin typeface="Arial"/>
            </a:endParaRPr>
          </a:p>
        </p:txBody>
      </p:sp>
      <p:sp>
        <p:nvSpPr>
          <p:cNvPr id="185" name="CustomShape 7"/>
          <p:cNvSpPr/>
          <p:nvPr/>
        </p:nvSpPr>
        <p:spPr>
          <a:xfrm>
            <a:off x="1277640" y="1712160"/>
            <a:ext cx="99349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vi-VN" sz="5400" spc="-1" strike="noStrike">
                <a:solidFill>
                  <a:srgbClr val="000000"/>
                </a:solidFill>
                <a:latin typeface="Times New Roman"/>
              </a:rPr>
              <a:t>CHUYÊN ĐỀ CẤP TRƯỜNG</a:t>
            </a:r>
            <a:endParaRPr b="0" lang="vi-VN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23" presetSubtype="52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图片 3" descr=""/>
          <p:cNvPicPr/>
          <p:nvPr/>
        </p:nvPicPr>
        <p:blipFill>
          <a:blip r:embed="rId1"/>
          <a:stretch/>
        </p:blipFill>
        <p:spPr>
          <a:xfrm rot="20100000">
            <a:off x="-1472400" y="2095920"/>
            <a:ext cx="4917240" cy="8070480"/>
          </a:xfrm>
          <a:prstGeom prst="rect">
            <a:avLst/>
          </a:prstGeom>
          <a:ln>
            <a:noFill/>
          </a:ln>
        </p:spPr>
      </p:pic>
      <p:pic>
        <p:nvPicPr>
          <p:cNvPr id="276" name="图片 1" descr=""/>
          <p:cNvPicPr/>
          <p:nvPr/>
        </p:nvPicPr>
        <p:blipFill>
          <a:blip r:embed="rId2"/>
          <a:stretch/>
        </p:blipFill>
        <p:spPr>
          <a:xfrm rot="18360000">
            <a:off x="9293400" y="-2724120"/>
            <a:ext cx="5318280" cy="6892560"/>
          </a:xfrm>
          <a:prstGeom prst="rect">
            <a:avLst/>
          </a:prstGeom>
          <a:ln>
            <a:noFill/>
          </a:ln>
        </p:spPr>
      </p:pic>
      <p:sp>
        <p:nvSpPr>
          <p:cNvPr id="277" name="CustomShape 1"/>
          <p:cNvSpPr/>
          <p:nvPr/>
        </p:nvSpPr>
        <p:spPr>
          <a:xfrm>
            <a:off x="215280" y="236520"/>
            <a:ext cx="11577240" cy="62528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349294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2"/>
          <p:cNvSpPr/>
          <p:nvPr/>
        </p:nvSpPr>
        <p:spPr>
          <a:xfrm>
            <a:off x="2445120" y="583560"/>
            <a:ext cx="6847560" cy="7671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8b4a9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4000" spc="-1" strike="noStrike">
                <a:solidFill>
                  <a:srgbClr val="7030a0"/>
                </a:solidFill>
                <a:latin typeface="Arial"/>
              </a:rPr>
              <a:t>1. Tìm số hạng (theo mẫu)</a:t>
            </a:r>
            <a:endParaRPr b="0" lang="vi-VN" sz="4000" spc="-1" strike="noStrike">
              <a:latin typeface="Arial"/>
            </a:endParaRPr>
          </a:p>
        </p:txBody>
      </p:sp>
      <p:grpSp>
        <p:nvGrpSpPr>
          <p:cNvPr id="279" name="Group 3"/>
          <p:cNvGrpSpPr/>
          <p:nvPr/>
        </p:nvGrpSpPr>
        <p:grpSpPr>
          <a:xfrm>
            <a:off x="3369240" y="1698480"/>
            <a:ext cx="4998960" cy="1924560"/>
            <a:chOff x="3369240" y="1698480"/>
            <a:chExt cx="4998960" cy="1924560"/>
          </a:xfrm>
        </p:grpSpPr>
        <p:sp>
          <p:nvSpPr>
            <p:cNvPr id="280" name="CustomShape 4"/>
            <p:cNvSpPr/>
            <p:nvPr/>
          </p:nvSpPr>
          <p:spPr>
            <a:xfrm>
              <a:off x="3369240" y="1698480"/>
              <a:ext cx="4998960" cy="1924560"/>
            </a:xfrm>
            <a:prstGeom prst="rect">
              <a:avLst/>
            </a:prstGeom>
            <a:gradFill rotWithShape="0">
              <a:gsLst>
                <a:gs pos="0">
                  <a:srgbClr val="b1cbe9"/>
                </a:gs>
                <a:gs pos="100000">
                  <a:srgbClr val="a2c1e4"/>
                </a:gs>
              </a:gsLst>
              <a:lin ang="5400000"/>
            </a:gra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vi-VN" sz="3200" spc="-1" strike="noStrike">
                  <a:solidFill>
                    <a:srgbClr val="000000"/>
                  </a:solidFill>
                  <a:latin typeface="Calibri"/>
                </a:rPr>
                <a:t>Mẫu:          + 10 = 26</a:t>
              </a:r>
              <a:endParaRPr b="0" lang="vi-VN" sz="3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vi-VN" sz="3200" spc="-1" strike="noStrike">
                  <a:solidFill>
                    <a:srgbClr val="000000"/>
                  </a:solidFill>
                  <a:latin typeface="Calibri"/>
                </a:rPr>
                <a:t>              </a:t>
              </a:r>
              <a:r>
                <a:rPr b="0" lang="vi-VN" sz="3200" spc="-1" strike="noStrike">
                  <a:solidFill>
                    <a:srgbClr val="000000"/>
                  </a:solidFill>
                  <a:latin typeface="Calibri"/>
                </a:rPr>
                <a:t>26 – 10 = 16</a:t>
              </a:r>
              <a:endParaRPr b="0" lang="vi-VN" sz="3200" spc="-1" strike="noStrike">
                <a:latin typeface="Arial"/>
              </a:endParaRPr>
            </a:p>
          </p:txBody>
        </p:sp>
        <p:sp>
          <p:nvSpPr>
            <p:cNvPr id="281" name="CustomShape 5"/>
            <p:cNvSpPr/>
            <p:nvPr/>
          </p:nvSpPr>
          <p:spPr>
            <a:xfrm>
              <a:off x="5161320" y="2084400"/>
              <a:ext cx="759600" cy="576000"/>
            </a:xfrm>
            <a:prstGeom prst="rect">
              <a:avLst/>
            </a:prstGeom>
            <a:ln w="3816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vi-VN" sz="4000" spc="-1" strike="noStrike">
                  <a:solidFill>
                    <a:srgbClr val="000000"/>
                  </a:solidFill>
                  <a:latin typeface="Calibri"/>
                </a:rPr>
                <a:t>?</a:t>
              </a:r>
              <a:endParaRPr b="0" lang="vi-VN" sz="4000" spc="-1" strike="noStrike">
                <a:latin typeface="Arial"/>
              </a:endParaRPr>
            </a:p>
          </p:txBody>
        </p:sp>
      </p:grpSp>
      <p:pic>
        <p:nvPicPr>
          <p:cNvPr id="282" name="Picture 23" descr=""/>
          <p:cNvPicPr/>
          <p:nvPr/>
        </p:nvPicPr>
        <p:blipFill>
          <a:blip r:embed="rId3"/>
          <a:stretch/>
        </p:blipFill>
        <p:spPr>
          <a:xfrm>
            <a:off x="3569400" y="3303720"/>
            <a:ext cx="5382360" cy="3513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217" dur="indefinite" restart="never" nodeType="tmRoot">
          <p:childTnLst>
            <p:seq>
              <p:cTn id="218" dur="indefinite" nodeType="mainSeq"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3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4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23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3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4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" descr=""/>
          <p:cNvPicPr/>
          <p:nvPr/>
        </p:nvPicPr>
        <p:blipFill>
          <a:blip r:embed="rId1"/>
          <a:stretch/>
        </p:blipFill>
        <p:spPr>
          <a:xfrm>
            <a:off x="9565200" y="4727880"/>
            <a:ext cx="3261960" cy="212976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2445120" y="583560"/>
            <a:ext cx="6847560" cy="7671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8b4a9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4000" spc="-1" strike="noStrike">
                <a:solidFill>
                  <a:srgbClr val="7030a0"/>
                </a:solidFill>
                <a:latin typeface="Arial"/>
              </a:rPr>
              <a:t>1. Tìm số hạng (theo mẫu)</a:t>
            </a:r>
            <a:endParaRPr b="0" lang="vi-VN" sz="4000" spc="-1" strike="noStrike"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457200" y="1817280"/>
            <a:ext cx="4907160" cy="1924560"/>
          </a:xfrm>
          <a:prstGeom prst="rect">
            <a:avLst/>
          </a:prstGeom>
          <a:gradFill rotWithShape="0">
            <a:gsLst>
              <a:gs pos="0">
                <a:srgbClr val="b1cbe9"/>
              </a:gs>
              <a:gs pos="100000">
                <a:srgbClr val="a2c1e4"/>
              </a:gs>
            </a:gsLst>
            <a:lin ang="5400000"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vi-VN" sz="40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vi-VN" sz="4000" spc="-1" strike="noStrike">
                <a:solidFill>
                  <a:srgbClr val="000000"/>
                </a:solidFill>
                <a:latin typeface="Calibri"/>
              </a:rPr>
              <a:t>a.     ?     + 20 = 35</a:t>
            </a:r>
            <a:endParaRPr b="0" lang="vi-VN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vi-VN" sz="4000" spc="-1" strike="noStrike">
                <a:solidFill>
                  <a:srgbClr val="000000"/>
                </a:solidFill>
                <a:latin typeface="Calibri"/>
              </a:rPr>
              <a:t>           </a:t>
            </a:r>
            <a:r>
              <a:rPr b="0" lang="vi-VN" sz="4000" spc="-1" strike="noStrike">
                <a:solidFill>
                  <a:srgbClr val="000000"/>
                </a:solidFill>
                <a:latin typeface="Calibri"/>
              </a:rPr>
              <a:t>35 – 20 = 15</a:t>
            </a:r>
            <a:endParaRPr b="0" lang="vi-VN" sz="4000" spc="-1" strike="noStrike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6839280" y="1802880"/>
            <a:ext cx="4907160" cy="1924560"/>
          </a:xfrm>
          <a:prstGeom prst="rect">
            <a:avLst/>
          </a:prstGeom>
          <a:gradFill rotWithShape="0">
            <a:gsLst>
              <a:gs pos="0">
                <a:srgbClr val="b1cbe9"/>
              </a:gs>
              <a:gs pos="100000">
                <a:srgbClr val="a2c1e4"/>
              </a:gs>
            </a:gsLst>
            <a:lin ang="5400000"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vi-VN" sz="40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vi-VN" sz="4000" spc="-1" strike="noStrike">
                <a:solidFill>
                  <a:srgbClr val="000000"/>
                </a:solidFill>
                <a:latin typeface="Calibri"/>
              </a:rPr>
              <a:t>b.     ?      + 15 = 25</a:t>
            </a:r>
            <a:endParaRPr b="0" lang="vi-VN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vi-VN" sz="4000" spc="-1" strike="noStrike">
                <a:solidFill>
                  <a:srgbClr val="000000"/>
                </a:solidFill>
                <a:latin typeface="Calibri"/>
              </a:rPr>
              <a:t>          </a:t>
            </a:r>
            <a:r>
              <a:rPr b="0" lang="vi-VN" sz="4000" spc="-1" strike="noStrike">
                <a:solidFill>
                  <a:srgbClr val="000000"/>
                </a:solidFill>
                <a:latin typeface="Calibri"/>
              </a:rPr>
              <a:t>25 – 15 = 10</a:t>
            </a:r>
            <a:endParaRPr b="0" lang="vi-VN" sz="4000" spc="-1" strike="noStrike">
              <a:latin typeface="Arial"/>
            </a:endParaRPr>
          </a:p>
        </p:txBody>
      </p:sp>
      <p:sp>
        <p:nvSpPr>
          <p:cNvPr id="287" name="CustomShape 4"/>
          <p:cNvSpPr/>
          <p:nvPr/>
        </p:nvSpPr>
        <p:spPr>
          <a:xfrm>
            <a:off x="3457440" y="4308120"/>
            <a:ext cx="4907160" cy="1924560"/>
          </a:xfrm>
          <a:prstGeom prst="rect">
            <a:avLst/>
          </a:prstGeom>
          <a:gradFill rotWithShape="0">
            <a:gsLst>
              <a:gs pos="0">
                <a:srgbClr val="b1cbe9"/>
              </a:gs>
              <a:gs pos="100000">
                <a:srgbClr val="a2c1e4"/>
              </a:gs>
            </a:gsLst>
            <a:lin ang="5400000"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vi-VN" sz="40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vi-VN" sz="4000" spc="-1" strike="noStrike">
                <a:solidFill>
                  <a:srgbClr val="000000"/>
                </a:solidFill>
                <a:latin typeface="Calibri"/>
              </a:rPr>
              <a:t>c.      14  +  ? = 28</a:t>
            </a:r>
            <a:endParaRPr b="0" lang="vi-VN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vi-VN" sz="4000" spc="-1" strike="noStrike">
                <a:solidFill>
                  <a:srgbClr val="000000"/>
                </a:solidFill>
                <a:latin typeface="Calibri"/>
              </a:rPr>
              <a:t>           </a:t>
            </a:r>
            <a:r>
              <a:rPr b="0" lang="vi-VN" sz="4000" spc="-1" strike="noStrike">
                <a:solidFill>
                  <a:srgbClr val="000000"/>
                </a:solidFill>
                <a:latin typeface="Calibri"/>
              </a:rPr>
              <a:t>28 – 14 = 14</a:t>
            </a:r>
            <a:endParaRPr b="0" lang="vi-VN" sz="40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235" dur="indefinite" restart="never" nodeType="tmRoot">
          <p:childTnLst>
            <p:seq>
              <p:cTn id="236" dur="indefinite" nodeType="mainSeq">
                <p:childTnLst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250560" y="221400"/>
            <a:ext cx="11577240" cy="625284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sp>
        <p:nvSpPr>
          <p:cNvPr id="289" name="CustomShape 2"/>
          <p:cNvSpPr/>
          <p:nvPr/>
        </p:nvSpPr>
        <p:spPr>
          <a:xfrm>
            <a:off x="1688040" y="479160"/>
            <a:ext cx="6447600" cy="958680"/>
          </a:xfrm>
          <a:prstGeom prst="rect">
            <a:avLst/>
          </a:prstGeom>
          <a:noFill/>
          <a:ln>
            <a:noFill/>
          </a:ln>
          <a:effectLst>
            <a:outerShdw algn="bl" blurRad="50800" dir="189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vi-VN" sz="4800" spc="-1" strike="noStrike">
                <a:solidFill>
                  <a:srgbClr val="5e2700"/>
                </a:solidFill>
                <a:latin typeface="Calibri"/>
              </a:rPr>
              <a:t>Số</a:t>
            </a:r>
            <a:endParaRPr b="0" lang="vi-VN" sz="4800" spc="-1" strike="noStrike">
              <a:latin typeface="Arial"/>
            </a:endParaRPr>
          </a:p>
        </p:txBody>
      </p:sp>
      <p:sp>
        <p:nvSpPr>
          <p:cNvPr id="290" name="CustomShape 3"/>
          <p:cNvSpPr/>
          <p:nvPr/>
        </p:nvSpPr>
        <p:spPr>
          <a:xfrm>
            <a:off x="928080" y="395280"/>
            <a:ext cx="759600" cy="740520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vi-VN" sz="5400" spc="-1" strike="noStrike">
                <a:solidFill>
                  <a:srgbClr val="5e2700"/>
                </a:solidFill>
                <a:latin typeface="Itim"/>
              </a:rPr>
              <a:t>2</a:t>
            </a:r>
            <a:endParaRPr b="0" lang="vi-VN" sz="5400" spc="-1" strike="noStrike">
              <a:latin typeface="Arial"/>
            </a:endParaRPr>
          </a:p>
        </p:txBody>
      </p:sp>
      <p:graphicFrame>
        <p:nvGraphicFramePr>
          <p:cNvPr id="291" name="Table 4"/>
          <p:cNvGraphicFramePr/>
          <p:nvPr/>
        </p:nvGraphicFramePr>
        <p:xfrm>
          <a:off x="1147680" y="2576160"/>
          <a:ext cx="9896040" cy="2156400"/>
        </p:xfrm>
        <a:graphic>
          <a:graphicData uri="http://schemas.openxmlformats.org/drawingml/2006/table">
            <a:tbl>
              <a:tblPr/>
              <a:tblGrid>
                <a:gridCol w="2133360"/>
                <a:gridCol w="1533240"/>
                <a:gridCol w="1562040"/>
                <a:gridCol w="1695240"/>
                <a:gridCol w="1590480"/>
                <a:gridCol w="1381680"/>
              </a:tblGrid>
              <a:tr h="7189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Số hạng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?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21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?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60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189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Số hạng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?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?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189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Tổng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30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38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54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40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vi-VN" sz="3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170</a:t>
                      </a:r>
                      <a:endParaRPr b="0" lang="vi-VN" sz="3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1d5253"/>
                      </a:solidFill>
                    </a:lnL>
                    <a:lnR w="12240">
                      <a:solidFill>
                        <a:srgbClr val="1d5253"/>
                      </a:solidFill>
                    </a:lnR>
                    <a:lnT w="12240">
                      <a:solidFill>
                        <a:srgbClr val="1d5253"/>
                      </a:solidFill>
                    </a:lnT>
                    <a:lnB w="12240">
                      <a:solidFill>
                        <a:srgbClr val="1d5253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92" name="CustomShape 5"/>
          <p:cNvSpPr/>
          <p:nvPr/>
        </p:nvSpPr>
        <p:spPr>
          <a:xfrm>
            <a:off x="5200560" y="2666880"/>
            <a:ext cx="818640" cy="533160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3600" spc="-1" strike="noStrike">
                <a:solidFill>
                  <a:srgbClr val="ff0000"/>
                </a:solidFill>
                <a:latin typeface="Arial"/>
              </a:rPr>
              <a:t>22</a:t>
            </a:r>
            <a:endParaRPr b="0" lang="vi-VN" sz="3600" spc="-1" strike="noStrike">
              <a:latin typeface="Arial"/>
            </a:endParaRPr>
          </a:p>
        </p:txBody>
      </p:sp>
      <p:sp>
        <p:nvSpPr>
          <p:cNvPr id="293" name="CustomShape 6"/>
          <p:cNvSpPr/>
          <p:nvPr/>
        </p:nvSpPr>
        <p:spPr>
          <a:xfrm>
            <a:off x="6819840" y="3384000"/>
            <a:ext cx="818640" cy="533160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3600" spc="-1" strike="noStrike">
                <a:solidFill>
                  <a:srgbClr val="ff0000"/>
                </a:solidFill>
                <a:latin typeface="Arial"/>
              </a:rPr>
              <a:t>33</a:t>
            </a:r>
            <a:endParaRPr b="0" lang="vi-VN" sz="3600" spc="-1" strike="noStrike">
              <a:latin typeface="Arial"/>
            </a:endParaRPr>
          </a:p>
        </p:txBody>
      </p:sp>
      <p:sp>
        <p:nvSpPr>
          <p:cNvPr id="294" name="CustomShape 7"/>
          <p:cNvSpPr/>
          <p:nvPr/>
        </p:nvSpPr>
        <p:spPr>
          <a:xfrm>
            <a:off x="8439120" y="2666880"/>
            <a:ext cx="818640" cy="533160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3600" spc="-1" strike="noStrike">
                <a:solidFill>
                  <a:srgbClr val="ff0000"/>
                </a:solidFill>
                <a:latin typeface="Arial"/>
              </a:rPr>
              <a:t>22</a:t>
            </a:r>
            <a:endParaRPr b="0" lang="vi-VN" sz="3600" spc="-1" strike="noStrike">
              <a:latin typeface="Arial"/>
            </a:endParaRPr>
          </a:p>
        </p:txBody>
      </p:sp>
      <p:sp>
        <p:nvSpPr>
          <p:cNvPr id="295" name="CustomShape 8"/>
          <p:cNvSpPr/>
          <p:nvPr/>
        </p:nvSpPr>
        <p:spPr>
          <a:xfrm>
            <a:off x="9848880" y="3348000"/>
            <a:ext cx="1047240" cy="533160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3600" spc="-1" strike="noStrike">
                <a:solidFill>
                  <a:srgbClr val="ff0000"/>
                </a:solidFill>
                <a:latin typeface="Arial"/>
              </a:rPr>
              <a:t>110</a:t>
            </a:r>
            <a:endParaRPr b="0" lang="vi-VN" sz="3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249" dur="indefinite" restart="never" nodeType="tmRoot">
          <p:childTnLst>
            <p:seq>
              <p:cTn id="250" dur="indefinite" nodeType="mainSeq">
                <p:childTnLst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260" dur="500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265" dur="500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270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275" dur="50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250560" y="221400"/>
            <a:ext cx="11577240" cy="625284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sp>
        <p:nvSpPr>
          <p:cNvPr id="297" name="CustomShape 2"/>
          <p:cNvSpPr/>
          <p:nvPr/>
        </p:nvSpPr>
        <p:spPr>
          <a:xfrm>
            <a:off x="630000" y="439200"/>
            <a:ext cx="759600" cy="740520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vi-VN" sz="5400" spc="-1" strike="noStrike">
                <a:solidFill>
                  <a:srgbClr val="5e2700"/>
                </a:solidFill>
                <a:latin typeface="Itim"/>
              </a:rPr>
              <a:t>3</a:t>
            </a:r>
            <a:endParaRPr b="0" lang="vi-VN" sz="5400" spc="-1" strike="noStrike"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>
            <a:off x="1417680" y="439200"/>
            <a:ext cx="10143720" cy="137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vi-VN" sz="2800" spc="-1" strike="noStrike">
                <a:solidFill>
                  <a:srgbClr val="0070c0"/>
                </a:solidFill>
                <a:latin typeface="Arial"/>
              </a:rPr>
              <a:t>Hai bến có tất cả 65 thuyền để chở khách đi tham quan, trong đó bến thứ nhất có 40 thuyền. Hỏi bến thứ hai có bao nhiêu thuyền.</a:t>
            </a:r>
            <a:endParaRPr b="0" lang="vi-VN" sz="2800" spc="-1" strike="noStrike">
              <a:latin typeface="Arial"/>
            </a:endParaRPr>
          </a:p>
        </p:txBody>
      </p:sp>
      <p:sp>
        <p:nvSpPr>
          <p:cNvPr id="299" name="CustomShape 4"/>
          <p:cNvSpPr/>
          <p:nvPr/>
        </p:nvSpPr>
        <p:spPr>
          <a:xfrm>
            <a:off x="1280880" y="2104560"/>
            <a:ext cx="26474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vi-VN" sz="3200" spc="-1" strike="noStrike" u="sng">
                <a:solidFill>
                  <a:srgbClr val="002060"/>
                </a:solidFill>
                <a:uFillTx/>
                <a:latin typeface="Arial"/>
              </a:rPr>
              <a:t>Tóm tắt</a:t>
            </a:r>
            <a:endParaRPr b="0" lang="vi-VN" sz="3200" spc="-1" strike="noStrike">
              <a:latin typeface="Arial"/>
            </a:endParaRPr>
          </a:p>
        </p:txBody>
      </p:sp>
      <p:sp>
        <p:nvSpPr>
          <p:cNvPr id="300" name="CustomShape 5"/>
          <p:cNvSpPr/>
          <p:nvPr/>
        </p:nvSpPr>
        <p:spPr>
          <a:xfrm>
            <a:off x="-350640" y="2828520"/>
            <a:ext cx="52315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vi-VN" sz="3200" spc="-1" strike="noStrike">
                <a:solidFill>
                  <a:srgbClr val="002060"/>
                </a:solidFill>
                <a:latin typeface="Arial"/>
              </a:rPr>
              <a:t>Tổng: 65 thuyền</a:t>
            </a:r>
            <a:endParaRPr b="0" lang="vi-VN" sz="3200" spc="-1" strike="noStrike">
              <a:latin typeface="Arial"/>
            </a:endParaRPr>
          </a:p>
        </p:txBody>
      </p:sp>
      <p:sp>
        <p:nvSpPr>
          <p:cNvPr id="301" name="CustomShape 6"/>
          <p:cNvSpPr/>
          <p:nvPr/>
        </p:nvSpPr>
        <p:spPr>
          <a:xfrm>
            <a:off x="419400" y="3564360"/>
            <a:ext cx="52315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vi-VN" sz="3200" spc="-1" strike="noStrike">
                <a:solidFill>
                  <a:srgbClr val="002060"/>
                </a:solidFill>
                <a:latin typeface="Arial"/>
              </a:rPr>
              <a:t>Bến thứ nhất: 40 thuyền</a:t>
            </a:r>
            <a:endParaRPr b="0" lang="vi-VN" sz="3200" spc="-1" strike="noStrike">
              <a:latin typeface="Arial"/>
            </a:endParaRPr>
          </a:p>
        </p:txBody>
      </p:sp>
      <p:sp>
        <p:nvSpPr>
          <p:cNvPr id="302" name="CustomShape 7"/>
          <p:cNvSpPr/>
          <p:nvPr/>
        </p:nvSpPr>
        <p:spPr>
          <a:xfrm>
            <a:off x="-222120" y="4382280"/>
            <a:ext cx="61207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vi-VN" sz="3200" spc="-1" strike="noStrike">
                <a:solidFill>
                  <a:srgbClr val="002060"/>
                </a:solidFill>
                <a:latin typeface="Arial"/>
              </a:rPr>
              <a:t> </a:t>
            </a:r>
            <a:r>
              <a:rPr b="0" lang="vi-VN" sz="3200" spc="-1" strike="noStrike">
                <a:solidFill>
                  <a:srgbClr val="002060"/>
                </a:solidFill>
                <a:latin typeface="Arial"/>
              </a:rPr>
              <a:t>Bến thứ 2:…?...thuyền</a:t>
            </a:r>
            <a:endParaRPr b="0" lang="vi-VN" sz="3200" spc="-1" strike="noStrike">
              <a:latin typeface="Arial"/>
            </a:endParaRPr>
          </a:p>
        </p:txBody>
      </p:sp>
      <p:sp>
        <p:nvSpPr>
          <p:cNvPr id="303" name="CustomShape 8"/>
          <p:cNvSpPr/>
          <p:nvPr/>
        </p:nvSpPr>
        <p:spPr>
          <a:xfrm>
            <a:off x="6925680" y="2077920"/>
            <a:ext cx="26474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vi-VN" sz="3200" spc="-1" strike="noStrike" u="sng">
                <a:solidFill>
                  <a:srgbClr val="002060"/>
                </a:solidFill>
                <a:uFillTx/>
                <a:latin typeface="Arial"/>
              </a:rPr>
              <a:t>Bài giải</a:t>
            </a:r>
            <a:endParaRPr b="0" lang="vi-VN" sz="3200" spc="-1" strike="noStrike">
              <a:latin typeface="Arial"/>
            </a:endParaRPr>
          </a:p>
        </p:txBody>
      </p:sp>
      <p:sp>
        <p:nvSpPr>
          <p:cNvPr id="304" name="CustomShape 9"/>
          <p:cNvSpPr/>
          <p:nvPr/>
        </p:nvSpPr>
        <p:spPr>
          <a:xfrm>
            <a:off x="5482440" y="2814120"/>
            <a:ext cx="61704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vi-VN" sz="3200" spc="-1" strike="noStrike">
                <a:solidFill>
                  <a:srgbClr val="ff0000"/>
                </a:solidFill>
                <a:latin typeface="Arial"/>
              </a:rPr>
              <a:t>Bến thứ hai có số thuyền là:</a:t>
            </a:r>
            <a:endParaRPr b="0" lang="vi-VN" sz="3200" spc="-1" strike="noStrike">
              <a:latin typeface="Arial"/>
            </a:endParaRPr>
          </a:p>
        </p:txBody>
      </p:sp>
      <p:sp>
        <p:nvSpPr>
          <p:cNvPr id="305" name="CustomShape 10"/>
          <p:cNvSpPr/>
          <p:nvPr/>
        </p:nvSpPr>
        <p:spPr>
          <a:xfrm>
            <a:off x="6064200" y="3537720"/>
            <a:ext cx="52315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vi-VN" sz="3200" spc="-1" strike="noStrike">
                <a:solidFill>
                  <a:srgbClr val="ff0000"/>
                </a:solidFill>
                <a:latin typeface="Arial"/>
              </a:rPr>
              <a:t>65 – 40 = 25 (thuyền)</a:t>
            </a:r>
            <a:endParaRPr b="0" lang="vi-VN" sz="3200" spc="-1" strike="noStrike">
              <a:latin typeface="Arial"/>
            </a:endParaRPr>
          </a:p>
        </p:txBody>
      </p:sp>
      <p:sp>
        <p:nvSpPr>
          <p:cNvPr id="306" name="CustomShape 11"/>
          <p:cNvSpPr/>
          <p:nvPr/>
        </p:nvSpPr>
        <p:spPr>
          <a:xfrm>
            <a:off x="6180120" y="4351680"/>
            <a:ext cx="61207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vi-VN" sz="3200" spc="-1" strike="noStrike">
                <a:solidFill>
                  <a:srgbClr val="ff0000"/>
                </a:solidFill>
                <a:latin typeface="Arial"/>
              </a:rPr>
              <a:t>Đáp số: 25 thuyền</a:t>
            </a:r>
            <a:endParaRPr b="0" lang="vi-VN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276" dur="indefinite" restart="never" nodeType="tmRoot">
          <p:childTnLst>
            <p:seq>
              <p:cTn id="277" dur="indefinite" nodeType="mainSeq">
                <p:childTnLst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2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7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2" dur="50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7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2" dur="500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7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2" dur="50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7" dur="500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图片 2" descr=""/>
          <p:cNvPicPr/>
          <p:nvPr/>
        </p:nvPicPr>
        <p:blipFill>
          <a:blip r:embed="rId1"/>
          <a:srcRect l="4306" t="5103" r="29406" b="32777"/>
          <a:stretch/>
        </p:blipFill>
        <p:spPr>
          <a:xfrm>
            <a:off x="287280" y="1265040"/>
            <a:ext cx="11904120" cy="3933720"/>
          </a:xfrm>
          <a:prstGeom prst="rect">
            <a:avLst/>
          </a:prstGeom>
          <a:ln>
            <a:noFill/>
          </a:ln>
        </p:spPr>
      </p:pic>
      <p:sp>
        <p:nvSpPr>
          <p:cNvPr id="308" name="CustomShape 1"/>
          <p:cNvSpPr/>
          <p:nvPr/>
        </p:nvSpPr>
        <p:spPr>
          <a:xfrm>
            <a:off x="3776760" y="313200"/>
            <a:ext cx="4256280" cy="1345680"/>
          </a:xfrm>
          <a:custGeom>
            <a:avLst/>
            <a:gdLst/>
            <a:ahLst/>
            <a:rect l="l" t="t" r="r" b="b"/>
            <a:pathLst>
              <a:path w="4256720" h="1345919">
                <a:moveTo>
                  <a:pt x="384287" y="447705"/>
                </a:moveTo>
                <a:cubicBezTo>
                  <a:pt x="350900" y="372262"/>
                  <a:pt x="429145" y="288269"/>
                  <a:pt x="554063" y="215191"/>
                </a:cubicBezTo>
                <a:cubicBezTo>
                  <a:pt x="746675" y="99843"/>
                  <a:pt x="1109927" y="100449"/>
                  <a:pt x="1379985" y="162071"/>
                </a:cubicBezTo>
                <a:cubicBezTo>
                  <a:pt x="1536496" y="59847"/>
                  <a:pt x="1945285" y="56077"/>
                  <a:pt x="2212706" y="106925"/>
                </a:cubicBezTo>
                <a:cubicBezTo>
                  <a:pt x="2275579" y="75291"/>
                  <a:pt x="2411492" y="2249"/>
                  <a:pt x="2537182" y="6231"/>
                </a:cubicBezTo>
                <a:cubicBezTo>
                  <a:pt x="2702665" y="-10569"/>
                  <a:pt x="2833646" y="30754"/>
                  <a:pt x="2939600" y="77296"/>
                </a:cubicBezTo>
                <a:cubicBezTo>
                  <a:pt x="3053219" y="36618"/>
                  <a:pt x="3335620" y="-1927"/>
                  <a:pt x="3494353" y="21497"/>
                </a:cubicBezTo>
                <a:cubicBezTo>
                  <a:pt x="3639484" y="63186"/>
                  <a:pt x="3741702" y="104932"/>
                  <a:pt x="3775671" y="173723"/>
                </a:cubicBezTo>
                <a:cubicBezTo>
                  <a:pt x="3966805" y="194427"/>
                  <a:pt x="4077381" y="238606"/>
                  <a:pt x="4136704" y="321462"/>
                </a:cubicBezTo>
                <a:cubicBezTo>
                  <a:pt x="4174063" y="368685"/>
                  <a:pt x="4182716" y="423376"/>
                  <a:pt x="4120544" y="481664"/>
                </a:cubicBezTo>
                <a:cubicBezTo>
                  <a:pt x="4231678" y="548467"/>
                  <a:pt x="4278051" y="630487"/>
                  <a:pt x="4238589" y="726609"/>
                </a:cubicBezTo>
                <a:cubicBezTo>
                  <a:pt x="4187846" y="884884"/>
                  <a:pt x="3945830" y="926019"/>
                  <a:pt x="3685610" y="941021"/>
                </a:cubicBezTo>
                <a:cubicBezTo>
                  <a:pt x="3679019" y="1010010"/>
                  <a:pt x="3589421" y="1070664"/>
                  <a:pt x="3487652" y="1124745"/>
                </a:cubicBezTo>
                <a:cubicBezTo>
                  <a:pt x="3309630" y="1191823"/>
                  <a:pt x="3017358" y="1181981"/>
                  <a:pt x="2813672" y="1146990"/>
                </a:cubicBezTo>
                <a:cubicBezTo>
                  <a:pt x="2749217" y="1204212"/>
                  <a:pt x="2566444" y="1341891"/>
                  <a:pt x="2332032" y="1342990"/>
                </a:cubicBezTo>
                <a:cubicBezTo>
                  <a:pt x="2087428" y="1382157"/>
                  <a:pt x="1796122" y="1318262"/>
                  <a:pt x="1623859" y="1223353"/>
                </a:cubicBezTo>
                <a:cubicBezTo>
                  <a:pt x="1291146" y="1272739"/>
                  <a:pt x="787631" y="1259394"/>
                  <a:pt x="571898" y="1105149"/>
                </a:cubicBezTo>
                <a:cubicBezTo>
                  <a:pt x="362423" y="1093251"/>
                  <a:pt x="182433" y="1069325"/>
                  <a:pt x="109374" y="973610"/>
                </a:cubicBezTo>
                <a:cubicBezTo>
                  <a:pt x="71873" y="909288"/>
                  <a:pt x="115040" y="836414"/>
                  <a:pt x="208204" y="796055"/>
                </a:cubicBezTo>
                <a:cubicBezTo>
                  <a:pt x="68178" y="775849"/>
                  <a:pt x="-9822" y="694370"/>
                  <a:pt x="-493" y="613888"/>
                </a:cubicBezTo>
                <a:cubicBezTo>
                  <a:pt x="16593" y="536006"/>
                  <a:pt x="180189" y="456950"/>
                  <a:pt x="380641" y="451973"/>
                </a:cubicBezTo>
                <a:cubicBezTo>
                  <a:pt x="381504" y="450830"/>
                  <a:pt x="383145" y="449394"/>
                  <a:pt x="384287" y="447705"/>
                </a:cubicBezTo>
                <a:close/>
                <a:moveTo>
                  <a:pt x="462425" y="815558"/>
                </a:moveTo>
                <a:cubicBezTo>
                  <a:pt x="374056" y="832980"/>
                  <a:pt x="284838" y="812291"/>
                  <a:pt x="212836" y="790727"/>
                </a:cubicBezTo>
                <a:moveTo>
                  <a:pt x="682651" y="1087296"/>
                </a:moveTo>
                <a:cubicBezTo>
                  <a:pt x="642071" y="1095848"/>
                  <a:pt x="611459" y="1099640"/>
                  <a:pt x="573474" y="1099167"/>
                </a:cubicBezTo>
                <a:moveTo>
                  <a:pt x="1623662" y="1217869"/>
                </a:moveTo>
                <a:cubicBezTo>
                  <a:pt x="1597113" y="1199099"/>
                  <a:pt x="1580121" y="1178549"/>
                  <a:pt x="1557841" y="1163659"/>
                </a:cubicBezTo>
                <a:moveTo>
                  <a:pt x="2840473" y="1082685"/>
                </a:moveTo>
                <a:cubicBezTo>
                  <a:pt x="2838749" y="1101391"/>
                  <a:pt x="2827199" y="1120094"/>
                  <a:pt x="2814164" y="1142161"/>
                </a:cubicBezTo>
                <a:moveTo>
                  <a:pt x="3362907" y="715144"/>
                </a:moveTo>
                <a:cubicBezTo>
                  <a:pt x="3560259" y="746670"/>
                  <a:pt x="3686304" y="850349"/>
                  <a:pt x="3683245" y="937469"/>
                </a:cubicBezTo>
                <a:moveTo>
                  <a:pt x="4118573" y="478362"/>
                </a:moveTo>
                <a:cubicBezTo>
                  <a:pt x="4085855" y="509177"/>
                  <a:pt x="4036457" y="532949"/>
                  <a:pt x="3975894" y="561734"/>
                </a:cubicBezTo>
                <a:moveTo>
                  <a:pt x="3776262" y="169049"/>
                </a:moveTo>
                <a:cubicBezTo>
                  <a:pt x="3780623" y="179523"/>
                  <a:pt x="3783245" y="194093"/>
                  <a:pt x="3783751" y="208430"/>
                </a:cubicBezTo>
                <a:moveTo>
                  <a:pt x="2865206" y="123126"/>
                </a:moveTo>
                <a:cubicBezTo>
                  <a:pt x="2884312" y="104437"/>
                  <a:pt x="2904080" y="86578"/>
                  <a:pt x="2938319" y="72903"/>
                </a:cubicBezTo>
                <a:moveTo>
                  <a:pt x="2181667" y="147054"/>
                </a:moveTo>
                <a:cubicBezTo>
                  <a:pt x="2193304" y="131359"/>
                  <a:pt x="2198239" y="118258"/>
                  <a:pt x="2217041" y="103747"/>
                </a:cubicBezTo>
                <a:moveTo>
                  <a:pt x="1379492" y="161759"/>
                </a:moveTo>
                <a:cubicBezTo>
                  <a:pt x="1429554" y="168899"/>
                  <a:pt x="1470934" y="185648"/>
                  <a:pt x="1507588" y="203757"/>
                </a:cubicBezTo>
                <a:moveTo>
                  <a:pt x="406654" y="491914"/>
                </a:moveTo>
                <a:cubicBezTo>
                  <a:pt x="398289" y="480767"/>
                  <a:pt x="387026" y="464837"/>
                  <a:pt x="384287" y="447705"/>
                </a:cubicBezTo>
                <a:moveTo>
                  <a:pt x="384287" y="447705"/>
                </a:moveTo>
                <a:cubicBezTo>
                  <a:pt x="355340" y="385585"/>
                  <a:pt x="430774" y="263872"/>
                  <a:pt x="554063" y="215191"/>
                </a:cubicBezTo>
                <a:cubicBezTo>
                  <a:pt x="795650" y="137250"/>
                  <a:pt x="1148338" y="63211"/>
                  <a:pt x="1379985" y="162071"/>
                </a:cubicBezTo>
                <a:cubicBezTo>
                  <a:pt x="1568233" y="50816"/>
                  <a:pt x="1894515" y="2851"/>
                  <a:pt x="2212706" y="106925"/>
                </a:cubicBezTo>
                <a:cubicBezTo>
                  <a:pt x="2278460" y="54480"/>
                  <a:pt x="2405007" y="-7005"/>
                  <a:pt x="2537182" y="6231"/>
                </a:cubicBezTo>
                <a:cubicBezTo>
                  <a:pt x="2697128" y="-18120"/>
                  <a:pt x="2855295" y="48290"/>
                  <a:pt x="2939600" y="77296"/>
                </a:cubicBezTo>
                <a:cubicBezTo>
                  <a:pt x="3088854" y="47075"/>
                  <a:pt x="3288301" y="-30280"/>
                  <a:pt x="3494353" y="21497"/>
                </a:cubicBezTo>
                <a:cubicBezTo>
                  <a:pt x="3631368" y="62517"/>
                  <a:pt x="3737077" y="106599"/>
                  <a:pt x="3775671" y="173723"/>
                </a:cubicBezTo>
                <a:cubicBezTo>
                  <a:pt x="3941563" y="215570"/>
                  <a:pt x="4097257" y="252888"/>
                  <a:pt x="4136704" y="321462"/>
                </a:cubicBezTo>
                <a:cubicBezTo>
                  <a:pt x="4173652" y="373270"/>
                  <a:pt x="4173132" y="439037"/>
                  <a:pt x="4120544" y="481664"/>
                </a:cubicBezTo>
                <a:cubicBezTo>
                  <a:pt x="4247678" y="539453"/>
                  <a:pt x="4282038" y="631521"/>
                  <a:pt x="4238589" y="726609"/>
                </a:cubicBezTo>
                <a:cubicBezTo>
                  <a:pt x="4216434" y="860648"/>
                  <a:pt x="3935747" y="874285"/>
                  <a:pt x="3685610" y="941021"/>
                </a:cubicBezTo>
                <a:cubicBezTo>
                  <a:pt x="3678864" y="1015039"/>
                  <a:pt x="3617996" y="1087266"/>
                  <a:pt x="3487652" y="1124745"/>
                </a:cubicBezTo>
                <a:cubicBezTo>
                  <a:pt x="3287227" y="1204926"/>
                  <a:pt x="3001421" y="1192363"/>
                  <a:pt x="2813672" y="1146990"/>
                </a:cubicBezTo>
                <a:cubicBezTo>
                  <a:pt x="2721499" y="1202668"/>
                  <a:pt x="2543566" y="1340287"/>
                  <a:pt x="2332032" y="1342990"/>
                </a:cubicBezTo>
                <a:cubicBezTo>
                  <a:pt x="2055036" y="1372192"/>
                  <a:pt x="1777484" y="1310823"/>
                  <a:pt x="1623859" y="1223353"/>
                </a:cubicBezTo>
                <a:cubicBezTo>
                  <a:pt x="1321220" y="1315025"/>
                  <a:pt x="799119" y="1311469"/>
                  <a:pt x="571898" y="1105149"/>
                </a:cubicBezTo>
                <a:cubicBezTo>
                  <a:pt x="348766" y="1135550"/>
                  <a:pt x="165259" y="1040713"/>
                  <a:pt x="109374" y="973610"/>
                </a:cubicBezTo>
                <a:cubicBezTo>
                  <a:pt x="64707" y="920432"/>
                  <a:pt x="121770" y="851861"/>
                  <a:pt x="208204" y="796055"/>
                </a:cubicBezTo>
                <a:cubicBezTo>
                  <a:pt x="66765" y="765036"/>
                  <a:pt x="-10669" y="672668"/>
                  <a:pt x="-493" y="613888"/>
                </a:cubicBezTo>
                <a:cubicBezTo>
                  <a:pt x="5263" y="511258"/>
                  <a:pt x="142693" y="454395"/>
                  <a:pt x="380641" y="451973"/>
                </a:cubicBezTo>
                <a:cubicBezTo>
                  <a:pt x="381830" y="450628"/>
                  <a:pt x="383279" y="448943"/>
                  <a:pt x="384287" y="447705"/>
                </a:cubicBezTo>
                <a:close/>
                <a:moveTo>
                  <a:pt x="462425" y="815558"/>
                </a:moveTo>
                <a:cubicBezTo>
                  <a:pt x="363164" y="811196"/>
                  <a:pt x="286860" y="815574"/>
                  <a:pt x="212836" y="790727"/>
                </a:cubicBezTo>
                <a:moveTo>
                  <a:pt x="682651" y="1087296"/>
                </a:moveTo>
                <a:cubicBezTo>
                  <a:pt x="645559" y="1090222"/>
                  <a:pt x="612184" y="1091377"/>
                  <a:pt x="573474" y="1099167"/>
                </a:cubicBezTo>
                <a:moveTo>
                  <a:pt x="1623662" y="1217869"/>
                </a:moveTo>
                <a:cubicBezTo>
                  <a:pt x="1602968" y="1200968"/>
                  <a:pt x="1573802" y="1188872"/>
                  <a:pt x="1557841" y="1163659"/>
                </a:cubicBezTo>
                <a:moveTo>
                  <a:pt x="2840473" y="1082685"/>
                </a:moveTo>
                <a:cubicBezTo>
                  <a:pt x="2837977" y="1104600"/>
                  <a:pt x="2828598" y="1128006"/>
                  <a:pt x="2814164" y="1142161"/>
                </a:cubicBezTo>
                <a:moveTo>
                  <a:pt x="3362907" y="715144"/>
                </a:moveTo>
                <a:cubicBezTo>
                  <a:pt x="3564349" y="738296"/>
                  <a:pt x="3689904" y="853806"/>
                  <a:pt x="3683245" y="937469"/>
                </a:cubicBezTo>
                <a:moveTo>
                  <a:pt x="4118573" y="478362"/>
                </a:moveTo>
                <a:cubicBezTo>
                  <a:pt x="4072783" y="512304"/>
                  <a:pt x="4029310" y="546596"/>
                  <a:pt x="3975894" y="561734"/>
                </a:cubicBezTo>
                <a:moveTo>
                  <a:pt x="3776262" y="169049"/>
                </a:moveTo>
                <a:cubicBezTo>
                  <a:pt x="3780801" y="181304"/>
                  <a:pt x="3785089" y="195879"/>
                  <a:pt x="3783751" y="208430"/>
                </a:cubicBezTo>
                <a:moveTo>
                  <a:pt x="2865206" y="123126"/>
                </a:moveTo>
                <a:cubicBezTo>
                  <a:pt x="2879167" y="107469"/>
                  <a:pt x="2908578" y="86595"/>
                  <a:pt x="2938319" y="72903"/>
                </a:cubicBezTo>
                <a:moveTo>
                  <a:pt x="2181667" y="147054"/>
                </a:moveTo>
                <a:cubicBezTo>
                  <a:pt x="2184888" y="131007"/>
                  <a:pt x="2204430" y="117699"/>
                  <a:pt x="2217041" y="103747"/>
                </a:cubicBezTo>
                <a:moveTo>
                  <a:pt x="1379492" y="161759"/>
                </a:moveTo>
                <a:cubicBezTo>
                  <a:pt x="1428958" y="172808"/>
                  <a:pt x="1470030" y="188348"/>
                  <a:pt x="1507588" y="203757"/>
                </a:cubicBezTo>
                <a:moveTo>
                  <a:pt x="406654" y="491914"/>
                </a:moveTo>
                <a:cubicBezTo>
                  <a:pt x="396751" y="476266"/>
                  <a:pt x="390896" y="460059"/>
                  <a:pt x="384287" y="447705"/>
                </a:cubicBezTo>
              </a:path>
            </a:pathLst>
          </a:custGeom>
          <a:ln w="1908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4800" spc="-1" strike="noStrike">
                <a:solidFill>
                  <a:srgbClr val="a3dedf"/>
                </a:solidFill>
                <a:latin typeface="Times New Roman"/>
              </a:rPr>
              <a:t>Toán</a:t>
            </a:r>
            <a:endParaRPr b="0" lang="vi-VN" sz="4800" spc="-1" strike="noStrike">
              <a:latin typeface="Arial"/>
            </a:endParaRPr>
          </a:p>
        </p:txBody>
      </p:sp>
      <p:pic>
        <p:nvPicPr>
          <p:cNvPr id="309" name="Picture 9" descr=""/>
          <p:cNvPicPr/>
          <p:nvPr/>
        </p:nvPicPr>
        <p:blipFill>
          <a:blip r:embed="rId2"/>
          <a:stretch/>
        </p:blipFill>
        <p:spPr>
          <a:xfrm>
            <a:off x="3542760" y="3363480"/>
            <a:ext cx="3670920" cy="3670920"/>
          </a:xfrm>
          <a:prstGeom prst="rect">
            <a:avLst/>
          </a:prstGeom>
          <a:ln>
            <a:noFill/>
          </a:ln>
        </p:spPr>
      </p:pic>
      <p:pic>
        <p:nvPicPr>
          <p:cNvPr id="310" name="Picture 6" descr=""/>
          <p:cNvPicPr/>
          <p:nvPr/>
        </p:nvPicPr>
        <p:blipFill>
          <a:blip r:embed="rId3"/>
          <a:stretch/>
        </p:blipFill>
        <p:spPr>
          <a:xfrm>
            <a:off x="1077120" y="1658880"/>
            <a:ext cx="10267200" cy="2760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21" descr=""/>
          <p:cNvPicPr/>
          <p:nvPr/>
        </p:nvPicPr>
        <p:blipFill>
          <a:blip r:embed="rId1"/>
          <a:srcRect l="0" t="9609" r="0" b="19010"/>
          <a:stretch/>
        </p:blipFill>
        <p:spPr>
          <a:xfrm>
            <a:off x="-100080" y="-42840"/>
            <a:ext cx="12291480" cy="6928920"/>
          </a:xfrm>
          <a:prstGeom prst="rect">
            <a:avLst/>
          </a:prstGeom>
          <a:ln>
            <a:noFill/>
          </a:ln>
        </p:spPr>
      </p:pic>
      <p:pic>
        <p:nvPicPr>
          <p:cNvPr id="187" name="Picture 22" descr=""/>
          <p:cNvPicPr/>
          <p:nvPr/>
        </p:nvPicPr>
        <p:blipFill>
          <a:blip r:embed="rId2"/>
          <a:stretch/>
        </p:blipFill>
        <p:spPr>
          <a:xfrm>
            <a:off x="-98640" y="-720"/>
            <a:ext cx="12290400" cy="6858360"/>
          </a:xfrm>
          <a:prstGeom prst="rect">
            <a:avLst/>
          </a:prstGeom>
          <a:ln>
            <a:noFill/>
          </a:ln>
        </p:spPr>
      </p:pic>
      <p:pic>
        <p:nvPicPr>
          <p:cNvPr id="188" name="Picture 23" descr=""/>
          <p:cNvPicPr/>
          <p:nvPr/>
        </p:nvPicPr>
        <p:blipFill>
          <a:blip r:embed="rId3"/>
          <a:stretch/>
        </p:blipFill>
        <p:spPr>
          <a:xfrm>
            <a:off x="-646560" y="-431280"/>
            <a:ext cx="2256120" cy="2256120"/>
          </a:xfrm>
          <a:prstGeom prst="rect">
            <a:avLst/>
          </a:prstGeom>
          <a:ln>
            <a:noFill/>
          </a:ln>
        </p:spPr>
      </p:pic>
      <p:pic>
        <p:nvPicPr>
          <p:cNvPr id="189" name="Picture 24" descr=""/>
          <p:cNvPicPr/>
          <p:nvPr/>
        </p:nvPicPr>
        <p:blipFill>
          <a:blip r:embed="rId4"/>
          <a:srcRect l="7096" t="10633" r="6807" b="4241"/>
          <a:stretch/>
        </p:blipFill>
        <p:spPr>
          <a:xfrm>
            <a:off x="974880" y="1091880"/>
            <a:ext cx="749880" cy="511560"/>
          </a:xfrm>
          <a:prstGeom prst="rect">
            <a:avLst/>
          </a:prstGeom>
          <a:ln>
            <a:noFill/>
          </a:ln>
        </p:spPr>
      </p:pic>
      <p:pic>
        <p:nvPicPr>
          <p:cNvPr id="190" name="Picture 25" descr=""/>
          <p:cNvPicPr/>
          <p:nvPr/>
        </p:nvPicPr>
        <p:blipFill>
          <a:blip r:embed="rId5"/>
          <a:srcRect l="7072" t="10610" r="6825" b="4254"/>
          <a:stretch/>
        </p:blipFill>
        <p:spPr>
          <a:xfrm>
            <a:off x="8412480" y="494280"/>
            <a:ext cx="875520" cy="597240"/>
          </a:xfrm>
          <a:prstGeom prst="rect">
            <a:avLst/>
          </a:prstGeom>
          <a:ln>
            <a:noFill/>
          </a:ln>
        </p:spPr>
      </p:pic>
      <p:pic>
        <p:nvPicPr>
          <p:cNvPr id="191" name="Picture 26" descr=""/>
          <p:cNvPicPr/>
          <p:nvPr/>
        </p:nvPicPr>
        <p:blipFill>
          <a:blip r:embed="rId6"/>
          <a:srcRect l="7082" t="10632" r="6829" b="4262"/>
          <a:stretch/>
        </p:blipFill>
        <p:spPr>
          <a:xfrm>
            <a:off x="974880" y="3686760"/>
            <a:ext cx="981000" cy="669240"/>
          </a:xfrm>
          <a:prstGeom prst="rect">
            <a:avLst/>
          </a:prstGeom>
          <a:ln>
            <a:noFill/>
          </a:ln>
        </p:spPr>
      </p:pic>
      <p:pic>
        <p:nvPicPr>
          <p:cNvPr id="192" name="Picture 28" descr=""/>
          <p:cNvPicPr/>
          <p:nvPr/>
        </p:nvPicPr>
        <p:blipFill>
          <a:blip r:embed="rId7"/>
          <a:srcRect l="7080" t="10621" r="6821" b="4256"/>
          <a:stretch/>
        </p:blipFill>
        <p:spPr>
          <a:xfrm>
            <a:off x="3338280" y="760320"/>
            <a:ext cx="1193760" cy="814680"/>
          </a:xfrm>
          <a:prstGeom prst="rect">
            <a:avLst/>
          </a:prstGeom>
          <a:ln>
            <a:noFill/>
          </a:ln>
        </p:spPr>
      </p:pic>
      <p:pic>
        <p:nvPicPr>
          <p:cNvPr id="193" name="Picture 32" descr=""/>
          <p:cNvPicPr/>
          <p:nvPr/>
        </p:nvPicPr>
        <p:blipFill>
          <a:blip r:embed="rId8"/>
          <a:srcRect l="7097" t="10607" r="6818" b="4251"/>
          <a:stretch/>
        </p:blipFill>
        <p:spPr>
          <a:xfrm>
            <a:off x="10417680" y="1473840"/>
            <a:ext cx="1108800" cy="75636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5292720" y="5757480"/>
            <a:ext cx="1606320" cy="625320"/>
          </a:xfrm>
          <a:prstGeom prst="roundRect">
            <a:avLst>
              <a:gd name="adj" fmla="val 50000"/>
            </a:avLst>
          </a:prstGeom>
          <a:solidFill>
            <a:srgbClr val="34ad37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1800" spc="-1" strike="noStrike">
                <a:solidFill>
                  <a:srgbClr val="ffffff"/>
                </a:solidFill>
                <a:latin typeface="Calibri"/>
              </a:rPr>
              <a:t>PLAY</a:t>
            </a:r>
            <a:endParaRPr b="0" lang="vi-VN" sz="1800" spc="-1" strike="noStrike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1995120" y="1617480"/>
            <a:ext cx="7757280" cy="3270240"/>
          </a:xfrm>
          <a:prstGeom prst="roundRect">
            <a:avLst>
              <a:gd name="adj" fmla="val 6702"/>
            </a:avLst>
          </a:prstGeom>
          <a:solidFill>
            <a:schemeClr val="accent1">
              <a:lumMod val="40000"/>
              <a:lumOff val="60000"/>
            </a:schemeClr>
          </a:solidFill>
          <a:ln w="38160">
            <a:solidFill>
              <a:srgbClr val="4057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8000" spc="299" strike="noStrike">
                <a:solidFill>
                  <a:srgbClr val="002060"/>
                </a:solidFill>
                <a:latin typeface="Coiny"/>
              </a:rPr>
              <a:t>KHỞI ĐỘNG</a:t>
            </a:r>
            <a:endParaRPr b="0" lang="vi-VN" sz="80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8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nodeType="with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nodeType="with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nodeType="with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nodeType="with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nodeType="with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21" descr=""/>
          <p:cNvPicPr/>
          <p:nvPr/>
        </p:nvPicPr>
        <p:blipFill>
          <a:blip r:embed="rId1"/>
          <a:srcRect l="0" t="9609" r="0" b="19010"/>
          <a:stretch/>
        </p:blipFill>
        <p:spPr>
          <a:xfrm>
            <a:off x="-100080" y="-42840"/>
            <a:ext cx="12291480" cy="6928920"/>
          </a:xfrm>
          <a:prstGeom prst="rect">
            <a:avLst/>
          </a:prstGeom>
          <a:ln>
            <a:noFill/>
          </a:ln>
        </p:spPr>
      </p:pic>
      <p:pic>
        <p:nvPicPr>
          <p:cNvPr id="197" name="Picture 22" descr=""/>
          <p:cNvPicPr/>
          <p:nvPr/>
        </p:nvPicPr>
        <p:blipFill>
          <a:blip r:embed="rId2"/>
          <a:stretch/>
        </p:blipFill>
        <p:spPr>
          <a:xfrm>
            <a:off x="-98640" y="-720"/>
            <a:ext cx="12290400" cy="6858360"/>
          </a:xfrm>
          <a:prstGeom prst="rect">
            <a:avLst/>
          </a:prstGeom>
          <a:ln>
            <a:noFill/>
          </a:ln>
        </p:spPr>
      </p:pic>
      <p:pic>
        <p:nvPicPr>
          <p:cNvPr id="198" name="Picture 23" descr=""/>
          <p:cNvPicPr/>
          <p:nvPr/>
        </p:nvPicPr>
        <p:blipFill>
          <a:blip r:embed="rId3"/>
          <a:stretch/>
        </p:blipFill>
        <p:spPr>
          <a:xfrm>
            <a:off x="-646560" y="-431280"/>
            <a:ext cx="2256120" cy="2256120"/>
          </a:xfrm>
          <a:prstGeom prst="rect">
            <a:avLst/>
          </a:prstGeom>
          <a:ln>
            <a:noFill/>
          </a:ln>
        </p:spPr>
      </p:pic>
      <p:sp>
        <p:nvSpPr>
          <p:cNvPr id="199" name="CustomShape 1"/>
          <p:cNvSpPr/>
          <p:nvPr/>
        </p:nvSpPr>
        <p:spPr>
          <a:xfrm>
            <a:off x="1667880" y="1749960"/>
            <a:ext cx="8293320" cy="3231000"/>
          </a:xfrm>
          <a:prstGeom prst="roundRect">
            <a:avLst>
              <a:gd name="adj" fmla="val 6702"/>
            </a:avLst>
          </a:prstGeom>
          <a:solidFill>
            <a:schemeClr val="accent1">
              <a:lumMod val="40000"/>
              <a:lumOff val="60000"/>
            </a:schemeClr>
          </a:solidFill>
          <a:ln w="38160">
            <a:solidFill>
              <a:srgbClr val="4057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6600" spc="-1" strike="noStrike">
                <a:solidFill>
                  <a:srgbClr val="c00000"/>
                </a:solidFill>
                <a:latin typeface="Arial"/>
              </a:rPr>
              <a:t>5 + … = 15</a:t>
            </a:r>
            <a:endParaRPr b="0" lang="vi-VN" sz="6600" spc="-1" strike="noStrike">
              <a:latin typeface="Arial"/>
            </a:endParaRPr>
          </a:p>
        </p:txBody>
      </p:sp>
      <p:pic>
        <p:nvPicPr>
          <p:cNvPr id="200" name="Picture 3" descr=""/>
          <p:cNvPicPr/>
          <p:nvPr/>
        </p:nvPicPr>
        <p:blipFill>
          <a:blip r:embed="rId4"/>
          <a:stretch/>
        </p:blipFill>
        <p:spPr>
          <a:xfrm rot="20823600">
            <a:off x="632160" y="3799440"/>
            <a:ext cx="941400" cy="941400"/>
          </a:xfrm>
          <a:prstGeom prst="rect">
            <a:avLst/>
          </a:prstGeom>
          <a:ln>
            <a:noFill/>
          </a:ln>
        </p:spPr>
      </p:pic>
      <p:pic>
        <p:nvPicPr>
          <p:cNvPr id="201" name="Picture 6" descr=""/>
          <p:cNvPicPr/>
          <p:nvPr/>
        </p:nvPicPr>
        <p:blipFill>
          <a:blip r:embed="rId5"/>
          <a:srcRect l="0" t="9882" r="0" b="18622"/>
          <a:stretch/>
        </p:blipFill>
        <p:spPr>
          <a:xfrm rot="20479800">
            <a:off x="1213200" y="205560"/>
            <a:ext cx="1692360" cy="1307520"/>
          </a:xfrm>
          <a:prstGeom prst="rect">
            <a:avLst/>
          </a:prstGeom>
          <a:ln>
            <a:noFill/>
          </a:ln>
        </p:spPr>
      </p:pic>
      <p:pic>
        <p:nvPicPr>
          <p:cNvPr id="202" name="13 Imagen" descr=""/>
          <p:cNvPicPr/>
          <p:nvPr/>
        </p:nvPicPr>
        <p:blipFill>
          <a:blip r:embed="rId6"/>
          <a:stretch/>
        </p:blipFill>
        <p:spPr>
          <a:xfrm>
            <a:off x="10326240" y="1825200"/>
            <a:ext cx="750240" cy="71172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69" dur="indefinite" restart="never" nodeType="tmRoot">
          <p:childTnLst>
            <p:seq>
              <p:cTn id="70" dur="indefinite" nodeType="mainSeq"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1" descr=""/>
          <p:cNvPicPr/>
          <p:nvPr/>
        </p:nvPicPr>
        <p:blipFill>
          <a:blip r:embed="rId1"/>
          <a:srcRect l="0" t="9609" r="0" b="19010"/>
          <a:stretch/>
        </p:blipFill>
        <p:spPr>
          <a:xfrm>
            <a:off x="-100080" y="-42840"/>
            <a:ext cx="12291480" cy="6928920"/>
          </a:xfrm>
          <a:prstGeom prst="rect">
            <a:avLst/>
          </a:prstGeom>
          <a:ln>
            <a:noFill/>
          </a:ln>
        </p:spPr>
      </p:pic>
      <p:pic>
        <p:nvPicPr>
          <p:cNvPr id="204" name="Picture 22" descr=""/>
          <p:cNvPicPr/>
          <p:nvPr/>
        </p:nvPicPr>
        <p:blipFill>
          <a:blip r:embed="rId2"/>
          <a:stretch/>
        </p:blipFill>
        <p:spPr>
          <a:xfrm>
            <a:off x="-98640" y="-720"/>
            <a:ext cx="12290400" cy="6858360"/>
          </a:xfrm>
          <a:prstGeom prst="rect">
            <a:avLst/>
          </a:prstGeom>
          <a:ln>
            <a:noFill/>
          </a:ln>
        </p:spPr>
      </p:pic>
      <p:pic>
        <p:nvPicPr>
          <p:cNvPr id="205" name="Picture 23" descr=""/>
          <p:cNvPicPr/>
          <p:nvPr/>
        </p:nvPicPr>
        <p:blipFill>
          <a:blip r:embed="rId3"/>
          <a:stretch/>
        </p:blipFill>
        <p:spPr>
          <a:xfrm>
            <a:off x="-646560" y="-431280"/>
            <a:ext cx="2256120" cy="2256120"/>
          </a:xfrm>
          <a:prstGeom prst="rect">
            <a:avLst/>
          </a:prstGeom>
          <a:ln>
            <a:noFill/>
          </a:ln>
        </p:spPr>
      </p:pic>
      <p:sp>
        <p:nvSpPr>
          <p:cNvPr id="206" name="CustomShape 1"/>
          <p:cNvSpPr/>
          <p:nvPr/>
        </p:nvSpPr>
        <p:spPr>
          <a:xfrm>
            <a:off x="1667880" y="1749960"/>
            <a:ext cx="8293320" cy="3231000"/>
          </a:xfrm>
          <a:prstGeom prst="roundRect">
            <a:avLst>
              <a:gd name="adj" fmla="val 6702"/>
            </a:avLst>
          </a:prstGeom>
          <a:solidFill>
            <a:schemeClr val="accent1">
              <a:lumMod val="40000"/>
              <a:lumOff val="60000"/>
            </a:schemeClr>
          </a:solidFill>
          <a:ln w="38160">
            <a:solidFill>
              <a:srgbClr val="4057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6600" spc="-1" strike="noStrike">
                <a:solidFill>
                  <a:srgbClr val="c00000"/>
                </a:solidFill>
                <a:latin typeface="Arial"/>
              </a:rPr>
              <a:t>5 + 10 = 15</a:t>
            </a:r>
            <a:endParaRPr b="0" lang="vi-VN" sz="6600" spc="-1" strike="noStrike">
              <a:latin typeface="Arial"/>
            </a:endParaRPr>
          </a:p>
        </p:txBody>
      </p:sp>
      <p:pic>
        <p:nvPicPr>
          <p:cNvPr id="207" name="Picture 3" descr=""/>
          <p:cNvPicPr/>
          <p:nvPr/>
        </p:nvPicPr>
        <p:blipFill>
          <a:blip r:embed="rId4"/>
          <a:stretch/>
        </p:blipFill>
        <p:spPr>
          <a:xfrm rot="20823600">
            <a:off x="632160" y="3799440"/>
            <a:ext cx="941400" cy="941400"/>
          </a:xfrm>
          <a:prstGeom prst="rect">
            <a:avLst/>
          </a:prstGeom>
          <a:ln>
            <a:noFill/>
          </a:ln>
        </p:spPr>
      </p:pic>
      <p:pic>
        <p:nvPicPr>
          <p:cNvPr id="208" name="Picture 6" descr=""/>
          <p:cNvPicPr/>
          <p:nvPr/>
        </p:nvPicPr>
        <p:blipFill>
          <a:blip r:embed="rId5"/>
          <a:srcRect l="0" t="9882" r="0" b="18622"/>
          <a:stretch/>
        </p:blipFill>
        <p:spPr>
          <a:xfrm rot="20479800">
            <a:off x="1213200" y="205560"/>
            <a:ext cx="1692360" cy="1307520"/>
          </a:xfrm>
          <a:prstGeom prst="rect">
            <a:avLst/>
          </a:prstGeom>
          <a:ln>
            <a:noFill/>
          </a:ln>
        </p:spPr>
      </p:pic>
      <p:pic>
        <p:nvPicPr>
          <p:cNvPr id="209" name="13 Imagen" descr=""/>
          <p:cNvPicPr/>
          <p:nvPr/>
        </p:nvPicPr>
        <p:blipFill>
          <a:blip r:embed="rId6"/>
          <a:stretch/>
        </p:blipFill>
        <p:spPr>
          <a:xfrm>
            <a:off x="10326240" y="1825200"/>
            <a:ext cx="750240" cy="71172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78" dur="indefinite" restart="never" nodeType="tmRoot">
          <p:childTnLst>
            <p:seq>
              <p:cTn id="79" dur="indefinite" nodeType="mainSeq"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1" descr=""/>
          <p:cNvPicPr/>
          <p:nvPr/>
        </p:nvPicPr>
        <p:blipFill>
          <a:blip r:embed="rId1"/>
          <a:srcRect l="0" t="9609" r="0" b="19010"/>
          <a:stretch/>
        </p:blipFill>
        <p:spPr>
          <a:xfrm>
            <a:off x="-100080" y="-42840"/>
            <a:ext cx="12291480" cy="6928920"/>
          </a:xfrm>
          <a:prstGeom prst="rect">
            <a:avLst/>
          </a:prstGeom>
          <a:ln>
            <a:noFill/>
          </a:ln>
        </p:spPr>
      </p:pic>
      <p:pic>
        <p:nvPicPr>
          <p:cNvPr id="211" name="Picture 22" descr=""/>
          <p:cNvPicPr/>
          <p:nvPr/>
        </p:nvPicPr>
        <p:blipFill>
          <a:blip r:embed="rId2"/>
          <a:stretch/>
        </p:blipFill>
        <p:spPr>
          <a:xfrm>
            <a:off x="-98640" y="-720"/>
            <a:ext cx="12290400" cy="6858360"/>
          </a:xfrm>
          <a:prstGeom prst="rect">
            <a:avLst/>
          </a:prstGeom>
          <a:ln>
            <a:noFill/>
          </a:ln>
        </p:spPr>
      </p:pic>
      <p:pic>
        <p:nvPicPr>
          <p:cNvPr id="212" name="Picture 23" descr=""/>
          <p:cNvPicPr/>
          <p:nvPr/>
        </p:nvPicPr>
        <p:blipFill>
          <a:blip r:embed="rId3"/>
          <a:stretch/>
        </p:blipFill>
        <p:spPr>
          <a:xfrm>
            <a:off x="-646560" y="-431280"/>
            <a:ext cx="2256120" cy="2256120"/>
          </a:xfrm>
          <a:prstGeom prst="rect">
            <a:avLst/>
          </a:prstGeom>
          <a:ln>
            <a:noFill/>
          </a:ln>
        </p:spPr>
      </p:pic>
      <p:sp>
        <p:nvSpPr>
          <p:cNvPr id="213" name="CustomShape 1"/>
          <p:cNvSpPr/>
          <p:nvPr/>
        </p:nvSpPr>
        <p:spPr>
          <a:xfrm>
            <a:off x="1667880" y="1749960"/>
            <a:ext cx="8293320" cy="3231000"/>
          </a:xfrm>
          <a:prstGeom prst="roundRect">
            <a:avLst>
              <a:gd name="adj" fmla="val 6702"/>
            </a:avLst>
          </a:prstGeom>
          <a:solidFill>
            <a:schemeClr val="accent1">
              <a:lumMod val="40000"/>
              <a:lumOff val="60000"/>
            </a:schemeClr>
          </a:solidFill>
          <a:ln w="38160">
            <a:solidFill>
              <a:srgbClr val="4057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marL="1143000" indent="-1142640" algn="ctr">
              <a:lnSpc>
                <a:spcPct val="150000"/>
              </a:lnSpc>
              <a:buClr>
                <a:srgbClr val="c00000"/>
              </a:buClr>
              <a:buFont typeface="StarSymbol"/>
              <a:buAutoNum type="arabicPlain" startAt="5"/>
            </a:pPr>
            <a:r>
              <a:rPr b="1" lang="vi-VN" sz="6600" spc="-1" strike="noStrike">
                <a:solidFill>
                  <a:srgbClr val="c00000"/>
                </a:solidFill>
                <a:latin typeface="Arial"/>
              </a:rPr>
              <a:t>+   10   =   15</a:t>
            </a:r>
            <a:endParaRPr b="0" lang="vi-VN" sz="6600" spc="-1" strike="noStrike"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1" lang="vi-VN" sz="4400" spc="-1" strike="noStrike">
                <a:solidFill>
                  <a:srgbClr val="c00000"/>
                </a:solidFill>
                <a:latin typeface="Arial"/>
              </a:rPr>
              <a:t>  </a:t>
            </a:r>
            <a:r>
              <a:rPr b="1" lang="vi-VN" sz="4400" spc="-1" strike="noStrike">
                <a:solidFill>
                  <a:srgbClr val="c00000"/>
                </a:solidFill>
                <a:latin typeface="Arial"/>
              </a:rPr>
              <a:t>Số hạng   Số hạng    Tổng</a:t>
            </a:r>
            <a:endParaRPr b="0" lang="vi-VN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vi-VN" sz="4400" spc="-1" strike="noStrike">
              <a:latin typeface="Arial"/>
            </a:endParaRPr>
          </a:p>
        </p:txBody>
      </p:sp>
      <p:pic>
        <p:nvPicPr>
          <p:cNvPr id="214" name="Picture 3" descr=""/>
          <p:cNvPicPr/>
          <p:nvPr/>
        </p:nvPicPr>
        <p:blipFill>
          <a:blip r:embed="rId4"/>
          <a:stretch/>
        </p:blipFill>
        <p:spPr>
          <a:xfrm rot="20823600">
            <a:off x="632160" y="3799440"/>
            <a:ext cx="941400" cy="941400"/>
          </a:xfrm>
          <a:prstGeom prst="rect">
            <a:avLst/>
          </a:prstGeom>
          <a:ln>
            <a:noFill/>
          </a:ln>
        </p:spPr>
      </p:pic>
      <p:pic>
        <p:nvPicPr>
          <p:cNvPr id="215" name="Picture 6" descr=""/>
          <p:cNvPicPr/>
          <p:nvPr/>
        </p:nvPicPr>
        <p:blipFill>
          <a:blip r:embed="rId5"/>
          <a:srcRect l="0" t="9882" r="0" b="18622"/>
          <a:stretch/>
        </p:blipFill>
        <p:spPr>
          <a:xfrm rot="20479800">
            <a:off x="1213200" y="205560"/>
            <a:ext cx="1692360" cy="1307520"/>
          </a:xfrm>
          <a:prstGeom prst="rect">
            <a:avLst/>
          </a:prstGeom>
          <a:ln>
            <a:noFill/>
          </a:ln>
        </p:spPr>
      </p:pic>
      <p:pic>
        <p:nvPicPr>
          <p:cNvPr id="216" name="13 Imagen" descr=""/>
          <p:cNvPicPr/>
          <p:nvPr/>
        </p:nvPicPr>
        <p:blipFill>
          <a:blip r:embed="rId6"/>
          <a:stretch/>
        </p:blipFill>
        <p:spPr>
          <a:xfrm>
            <a:off x="10326240" y="1825200"/>
            <a:ext cx="750240" cy="71172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17" name="CustomShape 2"/>
          <p:cNvSpPr/>
          <p:nvPr/>
        </p:nvSpPr>
        <p:spPr>
          <a:xfrm>
            <a:off x="2976840" y="2966760"/>
            <a:ext cx="360" cy="31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8" name="CustomShape 3"/>
          <p:cNvSpPr/>
          <p:nvPr/>
        </p:nvSpPr>
        <p:spPr>
          <a:xfrm>
            <a:off x="2865960" y="2895480"/>
            <a:ext cx="225000" cy="461880"/>
          </a:xfrm>
          <a:prstGeom prst="down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CustomShape 4"/>
          <p:cNvSpPr/>
          <p:nvPr/>
        </p:nvSpPr>
        <p:spPr>
          <a:xfrm>
            <a:off x="5445720" y="2892960"/>
            <a:ext cx="225000" cy="461880"/>
          </a:xfrm>
          <a:prstGeom prst="down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0" name="CustomShape 5"/>
          <p:cNvSpPr/>
          <p:nvPr/>
        </p:nvSpPr>
        <p:spPr>
          <a:xfrm>
            <a:off x="8362440" y="2892960"/>
            <a:ext cx="225000" cy="461880"/>
          </a:xfrm>
          <a:prstGeom prst="down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87" dur="indefinite" restart="never" nodeType="tmRoot">
          <p:childTnLst>
            <p:seq>
              <p:cTn id="88" dur="indefinite" nodeType="mainSeq"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图片 2" descr=""/>
          <p:cNvPicPr/>
          <p:nvPr/>
        </p:nvPicPr>
        <p:blipFill>
          <a:blip r:embed="rId1"/>
          <a:srcRect l="4306" t="5103" r="29406" b="32777"/>
          <a:stretch/>
        </p:blipFill>
        <p:spPr>
          <a:xfrm>
            <a:off x="-264240" y="1265040"/>
            <a:ext cx="12455640" cy="3933720"/>
          </a:xfrm>
          <a:prstGeom prst="rect">
            <a:avLst/>
          </a:prstGeom>
          <a:ln>
            <a:noFill/>
          </a:ln>
        </p:spPr>
      </p:pic>
      <p:sp>
        <p:nvSpPr>
          <p:cNvPr id="222" name="CustomShape 1"/>
          <p:cNvSpPr/>
          <p:nvPr/>
        </p:nvSpPr>
        <p:spPr>
          <a:xfrm>
            <a:off x="3835440" y="61200"/>
            <a:ext cx="4256280" cy="1345680"/>
          </a:xfrm>
          <a:custGeom>
            <a:avLst/>
            <a:gdLst/>
            <a:ahLst/>
            <a:rect l="l" t="t" r="r" b="b"/>
            <a:pathLst>
              <a:path w="4256720" h="1345919">
                <a:moveTo>
                  <a:pt x="384287" y="447705"/>
                </a:moveTo>
                <a:cubicBezTo>
                  <a:pt x="350900" y="372262"/>
                  <a:pt x="429145" y="288269"/>
                  <a:pt x="554063" y="215191"/>
                </a:cubicBezTo>
                <a:cubicBezTo>
                  <a:pt x="746675" y="99843"/>
                  <a:pt x="1109927" y="100449"/>
                  <a:pt x="1379985" y="162071"/>
                </a:cubicBezTo>
                <a:cubicBezTo>
                  <a:pt x="1536496" y="59847"/>
                  <a:pt x="1945285" y="56077"/>
                  <a:pt x="2212706" y="106925"/>
                </a:cubicBezTo>
                <a:cubicBezTo>
                  <a:pt x="2275579" y="75291"/>
                  <a:pt x="2411492" y="2249"/>
                  <a:pt x="2537182" y="6231"/>
                </a:cubicBezTo>
                <a:cubicBezTo>
                  <a:pt x="2702665" y="-10569"/>
                  <a:pt x="2833646" y="30754"/>
                  <a:pt x="2939600" y="77296"/>
                </a:cubicBezTo>
                <a:cubicBezTo>
                  <a:pt x="3053219" y="36618"/>
                  <a:pt x="3335620" y="-1927"/>
                  <a:pt x="3494353" y="21497"/>
                </a:cubicBezTo>
                <a:cubicBezTo>
                  <a:pt x="3639484" y="63186"/>
                  <a:pt x="3741702" y="104932"/>
                  <a:pt x="3775671" y="173723"/>
                </a:cubicBezTo>
                <a:cubicBezTo>
                  <a:pt x="3966805" y="194427"/>
                  <a:pt x="4077381" y="238606"/>
                  <a:pt x="4136704" y="321462"/>
                </a:cubicBezTo>
                <a:cubicBezTo>
                  <a:pt x="4174063" y="368685"/>
                  <a:pt x="4182716" y="423376"/>
                  <a:pt x="4120544" y="481664"/>
                </a:cubicBezTo>
                <a:cubicBezTo>
                  <a:pt x="4231678" y="548467"/>
                  <a:pt x="4278051" y="630487"/>
                  <a:pt x="4238589" y="726609"/>
                </a:cubicBezTo>
                <a:cubicBezTo>
                  <a:pt x="4187846" y="884884"/>
                  <a:pt x="3945830" y="926019"/>
                  <a:pt x="3685610" y="941021"/>
                </a:cubicBezTo>
                <a:cubicBezTo>
                  <a:pt x="3679019" y="1010010"/>
                  <a:pt x="3589421" y="1070664"/>
                  <a:pt x="3487652" y="1124745"/>
                </a:cubicBezTo>
                <a:cubicBezTo>
                  <a:pt x="3309630" y="1191823"/>
                  <a:pt x="3017358" y="1181981"/>
                  <a:pt x="2813672" y="1146990"/>
                </a:cubicBezTo>
                <a:cubicBezTo>
                  <a:pt x="2749217" y="1204212"/>
                  <a:pt x="2566444" y="1341891"/>
                  <a:pt x="2332032" y="1342990"/>
                </a:cubicBezTo>
                <a:cubicBezTo>
                  <a:pt x="2087428" y="1382157"/>
                  <a:pt x="1796122" y="1318262"/>
                  <a:pt x="1623859" y="1223353"/>
                </a:cubicBezTo>
                <a:cubicBezTo>
                  <a:pt x="1291146" y="1272739"/>
                  <a:pt x="787631" y="1259394"/>
                  <a:pt x="571898" y="1105149"/>
                </a:cubicBezTo>
                <a:cubicBezTo>
                  <a:pt x="362423" y="1093251"/>
                  <a:pt x="182433" y="1069325"/>
                  <a:pt x="109374" y="973610"/>
                </a:cubicBezTo>
                <a:cubicBezTo>
                  <a:pt x="71873" y="909288"/>
                  <a:pt x="115040" y="836414"/>
                  <a:pt x="208204" y="796055"/>
                </a:cubicBezTo>
                <a:cubicBezTo>
                  <a:pt x="68178" y="775849"/>
                  <a:pt x="-9822" y="694370"/>
                  <a:pt x="-493" y="613888"/>
                </a:cubicBezTo>
                <a:cubicBezTo>
                  <a:pt x="16593" y="536006"/>
                  <a:pt x="180189" y="456950"/>
                  <a:pt x="380641" y="451973"/>
                </a:cubicBezTo>
                <a:cubicBezTo>
                  <a:pt x="381504" y="450830"/>
                  <a:pt x="383145" y="449394"/>
                  <a:pt x="384287" y="447705"/>
                </a:cubicBezTo>
                <a:close/>
                <a:moveTo>
                  <a:pt x="462425" y="815558"/>
                </a:moveTo>
                <a:cubicBezTo>
                  <a:pt x="374056" y="832980"/>
                  <a:pt x="284838" y="812291"/>
                  <a:pt x="212836" y="790727"/>
                </a:cubicBezTo>
                <a:moveTo>
                  <a:pt x="682651" y="1087296"/>
                </a:moveTo>
                <a:cubicBezTo>
                  <a:pt x="642071" y="1095848"/>
                  <a:pt x="611459" y="1099640"/>
                  <a:pt x="573474" y="1099167"/>
                </a:cubicBezTo>
                <a:moveTo>
                  <a:pt x="1623662" y="1217869"/>
                </a:moveTo>
                <a:cubicBezTo>
                  <a:pt x="1597113" y="1199099"/>
                  <a:pt x="1580121" y="1178549"/>
                  <a:pt x="1557841" y="1163659"/>
                </a:cubicBezTo>
                <a:moveTo>
                  <a:pt x="2840473" y="1082685"/>
                </a:moveTo>
                <a:cubicBezTo>
                  <a:pt x="2838749" y="1101391"/>
                  <a:pt x="2827199" y="1120094"/>
                  <a:pt x="2814164" y="1142161"/>
                </a:cubicBezTo>
                <a:moveTo>
                  <a:pt x="3362907" y="715144"/>
                </a:moveTo>
                <a:cubicBezTo>
                  <a:pt x="3560259" y="746670"/>
                  <a:pt x="3686304" y="850349"/>
                  <a:pt x="3683245" y="937469"/>
                </a:cubicBezTo>
                <a:moveTo>
                  <a:pt x="4118573" y="478362"/>
                </a:moveTo>
                <a:cubicBezTo>
                  <a:pt x="4085855" y="509177"/>
                  <a:pt x="4036457" y="532949"/>
                  <a:pt x="3975894" y="561734"/>
                </a:cubicBezTo>
                <a:moveTo>
                  <a:pt x="3776262" y="169049"/>
                </a:moveTo>
                <a:cubicBezTo>
                  <a:pt x="3780623" y="179523"/>
                  <a:pt x="3783245" y="194093"/>
                  <a:pt x="3783751" y="208430"/>
                </a:cubicBezTo>
                <a:moveTo>
                  <a:pt x="2865206" y="123126"/>
                </a:moveTo>
                <a:cubicBezTo>
                  <a:pt x="2884312" y="104437"/>
                  <a:pt x="2904080" y="86578"/>
                  <a:pt x="2938319" y="72903"/>
                </a:cubicBezTo>
                <a:moveTo>
                  <a:pt x="2181667" y="147054"/>
                </a:moveTo>
                <a:cubicBezTo>
                  <a:pt x="2193304" y="131359"/>
                  <a:pt x="2198239" y="118258"/>
                  <a:pt x="2217041" y="103747"/>
                </a:cubicBezTo>
                <a:moveTo>
                  <a:pt x="1379492" y="161759"/>
                </a:moveTo>
                <a:cubicBezTo>
                  <a:pt x="1429554" y="168899"/>
                  <a:pt x="1470934" y="185648"/>
                  <a:pt x="1507588" y="203757"/>
                </a:cubicBezTo>
                <a:moveTo>
                  <a:pt x="406654" y="491914"/>
                </a:moveTo>
                <a:cubicBezTo>
                  <a:pt x="398289" y="480767"/>
                  <a:pt x="387026" y="464837"/>
                  <a:pt x="384287" y="447705"/>
                </a:cubicBezTo>
                <a:moveTo>
                  <a:pt x="384287" y="447705"/>
                </a:moveTo>
                <a:cubicBezTo>
                  <a:pt x="355340" y="385585"/>
                  <a:pt x="430774" y="263872"/>
                  <a:pt x="554063" y="215191"/>
                </a:cubicBezTo>
                <a:cubicBezTo>
                  <a:pt x="795650" y="137250"/>
                  <a:pt x="1148338" y="63211"/>
                  <a:pt x="1379985" y="162071"/>
                </a:cubicBezTo>
                <a:cubicBezTo>
                  <a:pt x="1568233" y="50816"/>
                  <a:pt x="1894515" y="2851"/>
                  <a:pt x="2212706" y="106925"/>
                </a:cubicBezTo>
                <a:cubicBezTo>
                  <a:pt x="2278460" y="54480"/>
                  <a:pt x="2405007" y="-7005"/>
                  <a:pt x="2537182" y="6231"/>
                </a:cubicBezTo>
                <a:cubicBezTo>
                  <a:pt x="2697128" y="-18120"/>
                  <a:pt x="2855295" y="48290"/>
                  <a:pt x="2939600" y="77296"/>
                </a:cubicBezTo>
                <a:cubicBezTo>
                  <a:pt x="3088854" y="47075"/>
                  <a:pt x="3288301" y="-30280"/>
                  <a:pt x="3494353" y="21497"/>
                </a:cubicBezTo>
                <a:cubicBezTo>
                  <a:pt x="3631368" y="62517"/>
                  <a:pt x="3737077" y="106599"/>
                  <a:pt x="3775671" y="173723"/>
                </a:cubicBezTo>
                <a:cubicBezTo>
                  <a:pt x="3941563" y="215570"/>
                  <a:pt x="4097257" y="252888"/>
                  <a:pt x="4136704" y="321462"/>
                </a:cubicBezTo>
                <a:cubicBezTo>
                  <a:pt x="4173652" y="373270"/>
                  <a:pt x="4173132" y="439037"/>
                  <a:pt x="4120544" y="481664"/>
                </a:cubicBezTo>
                <a:cubicBezTo>
                  <a:pt x="4247678" y="539453"/>
                  <a:pt x="4282038" y="631521"/>
                  <a:pt x="4238589" y="726609"/>
                </a:cubicBezTo>
                <a:cubicBezTo>
                  <a:pt x="4216434" y="860648"/>
                  <a:pt x="3935747" y="874285"/>
                  <a:pt x="3685610" y="941021"/>
                </a:cubicBezTo>
                <a:cubicBezTo>
                  <a:pt x="3678864" y="1015039"/>
                  <a:pt x="3617996" y="1087266"/>
                  <a:pt x="3487652" y="1124745"/>
                </a:cubicBezTo>
                <a:cubicBezTo>
                  <a:pt x="3287227" y="1204926"/>
                  <a:pt x="3001421" y="1192363"/>
                  <a:pt x="2813672" y="1146990"/>
                </a:cubicBezTo>
                <a:cubicBezTo>
                  <a:pt x="2721499" y="1202668"/>
                  <a:pt x="2543566" y="1340287"/>
                  <a:pt x="2332032" y="1342990"/>
                </a:cubicBezTo>
                <a:cubicBezTo>
                  <a:pt x="2055036" y="1372192"/>
                  <a:pt x="1777484" y="1310823"/>
                  <a:pt x="1623859" y="1223353"/>
                </a:cubicBezTo>
                <a:cubicBezTo>
                  <a:pt x="1321220" y="1315025"/>
                  <a:pt x="799119" y="1311469"/>
                  <a:pt x="571898" y="1105149"/>
                </a:cubicBezTo>
                <a:cubicBezTo>
                  <a:pt x="348766" y="1135550"/>
                  <a:pt x="165259" y="1040713"/>
                  <a:pt x="109374" y="973610"/>
                </a:cubicBezTo>
                <a:cubicBezTo>
                  <a:pt x="64707" y="920432"/>
                  <a:pt x="121770" y="851861"/>
                  <a:pt x="208204" y="796055"/>
                </a:cubicBezTo>
                <a:cubicBezTo>
                  <a:pt x="66765" y="765036"/>
                  <a:pt x="-10669" y="672668"/>
                  <a:pt x="-493" y="613888"/>
                </a:cubicBezTo>
                <a:cubicBezTo>
                  <a:pt x="5263" y="511258"/>
                  <a:pt x="142693" y="454395"/>
                  <a:pt x="380641" y="451973"/>
                </a:cubicBezTo>
                <a:cubicBezTo>
                  <a:pt x="381830" y="450628"/>
                  <a:pt x="383279" y="448943"/>
                  <a:pt x="384287" y="447705"/>
                </a:cubicBezTo>
                <a:close/>
                <a:moveTo>
                  <a:pt x="462425" y="815558"/>
                </a:moveTo>
                <a:cubicBezTo>
                  <a:pt x="363164" y="811196"/>
                  <a:pt x="286860" y="815574"/>
                  <a:pt x="212836" y="790727"/>
                </a:cubicBezTo>
                <a:moveTo>
                  <a:pt x="682651" y="1087296"/>
                </a:moveTo>
                <a:cubicBezTo>
                  <a:pt x="645559" y="1090222"/>
                  <a:pt x="612184" y="1091377"/>
                  <a:pt x="573474" y="1099167"/>
                </a:cubicBezTo>
                <a:moveTo>
                  <a:pt x="1623662" y="1217869"/>
                </a:moveTo>
                <a:cubicBezTo>
                  <a:pt x="1602968" y="1200968"/>
                  <a:pt x="1573802" y="1188872"/>
                  <a:pt x="1557841" y="1163659"/>
                </a:cubicBezTo>
                <a:moveTo>
                  <a:pt x="2840473" y="1082685"/>
                </a:moveTo>
                <a:cubicBezTo>
                  <a:pt x="2837977" y="1104600"/>
                  <a:pt x="2828598" y="1128006"/>
                  <a:pt x="2814164" y="1142161"/>
                </a:cubicBezTo>
                <a:moveTo>
                  <a:pt x="3362907" y="715144"/>
                </a:moveTo>
                <a:cubicBezTo>
                  <a:pt x="3564349" y="738296"/>
                  <a:pt x="3689904" y="853806"/>
                  <a:pt x="3683245" y="937469"/>
                </a:cubicBezTo>
                <a:moveTo>
                  <a:pt x="4118573" y="478362"/>
                </a:moveTo>
                <a:cubicBezTo>
                  <a:pt x="4072783" y="512304"/>
                  <a:pt x="4029310" y="546596"/>
                  <a:pt x="3975894" y="561734"/>
                </a:cubicBezTo>
                <a:moveTo>
                  <a:pt x="3776262" y="169049"/>
                </a:moveTo>
                <a:cubicBezTo>
                  <a:pt x="3780801" y="181304"/>
                  <a:pt x="3785089" y="195879"/>
                  <a:pt x="3783751" y="208430"/>
                </a:cubicBezTo>
                <a:moveTo>
                  <a:pt x="2865206" y="123126"/>
                </a:moveTo>
                <a:cubicBezTo>
                  <a:pt x="2879167" y="107469"/>
                  <a:pt x="2908578" y="86595"/>
                  <a:pt x="2938319" y="72903"/>
                </a:cubicBezTo>
                <a:moveTo>
                  <a:pt x="2181667" y="147054"/>
                </a:moveTo>
                <a:cubicBezTo>
                  <a:pt x="2184888" y="131007"/>
                  <a:pt x="2204430" y="117699"/>
                  <a:pt x="2217041" y="103747"/>
                </a:cubicBezTo>
                <a:moveTo>
                  <a:pt x="1379492" y="161759"/>
                </a:moveTo>
                <a:cubicBezTo>
                  <a:pt x="1428958" y="172808"/>
                  <a:pt x="1470030" y="188348"/>
                  <a:pt x="1507588" y="203757"/>
                </a:cubicBezTo>
                <a:moveTo>
                  <a:pt x="406654" y="491914"/>
                </a:moveTo>
                <a:cubicBezTo>
                  <a:pt x="396751" y="476266"/>
                  <a:pt x="390896" y="460059"/>
                  <a:pt x="384287" y="447705"/>
                </a:cubicBezTo>
              </a:path>
            </a:pathLst>
          </a:custGeom>
          <a:ln w="1908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4800" spc="-1" strike="noStrike">
                <a:solidFill>
                  <a:srgbClr val="a3dedf"/>
                </a:solidFill>
                <a:latin typeface="Coiny"/>
              </a:rPr>
              <a:t>Toán</a:t>
            </a:r>
            <a:endParaRPr b="0" lang="vi-VN" sz="4800" spc="-1" strike="noStrike">
              <a:latin typeface="Arial"/>
            </a:endParaRPr>
          </a:p>
        </p:txBody>
      </p:sp>
      <p:pic>
        <p:nvPicPr>
          <p:cNvPr id="223" name="Picture 9" descr=""/>
          <p:cNvPicPr/>
          <p:nvPr/>
        </p:nvPicPr>
        <p:blipFill>
          <a:blip r:embed="rId2"/>
          <a:stretch/>
        </p:blipFill>
        <p:spPr>
          <a:xfrm>
            <a:off x="-396000" y="4014000"/>
            <a:ext cx="3017520" cy="3017520"/>
          </a:xfrm>
          <a:prstGeom prst="rect">
            <a:avLst/>
          </a:prstGeom>
          <a:ln>
            <a:noFill/>
          </a:ln>
        </p:spPr>
      </p:pic>
      <p:pic>
        <p:nvPicPr>
          <p:cNvPr id="224" name="Picture 1" descr=""/>
          <p:cNvPicPr/>
          <p:nvPr/>
        </p:nvPicPr>
        <p:blipFill>
          <a:blip r:embed="rId3"/>
          <a:stretch/>
        </p:blipFill>
        <p:spPr>
          <a:xfrm>
            <a:off x="1737000" y="2381400"/>
            <a:ext cx="8717760" cy="1700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96" dur="indefinite" restart="never" nodeType="tmRoot">
          <p:childTnLst>
            <p:seq>
              <p:cTn id="97" dur="indefinite" nodeType="mainSeq"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0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图片 76" descr=""/>
          <p:cNvPicPr/>
          <p:nvPr/>
        </p:nvPicPr>
        <p:blipFill>
          <a:blip r:embed="rId1"/>
          <a:stretch/>
        </p:blipFill>
        <p:spPr>
          <a:xfrm>
            <a:off x="246600" y="147240"/>
            <a:ext cx="921960" cy="921960"/>
          </a:xfrm>
          <a:prstGeom prst="rect">
            <a:avLst/>
          </a:prstGeom>
          <a:ln>
            <a:noFill/>
          </a:ln>
        </p:spPr>
      </p:pic>
      <p:pic>
        <p:nvPicPr>
          <p:cNvPr id="226" name="图片 77" descr=""/>
          <p:cNvPicPr/>
          <p:nvPr/>
        </p:nvPicPr>
        <p:blipFill>
          <a:blip r:embed="rId2"/>
          <a:srcRect l="0" t="0" r="81071" b="73373"/>
          <a:stretch/>
        </p:blipFill>
        <p:spPr>
          <a:xfrm flipH="1">
            <a:off x="9884880" y="12240"/>
            <a:ext cx="2307240" cy="1624320"/>
          </a:xfrm>
          <a:prstGeom prst="rect">
            <a:avLst/>
          </a:prstGeom>
          <a:ln>
            <a:noFill/>
          </a:ln>
        </p:spPr>
      </p:pic>
      <p:pic>
        <p:nvPicPr>
          <p:cNvPr id="227" name="图片 78" descr=""/>
          <p:cNvPicPr/>
          <p:nvPr/>
        </p:nvPicPr>
        <p:blipFill>
          <a:blip r:embed="rId3"/>
          <a:srcRect l="0" t="62735" r="0" b="0"/>
          <a:stretch/>
        </p:blipFill>
        <p:spPr>
          <a:xfrm>
            <a:off x="0" y="4584600"/>
            <a:ext cx="12191760" cy="2273040"/>
          </a:xfrm>
          <a:prstGeom prst="rect">
            <a:avLst/>
          </a:prstGeom>
          <a:ln>
            <a:noFill/>
          </a:ln>
        </p:spPr>
      </p:pic>
      <p:pic>
        <p:nvPicPr>
          <p:cNvPr id="228" name="图片 80" descr=""/>
          <p:cNvPicPr/>
          <p:nvPr/>
        </p:nvPicPr>
        <p:blipFill>
          <a:blip r:embed="rId4"/>
          <a:stretch/>
        </p:blipFill>
        <p:spPr>
          <a:xfrm flipH="1">
            <a:off x="4267800" y="2641320"/>
            <a:ext cx="3940200" cy="3558960"/>
          </a:xfrm>
          <a:prstGeom prst="rect">
            <a:avLst/>
          </a:prstGeom>
          <a:ln>
            <a:noFill/>
          </a:ln>
        </p:spPr>
      </p:pic>
      <p:sp>
        <p:nvSpPr>
          <p:cNvPr id="229" name="CustomShape 1"/>
          <p:cNvSpPr/>
          <p:nvPr/>
        </p:nvSpPr>
        <p:spPr>
          <a:xfrm>
            <a:off x="3278880" y="1500840"/>
            <a:ext cx="5998320" cy="1184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1d525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2"/>
          <p:cNvSpPr/>
          <p:nvPr/>
        </p:nvSpPr>
        <p:spPr>
          <a:xfrm>
            <a:off x="2705760" y="1368720"/>
            <a:ext cx="7439400" cy="1466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7200" spc="-1" strike="noStrike">
                <a:solidFill>
                  <a:srgbClr val="75cdcf"/>
                </a:solidFill>
                <a:latin typeface="Coiny"/>
              </a:rPr>
              <a:t>Khám phá</a:t>
            </a:r>
            <a:endParaRPr b="0" lang="vi-VN" sz="7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03" dur="indefinite" restart="never" nodeType="tmRoot">
          <p:childTnLst>
            <p:seq>
              <p:cTn id="104" dur="indefinite" nodeType="mainSeq"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图片 1" descr=""/>
          <p:cNvPicPr/>
          <p:nvPr/>
        </p:nvPicPr>
        <p:blipFill>
          <a:blip r:embed="rId1"/>
          <a:stretch/>
        </p:blipFill>
        <p:spPr>
          <a:xfrm rot="18360000">
            <a:off x="9293400" y="-2724120"/>
            <a:ext cx="5318280" cy="6892560"/>
          </a:xfrm>
          <a:prstGeom prst="rect">
            <a:avLst/>
          </a:prstGeom>
          <a:ln>
            <a:noFill/>
          </a:ln>
        </p:spPr>
      </p:pic>
      <p:sp>
        <p:nvSpPr>
          <p:cNvPr id="232" name="CustomShape 1"/>
          <p:cNvSpPr/>
          <p:nvPr/>
        </p:nvSpPr>
        <p:spPr>
          <a:xfrm>
            <a:off x="250560" y="221400"/>
            <a:ext cx="11577240" cy="6407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349294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CustomShape 2"/>
          <p:cNvSpPr/>
          <p:nvPr/>
        </p:nvSpPr>
        <p:spPr>
          <a:xfrm>
            <a:off x="2157120" y="26280"/>
            <a:ext cx="7689960" cy="5497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8b4a9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3600" spc="-1" strike="noStrike">
                <a:solidFill>
                  <a:srgbClr val="7030a0"/>
                </a:solidFill>
                <a:latin typeface="Arial"/>
              </a:rPr>
              <a:t>Tìm số hạng trong một tổng</a:t>
            </a:r>
            <a:endParaRPr b="0" lang="vi-VN" sz="3600" spc="-1" strike="noStrike">
              <a:latin typeface="Arial"/>
            </a:endParaRPr>
          </a:p>
        </p:txBody>
      </p:sp>
      <p:sp>
        <p:nvSpPr>
          <p:cNvPr id="234" name="CustomShape 3"/>
          <p:cNvSpPr/>
          <p:nvPr/>
        </p:nvSpPr>
        <p:spPr>
          <a:xfrm>
            <a:off x="1093680" y="603360"/>
            <a:ext cx="962064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vi-VN" sz="3200" spc="-1" strike="noStrike">
                <a:solidFill>
                  <a:srgbClr val="000000"/>
                </a:solidFill>
                <a:latin typeface="Calibri"/>
              </a:rPr>
              <a:t>Một túi có 14 quả táo gồm táo xanh và táo đỏ, trong đó có 10 quả táo xanh. Hỏi có bao nhiêu quả táo đỏ?</a:t>
            </a:r>
            <a:endParaRPr b="0" lang="vi-VN" sz="3200" spc="-1" strike="noStrike">
              <a:latin typeface="Arial"/>
            </a:endParaRPr>
          </a:p>
        </p:txBody>
      </p:sp>
      <p:sp>
        <p:nvSpPr>
          <p:cNvPr id="235" name="CustomShape 4"/>
          <p:cNvSpPr/>
          <p:nvPr/>
        </p:nvSpPr>
        <p:spPr>
          <a:xfrm>
            <a:off x="2792160" y="1707480"/>
            <a:ext cx="732960" cy="5364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vi-VN" sz="3600" spc="-1" strike="noStrike">
                <a:solidFill>
                  <a:srgbClr val="000000"/>
                </a:solidFill>
                <a:latin typeface="Calibri"/>
              </a:rPr>
              <a:t>14</a:t>
            </a:r>
            <a:endParaRPr b="0" lang="vi-VN" sz="3600" spc="-1" strike="noStrike">
              <a:latin typeface="Arial"/>
            </a:endParaRPr>
          </a:p>
        </p:txBody>
      </p:sp>
      <p:sp>
        <p:nvSpPr>
          <p:cNvPr id="236" name="Line 5"/>
          <p:cNvSpPr/>
          <p:nvPr/>
        </p:nvSpPr>
        <p:spPr>
          <a:xfrm>
            <a:off x="3158640" y="2253960"/>
            <a:ext cx="0" cy="278280"/>
          </a:xfrm>
          <a:prstGeom prst="line">
            <a:avLst/>
          </a:prstGeom>
          <a:ln w="3816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grpSp>
        <p:nvGrpSpPr>
          <p:cNvPr id="237" name="Group 6"/>
          <p:cNvGrpSpPr/>
          <p:nvPr/>
        </p:nvGrpSpPr>
        <p:grpSpPr>
          <a:xfrm>
            <a:off x="1410480" y="2526120"/>
            <a:ext cx="3567960" cy="1639440"/>
            <a:chOff x="1410480" y="2526120"/>
            <a:chExt cx="3567960" cy="1639440"/>
          </a:xfrm>
        </p:grpSpPr>
        <p:sp>
          <p:nvSpPr>
            <p:cNvPr id="238" name="CustomShape 7"/>
            <p:cNvSpPr/>
            <p:nvPr/>
          </p:nvSpPr>
          <p:spPr>
            <a:xfrm>
              <a:off x="1410480" y="2526120"/>
              <a:ext cx="3567960" cy="1639440"/>
            </a:xfrm>
            <a:prstGeom prst="roundRect">
              <a:avLst>
                <a:gd name="adj" fmla="val 16667"/>
              </a:avLst>
            </a:prstGeom>
            <a:ln w="1908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</p:sp>
        <p:pic>
          <p:nvPicPr>
            <p:cNvPr id="239" name="Picture 17" descr=""/>
            <p:cNvPicPr/>
            <p:nvPr/>
          </p:nvPicPr>
          <p:blipFill>
            <a:blip r:embed="rId2"/>
            <a:stretch/>
          </p:blipFill>
          <p:spPr>
            <a:xfrm>
              <a:off x="1410480" y="2763000"/>
              <a:ext cx="635760" cy="563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19" descr=""/>
            <p:cNvPicPr/>
            <p:nvPr/>
          </p:nvPicPr>
          <p:blipFill>
            <a:blip r:embed="rId3"/>
            <a:stretch/>
          </p:blipFill>
          <p:spPr>
            <a:xfrm>
              <a:off x="1852920" y="2765520"/>
              <a:ext cx="635760" cy="563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0" descr=""/>
            <p:cNvPicPr/>
            <p:nvPr/>
          </p:nvPicPr>
          <p:blipFill>
            <a:blip r:embed="rId4"/>
            <a:stretch/>
          </p:blipFill>
          <p:spPr>
            <a:xfrm>
              <a:off x="2295360" y="2763000"/>
              <a:ext cx="635760" cy="563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1" descr=""/>
            <p:cNvPicPr/>
            <p:nvPr/>
          </p:nvPicPr>
          <p:blipFill>
            <a:blip r:embed="rId5"/>
            <a:stretch/>
          </p:blipFill>
          <p:spPr>
            <a:xfrm>
              <a:off x="2737800" y="2784240"/>
              <a:ext cx="635760" cy="563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3" descr=""/>
            <p:cNvPicPr/>
            <p:nvPr/>
          </p:nvPicPr>
          <p:blipFill>
            <a:blip r:embed="rId6"/>
            <a:stretch/>
          </p:blipFill>
          <p:spPr>
            <a:xfrm>
              <a:off x="3161520" y="2759760"/>
              <a:ext cx="635760" cy="563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" descr=""/>
            <p:cNvPicPr/>
            <p:nvPr/>
          </p:nvPicPr>
          <p:blipFill>
            <a:blip r:embed="rId7"/>
            <a:stretch/>
          </p:blipFill>
          <p:spPr>
            <a:xfrm>
              <a:off x="1440720" y="3320280"/>
              <a:ext cx="635760" cy="563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5" descr=""/>
            <p:cNvPicPr/>
            <p:nvPr/>
          </p:nvPicPr>
          <p:blipFill>
            <a:blip r:embed="rId8"/>
            <a:stretch/>
          </p:blipFill>
          <p:spPr>
            <a:xfrm>
              <a:off x="1869120" y="3314160"/>
              <a:ext cx="635760" cy="563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6" descr=""/>
            <p:cNvPicPr/>
            <p:nvPr/>
          </p:nvPicPr>
          <p:blipFill>
            <a:blip r:embed="rId9"/>
            <a:stretch/>
          </p:blipFill>
          <p:spPr>
            <a:xfrm>
              <a:off x="2326680" y="3303720"/>
              <a:ext cx="635760" cy="563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7" descr=""/>
            <p:cNvPicPr/>
            <p:nvPr/>
          </p:nvPicPr>
          <p:blipFill>
            <a:blip r:embed="rId10"/>
            <a:stretch/>
          </p:blipFill>
          <p:spPr>
            <a:xfrm>
              <a:off x="2782440" y="3303720"/>
              <a:ext cx="635760" cy="563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8" name="Picture 28" descr=""/>
            <p:cNvPicPr/>
            <p:nvPr/>
          </p:nvPicPr>
          <p:blipFill>
            <a:blip r:embed="rId11"/>
            <a:stretch/>
          </p:blipFill>
          <p:spPr>
            <a:xfrm>
              <a:off x="3179880" y="3303720"/>
              <a:ext cx="635760" cy="563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9" name="CustomShape 8"/>
          <p:cNvSpPr/>
          <p:nvPr/>
        </p:nvSpPr>
        <p:spPr>
          <a:xfrm>
            <a:off x="3894120" y="2759760"/>
            <a:ext cx="961920" cy="107964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vi-VN" sz="3600" spc="-1" strike="noStrike">
                <a:solidFill>
                  <a:srgbClr val="000000"/>
                </a:solidFill>
                <a:latin typeface="Calibri"/>
              </a:rPr>
              <a:t>Táo đỏ</a:t>
            </a:r>
            <a:endParaRPr b="0" lang="vi-VN" sz="3600" spc="-1" strike="noStrike">
              <a:latin typeface="Arial"/>
            </a:endParaRPr>
          </a:p>
        </p:txBody>
      </p:sp>
      <p:sp>
        <p:nvSpPr>
          <p:cNvPr id="250" name="Line 9"/>
          <p:cNvSpPr/>
          <p:nvPr/>
        </p:nvSpPr>
        <p:spPr>
          <a:xfrm>
            <a:off x="2681640" y="3849120"/>
            <a:ext cx="0" cy="587520"/>
          </a:xfrm>
          <a:prstGeom prst="line">
            <a:avLst/>
          </a:prstGeom>
          <a:ln w="3816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251" name="Line 10"/>
          <p:cNvSpPr/>
          <p:nvPr/>
        </p:nvSpPr>
        <p:spPr>
          <a:xfrm>
            <a:off x="4420800" y="3839400"/>
            <a:ext cx="0" cy="521640"/>
          </a:xfrm>
          <a:prstGeom prst="line">
            <a:avLst/>
          </a:prstGeom>
          <a:ln w="3816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252" name="CustomShape 11"/>
          <p:cNvSpPr/>
          <p:nvPr/>
        </p:nvSpPr>
        <p:spPr>
          <a:xfrm>
            <a:off x="2298960" y="4434120"/>
            <a:ext cx="732960" cy="536400"/>
          </a:xfrm>
          <a:prstGeom prst="roundRect">
            <a:avLst>
              <a:gd name="adj" fmla="val 16667"/>
            </a:avLst>
          </a:prstGeom>
          <a:ln w="2844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vi-VN" sz="3600" spc="-1" strike="noStrike">
                <a:solidFill>
                  <a:srgbClr val="000000"/>
                </a:solidFill>
                <a:latin typeface="Calibri"/>
              </a:rPr>
              <a:t>10</a:t>
            </a:r>
            <a:endParaRPr b="0" lang="vi-VN" sz="3600" spc="-1" strike="noStrike">
              <a:latin typeface="Arial"/>
            </a:endParaRPr>
          </a:p>
        </p:txBody>
      </p:sp>
      <p:sp>
        <p:nvSpPr>
          <p:cNvPr id="253" name="CustomShape 12"/>
          <p:cNvSpPr/>
          <p:nvPr/>
        </p:nvSpPr>
        <p:spPr>
          <a:xfrm>
            <a:off x="4083120" y="4388400"/>
            <a:ext cx="732960" cy="536400"/>
          </a:xfrm>
          <a:prstGeom prst="roundRect">
            <a:avLst>
              <a:gd name="adj" fmla="val 16667"/>
            </a:avLst>
          </a:prstGeom>
          <a:ln w="2844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vi-VN" sz="3600" spc="-1" strike="noStrike">
                <a:solidFill>
                  <a:srgbClr val="000000"/>
                </a:solidFill>
                <a:latin typeface="Calibri"/>
              </a:rPr>
              <a:t>?</a:t>
            </a:r>
            <a:endParaRPr b="0" lang="vi-VN" sz="3600" spc="-1" strike="noStrike">
              <a:latin typeface="Arial"/>
            </a:endParaRPr>
          </a:p>
        </p:txBody>
      </p:sp>
      <p:sp>
        <p:nvSpPr>
          <p:cNvPr id="254" name="CustomShape 13"/>
          <p:cNvSpPr/>
          <p:nvPr/>
        </p:nvSpPr>
        <p:spPr>
          <a:xfrm>
            <a:off x="1093680" y="5207760"/>
            <a:ext cx="4422960" cy="13417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7bca4"/>
              </a:gs>
              <a:gs pos="100000">
                <a:srgbClr val="f4b196"/>
              </a:gs>
            </a:gsLst>
            <a:lin ang="5400000"/>
          </a:gra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255" name="Line 14"/>
          <p:cNvSpPr/>
          <p:nvPr/>
        </p:nvSpPr>
        <p:spPr>
          <a:xfrm>
            <a:off x="1749600" y="5667120"/>
            <a:ext cx="0" cy="316080"/>
          </a:xfrm>
          <a:prstGeom prst="line">
            <a:avLst/>
          </a:prstGeom>
          <a:ln w="3816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256" name="CustomShape 15"/>
          <p:cNvSpPr/>
          <p:nvPr/>
        </p:nvSpPr>
        <p:spPr>
          <a:xfrm>
            <a:off x="1093680" y="5983200"/>
            <a:ext cx="1253880" cy="566280"/>
          </a:xfrm>
          <a:prstGeom prst="roundRect">
            <a:avLst>
              <a:gd name="adj" fmla="val 16667"/>
            </a:avLst>
          </a:prstGeom>
          <a:ln w="3816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2400" spc="-1" strike="noStrike">
                <a:solidFill>
                  <a:srgbClr val="000000"/>
                </a:solidFill>
                <a:latin typeface="Calibri"/>
              </a:rPr>
              <a:t>Số hạng</a:t>
            </a:r>
            <a:endParaRPr b="0" lang="vi-VN" sz="2400" spc="-1" strike="noStrike">
              <a:latin typeface="Arial"/>
            </a:endParaRPr>
          </a:p>
        </p:txBody>
      </p:sp>
      <p:sp>
        <p:nvSpPr>
          <p:cNvPr id="257" name="Line 16"/>
          <p:cNvSpPr/>
          <p:nvPr/>
        </p:nvSpPr>
        <p:spPr>
          <a:xfrm>
            <a:off x="3143520" y="5680440"/>
            <a:ext cx="0" cy="316080"/>
          </a:xfrm>
          <a:prstGeom prst="line">
            <a:avLst/>
          </a:prstGeom>
          <a:ln w="3816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258" name="CustomShape 17"/>
          <p:cNvSpPr/>
          <p:nvPr/>
        </p:nvSpPr>
        <p:spPr>
          <a:xfrm>
            <a:off x="2487600" y="5996520"/>
            <a:ext cx="1253880" cy="566280"/>
          </a:xfrm>
          <a:prstGeom prst="roundRect">
            <a:avLst>
              <a:gd name="adj" fmla="val 16667"/>
            </a:avLst>
          </a:prstGeom>
          <a:ln w="3816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2400" spc="-1" strike="noStrike">
                <a:solidFill>
                  <a:srgbClr val="000000"/>
                </a:solidFill>
                <a:latin typeface="Calibri"/>
              </a:rPr>
              <a:t>Số hạng</a:t>
            </a:r>
            <a:endParaRPr b="0" lang="vi-VN" sz="2400" spc="-1" strike="noStrike">
              <a:latin typeface="Arial"/>
            </a:endParaRPr>
          </a:p>
        </p:txBody>
      </p:sp>
      <p:sp>
        <p:nvSpPr>
          <p:cNvPr id="259" name="Line 18"/>
          <p:cNvSpPr/>
          <p:nvPr/>
        </p:nvSpPr>
        <p:spPr>
          <a:xfrm>
            <a:off x="4505760" y="5680440"/>
            <a:ext cx="0" cy="316080"/>
          </a:xfrm>
          <a:prstGeom prst="line">
            <a:avLst/>
          </a:prstGeom>
          <a:ln w="3816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260" name="CustomShape 19"/>
          <p:cNvSpPr/>
          <p:nvPr/>
        </p:nvSpPr>
        <p:spPr>
          <a:xfrm>
            <a:off x="3849840" y="5996520"/>
            <a:ext cx="1253880" cy="566280"/>
          </a:xfrm>
          <a:prstGeom prst="roundRect">
            <a:avLst>
              <a:gd name="adj" fmla="val 16667"/>
            </a:avLst>
          </a:prstGeom>
          <a:ln w="3816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2400" spc="-1" strike="noStrike">
                <a:solidFill>
                  <a:srgbClr val="000000"/>
                </a:solidFill>
                <a:latin typeface="Calibri"/>
              </a:rPr>
              <a:t>Tổng</a:t>
            </a:r>
            <a:endParaRPr b="0" lang="vi-VN" sz="2400" spc="-1" strike="noStrike">
              <a:latin typeface="Arial"/>
            </a:endParaRPr>
          </a:p>
        </p:txBody>
      </p:sp>
      <p:sp>
        <p:nvSpPr>
          <p:cNvPr id="261" name="CustomShape 20"/>
          <p:cNvSpPr/>
          <p:nvPr/>
        </p:nvSpPr>
        <p:spPr>
          <a:xfrm>
            <a:off x="5247720" y="2244240"/>
            <a:ext cx="625968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vi-VN" sz="3200" spc="-1" strike="noStrike">
                <a:solidFill>
                  <a:srgbClr val="000000"/>
                </a:solidFill>
                <a:latin typeface="Calibri"/>
              </a:rPr>
              <a:t>Số táo đỏ bằng tổng số táo trừ đi số táo xanh.</a:t>
            </a:r>
            <a:endParaRPr b="0" lang="vi-VN" sz="3200" spc="-1" strike="noStrike">
              <a:latin typeface="Arial"/>
            </a:endParaRPr>
          </a:p>
        </p:txBody>
      </p:sp>
      <p:sp>
        <p:nvSpPr>
          <p:cNvPr id="262" name="CustomShape 21"/>
          <p:cNvSpPr/>
          <p:nvPr/>
        </p:nvSpPr>
        <p:spPr>
          <a:xfrm>
            <a:off x="5321160" y="3488400"/>
            <a:ext cx="625968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vi-VN" sz="3200" spc="-1" strike="noStrike">
                <a:solidFill>
                  <a:srgbClr val="000000"/>
                </a:solidFill>
                <a:latin typeface="Calibri"/>
              </a:rPr>
              <a:t>Số táo đỏ là:</a:t>
            </a:r>
            <a:endParaRPr b="0" lang="vi-VN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vi-VN" sz="3200" spc="-1" strike="noStrike">
                <a:solidFill>
                  <a:srgbClr val="000000"/>
                </a:solidFill>
                <a:latin typeface="Calibri"/>
              </a:rPr>
              <a:t>                      </a:t>
            </a:r>
            <a:r>
              <a:rPr b="0" lang="vi-VN" sz="3200" spc="-1" strike="noStrike">
                <a:solidFill>
                  <a:srgbClr val="000000"/>
                </a:solidFill>
                <a:latin typeface="Calibri"/>
              </a:rPr>
              <a:t>14 – 10 = 4 (quả)</a:t>
            </a:r>
            <a:endParaRPr b="0" lang="vi-VN" sz="3200" spc="-1" strike="noStrike">
              <a:latin typeface="Arial"/>
            </a:endParaRPr>
          </a:p>
        </p:txBody>
      </p:sp>
      <p:sp>
        <p:nvSpPr>
          <p:cNvPr id="263" name="CustomShape 22"/>
          <p:cNvSpPr/>
          <p:nvPr/>
        </p:nvSpPr>
        <p:spPr>
          <a:xfrm>
            <a:off x="6039360" y="5201640"/>
            <a:ext cx="4998960" cy="1109520"/>
          </a:xfrm>
          <a:prstGeom prst="rect">
            <a:avLst/>
          </a:prstGeom>
          <a:gradFill rotWithShape="0">
            <a:gsLst>
              <a:gs pos="0">
                <a:srgbClr val="b5d4a7"/>
              </a:gs>
              <a:gs pos="100000">
                <a:srgbClr val="a9cd99"/>
              </a:gs>
            </a:gsLst>
            <a:lin ang="5400000"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vi-VN" sz="3200" spc="-1" strike="noStrike">
                <a:solidFill>
                  <a:srgbClr val="000000"/>
                </a:solidFill>
                <a:latin typeface="Calibri"/>
              </a:rPr>
              <a:t>Muốn tìm một số hạng, ta lấy tổng trừ đi số hạng kia.</a:t>
            </a:r>
            <a:endParaRPr b="0" lang="vi-VN" sz="3200" spc="-1" strike="noStrike">
              <a:latin typeface="Arial"/>
            </a:endParaRPr>
          </a:p>
        </p:txBody>
      </p:sp>
      <p:sp>
        <p:nvSpPr>
          <p:cNvPr id="264" name="CustomShape 23"/>
          <p:cNvSpPr/>
          <p:nvPr/>
        </p:nvSpPr>
        <p:spPr>
          <a:xfrm>
            <a:off x="1394640" y="5210280"/>
            <a:ext cx="667440" cy="415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vi-VN" sz="3200" spc="-1" strike="noStrike">
                <a:solidFill>
                  <a:srgbClr val="000000"/>
                </a:solidFill>
                <a:latin typeface="Calibri"/>
              </a:rPr>
              <a:t>10</a:t>
            </a:r>
            <a:endParaRPr b="0" lang="vi-VN" sz="3200" spc="-1" strike="noStrike">
              <a:latin typeface="Arial"/>
            </a:endParaRPr>
          </a:p>
        </p:txBody>
      </p:sp>
      <p:sp>
        <p:nvSpPr>
          <p:cNvPr id="265" name="CustomShape 24"/>
          <p:cNvSpPr/>
          <p:nvPr/>
        </p:nvSpPr>
        <p:spPr>
          <a:xfrm>
            <a:off x="2095560" y="5227560"/>
            <a:ext cx="667440" cy="415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vi-VN" sz="3200" spc="-1" strike="noStrike">
                <a:solidFill>
                  <a:srgbClr val="000000"/>
                </a:solidFill>
                <a:latin typeface="Calibri"/>
              </a:rPr>
              <a:t>+</a:t>
            </a:r>
            <a:endParaRPr b="0" lang="vi-VN" sz="3200" spc="-1" strike="noStrike">
              <a:latin typeface="Arial"/>
            </a:endParaRPr>
          </a:p>
        </p:txBody>
      </p:sp>
      <p:sp>
        <p:nvSpPr>
          <p:cNvPr id="266" name="CustomShape 25"/>
          <p:cNvSpPr/>
          <p:nvPr/>
        </p:nvSpPr>
        <p:spPr>
          <a:xfrm>
            <a:off x="3525480" y="5228280"/>
            <a:ext cx="667440" cy="415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vi-VN" sz="3200" spc="-1" strike="noStrike">
                <a:solidFill>
                  <a:srgbClr val="000000"/>
                </a:solidFill>
                <a:latin typeface="Calibri"/>
              </a:rPr>
              <a:t>=</a:t>
            </a:r>
            <a:endParaRPr b="0" lang="vi-VN" sz="3200" spc="-1" strike="noStrike">
              <a:latin typeface="Arial"/>
            </a:endParaRPr>
          </a:p>
        </p:txBody>
      </p:sp>
      <p:sp>
        <p:nvSpPr>
          <p:cNvPr id="267" name="CustomShape 26"/>
          <p:cNvSpPr/>
          <p:nvPr/>
        </p:nvSpPr>
        <p:spPr>
          <a:xfrm>
            <a:off x="2787120" y="5225400"/>
            <a:ext cx="667440" cy="415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vi-VN" sz="3200" spc="-1" strike="noStrike">
                <a:solidFill>
                  <a:srgbClr val="000000"/>
                </a:solidFill>
                <a:latin typeface="Calibri"/>
              </a:rPr>
              <a:t>?</a:t>
            </a:r>
            <a:endParaRPr b="0" lang="vi-VN" sz="3200" spc="-1" strike="noStrike">
              <a:latin typeface="Arial"/>
            </a:endParaRPr>
          </a:p>
        </p:txBody>
      </p:sp>
      <p:sp>
        <p:nvSpPr>
          <p:cNvPr id="268" name="CustomShape 27"/>
          <p:cNvSpPr/>
          <p:nvPr/>
        </p:nvSpPr>
        <p:spPr>
          <a:xfrm>
            <a:off x="4216320" y="5236200"/>
            <a:ext cx="667440" cy="415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vi-VN" sz="3200" spc="-1" strike="noStrike">
                <a:solidFill>
                  <a:srgbClr val="000000"/>
                </a:solidFill>
                <a:latin typeface="Calibri"/>
              </a:rPr>
              <a:t>14</a:t>
            </a:r>
            <a:endParaRPr b="0" lang="vi-VN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11" dur="indefinite" restart="never" nodeType="tmRoot">
          <p:childTnLst>
            <p:seq>
              <p:cTn id="112" dur="indefinite" nodeType="mainSeq">
                <p:childTnLst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图片 76" descr=""/>
          <p:cNvPicPr/>
          <p:nvPr/>
        </p:nvPicPr>
        <p:blipFill>
          <a:blip r:embed="rId1"/>
          <a:stretch/>
        </p:blipFill>
        <p:spPr>
          <a:xfrm>
            <a:off x="246600" y="147240"/>
            <a:ext cx="921960" cy="921960"/>
          </a:xfrm>
          <a:prstGeom prst="rect">
            <a:avLst/>
          </a:prstGeom>
          <a:ln>
            <a:noFill/>
          </a:ln>
        </p:spPr>
      </p:pic>
      <p:pic>
        <p:nvPicPr>
          <p:cNvPr id="270" name="图片 77" descr=""/>
          <p:cNvPicPr/>
          <p:nvPr/>
        </p:nvPicPr>
        <p:blipFill>
          <a:blip r:embed="rId2"/>
          <a:srcRect l="0" t="0" r="81071" b="73373"/>
          <a:stretch/>
        </p:blipFill>
        <p:spPr>
          <a:xfrm flipH="1">
            <a:off x="9884880" y="12240"/>
            <a:ext cx="2307240" cy="1624320"/>
          </a:xfrm>
          <a:prstGeom prst="rect">
            <a:avLst/>
          </a:prstGeom>
          <a:ln>
            <a:noFill/>
          </a:ln>
        </p:spPr>
      </p:pic>
      <p:pic>
        <p:nvPicPr>
          <p:cNvPr id="271" name="图片 78" descr=""/>
          <p:cNvPicPr/>
          <p:nvPr/>
        </p:nvPicPr>
        <p:blipFill>
          <a:blip r:embed="rId3"/>
          <a:srcRect l="0" t="62735" r="0" b="0"/>
          <a:stretch/>
        </p:blipFill>
        <p:spPr>
          <a:xfrm>
            <a:off x="0" y="4584600"/>
            <a:ext cx="12191760" cy="2273040"/>
          </a:xfrm>
          <a:prstGeom prst="rect">
            <a:avLst/>
          </a:prstGeom>
          <a:ln>
            <a:noFill/>
          </a:ln>
        </p:spPr>
      </p:pic>
      <p:pic>
        <p:nvPicPr>
          <p:cNvPr id="272" name="图片 80" descr=""/>
          <p:cNvPicPr/>
          <p:nvPr/>
        </p:nvPicPr>
        <p:blipFill>
          <a:blip r:embed="rId4"/>
          <a:stretch/>
        </p:blipFill>
        <p:spPr>
          <a:xfrm flipH="1">
            <a:off x="4267800" y="2641320"/>
            <a:ext cx="3940200" cy="3558960"/>
          </a:xfrm>
          <a:prstGeom prst="rect">
            <a:avLst/>
          </a:prstGeom>
          <a:ln>
            <a:noFill/>
          </a:ln>
        </p:spPr>
      </p:pic>
      <p:sp>
        <p:nvSpPr>
          <p:cNvPr id="273" name="CustomShape 1"/>
          <p:cNvSpPr/>
          <p:nvPr/>
        </p:nvSpPr>
        <p:spPr>
          <a:xfrm>
            <a:off x="3278880" y="1500840"/>
            <a:ext cx="5998320" cy="1184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1d525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2"/>
          <p:cNvSpPr/>
          <p:nvPr/>
        </p:nvSpPr>
        <p:spPr>
          <a:xfrm>
            <a:off x="2705760" y="1368720"/>
            <a:ext cx="7439400" cy="1466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vi-VN" sz="7200" spc="-1" strike="noStrike">
                <a:solidFill>
                  <a:srgbClr val="75cdcf"/>
                </a:solidFill>
                <a:latin typeface="Coiny"/>
              </a:rPr>
              <a:t>Hoạt động</a:t>
            </a:r>
            <a:endParaRPr b="0" lang="vi-VN" sz="7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209" dur="indefinite" restart="never" nodeType="tmRoot">
          <p:childTnLst>
            <p:seq>
              <p:cTn id="210" dur="indefinite" nodeType="mainSeq"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5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6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Application>Neat_Office/6.2.8.2$Windows_x86 LibreOffice_project/</Application>
  <Words>325</Words>
  <Paragraphs>85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2022-05-05T14:41:31Z</dcterms:created>
  <dc:creator>thao</dc:creator>
  <dc:description/>
  <dc:language>vi-VN</dc:language>
  <cp:lastModifiedBy/>
  <dcterms:modified xsi:type="dcterms:W3CDTF">2024-08-12T23:09:35Z</dcterms:modified>
  <cp:revision>40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8</vt:i4>
  </property>
  <property fmtid="{D5CDD505-2E9C-101B-9397-08002B2CF9AE}" pid="8" name="PresentationFormat">
    <vt:lpwstr>Custom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14</vt:i4>
  </property>
</Properties>
</file>