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9" r:id="rId2"/>
    <p:sldId id="2646" r:id="rId3"/>
    <p:sldId id="2674" r:id="rId4"/>
    <p:sldId id="2668" r:id="rId5"/>
    <p:sldId id="285" r:id="rId6"/>
    <p:sldId id="2662" r:id="rId7"/>
    <p:sldId id="2658" r:id="rId8"/>
    <p:sldId id="2660" r:id="rId9"/>
    <p:sldId id="287" r:id="rId10"/>
    <p:sldId id="2642" r:id="rId11"/>
    <p:sldId id="2666" r:id="rId12"/>
    <p:sldId id="308" r:id="rId13"/>
    <p:sldId id="310" r:id="rId14"/>
    <p:sldId id="267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A5D0E-70CB-416F-83A7-FCF3E63F12A0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BBD97-003F-447B-880A-59AF18DE6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9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F271-E377-9010-D2FE-78D38385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3891B-269B-3CC1-C6AA-51929F9A17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04921-374F-53D5-FEF4-A0D496716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EE980-53AC-849C-3B71-51CC0882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0405D-25F5-96DD-D4D1-CBA0F207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7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B1D9C-FFA7-079A-8667-2CB8EEC4D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D13A5-D657-18FA-660E-44C24B232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BE49-1058-B5FB-D4DE-CB747336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53728-74BA-D87A-581E-FBFF8936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91468-DFC5-751A-D245-EEAAC44C7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1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49A085-0994-4650-A084-E09FDFC43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85228-69A6-ECA0-C227-07E725B93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88F11-1C7E-E848-27D9-011369D7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3209E-43C6-979C-65B8-44BCA675A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1175-58C0-CFC7-7F4D-0F826C8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1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5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5BE1-A5C9-6E44-A9F2-FCEA1BF8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5E50F-9ED9-5DFA-54DE-8284BF213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6E7CE-0F8F-B7AA-D260-090920A4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21C8-41E8-FAC7-3249-9B6106E0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8AD8-1A37-83A7-E49B-F0B00FB0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6675-121E-1A1F-5702-AD50494C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4BD66-22F6-9931-8931-7662F54E5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B876-6D75-E1F0-14B1-2B7CCE02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0B8B8-53EE-EBF7-14DE-366724D3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70949-014E-FC83-6C3E-720C63CE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58FB-A704-1BF9-BDEC-DA9ECAD1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D8A7-375D-A9C9-65FA-044E0F71B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5597C-B4FD-7647-366F-6B05EB95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21C0A-BCCB-120B-7FE8-866DE7E6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BFE9F-E096-ABB4-D179-A82DE723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1CDFC-5D72-143F-802D-70491C72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7765-49E1-26F8-2546-32776A1E2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81A54-88DB-D3FB-471F-E453EAD4A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F30B-107D-AF2F-923D-CCF64EA32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E5C95-C231-A17C-3786-228B1671A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DBF16-72EF-0CAF-AE37-22FC47B38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75FC6A-AAB1-534D-312E-B5E37067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273A9-FF62-C202-63FF-C16BD506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D94C4-ADD1-C70C-283E-EF4797A7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CAB3-ACF1-B9F3-FA8C-47DB086D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7CC384-248C-02CB-35E7-C18D755B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A9C24-DE01-C0AD-6693-E0ED8626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A4634-B236-820F-E9A3-5919E8E6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FB36E-F0F8-4E5B-978C-65576FFF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93891-AAEB-26F4-AA43-1CE173555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6398E-905A-D13D-981B-91B36978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6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90CD-883F-5A3E-F2FD-C47E9976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46751-BE94-3324-0283-FD2A2E5D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760F2-C73E-49EB-277B-029D6B4E5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373FE-ED73-2BBE-CB8C-1E2E7462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BD649-4F00-A5B2-C4BC-70BFB033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DDB83-C909-40BF-7B53-81FA825A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8E81-37A5-FBA8-B2F2-4B9E3143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F920A3-2260-0D20-3E85-977379533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C0239-A640-A7A4-6C0B-AB036A909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45D6F-0418-9BAB-B8AF-1784EA15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FC884-632E-C67E-52E1-2373A3BD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423B0-81B8-F191-A4AF-B376CA44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0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98B26D-8528-8DBC-B183-AE8775A6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D976-F50A-7A96-7914-E42BF3C9C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4E42-666C-0862-67BC-D85E5B2E2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6746-D974-4828-BFE7-4B80E547F7F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F9F4-5E30-F2DD-DD3C-3175CD5E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A73E1-2971-761D-C5E6-8FB73BA56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F2BC7-6386-45DF-B693-3BE3943E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7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17;p41"/>
          <p:cNvSpPr txBox="1">
            <a:spLocks/>
          </p:cNvSpPr>
          <p:nvPr/>
        </p:nvSpPr>
        <p:spPr>
          <a:xfrm>
            <a:off x="2760153" y="779763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 ĐỀ CẤP 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948" y="1564573"/>
            <a:ext cx="3737172" cy="128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650F97-2660-435D-A52C-DDD5CAA42F0D}"/>
              </a:ext>
            </a:extLst>
          </p:cNvPr>
          <p:cNvSpPr txBox="1"/>
          <p:nvPr/>
        </p:nvSpPr>
        <p:spPr>
          <a:xfrm>
            <a:off x="1202266" y="2850940"/>
            <a:ext cx="970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4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5762775" y="4536824"/>
            <a:ext cx="597456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altLang="en-US" sz="3600" b="1" i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viên</a:t>
            </a:r>
            <a:r>
              <a:rPr lang="en-US" altLang="en-US" sz="3600" b="1" i="1" dirty="0" smtClean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altLang="en-US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Bùi</a:t>
            </a:r>
            <a:r>
              <a:rPr lang="en-US" altLang="en-US" sz="3600" b="1" i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70C0"/>
                </a:solidFill>
                <a:latin typeface="Times New Roman" pitchFamily="18" charset="0"/>
              </a:rPr>
              <a:t>Thị</a:t>
            </a:r>
            <a:r>
              <a:rPr lang="en-US" altLang="en-US" sz="3600" b="1" i="1" dirty="0" smtClean="0">
                <a:solidFill>
                  <a:srgbClr val="0070C0"/>
                </a:solidFill>
                <a:latin typeface="Times New Roman" pitchFamily="18" charset="0"/>
              </a:rPr>
              <a:t> Thu</a:t>
            </a:r>
            <a:endParaRPr lang="en-US" altLang="en-US" sz="3600" b="1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399" y="2122727"/>
            <a:ext cx="4182903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Em yêu mùa hè,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Có hoa sim tím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Mọc trên đồi quê,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Rung rinh bướm lượn.</a:t>
            </a:r>
          </a:p>
          <a:p>
            <a:endParaRPr lang="en-US" sz="2996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Thong thả dắt trâu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Trong chiều nắng xế,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Em hái sim ăn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Trời, sao ngọt thế!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7067" y="659020"/>
            <a:ext cx="3139265" cy="530273"/>
            <a:chOff x="1508919" y="1888664"/>
            <a:chExt cx="3733800" cy="70792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70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479300" y="2121077"/>
            <a:ext cx="4068748" cy="461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Gió mát lưng đồi,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Ve ngân ra rả,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Trên cao lưng trời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Diều ai vừa thả.</a:t>
            </a:r>
          </a:p>
          <a:p>
            <a:endParaRPr lang="en-US" sz="2996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Em yêu mùa hè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Có trái sim ngọt,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Em yêu đồi quê</a:t>
            </a:r>
            <a:br>
              <a:rPr lang="vi-VN" sz="2996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996" b="1" dirty="0">
                <a:latin typeface="Times New Roman" pitchFamily="18" charset="0"/>
                <a:cs typeface="Times New Roman" pitchFamily="18" charset="0"/>
              </a:rPr>
              <a:t>Có cơn gió mát.</a:t>
            </a:r>
            <a:endParaRPr lang="en-US" sz="2996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397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397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397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7" b="1" i="1" dirty="0" err="1"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397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2996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220833" y="732615"/>
            <a:ext cx="4109582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397" b="1">
                <a:solidFill>
                  <a:srgbClr val="FF0000"/>
                </a:solidFill>
                <a:latin typeface="Times New Roman" pitchFamily="18" charset="0"/>
              </a:rPr>
              <a:t>EM YÊU MÙA HÈ</a:t>
            </a:r>
          </a:p>
        </p:txBody>
      </p:sp>
    </p:spTree>
    <p:extLst>
      <p:ext uri="{BB962C8B-B14F-4D97-AF65-F5344CB8AC3E}">
        <p14:creationId xmlns:p14="http://schemas.microsoft.com/office/powerpoint/2010/main" val="27755114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310286" y="1877458"/>
            <a:ext cx="10280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oiny" panose="02000903060500060000" pitchFamily="2" charset="0"/>
              </a:rPr>
              <a:t>tập</a:t>
            </a:r>
            <a:r>
              <a:rPr lang="en-US" sz="6000" b="1" dirty="0" smtClean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Phân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Coiny" panose="02000903060500060000" pitchFamily="2" charset="0"/>
              </a:rPr>
              <a:t> c/k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1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314325" y="1695450"/>
            <a:ext cx="11620500" cy="4867275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0787" y="149215"/>
            <a:ext cx="10251950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52624"/>
            <a:ext cx="11494939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1304924" y="3505075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3724274" y="3731923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09DDB-A05A-4FE3-9552-300AA051B1CB}"/>
              </a:ext>
            </a:extLst>
          </p:cNvPr>
          <p:cNvSpPr txBox="1"/>
          <p:nvPr/>
        </p:nvSpPr>
        <p:spPr>
          <a:xfrm>
            <a:off x="9563100" y="300138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466850" y="5803611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C5D3A-5C7C-43A5-BD95-C4D7D7ECC83B}"/>
              </a:ext>
            </a:extLst>
          </p:cNvPr>
          <p:cNvSpPr txBox="1"/>
          <p:nvPr/>
        </p:nvSpPr>
        <p:spPr>
          <a:xfrm>
            <a:off x="5543549" y="3672899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991100" y="5452198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653462" y="565741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725150" y="531055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8241" y="126519"/>
            <a:ext cx="7837522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3.Tìm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28747-1900-4695-AF0F-35724EEA326B}"/>
              </a:ext>
            </a:extLst>
          </p:cNvPr>
          <p:cNvGrpSpPr/>
          <p:nvPr/>
        </p:nvGrpSpPr>
        <p:grpSpPr>
          <a:xfrm>
            <a:off x="4307002" y="1759230"/>
            <a:ext cx="4508169" cy="4264168"/>
            <a:chOff x="1142894" y="1018171"/>
            <a:chExt cx="4508169" cy="4264168"/>
          </a:xfrm>
        </p:grpSpPr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C47CB3-96BE-4929-BA01-FE15502A990B}"/>
                </a:ext>
              </a:extLst>
            </p:cNvPr>
            <p:cNvSpPr txBox="1"/>
            <p:nvPr/>
          </p:nvSpPr>
          <p:spPr>
            <a:xfrm>
              <a:off x="1683451" y="3619127"/>
              <a:ext cx="3456212" cy="16632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SAF" panose="02040603050506020204" pitchFamily="18" charset="0"/>
                  <a:ea typeface="字魂105号-简雅黑" panose="00000500000000000000" pitchFamily="2" charset="-122"/>
                </a:rPr>
                <a:t>THẢO</a:t>
              </a:r>
              <a:r>
                <a:rPr kumimoji="0" lang="en-US" altLang="zh-CN" sz="4400" b="0" i="0" u="none" strike="noStrike" kern="1200" cap="none" spc="0" normalizeH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SAF" panose="02040603050506020204" pitchFamily="18" charset="0"/>
                  <a:ea typeface="字魂105号-简雅黑" panose="00000500000000000000" pitchFamily="2" charset="-122"/>
                </a:rPr>
                <a:t> </a:t>
              </a:r>
              <a:r>
                <a:rPr kumimoji="0" lang="en-US" altLang="zh-CN" sz="4400" b="0" i="0" u="none" strike="noStrike" kern="1200" cap="none" spc="0" normalizeH="0" noProof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SAF" panose="02040603050506020204" pitchFamily="18" charset="0"/>
                  <a:ea typeface="字魂105号-简雅黑" panose="00000500000000000000" pitchFamily="2" charset="-122"/>
                </a:rPr>
                <a:t>LUẬN NHÓM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AC8A503-1942-4570-9A85-3358AB016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8" b="95342" l="4263" r="93961">
                          <a14:foregroundMark x1="12433" y1="52484" x2="14920" y2="85714"/>
                          <a14:foregroundMark x1="14920" y1="85714" x2="29840" y2="93478"/>
                          <a14:foregroundMark x1="29840" y1="93478" x2="61101" y2="98137"/>
                          <a14:foregroundMark x1="61101" y1="98137" x2="74956" y2="94410"/>
                          <a14:foregroundMark x1="84186" y1="83752" x2="84369" y2="83540"/>
                          <a14:foregroundMark x1="74956" y1="94410" x2="81700" y2="86623"/>
                          <a14:foregroundMark x1="84369" y1="83540" x2="86323" y2="60870"/>
                          <a14:foregroundMark x1="9059" y1="56832" x2="10124" y2="95342"/>
                          <a14:foregroundMark x1="4263" y1="74224" x2="4263" y2="74224"/>
                          <a14:foregroundMark x1="13677" y1="33230" x2="13677" y2="33230"/>
                          <a14:foregroundMark x1="51687" y1="28261" x2="51687" y2="28261"/>
                          <a14:foregroundMark x1="49378" y1="32609" x2="49378" y2="32609"/>
                          <a14:foregroundMark x1="64831" y1="21739" x2="64831" y2="21739"/>
                          <a14:foregroundMark x1="66252" y1="26708" x2="66252" y2="26708"/>
                          <a14:foregroundMark x1="88903" y1="80745" x2="90409" y2="90683"/>
                          <a14:foregroundMark x1="88856" y1="80435" x2="88903" y2="80745"/>
                          <a14:foregroundMark x1="84902" y1="54348" x2="88856" y2="80435"/>
                          <a14:foregroundMark x1="90409" y1="90683" x2="92007" y2="95342"/>
                          <a14:foregroundMark x1="93961" y1="63043" x2="93961" y2="63043"/>
                          <a14:foregroundMark x1="78686" y1="31056" x2="78686" y2="31056"/>
                          <a14:foregroundMark x1="76909" y1="33230" x2="76909" y2="33230"/>
                          <a14:backgroundMark x1="13321" y1="35093" x2="13321" y2="35093"/>
                          <a14:backgroundMark x1="82948" y1="83851" x2="82948" y2="83851"/>
                          <a14:backgroundMark x1="82593" y1="82919" x2="81528" y2="82919"/>
                          <a14:backgroundMark x1="89165" y1="80745" x2="89165" y2="80745"/>
                          <a14:backgroundMark x1="84014" y1="83230" x2="79041" y2="81677"/>
                          <a14:backgroundMark x1="89698" y1="80435" x2="89698" y2="80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894" y="1018171"/>
              <a:ext cx="4508169" cy="257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3796" y="253347"/>
            <a:ext cx="10730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9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3.Tìm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thêm từ ngữ chỉ sự vật, hoạt động có tiếng bắt đầu bằng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17073"/>
              </p:ext>
            </p:extLst>
          </p:nvPr>
        </p:nvGraphicFramePr>
        <p:xfrm>
          <a:off x="672229" y="1762686"/>
          <a:ext cx="10719600" cy="36175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9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4259"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7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294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4016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36188" y="2814797"/>
            <a:ext cx="426998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>
                <a:latin typeface="Times New Roman" pitchFamily="18" charset="0"/>
                <a:cs typeface="Times New Roman" pitchFamily="18" charset="0"/>
              </a:rPr>
              <a:t>Cặp, cầu, cột, cốc, cần câu, cần cẩu,...</a:t>
            </a:r>
            <a:endParaRPr lang="vi-VN" sz="29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6187" y="3961540"/>
            <a:ext cx="4269987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>
                <a:latin typeface="Times New Roman" pitchFamily="18" charset="0"/>
                <a:cs typeface="Times New Roman" pitchFamily="18" charset="0"/>
              </a:rPr>
              <a:t>Kem, kèn, kim, keo dán, kẹo, kệ sách, ,...</a:t>
            </a:r>
            <a:endParaRPr lang="vi-VN" sz="29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7127" y="2703101"/>
            <a:ext cx="445204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>
                <a:latin typeface="Times New Roman" pitchFamily="18" charset="0"/>
                <a:cs typeface="Times New Roman" pitchFamily="18" charset="0"/>
              </a:rPr>
              <a:t>cười, cầm, cắn, cắt, cúi xuống, cất giữ,...</a:t>
            </a:r>
            <a:endParaRPr lang="vi-VN" sz="2996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4981" y="4026491"/>
            <a:ext cx="445204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996" b="1" dirty="0">
                <a:latin typeface="Times New Roman" pitchFamily="18" charset="0"/>
                <a:cs typeface="Times New Roman" pitchFamily="18" charset="0"/>
              </a:rPr>
              <a:t>kí, kéo co, kiễng chân, kiểm tra,...</a:t>
            </a:r>
            <a:endParaRPr lang="vi-VN" sz="2996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2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6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ùa Hoa Phượng Nở - Candy Ngọc Hà - Ca Nhạc Thiếu Nhi Mùa Hè Sô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807854" y="6543962"/>
            <a:ext cx="9559635" cy="9852815"/>
          </a:xfrm>
          <a:prstGeom prst="rect">
            <a:avLst/>
          </a:prstGeom>
        </p:spPr>
      </p:pic>
      <p:pic>
        <p:nvPicPr>
          <p:cNvPr id="4" name="Mùa Hoa Phượng Nở - Candy Ngọc Hà - Ca Nhạc Thiếu Nhi Mùa Hè Sô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33B2EC-EE7A-4815-9492-788EA39F40E3}"/>
              </a:ext>
            </a:extLst>
          </p:cNvPr>
          <p:cNvSpPr txBox="1"/>
          <p:nvPr/>
        </p:nvSpPr>
        <p:spPr>
          <a:xfrm>
            <a:off x="-1504220" y="1078099"/>
            <a:ext cx="13950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317" y="852944"/>
            <a:ext cx="530404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 trên đồi quê,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sao ngọt thế!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3750" y="5715345"/>
            <a:ext cx="6464270" cy="830997"/>
            <a:chOff x="4735119" y="4831023"/>
            <a:chExt cx="9342437" cy="830997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35119" y="4831023"/>
              <a:ext cx="93424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094825" y="126459"/>
            <a:ext cx="4221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387893" y="852944"/>
            <a:ext cx="5304047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mát lưng đồi,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ngân ra rả,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trái sim ngọt,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cơn gió mát.</a:t>
            </a:r>
            <a:endParaRPr lang="en-US" sz="3200" dirty="0">
              <a:solidFill>
                <a:srgbClr val="4472C4">
                  <a:lumMod val="1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r">
              <a:spcAft>
                <a:spcPts val="500"/>
              </a:spcAf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9670" y="5758561"/>
            <a:ext cx="6464270" cy="1200329"/>
            <a:chOff x="4735119" y="4831023"/>
            <a:chExt cx="9342437" cy="1200329"/>
          </a:xfrm>
        </p:grpSpPr>
        <p:sp>
          <p:nvSpPr>
            <p:cNvPr id="20" name="Rounded Rectangle 19"/>
            <p:cNvSpPr/>
            <p:nvPr/>
          </p:nvSpPr>
          <p:spPr>
            <a:xfrm>
              <a:off x="4839490" y="4942370"/>
              <a:ext cx="9053868" cy="9880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35119" y="4831023"/>
              <a:ext cx="934243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8137" y="5872293"/>
            <a:ext cx="6464270" cy="1086597"/>
            <a:chOff x="5257922" y="5655173"/>
            <a:chExt cx="9342437" cy="777177"/>
          </a:xfrm>
        </p:grpSpPr>
        <p:sp>
          <p:nvSpPr>
            <p:cNvPr id="17" name="Rounded Rectangle 16"/>
            <p:cNvSpPr/>
            <p:nvPr/>
          </p:nvSpPr>
          <p:spPr>
            <a:xfrm>
              <a:off x="5402207" y="5655173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57922" y="5662909"/>
              <a:ext cx="93424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4400" b="1" dirty="0">
                  <a:solidFill>
                    <a:srgbClr val="0000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1439" y="4763062"/>
            <a:ext cx="11236417" cy="1986443"/>
            <a:chOff x="4839490" y="4942370"/>
            <a:chExt cx="9546730" cy="575461"/>
          </a:xfrm>
          <a:solidFill>
            <a:srgbClr val="FFFF00"/>
          </a:solidFill>
        </p:grpSpPr>
        <p:sp>
          <p:nvSpPr>
            <p:cNvPr id="14" name="Rounded Rectangle 13"/>
            <p:cNvSpPr/>
            <p:nvPr/>
          </p:nvSpPr>
          <p:spPr>
            <a:xfrm>
              <a:off x="4839490" y="4942370"/>
              <a:ext cx="9546730" cy="575461"/>
            </a:xfrm>
            <a:prstGeom prst="round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75827" y="4977122"/>
              <a:ext cx="9342437" cy="508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Qua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7310" y="132617"/>
            <a:ext cx="5852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*HS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10283" y="464202"/>
            <a:ext cx="3496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8709" y="1613043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600"/>
              </a:spcBef>
              <a:spcAft>
                <a:spcPts val="1200"/>
              </a:spcAft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vi-VN" sz="3600" b="1" dirty="0">
                <a:latin typeface="+mj-lt"/>
              </a:rPr>
              <a:t>im tím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8709" y="4330252"/>
            <a:ext cx="1859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3600" b="1" dirty="0" err="1" smtClean="0">
                <a:latin typeface="+mj-lt"/>
              </a:rPr>
              <a:t>ưng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tr</a:t>
            </a:r>
            <a:r>
              <a:rPr lang="en-US" sz="3600" b="1" dirty="0" err="1" smtClean="0">
                <a:latin typeface="+mj-lt"/>
              </a:rPr>
              <a:t>ời</a:t>
            </a:r>
            <a:r>
              <a:rPr lang="vi-VN" sz="3600" b="1" dirty="0" smtClean="0">
                <a:latin typeface="+mj-lt"/>
              </a:rPr>
              <a:t> 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9339" y="3676059"/>
            <a:ext cx="1172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spcBef>
                <a:spcPts val="600"/>
              </a:spcBef>
              <a:spcAft>
                <a:spcPts val="120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vi-VN" sz="3600" b="1" dirty="0">
                <a:latin typeface="+mj-lt"/>
              </a:rPr>
              <a:t>a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r</a:t>
            </a:r>
            <a:r>
              <a:rPr lang="vi-VN" sz="3600" b="1" dirty="0">
                <a:latin typeface="+mj-lt"/>
              </a:rPr>
              <a:t>ả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8709" y="2300715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600"/>
              </a:spcBef>
              <a:spcAft>
                <a:spcPts val="1200"/>
              </a:spcAft>
            </a:pPr>
            <a:r>
              <a:rPr lang="vi-VN" sz="3600" b="1" dirty="0">
                <a:latin typeface="+mj-lt"/>
              </a:rPr>
              <a:t>b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ướm</a:t>
            </a:r>
            <a:r>
              <a:rPr lang="vi-VN" sz="3600" b="1" dirty="0">
                <a:latin typeface="+mj-lt"/>
              </a:rPr>
              <a:t> l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48589" y="2988387"/>
            <a:ext cx="1629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3600" b="1" dirty="0" err="1" smtClean="0">
                <a:latin typeface="+mj-lt"/>
              </a:rPr>
              <a:t>ắt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tr</a:t>
            </a:r>
            <a:r>
              <a:rPr lang="en-US" sz="3600" b="1" dirty="0" err="1" smtClean="0">
                <a:latin typeface="+mj-lt"/>
              </a:rPr>
              <a:t>âu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99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a Sim | Thuyết tôn thờ về một tình yêu duy nhất - Lio Flow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14622"/>
          <a:stretch/>
        </p:blipFill>
        <p:spPr bwMode="auto">
          <a:xfrm>
            <a:off x="152400" y="1371600"/>
            <a:ext cx="427769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94599" y="5334684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>
              <a:spcBef>
                <a:spcPts val="600"/>
              </a:spcBef>
              <a:spcAft>
                <a:spcPts val="1200"/>
              </a:spcAft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vi-VN" sz="3600" b="1" dirty="0">
                <a:latin typeface="+mj-lt"/>
              </a:rPr>
              <a:t>im </a:t>
            </a:r>
            <a:r>
              <a:rPr lang="vi-VN" sz="3600" b="1" dirty="0" smtClean="0">
                <a:latin typeface="+mj-lt"/>
              </a:rPr>
              <a:t>tím</a:t>
            </a:r>
            <a:endParaRPr lang="vi-VN" sz="3600" b="1" dirty="0">
              <a:latin typeface="+mj-lt"/>
            </a:endParaRPr>
          </a:p>
        </p:txBody>
      </p:sp>
      <p:pic>
        <p:nvPicPr>
          <p:cNvPr id="6150" name="Picture 6" descr="Quả sim rừng ngâm rượu có tác dụng gì? Cách ngâm và sử dụ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15556" r="-250" b="-15556"/>
          <a:stretch/>
        </p:blipFill>
        <p:spPr bwMode="auto">
          <a:xfrm>
            <a:off x="4430095" y="13716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3799" y="898289"/>
            <a:ext cx="8101255" cy="4845968"/>
            <a:chOff x="1335115" y="848412"/>
            <a:chExt cx="8101255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3154640" y="886650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30cm.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391</Words>
  <Application>Microsoft Office PowerPoint</Application>
  <PresentationFormat>Widescreen</PresentationFormat>
  <Paragraphs>77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Cambria</vt:lpstr>
      <vt:lpstr>Coiny</vt:lpstr>
      <vt:lpstr>等线</vt:lpstr>
      <vt:lpstr>Gloria Hallelujah</vt:lpstr>
      <vt:lpstr>SVN-SAF</vt:lpstr>
      <vt:lpstr>Times New Roman</vt:lpstr>
      <vt:lpstr>字魂105号-简雅黑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 Quuỳnh</dc:creator>
  <cp:lastModifiedBy>Kitty</cp:lastModifiedBy>
  <cp:revision>44</cp:revision>
  <dcterms:created xsi:type="dcterms:W3CDTF">2023-09-06T07:29:59Z</dcterms:created>
  <dcterms:modified xsi:type="dcterms:W3CDTF">2024-08-14T15:53:44Z</dcterms:modified>
</cp:coreProperties>
</file>