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751" r:id="rId4"/>
  </p:sldMasterIdLst>
  <p:notesMasterIdLst>
    <p:notesMasterId r:id="rId19"/>
  </p:notesMasterIdLst>
  <p:sldIdLst>
    <p:sldId id="560" r:id="rId5"/>
    <p:sldId id="559" r:id="rId6"/>
    <p:sldId id="545" r:id="rId7"/>
    <p:sldId id="540" r:id="rId8"/>
    <p:sldId id="551" r:id="rId9"/>
    <p:sldId id="562" r:id="rId10"/>
    <p:sldId id="552" r:id="rId11"/>
    <p:sldId id="565" r:id="rId12"/>
    <p:sldId id="561" r:id="rId13"/>
    <p:sldId id="563" r:id="rId14"/>
    <p:sldId id="517" r:id="rId15"/>
    <p:sldId id="518" r:id="rId16"/>
    <p:sldId id="564" r:id="rId17"/>
    <p:sldId id="55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DEE"/>
    <a:srgbClr val="3333CC"/>
    <a:srgbClr val="FFD394"/>
    <a:srgbClr val="9900CC"/>
    <a:srgbClr val="FFCCCC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6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653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1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2454" y="3766693"/>
            <a:ext cx="12276694" cy="3154175"/>
            <a:chOff x="1197906" y="3136224"/>
            <a:chExt cx="7869016" cy="1956197"/>
          </a:xfrm>
        </p:grpSpPr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7906" y="3664804"/>
              <a:ext cx="1910981" cy="1325977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56670" y="3136224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538656" y="958278"/>
            <a:ext cx="5044905" cy="1960173"/>
            <a:chOff x="2118480" y="1111644"/>
            <a:chExt cx="1600138" cy="1944945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34733" y="1111644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00B05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18480" y="1556684"/>
              <a:ext cx="1600138" cy="149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: TIẾNG VIỆT</a:t>
              </a:r>
            </a:p>
            <a:p>
              <a:pPr marL="0" lvl="1" algn="ctr" defTabSz="1219200">
                <a:defRPr/>
              </a:pP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CHUYÊN ĐỀ CẤP TRƯỜNG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48381" y="2918451"/>
            <a:ext cx="845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CHỦ ĐIỂM: EM LỚN LÊN TỪNG NGÀY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59045" y="3692682"/>
            <a:ext cx="488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stote" panose="020B72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stote" panose="020B7200000000000000" pitchFamily="34" charset="0"/>
                <a:cs typeface="Times New Roman" panose="02020603050405020304" pitchFamily="18" charset="0"/>
              </a:rPr>
              <a:t> 4: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stote" panose="020B72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stote" panose="020B7200000000000000" pitchFamily="34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78611" y="4664035"/>
            <a:ext cx="67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7007" y="6488668"/>
            <a:ext cx="662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THU TRANG</a:t>
            </a:r>
          </a:p>
        </p:txBody>
      </p:sp>
    </p:spTree>
    <p:extLst>
      <p:ext uri="{BB962C8B-B14F-4D97-AF65-F5344CB8AC3E}">
        <p14:creationId xmlns:p14="http://schemas.microsoft.com/office/powerpoint/2010/main" val="34611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gáy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vang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hú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Cành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nở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rực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rỡ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tưng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bừng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23" y="475684"/>
            <a:ext cx="1828800" cy="37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</p:spTree>
    <p:extLst>
      <p:ext uri="{BB962C8B-B14F-4D97-AF65-F5344CB8AC3E}">
        <p14:creationId xmlns:p14="http://schemas.microsoft.com/office/powerpoint/2010/main" val="22029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19636"/>
            <a:ext cx="10905066" cy="3733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897" y="4536230"/>
            <a:ext cx="2002693" cy="2084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4" y="4269996"/>
            <a:ext cx="2095500" cy="222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793" y="4536230"/>
            <a:ext cx="1949160" cy="2029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936" y="4536230"/>
            <a:ext cx="1918347" cy="1965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737" y="4424823"/>
            <a:ext cx="1949160" cy="2140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3987" y="2206488"/>
            <a:ext cx="44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9170743" y="1731974"/>
            <a:ext cx="349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5324" y="142775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8709" y="2063811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6537" y="1630693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8" y="1181099"/>
            <a:ext cx="10955594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thiện sự tập trung và tăng cường kỹ năng tư duy, phân tích</a:t>
            </a:r>
            <a:r>
              <a:rPr lang="en-US" sz="32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1416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Vốn từ ngữ được mở rộng thông qua việc đọc sách</a:t>
            </a:r>
            <a:r>
              <a:rPr lang="en-US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4.Cải </a:t>
            </a:r>
            <a:r>
              <a:rPr lang="en-US" sz="36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1416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4" y="12356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en-US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77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07B39-139B-4A9D-B33D-B1DE752234BA}"/>
              </a:ext>
            </a:extLst>
          </p:cNvPr>
          <p:cNvSpPr txBox="1"/>
          <p:nvPr/>
        </p:nvSpPr>
        <p:spPr>
          <a:xfrm>
            <a:off x="5115073" y="5032638"/>
            <a:ext cx="391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chơi với em đỡ mẹ.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5115073" y="2651125"/>
            <a:ext cx="23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 làm bài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D21F-A414-471E-97A1-C0D3198A0724}"/>
              </a:ext>
            </a:extLst>
          </p:cNvPr>
          <p:cNvSpPr txBox="1"/>
          <p:nvPr/>
        </p:nvSpPr>
        <p:spPr>
          <a:xfrm>
            <a:off x="5115073" y="3259471"/>
            <a:ext cx="181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đi học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31F53-81F1-475E-834C-AD750C900FDC}"/>
              </a:ext>
            </a:extLst>
          </p:cNvPr>
          <p:cNvSpPr txBox="1"/>
          <p:nvPr/>
        </p:nvSpPr>
        <p:spPr>
          <a:xfrm>
            <a:off x="5115072" y="4428122"/>
            <a:ext cx="238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quét nhà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F35B1-85DE-4370-BCB0-2236D2B9FEE5}"/>
              </a:ext>
            </a:extLst>
          </p:cNvPr>
          <p:cNvSpPr txBox="1"/>
          <p:nvPr/>
        </p:nvSpPr>
        <p:spPr>
          <a:xfrm>
            <a:off x="5115073" y="3844391"/>
            <a:ext cx="275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nhặt rau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gáy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vang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hú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vải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Cành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nở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rực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rỡ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tưng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/>
              </a:rPr>
              <a:t>bừng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/>
              </a:rPr>
              <a:t>.</a:t>
            </a:r>
          </a:p>
          <a:p>
            <a:endParaRPr lang="en-US" sz="3200" dirty="0">
              <a:latin typeface="HP001 4 hàng" panose="020B06030503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gáy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vang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hú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Cành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nở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rực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rỡ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tưng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bừng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2092489" y="5492442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khó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32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việc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954905" y="207363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àm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iệc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4954905" y="282320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r>
              <a:rPr lang="en-US" sz="36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ắp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áng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sắc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xuân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54905" y="365557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r>
              <a:rPr lang="en-US" sz="36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ắc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uân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rực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rỡ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5034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ực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ỡ</a:t>
            </a:r>
            <a:endParaRPr lang="en-US" sz="3600" b="1" dirty="0">
              <a:solidFill>
                <a:srgbClr val="3333C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478"/>
            <a:ext cx="11916696" cy="66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4803" y="2305253"/>
            <a:ext cx="602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Nghe</a:t>
            </a:r>
            <a:r>
              <a:rPr lang="en-US" sz="9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- </a:t>
            </a:r>
            <a:r>
              <a:rPr lang="en-US" sz="9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viết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477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Microsoft YaHei</vt:lpstr>
      <vt:lpstr>SimSun</vt:lpstr>
      <vt:lpstr>SimSun</vt:lpstr>
      <vt:lpstr>.VnAristote</vt:lpstr>
      <vt:lpstr>Arial</vt:lpstr>
      <vt:lpstr>Arial-Rounded</vt:lpstr>
      <vt:lpstr>Calibri</vt:lpstr>
      <vt:lpstr>Calibri Light</vt:lpstr>
      <vt:lpstr>HP001 4 hàng</vt:lpstr>
      <vt:lpstr>Times New Roman</vt:lpstr>
      <vt:lpstr>3_Office Theme</vt:lpstr>
      <vt:lpstr>NỀN 5</vt:lpstr>
      <vt:lpstr>nền 3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sách có nhiều lợi ích: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115</cp:revision>
  <dcterms:created xsi:type="dcterms:W3CDTF">2021-06-24T12:42:07Z</dcterms:created>
  <dcterms:modified xsi:type="dcterms:W3CDTF">2024-08-13T04:29:48Z</dcterms:modified>
</cp:coreProperties>
</file>