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88" r:id="rId9"/>
    <p:sldId id="289" r:id="rId10"/>
    <p:sldId id="275" r:id="rId11"/>
    <p:sldId id="276" r:id="rId12"/>
    <p:sldId id="277" r:id="rId13"/>
    <p:sldId id="278" r:id="rId14"/>
    <p:sldId id="281" r:id="rId15"/>
    <p:sldId id="279" r:id="rId16"/>
    <p:sldId id="282" r:id="rId17"/>
    <p:sldId id="283" r:id="rId18"/>
    <p:sldId id="259" r:id="rId19"/>
    <p:sldId id="270" r:id="rId20"/>
    <p:sldId id="271" r:id="rId21"/>
    <p:sldId id="272" r:id="rId22"/>
    <p:sldId id="284" r:id="rId23"/>
    <p:sldId id="285" r:id="rId24"/>
    <p:sldId id="28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18318" y="1298711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758443" y="139288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CB71D-FB2A-B953-E3D9-18F2E8F552CF}"/>
              </a:ext>
            </a:extLst>
          </p:cNvPr>
          <p:cNvSpPr txBox="1"/>
          <p:nvPr/>
        </p:nvSpPr>
        <p:spPr>
          <a:xfrm>
            <a:off x="2909069" y="506401"/>
            <a:ext cx="5889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TRƯỜNG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2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564641 w 3321420"/>
                    <a:gd name="connsiteY1" fmla="*/ 0 h 3650306"/>
                    <a:gd name="connsiteX2" fmla="*/ 1129283 w 3321420"/>
                    <a:gd name="connsiteY2" fmla="*/ 0 h 3650306"/>
                    <a:gd name="connsiteX3" fmla="*/ 1793567 w 3321420"/>
                    <a:gd name="connsiteY3" fmla="*/ 0 h 3650306"/>
                    <a:gd name="connsiteX4" fmla="*/ 2358208 w 3321420"/>
                    <a:gd name="connsiteY4" fmla="*/ 0 h 3650306"/>
                    <a:gd name="connsiteX5" fmla="*/ 3321420 w 3321420"/>
                    <a:gd name="connsiteY5" fmla="*/ 0 h 3650306"/>
                    <a:gd name="connsiteX6" fmla="*/ 3321420 w 3321420"/>
                    <a:gd name="connsiteY6" fmla="*/ 535378 h 3650306"/>
                    <a:gd name="connsiteX7" fmla="*/ 3321420 w 3321420"/>
                    <a:gd name="connsiteY7" fmla="*/ 1070756 h 3650306"/>
                    <a:gd name="connsiteX8" fmla="*/ 3321420 w 3321420"/>
                    <a:gd name="connsiteY8" fmla="*/ 1715644 h 3650306"/>
                    <a:gd name="connsiteX9" fmla="*/ 3321420 w 3321420"/>
                    <a:gd name="connsiteY9" fmla="*/ 2214519 h 3650306"/>
                    <a:gd name="connsiteX10" fmla="*/ 3321420 w 3321420"/>
                    <a:gd name="connsiteY10" fmla="*/ 2822903 h 3650306"/>
                    <a:gd name="connsiteX11" fmla="*/ 3321420 w 3321420"/>
                    <a:gd name="connsiteY11" fmla="*/ 3650306 h 3650306"/>
                    <a:gd name="connsiteX12" fmla="*/ 2590708 w 3321420"/>
                    <a:gd name="connsiteY12" fmla="*/ 3650306 h 3650306"/>
                    <a:gd name="connsiteX13" fmla="*/ 1859995 w 3321420"/>
                    <a:gd name="connsiteY13" fmla="*/ 3650306 h 3650306"/>
                    <a:gd name="connsiteX14" fmla="*/ 1295354 w 3321420"/>
                    <a:gd name="connsiteY14" fmla="*/ 3650306 h 3650306"/>
                    <a:gd name="connsiteX15" fmla="*/ 664284 w 3321420"/>
                    <a:gd name="connsiteY15" fmla="*/ 3650306 h 3650306"/>
                    <a:gd name="connsiteX16" fmla="*/ 0 w 3321420"/>
                    <a:gd name="connsiteY16" fmla="*/ 3650306 h 3650306"/>
                    <a:gd name="connsiteX17" fmla="*/ 0 w 3321420"/>
                    <a:gd name="connsiteY17" fmla="*/ 3078425 h 3650306"/>
                    <a:gd name="connsiteX18" fmla="*/ 0 w 3321420"/>
                    <a:gd name="connsiteY18" fmla="*/ 2397034 h 3650306"/>
                    <a:gd name="connsiteX19" fmla="*/ 0 w 3321420"/>
                    <a:gd name="connsiteY19" fmla="*/ 1715644 h 3650306"/>
                    <a:gd name="connsiteX20" fmla="*/ 0 w 3321420"/>
                    <a:gd name="connsiteY20" fmla="*/ 1070756 h 3650306"/>
                    <a:gd name="connsiteX21" fmla="*/ 0 w 3321420"/>
                    <a:gd name="connsiteY21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193367" y="24616"/>
                        <a:pt x="401962" y="-16517"/>
                        <a:pt x="564641" y="0"/>
                      </a:cubicBezTo>
                      <a:cubicBezTo>
                        <a:pt x="727320" y="16517"/>
                        <a:pt x="955231" y="4311"/>
                        <a:pt x="1129283" y="0"/>
                      </a:cubicBezTo>
                      <a:cubicBezTo>
                        <a:pt x="1303335" y="-4311"/>
                        <a:pt x="1568445" y="-10374"/>
                        <a:pt x="1793567" y="0"/>
                      </a:cubicBezTo>
                      <a:cubicBezTo>
                        <a:pt x="2018689" y="10374"/>
                        <a:pt x="2107616" y="-2195"/>
                        <a:pt x="2358208" y="0"/>
                      </a:cubicBezTo>
                      <a:cubicBezTo>
                        <a:pt x="2608800" y="2195"/>
                        <a:pt x="3052899" y="-7359"/>
                        <a:pt x="3321420" y="0"/>
                      </a:cubicBezTo>
                      <a:cubicBezTo>
                        <a:pt x="3318523" y="178540"/>
                        <a:pt x="3344597" y="404183"/>
                        <a:pt x="3321420" y="535378"/>
                      </a:cubicBezTo>
                      <a:cubicBezTo>
                        <a:pt x="3298243" y="666573"/>
                        <a:pt x="3339035" y="808659"/>
                        <a:pt x="3321420" y="1070756"/>
                      </a:cubicBezTo>
                      <a:cubicBezTo>
                        <a:pt x="3303805" y="1332853"/>
                        <a:pt x="3337976" y="1446141"/>
                        <a:pt x="3321420" y="1715644"/>
                      </a:cubicBezTo>
                      <a:cubicBezTo>
                        <a:pt x="3304864" y="1985147"/>
                        <a:pt x="3309765" y="2014470"/>
                        <a:pt x="3321420" y="2214519"/>
                      </a:cubicBezTo>
                      <a:cubicBezTo>
                        <a:pt x="3333075" y="2414568"/>
                        <a:pt x="3294221" y="2657655"/>
                        <a:pt x="3321420" y="2822903"/>
                      </a:cubicBezTo>
                      <a:cubicBezTo>
                        <a:pt x="3348619" y="2988151"/>
                        <a:pt x="3300305" y="3391133"/>
                        <a:pt x="3321420" y="3650306"/>
                      </a:cubicBezTo>
                      <a:cubicBezTo>
                        <a:pt x="3026824" y="3664067"/>
                        <a:pt x="2868889" y="3652193"/>
                        <a:pt x="2590708" y="3650306"/>
                      </a:cubicBezTo>
                      <a:cubicBezTo>
                        <a:pt x="2312527" y="3648419"/>
                        <a:pt x="2221982" y="3679002"/>
                        <a:pt x="1859995" y="3650306"/>
                      </a:cubicBezTo>
                      <a:cubicBezTo>
                        <a:pt x="1498008" y="3621610"/>
                        <a:pt x="1512935" y="3657730"/>
                        <a:pt x="1295354" y="3650306"/>
                      </a:cubicBezTo>
                      <a:cubicBezTo>
                        <a:pt x="1077773" y="3642882"/>
                        <a:pt x="964826" y="3680083"/>
                        <a:pt x="664284" y="3650306"/>
                      </a:cubicBezTo>
                      <a:cubicBezTo>
                        <a:pt x="363742" y="3620530"/>
                        <a:pt x="326508" y="3656157"/>
                        <a:pt x="0" y="3650306"/>
                      </a:cubicBezTo>
                      <a:cubicBezTo>
                        <a:pt x="-14184" y="3530571"/>
                        <a:pt x="23790" y="3308327"/>
                        <a:pt x="0" y="3078425"/>
                      </a:cubicBezTo>
                      <a:cubicBezTo>
                        <a:pt x="-23790" y="2848523"/>
                        <a:pt x="1801" y="2674046"/>
                        <a:pt x="0" y="2397034"/>
                      </a:cubicBezTo>
                      <a:cubicBezTo>
                        <a:pt x="-1801" y="2120022"/>
                        <a:pt x="789" y="1899917"/>
                        <a:pt x="0" y="1715644"/>
                      </a:cubicBezTo>
                      <a:cubicBezTo>
                        <a:pt x="-789" y="1531371"/>
                        <a:pt x="2143" y="1286655"/>
                        <a:pt x="0" y="1070756"/>
                      </a:cubicBezTo>
                      <a:cubicBezTo>
                        <a:pt x="-2143" y="854857"/>
                        <a:pt x="30142" y="398951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340557" y="-22370"/>
                        <a:pt x="507679" y="22217"/>
                        <a:pt x="730712" y="0"/>
                      </a:cubicBezTo>
                      <a:cubicBezTo>
                        <a:pt x="953745" y="-22217"/>
                        <a:pt x="1057094" y="11048"/>
                        <a:pt x="1295354" y="0"/>
                      </a:cubicBezTo>
                      <a:cubicBezTo>
                        <a:pt x="1533614" y="-11048"/>
                        <a:pt x="1754531" y="194"/>
                        <a:pt x="1926424" y="0"/>
                      </a:cubicBezTo>
                      <a:cubicBezTo>
                        <a:pt x="2098317" y="-194"/>
                        <a:pt x="2247776" y="-14239"/>
                        <a:pt x="2524279" y="0"/>
                      </a:cubicBezTo>
                      <a:cubicBezTo>
                        <a:pt x="2800783" y="14239"/>
                        <a:pt x="2944064" y="3874"/>
                        <a:pt x="3321420" y="0"/>
                      </a:cubicBezTo>
                      <a:cubicBezTo>
                        <a:pt x="3297339" y="247784"/>
                        <a:pt x="3338682" y="410841"/>
                        <a:pt x="3321420" y="644887"/>
                      </a:cubicBezTo>
                      <a:cubicBezTo>
                        <a:pt x="3304158" y="878933"/>
                        <a:pt x="3346714" y="958676"/>
                        <a:pt x="3321420" y="1180266"/>
                      </a:cubicBezTo>
                      <a:cubicBezTo>
                        <a:pt x="3296126" y="1401856"/>
                        <a:pt x="3335609" y="1611093"/>
                        <a:pt x="3321420" y="1825153"/>
                      </a:cubicBezTo>
                      <a:cubicBezTo>
                        <a:pt x="3307231" y="2039213"/>
                        <a:pt x="3305669" y="2137349"/>
                        <a:pt x="3321420" y="2324028"/>
                      </a:cubicBezTo>
                      <a:cubicBezTo>
                        <a:pt x="3337171" y="2510707"/>
                        <a:pt x="3295879" y="2805078"/>
                        <a:pt x="3321420" y="2968916"/>
                      </a:cubicBezTo>
                      <a:cubicBezTo>
                        <a:pt x="3346961" y="3132754"/>
                        <a:pt x="3295190" y="3483522"/>
                        <a:pt x="3321420" y="3650306"/>
                      </a:cubicBezTo>
                      <a:cubicBezTo>
                        <a:pt x="3184653" y="3662182"/>
                        <a:pt x="2979174" y="3638212"/>
                        <a:pt x="2723564" y="3650306"/>
                      </a:cubicBezTo>
                      <a:cubicBezTo>
                        <a:pt x="2467954" y="3662400"/>
                        <a:pt x="2276661" y="3624148"/>
                        <a:pt x="2158923" y="3650306"/>
                      </a:cubicBezTo>
                      <a:cubicBezTo>
                        <a:pt x="2041185" y="3676464"/>
                        <a:pt x="1699746" y="3657154"/>
                        <a:pt x="1561067" y="3650306"/>
                      </a:cubicBezTo>
                      <a:cubicBezTo>
                        <a:pt x="1422388" y="3643458"/>
                        <a:pt x="1101194" y="3663957"/>
                        <a:pt x="830355" y="3650306"/>
                      </a:cubicBezTo>
                      <a:cubicBezTo>
                        <a:pt x="559516" y="3636655"/>
                        <a:pt x="366802" y="3679626"/>
                        <a:pt x="0" y="3650306"/>
                      </a:cubicBezTo>
                      <a:cubicBezTo>
                        <a:pt x="21421" y="3463778"/>
                        <a:pt x="-15145" y="3287657"/>
                        <a:pt x="0" y="3151431"/>
                      </a:cubicBezTo>
                      <a:cubicBezTo>
                        <a:pt x="15145" y="3015205"/>
                        <a:pt x="33595" y="2788788"/>
                        <a:pt x="0" y="2470040"/>
                      </a:cubicBezTo>
                      <a:cubicBezTo>
                        <a:pt x="-33595" y="2151292"/>
                        <a:pt x="-28483" y="1993087"/>
                        <a:pt x="0" y="1825153"/>
                      </a:cubicBezTo>
                      <a:cubicBezTo>
                        <a:pt x="28483" y="1657219"/>
                        <a:pt x="30155" y="1420939"/>
                        <a:pt x="0" y="1216769"/>
                      </a:cubicBezTo>
                      <a:cubicBezTo>
                        <a:pt x="-30155" y="1012599"/>
                        <a:pt x="-17436" y="853027"/>
                        <a:pt x="0" y="717894"/>
                      </a:cubicBezTo>
                      <a:cubicBezTo>
                        <a:pt x="17436" y="582762"/>
                        <a:pt x="10132" y="320032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3321420 w 3321420"/>
                    <a:gd name="connsiteY1" fmla="*/ 0 h 3650306"/>
                    <a:gd name="connsiteX2" fmla="*/ 3321420 w 3321420"/>
                    <a:gd name="connsiteY2" fmla="*/ 3650306 h 3650306"/>
                    <a:gd name="connsiteX3" fmla="*/ 0 w 3321420"/>
                    <a:gd name="connsiteY3" fmla="*/ 3650306 h 3650306"/>
                    <a:gd name="connsiteX4" fmla="*/ 0 w 3321420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453979" y="106216"/>
                        <a:pt x="1936865" y="-142119"/>
                        <a:pt x="3321420" y="0"/>
                      </a:cubicBezTo>
                      <a:cubicBezTo>
                        <a:pt x="3320909" y="1813123"/>
                        <a:pt x="3320650" y="2771284"/>
                        <a:pt x="3321420" y="3650306"/>
                      </a:cubicBezTo>
                      <a:cubicBezTo>
                        <a:pt x="2512743" y="3621078"/>
                        <a:pt x="70053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891725" y="-71603"/>
                        <a:pt x="1977199" y="126493"/>
                        <a:pt x="3321420" y="0"/>
                      </a:cubicBezTo>
                      <a:cubicBezTo>
                        <a:pt x="3232230" y="1130472"/>
                        <a:pt x="3477204" y="2576448"/>
                        <a:pt x="3321420" y="3650306"/>
                      </a:cubicBezTo>
                      <a:cubicBezTo>
                        <a:pt x="1702779" y="3695150"/>
                        <a:pt x="54722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2898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38034 0.240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24024 0.258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29557 0.4259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11198 0.393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90E3D4-9D8B-2288-3F87-CFC8420EC88C}"/>
              </a:ext>
            </a:extLst>
          </p:cNvPr>
          <p:cNvSpPr txBox="1"/>
          <p:nvPr/>
        </p:nvSpPr>
        <p:spPr>
          <a:xfrm>
            <a:off x="2504661" y="536713"/>
            <a:ext cx="81302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32 + 4 = 36</a:t>
            </a:r>
          </a:p>
          <a:p>
            <a:r>
              <a:rPr lang="en-US" sz="8000" dirty="0"/>
              <a:t>23 + 21 = 44</a:t>
            </a:r>
          </a:p>
          <a:p>
            <a:r>
              <a:rPr lang="en-US" sz="8000" dirty="0"/>
              <a:t>4 + 32 = 36</a:t>
            </a:r>
          </a:p>
          <a:p>
            <a:r>
              <a:rPr lang="en-US" sz="8000" dirty="0"/>
              <a:t>21 + 23 = 44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16618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659</Words>
  <Application>Microsoft Office PowerPoint</Application>
  <PresentationFormat>Widescreen</PresentationFormat>
  <Paragraphs>242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172</cp:revision>
  <dcterms:created xsi:type="dcterms:W3CDTF">2021-06-02T01:34:28Z</dcterms:created>
  <dcterms:modified xsi:type="dcterms:W3CDTF">2024-08-13T00:28:24Z</dcterms:modified>
</cp:coreProperties>
</file>