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31"/>
  </p:notesMasterIdLst>
  <p:sldIdLst>
    <p:sldId id="299" r:id="rId2"/>
    <p:sldId id="257" r:id="rId3"/>
    <p:sldId id="300" r:id="rId4"/>
    <p:sldId id="283" r:id="rId5"/>
    <p:sldId id="265" r:id="rId6"/>
    <p:sldId id="260" r:id="rId7"/>
    <p:sldId id="258" r:id="rId8"/>
    <p:sldId id="259" r:id="rId9"/>
    <p:sldId id="288" r:id="rId10"/>
    <p:sldId id="289" r:id="rId11"/>
    <p:sldId id="290" r:id="rId12"/>
    <p:sldId id="291" r:id="rId13"/>
    <p:sldId id="305" r:id="rId14"/>
    <p:sldId id="277" r:id="rId15"/>
    <p:sldId id="261" r:id="rId16"/>
    <p:sldId id="263" r:id="rId17"/>
    <p:sldId id="292" r:id="rId18"/>
    <p:sldId id="293" r:id="rId19"/>
    <p:sldId id="262" r:id="rId20"/>
    <p:sldId id="294" r:id="rId21"/>
    <p:sldId id="264" r:id="rId22"/>
    <p:sldId id="279" r:id="rId23"/>
    <p:sldId id="295" r:id="rId24"/>
    <p:sldId id="306" r:id="rId25"/>
    <p:sldId id="307" r:id="rId26"/>
    <p:sldId id="296" r:id="rId27"/>
    <p:sldId id="266" r:id="rId28"/>
    <p:sldId id="302" r:id="rId29"/>
    <p:sldId id="304" r:id="rId30"/>
  </p:sldIdLst>
  <p:sldSz cx="12192000" cy="6858000"/>
  <p:notesSz cx="6858000" cy="9144000"/>
  <p:embeddedFontLst>
    <p:embeddedFont>
      <p:font typeface="Calibri Light" panose="020F0302020204030204" pitchFamily="34" charset="0"/>
      <p:regular r:id="rId32"/>
      <p: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#9Slide03 Montserrat ExtraBold" panose="00000900000000000000" pitchFamily="2" charset="0"/>
      <p:bold r:id="rId42"/>
    </p:embeddedFont>
    <p:embeddedFont>
      <p:font typeface="Abril Fatface" panose="020B0604020202020204" charset="0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3966"/>
    <a:srgbClr val="405109"/>
    <a:srgbClr val="FF7024"/>
    <a:srgbClr val="49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Kiểu Trung bình 2 - Màu chủ đề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455" autoAdjust="0"/>
  </p:normalViewPr>
  <p:slideViewPr>
    <p:cSldViewPr snapToGrid="0">
      <p:cViewPr varScale="1">
        <p:scale>
          <a:sx n="91" d="100"/>
          <a:sy n="91" d="100"/>
        </p:scale>
        <p:origin x="1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999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9008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2">
          <a:extLst>
            <a:ext uri="{FF2B5EF4-FFF2-40B4-BE49-F238E27FC236}">
              <a16:creationId xmlns:a16="http://schemas.microsoft.com/office/drawing/2014/main" id="{69EB68F2-D789-A0CE-7C38-18A882635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3" name="Google Shape;2413;ga073618e60_0_26:notes">
            <a:extLst>
              <a:ext uri="{FF2B5EF4-FFF2-40B4-BE49-F238E27FC236}">
                <a16:creationId xmlns:a16="http://schemas.microsoft.com/office/drawing/2014/main" id="{C70C4A0A-01EC-C063-DC09-0638B560F0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4" name="Google Shape;2414;ga073618e60_0_26:notes">
            <a:extLst>
              <a:ext uri="{FF2B5EF4-FFF2-40B4-BE49-F238E27FC236}">
                <a16:creationId xmlns:a16="http://schemas.microsoft.com/office/drawing/2014/main" id="{9D5DBD59-4F0E-C040-3696-7E59F44A13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FontTx/>
              <a:buNone/>
            </a:pP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21955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314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1" name="Google Shape;3961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2" name="Google Shape;3962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" name="Google Shape;2703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4" name="Google Shape;2704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9" name="Google Shape;2719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0" name="Google Shape;2720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8">
          <a:extLst>
            <a:ext uri="{FF2B5EF4-FFF2-40B4-BE49-F238E27FC236}">
              <a16:creationId xmlns:a16="http://schemas.microsoft.com/office/drawing/2014/main" id="{0E9F646C-DCA4-14D7-4CA0-6A605FBB4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9" name="Google Shape;2719;ga073618e60_0_80:notes">
            <a:extLst>
              <a:ext uri="{FF2B5EF4-FFF2-40B4-BE49-F238E27FC236}">
                <a16:creationId xmlns:a16="http://schemas.microsoft.com/office/drawing/2014/main" id="{C96CD250-FC60-2F6C-FE47-C080F0E4A1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0" name="Google Shape;2720;ga073618e60_0_80:notes">
            <a:extLst>
              <a:ext uri="{FF2B5EF4-FFF2-40B4-BE49-F238E27FC236}">
                <a16:creationId xmlns:a16="http://schemas.microsoft.com/office/drawing/2014/main" id="{0BC7CA06-60B2-3E19-8A8A-6C8CA0A043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72142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8">
          <a:extLst>
            <a:ext uri="{FF2B5EF4-FFF2-40B4-BE49-F238E27FC236}">
              <a16:creationId xmlns:a16="http://schemas.microsoft.com/office/drawing/2014/main" id="{0552DF3E-C698-B462-7A37-8F75F5BBC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9" name="Google Shape;2719;ga073618e60_0_80:notes">
            <a:extLst>
              <a:ext uri="{FF2B5EF4-FFF2-40B4-BE49-F238E27FC236}">
                <a16:creationId xmlns:a16="http://schemas.microsoft.com/office/drawing/2014/main" id="{93FB204D-CA51-FD40-6BC0-FF995C33D3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0" name="Google Shape;2720;ga073618e60_0_80:notes">
            <a:extLst>
              <a:ext uri="{FF2B5EF4-FFF2-40B4-BE49-F238E27FC236}">
                <a16:creationId xmlns:a16="http://schemas.microsoft.com/office/drawing/2014/main" id="{B40D6A28-6D2D-5026-2725-0E1D714775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97403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0" name="Google Shape;2710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1" name="Google Shape;2711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0">
          <a:extLst>
            <a:ext uri="{FF2B5EF4-FFF2-40B4-BE49-F238E27FC236}">
              <a16:creationId xmlns:a16="http://schemas.microsoft.com/office/drawing/2014/main" id="{94409760-D342-8E06-DB1F-09538FDCB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1" name="Google Shape;3961;ga073618e60_0_753:notes">
            <a:extLst>
              <a:ext uri="{FF2B5EF4-FFF2-40B4-BE49-F238E27FC236}">
                <a16:creationId xmlns:a16="http://schemas.microsoft.com/office/drawing/2014/main" id="{F51D2F13-BB28-FFED-C1EE-DB3DC881A5E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2" name="Google Shape;3962;ga073618e60_0_753:notes">
            <a:extLst>
              <a:ext uri="{FF2B5EF4-FFF2-40B4-BE49-F238E27FC236}">
                <a16:creationId xmlns:a16="http://schemas.microsoft.com/office/drawing/2014/main" id="{464CC34E-6D1B-D074-3434-E96F46C88B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5106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2" name="Google Shape;2382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3" name="Google Shape;2383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8" name="Google Shape;2728;ga073618e6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9" name="Google Shape;2729;ga073618e6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2" name="Google Shape;4042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3" name="Google Shape;4043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1">
          <a:extLst>
            <a:ext uri="{FF2B5EF4-FFF2-40B4-BE49-F238E27FC236}">
              <a16:creationId xmlns:a16="http://schemas.microsoft.com/office/drawing/2014/main" id="{1C0E0940-1A53-A371-B96A-17D54D750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2" name="Google Shape;4042;ga073618e60_0_910:notes">
            <a:extLst>
              <a:ext uri="{FF2B5EF4-FFF2-40B4-BE49-F238E27FC236}">
                <a16:creationId xmlns:a16="http://schemas.microsoft.com/office/drawing/2014/main" id="{9F2832A5-C4B8-47B9-7642-776C93B171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3" name="Google Shape;4043;ga073618e60_0_910:notes">
            <a:extLst>
              <a:ext uri="{FF2B5EF4-FFF2-40B4-BE49-F238E27FC236}">
                <a16:creationId xmlns:a16="http://schemas.microsoft.com/office/drawing/2014/main" id="{1DEC6ECD-2458-046F-AC16-7032DBC313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7615525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1325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1">
          <a:extLst>
            <a:ext uri="{FF2B5EF4-FFF2-40B4-BE49-F238E27FC236}">
              <a16:creationId xmlns:a16="http://schemas.microsoft.com/office/drawing/2014/main" id="{D4780EDA-243B-2DDD-88EF-38F136053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2" name="Google Shape;4042;ga073618e60_0_910:notes">
            <a:extLst>
              <a:ext uri="{FF2B5EF4-FFF2-40B4-BE49-F238E27FC236}">
                <a16:creationId xmlns:a16="http://schemas.microsoft.com/office/drawing/2014/main" id="{6FCF3A6B-F3D2-E79F-E481-18B478A30E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3" name="Google Shape;4043;ga073618e60_0_910:notes">
            <a:extLst>
              <a:ext uri="{FF2B5EF4-FFF2-40B4-BE49-F238E27FC236}">
                <a16:creationId xmlns:a16="http://schemas.microsoft.com/office/drawing/2014/main" id="{70A628FC-CD7C-B4D6-183E-B05BB79EA9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997920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" name="Google Shape;2764;ga073618e60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5" name="Google Shape;2765;ga073618e60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313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70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2">
          <a:extLst>
            <a:ext uri="{FF2B5EF4-FFF2-40B4-BE49-F238E27FC236}">
              <a16:creationId xmlns:a16="http://schemas.microsoft.com/office/drawing/2014/main" id="{6D1D2227-0946-0885-A52E-DA720E261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3" name="Google Shape;2413;ga073618e60_0_26:notes">
            <a:extLst>
              <a:ext uri="{FF2B5EF4-FFF2-40B4-BE49-F238E27FC236}">
                <a16:creationId xmlns:a16="http://schemas.microsoft.com/office/drawing/2014/main" id="{879A7446-9EDD-1AB3-227F-DC8A5AB077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4" name="Google Shape;2414;ga073618e60_0_26:notes">
            <a:extLst>
              <a:ext uri="{FF2B5EF4-FFF2-40B4-BE49-F238E27FC236}">
                <a16:creationId xmlns:a16="http://schemas.microsoft.com/office/drawing/2014/main" id="{2F578AC0-673D-377A-C8E0-EFB20E29D3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6030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698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9" name="Google Shape;2739;ga073618e60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0" name="Google Shape;2740;ga073618e60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" name="Google Shape;2672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3" name="Google Shape;2673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3" name="Google Shape;2413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4" name="Google Shape;2414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4" name="Google Shape;2544;g111c3728c19_2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5" name="Google Shape;2545;g111c3728c19_2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3">
          <a:extLst>
            <a:ext uri="{FF2B5EF4-FFF2-40B4-BE49-F238E27FC236}">
              <a16:creationId xmlns:a16="http://schemas.microsoft.com/office/drawing/2014/main" id="{2D7ABE25-7D41-DA67-EBDB-664CC1B2B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4" name="Google Shape;2544;g111c3728c19_2_114:notes">
            <a:extLst>
              <a:ext uri="{FF2B5EF4-FFF2-40B4-BE49-F238E27FC236}">
                <a16:creationId xmlns:a16="http://schemas.microsoft.com/office/drawing/2014/main" id="{70445E69-9E8C-3FED-DA2D-2A3285C913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5" name="Google Shape;2545;g111c3728c19_2_114:notes">
            <a:extLst>
              <a:ext uri="{FF2B5EF4-FFF2-40B4-BE49-F238E27FC236}">
                <a16:creationId xmlns:a16="http://schemas.microsoft.com/office/drawing/2014/main" id="{A6A1FDA4-B8B6-2190-555C-2D9EE16B6C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6627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0061-CBD6-4DFA-B8EC-D7A198B32150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8245813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0061-CBD6-4DFA-B8EC-D7A198B32150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2271536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0061-CBD6-4DFA-B8EC-D7A198B32150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2926062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"/>
          <p:cNvSpPr txBox="1">
            <a:spLocks noGrp="1"/>
          </p:cNvSpPr>
          <p:nvPr>
            <p:ph type="title"/>
          </p:nvPr>
        </p:nvSpPr>
        <p:spPr>
          <a:xfrm>
            <a:off x="5767925" y="1583975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70" name="Google Shape;470;p5"/>
          <p:cNvSpPr txBox="1">
            <a:spLocks noGrp="1"/>
          </p:cNvSpPr>
          <p:nvPr>
            <p:ph type="body" idx="1"/>
          </p:nvPr>
        </p:nvSpPr>
        <p:spPr>
          <a:xfrm>
            <a:off x="5767900" y="2988275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9649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"/>
          <p:cNvSpPr txBox="1">
            <a:spLocks noGrp="1"/>
          </p:cNvSpPr>
          <p:nvPr>
            <p:ph type="title"/>
          </p:nvPr>
        </p:nvSpPr>
        <p:spPr>
          <a:xfrm>
            <a:off x="490775" y="751875"/>
            <a:ext cx="11210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94" name="Google Shape;594;p6"/>
          <p:cNvSpPr txBox="1">
            <a:spLocks noGrp="1"/>
          </p:cNvSpPr>
          <p:nvPr>
            <p:ph type="body" idx="1"/>
          </p:nvPr>
        </p:nvSpPr>
        <p:spPr>
          <a:xfrm>
            <a:off x="490775" y="27423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95" name="Google Shape;595;p6"/>
          <p:cNvSpPr txBox="1">
            <a:spLocks noGrp="1"/>
          </p:cNvSpPr>
          <p:nvPr>
            <p:ph type="body" idx="2"/>
          </p:nvPr>
        </p:nvSpPr>
        <p:spPr>
          <a:xfrm>
            <a:off x="4448700" y="27423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96" name="Google Shape;596;p6"/>
          <p:cNvSpPr txBox="1">
            <a:spLocks noGrp="1"/>
          </p:cNvSpPr>
          <p:nvPr>
            <p:ph type="body" idx="3"/>
          </p:nvPr>
        </p:nvSpPr>
        <p:spPr>
          <a:xfrm>
            <a:off x="490775" y="47834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97" name="Google Shape;597;p6"/>
          <p:cNvSpPr txBox="1">
            <a:spLocks noGrp="1"/>
          </p:cNvSpPr>
          <p:nvPr>
            <p:ph type="body" idx="4"/>
          </p:nvPr>
        </p:nvSpPr>
        <p:spPr>
          <a:xfrm>
            <a:off x="4448700" y="47834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98" name="Google Shape;598;p6"/>
          <p:cNvSpPr txBox="1">
            <a:spLocks noGrp="1"/>
          </p:cNvSpPr>
          <p:nvPr>
            <p:ph type="title" idx="5"/>
          </p:nvPr>
        </p:nvSpPr>
        <p:spPr>
          <a:xfrm>
            <a:off x="490775" y="20466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99" name="Google Shape;599;p6"/>
          <p:cNvSpPr txBox="1">
            <a:spLocks noGrp="1"/>
          </p:cNvSpPr>
          <p:nvPr>
            <p:ph type="title" idx="6"/>
          </p:nvPr>
        </p:nvSpPr>
        <p:spPr>
          <a:xfrm>
            <a:off x="4448700" y="20466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00" name="Google Shape;600;p6"/>
          <p:cNvSpPr txBox="1">
            <a:spLocks noGrp="1"/>
          </p:cNvSpPr>
          <p:nvPr>
            <p:ph type="title" idx="7"/>
          </p:nvPr>
        </p:nvSpPr>
        <p:spPr>
          <a:xfrm>
            <a:off x="490775" y="40876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01" name="Google Shape;601;p6"/>
          <p:cNvSpPr txBox="1">
            <a:spLocks noGrp="1"/>
          </p:cNvSpPr>
          <p:nvPr>
            <p:ph type="title" idx="8"/>
          </p:nvPr>
        </p:nvSpPr>
        <p:spPr>
          <a:xfrm>
            <a:off x="4448700" y="40876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02" name="Google Shape;602;p6"/>
          <p:cNvSpPr txBox="1">
            <a:spLocks noGrp="1"/>
          </p:cNvSpPr>
          <p:nvPr>
            <p:ph type="body" idx="9"/>
          </p:nvPr>
        </p:nvSpPr>
        <p:spPr>
          <a:xfrm>
            <a:off x="8406625" y="27423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03" name="Google Shape;603;p6"/>
          <p:cNvSpPr txBox="1">
            <a:spLocks noGrp="1"/>
          </p:cNvSpPr>
          <p:nvPr>
            <p:ph type="body" idx="13"/>
          </p:nvPr>
        </p:nvSpPr>
        <p:spPr>
          <a:xfrm>
            <a:off x="8406625" y="47834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04" name="Google Shape;604;p6"/>
          <p:cNvSpPr txBox="1">
            <a:spLocks noGrp="1"/>
          </p:cNvSpPr>
          <p:nvPr>
            <p:ph type="title" idx="14"/>
          </p:nvPr>
        </p:nvSpPr>
        <p:spPr>
          <a:xfrm>
            <a:off x="8406625" y="20466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05" name="Google Shape;605;p6"/>
          <p:cNvSpPr txBox="1">
            <a:spLocks noGrp="1"/>
          </p:cNvSpPr>
          <p:nvPr>
            <p:ph type="title" idx="15"/>
          </p:nvPr>
        </p:nvSpPr>
        <p:spPr>
          <a:xfrm>
            <a:off x="8406625" y="40876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1358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12"/>
          <p:cNvSpPr txBox="1">
            <a:spLocks noGrp="1"/>
          </p:cNvSpPr>
          <p:nvPr>
            <p:ph type="title"/>
          </p:nvPr>
        </p:nvSpPr>
        <p:spPr>
          <a:xfrm>
            <a:off x="548250" y="696675"/>
            <a:ext cx="11095500" cy="4720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2492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8"/>
          <p:cNvSpPr txBox="1">
            <a:spLocks noGrp="1"/>
          </p:cNvSpPr>
          <p:nvPr>
            <p:ph type="title"/>
          </p:nvPr>
        </p:nvSpPr>
        <p:spPr>
          <a:xfrm>
            <a:off x="2401350" y="2621650"/>
            <a:ext cx="7389300" cy="206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36" name="Google Shape;736;p8"/>
          <p:cNvSpPr txBox="1">
            <a:spLocks noGrp="1"/>
          </p:cNvSpPr>
          <p:nvPr>
            <p:ph type="body" idx="1"/>
          </p:nvPr>
        </p:nvSpPr>
        <p:spPr>
          <a:xfrm>
            <a:off x="2401350" y="4705300"/>
            <a:ext cx="7389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1362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v2">
  <p:cSld name="Table of Contents v2"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7"/>
          <p:cNvSpPr txBox="1">
            <a:spLocks noGrp="1"/>
          </p:cNvSpPr>
          <p:nvPr>
            <p:ph type="body" idx="1"/>
          </p:nvPr>
        </p:nvSpPr>
        <p:spPr>
          <a:xfrm>
            <a:off x="1707000" y="1889875"/>
            <a:ext cx="5058600" cy="4091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43" name="Google Shape;643;p7"/>
          <p:cNvSpPr txBox="1">
            <a:spLocks noGrp="1"/>
          </p:cNvSpPr>
          <p:nvPr>
            <p:ph type="body" idx="2"/>
          </p:nvPr>
        </p:nvSpPr>
        <p:spPr>
          <a:xfrm>
            <a:off x="9736200" y="1889875"/>
            <a:ext cx="748800" cy="4091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28" name="Google Shape;728;p7"/>
          <p:cNvSpPr txBox="1">
            <a:spLocks noGrp="1"/>
          </p:cNvSpPr>
          <p:nvPr>
            <p:ph type="title"/>
          </p:nvPr>
        </p:nvSpPr>
        <p:spPr>
          <a:xfrm>
            <a:off x="1707000" y="876425"/>
            <a:ext cx="8778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87609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2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7" name="Google Shape;2247;p22"/>
          <p:cNvSpPr txBox="1">
            <a:spLocks noGrp="1"/>
          </p:cNvSpPr>
          <p:nvPr>
            <p:ph type="subTitle" idx="1"/>
          </p:nvPr>
        </p:nvSpPr>
        <p:spPr>
          <a:xfrm>
            <a:off x="6130600" y="29740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>
                <a:solidFill>
                  <a:schemeClr val="dk2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248" name="Google Shape;2248;p22"/>
          <p:cNvSpPr txBox="1">
            <a:spLocks noGrp="1"/>
          </p:cNvSpPr>
          <p:nvPr>
            <p:ph type="title"/>
          </p:nvPr>
        </p:nvSpPr>
        <p:spPr>
          <a:xfrm>
            <a:off x="6130600" y="1736375"/>
            <a:ext cx="5873400" cy="1341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249" name="Google Shape;2249;p22"/>
          <p:cNvSpPr txBox="1">
            <a:spLocks noGrp="1"/>
          </p:cNvSpPr>
          <p:nvPr>
            <p:ph type="body" idx="2"/>
          </p:nvPr>
        </p:nvSpPr>
        <p:spPr>
          <a:xfrm>
            <a:off x="613060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80700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10"/>
          <p:cNvSpPr txBox="1">
            <a:spLocks noGrp="1"/>
          </p:cNvSpPr>
          <p:nvPr>
            <p:ph type="subTitle" idx="1"/>
          </p:nvPr>
        </p:nvSpPr>
        <p:spPr>
          <a:xfrm>
            <a:off x="1149075" y="2809700"/>
            <a:ext cx="77940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>
                <a:solidFill>
                  <a:schemeClr val="dk2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939" name="Google Shape;939;p10"/>
          <p:cNvSpPr txBox="1">
            <a:spLocks noGrp="1"/>
          </p:cNvSpPr>
          <p:nvPr>
            <p:ph type="title"/>
          </p:nvPr>
        </p:nvSpPr>
        <p:spPr>
          <a:xfrm>
            <a:off x="1149075" y="1759900"/>
            <a:ext cx="7794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40" name="Google Shape;940;p10"/>
          <p:cNvSpPr txBox="1">
            <a:spLocks noGrp="1"/>
          </p:cNvSpPr>
          <p:nvPr>
            <p:ph type="body" idx="2"/>
          </p:nvPr>
        </p:nvSpPr>
        <p:spPr>
          <a:xfrm>
            <a:off x="1149075" y="3469875"/>
            <a:ext cx="7794000" cy="192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4138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11"/>
          <p:cNvSpPr txBox="1">
            <a:spLocks noGrp="1"/>
          </p:cNvSpPr>
          <p:nvPr>
            <p:ph type="title"/>
          </p:nvPr>
        </p:nvSpPr>
        <p:spPr>
          <a:xfrm>
            <a:off x="558100" y="1873525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040" name="Google Shape;1040;p11"/>
          <p:cNvSpPr txBox="1">
            <a:spLocks noGrp="1"/>
          </p:cNvSpPr>
          <p:nvPr>
            <p:ph type="subTitle" idx="1"/>
          </p:nvPr>
        </p:nvSpPr>
        <p:spPr>
          <a:xfrm>
            <a:off x="632875" y="5919475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7638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177DD-CD82-41C4-ABFB-871DAE351A88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D0EE4-0A4C-41F2-B9F3-CA1A88926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130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9"/>
          <p:cNvSpPr txBox="1">
            <a:spLocks noGrp="1"/>
          </p:cNvSpPr>
          <p:nvPr>
            <p:ph type="subTitle" idx="1"/>
          </p:nvPr>
        </p:nvSpPr>
        <p:spPr>
          <a:xfrm>
            <a:off x="873360" y="19661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>
                <a:solidFill>
                  <a:schemeClr val="dk2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831" name="Google Shape;831;p9"/>
          <p:cNvSpPr txBox="1">
            <a:spLocks noGrp="1"/>
          </p:cNvSpPr>
          <p:nvPr>
            <p:ph type="subTitle" idx="2"/>
          </p:nvPr>
        </p:nvSpPr>
        <p:spPr>
          <a:xfrm>
            <a:off x="6464155" y="19661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>
                <a:solidFill>
                  <a:schemeClr val="dk2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832" name="Google Shape;832;p9"/>
          <p:cNvSpPr txBox="1">
            <a:spLocks noGrp="1"/>
          </p:cNvSpPr>
          <p:nvPr>
            <p:ph type="title"/>
          </p:nvPr>
        </p:nvSpPr>
        <p:spPr>
          <a:xfrm>
            <a:off x="873350" y="9887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33" name="Google Shape;833;p9"/>
          <p:cNvSpPr txBox="1">
            <a:spLocks noGrp="1"/>
          </p:cNvSpPr>
          <p:nvPr>
            <p:ph type="body" idx="3"/>
          </p:nvPr>
        </p:nvSpPr>
        <p:spPr>
          <a:xfrm>
            <a:off x="873350" y="29032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834" name="Google Shape;834;p9"/>
          <p:cNvSpPr txBox="1">
            <a:spLocks noGrp="1"/>
          </p:cNvSpPr>
          <p:nvPr>
            <p:ph type="body" idx="4"/>
          </p:nvPr>
        </p:nvSpPr>
        <p:spPr>
          <a:xfrm>
            <a:off x="6464146" y="28914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67712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13"/>
          <p:cNvSpPr txBox="1">
            <a:spLocks noGrp="1"/>
          </p:cNvSpPr>
          <p:nvPr>
            <p:ph type="subTitle" idx="1"/>
          </p:nvPr>
        </p:nvSpPr>
        <p:spPr>
          <a:xfrm>
            <a:off x="1217558" y="1647869"/>
            <a:ext cx="97551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dk2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386" name="Google Shape;1386;p13"/>
          <p:cNvSpPr txBox="1">
            <a:spLocks noGrp="1"/>
          </p:cNvSpPr>
          <p:nvPr>
            <p:ph type="subTitle" idx="2"/>
          </p:nvPr>
        </p:nvSpPr>
        <p:spPr>
          <a:xfrm>
            <a:off x="1217558" y="3252760"/>
            <a:ext cx="97551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dk2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387" name="Google Shape;1387;p13"/>
          <p:cNvSpPr txBox="1">
            <a:spLocks noGrp="1"/>
          </p:cNvSpPr>
          <p:nvPr>
            <p:ph type="subTitle" idx="3"/>
          </p:nvPr>
        </p:nvSpPr>
        <p:spPr>
          <a:xfrm>
            <a:off x="1217558" y="4857650"/>
            <a:ext cx="97551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dk2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388" name="Google Shape;1388;p13"/>
          <p:cNvSpPr txBox="1">
            <a:spLocks noGrp="1"/>
          </p:cNvSpPr>
          <p:nvPr>
            <p:ph type="title"/>
          </p:nvPr>
        </p:nvSpPr>
        <p:spPr>
          <a:xfrm>
            <a:off x="1217550" y="511263"/>
            <a:ext cx="97551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389" name="Google Shape;1389;p13"/>
          <p:cNvSpPr txBox="1">
            <a:spLocks noGrp="1"/>
          </p:cNvSpPr>
          <p:nvPr>
            <p:ph type="body" idx="4"/>
          </p:nvPr>
        </p:nvSpPr>
        <p:spPr>
          <a:xfrm>
            <a:off x="1217550" y="2085818"/>
            <a:ext cx="97551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390" name="Google Shape;1390;p13"/>
          <p:cNvSpPr txBox="1">
            <a:spLocks noGrp="1"/>
          </p:cNvSpPr>
          <p:nvPr>
            <p:ph type="body" idx="5"/>
          </p:nvPr>
        </p:nvSpPr>
        <p:spPr>
          <a:xfrm>
            <a:off x="1217550" y="3679278"/>
            <a:ext cx="97551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391" name="Google Shape;1391;p13"/>
          <p:cNvSpPr txBox="1">
            <a:spLocks noGrp="1"/>
          </p:cNvSpPr>
          <p:nvPr>
            <p:ph type="body" idx="6"/>
          </p:nvPr>
        </p:nvSpPr>
        <p:spPr>
          <a:xfrm>
            <a:off x="1217550" y="5270938"/>
            <a:ext cx="9756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44458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p20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72" name="Google Shape;2172;p20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5290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010 Text and Image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p15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1574" name="Google Shape;1574;p15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92302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1355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0061-CBD6-4DFA-B8EC-D7A198B32150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0728838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0061-CBD6-4DFA-B8EC-D7A198B32150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0774314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0061-CBD6-4DFA-B8EC-D7A198B32150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9406891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0061-CBD6-4DFA-B8EC-D7A198B32150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0457513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0061-CBD6-4DFA-B8EC-D7A198B32150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2794351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0061-CBD6-4DFA-B8EC-D7A198B32150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1845802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0061-CBD6-4DFA-B8EC-D7A198B32150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9424299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40061-CBD6-4DFA-B8EC-D7A198B32150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3123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5197476" y="810004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5370" name="TextBox 10"/>
          <p:cNvSpPr txBox="1">
            <a:spLocks noChangeArrowheads="1"/>
          </p:cNvSpPr>
          <p:nvPr/>
        </p:nvSpPr>
        <p:spPr bwMode="auto">
          <a:xfrm>
            <a:off x="5105400" y="57912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2050" name="Picture 2" descr="HÃ¬nh áº£nh cÃ³ liÃªn quan">
            <a:extLst>
              <a:ext uri="{FF2B5EF4-FFF2-40B4-BE49-F238E27FC236}">
                <a16:creationId xmlns:a16="http://schemas.microsoft.com/office/drawing/2014/main" id="{F8659776-2994-4622-B83D-12E740EA5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2000" cy="692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WordArt 15">
            <a:extLst>
              <a:ext uri="{FF2B5EF4-FFF2-40B4-BE49-F238E27FC236}">
                <a16:creationId xmlns:a16="http://schemas.microsoft.com/office/drawing/2014/main" id="{91168D3B-6A9D-4414-B103-31A497106D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5000" y="1891599"/>
            <a:ext cx="8610600" cy="1752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0978700"/>
              </a:avLst>
            </a:prstTxWarp>
          </a:bodyPr>
          <a:lstStyle/>
          <a:p>
            <a:pPr algn="ctr"/>
            <a:r>
              <a:rPr lang="en-US" sz="6000" b="1" kern="10" dirty="0" err="1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:rPr>
              <a:t>Chào</a:t>
            </a:r>
            <a:r>
              <a:rPr lang="en-US" sz="60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:rPr>
              <a:t> </a:t>
            </a:r>
            <a:r>
              <a:rPr lang="en-US" sz="6000" b="1" kern="10" dirty="0" err="1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:rPr>
              <a:t>mừng</a:t>
            </a:r>
            <a:r>
              <a:rPr lang="en-US" sz="60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:rPr>
              <a:t> </a:t>
            </a:r>
            <a:r>
              <a:rPr lang="en-US" sz="6000" b="1" kern="10" dirty="0" err="1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:rPr>
              <a:t>quý</a:t>
            </a:r>
            <a:r>
              <a:rPr lang="en-US" sz="60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:rPr>
              <a:t> </a:t>
            </a:r>
            <a:r>
              <a:rPr lang="en-US" sz="6000" b="1" kern="10" dirty="0" err="1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:rPr>
              <a:t>thầy</a:t>
            </a:r>
            <a:r>
              <a:rPr lang="en-US" sz="60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:rPr>
              <a:t>, </a:t>
            </a:r>
            <a:r>
              <a:rPr lang="en-US" sz="6000" b="1" kern="10" dirty="0" err="1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:rPr>
              <a:t>cô</a:t>
            </a:r>
            <a:r>
              <a:rPr lang="en-US" sz="60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:rPr>
              <a:t> </a:t>
            </a:r>
            <a:r>
              <a:rPr lang="en-US" sz="6000" b="1" kern="10" dirty="0" err="1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:rPr>
              <a:t>giáo</a:t>
            </a:r>
            <a:endParaRPr lang="en-US" sz="6000" b="1" kern="10" dirty="0" smtClean="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</a:endParaRPr>
          </a:p>
          <a:p>
            <a:pPr algn="ctr"/>
            <a:r>
              <a:rPr lang="en-US" sz="6000" b="1" kern="10" dirty="0" err="1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:rPr>
              <a:t>về</a:t>
            </a:r>
            <a:r>
              <a:rPr lang="en-US" sz="60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:rPr>
              <a:t> </a:t>
            </a:r>
            <a:r>
              <a:rPr lang="en-US" sz="6000" b="1" kern="10" dirty="0" err="1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:rPr>
              <a:t>dự</a:t>
            </a:r>
            <a:r>
              <a:rPr lang="en-US" sz="60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:rPr>
              <a:t> </a:t>
            </a:r>
            <a:r>
              <a:rPr lang="en-US" sz="6000" b="1" kern="10" dirty="0" err="1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:rPr>
              <a:t>chuyên</a:t>
            </a:r>
            <a:r>
              <a:rPr lang="en-US" sz="60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:rPr>
              <a:t> </a:t>
            </a:r>
            <a:r>
              <a:rPr lang="en-US" sz="6000" b="1" kern="10" dirty="0" err="1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:rPr>
              <a:t>đề</a:t>
            </a:r>
            <a:r>
              <a:rPr lang="en-US" sz="60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:rPr>
              <a:t> </a:t>
            </a:r>
            <a:r>
              <a:rPr lang="en-US" sz="6000" b="1" kern="10" dirty="0" err="1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:rPr>
              <a:t>lớp</a:t>
            </a:r>
            <a:r>
              <a:rPr lang="en-US" sz="60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:rPr>
              <a:t> 1</a:t>
            </a:r>
            <a:endParaRPr lang="en-US" sz="6000" b="1" kern="10" dirty="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37157" y="5652978"/>
            <a:ext cx="98644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3600" b="1" i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66952C-3A64-4C7B-A334-B7E884BB5827}"/>
              </a:ext>
            </a:extLst>
          </p:cNvPr>
          <p:cNvSpPr/>
          <p:nvPr/>
        </p:nvSpPr>
        <p:spPr>
          <a:xfrm>
            <a:off x="3872477" y="2767899"/>
            <a:ext cx="44470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đức</a:t>
            </a:r>
            <a:endParaRPr lang="vi-VN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6634" y="4054605"/>
            <a:ext cx="12055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22: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98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3B76C59A-3CB2-CD82-922D-FEAEF004EB45}"/>
              </a:ext>
            </a:extLst>
          </p:cNvPr>
          <p:cNvSpPr txBox="1"/>
          <p:nvPr/>
        </p:nvSpPr>
        <p:spPr>
          <a:xfrm>
            <a:off x="4009422" y="78059"/>
            <a:ext cx="5049011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GB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GB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GB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A8301F60-8275-4626-2046-6A51AC6BE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4176" y="785945"/>
            <a:ext cx="12426176" cy="622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E36AB-0803-E726-9FF4-3ECF007A8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CE35F324-429B-2687-87A1-766501725039}"/>
              </a:ext>
            </a:extLst>
          </p:cNvPr>
          <p:cNvSpPr txBox="1"/>
          <p:nvPr/>
        </p:nvSpPr>
        <p:spPr>
          <a:xfrm>
            <a:off x="4042876" y="0"/>
            <a:ext cx="5049011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en-GB" sz="4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GB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GB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GB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7631D686-CA04-623C-9C7A-9BA27F8412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88" b="92906" l="9896" r="94271">
                        <a14:foregroundMark x1="29673" y1="14257" x2="34201" y2="18307"/>
                        <a14:foregroundMark x1="45139" y1="7323" x2="57639" y2="6407"/>
                        <a14:foregroundMark x1="57639" y1="6407" x2="94618" y2="7323"/>
                        <a14:foregroundMark x1="84028" y1="9840" x2="52778" y2="10297"/>
                        <a14:foregroundMark x1="61285" y1="70023" x2="75868" y2="91304"/>
                        <a14:foregroundMark x1="83854" y1="62014" x2="80208" y2="93135"/>
                        <a14:foregroundMark x1="47222" y1="8009" x2="88715" y2="10526"/>
                        <a14:foregroundMark x1="45139" y1="4119" x2="52083" y2="2059"/>
                        <a14:foregroundMark x1="52083" y1="2059" x2="77778" y2="2517"/>
                        <a14:foregroundMark x1="77778" y1="2517" x2="86979" y2="2059"/>
                        <a14:foregroundMark x1="86979" y1="2059" x2="94097" y2="3661"/>
                        <a14:foregroundMark x1="44792" y1="4119" x2="46354" y2="2746"/>
                        <a14:backgroundMark x1="27257" y1="11670" x2="13715" y2="59039"/>
                        <a14:backgroundMark x1="30556" y1="2746" x2="44618" y2="2517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1797"/>
          <a:stretch/>
        </p:blipFill>
        <p:spPr>
          <a:xfrm>
            <a:off x="-1059366" y="707887"/>
            <a:ext cx="14083990" cy="615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19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5">
          <a:extLst>
            <a:ext uri="{FF2B5EF4-FFF2-40B4-BE49-F238E27FC236}">
              <a16:creationId xmlns:a16="http://schemas.microsoft.com/office/drawing/2014/main" id="{9CF378FB-7B1F-4684-C9B7-CB1723BED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6">
            <a:extLst>
              <a:ext uri="{FF2B5EF4-FFF2-40B4-BE49-F238E27FC236}">
                <a16:creationId xmlns:a16="http://schemas.microsoft.com/office/drawing/2014/main" id="{DA85DE86-A7C7-B32C-CEFD-739C1E81C735}"/>
              </a:ext>
            </a:extLst>
          </p:cNvPr>
          <p:cNvSpPr txBox="1"/>
          <p:nvPr/>
        </p:nvSpPr>
        <p:spPr>
          <a:xfrm>
            <a:off x="448904" y="379945"/>
            <a:ext cx="11438296" cy="16927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4</a:t>
            </a:r>
          </a:p>
          <a:p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Tép</a:t>
            </a:r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Theo </a:t>
            </a:r>
            <a:r>
              <a:rPr lang="en-GB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endParaRPr lang="en-GB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97DF79AC-50CA-E7EB-5E90-D8790BBF5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23" b="94710" l="6404" r="96158">
                        <a14:foregroundMark x1="5517" y1="4660" x2="62956" y2="57809"/>
                        <a14:foregroundMark x1="62956" y1="57809" x2="88867" y2="95214"/>
                        <a14:foregroundMark x1="66798" y1="52267" x2="81084" y2="52141"/>
                        <a14:foregroundMark x1="81084" y1="52141" x2="96158" y2="52519"/>
                        <a14:foregroundMark x1="72118" y1="50000" x2="93300" y2="49244"/>
                        <a14:foregroundMark x1="93300" y1="49244" x2="95074" y2="49622"/>
                        <a14:foregroundMark x1="6305" y1="3275" x2="73103" y2="5668"/>
                        <a14:foregroundMark x1="73103" y1="5668" x2="85911" y2="4156"/>
                        <a14:foregroundMark x1="84926" y1="5416" x2="69458" y2="26448"/>
                        <a14:foregroundMark x1="69261" y1="44207" x2="74877" y2="52519"/>
                        <a14:foregroundMark x1="6404" y1="3778" x2="7882" y2="46474"/>
                        <a14:foregroundMark x1="19901" y1="52771" x2="16650" y2="56549"/>
                        <a14:foregroundMark x1="51232" y1="3023" x2="85813" y2="3023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8185" y="1962917"/>
            <a:ext cx="12919935" cy="48197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6668" y="118335"/>
            <a:ext cx="2721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8908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ardrop 22"/>
          <p:cNvSpPr/>
          <p:nvPr/>
        </p:nvSpPr>
        <p:spPr>
          <a:xfrm rot="2911601">
            <a:off x="2772888" y="2105530"/>
            <a:ext cx="2729377" cy="2998106"/>
          </a:xfrm>
          <a:prstGeom prst="teardrop">
            <a:avLst/>
          </a:prstGeom>
          <a:solidFill>
            <a:srgbClr val="F73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4688947" y="77447"/>
            <a:ext cx="5093133" cy="6663960"/>
            <a:chOff x="4688947" y="77447"/>
            <a:chExt cx="5093133" cy="6663960"/>
          </a:xfrm>
        </p:grpSpPr>
        <p:sp>
          <p:nvSpPr>
            <p:cNvPr id="24" name="Teardrop 23"/>
            <p:cNvSpPr/>
            <p:nvPr/>
          </p:nvSpPr>
          <p:spPr>
            <a:xfrm rot="19399844">
              <a:off x="4956750" y="3947097"/>
              <a:ext cx="2636091" cy="2794310"/>
            </a:xfrm>
            <a:prstGeom prst="teardrop">
              <a:avLst/>
            </a:prstGeom>
            <a:solidFill>
              <a:srgbClr val="F739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ardrop 24"/>
            <p:cNvSpPr/>
            <p:nvPr/>
          </p:nvSpPr>
          <p:spPr>
            <a:xfrm rot="7888120">
              <a:off x="4680895" y="85499"/>
              <a:ext cx="2895680" cy="2879576"/>
            </a:xfrm>
            <a:prstGeom prst="teardrop">
              <a:avLst/>
            </a:prstGeom>
            <a:solidFill>
              <a:srgbClr val="F739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6" name="Teardrop 25"/>
            <p:cNvSpPr/>
            <p:nvPr/>
          </p:nvSpPr>
          <p:spPr>
            <a:xfrm rot="13690933">
              <a:off x="6833734" y="1957166"/>
              <a:ext cx="2984678" cy="2912015"/>
            </a:xfrm>
            <a:prstGeom prst="teardrop">
              <a:avLst/>
            </a:prstGeom>
            <a:solidFill>
              <a:srgbClr val="F739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lowchart: Connector 26"/>
            <p:cNvSpPr/>
            <p:nvPr/>
          </p:nvSpPr>
          <p:spPr>
            <a:xfrm>
              <a:off x="4813300" y="2146300"/>
              <a:ext cx="2895600" cy="2438400"/>
            </a:xfrm>
            <a:prstGeom prst="flowChartConnector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190244" y="2457559"/>
            <a:ext cx="22790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95467" y="785635"/>
            <a:ext cx="25214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#9Slide03 Montserrat ExtraBold" panose="00000900000000000000" pitchFamily="2" charset="0"/>
              </a:rPr>
              <a:t>Người</a:t>
            </a:r>
            <a:r>
              <a:rPr lang="en-US" sz="4000" dirty="0" smtClean="0">
                <a:latin typeface="#9Slide03 Montserrat ExtraBold" panose="00000900000000000000" pitchFamily="2" charset="0"/>
              </a:rPr>
              <a:t> </a:t>
            </a:r>
            <a:r>
              <a:rPr lang="en-US" sz="4000" dirty="0" err="1" smtClean="0">
                <a:latin typeface="#9Slide03 Montserrat ExtraBold" panose="00000900000000000000" pitchFamily="2" charset="0"/>
              </a:rPr>
              <a:t>tốt</a:t>
            </a:r>
            <a:endParaRPr lang="en-US" sz="4000" dirty="0">
              <a:latin typeface="#9Slide03 Montserrat ExtraBold" panose="000009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21414352">
            <a:off x="3299322" y="2882339"/>
            <a:ext cx="17751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#9Slide03 Montserrat ExtraBold" panose="00000900000000000000" pitchFamily="2" charset="0"/>
              </a:rPr>
              <a:t>Thật</a:t>
            </a:r>
            <a:r>
              <a:rPr lang="en-US" sz="4000" dirty="0" smtClean="0">
                <a:latin typeface="#9Slide03 Montserrat ExtraBold" panose="00000900000000000000" pitchFamily="2" charset="0"/>
              </a:rPr>
              <a:t> </a:t>
            </a:r>
            <a:r>
              <a:rPr lang="en-US" sz="4000" dirty="0" err="1" smtClean="0">
                <a:latin typeface="#9Slide03 Montserrat ExtraBold" panose="00000900000000000000" pitchFamily="2" charset="0"/>
              </a:rPr>
              <a:t>thà</a:t>
            </a:r>
            <a:endParaRPr lang="en-US" sz="4000" dirty="0">
              <a:latin typeface="#9Slide03 Montserrat ExtraBold" panose="000009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708900" y="2220751"/>
            <a:ext cx="21717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 smtClean="0">
                <a:latin typeface="#9Slide03 Montserrat ExtraBold" panose="00000900000000000000" pitchFamily="2" charset="0"/>
              </a:rPr>
              <a:t>Niềm</a:t>
            </a:r>
            <a:r>
              <a:rPr lang="en-US" sz="3800" dirty="0" smtClean="0">
                <a:latin typeface="#9Slide03 Montserrat ExtraBold" panose="00000900000000000000" pitchFamily="2" charset="0"/>
              </a:rPr>
              <a:t> </a:t>
            </a:r>
            <a:r>
              <a:rPr lang="en-US" sz="3800" dirty="0" err="1" smtClean="0">
                <a:latin typeface="#9Slide03 Montserrat ExtraBold" panose="00000900000000000000" pitchFamily="2" charset="0"/>
              </a:rPr>
              <a:t>vui</a:t>
            </a:r>
            <a:r>
              <a:rPr lang="en-US" sz="3800" dirty="0" smtClean="0">
                <a:latin typeface="#9Slide03 Montserrat ExtraBold" panose="00000900000000000000" pitchFamily="2" charset="0"/>
              </a:rPr>
              <a:t> </a:t>
            </a:r>
            <a:r>
              <a:rPr lang="en-US" sz="3800" dirty="0" err="1" smtClean="0">
                <a:latin typeface="#9Slide03 Montserrat ExtraBold" panose="00000900000000000000" pitchFamily="2" charset="0"/>
              </a:rPr>
              <a:t>cho</a:t>
            </a:r>
            <a:r>
              <a:rPr lang="en-US" sz="3800" dirty="0" smtClean="0">
                <a:latin typeface="#9Slide03 Montserrat ExtraBold" panose="00000900000000000000" pitchFamily="2" charset="0"/>
              </a:rPr>
              <a:t> </a:t>
            </a:r>
            <a:r>
              <a:rPr lang="en-US" sz="3800" dirty="0" err="1" smtClean="0">
                <a:latin typeface="#9Slide03 Montserrat ExtraBold" panose="00000900000000000000" pitchFamily="2" charset="0"/>
              </a:rPr>
              <a:t>mọi</a:t>
            </a:r>
            <a:r>
              <a:rPr lang="en-US" sz="3800" dirty="0" smtClean="0">
                <a:latin typeface="#9Slide03 Montserrat ExtraBold" panose="00000900000000000000" pitchFamily="2" charset="0"/>
              </a:rPr>
              <a:t> </a:t>
            </a:r>
            <a:r>
              <a:rPr lang="en-US" sz="3800" dirty="0" err="1" smtClean="0">
                <a:latin typeface="#9Slide03 Montserrat ExtraBold" panose="00000900000000000000" pitchFamily="2" charset="0"/>
              </a:rPr>
              <a:t>người</a:t>
            </a:r>
            <a:endParaRPr lang="en-US" sz="3800" dirty="0">
              <a:latin typeface="#9Slide03 Montserrat ExtraBold" panose="000009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758857" y="4776941"/>
            <a:ext cx="19500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#9Slide03 Montserrat ExtraBold" panose="00000900000000000000" pitchFamily="2" charset="0"/>
              </a:rPr>
              <a:t>Việc</a:t>
            </a:r>
            <a:r>
              <a:rPr lang="en-US" sz="4000" dirty="0" smtClean="0">
                <a:latin typeface="#9Slide03 Montserrat ExtraBold" panose="00000900000000000000" pitchFamily="2" charset="0"/>
              </a:rPr>
              <a:t> </a:t>
            </a:r>
            <a:r>
              <a:rPr lang="en-US" sz="4000" dirty="0" err="1" smtClean="0">
                <a:latin typeface="#9Slide03 Montserrat ExtraBold" panose="00000900000000000000" pitchFamily="2" charset="0"/>
              </a:rPr>
              <a:t>tốt</a:t>
            </a:r>
            <a:endParaRPr lang="en-US" sz="4000" dirty="0">
              <a:latin typeface="#9Slide03 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77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397E0D3-D77F-18D7-1ACA-2A7A4874EF95}"/>
              </a:ext>
            </a:extLst>
          </p:cNvPr>
          <p:cNvSpPr txBox="1"/>
          <p:nvPr/>
        </p:nvSpPr>
        <p:spPr>
          <a:xfrm>
            <a:off x="5944904" y="3607844"/>
            <a:ext cx="6146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Luyện</a:t>
            </a:r>
            <a:r>
              <a:rPr kumimoji="0" lang="en-US" altLang="en-US" sz="96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endParaRPr kumimoji="0" lang="en-US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Google Shape;2675;p28">
            <a:extLst>
              <a:ext uri="{FF2B5EF4-FFF2-40B4-BE49-F238E27FC236}">
                <a16:creationId xmlns:a16="http://schemas.microsoft.com/office/drawing/2014/main" id="{2B9E8EA3-5F38-8A4B-248F-4DD3F1441C69}"/>
              </a:ext>
            </a:extLst>
          </p:cNvPr>
          <p:cNvSpPr/>
          <p:nvPr/>
        </p:nvSpPr>
        <p:spPr>
          <a:xfrm>
            <a:off x="4622731" y="3792735"/>
            <a:ext cx="1403333" cy="140333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" name="Google Shape;2676;p28">
            <a:extLst>
              <a:ext uri="{FF2B5EF4-FFF2-40B4-BE49-F238E27FC236}">
                <a16:creationId xmlns:a16="http://schemas.microsoft.com/office/drawing/2014/main" id="{839DDF46-BAAB-BA72-89AC-24B855D71CC8}"/>
              </a:ext>
            </a:extLst>
          </p:cNvPr>
          <p:cNvGrpSpPr/>
          <p:nvPr/>
        </p:nvGrpSpPr>
        <p:grpSpPr>
          <a:xfrm>
            <a:off x="3898170" y="3943444"/>
            <a:ext cx="1194915" cy="1496101"/>
            <a:chOff x="1297224" y="2833849"/>
            <a:chExt cx="1205539" cy="1359472"/>
          </a:xfrm>
        </p:grpSpPr>
        <p:sp>
          <p:nvSpPr>
            <p:cNvPr id="14" name="Google Shape;2677;p28">
              <a:extLst>
                <a:ext uri="{FF2B5EF4-FFF2-40B4-BE49-F238E27FC236}">
                  <a16:creationId xmlns:a16="http://schemas.microsoft.com/office/drawing/2014/main" id="{5E6E6F26-B7C6-CC1D-ECE2-D98D0CA49B1A}"/>
                </a:ext>
              </a:extLst>
            </p:cNvPr>
            <p:cNvSpPr/>
            <p:nvPr/>
          </p:nvSpPr>
          <p:spPr>
            <a:xfrm rot="6021362" flipH="1">
              <a:off x="1687268" y="3084333"/>
              <a:ext cx="946386" cy="522774"/>
            </a:xfrm>
            <a:custGeom>
              <a:avLst/>
              <a:gdLst/>
              <a:ahLst/>
              <a:cxnLst/>
              <a:rect l="l" t="t" r="r" b="b"/>
              <a:pathLst>
                <a:path w="1890293" h="1124538" extrusionOk="0">
                  <a:moveTo>
                    <a:pt x="187606" y="2453"/>
                  </a:moveTo>
                  <a:cubicBezTo>
                    <a:pt x="260548" y="-2074"/>
                    <a:pt x="323716" y="-2406"/>
                    <a:pt x="395002" y="19902"/>
                  </a:cubicBezTo>
                  <a:cubicBezTo>
                    <a:pt x="567722" y="74015"/>
                    <a:pt x="670150" y="225421"/>
                    <a:pt x="769045" y="367109"/>
                  </a:cubicBezTo>
                  <a:cubicBezTo>
                    <a:pt x="831109" y="456009"/>
                    <a:pt x="1025530" y="732759"/>
                    <a:pt x="1305868" y="864673"/>
                  </a:cubicBezTo>
                  <a:cubicBezTo>
                    <a:pt x="1586207" y="996587"/>
                    <a:pt x="1886314" y="892171"/>
                    <a:pt x="1890289" y="894711"/>
                  </a:cubicBezTo>
                  <a:cubicBezTo>
                    <a:pt x="1891393" y="895429"/>
                    <a:pt x="1675825" y="1192057"/>
                    <a:pt x="1135743" y="1110280"/>
                  </a:cubicBezTo>
                  <a:cubicBezTo>
                    <a:pt x="720012" y="1047332"/>
                    <a:pt x="559053" y="739219"/>
                    <a:pt x="390916" y="549823"/>
                  </a:cubicBezTo>
                  <a:cubicBezTo>
                    <a:pt x="306986" y="455291"/>
                    <a:pt x="191636" y="403221"/>
                    <a:pt x="98153" y="320229"/>
                  </a:cubicBezTo>
                  <a:cubicBezTo>
                    <a:pt x="49893" y="277381"/>
                    <a:pt x="-4993" y="202948"/>
                    <a:pt x="363" y="133153"/>
                  </a:cubicBezTo>
                  <a:cubicBezTo>
                    <a:pt x="1523" y="118189"/>
                    <a:pt x="12787" y="105434"/>
                    <a:pt x="15272" y="90636"/>
                  </a:cubicBezTo>
                </a:path>
              </a:pathLst>
            </a:custGeom>
            <a:solidFill>
              <a:srgbClr val="88A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2678;p28">
              <a:extLst>
                <a:ext uri="{FF2B5EF4-FFF2-40B4-BE49-F238E27FC236}">
                  <a16:creationId xmlns:a16="http://schemas.microsoft.com/office/drawing/2014/main" id="{99802A28-61E9-6318-997E-3D08A52CE9E1}"/>
                </a:ext>
              </a:extLst>
            </p:cNvPr>
            <p:cNvSpPr/>
            <p:nvPr/>
          </p:nvSpPr>
          <p:spPr>
            <a:xfrm rot="2588424" flipH="1">
              <a:off x="1550273" y="3534264"/>
              <a:ext cx="732491" cy="372349"/>
            </a:xfrm>
            <a:custGeom>
              <a:avLst/>
              <a:gdLst/>
              <a:ahLst/>
              <a:cxnLst/>
              <a:rect l="l" t="t" r="r" b="b"/>
              <a:pathLst>
                <a:path w="1344614" h="683512" extrusionOk="0">
                  <a:moveTo>
                    <a:pt x="383927" y="0"/>
                  </a:moveTo>
                  <a:cubicBezTo>
                    <a:pt x="450243" y="5908"/>
                    <a:pt x="539916" y="10381"/>
                    <a:pt x="599275" y="46272"/>
                  </a:cubicBezTo>
                  <a:cubicBezTo>
                    <a:pt x="651344" y="77746"/>
                    <a:pt x="705071" y="108889"/>
                    <a:pt x="749963" y="150523"/>
                  </a:cubicBezTo>
                  <a:cubicBezTo>
                    <a:pt x="869287" y="261123"/>
                    <a:pt x="966580" y="390884"/>
                    <a:pt x="1077678" y="511700"/>
                  </a:cubicBezTo>
                  <a:cubicBezTo>
                    <a:pt x="1191812" y="635828"/>
                    <a:pt x="1332948" y="662830"/>
                    <a:pt x="1344599" y="682377"/>
                  </a:cubicBezTo>
                  <a:cubicBezTo>
                    <a:pt x="1346476" y="685579"/>
                    <a:pt x="1184579" y="682266"/>
                    <a:pt x="1121300" y="669124"/>
                  </a:cubicBezTo>
                  <a:cubicBezTo>
                    <a:pt x="1092035" y="663050"/>
                    <a:pt x="970722" y="652449"/>
                    <a:pt x="940463" y="651289"/>
                  </a:cubicBezTo>
                  <a:cubicBezTo>
                    <a:pt x="876300" y="648915"/>
                    <a:pt x="812027" y="644939"/>
                    <a:pt x="748582" y="635000"/>
                  </a:cubicBezTo>
                  <a:cubicBezTo>
                    <a:pt x="617110" y="614404"/>
                    <a:pt x="460955" y="560512"/>
                    <a:pt x="358968" y="470287"/>
                  </a:cubicBezTo>
                  <a:cubicBezTo>
                    <a:pt x="259301" y="382049"/>
                    <a:pt x="180892" y="283652"/>
                    <a:pt x="100275" y="178518"/>
                  </a:cubicBezTo>
                  <a:cubicBezTo>
                    <a:pt x="64163" y="131417"/>
                    <a:pt x="41358" y="75096"/>
                    <a:pt x="0" y="33517"/>
                  </a:cubicBezTo>
                </a:path>
              </a:pathLst>
            </a:custGeom>
            <a:solidFill>
              <a:srgbClr val="405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2679;p28">
              <a:extLst>
                <a:ext uri="{FF2B5EF4-FFF2-40B4-BE49-F238E27FC236}">
                  <a16:creationId xmlns:a16="http://schemas.microsoft.com/office/drawing/2014/main" id="{D65C1F9E-F346-8C25-DB82-DAAFC3DD90AB}"/>
                </a:ext>
              </a:extLst>
            </p:cNvPr>
            <p:cNvSpPr/>
            <p:nvPr/>
          </p:nvSpPr>
          <p:spPr>
            <a:xfrm rot="2912489" flipH="1">
              <a:off x="1346710" y="3382469"/>
              <a:ext cx="935508" cy="553886"/>
            </a:xfrm>
            <a:custGeom>
              <a:avLst/>
              <a:gdLst/>
              <a:ahLst/>
              <a:cxnLst/>
              <a:rect l="l" t="t" r="r" b="b"/>
              <a:pathLst>
                <a:path w="1720497" h="1018654" extrusionOk="0">
                  <a:moveTo>
                    <a:pt x="458580" y="42908"/>
                  </a:moveTo>
                  <a:cubicBezTo>
                    <a:pt x="683260" y="28496"/>
                    <a:pt x="1020362" y="-43011"/>
                    <a:pt x="1231569" y="37993"/>
                  </a:cubicBezTo>
                  <a:cubicBezTo>
                    <a:pt x="1401417" y="103150"/>
                    <a:pt x="1501029" y="183160"/>
                    <a:pt x="1624717" y="433074"/>
                  </a:cubicBezTo>
                  <a:cubicBezTo>
                    <a:pt x="1774190" y="734947"/>
                    <a:pt x="1704064" y="1018654"/>
                    <a:pt x="1704064" y="1018654"/>
                  </a:cubicBezTo>
                  <a:cubicBezTo>
                    <a:pt x="1704064" y="1018654"/>
                    <a:pt x="1550449" y="603309"/>
                    <a:pt x="827764" y="466425"/>
                  </a:cubicBezTo>
                  <a:cubicBezTo>
                    <a:pt x="545327" y="412920"/>
                    <a:pt x="300327" y="326615"/>
                    <a:pt x="77801" y="135783"/>
                  </a:cubicBezTo>
                  <a:cubicBezTo>
                    <a:pt x="44450" y="107181"/>
                    <a:pt x="27112" y="67093"/>
                    <a:pt x="0" y="33852"/>
                  </a:cubicBezTo>
                  <a:cubicBezTo>
                    <a:pt x="55" y="33907"/>
                    <a:pt x="348532" y="49976"/>
                    <a:pt x="458580" y="42908"/>
                  </a:cubicBezTo>
                  <a:close/>
                </a:path>
              </a:pathLst>
            </a:custGeom>
            <a:solidFill>
              <a:srgbClr val="647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" name="Google Shape;2680;p28">
              <a:extLst>
                <a:ext uri="{FF2B5EF4-FFF2-40B4-BE49-F238E27FC236}">
                  <a16:creationId xmlns:a16="http://schemas.microsoft.com/office/drawing/2014/main" id="{3093B2E9-8D19-9399-B716-C02E93D743AB}"/>
                </a:ext>
              </a:extLst>
            </p:cNvPr>
            <p:cNvGrpSpPr/>
            <p:nvPr/>
          </p:nvGrpSpPr>
          <p:grpSpPr>
            <a:xfrm rot="4383933" flipH="1">
              <a:off x="1812192" y="3454290"/>
              <a:ext cx="421927" cy="291096"/>
              <a:chOff x="5654408" y="444554"/>
              <a:chExt cx="558119" cy="385058"/>
            </a:xfrm>
          </p:grpSpPr>
          <p:grpSp>
            <p:nvGrpSpPr>
              <p:cNvPr id="18" name="Google Shape;2681;p28">
                <a:extLst>
                  <a:ext uri="{FF2B5EF4-FFF2-40B4-BE49-F238E27FC236}">
                    <a16:creationId xmlns:a16="http://schemas.microsoft.com/office/drawing/2014/main" id="{7C8050C4-62A8-5111-A6D7-E1C26DCE9B89}"/>
                  </a:ext>
                </a:extLst>
              </p:cNvPr>
              <p:cNvGrpSpPr/>
              <p:nvPr/>
            </p:nvGrpSpPr>
            <p:grpSpPr>
              <a:xfrm>
                <a:off x="5654408" y="444554"/>
                <a:ext cx="483850" cy="385058"/>
                <a:chOff x="5654408" y="444554"/>
                <a:chExt cx="483850" cy="385058"/>
              </a:xfrm>
            </p:grpSpPr>
            <p:grpSp>
              <p:nvGrpSpPr>
                <p:cNvPr id="21" name="Google Shape;2682;p28">
                  <a:extLst>
                    <a:ext uri="{FF2B5EF4-FFF2-40B4-BE49-F238E27FC236}">
                      <a16:creationId xmlns:a16="http://schemas.microsoft.com/office/drawing/2014/main" id="{5475A684-5684-B142-B689-224B8F4EEAE4}"/>
                    </a:ext>
                  </a:extLst>
                </p:cNvPr>
                <p:cNvGrpSpPr/>
                <p:nvPr/>
              </p:nvGrpSpPr>
              <p:grpSpPr>
                <a:xfrm>
                  <a:off x="5654408" y="444554"/>
                  <a:ext cx="456395" cy="385058"/>
                  <a:chOff x="5654408" y="444554"/>
                  <a:chExt cx="456395" cy="385058"/>
                </a:xfrm>
              </p:grpSpPr>
              <p:sp>
                <p:nvSpPr>
                  <p:cNvPr id="27" name="Google Shape;2683;p28">
                    <a:extLst>
                      <a:ext uri="{FF2B5EF4-FFF2-40B4-BE49-F238E27FC236}">
                        <a16:creationId xmlns:a16="http://schemas.microsoft.com/office/drawing/2014/main" id="{32AA6DA2-BBE4-9080-E00F-EC3C7F36EE3B}"/>
                      </a:ext>
                    </a:extLst>
                  </p:cNvPr>
                  <p:cNvSpPr/>
                  <p:nvPr/>
                </p:nvSpPr>
                <p:spPr>
                  <a:xfrm>
                    <a:off x="5654408" y="444554"/>
                    <a:ext cx="456395" cy="3850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6395" h="385058" extrusionOk="0">
                        <a:moveTo>
                          <a:pt x="456390" y="207453"/>
                        </a:moveTo>
                        <a:cubicBezTo>
                          <a:pt x="457384" y="300881"/>
                          <a:pt x="324807" y="407119"/>
                          <a:pt x="199685" y="381056"/>
                        </a:cubicBezTo>
                        <a:cubicBezTo>
                          <a:pt x="74562" y="355049"/>
                          <a:pt x="-18259" y="273714"/>
                          <a:pt x="3055" y="157536"/>
                        </a:cubicBezTo>
                        <a:cubicBezTo>
                          <a:pt x="22271" y="52789"/>
                          <a:pt x="111779" y="-3478"/>
                          <a:pt x="232870" y="167"/>
                        </a:cubicBezTo>
                        <a:cubicBezTo>
                          <a:pt x="335906" y="3314"/>
                          <a:pt x="455230" y="102098"/>
                          <a:pt x="456390" y="207453"/>
                        </a:cubicBezTo>
                        <a:close/>
                      </a:path>
                    </a:pathLst>
                  </a:custGeom>
                  <a:solidFill>
                    <a:srgbClr val="D40B0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" name="Google Shape;2684;p28">
                    <a:extLst>
                      <a:ext uri="{FF2B5EF4-FFF2-40B4-BE49-F238E27FC236}">
                        <a16:creationId xmlns:a16="http://schemas.microsoft.com/office/drawing/2014/main" id="{68E49C27-845D-57E1-0159-0D21F1DA50C6}"/>
                      </a:ext>
                    </a:extLst>
                  </p:cNvPr>
                  <p:cNvSpPr/>
                  <p:nvPr/>
                </p:nvSpPr>
                <p:spPr>
                  <a:xfrm>
                    <a:off x="5656359" y="595133"/>
                    <a:ext cx="290056" cy="51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056" h="51131" extrusionOk="0">
                        <a:moveTo>
                          <a:pt x="290057" y="51131"/>
                        </a:moveTo>
                        <a:lnTo>
                          <a:pt x="221" y="14964"/>
                        </a:lnTo>
                        <a:cubicBezTo>
                          <a:pt x="221" y="14964"/>
                          <a:pt x="-276" y="11430"/>
                          <a:pt x="221" y="7675"/>
                        </a:cubicBezTo>
                        <a:cubicBezTo>
                          <a:pt x="718" y="3920"/>
                          <a:pt x="2264" y="0"/>
                          <a:pt x="2264" y="0"/>
                        </a:cubicBezTo>
                        <a:lnTo>
                          <a:pt x="290057" y="5113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" name="Google Shape;2685;p28">
                    <a:extLst>
                      <a:ext uri="{FF2B5EF4-FFF2-40B4-BE49-F238E27FC236}">
                        <a16:creationId xmlns:a16="http://schemas.microsoft.com/office/drawing/2014/main" id="{08D2AEEE-437B-052D-9AF4-F593DDE5C180}"/>
                      </a:ext>
                    </a:extLst>
                  </p:cNvPr>
                  <p:cNvSpPr/>
                  <p:nvPr/>
                </p:nvSpPr>
                <p:spPr>
                  <a:xfrm>
                    <a:off x="5933408" y="476875"/>
                    <a:ext cx="41553" cy="41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53" h="41525" extrusionOk="0">
                        <a:moveTo>
                          <a:pt x="7762" y="36978"/>
                        </a:moveTo>
                        <a:cubicBezTo>
                          <a:pt x="16707" y="44156"/>
                          <a:pt x="29849" y="42665"/>
                          <a:pt x="37027" y="33720"/>
                        </a:cubicBezTo>
                        <a:cubicBezTo>
                          <a:pt x="44205" y="24775"/>
                          <a:pt x="42659" y="11688"/>
                          <a:pt x="33714" y="4565"/>
                        </a:cubicBezTo>
                        <a:cubicBezTo>
                          <a:pt x="24769" y="-2613"/>
                          <a:pt x="11738" y="-1177"/>
                          <a:pt x="4615" y="7823"/>
                        </a:cubicBezTo>
                        <a:cubicBezTo>
                          <a:pt x="-2619" y="16768"/>
                          <a:pt x="-1183" y="29800"/>
                          <a:pt x="7762" y="3697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" name="Google Shape;2686;p28">
                    <a:extLst>
                      <a:ext uri="{FF2B5EF4-FFF2-40B4-BE49-F238E27FC236}">
                        <a16:creationId xmlns:a16="http://schemas.microsoft.com/office/drawing/2014/main" id="{775F7B57-19A6-7998-0ED1-BFD5AB8F4BBC}"/>
                      </a:ext>
                    </a:extLst>
                  </p:cNvPr>
                  <p:cNvSpPr/>
                  <p:nvPr/>
                </p:nvSpPr>
                <p:spPr>
                  <a:xfrm>
                    <a:off x="5816520" y="531474"/>
                    <a:ext cx="63959" cy="63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59" h="63982" extrusionOk="0">
                        <a:moveTo>
                          <a:pt x="12007" y="56977"/>
                        </a:moveTo>
                        <a:cubicBezTo>
                          <a:pt x="25811" y="68021"/>
                          <a:pt x="45966" y="65757"/>
                          <a:pt x="56954" y="51952"/>
                        </a:cubicBezTo>
                        <a:cubicBezTo>
                          <a:pt x="67997" y="38148"/>
                          <a:pt x="65733" y="18049"/>
                          <a:pt x="51929" y="7005"/>
                        </a:cubicBezTo>
                        <a:cubicBezTo>
                          <a:pt x="38125" y="-4038"/>
                          <a:pt x="18026" y="-1774"/>
                          <a:pt x="6982" y="12030"/>
                        </a:cubicBezTo>
                        <a:cubicBezTo>
                          <a:pt x="-4006" y="25834"/>
                          <a:pt x="-1797" y="45934"/>
                          <a:pt x="12007" y="5697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" name="Google Shape;2687;p28">
                    <a:extLst>
                      <a:ext uri="{FF2B5EF4-FFF2-40B4-BE49-F238E27FC236}">
                        <a16:creationId xmlns:a16="http://schemas.microsoft.com/office/drawing/2014/main" id="{EC8A15BB-F213-6F76-E871-992DA652B54C}"/>
                      </a:ext>
                    </a:extLst>
                  </p:cNvPr>
                  <p:cNvSpPr/>
                  <p:nvPr/>
                </p:nvSpPr>
                <p:spPr>
                  <a:xfrm>
                    <a:off x="5709312" y="477133"/>
                    <a:ext cx="50827" cy="493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27" h="49358" extrusionOk="0">
                        <a:moveTo>
                          <a:pt x="9332" y="43732"/>
                        </a:moveTo>
                        <a:cubicBezTo>
                          <a:pt x="20320" y="52567"/>
                          <a:pt x="36388" y="50800"/>
                          <a:pt x="45223" y="39812"/>
                        </a:cubicBezTo>
                        <a:cubicBezTo>
                          <a:pt x="54058" y="28823"/>
                          <a:pt x="52236" y="12700"/>
                          <a:pt x="41248" y="3865"/>
                        </a:cubicBezTo>
                        <a:cubicBezTo>
                          <a:pt x="38929" y="1988"/>
                          <a:pt x="36278" y="939"/>
                          <a:pt x="33628" y="0"/>
                        </a:cubicBezTo>
                        <a:cubicBezTo>
                          <a:pt x="21314" y="7289"/>
                          <a:pt x="9995" y="15737"/>
                          <a:pt x="0" y="25345"/>
                        </a:cubicBezTo>
                        <a:cubicBezTo>
                          <a:pt x="387" y="32302"/>
                          <a:pt x="3479" y="39039"/>
                          <a:pt x="9332" y="4373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" name="Google Shape;2688;p28">
                    <a:extLst>
                      <a:ext uri="{FF2B5EF4-FFF2-40B4-BE49-F238E27FC236}">
                        <a16:creationId xmlns:a16="http://schemas.microsoft.com/office/drawing/2014/main" id="{ED959083-9B8D-CE58-AE3F-16381EFB9D70}"/>
                      </a:ext>
                    </a:extLst>
                  </p:cNvPr>
                  <p:cNvSpPr/>
                  <p:nvPr/>
                </p:nvSpPr>
                <p:spPr>
                  <a:xfrm>
                    <a:off x="5795975" y="662920"/>
                    <a:ext cx="63990" cy="640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90" h="64010" extrusionOk="0">
                        <a:moveTo>
                          <a:pt x="9913" y="55182"/>
                        </a:moveTo>
                        <a:cubicBezTo>
                          <a:pt x="18968" y="63796"/>
                          <a:pt x="32607" y="66612"/>
                          <a:pt x="44755" y="61366"/>
                        </a:cubicBezTo>
                        <a:cubicBezTo>
                          <a:pt x="60934" y="54298"/>
                          <a:pt x="68388" y="35414"/>
                          <a:pt x="61320" y="19235"/>
                        </a:cubicBezTo>
                        <a:cubicBezTo>
                          <a:pt x="54252" y="3057"/>
                          <a:pt x="35368" y="-4398"/>
                          <a:pt x="19189" y="2670"/>
                        </a:cubicBezTo>
                        <a:cubicBezTo>
                          <a:pt x="3011" y="9738"/>
                          <a:pt x="-4389" y="28567"/>
                          <a:pt x="2679" y="44746"/>
                        </a:cubicBezTo>
                        <a:cubicBezTo>
                          <a:pt x="4446" y="48722"/>
                          <a:pt x="6876" y="52311"/>
                          <a:pt x="9913" y="5518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" name="Google Shape;2689;p28">
                    <a:extLst>
                      <a:ext uri="{FF2B5EF4-FFF2-40B4-BE49-F238E27FC236}">
                        <a16:creationId xmlns:a16="http://schemas.microsoft.com/office/drawing/2014/main" id="{DD92934B-3D4D-1FB0-2F64-B640E3365117}"/>
                      </a:ext>
                    </a:extLst>
                  </p:cNvPr>
                  <p:cNvSpPr/>
                  <p:nvPr/>
                </p:nvSpPr>
                <p:spPr>
                  <a:xfrm>
                    <a:off x="5677452" y="699956"/>
                    <a:ext cx="49683" cy="508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683" h="50834" extrusionOk="0">
                        <a:moveTo>
                          <a:pt x="26338" y="50834"/>
                        </a:moveTo>
                        <a:cubicBezTo>
                          <a:pt x="29044" y="50613"/>
                          <a:pt x="31750" y="50116"/>
                          <a:pt x="34400" y="48957"/>
                        </a:cubicBezTo>
                        <a:cubicBezTo>
                          <a:pt x="47321" y="43325"/>
                          <a:pt x="53174" y="28250"/>
                          <a:pt x="47542" y="15329"/>
                        </a:cubicBezTo>
                        <a:cubicBezTo>
                          <a:pt x="41910" y="2409"/>
                          <a:pt x="26946" y="-3500"/>
                          <a:pt x="13970" y="2133"/>
                        </a:cubicBezTo>
                        <a:cubicBezTo>
                          <a:pt x="6902" y="5225"/>
                          <a:pt x="2154" y="11188"/>
                          <a:pt x="0" y="17980"/>
                        </a:cubicBezTo>
                        <a:cubicBezTo>
                          <a:pt x="7289" y="29741"/>
                          <a:pt x="16234" y="40619"/>
                          <a:pt x="26338" y="5083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" name="Google Shape;2690;p28">
                    <a:extLst>
                      <a:ext uri="{FF2B5EF4-FFF2-40B4-BE49-F238E27FC236}">
                        <a16:creationId xmlns:a16="http://schemas.microsoft.com/office/drawing/2014/main" id="{C4D7752B-86B0-6ECF-1298-AAF2DFAEF637}"/>
                      </a:ext>
                    </a:extLst>
                  </p:cNvPr>
                  <p:cNvSpPr/>
                  <p:nvPr/>
                </p:nvSpPr>
                <p:spPr>
                  <a:xfrm>
                    <a:off x="5892057" y="765242"/>
                    <a:ext cx="41462" cy="41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2" h="41543" extrusionOk="0">
                        <a:moveTo>
                          <a:pt x="6374" y="35796"/>
                        </a:moveTo>
                        <a:cubicBezTo>
                          <a:pt x="12228" y="41373"/>
                          <a:pt x="21118" y="43251"/>
                          <a:pt x="29014" y="39827"/>
                        </a:cubicBezTo>
                        <a:cubicBezTo>
                          <a:pt x="39505" y="35244"/>
                          <a:pt x="44309" y="22986"/>
                          <a:pt x="39726" y="12495"/>
                        </a:cubicBezTo>
                        <a:cubicBezTo>
                          <a:pt x="35143" y="2003"/>
                          <a:pt x="22940" y="-2856"/>
                          <a:pt x="12449" y="1727"/>
                        </a:cubicBezTo>
                        <a:cubicBezTo>
                          <a:pt x="1957" y="6310"/>
                          <a:pt x="-2847" y="18569"/>
                          <a:pt x="1736" y="29060"/>
                        </a:cubicBezTo>
                        <a:cubicBezTo>
                          <a:pt x="2841" y="31655"/>
                          <a:pt x="4442" y="33974"/>
                          <a:pt x="6374" y="3579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" name="Google Shape;2691;p28">
                    <a:extLst>
                      <a:ext uri="{FF2B5EF4-FFF2-40B4-BE49-F238E27FC236}">
                        <a16:creationId xmlns:a16="http://schemas.microsoft.com/office/drawing/2014/main" id="{C8217A1E-1FAB-0591-259F-609BC7A64F3D}"/>
                      </a:ext>
                    </a:extLst>
                  </p:cNvPr>
                  <p:cNvSpPr/>
                  <p:nvPr/>
                </p:nvSpPr>
                <p:spPr>
                  <a:xfrm>
                    <a:off x="5729996" y="707845"/>
                    <a:ext cx="248698" cy="999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698" h="99991" extrusionOk="0">
                        <a:moveTo>
                          <a:pt x="2838" y="42228"/>
                        </a:moveTo>
                        <a:cubicBezTo>
                          <a:pt x="19017" y="56916"/>
                          <a:pt x="85996" y="82592"/>
                          <a:pt x="122384" y="94298"/>
                        </a:cubicBezTo>
                        <a:cubicBezTo>
                          <a:pt x="161312" y="106832"/>
                          <a:pt x="250654" y="102636"/>
                          <a:pt x="248666" y="40682"/>
                        </a:cubicBezTo>
                        <a:cubicBezTo>
                          <a:pt x="246899" y="-13486"/>
                          <a:pt x="193670" y="-5259"/>
                          <a:pt x="136354" y="17711"/>
                        </a:cubicBezTo>
                        <a:cubicBezTo>
                          <a:pt x="40773" y="56088"/>
                          <a:pt x="-13340" y="27540"/>
                          <a:pt x="2838" y="42228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34901"/>
                        </a:srgbClr>
                      </a:gs>
                      <a:gs pos="100000">
                        <a:srgbClr val="FFFFFF">
                          <a:alpha val="26666"/>
                        </a:srgbClr>
                      </a:gs>
                    </a:gsLst>
                    <a:lin ang="13119129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2" name="Google Shape;2692;p28">
                  <a:extLst>
                    <a:ext uri="{FF2B5EF4-FFF2-40B4-BE49-F238E27FC236}">
                      <a16:creationId xmlns:a16="http://schemas.microsoft.com/office/drawing/2014/main" id="{871DB3AF-3B81-6609-778E-CD6BF56CFB90}"/>
                    </a:ext>
                  </a:extLst>
                </p:cNvPr>
                <p:cNvSpPr/>
                <p:nvPr/>
              </p:nvSpPr>
              <p:spPr>
                <a:xfrm>
                  <a:off x="5962686" y="580112"/>
                  <a:ext cx="69426" cy="15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26" h="156459" extrusionOk="0">
                      <a:moveTo>
                        <a:pt x="43806" y="156432"/>
                      </a:moveTo>
                      <a:cubicBezTo>
                        <a:pt x="43806" y="156432"/>
                        <a:pt x="-12902" y="160574"/>
                        <a:pt x="2724" y="66262"/>
                      </a:cubicBezTo>
                      <a:cubicBezTo>
                        <a:pt x="15093" y="-8613"/>
                        <a:pt x="69427" y="333"/>
                        <a:pt x="69427" y="333"/>
                      </a:cubicBezTo>
                      <a:lnTo>
                        <a:pt x="43806" y="156432"/>
                      </a:ln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2693;p28">
                  <a:extLst>
                    <a:ext uri="{FF2B5EF4-FFF2-40B4-BE49-F238E27FC236}">
                      <a16:creationId xmlns:a16="http://schemas.microsoft.com/office/drawing/2014/main" id="{CB84BF7B-C729-3FA9-8F6E-47ABCA5BAE94}"/>
                    </a:ext>
                  </a:extLst>
                </p:cNvPr>
                <p:cNvSpPr/>
                <p:nvPr/>
              </p:nvSpPr>
              <p:spPr>
                <a:xfrm>
                  <a:off x="5942656" y="525227"/>
                  <a:ext cx="195602" cy="274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602" h="274761" extrusionOk="0">
                      <a:moveTo>
                        <a:pt x="61076" y="274762"/>
                      </a:moveTo>
                      <a:cubicBezTo>
                        <a:pt x="61076" y="274762"/>
                        <a:pt x="47271" y="237103"/>
                        <a:pt x="48376" y="207286"/>
                      </a:cubicBezTo>
                      <a:cubicBezTo>
                        <a:pt x="49811" y="168744"/>
                        <a:pt x="56051" y="146105"/>
                        <a:pt x="49645" y="146657"/>
                      </a:cubicBezTo>
                      <a:cubicBezTo>
                        <a:pt x="46388" y="146933"/>
                        <a:pt x="25902" y="172775"/>
                        <a:pt x="15687" y="166646"/>
                      </a:cubicBezTo>
                      <a:cubicBezTo>
                        <a:pt x="-10155" y="151240"/>
                        <a:pt x="-602" y="99005"/>
                        <a:pt x="19386" y="92710"/>
                      </a:cubicBezTo>
                      <a:cubicBezTo>
                        <a:pt x="33467" y="88293"/>
                        <a:pt x="51799" y="117227"/>
                        <a:pt x="55609" y="114576"/>
                      </a:cubicBezTo>
                      <a:cubicBezTo>
                        <a:pt x="60744" y="110987"/>
                        <a:pt x="58812" y="88127"/>
                        <a:pt x="73886" y="49640"/>
                      </a:cubicBezTo>
                      <a:cubicBezTo>
                        <a:pt x="88961" y="11154"/>
                        <a:pt x="107955" y="0"/>
                        <a:pt x="107955" y="0"/>
                      </a:cubicBezTo>
                      <a:cubicBezTo>
                        <a:pt x="107955" y="0"/>
                        <a:pt x="208009" y="44008"/>
                        <a:pt x="194315" y="150743"/>
                      </a:cubicBezTo>
                      <a:cubicBezTo>
                        <a:pt x="180235" y="260460"/>
                        <a:pt x="61076" y="274762"/>
                        <a:pt x="61076" y="27476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4" name="Google Shape;2694;p28">
                  <a:extLst>
                    <a:ext uri="{FF2B5EF4-FFF2-40B4-BE49-F238E27FC236}">
                      <a16:creationId xmlns:a16="http://schemas.microsoft.com/office/drawing/2014/main" id="{12F5CE22-0B2F-5B82-DD17-E70DA83A2A50}"/>
                    </a:ext>
                  </a:extLst>
                </p:cNvPr>
                <p:cNvGrpSpPr/>
                <p:nvPr/>
              </p:nvGrpSpPr>
              <p:grpSpPr>
                <a:xfrm>
                  <a:off x="6024106" y="543560"/>
                  <a:ext cx="99833" cy="249140"/>
                  <a:chOff x="6024106" y="543560"/>
                  <a:chExt cx="99833" cy="249140"/>
                </a:xfrm>
              </p:grpSpPr>
              <p:sp>
                <p:nvSpPr>
                  <p:cNvPr id="25" name="Google Shape;2695;p28">
                    <a:extLst>
                      <a:ext uri="{FF2B5EF4-FFF2-40B4-BE49-F238E27FC236}">
                        <a16:creationId xmlns:a16="http://schemas.microsoft.com/office/drawing/2014/main" id="{64A72C09-DAD8-55CB-2B02-F5D0B40FD172}"/>
                      </a:ext>
                    </a:extLst>
                  </p:cNvPr>
                  <p:cNvSpPr/>
                  <p:nvPr/>
                </p:nvSpPr>
                <p:spPr>
                  <a:xfrm>
                    <a:off x="6024106" y="730084"/>
                    <a:ext cx="71728" cy="626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728" h="62616" extrusionOk="0">
                        <a:moveTo>
                          <a:pt x="10768" y="62616"/>
                        </a:moveTo>
                        <a:cubicBezTo>
                          <a:pt x="28990" y="56542"/>
                          <a:pt x="51739" y="46051"/>
                          <a:pt x="71728" y="27608"/>
                        </a:cubicBezTo>
                        <a:cubicBezTo>
                          <a:pt x="69796" y="20209"/>
                          <a:pt x="66206" y="13197"/>
                          <a:pt x="59801" y="8061"/>
                        </a:cubicBezTo>
                        <a:cubicBezTo>
                          <a:pt x="43899" y="-4639"/>
                          <a:pt x="20707" y="-2043"/>
                          <a:pt x="8007" y="13804"/>
                        </a:cubicBezTo>
                        <a:cubicBezTo>
                          <a:pt x="-3809" y="28602"/>
                          <a:pt x="-2263" y="49530"/>
                          <a:pt x="10768" y="6261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" name="Google Shape;2696;p28">
                    <a:extLst>
                      <a:ext uri="{FF2B5EF4-FFF2-40B4-BE49-F238E27FC236}">
                        <a16:creationId xmlns:a16="http://schemas.microsoft.com/office/drawing/2014/main" id="{2A148875-87F4-4F6C-1B3E-84C717187347}"/>
                      </a:ext>
                    </a:extLst>
                  </p:cNvPr>
                  <p:cNvSpPr/>
                  <p:nvPr/>
                </p:nvSpPr>
                <p:spPr>
                  <a:xfrm>
                    <a:off x="6055652" y="543560"/>
                    <a:ext cx="68287" cy="704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287" h="70457" extrusionOk="0">
                        <a:moveTo>
                          <a:pt x="13788" y="62396"/>
                        </a:moveTo>
                        <a:cubicBezTo>
                          <a:pt x="29691" y="75096"/>
                          <a:pt x="52882" y="72500"/>
                          <a:pt x="65582" y="56653"/>
                        </a:cubicBezTo>
                        <a:cubicBezTo>
                          <a:pt x="66631" y="55328"/>
                          <a:pt x="67459" y="53892"/>
                          <a:pt x="68288" y="52512"/>
                        </a:cubicBezTo>
                        <a:cubicBezTo>
                          <a:pt x="56029" y="28492"/>
                          <a:pt x="38360" y="11430"/>
                          <a:pt x="23341" y="0"/>
                        </a:cubicBezTo>
                        <a:cubicBezTo>
                          <a:pt x="17598" y="2264"/>
                          <a:pt x="12242" y="5522"/>
                          <a:pt x="8100" y="10712"/>
                        </a:cubicBezTo>
                        <a:cubicBezTo>
                          <a:pt x="-4599" y="26504"/>
                          <a:pt x="-2115" y="49696"/>
                          <a:pt x="13788" y="6239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19" name="Google Shape;2697;p28">
                <a:extLst>
                  <a:ext uri="{FF2B5EF4-FFF2-40B4-BE49-F238E27FC236}">
                    <a16:creationId xmlns:a16="http://schemas.microsoft.com/office/drawing/2014/main" id="{8483689D-1183-998C-62E8-97617C25DE3E}"/>
                  </a:ext>
                </a:extLst>
              </p:cNvPr>
              <p:cNvSpPr/>
              <p:nvPr/>
            </p:nvSpPr>
            <p:spPr>
              <a:xfrm>
                <a:off x="6096000" y="720531"/>
                <a:ext cx="83144" cy="81181"/>
              </a:xfrm>
              <a:custGeom>
                <a:avLst/>
                <a:gdLst/>
                <a:ahLst/>
                <a:cxnLst/>
                <a:rect l="l" t="t" r="r" b="b"/>
                <a:pathLst>
                  <a:path w="83144" h="81181" extrusionOk="0">
                    <a:moveTo>
                      <a:pt x="0" y="0"/>
                    </a:moveTo>
                    <a:cubicBezTo>
                      <a:pt x="0" y="0"/>
                      <a:pt x="21811" y="37382"/>
                      <a:pt x="33848" y="51021"/>
                    </a:cubicBezTo>
                    <a:cubicBezTo>
                      <a:pt x="45886" y="64660"/>
                      <a:pt x="78519" y="86857"/>
                      <a:pt x="82771" y="79844"/>
                    </a:cubicBezTo>
                    <a:cubicBezTo>
                      <a:pt x="87023" y="72832"/>
                      <a:pt x="53782" y="50524"/>
                      <a:pt x="44616" y="43511"/>
                    </a:cubicBezTo>
                    <a:cubicBezTo>
                      <a:pt x="27609" y="3042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698;p28">
                <a:extLst>
                  <a:ext uri="{FF2B5EF4-FFF2-40B4-BE49-F238E27FC236}">
                    <a16:creationId xmlns:a16="http://schemas.microsoft.com/office/drawing/2014/main" id="{1D535988-B05D-FE33-277D-1C486C033B48}"/>
                  </a:ext>
                </a:extLst>
              </p:cNvPr>
              <p:cNvSpPr/>
              <p:nvPr/>
            </p:nvSpPr>
            <p:spPr>
              <a:xfrm>
                <a:off x="6109473" y="576850"/>
                <a:ext cx="103054" cy="53952"/>
              </a:xfrm>
              <a:custGeom>
                <a:avLst/>
                <a:gdLst/>
                <a:ahLst/>
                <a:cxnLst/>
                <a:rect l="l" t="t" r="r" b="b"/>
                <a:pathLst>
                  <a:path w="103054" h="53952" extrusionOk="0">
                    <a:moveTo>
                      <a:pt x="0" y="53953"/>
                    </a:moveTo>
                    <a:cubicBezTo>
                      <a:pt x="0" y="53953"/>
                      <a:pt x="32026" y="24853"/>
                      <a:pt x="47653" y="15466"/>
                    </a:cubicBezTo>
                    <a:cubicBezTo>
                      <a:pt x="63224" y="6079"/>
                      <a:pt x="100992" y="-5295"/>
                      <a:pt x="102981" y="2711"/>
                    </a:cubicBezTo>
                    <a:cubicBezTo>
                      <a:pt x="104968" y="10718"/>
                      <a:pt x="66537" y="21982"/>
                      <a:pt x="55714" y="25903"/>
                    </a:cubicBezTo>
                    <a:cubicBezTo>
                      <a:pt x="35449" y="33191"/>
                      <a:pt x="0" y="53953"/>
                      <a:pt x="0" y="5395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A2CFFCDC-2FA2-09EB-0F2A-50F564BB3B6C}"/>
              </a:ext>
            </a:extLst>
          </p:cNvPr>
          <p:cNvSpPr txBox="1"/>
          <p:nvPr/>
        </p:nvSpPr>
        <p:spPr>
          <a:xfrm>
            <a:off x="4639858" y="3940404"/>
            <a:ext cx="140333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</a:p>
        </p:txBody>
      </p:sp>
      <p:pic>
        <p:nvPicPr>
          <p:cNvPr id="37" name="Picture 2" descr="HÃ¬nh áº£nh cÃ³ liÃªn quan">
            <a:extLst>
              <a:ext uri="{FF2B5EF4-FFF2-40B4-BE49-F238E27FC236}">
                <a16:creationId xmlns:a16="http://schemas.microsoft.com/office/drawing/2014/main" id="{F8659776-2994-4622-B83D-12E740EA5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2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8FFA886-CFEC-B720-484B-479A4CE58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3044" y="1904939"/>
            <a:ext cx="8976732" cy="3220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4F0861C-9094-89BE-BED3-BD8DC5C9C3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18" b="95330" l="9991" r="95050">
                        <a14:foregroundMark x1="56886" y1="9066" x2="81908" y2="16758"/>
                        <a14:foregroundMark x1="81908" y1="16758" x2="82988" y2="17582"/>
                        <a14:foregroundMark x1="86499" y1="20192" x2="89289" y2="23352"/>
                        <a14:foregroundMark x1="83528" y1="12363" x2="67147" y2="7555"/>
                        <a14:foregroundMark x1="67147" y1="7555" x2="58416" y2="8516"/>
                        <a14:foregroundMark x1="58146" y1="8516" x2="81098" y2="7692"/>
                        <a14:foregroundMark x1="81098" y1="7692" x2="84068" y2="9066"/>
                        <a14:foregroundMark x1="62106" y1="7418" x2="57246" y2="8242"/>
                        <a14:foregroundMark x1="57246" y1="8242" x2="61206" y2="15797"/>
                        <a14:foregroundMark x1="61206" y1="15797" x2="70117" y2="17857"/>
                        <a14:foregroundMark x1="69847" y1="11264" x2="76508" y2="13049"/>
                        <a14:foregroundMark x1="57876" y1="7830" x2="57156" y2="16484"/>
                        <a14:foregroundMark x1="57156" y1="16484" x2="65167" y2="18544"/>
                        <a14:foregroundMark x1="65167" y1="18544" x2="65437" y2="18269"/>
                        <a14:foregroundMark x1="56706" y1="18407" x2="62646" y2="19780"/>
                        <a14:foregroundMark x1="62646" y1="19780" x2="69577" y2="19231"/>
                        <a14:foregroundMark x1="34743" y1="68819" x2="54005" y2="76374"/>
                        <a14:foregroundMark x1="34923" y1="68132" x2="53915" y2="69093"/>
                        <a14:foregroundMark x1="51575" y1="69643" x2="35104" y2="72115"/>
                        <a14:foregroundMark x1="35104" y1="72115" x2="45725" y2="77473"/>
                        <a14:foregroundMark x1="45725" y1="77473" x2="52205" y2="77060"/>
                        <a14:foregroundMark x1="52205" y1="77060" x2="52925" y2="77060"/>
                        <a14:foregroundMark x1="36544" y1="76511" x2="45095" y2="77473"/>
                        <a14:foregroundMark x1="49235" y1="89286" x2="56076" y2="95879"/>
                        <a14:foregroundMark x1="56076" y1="95879" x2="64356" y2="95330"/>
                        <a14:foregroundMark x1="64356" y1="95330" x2="68497" y2="86676"/>
                        <a14:foregroundMark x1="87759" y1="53984" x2="89739" y2="61126"/>
                        <a14:foregroundMark x1="89739" y1="61126" x2="90189" y2="70192"/>
                        <a14:foregroundMark x1="90189" y1="70192" x2="89469" y2="73626"/>
                        <a14:foregroundMark x1="87669" y1="55357" x2="89649" y2="58104"/>
                        <a14:foregroundMark x1="70927" y1="80357" x2="93519" y2="90797"/>
                        <a14:foregroundMark x1="93519" y1="90797" x2="95050" y2="93132"/>
                        <a14:foregroundMark x1="94959" y1="80495" x2="77948" y2="92170"/>
                        <a14:foregroundMark x1="77948" y1="92170" x2="72007" y2="92857"/>
                        <a14:foregroundMark x1="73627" y1="93269" x2="89649" y2="92170"/>
                        <a14:foregroundMark x1="70927" y1="92308" x2="72097" y2="94231"/>
                        <a14:foregroundMark x1="34473" y1="68544" x2="34293" y2="76511"/>
                        <a14:foregroundMark x1="34293" y1="76511" x2="34473" y2="77335"/>
                        <a14:backgroundMark x1="53375" y1="98764" x2="67237" y2="99451"/>
                        <a14:backgroundMark x1="67237" y1="99451" x2="73357" y2="97940"/>
                        <a14:backgroundMark x1="73357" y1="97940" x2="73357" y2="97802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34228" r="4008"/>
          <a:stretch/>
        </p:blipFill>
        <p:spPr>
          <a:xfrm>
            <a:off x="880946" y="606502"/>
            <a:ext cx="10827834" cy="6160961"/>
          </a:xfrm>
          <a:prstGeom prst="rect">
            <a:avLst/>
          </a:prstGeom>
        </p:spPr>
      </p:pic>
      <p:sp>
        <p:nvSpPr>
          <p:cNvPr id="12" name="Google Shape;124;p1">
            <a:extLst>
              <a:ext uri="{FF2B5EF4-FFF2-40B4-BE49-F238E27FC236}">
                <a16:creationId xmlns:a16="http://schemas.microsoft.com/office/drawing/2014/main" id="{BCB2A483-7310-E050-BCFA-2707CE593813}"/>
              </a:ext>
            </a:extLst>
          </p:cNvPr>
          <p:cNvSpPr/>
          <p:nvPr/>
        </p:nvSpPr>
        <p:spPr>
          <a:xfrm>
            <a:off x="434898" y="132174"/>
            <a:ext cx="11273881" cy="6770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spcFirstLastPara="1" wrap="square" lIns="121900" tIns="60933" rIns="121900" bIns="60933" anchor="t" anchorCtr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nên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nên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?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Vì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sao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?</a:t>
            </a:r>
            <a:endParaRPr lang="en-US" altLang="ko-KR" sz="3600" b="1" dirty="0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3" name="Tam giác Cân 12">
            <a:extLst>
              <a:ext uri="{FF2B5EF4-FFF2-40B4-BE49-F238E27FC236}">
                <a16:creationId xmlns:a16="http://schemas.microsoft.com/office/drawing/2014/main" id="{00F7657E-1EBA-F2E8-2A30-E16BBEA23B88}"/>
              </a:ext>
            </a:extLst>
          </p:cNvPr>
          <p:cNvSpPr/>
          <p:nvPr/>
        </p:nvSpPr>
        <p:spPr>
          <a:xfrm rot="5400000">
            <a:off x="98153" y="348479"/>
            <a:ext cx="271604" cy="244444"/>
          </a:xfrm>
          <a:prstGeom prst="triangle">
            <a:avLst/>
          </a:prstGeom>
          <a:solidFill>
            <a:srgbClr val="FFFF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B24D2C68-0605-4030-401A-03EABB537E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18" b="95330" l="9991" r="95050">
                        <a14:foregroundMark x1="56886" y1="9066" x2="81908" y2="16758"/>
                        <a14:foregroundMark x1="81908" y1="16758" x2="82988" y2="17582"/>
                        <a14:foregroundMark x1="86499" y1="20192" x2="89289" y2="23352"/>
                        <a14:foregroundMark x1="83528" y1="12363" x2="67147" y2="7555"/>
                        <a14:foregroundMark x1="67147" y1="7555" x2="58416" y2="8516"/>
                        <a14:foregroundMark x1="58146" y1="8516" x2="81098" y2="7692"/>
                        <a14:foregroundMark x1="81098" y1="7692" x2="84068" y2="9066"/>
                        <a14:foregroundMark x1="62106" y1="7418" x2="57246" y2="8242"/>
                        <a14:foregroundMark x1="57246" y1="8242" x2="61206" y2="15797"/>
                        <a14:foregroundMark x1="61206" y1="15797" x2="70117" y2="17857"/>
                        <a14:foregroundMark x1="69847" y1="11264" x2="76508" y2="13049"/>
                        <a14:foregroundMark x1="57876" y1="7830" x2="57156" y2="16484"/>
                        <a14:foregroundMark x1="57156" y1="16484" x2="65167" y2="18544"/>
                        <a14:foregroundMark x1="65167" y1="18544" x2="65437" y2="18269"/>
                        <a14:foregroundMark x1="56706" y1="18407" x2="62646" y2="19780"/>
                        <a14:foregroundMark x1="62646" y1="19780" x2="69577" y2="19231"/>
                        <a14:foregroundMark x1="34743" y1="68819" x2="54005" y2="76374"/>
                        <a14:foregroundMark x1="34923" y1="68132" x2="53915" y2="69093"/>
                        <a14:foregroundMark x1="51575" y1="69643" x2="35104" y2="72115"/>
                        <a14:foregroundMark x1="35104" y1="72115" x2="45725" y2="77473"/>
                        <a14:foregroundMark x1="45725" y1="77473" x2="52205" y2="77060"/>
                        <a14:foregroundMark x1="52205" y1="77060" x2="52925" y2="77060"/>
                        <a14:foregroundMark x1="36544" y1="76511" x2="45095" y2="77473"/>
                        <a14:foregroundMark x1="49235" y1="89286" x2="56076" y2="95879"/>
                        <a14:foregroundMark x1="56076" y1="95879" x2="64356" y2="95330"/>
                        <a14:foregroundMark x1="64356" y1="95330" x2="68497" y2="86676"/>
                        <a14:foregroundMark x1="87759" y1="53984" x2="89739" y2="61126"/>
                        <a14:foregroundMark x1="89739" y1="61126" x2="90189" y2="70192"/>
                        <a14:foregroundMark x1="90189" y1="70192" x2="89469" y2="73626"/>
                        <a14:foregroundMark x1="87669" y1="55357" x2="89649" y2="58104"/>
                        <a14:foregroundMark x1="70927" y1="80357" x2="93519" y2="90797"/>
                        <a14:foregroundMark x1="93519" y1="90797" x2="95050" y2="93132"/>
                        <a14:foregroundMark x1="94959" y1="80495" x2="77948" y2="92170"/>
                        <a14:foregroundMark x1="77948" y1="92170" x2="72007" y2="92857"/>
                        <a14:foregroundMark x1="73627" y1="93269" x2="89649" y2="92170"/>
                        <a14:foregroundMark x1="70927" y1="92308" x2="72097" y2="94231"/>
                        <a14:foregroundMark x1="68407" y1="26923" x2="68047" y2="32280"/>
                        <a14:backgroundMark x1="53375" y1="98764" x2="67237" y2="99451"/>
                        <a14:backgroundMark x1="67237" y1="99451" x2="73357" y2="97940"/>
                        <a14:backgroundMark x1="73357" y1="97940" x2="73357" y2="97802"/>
                        <a14:backgroundMark x1="56526" y1="22802" x2="72637" y2="47115"/>
                        <a14:backgroundMark x1="58596" y1="21291" x2="68677" y2="22390"/>
                        <a14:backgroundMark x1="56526" y1="40110" x2="61116" y2="46566"/>
                        <a14:backgroundMark x1="53285" y1="36813" x2="66697" y2="49863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5949" r="4008" b="52430"/>
          <a:stretch/>
        </p:blipFill>
        <p:spPr>
          <a:xfrm>
            <a:off x="1204333" y="0"/>
            <a:ext cx="10671716" cy="6858000"/>
          </a:xfrm>
          <a:prstGeom prst="rect">
            <a:avLst/>
          </a:prstGeom>
        </p:spPr>
      </p:pic>
      <p:grpSp>
        <p:nvGrpSpPr>
          <p:cNvPr id="2724" name="Google Shape;2724;p31"/>
          <p:cNvGrpSpPr/>
          <p:nvPr/>
        </p:nvGrpSpPr>
        <p:grpSpPr>
          <a:xfrm rot="10800000">
            <a:off x="1204333" y="215399"/>
            <a:ext cx="1237846" cy="872004"/>
            <a:chOff x="621403" y="597265"/>
            <a:chExt cx="1588204" cy="1118814"/>
          </a:xfrm>
        </p:grpSpPr>
        <p:sp>
          <p:nvSpPr>
            <p:cNvPr id="2725" name="Google Shape;2725;p31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rgbClr val="88A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31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rgbClr val="88A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1">
          <a:extLst>
            <a:ext uri="{FF2B5EF4-FFF2-40B4-BE49-F238E27FC236}">
              <a16:creationId xmlns:a16="http://schemas.microsoft.com/office/drawing/2014/main" id="{41490C4C-5364-8C65-B245-6A5CE099D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4" name="Google Shape;2724;p31">
            <a:extLst>
              <a:ext uri="{FF2B5EF4-FFF2-40B4-BE49-F238E27FC236}">
                <a16:creationId xmlns:a16="http://schemas.microsoft.com/office/drawing/2014/main" id="{E327DCDF-5675-F965-4DE1-C81E32106FB7}"/>
              </a:ext>
            </a:extLst>
          </p:cNvPr>
          <p:cNvGrpSpPr/>
          <p:nvPr/>
        </p:nvGrpSpPr>
        <p:grpSpPr>
          <a:xfrm rot="10800000">
            <a:off x="1289030" y="177281"/>
            <a:ext cx="1237846" cy="872004"/>
            <a:chOff x="621403" y="597265"/>
            <a:chExt cx="1588204" cy="1118814"/>
          </a:xfrm>
        </p:grpSpPr>
        <p:sp>
          <p:nvSpPr>
            <p:cNvPr id="2725" name="Google Shape;2725;p31">
              <a:extLst>
                <a:ext uri="{FF2B5EF4-FFF2-40B4-BE49-F238E27FC236}">
                  <a16:creationId xmlns:a16="http://schemas.microsoft.com/office/drawing/2014/main" id="{8F6E57FC-920F-111D-70CE-BEA686073CFF}"/>
                </a:ext>
              </a:extLst>
            </p:cNvPr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rgbClr val="88A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31">
              <a:extLst>
                <a:ext uri="{FF2B5EF4-FFF2-40B4-BE49-F238E27FC236}">
                  <a16:creationId xmlns:a16="http://schemas.microsoft.com/office/drawing/2014/main" id="{70F0A499-2625-D3E3-403F-D5AEED211ED0}"/>
                </a:ext>
              </a:extLst>
            </p:cNvPr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rgbClr val="88A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960DB297-E1BA-E920-E362-53F511FBB2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75" b="93956" l="63456" r="95770">
                        <a14:foregroundMark x1="73897" y1="53297" x2="78488" y2="49863"/>
                        <a14:foregroundMark x1="78488" y1="49863" x2="82358" y2="50275"/>
                        <a14:foregroundMark x1="82358" y1="50275" x2="84698" y2="52198"/>
                        <a14:foregroundMark x1="87579" y1="54396" x2="90369" y2="56319"/>
                        <a14:foregroundMark x1="90369" y1="56319" x2="90639" y2="57418"/>
                        <a14:foregroundMark x1="72817" y1="65934" x2="75428" y2="69368"/>
                        <a14:foregroundMark x1="75428" y1="69368" x2="85779" y2="73764"/>
                        <a14:foregroundMark x1="85779" y1="73764" x2="88119" y2="73489"/>
                        <a14:foregroundMark x1="83168" y1="68132" x2="80738" y2="69368"/>
                        <a14:foregroundMark x1="80738" y1="69368" x2="77048" y2="68544"/>
                        <a14:foregroundMark x1="77048" y1="68544" x2="77048" y2="68407"/>
                        <a14:foregroundMark x1="76688" y1="70879" x2="82358" y2="79121"/>
                        <a14:foregroundMark x1="82358" y1="79121" x2="83348" y2="79533"/>
                        <a14:foregroundMark x1="75608" y1="75687" x2="91629" y2="82555"/>
                        <a14:foregroundMark x1="91629" y1="82555" x2="91719" y2="86951"/>
                        <a14:foregroundMark x1="91719" y1="86951" x2="80918" y2="89560"/>
                        <a14:foregroundMark x1="80918" y1="89560" x2="75248" y2="85302"/>
                        <a14:foregroundMark x1="75248" y1="85302" x2="87849" y2="85577"/>
                        <a14:foregroundMark x1="87849" y1="85577" x2="78668" y2="85302"/>
                        <a14:foregroundMark x1="78668" y1="85302" x2="87579" y2="87363"/>
                        <a14:foregroundMark x1="87579" y1="87363" x2="78848" y2="84341"/>
                        <a14:foregroundMark x1="78848" y1="84341" x2="89469" y2="89835"/>
                        <a14:foregroundMark x1="89469" y1="89835" x2="74707" y2="85440"/>
                        <a14:foregroundMark x1="74707" y1="85440" x2="85599" y2="86126"/>
                        <a14:foregroundMark x1="85599" y1="86126" x2="78398" y2="88324"/>
                        <a14:foregroundMark x1="78398" y1="88324" x2="78128" y2="86264"/>
                        <a14:foregroundMark x1="74347" y1="77473" x2="94779" y2="89973"/>
                        <a14:foregroundMark x1="94779" y1="89973" x2="94149" y2="92582"/>
                        <a14:foregroundMark x1="84248" y1="77610" x2="93609" y2="81319"/>
                        <a14:foregroundMark x1="93609" y1="81319" x2="94599" y2="89560"/>
                        <a14:foregroundMark x1="94599" y1="89560" x2="87939" y2="94231"/>
                        <a14:foregroundMark x1="87939" y1="94231" x2="72997" y2="92720"/>
                        <a14:foregroundMark x1="72997" y1="92720" x2="71107" y2="86538"/>
                        <a14:foregroundMark x1="71107" y1="86538" x2="73897" y2="80220"/>
                        <a14:foregroundMark x1="73897" y1="80220" x2="78668" y2="78846"/>
                        <a14:foregroundMark x1="78668" y1="78846" x2="79388" y2="78846"/>
                        <a14:foregroundMark x1="75698" y1="78984" x2="71467" y2="84341"/>
                        <a14:foregroundMark x1="71467" y1="84341" x2="80018" y2="90247"/>
                        <a14:foregroundMark x1="80018" y1="90247" x2="75338" y2="85852"/>
                        <a14:foregroundMark x1="75338" y1="85852" x2="71917" y2="87637"/>
                        <a14:foregroundMark x1="74527" y1="82143" x2="74977" y2="81456"/>
                        <a14:foregroundMark x1="74077" y1="79945" x2="71377" y2="82143"/>
                        <a14:foregroundMark x1="71377" y1="82143" x2="71467" y2="89148"/>
                        <a14:foregroundMark x1="71467" y1="89148" x2="72637" y2="93681"/>
                        <a14:foregroundMark x1="72637" y1="93681" x2="73267" y2="93956"/>
                        <a14:foregroundMark x1="71737" y1="88462" x2="90279" y2="91071"/>
                        <a14:foregroundMark x1="73987" y1="81319" x2="91089" y2="84615"/>
                        <a14:foregroundMark x1="91089" y1="84615" x2="91269" y2="87775"/>
                        <a14:foregroundMark x1="80558" y1="90659" x2="90639" y2="91896"/>
                        <a14:foregroundMark x1="87579" y1="54533" x2="90279" y2="55082"/>
                        <a14:foregroundMark x1="90279" y1="55082" x2="90819" y2="56593"/>
                        <a14:foregroundMark x1="74707" y1="51511" x2="70387" y2="58791"/>
                        <a14:foregroundMark x1="70387" y1="58791" x2="69307" y2="64835"/>
                        <a14:foregroundMark x1="70747" y1="57280" x2="73807" y2="52610"/>
                        <a14:foregroundMark x1="80378" y1="67995" x2="81548" y2="75000"/>
                        <a14:foregroundMark x1="81548" y1="75000" x2="81458" y2="76099"/>
                        <a14:foregroundMark x1="79838" y1="70330" x2="83168" y2="71703"/>
                        <a14:foregroundMark x1="92169" y1="79670" x2="94959" y2="82418"/>
                        <a14:foregroundMark x1="94959" y1="82418" x2="95050" y2="85302"/>
                        <a14:backgroundMark x1="72457" y1="49451" x2="69757" y2="52747"/>
                        <a14:backgroundMark x1="69757" y1="52747" x2="64716" y2="67720"/>
                        <a14:backgroundMark x1="64716" y1="67720" x2="64626" y2="68269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8204" t="48098" r="2855" b="4332"/>
          <a:stretch/>
        </p:blipFill>
        <p:spPr>
          <a:xfrm>
            <a:off x="2074128" y="-78059"/>
            <a:ext cx="8842916" cy="709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0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1">
          <a:extLst>
            <a:ext uri="{FF2B5EF4-FFF2-40B4-BE49-F238E27FC236}">
              <a16:creationId xmlns:a16="http://schemas.microsoft.com/office/drawing/2014/main" id="{7385E4A4-B259-962A-5E5B-373BC0C0C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66DFF180-81BE-BD06-AF38-090C3BEA14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18" b="95330" l="9991" r="95050">
                        <a14:foregroundMark x1="56886" y1="9066" x2="81908" y2="16758"/>
                        <a14:foregroundMark x1="81908" y1="16758" x2="82988" y2="17582"/>
                        <a14:foregroundMark x1="86499" y1="20192" x2="89289" y2="23352"/>
                        <a14:foregroundMark x1="83528" y1="12363" x2="67147" y2="7555"/>
                        <a14:foregroundMark x1="67147" y1="7555" x2="58416" y2="8516"/>
                        <a14:foregroundMark x1="58146" y1="8516" x2="81098" y2="7692"/>
                        <a14:foregroundMark x1="81098" y1="7692" x2="84068" y2="9066"/>
                        <a14:foregroundMark x1="62106" y1="7418" x2="57246" y2="8242"/>
                        <a14:foregroundMark x1="57246" y1="8242" x2="61206" y2="15797"/>
                        <a14:foregroundMark x1="61206" y1="15797" x2="70117" y2="17857"/>
                        <a14:foregroundMark x1="69847" y1="11264" x2="76508" y2="13049"/>
                        <a14:foregroundMark x1="57876" y1="7830" x2="57156" y2="16484"/>
                        <a14:foregroundMark x1="57156" y1="16484" x2="65167" y2="18544"/>
                        <a14:foregroundMark x1="65167" y1="18544" x2="65437" y2="18269"/>
                        <a14:foregroundMark x1="56706" y1="18407" x2="62646" y2="19780"/>
                        <a14:foregroundMark x1="62646" y1="19780" x2="69577" y2="19231"/>
                        <a14:foregroundMark x1="34743" y1="68819" x2="54005" y2="76374"/>
                        <a14:foregroundMark x1="52598" y1="69026" x2="53915" y2="69093"/>
                        <a14:foregroundMark x1="34923" y1="68132" x2="51814" y2="68987"/>
                        <a14:foregroundMark x1="51575" y1="69643" x2="35104" y2="72115"/>
                        <a14:foregroundMark x1="35104" y1="72115" x2="45725" y2="77473"/>
                        <a14:foregroundMark x1="45725" y1="77473" x2="52205" y2="77060"/>
                        <a14:foregroundMark x1="52205" y1="77060" x2="52925" y2="77060"/>
                        <a14:foregroundMark x1="36544" y1="76511" x2="45095" y2="77473"/>
                        <a14:foregroundMark x1="49235" y1="89286" x2="56076" y2="95879"/>
                        <a14:foregroundMark x1="56076" y1="95879" x2="64356" y2="95330"/>
                        <a14:foregroundMark x1="64356" y1="95330" x2="68013" y2="87688"/>
                        <a14:foregroundMark x1="87759" y1="53984" x2="89739" y2="61126"/>
                        <a14:foregroundMark x1="89739" y1="61126" x2="90189" y2="70192"/>
                        <a14:foregroundMark x1="90189" y1="70192" x2="89469" y2="73626"/>
                        <a14:foregroundMark x1="87669" y1="55357" x2="89649" y2="58104"/>
                        <a14:foregroundMark x1="71693" y1="80711" x2="93519" y2="90797"/>
                        <a14:foregroundMark x1="93519" y1="90797" x2="95050" y2="93132"/>
                        <a14:foregroundMark x1="94959" y1="80495" x2="77948" y2="92170"/>
                        <a14:foregroundMark x1="77948" y1="92170" x2="72007" y2="92857"/>
                        <a14:foregroundMark x1="73627" y1="93269" x2="89649" y2="92170"/>
                        <a14:foregroundMark x1="70927" y1="92308" x2="72097" y2="94231"/>
                        <a14:foregroundMark x1="34473" y1="68544" x2="34293" y2="76511"/>
                        <a14:foregroundMark x1="34293" y1="76511" x2="34473" y2="77335"/>
                        <a14:foregroundMark x1="52745" y1="69093" x2="55716" y2="67170"/>
                        <a14:foregroundMark x1="55716" y1="67170" x2="59046" y2="66758"/>
                        <a14:foregroundMark x1="59046" y1="66758" x2="62826" y2="67857"/>
                        <a14:foregroundMark x1="62826" y1="67857" x2="63996" y2="68956"/>
                        <a14:foregroundMark x1="50405" y1="67033" x2="52869" y2="69101"/>
                        <a14:foregroundMark x1="51233" y1="67550" x2="50405" y2="67033"/>
                        <a14:foregroundMark x1="50675" y1="67033" x2="52385" y2="69093"/>
                        <a14:foregroundMark x1="51270" y1="67462" x2="50585" y2="66896"/>
                        <a14:foregroundMark x1="50585" y1="66896" x2="50405" y2="66896"/>
                        <a14:foregroundMark x1="50945" y1="67033" x2="52925" y2="69505"/>
                        <a14:foregroundMark x1="52715" y1="68008" x2="53285" y2="68269"/>
                        <a14:foregroundMark x1="50585" y1="67033" x2="51312" y2="67366"/>
                        <a14:foregroundMark x1="50765" y1="67170" x2="51245" y2="67521"/>
                        <a14:foregroundMark x1="51325" y1="67337" x2="50495" y2="66896"/>
                        <a14:foregroundMark x1="52902" y1="67573" x2="53555" y2="67720"/>
                        <a14:foregroundMark x1="50495" y1="67033" x2="51371" y2="67230"/>
                        <a14:foregroundMark x1="53555" y1="67720" x2="53735" y2="67857"/>
                        <a14:backgroundMark x1="53375" y1="98764" x2="67237" y2="99451"/>
                        <a14:backgroundMark x1="67237" y1="99451" x2="73357" y2="97940"/>
                        <a14:backgroundMark x1="73357" y1="97940" x2="73357" y2="97802"/>
                        <a14:backgroundMark x1="53203" y1="65959" x2="55277" y2="65819"/>
                        <a14:backgroundMark x1="49505" y1="66209" x2="50116" y2="66168"/>
                        <a14:backgroundMark x1="64627" y1="66874" x2="68227" y2="67857"/>
                        <a14:backgroundMark x1="69397" y1="65659" x2="69667" y2="70879"/>
                        <a14:backgroundMark x1="51575" y1="66758" x2="53195" y2="66896"/>
                        <a14:backgroundMark x1="52385" y1="67445" x2="53285" y2="67170"/>
                        <a14:backgroundMark x1="69487" y1="72665" x2="70297" y2="78984"/>
                        <a14:backgroundMark x1="70297" y1="78984" x2="69397" y2="89560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4228" t="65910" r="30421"/>
          <a:stretch/>
        </p:blipFill>
        <p:spPr>
          <a:xfrm>
            <a:off x="1897267" y="618357"/>
            <a:ext cx="9294815" cy="6161584"/>
          </a:xfrm>
          <a:prstGeom prst="rect">
            <a:avLst/>
          </a:prstGeom>
        </p:spPr>
      </p:pic>
      <p:grpSp>
        <p:nvGrpSpPr>
          <p:cNvPr id="2724" name="Google Shape;2724;p31">
            <a:extLst>
              <a:ext uri="{FF2B5EF4-FFF2-40B4-BE49-F238E27FC236}">
                <a16:creationId xmlns:a16="http://schemas.microsoft.com/office/drawing/2014/main" id="{60341ABE-54C5-3F94-6584-B198D4B8C861}"/>
              </a:ext>
            </a:extLst>
          </p:cNvPr>
          <p:cNvGrpSpPr/>
          <p:nvPr/>
        </p:nvGrpSpPr>
        <p:grpSpPr>
          <a:xfrm rot="10800000">
            <a:off x="1406552" y="182355"/>
            <a:ext cx="1237846" cy="872004"/>
            <a:chOff x="621403" y="597265"/>
            <a:chExt cx="1588204" cy="1118814"/>
          </a:xfrm>
        </p:grpSpPr>
        <p:sp>
          <p:nvSpPr>
            <p:cNvPr id="2725" name="Google Shape;2725;p31">
              <a:extLst>
                <a:ext uri="{FF2B5EF4-FFF2-40B4-BE49-F238E27FC236}">
                  <a16:creationId xmlns:a16="http://schemas.microsoft.com/office/drawing/2014/main" id="{0522AB41-4B97-C8C8-09C8-A3802C1DC68D}"/>
                </a:ext>
              </a:extLst>
            </p:cNvPr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rgbClr val="88A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31">
              <a:extLst>
                <a:ext uri="{FF2B5EF4-FFF2-40B4-BE49-F238E27FC236}">
                  <a16:creationId xmlns:a16="http://schemas.microsoft.com/office/drawing/2014/main" id="{2A286FA4-910A-0D28-E8BA-89BDFCD1337B}"/>
                </a:ext>
              </a:extLst>
            </p:cNvPr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rgbClr val="88A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5907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Bảng 11">
            <a:extLst>
              <a:ext uri="{FF2B5EF4-FFF2-40B4-BE49-F238E27FC236}">
                <a16:creationId xmlns:a16="http://schemas.microsoft.com/office/drawing/2014/main" id="{65E2DF03-7E23-DF23-E216-BBD5BC0173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013827"/>
              </p:ext>
            </p:extLst>
          </p:nvPr>
        </p:nvGraphicFramePr>
        <p:xfrm>
          <a:off x="931588" y="2724441"/>
          <a:ext cx="10315532" cy="36306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296299">
                  <a:extLst>
                    <a:ext uri="{9D8B030D-6E8A-4147-A177-3AD203B41FA5}">
                      <a16:colId xmlns:a16="http://schemas.microsoft.com/office/drawing/2014/main" val="3535032766"/>
                    </a:ext>
                  </a:extLst>
                </a:gridCol>
                <a:gridCol w="7019233">
                  <a:extLst>
                    <a:ext uri="{9D8B030D-6E8A-4147-A177-3AD203B41FA5}">
                      <a16:colId xmlns:a16="http://schemas.microsoft.com/office/drawing/2014/main" val="1799165485"/>
                    </a:ext>
                  </a:extLst>
                </a:gridCol>
              </a:tblGrid>
              <a:tr h="61538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7272681"/>
                  </a:ext>
                </a:extLst>
              </a:tr>
              <a:tr h="30152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1214073"/>
                  </a:ext>
                </a:extLst>
              </a:tr>
            </a:tbl>
          </a:graphicData>
        </a:graphic>
      </p:graphicFrame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E611759-2AF8-BCDC-0282-533E13117F17}"/>
              </a:ext>
            </a:extLst>
          </p:cNvPr>
          <p:cNvSpPr txBox="1"/>
          <p:nvPr/>
        </p:nvSpPr>
        <p:spPr>
          <a:xfrm>
            <a:off x="1073289" y="2772076"/>
            <a:ext cx="32364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 </a:t>
            </a:r>
            <a:r>
              <a:rPr lang="en-US" sz="28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 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D4776A2-A989-BFEB-76FE-6EB7E9029EEE}"/>
              </a:ext>
            </a:extLst>
          </p:cNvPr>
          <p:cNvSpPr txBox="1"/>
          <p:nvPr/>
        </p:nvSpPr>
        <p:spPr>
          <a:xfrm>
            <a:off x="4946451" y="2746230"/>
            <a:ext cx="52457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 KHÔNG NÊN LÀM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A455C16-E212-3471-EB63-33796B170F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18" b="95330" l="9991" r="95050">
                        <a14:foregroundMark x1="56886" y1="9066" x2="81908" y2="16758"/>
                        <a14:foregroundMark x1="81908" y1="16758" x2="82988" y2="17582"/>
                        <a14:foregroundMark x1="86499" y1="20192" x2="89289" y2="23352"/>
                        <a14:foregroundMark x1="83528" y1="12363" x2="67147" y2="7555"/>
                        <a14:foregroundMark x1="67147" y1="7555" x2="58416" y2="8516"/>
                        <a14:foregroundMark x1="58146" y1="8516" x2="81098" y2="7692"/>
                        <a14:foregroundMark x1="81098" y1="7692" x2="84068" y2="9066"/>
                        <a14:foregroundMark x1="62106" y1="7418" x2="57246" y2="8242"/>
                        <a14:foregroundMark x1="57246" y1="8242" x2="61206" y2="15797"/>
                        <a14:foregroundMark x1="61206" y1="15797" x2="70117" y2="17857"/>
                        <a14:foregroundMark x1="69847" y1="11264" x2="76508" y2="13049"/>
                        <a14:foregroundMark x1="57876" y1="7830" x2="57156" y2="16484"/>
                        <a14:foregroundMark x1="57156" y1="16484" x2="65167" y2="18544"/>
                        <a14:foregroundMark x1="65167" y1="18544" x2="65437" y2="18269"/>
                        <a14:foregroundMark x1="56706" y1="18407" x2="62646" y2="19780"/>
                        <a14:foregroundMark x1="62646" y1="19780" x2="69577" y2="19231"/>
                        <a14:foregroundMark x1="34743" y1="68819" x2="54005" y2="76374"/>
                        <a14:foregroundMark x1="34923" y1="68132" x2="53915" y2="69093"/>
                        <a14:foregroundMark x1="51575" y1="69643" x2="35104" y2="72115"/>
                        <a14:foregroundMark x1="35104" y1="72115" x2="45725" y2="77473"/>
                        <a14:foregroundMark x1="45725" y1="77473" x2="52205" y2="77060"/>
                        <a14:foregroundMark x1="52205" y1="77060" x2="52925" y2="77060"/>
                        <a14:foregroundMark x1="36544" y1="76511" x2="45095" y2="77473"/>
                        <a14:foregroundMark x1="49235" y1="89286" x2="56076" y2="95879"/>
                        <a14:foregroundMark x1="56076" y1="95879" x2="64356" y2="95330"/>
                        <a14:foregroundMark x1="64356" y1="95330" x2="68497" y2="86676"/>
                        <a14:foregroundMark x1="87759" y1="53984" x2="89739" y2="61126"/>
                        <a14:foregroundMark x1="89739" y1="61126" x2="90189" y2="70192"/>
                        <a14:foregroundMark x1="90189" y1="70192" x2="89469" y2="73626"/>
                        <a14:foregroundMark x1="87669" y1="55357" x2="89649" y2="58104"/>
                        <a14:foregroundMark x1="70927" y1="80357" x2="93519" y2="90797"/>
                        <a14:foregroundMark x1="93519" y1="90797" x2="95050" y2="93132"/>
                        <a14:foregroundMark x1="94959" y1="80495" x2="77948" y2="92170"/>
                        <a14:foregroundMark x1="77948" y1="92170" x2="72007" y2="92857"/>
                        <a14:foregroundMark x1="73627" y1="93269" x2="89649" y2="92170"/>
                        <a14:foregroundMark x1="70927" y1="92308" x2="72097" y2="94231"/>
                        <a14:foregroundMark x1="68407" y1="26923" x2="68047" y2="32280"/>
                        <a14:backgroundMark x1="53375" y1="98764" x2="67237" y2="99451"/>
                        <a14:backgroundMark x1="67237" y1="99451" x2="73357" y2="97940"/>
                        <a14:backgroundMark x1="73357" y1="97940" x2="73357" y2="97802"/>
                        <a14:backgroundMark x1="56526" y1="22802" x2="72637" y2="47115"/>
                        <a14:backgroundMark x1="58596" y1="21291" x2="68677" y2="22390"/>
                        <a14:backgroundMark x1="56526" y1="40110" x2="61116" y2="46566"/>
                        <a14:backgroundMark x1="53285" y1="36813" x2="66697" y2="49863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5949" r="4008" b="52430"/>
          <a:stretch/>
        </p:blipFill>
        <p:spPr>
          <a:xfrm>
            <a:off x="1073289" y="-201873"/>
            <a:ext cx="3574708" cy="2679897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844F9B9-ED34-5EEE-6EFF-6C6621AA4E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75" b="93956" l="63456" r="95770">
                        <a14:foregroundMark x1="73897" y1="53297" x2="78488" y2="49863"/>
                        <a14:foregroundMark x1="78488" y1="49863" x2="82358" y2="50275"/>
                        <a14:foregroundMark x1="82358" y1="50275" x2="84698" y2="52198"/>
                        <a14:foregroundMark x1="87579" y1="54396" x2="90369" y2="56319"/>
                        <a14:foregroundMark x1="90369" y1="56319" x2="90639" y2="57418"/>
                        <a14:foregroundMark x1="72817" y1="65934" x2="75428" y2="69368"/>
                        <a14:foregroundMark x1="75428" y1="69368" x2="85779" y2="73764"/>
                        <a14:foregroundMark x1="85779" y1="73764" x2="88119" y2="73489"/>
                        <a14:foregroundMark x1="83168" y1="68132" x2="80738" y2="69368"/>
                        <a14:foregroundMark x1="80738" y1="69368" x2="77048" y2="68544"/>
                        <a14:foregroundMark x1="77048" y1="68544" x2="77048" y2="68407"/>
                        <a14:foregroundMark x1="76688" y1="70879" x2="82358" y2="79121"/>
                        <a14:foregroundMark x1="82358" y1="79121" x2="83348" y2="79533"/>
                        <a14:foregroundMark x1="75608" y1="75687" x2="91629" y2="82555"/>
                        <a14:foregroundMark x1="91629" y1="82555" x2="91719" y2="86951"/>
                        <a14:foregroundMark x1="91719" y1="86951" x2="80918" y2="89560"/>
                        <a14:foregroundMark x1="80918" y1="89560" x2="75248" y2="85302"/>
                        <a14:foregroundMark x1="75248" y1="85302" x2="87849" y2="85577"/>
                        <a14:foregroundMark x1="87849" y1="85577" x2="78668" y2="85302"/>
                        <a14:foregroundMark x1="78668" y1="85302" x2="87579" y2="87363"/>
                        <a14:foregroundMark x1="87579" y1="87363" x2="78848" y2="84341"/>
                        <a14:foregroundMark x1="78848" y1="84341" x2="89469" y2="89835"/>
                        <a14:foregroundMark x1="89469" y1="89835" x2="74707" y2="85440"/>
                        <a14:foregroundMark x1="74707" y1="85440" x2="85599" y2="86126"/>
                        <a14:foregroundMark x1="85599" y1="86126" x2="78398" y2="88324"/>
                        <a14:foregroundMark x1="78398" y1="88324" x2="78128" y2="86264"/>
                        <a14:foregroundMark x1="74347" y1="77473" x2="94779" y2="89973"/>
                        <a14:foregroundMark x1="94779" y1="89973" x2="94149" y2="92582"/>
                        <a14:foregroundMark x1="84248" y1="77610" x2="93609" y2="81319"/>
                        <a14:foregroundMark x1="93609" y1="81319" x2="94599" y2="89560"/>
                        <a14:foregroundMark x1="94599" y1="89560" x2="87939" y2="94231"/>
                        <a14:foregroundMark x1="87939" y1="94231" x2="72997" y2="92720"/>
                        <a14:foregroundMark x1="72997" y1="92720" x2="71107" y2="86538"/>
                        <a14:foregroundMark x1="71107" y1="86538" x2="73897" y2="80220"/>
                        <a14:foregroundMark x1="73897" y1="80220" x2="78668" y2="78846"/>
                        <a14:foregroundMark x1="78668" y1="78846" x2="79388" y2="78846"/>
                        <a14:foregroundMark x1="75698" y1="78984" x2="71467" y2="84341"/>
                        <a14:foregroundMark x1="71467" y1="84341" x2="80018" y2="90247"/>
                        <a14:foregroundMark x1="80018" y1="90247" x2="75338" y2="85852"/>
                        <a14:foregroundMark x1="75338" y1="85852" x2="71917" y2="87637"/>
                        <a14:foregroundMark x1="74527" y1="82143" x2="74977" y2="81456"/>
                        <a14:foregroundMark x1="74077" y1="79945" x2="71377" y2="82143"/>
                        <a14:foregroundMark x1="71377" y1="82143" x2="71467" y2="89148"/>
                        <a14:foregroundMark x1="71467" y1="89148" x2="72637" y2="93681"/>
                        <a14:foregroundMark x1="72637" y1="93681" x2="73267" y2="93956"/>
                        <a14:foregroundMark x1="71737" y1="88462" x2="90279" y2="91071"/>
                        <a14:foregroundMark x1="73987" y1="81319" x2="91089" y2="84615"/>
                        <a14:foregroundMark x1="91089" y1="84615" x2="91269" y2="87775"/>
                        <a14:foregroundMark x1="80558" y1="90659" x2="90639" y2="91896"/>
                        <a14:foregroundMark x1="87579" y1="54533" x2="90279" y2="55082"/>
                        <a14:foregroundMark x1="90279" y1="55082" x2="90819" y2="56593"/>
                        <a14:foregroundMark x1="74707" y1="51511" x2="70387" y2="58791"/>
                        <a14:foregroundMark x1="70387" y1="58791" x2="69307" y2="64835"/>
                        <a14:foregroundMark x1="70747" y1="57280" x2="73807" y2="52610"/>
                        <a14:foregroundMark x1="80378" y1="67995" x2="81548" y2="75000"/>
                        <a14:foregroundMark x1="81548" y1="75000" x2="81458" y2="76099"/>
                        <a14:foregroundMark x1="79838" y1="70330" x2="83168" y2="71703"/>
                        <a14:foregroundMark x1="92169" y1="79670" x2="94959" y2="82418"/>
                        <a14:foregroundMark x1="94959" y1="82418" x2="95050" y2="85302"/>
                        <a14:backgroundMark x1="72457" y1="49451" x2="69757" y2="52747"/>
                        <a14:backgroundMark x1="69757" y1="52747" x2="64716" y2="67720"/>
                        <a14:backgroundMark x1="64716" y1="67720" x2="64626" y2="68269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8204" t="48098" r="2855" b="4332"/>
          <a:stretch/>
        </p:blipFill>
        <p:spPr>
          <a:xfrm>
            <a:off x="4946451" y="0"/>
            <a:ext cx="2486060" cy="2578608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AAB7D948-6E73-E5CA-C844-EB9B1877FB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18" b="95330" l="9991" r="95050">
                        <a14:foregroundMark x1="56886" y1="9066" x2="81908" y2="16758"/>
                        <a14:foregroundMark x1="81908" y1="16758" x2="82988" y2="17582"/>
                        <a14:foregroundMark x1="86499" y1="20192" x2="89289" y2="23352"/>
                        <a14:foregroundMark x1="83528" y1="12363" x2="67147" y2="7555"/>
                        <a14:foregroundMark x1="67147" y1="7555" x2="58416" y2="8516"/>
                        <a14:foregroundMark x1="58146" y1="8516" x2="81098" y2="7692"/>
                        <a14:foregroundMark x1="81098" y1="7692" x2="84068" y2="9066"/>
                        <a14:foregroundMark x1="62106" y1="7418" x2="57246" y2="8242"/>
                        <a14:foregroundMark x1="57246" y1="8242" x2="61206" y2="15797"/>
                        <a14:foregroundMark x1="61206" y1="15797" x2="70117" y2="17857"/>
                        <a14:foregroundMark x1="69847" y1="11264" x2="76508" y2="13049"/>
                        <a14:foregroundMark x1="57876" y1="7830" x2="57156" y2="16484"/>
                        <a14:foregroundMark x1="57156" y1="16484" x2="65167" y2="18544"/>
                        <a14:foregroundMark x1="65167" y1="18544" x2="65437" y2="18269"/>
                        <a14:foregroundMark x1="56706" y1="18407" x2="62646" y2="19780"/>
                        <a14:foregroundMark x1="62646" y1="19780" x2="69577" y2="19231"/>
                        <a14:foregroundMark x1="34743" y1="68819" x2="54005" y2="76374"/>
                        <a14:foregroundMark x1="52598" y1="69026" x2="53915" y2="69093"/>
                        <a14:foregroundMark x1="34923" y1="68132" x2="51814" y2="68987"/>
                        <a14:foregroundMark x1="51575" y1="69643" x2="35104" y2="72115"/>
                        <a14:foregroundMark x1="35104" y1="72115" x2="45725" y2="77473"/>
                        <a14:foregroundMark x1="45725" y1="77473" x2="52205" y2="77060"/>
                        <a14:foregroundMark x1="52205" y1="77060" x2="52925" y2="77060"/>
                        <a14:foregroundMark x1="36544" y1="76511" x2="45095" y2="77473"/>
                        <a14:foregroundMark x1="49235" y1="89286" x2="56076" y2="95879"/>
                        <a14:foregroundMark x1="56076" y1="95879" x2="64356" y2="95330"/>
                        <a14:foregroundMark x1="64356" y1="95330" x2="68013" y2="87688"/>
                        <a14:foregroundMark x1="87759" y1="53984" x2="89739" y2="61126"/>
                        <a14:foregroundMark x1="89739" y1="61126" x2="90189" y2="70192"/>
                        <a14:foregroundMark x1="90189" y1="70192" x2="89469" y2="73626"/>
                        <a14:foregroundMark x1="87669" y1="55357" x2="89649" y2="58104"/>
                        <a14:foregroundMark x1="71693" y1="80711" x2="93519" y2="90797"/>
                        <a14:foregroundMark x1="93519" y1="90797" x2="95050" y2="93132"/>
                        <a14:foregroundMark x1="94959" y1="80495" x2="77948" y2="92170"/>
                        <a14:foregroundMark x1="77948" y1="92170" x2="72007" y2="92857"/>
                        <a14:foregroundMark x1="73627" y1="93269" x2="89649" y2="92170"/>
                        <a14:foregroundMark x1="70927" y1="92308" x2="72097" y2="94231"/>
                        <a14:foregroundMark x1="34473" y1="68544" x2="34293" y2="76511"/>
                        <a14:foregroundMark x1="34293" y1="76511" x2="34473" y2="77335"/>
                        <a14:foregroundMark x1="52745" y1="69093" x2="55716" y2="67170"/>
                        <a14:foregroundMark x1="55716" y1="67170" x2="59046" y2="66758"/>
                        <a14:foregroundMark x1="59046" y1="66758" x2="62826" y2="67857"/>
                        <a14:foregroundMark x1="62826" y1="67857" x2="63996" y2="68956"/>
                        <a14:foregroundMark x1="50405" y1="67033" x2="52869" y2="69101"/>
                        <a14:foregroundMark x1="51233" y1="67550" x2="50405" y2="67033"/>
                        <a14:foregroundMark x1="50675" y1="67033" x2="52385" y2="69093"/>
                        <a14:foregroundMark x1="51270" y1="67462" x2="50585" y2="66896"/>
                        <a14:foregroundMark x1="50585" y1="66896" x2="50405" y2="66896"/>
                        <a14:foregroundMark x1="50945" y1="67033" x2="52925" y2="69505"/>
                        <a14:foregroundMark x1="52715" y1="68008" x2="53285" y2="68269"/>
                        <a14:foregroundMark x1="50585" y1="67033" x2="51312" y2="67366"/>
                        <a14:foregroundMark x1="50765" y1="67170" x2="51245" y2="67521"/>
                        <a14:foregroundMark x1="51325" y1="67337" x2="50495" y2="66896"/>
                        <a14:foregroundMark x1="52902" y1="67573" x2="53555" y2="67720"/>
                        <a14:foregroundMark x1="50495" y1="67033" x2="51371" y2="67230"/>
                        <a14:foregroundMark x1="53555" y1="67720" x2="53735" y2="67857"/>
                        <a14:backgroundMark x1="53375" y1="98764" x2="67237" y2="99451"/>
                        <a14:backgroundMark x1="67237" y1="99451" x2="73357" y2="97940"/>
                        <a14:backgroundMark x1="73357" y1="97940" x2="73357" y2="97802"/>
                        <a14:backgroundMark x1="53203" y1="65959" x2="55277" y2="65819"/>
                        <a14:backgroundMark x1="49505" y1="66209" x2="50116" y2="66168"/>
                        <a14:backgroundMark x1="64627" y1="66874" x2="68227" y2="67857"/>
                        <a14:backgroundMark x1="69397" y1="65659" x2="69667" y2="70879"/>
                        <a14:backgroundMark x1="51575" y1="66758" x2="53195" y2="66896"/>
                        <a14:backgroundMark x1="52385" y1="67445" x2="53285" y2="67170"/>
                        <a14:backgroundMark x1="69487" y1="72665" x2="70297" y2="78984"/>
                        <a14:backgroundMark x1="70297" y1="78984" x2="69397" y2="89560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4228" t="65910" r="30421"/>
          <a:stretch/>
        </p:blipFill>
        <p:spPr>
          <a:xfrm>
            <a:off x="7376024" y="429232"/>
            <a:ext cx="3532064" cy="2149376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28971 0.513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92" y="2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44 -0.02083 L 0.26796 0.4953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26" y="2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2 -0.05995 L 0.01302 0.4861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2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9" name="Google Shape;2389;p25"/>
          <p:cNvGrpSpPr/>
          <p:nvPr/>
        </p:nvGrpSpPr>
        <p:grpSpPr>
          <a:xfrm>
            <a:off x="606425" y="3159661"/>
            <a:ext cx="1774636" cy="1880326"/>
            <a:chOff x="1297224" y="2844886"/>
            <a:chExt cx="1209219" cy="1348435"/>
          </a:xfrm>
        </p:grpSpPr>
        <p:sp>
          <p:nvSpPr>
            <p:cNvPr id="2390" name="Google Shape;2390;p25"/>
            <p:cNvSpPr/>
            <p:nvPr/>
          </p:nvSpPr>
          <p:spPr>
            <a:xfrm rot="6021362" flipH="1">
              <a:off x="1690948" y="3095370"/>
              <a:ext cx="946386" cy="522774"/>
            </a:xfrm>
            <a:custGeom>
              <a:avLst/>
              <a:gdLst/>
              <a:ahLst/>
              <a:cxnLst/>
              <a:rect l="l" t="t" r="r" b="b"/>
              <a:pathLst>
                <a:path w="1890293" h="1124538" extrusionOk="0">
                  <a:moveTo>
                    <a:pt x="187606" y="2453"/>
                  </a:moveTo>
                  <a:cubicBezTo>
                    <a:pt x="260548" y="-2074"/>
                    <a:pt x="323716" y="-2406"/>
                    <a:pt x="395002" y="19902"/>
                  </a:cubicBezTo>
                  <a:cubicBezTo>
                    <a:pt x="567722" y="74015"/>
                    <a:pt x="670150" y="225421"/>
                    <a:pt x="769045" y="367109"/>
                  </a:cubicBezTo>
                  <a:cubicBezTo>
                    <a:pt x="831109" y="456009"/>
                    <a:pt x="1025530" y="732759"/>
                    <a:pt x="1305868" y="864673"/>
                  </a:cubicBezTo>
                  <a:cubicBezTo>
                    <a:pt x="1586207" y="996587"/>
                    <a:pt x="1886314" y="892171"/>
                    <a:pt x="1890289" y="894711"/>
                  </a:cubicBezTo>
                  <a:cubicBezTo>
                    <a:pt x="1891393" y="895429"/>
                    <a:pt x="1675825" y="1192057"/>
                    <a:pt x="1135743" y="1110280"/>
                  </a:cubicBezTo>
                  <a:cubicBezTo>
                    <a:pt x="720012" y="1047332"/>
                    <a:pt x="559053" y="739219"/>
                    <a:pt x="390916" y="549823"/>
                  </a:cubicBezTo>
                  <a:cubicBezTo>
                    <a:pt x="306986" y="455291"/>
                    <a:pt x="191636" y="403221"/>
                    <a:pt x="98153" y="320229"/>
                  </a:cubicBezTo>
                  <a:cubicBezTo>
                    <a:pt x="49893" y="277381"/>
                    <a:pt x="-4993" y="202948"/>
                    <a:pt x="363" y="133153"/>
                  </a:cubicBezTo>
                  <a:cubicBezTo>
                    <a:pt x="1523" y="118189"/>
                    <a:pt x="12787" y="105434"/>
                    <a:pt x="15272" y="90636"/>
                  </a:cubicBezTo>
                </a:path>
              </a:pathLst>
            </a:custGeom>
            <a:solidFill>
              <a:srgbClr val="88A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25"/>
            <p:cNvSpPr/>
            <p:nvPr/>
          </p:nvSpPr>
          <p:spPr>
            <a:xfrm rot="2588424" flipH="1">
              <a:off x="1550273" y="3534264"/>
              <a:ext cx="732491" cy="372349"/>
            </a:xfrm>
            <a:custGeom>
              <a:avLst/>
              <a:gdLst/>
              <a:ahLst/>
              <a:cxnLst/>
              <a:rect l="l" t="t" r="r" b="b"/>
              <a:pathLst>
                <a:path w="1344614" h="683512" extrusionOk="0">
                  <a:moveTo>
                    <a:pt x="383927" y="0"/>
                  </a:moveTo>
                  <a:cubicBezTo>
                    <a:pt x="450243" y="5908"/>
                    <a:pt x="539916" y="10381"/>
                    <a:pt x="599275" y="46272"/>
                  </a:cubicBezTo>
                  <a:cubicBezTo>
                    <a:pt x="651344" y="77746"/>
                    <a:pt x="705071" y="108889"/>
                    <a:pt x="749963" y="150523"/>
                  </a:cubicBezTo>
                  <a:cubicBezTo>
                    <a:pt x="869287" y="261123"/>
                    <a:pt x="966580" y="390884"/>
                    <a:pt x="1077678" y="511700"/>
                  </a:cubicBezTo>
                  <a:cubicBezTo>
                    <a:pt x="1191812" y="635828"/>
                    <a:pt x="1332948" y="662830"/>
                    <a:pt x="1344599" y="682377"/>
                  </a:cubicBezTo>
                  <a:cubicBezTo>
                    <a:pt x="1346476" y="685579"/>
                    <a:pt x="1184579" y="682266"/>
                    <a:pt x="1121300" y="669124"/>
                  </a:cubicBezTo>
                  <a:cubicBezTo>
                    <a:pt x="1092035" y="663050"/>
                    <a:pt x="970722" y="652449"/>
                    <a:pt x="940463" y="651289"/>
                  </a:cubicBezTo>
                  <a:cubicBezTo>
                    <a:pt x="876300" y="648915"/>
                    <a:pt x="812027" y="644939"/>
                    <a:pt x="748582" y="635000"/>
                  </a:cubicBezTo>
                  <a:cubicBezTo>
                    <a:pt x="617110" y="614404"/>
                    <a:pt x="460955" y="560512"/>
                    <a:pt x="358968" y="470287"/>
                  </a:cubicBezTo>
                  <a:cubicBezTo>
                    <a:pt x="259301" y="382049"/>
                    <a:pt x="180892" y="283652"/>
                    <a:pt x="100275" y="178518"/>
                  </a:cubicBezTo>
                  <a:cubicBezTo>
                    <a:pt x="64163" y="131417"/>
                    <a:pt x="41358" y="75096"/>
                    <a:pt x="0" y="33517"/>
                  </a:cubicBezTo>
                </a:path>
              </a:pathLst>
            </a:custGeom>
            <a:solidFill>
              <a:srgbClr val="405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25"/>
            <p:cNvSpPr/>
            <p:nvPr/>
          </p:nvSpPr>
          <p:spPr>
            <a:xfrm rot="2912489" flipH="1">
              <a:off x="1346710" y="3382469"/>
              <a:ext cx="935508" cy="553886"/>
            </a:xfrm>
            <a:custGeom>
              <a:avLst/>
              <a:gdLst/>
              <a:ahLst/>
              <a:cxnLst/>
              <a:rect l="l" t="t" r="r" b="b"/>
              <a:pathLst>
                <a:path w="1720497" h="1018654" extrusionOk="0">
                  <a:moveTo>
                    <a:pt x="458580" y="42908"/>
                  </a:moveTo>
                  <a:cubicBezTo>
                    <a:pt x="683260" y="28496"/>
                    <a:pt x="1020362" y="-43011"/>
                    <a:pt x="1231569" y="37993"/>
                  </a:cubicBezTo>
                  <a:cubicBezTo>
                    <a:pt x="1401417" y="103150"/>
                    <a:pt x="1501029" y="183160"/>
                    <a:pt x="1624717" y="433074"/>
                  </a:cubicBezTo>
                  <a:cubicBezTo>
                    <a:pt x="1774190" y="734947"/>
                    <a:pt x="1704064" y="1018654"/>
                    <a:pt x="1704064" y="1018654"/>
                  </a:cubicBezTo>
                  <a:cubicBezTo>
                    <a:pt x="1704064" y="1018654"/>
                    <a:pt x="1550449" y="603309"/>
                    <a:pt x="827764" y="466425"/>
                  </a:cubicBezTo>
                  <a:cubicBezTo>
                    <a:pt x="545327" y="412920"/>
                    <a:pt x="300327" y="326615"/>
                    <a:pt x="77801" y="135783"/>
                  </a:cubicBezTo>
                  <a:cubicBezTo>
                    <a:pt x="44450" y="107181"/>
                    <a:pt x="27112" y="67093"/>
                    <a:pt x="0" y="33852"/>
                  </a:cubicBezTo>
                  <a:cubicBezTo>
                    <a:pt x="55" y="33907"/>
                    <a:pt x="348532" y="49976"/>
                    <a:pt x="458580" y="42908"/>
                  </a:cubicBezTo>
                  <a:close/>
                </a:path>
              </a:pathLst>
            </a:custGeom>
            <a:solidFill>
              <a:srgbClr val="647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93" name="Google Shape;2393;p25"/>
            <p:cNvGrpSpPr/>
            <p:nvPr/>
          </p:nvGrpSpPr>
          <p:grpSpPr>
            <a:xfrm rot="4383933" flipH="1">
              <a:off x="1812192" y="3454290"/>
              <a:ext cx="421927" cy="291096"/>
              <a:chOff x="5654408" y="444554"/>
              <a:chExt cx="558119" cy="385058"/>
            </a:xfrm>
          </p:grpSpPr>
          <p:grpSp>
            <p:nvGrpSpPr>
              <p:cNvPr id="2394" name="Google Shape;2394;p25"/>
              <p:cNvGrpSpPr/>
              <p:nvPr/>
            </p:nvGrpSpPr>
            <p:grpSpPr>
              <a:xfrm>
                <a:off x="5654408" y="444554"/>
                <a:ext cx="483850" cy="385058"/>
                <a:chOff x="5654408" y="444554"/>
                <a:chExt cx="483850" cy="385058"/>
              </a:xfrm>
            </p:grpSpPr>
            <p:grpSp>
              <p:nvGrpSpPr>
                <p:cNvPr id="2395" name="Google Shape;2395;p25"/>
                <p:cNvGrpSpPr/>
                <p:nvPr/>
              </p:nvGrpSpPr>
              <p:grpSpPr>
                <a:xfrm>
                  <a:off x="5654408" y="444554"/>
                  <a:ext cx="456395" cy="385058"/>
                  <a:chOff x="5654408" y="444554"/>
                  <a:chExt cx="456395" cy="385058"/>
                </a:xfrm>
              </p:grpSpPr>
              <p:sp>
                <p:nvSpPr>
                  <p:cNvPr id="2396" name="Google Shape;2396;p25"/>
                  <p:cNvSpPr/>
                  <p:nvPr/>
                </p:nvSpPr>
                <p:spPr>
                  <a:xfrm>
                    <a:off x="5654408" y="444554"/>
                    <a:ext cx="456395" cy="3850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6395" h="385058" extrusionOk="0">
                        <a:moveTo>
                          <a:pt x="456390" y="207453"/>
                        </a:moveTo>
                        <a:cubicBezTo>
                          <a:pt x="457384" y="300881"/>
                          <a:pt x="324807" y="407119"/>
                          <a:pt x="199685" y="381056"/>
                        </a:cubicBezTo>
                        <a:cubicBezTo>
                          <a:pt x="74562" y="355049"/>
                          <a:pt x="-18259" y="273714"/>
                          <a:pt x="3055" y="157536"/>
                        </a:cubicBezTo>
                        <a:cubicBezTo>
                          <a:pt x="22271" y="52789"/>
                          <a:pt x="111779" y="-3478"/>
                          <a:pt x="232870" y="167"/>
                        </a:cubicBezTo>
                        <a:cubicBezTo>
                          <a:pt x="335906" y="3314"/>
                          <a:pt x="455230" y="102098"/>
                          <a:pt x="456390" y="207453"/>
                        </a:cubicBezTo>
                        <a:close/>
                      </a:path>
                    </a:pathLst>
                  </a:custGeom>
                  <a:solidFill>
                    <a:srgbClr val="D40B0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97" name="Google Shape;2397;p25"/>
                  <p:cNvSpPr/>
                  <p:nvPr/>
                </p:nvSpPr>
                <p:spPr>
                  <a:xfrm>
                    <a:off x="5656359" y="595133"/>
                    <a:ext cx="290056" cy="51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056" h="51131" extrusionOk="0">
                        <a:moveTo>
                          <a:pt x="290057" y="51131"/>
                        </a:moveTo>
                        <a:lnTo>
                          <a:pt x="221" y="14964"/>
                        </a:lnTo>
                        <a:cubicBezTo>
                          <a:pt x="221" y="14964"/>
                          <a:pt x="-276" y="11430"/>
                          <a:pt x="221" y="7675"/>
                        </a:cubicBezTo>
                        <a:cubicBezTo>
                          <a:pt x="718" y="3920"/>
                          <a:pt x="2264" y="0"/>
                          <a:pt x="2264" y="0"/>
                        </a:cubicBezTo>
                        <a:lnTo>
                          <a:pt x="290057" y="5113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98" name="Google Shape;2398;p25"/>
                  <p:cNvSpPr/>
                  <p:nvPr/>
                </p:nvSpPr>
                <p:spPr>
                  <a:xfrm>
                    <a:off x="5933408" y="476875"/>
                    <a:ext cx="41553" cy="41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53" h="41525" extrusionOk="0">
                        <a:moveTo>
                          <a:pt x="7762" y="36978"/>
                        </a:moveTo>
                        <a:cubicBezTo>
                          <a:pt x="16707" y="44156"/>
                          <a:pt x="29849" y="42665"/>
                          <a:pt x="37027" y="33720"/>
                        </a:cubicBezTo>
                        <a:cubicBezTo>
                          <a:pt x="44205" y="24775"/>
                          <a:pt x="42659" y="11688"/>
                          <a:pt x="33714" y="4565"/>
                        </a:cubicBezTo>
                        <a:cubicBezTo>
                          <a:pt x="24769" y="-2613"/>
                          <a:pt x="11738" y="-1177"/>
                          <a:pt x="4615" y="7823"/>
                        </a:cubicBezTo>
                        <a:cubicBezTo>
                          <a:pt x="-2619" y="16768"/>
                          <a:pt x="-1183" y="29800"/>
                          <a:pt x="7762" y="3697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99" name="Google Shape;2399;p25"/>
                  <p:cNvSpPr/>
                  <p:nvPr/>
                </p:nvSpPr>
                <p:spPr>
                  <a:xfrm>
                    <a:off x="5816520" y="531474"/>
                    <a:ext cx="63959" cy="63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59" h="63982" extrusionOk="0">
                        <a:moveTo>
                          <a:pt x="12007" y="56977"/>
                        </a:moveTo>
                        <a:cubicBezTo>
                          <a:pt x="25811" y="68021"/>
                          <a:pt x="45966" y="65757"/>
                          <a:pt x="56954" y="51952"/>
                        </a:cubicBezTo>
                        <a:cubicBezTo>
                          <a:pt x="67997" y="38148"/>
                          <a:pt x="65733" y="18049"/>
                          <a:pt x="51929" y="7005"/>
                        </a:cubicBezTo>
                        <a:cubicBezTo>
                          <a:pt x="38125" y="-4038"/>
                          <a:pt x="18026" y="-1774"/>
                          <a:pt x="6982" y="12030"/>
                        </a:cubicBezTo>
                        <a:cubicBezTo>
                          <a:pt x="-4006" y="25834"/>
                          <a:pt x="-1797" y="45934"/>
                          <a:pt x="12007" y="5697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0" name="Google Shape;2400;p25"/>
                  <p:cNvSpPr/>
                  <p:nvPr/>
                </p:nvSpPr>
                <p:spPr>
                  <a:xfrm>
                    <a:off x="5709312" y="477133"/>
                    <a:ext cx="50827" cy="493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27" h="49358" extrusionOk="0">
                        <a:moveTo>
                          <a:pt x="9332" y="43732"/>
                        </a:moveTo>
                        <a:cubicBezTo>
                          <a:pt x="20320" y="52567"/>
                          <a:pt x="36388" y="50800"/>
                          <a:pt x="45223" y="39812"/>
                        </a:cubicBezTo>
                        <a:cubicBezTo>
                          <a:pt x="54058" y="28823"/>
                          <a:pt x="52236" y="12700"/>
                          <a:pt x="41248" y="3865"/>
                        </a:cubicBezTo>
                        <a:cubicBezTo>
                          <a:pt x="38929" y="1988"/>
                          <a:pt x="36278" y="939"/>
                          <a:pt x="33628" y="0"/>
                        </a:cubicBezTo>
                        <a:cubicBezTo>
                          <a:pt x="21314" y="7289"/>
                          <a:pt x="9995" y="15737"/>
                          <a:pt x="0" y="25345"/>
                        </a:cubicBezTo>
                        <a:cubicBezTo>
                          <a:pt x="387" y="32302"/>
                          <a:pt x="3479" y="39039"/>
                          <a:pt x="9332" y="4373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1" name="Google Shape;2401;p25"/>
                  <p:cNvSpPr/>
                  <p:nvPr/>
                </p:nvSpPr>
                <p:spPr>
                  <a:xfrm>
                    <a:off x="5795975" y="662920"/>
                    <a:ext cx="63990" cy="640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90" h="64010" extrusionOk="0">
                        <a:moveTo>
                          <a:pt x="9913" y="55182"/>
                        </a:moveTo>
                        <a:cubicBezTo>
                          <a:pt x="18968" y="63796"/>
                          <a:pt x="32607" y="66612"/>
                          <a:pt x="44755" y="61366"/>
                        </a:cubicBezTo>
                        <a:cubicBezTo>
                          <a:pt x="60934" y="54298"/>
                          <a:pt x="68388" y="35414"/>
                          <a:pt x="61320" y="19235"/>
                        </a:cubicBezTo>
                        <a:cubicBezTo>
                          <a:pt x="54252" y="3057"/>
                          <a:pt x="35368" y="-4398"/>
                          <a:pt x="19189" y="2670"/>
                        </a:cubicBezTo>
                        <a:cubicBezTo>
                          <a:pt x="3011" y="9738"/>
                          <a:pt x="-4389" y="28567"/>
                          <a:pt x="2679" y="44746"/>
                        </a:cubicBezTo>
                        <a:cubicBezTo>
                          <a:pt x="4446" y="48722"/>
                          <a:pt x="6876" y="52311"/>
                          <a:pt x="9913" y="5518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2" name="Google Shape;2402;p25"/>
                  <p:cNvSpPr/>
                  <p:nvPr/>
                </p:nvSpPr>
                <p:spPr>
                  <a:xfrm>
                    <a:off x="5677452" y="699956"/>
                    <a:ext cx="49683" cy="508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683" h="50834" extrusionOk="0">
                        <a:moveTo>
                          <a:pt x="26338" y="50834"/>
                        </a:moveTo>
                        <a:cubicBezTo>
                          <a:pt x="29044" y="50613"/>
                          <a:pt x="31750" y="50116"/>
                          <a:pt x="34400" y="48957"/>
                        </a:cubicBezTo>
                        <a:cubicBezTo>
                          <a:pt x="47321" y="43325"/>
                          <a:pt x="53174" y="28250"/>
                          <a:pt x="47542" y="15329"/>
                        </a:cubicBezTo>
                        <a:cubicBezTo>
                          <a:pt x="41910" y="2409"/>
                          <a:pt x="26946" y="-3500"/>
                          <a:pt x="13970" y="2133"/>
                        </a:cubicBezTo>
                        <a:cubicBezTo>
                          <a:pt x="6902" y="5225"/>
                          <a:pt x="2154" y="11188"/>
                          <a:pt x="0" y="17980"/>
                        </a:cubicBezTo>
                        <a:cubicBezTo>
                          <a:pt x="7289" y="29741"/>
                          <a:pt x="16234" y="40619"/>
                          <a:pt x="26338" y="5083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3" name="Google Shape;2403;p25"/>
                  <p:cNvSpPr/>
                  <p:nvPr/>
                </p:nvSpPr>
                <p:spPr>
                  <a:xfrm>
                    <a:off x="5892057" y="765242"/>
                    <a:ext cx="41462" cy="41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2" h="41543" extrusionOk="0">
                        <a:moveTo>
                          <a:pt x="6374" y="35796"/>
                        </a:moveTo>
                        <a:cubicBezTo>
                          <a:pt x="12228" y="41373"/>
                          <a:pt x="21118" y="43251"/>
                          <a:pt x="29014" y="39827"/>
                        </a:cubicBezTo>
                        <a:cubicBezTo>
                          <a:pt x="39505" y="35244"/>
                          <a:pt x="44309" y="22986"/>
                          <a:pt x="39726" y="12495"/>
                        </a:cubicBezTo>
                        <a:cubicBezTo>
                          <a:pt x="35143" y="2003"/>
                          <a:pt x="22940" y="-2856"/>
                          <a:pt x="12449" y="1727"/>
                        </a:cubicBezTo>
                        <a:cubicBezTo>
                          <a:pt x="1957" y="6310"/>
                          <a:pt x="-2847" y="18569"/>
                          <a:pt x="1736" y="29060"/>
                        </a:cubicBezTo>
                        <a:cubicBezTo>
                          <a:pt x="2841" y="31655"/>
                          <a:pt x="4442" y="33974"/>
                          <a:pt x="6374" y="3579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4" name="Google Shape;2404;p25"/>
                  <p:cNvSpPr/>
                  <p:nvPr/>
                </p:nvSpPr>
                <p:spPr>
                  <a:xfrm>
                    <a:off x="5729996" y="707845"/>
                    <a:ext cx="248698" cy="999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698" h="99991" extrusionOk="0">
                        <a:moveTo>
                          <a:pt x="2838" y="42228"/>
                        </a:moveTo>
                        <a:cubicBezTo>
                          <a:pt x="19017" y="56916"/>
                          <a:pt x="85996" y="82592"/>
                          <a:pt x="122384" y="94298"/>
                        </a:cubicBezTo>
                        <a:cubicBezTo>
                          <a:pt x="161312" y="106832"/>
                          <a:pt x="250654" y="102636"/>
                          <a:pt x="248666" y="40682"/>
                        </a:cubicBezTo>
                        <a:cubicBezTo>
                          <a:pt x="246899" y="-13486"/>
                          <a:pt x="193670" y="-5259"/>
                          <a:pt x="136354" y="17711"/>
                        </a:cubicBezTo>
                        <a:cubicBezTo>
                          <a:pt x="40773" y="56088"/>
                          <a:pt x="-13340" y="27540"/>
                          <a:pt x="2838" y="42228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34901"/>
                        </a:srgbClr>
                      </a:gs>
                      <a:gs pos="100000">
                        <a:srgbClr val="FFFFFF">
                          <a:alpha val="26666"/>
                        </a:srgbClr>
                      </a:gs>
                    </a:gsLst>
                    <a:lin ang="13119129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405" name="Google Shape;2405;p25"/>
                <p:cNvSpPr/>
                <p:nvPr/>
              </p:nvSpPr>
              <p:spPr>
                <a:xfrm>
                  <a:off x="5962686" y="580112"/>
                  <a:ext cx="69426" cy="15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26" h="156459" extrusionOk="0">
                      <a:moveTo>
                        <a:pt x="43806" y="156432"/>
                      </a:moveTo>
                      <a:cubicBezTo>
                        <a:pt x="43806" y="156432"/>
                        <a:pt x="-12902" y="160574"/>
                        <a:pt x="2724" y="66262"/>
                      </a:cubicBezTo>
                      <a:cubicBezTo>
                        <a:pt x="15093" y="-8613"/>
                        <a:pt x="69427" y="333"/>
                        <a:pt x="69427" y="333"/>
                      </a:cubicBezTo>
                      <a:lnTo>
                        <a:pt x="43806" y="156432"/>
                      </a:ln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6" name="Google Shape;2406;p25"/>
                <p:cNvSpPr/>
                <p:nvPr/>
              </p:nvSpPr>
              <p:spPr>
                <a:xfrm>
                  <a:off x="5942656" y="525227"/>
                  <a:ext cx="195602" cy="274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602" h="274761" extrusionOk="0">
                      <a:moveTo>
                        <a:pt x="61076" y="274762"/>
                      </a:moveTo>
                      <a:cubicBezTo>
                        <a:pt x="61076" y="274762"/>
                        <a:pt x="47271" y="237103"/>
                        <a:pt x="48376" y="207286"/>
                      </a:cubicBezTo>
                      <a:cubicBezTo>
                        <a:pt x="49811" y="168744"/>
                        <a:pt x="56051" y="146105"/>
                        <a:pt x="49645" y="146657"/>
                      </a:cubicBezTo>
                      <a:cubicBezTo>
                        <a:pt x="46388" y="146933"/>
                        <a:pt x="25902" y="172775"/>
                        <a:pt x="15687" y="166646"/>
                      </a:cubicBezTo>
                      <a:cubicBezTo>
                        <a:pt x="-10155" y="151240"/>
                        <a:pt x="-602" y="99005"/>
                        <a:pt x="19386" y="92710"/>
                      </a:cubicBezTo>
                      <a:cubicBezTo>
                        <a:pt x="33467" y="88293"/>
                        <a:pt x="51799" y="117227"/>
                        <a:pt x="55609" y="114576"/>
                      </a:cubicBezTo>
                      <a:cubicBezTo>
                        <a:pt x="60744" y="110987"/>
                        <a:pt x="58812" y="88127"/>
                        <a:pt x="73886" y="49640"/>
                      </a:cubicBezTo>
                      <a:cubicBezTo>
                        <a:pt x="88961" y="11154"/>
                        <a:pt x="107955" y="0"/>
                        <a:pt x="107955" y="0"/>
                      </a:cubicBezTo>
                      <a:cubicBezTo>
                        <a:pt x="107955" y="0"/>
                        <a:pt x="208009" y="44008"/>
                        <a:pt x="194315" y="150743"/>
                      </a:cubicBezTo>
                      <a:cubicBezTo>
                        <a:pt x="180235" y="260460"/>
                        <a:pt x="61076" y="274762"/>
                        <a:pt x="61076" y="27476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407" name="Google Shape;2407;p25"/>
                <p:cNvGrpSpPr/>
                <p:nvPr/>
              </p:nvGrpSpPr>
              <p:grpSpPr>
                <a:xfrm>
                  <a:off x="6024106" y="543560"/>
                  <a:ext cx="99833" cy="249140"/>
                  <a:chOff x="6024106" y="543560"/>
                  <a:chExt cx="99833" cy="249140"/>
                </a:xfrm>
              </p:grpSpPr>
              <p:sp>
                <p:nvSpPr>
                  <p:cNvPr id="2408" name="Google Shape;2408;p25"/>
                  <p:cNvSpPr/>
                  <p:nvPr/>
                </p:nvSpPr>
                <p:spPr>
                  <a:xfrm>
                    <a:off x="6024106" y="730084"/>
                    <a:ext cx="71728" cy="626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728" h="62616" extrusionOk="0">
                        <a:moveTo>
                          <a:pt x="10768" y="62616"/>
                        </a:moveTo>
                        <a:cubicBezTo>
                          <a:pt x="28990" y="56542"/>
                          <a:pt x="51739" y="46051"/>
                          <a:pt x="71728" y="27608"/>
                        </a:cubicBezTo>
                        <a:cubicBezTo>
                          <a:pt x="69796" y="20209"/>
                          <a:pt x="66206" y="13197"/>
                          <a:pt x="59801" y="8061"/>
                        </a:cubicBezTo>
                        <a:cubicBezTo>
                          <a:pt x="43899" y="-4639"/>
                          <a:pt x="20707" y="-2043"/>
                          <a:pt x="8007" y="13804"/>
                        </a:cubicBezTo>
                        <a:cubicBezTo>
                          <a:pt x="-3809" y="28602"/>
                          <a:pt x="-2263" y="49530"/>
                          <a:pt x="10768" y="6261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9" name="Google Shape;2409;p25"/>
                  <p:cNvSpPr/>
                  <p:nvPr/>
                </p:nvSpPr>
                <p:spPr>
                  <a:xfrm>
                    <a:off x="6055652" y="543560"/>
                    <a:ext cx="68287" cy="704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287" h="70457" extrusionOk="0">
                        <a:moveTo>
                          <a:pt x="13788" y="62396"/>
                        </a:moveTo>
                        <a:cubicBezTo>
                          <a:pt x="29691" y="75096"/>
                          <a:pt x="52882" y="72500"/>
                          <a:pt x="65582" y="56653"/>
                        </a:cubicBezTo>
                        <a:cubicBezTo>
                          <a:pt x="66631" y="55328"/>
                          <a:pt x="67459" y="53892"/>
                          <a:pt x="68288" y="52512"/>
                        </a:cubicBezTo>
                        <a:cubicBezTo>
                          <a:pt x="56029" y="28492"/>
                          <a:pt x="38360" y="11430"/>
                          <a:pt x="23341" y="0"/>
                        </a:cubicBezTo>
                        <a:cubicBezTo>
                          <a:pt x="17598" y="2264"/>
                          <a:pt x="12242" y="5522"/>
                          <a:pt x="8100" y="10712"/>
                        </a:cubicBezTo>
                        <a:cubicBezTo>
                          <a:pt x="-4599" y="26504"/>
                          <a:pt x="-2115" y="49696"/>
                          <a:pt x="13788" y="6239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2410" name="Google Shape;2410;p25"/>
              <p:cNvSpPr/>
              <p:nvPr/>
            </p:nvSpPr>
            <p:spPr>
              <a:xfrm>
                <a:off x="6096000" y="720531"/>
                <a:ext cx="83144" cy="81181"/>
              </a:xfrm>
              <a:custGeom>
                <a:avLst/>
                <a:gdLst/>
                <a:ahLst/>
                <a:cxnLst/>
                <a:rect l="l" t="t" r="r" b="b"/>
                <a:pathLst>
                  <a:path w="83144" h="81181" extrusionOk="0">
                    <a:moveTo>
                      <a:pt x="0" y="0"/>
                    </a:moveTo>
                    <a:cubicBezTo>
                      <a:pt x="0" y="0"/>
                      <a:pt x="21811" y="37382"/>
                      <a:pt x="33848" y="51021"/>
                    </a:cubicBezTo>
                    <a:cubicBezTo>
                      <a:pt x="45886" y="64660"/>
                      <a:pt x="78519" y="86857"/>
                      <a:pt x="82771" y="79844"/>
                    </a:cubicBezTo>
                    <a:cubicBezTo>
                      <a:pt x="87023" y="72832"/>
                      <a:pt x="53782" y="50524"/>
                      <a:pt x="44616" y="43511"/>
                    </a:cubicBezTo>
                    <a:cubicBezTo>
                      <a:pt x="27609" y="3042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1" name="Google Shape;2411;p25"/>
              <p:cNvSpPr/>
              <p:nvPr/>
            </p:nvSpPr>
            <p:spPr>
              <a:xfrm>
                <a:off x="6109473" y="576850"/>
                <a:ext cx="103054" cy="53952"/>
              </a:xfrm>
              <a:custGeom>
                <a:avLst/>
                <a:gdLst/>
                <a:ahLst/>
                <a:cxnLst/>
                <a:rect l="l" t="t" r="r" b="b"/>
                <a:pathLst>
                  <a:path w="103054" h="53952" extrusionOk="0">
                    <a:moveTo>
                      <a:pt x="0" y="53953"/>
                    </a:moveTo>
                    <a:cubicBezTo>
                      <a:pt x="0" y="53953"/>
                      <a:pt x="32026" y="24853"/>
                      <a:pt x="47653" y="15466"/>
                    </a:cubicBezTo>
                    <a:cubicBezTo>
                      <a:pt x="63224" y="6079"/>
                      <a:pt x="100992" y="-5295"/>
                      <a:pt x="102981" y="2711"/>
                    </a:cubicBezTo>
                    <a:cubicBezTo>
                      <a:pt x="104968" y="10718"/>
                      <a:pt x="66537" y="21982"/>
                      <a:pt x="55714" y="25903"/>
                    </a:cubicBezTo>
                    <a:cubicBezTo>
                      <a:pt x="35449" y="33191"/>
                      <a:pt x="0" y="53953"/>
                      <a:pt x="0" y="5395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6" name="Picture 2" descr="HÃ¬nh áº£nh cÃ³ liÃªn quan">
            <a:extLst>
              <a:ext uri="{FF2B5EF4-FFF2-40B4-BE49-F238E27FC236}">
                <a16:creationId xmlns:a16="http://schemas.microsoft.com/office/drawing/2014/main" id="{F8659776-2994-4622-B83D-12E740EA5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2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EA0AB5F-BC0C-96CA-6317-852D4D9BE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863" y="1327315"/>
            <a:ext cx="10734019" cy="4270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3">
          <a:extLst>
            <a:ext uri="{FF2B5EF4-FFF2-40B4-BE49-F238E27FC236}">
              <a16:creationId xmlns:a16="http://schemas.microsoft.com/office/drawing/2014/main" id="{2786B1CD-1BC6-BE94-BC95-D81B43403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HÃ¬nh áº£nh cÃ³ liÃªn quan">
            <a:extLst>
              <a:ext uri="{FF2B5EF4-FFF2-40B4-BE49-F238E27FC236}">
                <a16:creationId xmlns:a16="http://schemas.microsoft.com/office/drawing/2014/main" id="{F8659776-2994-4622-B83D-12E740EA5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2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D6550A8-C685-0A25-CF31-52ED26374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746" y="1344191"/>
            <a:ext cx="11768254" cy="337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7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BDB17B59-DDAC-4FDE-BF75-DE41C4CCE5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36" t="13444" r="5982" b="2222"/>
          <a:stretch/>
        </p:blipFill>
        <p:spPr>
          <a:xfrm>
            <a:off x="156118" y="1068666"/>
            <a:ext cx="11876048" cy="42504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Google Shape;124;p1">
            <a:extLst>
              <a:ext uri="{FF2B5EF4-FFF2-40B4-BE49-F238E27FC236}">
                <a16:creationId xmlns:a16="http://schemas.microsoft.com/office/drawing/2014/main" id="{1B831B5F-741C-89AE-0984-80E0A8068405}"/>
              </a:ext>
            </a:extLst>
          </p:cNvPr>
          <p:cNvSpPr/>
          <p:nvPr/>
        </p:nvSpPr>
        <p:spPr>
          <a:xfrm>
            <a:off x="1577982" y="391612"/>
            <a:ext cx="9847401" cy="6770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spcFirstLastPara="1" wrap="square" lIns="121900" tIns="60933" rIns="121900" bIns="60933" anchor="t" anchorCtr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Em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sẽ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tình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huống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?</a:t>
            </a:r>
            <a:endParaRPr lang="en-US" altLang="ko-KR" sz="3600" b="1" dirty="0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1889AAC5-2A3F-3E77-9BB2-32F9862714B6}"/>
              </a:ext>
            </a:extLst>
          </p:cNvPr>
          <p:cNvSpPr/>
          <p:nvPr/>
        </p:nvSpPr>
        <p:spPr>
          <a:xfrm>
            <a:off x="1292788" y="638699"/>
            <a:ext cx="182880" cy="18288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8DA5DB9A-485D-0F2B-3DE7-C0D0DBEA4A08}"/>
              </a:ext>
            </a:extLst>
          </p:cNvPr>
          <p:cNvSpPr txBox="1"/>
          <p:nvPr/>
        </p:nvSpPr>
        <p:spPr>
          <a:xfrm>
            <a:off x="4170614" y="5651258"/>
            <a:ext cx="6790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</a:t>
            </a:r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 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F2040AE4-1F29-E526-923E-99E00B3F4A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750" r="90156">
                        <a14:foregroundMark x1="8906" y1="48125" x2="9219" y2="59375"/>
                        <a14:foregroundMark x1="34063" y1="64063" x2="71719" y2="68750"/>
                        <a14:foregroundMark x1="71719" y1="68750" x2="72031" y2="68125"/>
                        <a14:foregroundMark x1="88906" y1="48125" x2="90156" y2="52188"/>
                        <a14:foregroundMark x1="55156" y1="65781" x2="71719" y2="65313"/>
                        <a14:foregroundMark x1="30781" y1="62344" x2="41719" y2="64688"/>
                        <a14:foregroundMark x1="55937" y1="64688" x2="66875" y2="6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43" y="4974204"/>
            <a:ext cx="3683000" cy="2024392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93C3D08-D3FD-F45F-F12F-2A2EE2257E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09" b="96541" l="7234" r="34772">
                        <a14:foregroundMark x1="10914" y1="17925" x2="30076" y2="41195"/>
                        <a14:foregroundMark x1="30076" y1="41195" x2="33376" y2="49371"/>
                        <a14:foregroundMark x1="23096" y1="24214" x2="28553" y2="24843"/>
                        <a14:foregroundMark x1="28553" y1="24843" x2="34772" y2="30818"/>
                        <a14:foregroundMark x1="23477" y1="20440" x2="33503" y2="22642"/>
                        <a14:foregroundMark x1="24239" y1="17610" x2="33883" y2="19497"/>
                        <a14:foregroundMark x1="24239" y1="17296" x2="33756" y2="17925"/>
                        <a14:foregroundMark x1="31472" y1="17296" x2="33883" y2="17925"/>
                        <a14:foregroundMark x1="30964" y1="16038" x2="34391" y2="16352"/>
                        <a14:foregroundMark x1="30330" y1="16352" x2="22208" y2="15723"/>
                        <a14:foregroundMark x1="10279" y1="55346" x2="12563" y2="75157"/>
                        <a14:foregroundMark x1="9645" y1="60063" x2="10406" y2="16667"/>
                        <a14:foregroundMark x1="8503" y1="85849" x2="9264" y2="16038"/>
                        <a14:foregroundMark x1="9645" y1="17296" x2="22589" y2="15723"/>
                        <a14:foregroundMark x1="21066" y1="16038" x2="8629" y2="16038"/>
                        <a14:foregroundMark x1="14086" y1="38050" x2="18274" y2="46541"/>
                        <a14:foregroundMark x1="9772" y1="19811" x2="7360" y2="82075"/>
                        <a14:foregroundMark x1="7360" y1="82075" x2="7614" y2="86478"/>
                        <a14:foregroundMark x1="7234" y1="85849" x2="33249" y2="86478"/>
                        <a14:foregroundMark x1="34645" y1="17296" x2="34898" y2="73899"/>
                        <a14:foregroundMark x1="34898" y1="73899" x2="33629" y2="86792"/>
                        <a14:foregroundMark x1="33629" y1="86792" x2="33503" y2="87107"/>
                        <a14:foregroundMark x1="10533" y1="87107" x2="25000" y2="94025"/>
                        <a14:foregroundMark x1="25000" y1="94025" x2="26650" y2="93396"/>
                        <a14:foregroundMark x1="13832" y1="94025" x2="22335" y2="94654"/>
                        <a14:foregroundMark x1="14467" y1="89937" x2="19162" y2="89308"/>
                        <a14:foregroundMark x1="19162" y1="89308" x2="25254" y2="92453"/>
                        <a14:foregroundMark x1="25254" y1="92453" x2="25254" y2="96541"/>
                        <a14:foregroundMark x1="15355" y1="94969" x2="25888" y2="96541"/>
                        <a14:foregroundMark x1="14467" y1="68553" x2="19289" y2="68553"/>
                        <a14:foregroundMark x1="15355" y1="96226" x2="19162" y2="96541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936" t="13444" r="63396" b="2222"/>
          <a:stretch/>
        </p:blipFill>
        <p:spPr>
          <a:xfrm>
            <a:off x="78059" y="0"/>
            <a:ext cx="12656633" cy="685799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4">
          <a:extLst>
            <a:ext uri="{FF2B5EF4-FFF2-40B4-BE49-F238E27FC236}">
              <a16:creationId xmlns:a16="http://schemas.microsoft.com/office/drawing/2014/main" id="{47404E3E-B7A5-1B21-2ADC-774E748B8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DF2695B2-B9F1-3BCF-0FEF-F95E1DF08A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038" b="96855" l="35660" r="64848">
                        <a14:foregroundMark x1="48223" y1="16981" x2="51396" y2="19182"/>
                        <a14:foregroundMark x1="51396" y1="19182" x2="54695" y2="23899"/>
                        <a14:foregroundMark x1="55584" y1="16667" x2="58629" y2="17296"/>
                        <a14:foregroundMark x1="58629" y1="17296" x2="63706" y2="31447"/>
                        <a14:foregroundMark x1="63706" y1="31447" x2="63959" y2="32390"/>
                        <a14:foregroundMark x1="62437" y1="25472" x2="64848" y2="29560"/>
                        <a14:foregroundMark x1="64848" y1="29560" x2="62056" y2="33962"/>
                        <a14:foregroundMark x1="62056" y1="33962" x2="61421" y2="33019"/>
                        <a14:foregroundMark x1="37183" y1="17925" x2="53934" y2="69811"/>
                        <a14:foregroundMark x1="44416" y1="72013" x2="54569" y2="63522"/>
                        <a14:foregroundMark x1="54569" y1="63522" x2="54822" y2="63522"/>
                        <a14:foregroundMark x1="41751" y1="65723" x2="56091" y2="59119"/>
                        <a14:foregroundMark x1="51142" y1="29560" x2="61041" y2="59748"/>
                        <a14:foregroundMark x1="61548" y1="29874" x2="62563" y2="46226"/>
                        <a14:foregroundMark x1="62563" y1="46226" x2="62563" y2="46226"/>
                        <a14:foregroundMark x1="59264" y1="17925" x2="62056" y2="20440"/>
                        <a14:foregroundMark x1="62056" y1="20440" x2="62310" y2="23270"/>
                        <a14:foregroundMark x1="58122" y1="17925" x2="62817" y2="20126"/>
                        <a14:foregroundMark x1="62817" y1="20126" x2="63325" y2="26415"/>
                        <a14:foregroundMark x1="53426" y1="19811" x2="37944" y2="19811"/>
                        <a14:foregroundMark x1="37944" y1="19811" x2="42132" y2="19182"/>
                        <a14:foregroundMark x1="42132" y1="19182" x2="53426" y2="32390"/>
                        <a14:foregroundMark x1="53426" y1="32390" x2="53173" y2="32704"/>
                        <a14:foregroundMark x1="36548" y1="17610" x2="48604" y2="16981"/>
                        <a14:foregroundMark x1="45431" y1="16981" x2="38832" y2="19811"/>
                        <a14:foregroundMark x1="38832" y1="19811" x2="37563" y2="22327"/>
                        <a14:foregroundMark x1="36168" y1="52830" x2="35660" y2="75157"/>
                        <a14:foregroundMark x1="35660" y1="75157" x2="36802" y2="83962"/>
                        <a14:foregroundMark x1="47462" y1="16038" x2="53046" y2="16038"/>
                        <a14:foregroundMark x1="53046" y1="16038" x2="55584" y2="16038"/>
                        <a14:foregroundMark x1="52284" y1="38994" x2="56345" y2="54717"/>
                        <a14:foregroundMark x1="41751" y1="92767" x2="46193" y2="92767"/>
                        <a14:foregroundMark x1="46193" y1="92767" x2="54315" y2="93711"/>
                        <a14:foregroundMark x1="41244" y1="87421" x2="41371" y2="95912"/>
                        <a14:foregroundMark x1="41371" y1="95912" x2="48731" y2="98113"/>
                        <a14:foregroundMark x1="48731" y1="98113" x2="56218" y2="96855"/>
                        <a14:foregroundMark x1="56218" y1="96855" x2="57107" y2="86478"/>
                        <a14:foregroundMark x1="57107" y1="86478" x2="40990" y2="86792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4718" t="11894" r="34280" b="2634"/>
          <a:stretch/>
        </p:blipFill>
        <p:spPr>
          <a:xfrm>
            <a:off x="189571" y="133814"/>
            <a:ext cx="11775688" cy="659037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7274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3" y="0"/>
            <a:ext cx="406973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254" y="0"/>
            <a:ext cx="4159404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658" y="0"/>
            <a:ext cx="3884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0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7976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768" y="0"/>
            <a:ext cx="5512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6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4">
          <a:extLst>
            <a:ext uri="{FF2B5EF4-FFF2-40B4-BE49-F238E27FC236}">
              <a16:creationId xmlns:a16="http://schemas.microsoft.com/office/drawing/2014/main" id="{96BB5C38-C2B8-AA40-6E3C-D6334A5D6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45EB8D7-2053-6287-99FC-341CFB0DE3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296" b="97170" l="65102" r="93909">
                        <a14:foregroundMark x1="66497" y1="17296" x2="90609" y2="82704"/>
                        <a14:foregroundMark x1="90609" y1="82704" x2="91117" y2="83333"/>
                        <a14:foregroundMark x1="65355" y1="83648" x2="87944" y2="74843"/>
                        <a14:foregroundMark x1="70685" y1="67296" x2="77157" y2="77358"/>
                        <a14:foregroundMark x1="72335" y1="83648" x2="76904" y2="83962"/>
                        <a14:foregroundMark x1="76904" y1="83962" x2="90355" y2="83019"/>
                        <a14:foregroundMark x1="71574" y1="69811" x2="75254" y2="70440"/>
                        <a14:foregroundMark x1="75254" y1="70440" x2="70558" y2="73585"/>
                        <a14:foregroundMark x1="70558" y1="73585" x2="71447" y2="78302"/>
                        <a14:foregroundMark x1="71193" y1="77358" x2="74619" y2="77044"/>
                        <a14:foregroundMark x1="91878" y1="16981" x2="92893" y2="34277"/>
                        <a14:foregroundMark x1="92893" y1="34277" x2="91117" y2="81132"/>
                        <a14:foregroundMark x1="93909" y1="28302" x2="93655" y2="31447"/>
                        <a14:foregroundMark x1="66624" y1="86478" x2="69289" y2="92138"/>
                        <a14:foregroundMark x1="69289" y1="92138" x2="77411" y2="97170"/>
                        <a14:foregroundMark x1="77411" y1="97170" x2="84898" y2="96226"/>
                        <a14:foregroundMark x1="84898" y1="96226" x2="87690" y2="89308"/>
                        <a14:foregroundMark x1="87690" y1="89308" x2="87944" y2="84906"/>
                        <a14:foregroundMark x1="68274" y1="89308" x2="75127" y2="88679"/>
                        <a14:foregroundMark x1="75127" y1="88679" x2="79695" y2="89623"/>
                        <a14:foregroundMark x1="79695" y1="89623" x2="75508" y2="94025"/>
                        <a14:foregroundMark x1="75508" y1="94025" x2="71320" y2="94025"/>
                        <a14:foregroundMark x1="74619" y1="94340" x2="84898" y2="87107"/>
                        <a14:foregroundMark x1="82487" y1="92138" x2="87690" y2="88050"/>
                        <a14:foregroundMark x1="86802" y1="90252" x2="81472" y2="93711"/>
                        <a14:foregroundMark x1="81472" y1="93711" x2="85025" y2="95912"/>
                        <a14:foregroundMark x1="85025" y1="95912" x2="84645" y2="97170"/>
                        <a14:foregroundMark x1="87310" y1="91824" x2="82614" y2="95597"/>
                        <a14:foregroundMark x1="82614" y1="95597" x2="81091" y2="94969"/>
                        <a14:foregroundMark x1="69289" y1="94340" x2="78173" y2="97170"/>
                        <a14:foregroundMark x1="65102" y1="69811" x2="65102" y2="80503"/>
                        <a14:foregroundMark x1="85025" y1="94025" x2="86294" y2="94340"/>
                        <a14:foregroundMark x1="83883" y1="96855" x2="87183" y2="95912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4424" t="13349" r="5259" b="1322"/>
          <a:stretch/>
        </p:blipFill>
        <p:spPr>
          <a:xfrm>
            <a:off x="156118" y="89210"/>
            <a:ext cx="12232888" cy="665727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8185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im hoạt hình trẻ em _ Tập 2 - Nhặt được của rơi trả lại cho người bị mất _ BINGO Và Các Bạ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778" end="16170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-1"/>
            <a:ext cx="12192000" cy="5798635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7795E635-AE71-8207-3448-0DF80F0511DD}"/>
              </a:ext>
            </a:extLst>
          </p:cNvPr>
          <p:cNvSpPr txBox="1"/>
          <p:nvPr/>
        </p:nvSpPr>
        <p:spPr>
          <a:xfrm>
            <a:off x="1998017" y="5938241"/>
            <a:ext cx="9056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E8184952-7057-D391-8761-7169D5C39F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3678"/>
            <a:ext cx="12192000" cy="6857960"/>
          </a:xfrm>
          <a:prstGeom prst="rect">
            <a:avLst/>
          </a:prstGeom>
        </p:spPr>
      </p:pic>
      <p:sp>
        <p:nvSpPr>
          <p:cNvPr id="7" name="Hộp Văn bản 8">
            <a:extLst>
              <a:ext uri="{FF2B5EF4-FFF2-40B4-BE49-F238E27FC236}">
                <a16:creationId xmlns:a16="http://schemas.microsoft.com/office/drawing/2014/main" id="{117B06AF-6B7B-6B99-7AD6-769DB494EA9D}"/>
              </a:ext>
            </a:extLst>
          </p:cNvPr>
          <p:cNvSpPr txBox="1"/>
          <p:nvPr/>
        </p:nvSpPr>
        <p:spPr>
          <a:xfrm>
            <a:off x="427463" y="1377600"/>
            <a:ext cx="1176453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5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rơi</a:t>
            </a:r>
            <a:r>
              <a:rPr kumimoji="0" lang="en-US" altLang="en-US" sz="5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5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5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5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b="1" kern="1200" baseline="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5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5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nhặt</a:t>
            </a:r>
            <a:r>
              <a:rPr lang="en-US" altLang="en-US" sz="5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5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5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</a:t>
            </a:r>
            <a:r>
              <a:rPr lang="en-US" altLang="en-US" sz="5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5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5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22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E6563BEA-DF66-BBB1-2C68-4F40A7FDA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594" y="3699965"/>
            <a:ext cx="1972354" cy="3068826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A7367B02-B81B-146A-8B70-E6BF18BCA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7186" y="3699965"/>
            <a:ext cx="1733381" cy="306882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3E223F6-BA0F-F242-8A52-9877B41E5E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3948" y="400920"/>
            <a:ext cx="8508051" cy="446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5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5">
          <a:extLst>
            <a:ext uri="{FF2B5EF4-FFF2-40B4-BE49-F238E27FC236}">
              <a16:creationId xmlns:a16="http://schemas.microsoft.com/office/drawing/2014/main" id="{28932D3B-9E3C-6041-64A4-1C51F1DA3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Cho Bé - Bà Còng Đi Chợ Trời Mưa - Bé Bào Ngư - Nhạc Thiếu Nhi Vui Nhộn Cho Bé 2017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065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1999" cy="635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3967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2561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him hoạt hình trẻ em _ Tập 2 - Nhặt được của rơi trả lại cho người bị mất _ BINGO Và Các Bạ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271" end="171473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9209"/>
            <a:ext cx="12192000" cy="677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3268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C181157-950C-4F3F-A2CA-CBABDC130B42}"/>
              </a:ext>
            </a:extLst>
          </p:cNvPr>
          <p:cNvSpPr txBox="1"/>
          <p:nvPr/>
        </p:nvSpPr>
        <p:spPr>
          <a:xfrm>
            <a:off x="1315844" y="542686"/>
            <a:ext cx="95336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15 </a:t>
            </a:r>
            <a:r>
              <a:rPr lang="en-US" sz="4400" b="1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4400" b="1" u="sng" dirty="0" err="1">
                <a:solidFill>
                  <a:srgbClr val="40510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Đạo</a:t>
            </a:r>
            <a:r>
              <a:rPr lang="en-US" sz="4400" b="1" u="sng" dirty="0">
                <a:solidFill>
                  <a:srgbClr val="40510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40510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đức</a:t>
            </a:r>
            <a:endParaRPr lang="en-US" sz="4400" b="1" u="sng" dirty="0">
              <a:solidFill>
                <a:srgbClr val="40510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124;p1">
            <a:extLst>
              <a:ext uri="{FF2B5EF4-FFF2-40B4-BE49-F238E27FC236}">
                <a16:creationId xmlns:a16="http://schemas.microsoft.com/office/drawing/2014/main" id="{D6E83867-E584-4246-97D5-BA36283EDE69}"/>
              </a:ext>
            </a:extLst>
          </p:cNvPr>
          <p:cNvSpPr/>
          <p:nvPr/>
        </p:nvSpPr>
        <p:spPr>
          <a:xfrm>
            <a:off x="1315844" y="2296090"/>
            <a:ext cx="9457097" cy="16003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48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Bài</a:t>
            </a:r>
            <a:r>
              <a:rPr lang="en-US" sz="48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 22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 Rounded"/>
              </a:rPr>
              <a:t>: </a:t>
            </a:r>
            <a:r>
              <a:rPr lang="en-US" altLang="ko-KR" sz="4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Nhặt</a:t>
            </a:r>
            <a:r>
              <a:rPr lang="en-US" altLang="ko-KR" sz="4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đ</a:t>
            </a:r>
            <a:r>
              <a:rPr lang="vi-VN" altLang="ko-KR" sz="4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ư</a:t>
            </a:r>
            <a:r>
              <a:rPr lang="en-US" altLang="ko-KR" sz="4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ợc</a:t>
            </a:r>
            <a:r>
              <a:rPr lang="en-US" altLang="ko-KR" sz="4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ko-KR" sz="4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altLang="ko-KR" sz="4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r</a:t>
            </a:r>
            <a:r>
              <a:rPr lang="vi-VN" altLang="ko-KR" sz="4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ơ</a:t>
            </a:r>
            <a:r>
              <a:rPr lang="en-US" altLang="ko-KR" sz="4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i</a:t>
            </a:r>
            <a:r>
              <a:rPr lang="en-US" altLang="ko-KR" sz="4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ko-KR" sz="4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trả</a:t>
            </a:r>
            <a:r>
              <a:rPr lang="en-US" altLang="ko-KR" sz="4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ko-KR" sz="4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lại</a:t>
            </a:r>
            <a:r>
              <a:rPr lang="en-US" altLang="ko-KR" sz="4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ng</a:t>
            </a:r>
            <a:r>
              <a:rPr lang="vi-VN" altLang="ko-KR" sz="4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ư</a:t>
            </a:r>
            <a:r>
              <a:rPr lang="en-US" altLang="ko-KR" sz="4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ời</a:t>
            </a:r>
            <a:r>
              <a:rPr lang="en-US" altLang="ko-KR" sz="4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ko-KR" sz="4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đánh</a:t>
            </a:r>
            <a:r>
              <a:rPr lang="en-US" altLang="ko-KR" sz="4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ko-KR" sz="4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mất</a:t>
            </a:r>
            <a:endParaRPr lang="en-US" altLang="ko-KR" sz="4800" b="1" dirty="0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5" name="Google Shape;2675;p28"/>
          <p:cNvSpPr/>
          <p:nvPr/>
        </p:nvSpPr>
        <p:spPr>
          <a:xfrm>
            <a:off x="955723" y="3513123"/>
            <a:ext cx="1403333" cy="140333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76" name="Google Shape;2676;p28"/>
          <p:cNvGrpSpPr/>
          <p:nvPr/>
        </p:nvGrpSpPr>
        <p:grpSpPr>
          <a:xfrm>
            <a:off x="358265" y="3709658"/>
            <a:ext cx="1194915" cy="1496101"/>
            <a:chOff x="1297224" y="2833849"/>
            <a:chExt cx="1205539" cy="1359472"/>
          </a:xfrm>
        </p:grpSpPr>
        <p:sp>
          <p:nvSpPr>
            <p:cNvPr id="2677" name="Google Shape;2677;p28"/>
            <p:cNvSpPr/>
            <p:nvPr/>
          </p:nvSpPr>
          <p:spPr>
            <a:xfrm rot="6021362" flipH="1">
              <a:off x="1687268" y="3084333"/>
              <a:ext cx="946386" cy="522774"/>
            </a:xfrm>
            <a:custGeom>
              <a:avLst/>
              <a:gdLst/>
              <a:ahLst/>
              <a:cxnLst/>
              <a:rect l="l" t="t" r="r" b="b"/>
              <a:pathLst>
                <a:path w="1890293" h="1124538" extrusionOk="0">
                  <a:moveTo>
                    <a:pt x="187606" y="2453"/>
                  </a:moveTo>
                  <a:cubicBezTo>
                    <a:pt x="260548" y="-2074"/>
                    <a:pt x="323716" y="-2406"/>
                    <a:pt x="395002" y="19902"/>
                  </a:cubicBezTo>
                  <a:cubicBezTo>
                    <a:pt x="567722" y="74015"/>
                    <a:pt x="670150" y="225421"/>
                    <a:pt x="769045" y="367109"/>
                  </a:cubicBezTo>
                  <a:cubicBezTo>
                    <a:pt x="831109" y="456009"/>
                    <a:pt x="1025530" y="732759"/>
                    <a:pt x="1305868" y="864673"/>
                  </a:cubicBezTo>
                  <a:cubicBezTo>
                    <a:pt x="1586207" y="996587"/>
                    <a:pt x="1886314" y="892171"/>
                    <a:pt x="1890289" y="894711"/>
                  </a:cubicBezTo>
                  <a:cubicBezTo>
                    <a:pt x="1891393" y="895429"/>
                    <a:pt x="1675825" y="1192057"/>
                    <a:pt x="1135743" y="1110280"/>
                  </a:cubicBezTo>
                  <a:cubicBezTo>
                    <a:pt x="720012" y="1047332"/>
                    <a:pt x="559053" y="739219"/>
                    <a:pt x="390916" y="549823"/>
                  </a:cubicBezTo>
                  <a:cubicBezTo>
                    <a:pt x="306986" y="455291"/>
                    <a:pt x="191636" y="403221"/>
                    <a:pt x="98153" y="320229"/>
                  </a:cubicBezTo>
                  <a:cubicBezTo>
                    <a:pt x="49893" y="277381"/>
                    <a:pt x="-4993" y="202948"/>
                    <a:pt x="363" y="133153"/>
                  </a:cubicBezTo>
                  <a:cubicBezTo>
                    <a:pt x="1523" y="118189"/>
                    <a:pt x="12787" y="105434"/>
                    <a:pt x="15272" y="90636"/>
                  </a:cubicBezTo>
                </a:path>
              </a:pathLst>
            </a:custGeom>
            <a:solidFill>
              <a:srgbClr val="88A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28"/>
            <p:cNvSpPr/>
            <p:nvPr/>
          </p:nvSpPr>
          <p:spPr>
            <a:xfrm rot="2588424" flipH="1">
              <a:off x="1550273" y="3534264"/>
              <a:ext cx="732491" cy="372349"/>
            </a:xfrm>
            <a:custGeom>
              <a:avLst/>
              <a:gdLst/>
              <a:ahLst/>
              <a:cxnLst/>
              <a:rect l="l" t="t" r="r" b="b"/>
              <a:pathLst>
                <a:path w="1344614" h="683512" extrusionOk="0">
                  <a:moveTo>
                    <a:pt x="383927" y="0"/>
                  </a:moveTo>
                  <a:cubicBezTo>
                    <a:pt x="450243" y="5908"/>
                    <a:pt x="539916" y="10381"/>
                    <a:pt x="599275" y="46272"/>
                  </a:cubicBezTo>
                  <a:cubicBezTo>
                    <a:pt x="651344" y="77746"/>
                    <a:pt x="705071" y="108889"/>
                    <a:pt x="749963" y="150523"/>
                  </a:cubicBezTo>
                  <a:cubicBezTo>
                    <a:pt x="869287" y="261123"/>
                    <a:pt x="966580" y="390884"/>
                    <a:pt x="1077678" y="511700"/>
                  </a:cubicBezTo>
                  <a:cubicBezTo>
                    <a:pt x="1191812" y="635828"/>
                    <a:pt x="1332948" y="662830"/>
                    <a:pt x="1344599" y="682377"/>
                  </a:cubicBezTo>
                  <a:cubicBezTo>
                    <a:pt x="1346476" y="685579"/>
                    <a:pt x="1184579" y="682266"/>
                    <a:pt x="1121300" y="669124"/>
                  </a:cubicBezTo>
                  <a:cubicBezTo>
                    <a:pt x="1092035" y="663050"/>
                    <a:pt x="970722" y="652449"/>
                    <a:pt x="940463" y="651289"/>
                  </a:cubicBezTo>
                  <a:cubicBezTo>
                    <a:pt x="876300" y="648915"/>
                    <a:pt x="812027" y="644939"/>
                    <a:pt x="748582" y="635000"/>
                  </a:cubicBezTo>
                  <a:cubicBezTo>
                    <a:pt x="617110" y="614404"/>
                    <a:pt x="460955" y="560512"/>
                    <a:pt x="358968" y="470287"/>
                  </a:cubicBezTo>
                  <a:cubicBezTo>
                    <a:pt x="259301" y="382049"/>
                    <a:pt x="180892" y="283652"/>
                    <a:pt x="100275" y="178518"/>
                  </a:cubicBezTo>
                  <a:cubicBezTo>
                    <a:pt x="64163" y="131417"/>
                    <a:pt x="41358" y="75096"/>
                    <a:pt x="0" y="33517"/>
                  </a:cubicBezTo>
                </a:path>
              </a:pathLst>
            </a:custGeom>
            <a:solidFill>
              <a:srgbClr val="405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28"/>
            <p:cNvSpPr/>
            <p:nvPr/>
          </p:nvSpPr>
          <p:spPr>
            <a:xfrm rot="2912489" flipH="1">
              <a:off x="1346710" y="3382469"/>
              <a:ext cx="935508" cy="553886"/>
            </a:xfrm>
            <a:custGeom>
              <a:avLst/>
              <a:gdLst/>
              <a:ahLst/>
              <a:cxnLst/>
              <a:rect l="l" t="t" r="r" b="b"/>
              <a:pathLst>
                <a:path w="1720497" h="1018654" extrusionOk="0">
                  <a:moveTo>
                    <a:pt x="458580" y="42908"/>
                  </a:moveTo>
                  <a:cubicBezTo>
                    <a:pt x="683260" y="28496"/>
                    <a:pt x="1020362" y="-43011"/>
                    <a:pt x="1231569" y="37993"/>
                  </a:cubicBezTo>
                  <a:cubicBezTo>
                    <a:pt x="1401417" y="103150"/>
                    <a:pt x="1501029" y="183160"/>
                    <a:pt x="1624717" y="433074"/>
                  </a:cubicBezTo>
                  <a:cubicBezTo>
                    <a:pt x="1774190" y="734947"/>
                    <a:pt x="1704064" y="1018654"/>
                    <a:pt x="1704064" y="1018654"/>
                  </a:cubicBezTo>
                  <a:cubicBezTo>
                    <a:pt x="1704064" y="1018654"/>
                    <a:pt x="1550449" y="603309"/>
                    <a:pt x="827764" y="466425"/>
                  </a:cubicBezTo>
                  <a:cubicBezTo>
                    <a:pt x="545327" y="412920"/>
                    <a:pt x="300327" y="326615"/>
                    <a:pt x="77801" y="135783"/>
                  </a:cubicBezTo>
                  <a:cubicBezTo>
                    <a:pt x="44450" y="107181"/>
                    <a:pt x="27112" y="67093"/>
                    <a:pt x="0" y="33852"/>
                  </a:cubicBezTo>
                  <a:cubicBezTo>
                    <a:pt x="55" y="33907"/>
                    <a:pt x="348532" y="49976"/>
                    <a:pt x="458580" y="42908"/>
                  </a:cubicBezTo>
                  <a:close/>
                </a:path>
              </a:pathLst>
            </a:custGeom>
            <a:solidFill>
              <a:srgbClr val="647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680" name="Google Shape;2680;p28"/>
            <p:cNvGrpSpPr/>
            <p:nvPr/>
          </p:nvGrpSpPr>
          <p:grpSpPr>
            <a:xfrm rot="4383933" flipH="1">
              <a:off x="1812192" y="3454290"/>
              <a:ext cx="421927" cy="291096"/>
              <a:chOff x="5654408" y="444554"/>
              <a:chExt cx="558119" cy="385058"/>
            </a:xfrm>
          </p:grpSpPr>
          <p:grpSp>
            <p:nvGrpSpPr>
              <p:cNvPr id="2681" name="Google Shape;2681;p28"/>
              <p:cNvGrpSpPr/>
              <p:nvPr/>
            </p:nvGrpSpPr>
            <p:grpSpPr>
              <a:xfrm>
                <a:off x="5654408" y="444554"/>
                <a:ext cx="483850" cy="385058"/>
                <a:chOff x="5654408" y="444554"/>
                <a:chExt cx="483850" cy="385058"/>
              </a:xfrm>
            </p:grpSpPr>
            <p:grpSp>
              <p:nvGrpSpPr>
                <p:cNvPr id="2682" name="Google Shape;2682;p28"/>
                <p:cNvGrpSpPr/>
                <p:nvPr/>
              </p:nvGrpSpPr>
              <p:grpSpPr>
                <a:xfrm>
                  <a:off x="5654408" y="444554"/>
                  <a:ext cx="456395" cy="385058"/>
                  <a:chOff x="5654408" y="444554"/>
                  <a:chExt cx="456395" cy="385058"/>
                </a:xfrm>
              </p:grpSpPr>
              <p:sp>
                <p:nvSpPr>
                  <p:cNvPr id="2683" name="Google Shape;2683;p28"/>
                  <p:cNvSpPr/>
                  <p:nvPr/>
                </p:nvSpPr>
                <p:spPr>
                  <a:xfrm>
                    <a:off x="5654408" y="444554"/>
                    <a:ext cx="456395" cy="3850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6395" h="385058" extrusionOk="0">
                        <a:moveTo>
                          <a:pt x="456390" y="207453"/>
                        </a:moveTo>
                        <a:cubicBezTo>
                          <a:pt x="457384" y="300881"/>
                          <a:pt x="324807" y="407119"/>
                          <a:pt x="199685" y="381056"/>
                        </a:cubicBezTo>
                        <a:cubicBezTo>
                          <a:pt x="74562" y="355049"/>
                          <a:pt x="-18259" y="273714"/>
                          <a:pt x="3055" y="157536"/>
                        </a:cubicBezTo>
                        <a:cubicBezTo>
                          <a:pt x="22271" y="52789"/>
                          <a:pt x="111779" y="-3478"/>
                          <a:pt x="232870" y="167"/>
                        </a:cubicBezTo>
                        <a:cubicBezTo>
                          <a:pt x="335906" y="3314"/>
                          <a:pt x="455230" y="102098"/>
                          <a:pt x="456390" y="207453"/>
                        </a:cubicBezTo>
                        <a:close/>
                      </a:path>
                    </a:pathLst>
                  </a:custGeom>
                  <a:solidFill>
                    <a:srgbClr val="D40B0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4" name="Google Shape;2684;p28"/>
                  <p:cNvSpPr/>
                  <p:nvPr/>
                </p:nvSpPr>
                <p:spPr>
                  <a:xfrm>
                    <a:off x="5656359" y="595133"/>
                    <a:ext cx="290056" cy="51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056" h="51131" extrusionOk="0">
                        <a:moveTo>
                          <a:pt x="290057" y="51131"/>
                        </a:moveTo>
                        <a:lnTo>
                          <a:pt x="221" y="14964"/>
                        </a:lnTo>
                        <a:cubicBezTo>
                          <a:pt x="221" y="14964"/>
                          <a:pt x="-276" y="11430"/>
                          <a:pt x="221" y="7675"/>
                        </a:cubicBezTo>
                        <a:cubicBezTo>
                          <a:pt x="718" y="3920"/>
                          <a:pt x="2264" y="0"/>
                          <a:pt x="2264" y="0"/>
                        </a:cubicBezTo>
                        <a:lnTo>
                          <a:pt x="290057" y="5113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5" name="Google Shape;2685;p28"/>
                  <p:cNvSpPr/>
                  <p:nvPr/>
                </p:nvSpPr>
                <p:spPr>
                  <a:xfrm>
                    <a:off x="5933408" y="476875"/>
                    <a:ext cx="41553" cy="41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53" h="41525" extrusionOk="0">
                        <a:moveTo>
                          <a:pt x="7762" y="36978"/>
                        </a:moveTo>
                        <a:cubicBezTo>
                          <a:pt x="16707" y="44156"/>
                          <a:pt x="29849" y="42665"/>
                          <a:pt x="37027" y="33720"/>
                        </a:cubicBezTo>
                        <a:cubicBezTo>
                          <a:pt x="44205" y="24775"/>
                          <a:pt x="42659" y="11688"/>
                          <a:pt x="33714" y="4565"/>
                        </a:cubicBezTo>
                        <a:cubicBezTo>
                          <a:pt x="24769" y="-2613"/>
                          <a:pt x="11738" y="-1177"/>
                          <a:pt x="4615" y="7823"/>
                        </a:cubicBezTo>
                        <a:cubicBezTo>
                          <a:pt x="-2619" y="16768"/>
                          <a:pt x="-1183" y="29800"/>
                          <a:pt x="7762" y="3697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6" name="Google Shape;2686;p28"/>
                  <p:cNvSpPr/>
                  <p:nvPr/>
                </p:nvSpPr>
                <p:spPr>
                  <a:xfrm>
                    <a:off x="5816520" y="531474"/>
                    <a:ext cx="63959" cy="63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59" h="63982" extrusionOk="0">
                        <a:moveTo>
                          <a:pt x="12007" y="56977"/>
                        </a:moveTo>
                        <a:cubicBezTo>
                          <a:pt x="25811" y="68021"/>
                          <a:pt x="45966" y="65757"/>
                          <a:pt x="56954" y="51952"/>
                        </a:cubicBezTo>
                        <a:cubicBezTo>
                          <a:pt x="67997" y="38148"/>
                          <a:pt x="65733" y="18049"/>
                          <a:pt x="51929" y="7005"/>
                        </a:cubicBezTo>
                        <a:cubicBezTo>
                          <a:pt x="38125" y="-4038"/>
                          <a:pt x="18026" y="-1774"/>
                          <a:pt x="6982" y="12030"/>
                        </a:cubicBezTo>
                        <a:cubicBezTo>
                          <a:pt x="-4006" y="25834"/>
                          <a:pt x="-1797" y="45934"/>
                          <a:pt x="12007" y="5697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7" name="Google Shape;2687;p28"/>
                  <p:cNvSpPr/>
                  <p:nvPr/>
                </p:nvSpPr>
                <p:spPr>
                  <a:xfrm>
                    <a:off x="5709312" y="477133"/>
                    <a:ext cx="50827" cy="493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27" h="49358" extrusionOk="0">
                        <a:moveTo>
                          <a:pt x="9332" y="43732"/>
                        </a:moveTo>
                        <a:cubicBezTo>
                          <a:pt x="20320" y="52567"/>
                          <a:pt x="36388" y="50800"/>
                          <a:pt x="45223" y="39812"/>
                        </a:cubicBezTo>
                        <a:cubicBezTo>
                          <a:pt x="54058" y="28823"/>
                          <a:pt x="52236" y="12700"/>
                          <a:pt x="41248" y="3865"/>
                        </a:cubicBezTo>
                        <a:cubicBezTo>
                          <a:pt x="38929" y="1988"/>
                          <a:pt x="36278" y="939"/>
                          <a:pt x="33628" y="0"/>
                        </a:cubicBezTo>
                        <a:cubicBezTo>
                          <a:pt x="21314" y="7289"/>
                          <a:pt x="9995" y="15737"/>
                          <a:pt x="0" y="25345"/>
                        </a:cubicBezTo>
                        <a:cubicBezTo>
                          <a:pt x="387" y="32302"/>
                          <a:pt x="3479" y="39039"/>
                          <a:pt x="9332" y="4373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8" name="Google Shape;2688;p28"/>
                  <p:cNvSpPr/>
                  <p:nvPr/>
                </p:nvSpPr>
                <p:spPr>
                  <a:xfrm>
                    <a:off x="5795975" y="662920"/>
                    <a:ext cx="63990" cy="640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90" h="64010" extrusionOk="0">
                        <a:moveTo>
                          <a:pt x="9913" y="55182"/>
                        </a:moveTo>
                        <a:cubicBezTo>
                          <a:pt x="18968" y="63796"/>
                          <a:pt x="32607" y="66612"/>
                          <a:pt x="44755" y="61366"/>
                        </a:cubicBezTo>
                        <a:cubicBezTo>
                          <a:pt x="60934" y="54298"/>
                          <a:pt x="68388" y="35414"/>
                          <a:pt x="61320" y="19235"/>
                        </a:cubicBezTo>
                        <a:cubicBezTo>
                          <a:pt x="54252" y="3057"/>
                          <a:pt x="35368" y="-4398"/>
                          <a:pt x="19189" y="2670"/>
                        </a:cubicBezTo>
                        <a:cubicBezTo>
                          <a:pt x="3011" y="9738"/>
                          <a:pt x="-4389" y="28567"/>
                          <a:pt x="2679" y="44746"/>
                        </a:cubicBezTo>
                        <a:cubicBezTo>
                          <a:pt x="4446" y="48722"/>
                          <a:pt x="6876" y="52311"/>
                          <a:pt x="9913" y="5518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9" name="Google Shape;2689;p28"/>
                  <p:cNvSpPr/>
                  <p:nvPr/>
                </p:nvSpPr>
                <p:spPr>
                  <a:xfrm>
                    <a:off x="5677452" y="699956"/>
                    <a:ext cx="49683" cy="508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683" h="50834" extrusionOk="0">
                        <a:moveTo>
                          <a:pt x="26338" y="50834"/>
                        </a:moveTo>
                        <a:cubicBezTo>
                          <a:pt x="29044" y="50613"/>
                          <a:pt x="31750" y="50116"/>
                          <a:pt x="34400" y="48957"/>
                        </a:cubicBezTo>
                        <a:cubicBezTo>
                          <a:pt x="47321" y="43325"/>
                          <a:pt x="53174" y="28250"/>
                          <a:pt x="47542" y="15329"/>
                        </a:cubicBezTo>
                        <a:cubicBezTo>
                          <a:pt x="41910" y="2409"/>
                          <a:pt x="26946" y="-3500"/>
                          <a:pt x="13970" y="2133"/>
                        </a:cubicBezTo>
                        <a:cubicBezTo>
                          <a:pt x="6902" y="5225"/>
                          <a:pt x="2154" y="11188"/>
                          <a:pt x="0" y="17980"/>
                        </a:cubicBezTo>
                        <a:cubicBezTo>
                          <a:pt x="7289" y="29741"/>
                          <a:pt x="16234" y="40619"/>
                          <a:pt x="26338" y="5083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90" name="Google Shape;2690;p28"/>
                  <p:cNvSpPr/>
                  <p:nvPr/>
                </p:nvSpPr>
                <p:spPr>
                  <a:xfrm>
                    <a:off x="5892057" y="765242"/>
                    <a:ext cx="41462" cy="41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2" h="41543" extrusionOk="0">
                        <a:moveTo>
                          <a:pt x="6374" y="35796"/>
                        </a:moveTo>
                        <a:cubicBezTo>
                          <a:pt x="12228" y="41373"/>
                          <a:pt x="21118" y="43251"/>
                          <a:pt x="29014" y="39827"/>
                        </a:cubicBezTo>
                        <a:cubicBezTo>
                          <a:pt x="39505" y="35244"/>
                          <a:pt x="44309" y="22986"/>
                          <a:pt x="39726" y="12495"/>
                        </a:cubicBezTo>
                        <a:cubicBezTo>
                          <a:pt x="35143" y="2003"/>
                          <a:pt x="22940" y="-2856"/>
                          <a:pt x="12449" y="1727"/>
                        </a:cubicBezTo>
                        <a:cubicBezTo>
                          <a:pt x="1957" y="6310"/>
                          <a:pt x="-2847" y="18569"/>
                          <a:pt x="1736" y="29060"/>
                        </a:cubicBezTo>
                        <a:cubicBezTo>
                          <a:pt x="2841" y="31655"/>
                          <a:pt x="4442" y="33974"/>
                          <a:pt x="6374" y="3579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91" name="Google Shape;2691;p28"/>
                  <p:cNvSpPr/>
                  <p:nvPr/>
                </p:nvSpPr>
                <p:spPr>
                  <a:xfrm>
                    <a:off x="5729996" y="707845"/>
                    <a:ext cx="248698" cy="999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698" h="99991" extrusionOk="0">
                        <a:moveTo>
                          <a:pt x="2838" y="42228"/>
                        </a:moveTo>
                        <a:cubicBezTo>
                          <a:pt x="19017" y="56916"/>
                          <a:pt x="85996" y="82592"/>
                          <a:pt x="122384" y="94298"/>
                        </a:cubicBezTo>
                        <a:cubicBezTo>
                          <a:pt x="161312" y="106832"/>
                          <a:pt x="250654" y="102636"/>
                          <a:pt x="248666" y="40682"/>
                        </a:cubicBezTo>
                        <a:cubicBezTo>
                          <a:pt x="246899" y="-13486"/>
                          <a:pt x="193670" y="-5259"/>
                          <a:pt x="136354" y="17711"/>
                        </a:cubicBezTo>
                        <a:cubicBezTo>
                          <a:pt x="40773" y="56088"/>
                          <a:pt x="-13340" y="27540"/>
                          <a:pt x="2838" y="42228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34901"/>
                        </a:srgbClr>
                      </a:gs>
                      <a:gs pos="100000">
                        <a:srgbClr val="FFFFFF">
                          <a:alpha val="26666"/>
                        </a:srgbClr>
                      </a:gs>
                    </a:gsLst>
                    <a:lin ang="13119129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692" name="Google Shape;2692;p28"/>
                <p:cNvSpPr/>
                <p:nvPr/>
              </p:nvSpPr>
              <p:spPr>
                <a:xfrm>
                  <a:off x="5962686" y="580112"/>
                  <a:ext cx="69426" cy="15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26" h="156459" extrusionOk="0">
                      <a:moveTo>
                        <a:pt x="43806" y="156432"/>
                      </a:moveTo>
                      <a:cubicBezTo>
                        <a:pt x="43806" y="156432"/>
                        <a:pt x="-12902" y="160574"/>
                        <a:pt x="2724" y="66262"/>
                      </a:cubicBezTo>
                      <a:cubicBezTo>
                        <a:pt x="15093" y="-8613"/>
                        <a:pt x="69427" y="333"/>
                        <a:pt x="69427" y="333"/>
                      </a:cubicBezTo>
                      <a:lnTo>
                        <a:pt x="43806" y="156432"/>
                      </a:ln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3" name="Google Shape;2693;p28"/>
                <p:cNvSpPr/>
                <p:nvPr/>
              </p:nvSpPr>
              <p:spPr>
                <a:xfrm>
                  <a:off x="5942656" y="525227"/>
                  <a:ext cx="195602" cy="274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602" h="274761" extrusionOk="0">
                      <a:moveTo>
                        <a:pt x="61076" y="274762"/>
                      </a:moveTo>
                      <a:cubicBezTo>
                        <a:pt x="61076" y="274762"/>
                        <a:pt x="47271" y="237103"/>
                        <a:pt x="48376" y="207286"/>
                      </a:cubicBezTo>
                      <a:cubicBezTo>
                        <a:pt x="49811" y="168744"/>
                        <a:pt x="56051" y="146105"/>
                        <a:pt x="49645" y="146657"/>
                      </a:cubicBezTo>
                      <a:cubicBezTo>
                        <a:pt x="46388" y="146933"/>
                        <a:pt x="25902" y="172775"/>
                        <a:pt x="15687" y="166646"/>
                      </a:cubicBezTo>
                      <a:cubicBezTo>
                        <a:pt x="-10155" y="151240"/>
                        <a:pt x="-602" y="99005"/>
                        <a:pt x="19386" y="92710"/>
                      </a:cubicBezTo>
                      <a:cubicBezTo>
                        <a:pt x="33467" y="88293"/>
                        <a:pt x="51799" y="117227"/>
                        <a:pt x="55609" y="114576"/>
                      </a:cubicBezTo>
                      <a:cubicBezTo>
                        <a:pt x="60744" y="110987"/>
                        <a:pt x="58812" y="88127"/>
                        <a:pt x="73886" y="49640"/>
                      </a:cubicBezTo>
                      <a:cubicBezTo>
                        <a:pt x="88961" y="11154"/>
                        <a:pt x="107955" y="0"/>
                        <a:pt x="107955" y="0"/>
                      </a:cubicBezTo>
                      <a:cubicBezTo>
                        <a:pt x="107955" y="0"/>
                        <a:pt x="208009" y="44008"/>
                        <a:pt x="194315" y="150743"/>
                      </a:cubicBezTo>
                      <a:cubicBezTo>
                        <a:pt x="180235" y="260460"/>
                        <a:pt x="61076" y="274762"/>
                        <a:pt x="61076" y="27476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694" name="Google Shape;2694;p28"/>
                <p:cNvGrpSpPr/>
                <p:nvPr/>
              </p:nvGrpSpPr>
              <p:grpSpPr>
                <a:xfrm>
                  <a:off x="6024106" y="543560"/>
                  <a:ext cx="99833" cy="249140"/>
                  <a:chOff x="6024106" y="543560"/>
                  <a:chExt cx="99833" cy="249140"/>
                </a:xfrm>
              </p:grpSpPr>
              <p:sp>
                <p:nvSpPr>
                  <p:cNvPr id="2695" name="Google Shape;2695;p28"/>
                  <p:cNvSpPr/>
                  <p:nvPr/>
                </p:nvSpPr>
                <p:spPr>
                  <a:xfrm>
                    <a:off x="6024106" y="730084"/>
                    <a:ext cx="71728" cy="626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728" h="62616" extrusionOk="0">
                        <a:moveTo>
                          <a:pt x="10768" y="62616"/>
                        </a:moveTo>
                        <a:cubicBezTo>
                          <a:pt x="28990" y="56542"/>
                          <a:pt x="51739" y="46051"/>
                          <a:pt x="71728" y="27608"/>
                        </a:cubicBezTo>
                        <a:cubicBezTo>
                          <a:pt x="69796" y="20209"/>
                          <a:pt x="66206" y="13197"/>
                          <a:pt x="59801" y="8061"/>
                        </a:cubicBezTo>
                        <a:cubicBezTo>
                          <a:pt x="43899" y="-4639"/>
                          <a:pt x="20707" y="-2043"/>
                          <a:pt x="8007" y="13804"/>
                        </a:cubicBezTo>
                        <a:cubicBezTo>
                          <a:pt x="-3809" y="28602"/>
                          <a:pt x="-2263" y="49530"/>
                          <a:pt x="10768" y="6261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96" name="Google Shape;2696;p28"/>
                  <p:cNvSpPr/>
                  <p:nvPr/>
                </p:nvSpPr>
                <p:spPr>
                  <a:xfrm>
                    <a:off x="6055652" y="543560"/>
                    <a:ext cx="68287" cy="704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287" h="70457" extrusionOk="0">
                        <a:moveTo>
                          <a:pt x="13788" y="62396"/>
                        </a:moveTo>
                        <a:cubicBezTo>
                          <a:pt x="29691" y="75096"/>
                          <a:pt x="52882" y="72500"/>
                          <a:pt x="65582" y="56653"/>
                        </a:cubicBezTo>
                        <a:cubicBezTo>
                          <a:pt x="66631" y="55328"/>
                          <a:pt x="67459" y="53892"/>
                          <a:pt x="68288" y="52512"/>
                        </a:cubicBezTo>
                        <a:cubicBezTo>
                          <a:pt x="56029" y="28492"/>
                          <a:pt x="38360" y="11430"/>
                          <a:pt x="23341" y="0"/>
                        </a:cubicBezTo>
                        <a:cubicBezTo>
                          <a:pt x="17598" y="2264"/>
                          <a:pt x="12242" y="5522"/>
                          <a:pt x="8100" y="10712"/>
                        </a:cubicBezTo>
                        <a:cubicBezTo>
                          <a:pt x="-4599" y="26504"/>
                          <a:pt x="-2115" y="49696"/>
                          <a:pt x="13788" y="6239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2697" name="Google Shape;2697;p28"/>
              <p:cNvSpPr/>
              <p:nvPr/>
            </p:nvSpPr>
            <p:spPr>
              <a:xfrm>
                <a:off x="6096000" y="720531"/>
                <a:ext cx="83144" cy="81181"/>
              </a:xfrm>
              <a:custGeom>
                <a:avLst/>
                <a:gdLst/>
                <a:ahLst/>
                <a:cxnLst/>
                <a:rect l="l" t="t" r="r" b="b"/>
                <a:pathLst>
                  <a:path w="83144" h="81181" extrusionOk="0">
                    <a:moveTo>
                      <a:pt x="0" y="0"/>
                    </a:moveTo>
                    <a:cubicBezTo>
                      <a:pt x="0" y="0"/>
                      <a:pt x="21811" y="37382"/>
                      <a:pt x="33848" y="51021"/>
                    </a:cubicBezTo>
                    <a:cubicBezTo>
                      <a:pt x="45886" y="64660"/>
                      <a:pt x="78519" y="86857"/>
                      <a:pt x="82771" y="79844"/>
                    </a:cubicBezTo>
                    <a:cubicBezTo>
                      <a:pt x="87023" y="72832"/>
                      <a:pt x="53782" y="50524"/>
                      <a:pt x="44616" y="43511"/>
                    </a:cubicBezTo>
                    <a:cubicBezTo>
                      <a:pt x="27609" y="3042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8" name="Google Shape;2698;p28"/>
              <p:cNvSpPr/>
              <p:nvPr/>
            </p:nvSpPr>
            <p:spPr>
              <a:xfrm>
                <a:off x="6109473" y="576850"/>
                <a:ext cx="103054" cy="53952"/>
              </a:xfrm>
              <a:custGeom>
                <a:avLst/>
                <a:gdLst/>
                <a:ahLst/>
                <a:cxnLst/>
                <a:rect l="l" t="t" r="r" b="b"/>
                <a:pathLst>
                  <a:path w="103054" h="53952" extrusionOk="0">
                    <a:moveTo>
                      <a:pt x="0" y="53953"/>
                    </a:moveTo>
                    <a:cubicBezTo>
                      <a:pt x="0" y="53953"/>
                      <a:pt x="32026" y="24853"/>
                      <a:pt x="47653" y="15466"/>
                    </a:cubicBezTo>
                    <a:cubicBezTo>
                      <a:pt x="63224" y="6079"/>
                      <a:pt x="100992" y="-5295"/>
                      <a:pt x="102981" y="2711"/>
                    </a:cubicBezTo>
                    <a:cubicBezTo>
                      <a:pt x="104968" y="10718"/>
                      <a:pt x="66537" y="21982"/>
                      <a:pt x="55714" y="25903"/>
                    </a:cubicBezTo>
                    <a:cubicBezTo>
                      <a:pt x="35449" y="33191"/>
                      <a:pt x="0" y="53953"/>
                      <a:pt x="0" y="5395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EED517F-A7F8-9838-AC5F-54F78C3789D9}"/>
              </a:ext>
            </a:extLst>
          </p:cNvPr>
          <p:cNvSpPr txBox="1"/>
          <p:nvPr/>
        </p:nvSpPr>
        <p:spPr>
          <a:xfrm>
            <a:off x="2471412" y="3574851"/>
            <a:ext cx="46143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200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Khám</a:t>
            </a:r>
            <a:r>
              <a:rPr lang="en-US" altLang="en-US" sz="72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7200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endParaRPr lang="en-US" altLang="en-US" sz="7200" b="1" dirty="0">
              <a:solidFill>
                <a:srgbClr val="FF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D3452F81-B3EF-0A74-2DC7-0EB3E40AABB1}"/>
              </a:ext>
            </a:extLst>
          </p:cNvPr>
          <p:cNvSpPr txBox="1"/>
          <p:nvPr/>
        </p:nvSpPr>
        <p:spPr>
          <a:xfrm>
            <a:off x="1004674" y="3598123"/>
            <a:ext cx="140333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</a:p>
        </p:txBody>
      </p:sp>
      <p:pic>
        <p:nvPicPr>
          <p:cNvPr id="30" name="Picture 2" descr="HÃ¬nh áº£nh cÃ³ liÃªn quan">
            <a:extLst>
              <a:ext uri="{FF2B5EF4-FFF2-40B4-BE49-F238E27FC236}">
                <a16:creationId xmlns:a16="http://schemas.microsoft.com/office/drawing/2014/main" id="{F8659776-2994-4622-B83D-12E740EA5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2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4E7E4FC-C971-184A-B6B3-4E144017B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8420" y="1162002"/>
            <a:ext cx="12192000" cy="40237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6">
            <a:extLst>
              <a:ext uri="{FF2B5EF4-FFF2-40B4-BE49-F238E27FC236}">
                <a16:creationId xmlns:a16="http://schemas.microsoft.com/office/drawing/2014/main" id="{A14893F4-6C7C-46DE-A97A-6E0D6255811E}"/>
              </a:ext>
            </a:extLst>
          </p:cNvPr>
          <p:cNvSpPr txBox="1"/>
          <p:nvPr/>
        </p:nvSpPr>
        <p:spPr>
          <a:xfrm>
            <a:off x="1740310" y="54114"/>
            <a:ext cx="8406581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en-GB" sz="4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GB" sz="4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GB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GB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GB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46271BCB-4199-9165-371B-4507E28CD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23" b="94710" l="6404" r="96158">
                        <a14:foregroundMark x1="5517" y1="4660" x2="62956" y2="57809"/>
                        <a14:foregroundMark x1="62956" y1="57809" x2="88867" y2="95214"/>
                        <a14:foregroundMark x1="66798" y1="52267" x2="81084" y2="52141"/>
                        <a14:foregroundMark x1="81084" y1="52141" x2="96158" y2="52519"/>
                        <a14:foregroundMark x1="72118" y1="50000" x2="93300" y2="49244"/>
                        <a14:foregroundMark x1="93300" y1="49244" x2="95074" y2="49622"/>
                        <a14:foregroundMark x1="6305" y1="3275" x2="73103" y2="5668"/>
                        <a14:foregroundMark x1="73103" y1="5668" x2="85911" y2="4156"/>
                        <a14:foregroundMark x1="84926" y1="5416" x2="69458" y2="26448"/>
                        <a14:foregroundMark x1="69261" y1="44207" x2="74877" y2="52519"/>
                        <a14:foregroundMark x1="6404" y1="3778" x2="7882" y2="46474"/>
                        <a14:foregroundMark x1="19901" y1="52771" x2="16650" y2="56549"/>
                        <a14:foregroundMark x1="51232" y1="3023" x2="85813" y2="3023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79502" y="762000"/>
            <a:ext cx="13359161" cy="609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6">
            <a:extLst>
              <a:ext uri="{FF2B5EF4-FFF2-40B4-BE49-F238E27FC236}">
                <a16:creationId xmlns:a16="http://schemas.microsoft.com/office/drawing/2014/main" id="{E23E4EDF-79B5-94F8-4000-39DF8CDFC552}"/>
              </a:ext>
            </a:extLst>
          </p:cNvPr>
          <p:cNvSpPr txBox="1"/>
          <p:nvPr/>
        </p:nvSpPr>
        <p:spPr>
          <a:xfrm>
            <a:off x="3693319" y="0"/>
            <a:ext cx="5049011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GB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GB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GB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EB4A29E4-9010-F358-8743-2B0B706EA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96373"/>
            <a:ext cx="12093904" cy="6183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6">
          <a:extLst>
            <a:ext uri="{FF2B5EF4-FFF2-40B4-BE49-F238E27FC236}">
              <a16:creationId xmlns:a16="http://schemas.microsoft.com/office/drawing/2014/main" id="{31D47776-C95C-2139-A589-E65BDD2F7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66BB56C-13E0-B2AA-3FBD-3B388C481F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2334" b="2155"/>
          <a:stretch/>
        </p:blipFill>
        <p:spPr>
          <a:xfrm>
            <a:off x="0" y="808247"/>
            <a:ext cx="12192000" cy="6049753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E23E4EDF-79B5-94F8-4000-39DF8CDFC552}"/>
              </a:ext>
            </a:extLst>
          </p:cNvPr>
          <p:cNvSpPr txBox="1"/>
          <p:nvPr/>
        </p:nvSpPr>
        <p:spPr>
          <a:xfrm>
            <a:off x="3726772" y="100361"/>
            <a:ext cx="5049011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GB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GB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GB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372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727</TotalTime>
  <Words>223</Words>
  <Application>Microsoft Office PowerPoint</Application>
  <PresentationFormat>Widescreen</PresentationFormat>
  <Paragraphs>36</Paragraphs>
  <Slides>29</Slides>
  <Notes>27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Calibri Light</vt:lpstr>
      <vt:lpstr>Calibri</vt:lpstr>
      <vt:lpstr>Arial Rounded</vt:lpstr>
      <vt:lpstr>Cambria</vt:lpstr>
      <vt:lpstr>#9Slide03 Montserrat ExtraBold</vt:lpstr>
      <vt:lpstr>Aldrich</vt:lpstr>
      <vt:lpstr>Abril Fatface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QUÝ THẦY CÔ ĐẾN DỰ GIỜ MÔN : ĐẠO ĐỨC  Lớp : 1A1 GVCN: Lê Thị Thanh Hải</dc:title>
  <cp:lastModifiedBy>nguyen hong</cp:lastModifiedBy>
  <cp:revision>69</cp:revision>
  <dcterms:modified xsi:type="dcterms:W3CDTF">2024-08-15T08:40:50Z</dcterms:modified>
</cp:coreProperties>
</file>