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20" r:id="rId2"/>
    <p:sldMasterId id="2147483832" r:id="rId3"/>
    <p:sldMasterId id="2147483844" r:id="rId4"/>
  </p:sldMasterIdLst>
  <p:notesMasterIdLst>
    <p:notesMasterId r:id="rId14"/>
  </p:notesMasterIdLst>
  <p:sldIdLst>
    <p:sldId id="518" r:id="rId5"/>
    <p:sldId id="499" r:id="rId6"/>
    <p:sldId id="265" r:id="rId7"/>
    <p:sldId id="531" r:id="rId8"/>
    <p:sldId id="511" r:id="rId9"/>
    <p:sldId id="513" r:id="rId10"/>
    <p:sldId id="528" r:id="rId11"/>
    <p:sldId id="509" r:id="rId12"/>
    <p:sldId id="28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8E2"/>
    <a:srgbClr val="FF0066"/>
    <a:srgbClr val="FF0000"/>
    <a:srgbClr val="F97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2" autoAdjust="0"/>
  </p:normalViewPr>
  <p:slideViewPr>
    <p:cSldViewPr snapToGrid="0">
      <p:cViewPr varScale="1">
        <p:scale>
          <a:sx n="102" d="100"/>
          <a:sy n="102" d="100"/>
        </p:scale>
        <p:origin x="111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371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GV chủ động hỏi HS để khai thác nội dung nhé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A82F8-D36D-4622-B5E1-4430DD6151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6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F39A46-83D2-3031-BB6E-38EF1C2E4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E8902BB-AEFC-1EA6-A806-DB24ACC98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0FFEE-EF94-139A-0C60-D8A86E29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C5510F-3B93-39B3-8C85-31F8B040E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BF0308-033E-DE78-FDBE-83F30918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5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AD8A01-852C-92AA-C4A9-C139A718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95D341A-FB8D-4418-ED5E-2194E196D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55FF47-1912-F10C-86E6-C6B834FB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045CF0-BC9E-E8AB-6D87-4A78B84B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24E9E2-6C0D-77EC-A3AC-52F8E20C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8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EA0594B-FDA2-41A7-A857-30F04BA63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C80DE9-9418-F8EF-B5DE-3AB642395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841F399-671C-BAF7-85EA-02262A16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C0AE48-C74A-0CED-55A9-800A565F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8CB82E-76F3-874E-5C98-145184AE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37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260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08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98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804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889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627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601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61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593D04-7C1E-E19C-C0CD-754568BD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530428D-0796-94F3-EF64-2BB0DD8A0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23873F-5E6A-BDF5-65FC-60349039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7AD9DE-3E30-9A56-26F1-F66733587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64DC9A4-22B5-8535-DD9F-D57721E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33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889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246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663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492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929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744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401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529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498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94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07DAE5-6679-08F5-3CC1-B21D48B7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7AD09D0-EFB8-E052-EA8C-ADAECF7F6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48808-A323-6921-3036-BA66B35A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67ABB0-7D10-C793-EF66-F4F5EE53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31AAE-328C-99D1-B99F-D7E8F024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0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994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8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155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386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90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019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904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831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940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04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E6D56-3179-A60A-6F89-A91D5C47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EEAC6D-483D-5025-BE5D-3C9B04F63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20C302-4DBC-555E-9FB7-78101CFA9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947E1D7-63E8-0C45-8DF7-40494F30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40CCECD-8FCE-D05E-CFB3-91C0F8C9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4738453-298E-D5E5-024B-AF41E71D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628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943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462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78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129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878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38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668789-B471-0F32-C287-382B6909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1D0D1D-0F06-1BF2-C5E5-09EA90B4B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FECAF94-9BC7-DCD8-EB08-AC86DDF47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387631-30D5-17CB-839D-956A0ACBB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8B828A6-3796-69E2-CBF9-AE202A777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6134FB-FF27-43CA-A4BA-E83DDFC9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BB36B66-1C75-43F7-77A1-5C58689A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3F3F9F3-1C0F-DF9E-B334-C98C90D0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59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CB064A-EA78-9171-227C-786DC276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4BD02EE-549E-56C6-E967-83BD34CD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BF58101-F16E-5C20-5FCB-9A932F899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D027DF0-CE50-B70D-C561-D4EADC03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1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97693F-5097-4612-ACA9-7846B93C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457700F-F131-AC83-3B76-B34FD424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14AD34C-7A01-9744-A7D1-74BBDD48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B3D118-467E-4A72-AC0A-25CD9F200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DB58A4-3967-5CBE-AE34-F97DE4A47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D67A0CE-2C28-2A98-0173-DC0BFBD5C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24D9372-D196-CD29-53C1-E4C44B7F8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E5F714D-25B5-93FB-87FE-5F8DED875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9F5CE6C-6F06-DAE2-3DDE-CB2A347C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0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C60346-85EC-34E6-5A4D-BD477BF0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C48C237-80FE-5B51-BEF4-5E84761DB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5CF1871-5B22-E3A7-7CB9-38C0C47F3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1CA93DF-E940-0EF6-8A67-C94A225AA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F3F3E0-4F1E-4F28-CDA4-266DF019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B84A679-BD85-14C7-5D3D-CA05BA19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8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A7799FA-81F3-F4AE-8FC8-DEE713F9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39B317-1F93-0773-97C8-59BCF5AD0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600F23F-47BE-CA75-27B0-ACDE5D1D9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7320A0B-900E-B8A1-DFC4-5EE0DD5E1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83C770-8A5A-7DA6-5AE6-A5913D920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0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85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62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7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981660" y="2494491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TIẾNG VIỆT LỚP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07748" y="6105544"/>
            <a:ext cx="5281325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Kim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Mỹ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Thủy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all" spc="0" normalizeH="0" baseline="0" noProof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200942" y="217184"/>
            <a:ext cx="628383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TÂN TIẾN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 CÔ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74160021-A5E5-4512-B411-DBE09A4FE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016" y="4317832"/>
            <a:ext cx="8030877" cy="7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err="1">
                <a:solidFill>
                  <a:srgbClr val="C00000"/>
                </a:solidFill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 32: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on    ôn    ơn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 (</a:t>
            </a:r>
            <a:r>
              <a:rPr lang="en-US" altLang="zh-CN" sz="4400" b="1" dirty="0" err="1">
                <a:solidFill>
                  <a:srgbClr val="C00000"/>
                </a:solidFill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 2)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7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DFE76550-9B48-4B30-A87E-B4EFA1E1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5" y="153059"/>
            <a:ext cx="1742121" cy="1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8" y="-6145"/>
            <a:ext cx="1371294" cy="714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FE74D-EB3B-4470-8406-EED71B37C3CA}"/>
              </a:ext>
            </a:extLst>
          </p:cNvPr>
          <p:cNvSpPr txBox="1"/>
          <p:nvPr/>
        </p:nvSpPr>
        <p:spPr>
          <a:xfrm>
            <a:off x="2403987" y="-72656"/>
            <a:ext cx="8288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on  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1144BD-B665-480F-B5F8-9A948807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18" y="3257330"/>
            <a:ext cx="11040798" cy="1000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84A79A-32D6-4F1A-9E2A-B64D4E51E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3" y="4454012"/>
            <a:ext cx="3191257" cy="2344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2106B-34AF-4F7F-9435-AB2B95A18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054" y="4454013"/>
            <a:ext cx="4216816" cy="231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252A9C-06B9-4ACE-AA0F-D7636C828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4576689"/>
            <a:ext cx="2642616" cy="2239201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C14176D4-C021-C227-F115-ED2717F7EF43}"/>
              </a:ext>
            </a:extLst>
          </p:cNvPr>
          <p:cNvGrpSpPr/>
          <p:nvPr/>
        </p:nvGrpSpPr>
        <p:grpSpPr>
          <a:xfrm>
            <a:off x="4055806" y="1417945"/>
            <a:ext cx="4144298" cy="1446551"/>
            <a:chOff x="3178900" y="1479777"/>
            <a:chExt cx="5688866" cy="2961595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BCC2DF62-F8A3-B780-57E9-0270FCB9566D}"/>
                </a:ext>
              </a:extLst>
            </p:cNvPr>
            <p:cNvSpPr/>
            <p:nvPr/>
          </p:nvSpPr>
          <p:spPr>
            <a:xfrm>
              <a:off x="3178900" y="2960574"/>
              <a:ext cx="5688866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4638ADC1-9E70-1289-3E77-B0C5550015E9}"/>
                </a:ext>
              </a:extLst>
            </p:cNvPr>
            <p:cNvSpPr/>
            <p:nvPr/>
          </p:nvSpPr>
          <p:spPr>
            <a:xfrm>
              <a:off x="3178900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E09CFDE5-19FA-0265-F22F-CA261E94D838}"/>
                </a:ext>
              </a:extLst>
            </p:cNvPr>
            <p:cNvSpPr/>
            <p:nvPr/>
          </p:nvSpPr>
          <p:spPr>
            <a:xfrm>
              <a:off x="6023333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4">
            <a:extLst>
              <a:ext uri="{FF2B5EF4-FFF2-40B4-BE49-F238E27FC236}">
                <a16:creationId xmlns:a16="http://schemas.microsoft.com/office/drawing/2014/main" id="{A517ABD0-5C74-13C5-3FCC-593626E7955F}"/>
              </a:ext>
            </a:extLst>
          </p:cNvPr>
          <p:cNvSpPr txBox="1"/>
          <p:nvPr/>
        </p:nvSpPr>
        <p:spPr>
          <a:xfrm>
            <a:off x="6333900" y="1089914"/>
            <a:ext cx="269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58A30455-7D83-C0A5-CA3D-915757E7E5B4}"/>
              </a:ext>
            </a:extLst>
          </p:cNvPr>
          <p:cNvSpPr txBox="1"/>
          <p:nvPr/>
        </p:nvSpPr>
        <p:spPr>
          <a:xfrm>
            <a:off x="4989216" y="1123986"/>
            <a:ext cx="527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CA0844A9-5346-8E77-8F1E-707570344A53}"/>
              </a:ext>
            </a:extLst>
          </p:cNvPr>
          <p:cNvSpPr txBox="1"/>
          <p:nvPr/>
        </p:nvSpPr>
        <p:spPr>
          <a:xfrm>
            <a:off x="5326111" y="1860584"/>
            <a:ext cx="3240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3935541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39149" y="-28318"/>
            <a:ext cx="12331149" cy="6884725"/>
            <a:chOff x="-139149" y="-28318"/>
            <a:chExt cx="12331149" cy="688472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-139149" y="5082560"/>
              <a:ext cx="12331149" cy="1733404"/>
              <a:chOff x="-139149" y="5082560"/>
              <a:chExt cx="12331149" cy="1733404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082561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082560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082561"/>
                <a:ext cx="287986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87" y="60252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6C3AE9-B28C-756C-93F3-3CB5F5663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986"/>
            <a:ext cx="12192000" cy="6019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5C516-D99F-FD56-AA99-D7B1C94AA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62054" cy="7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>
            <a:fillRect/>
          </a:stretch>
        </p:blipFill>
        <p:spPr bwMode="auto">
          <a:xfrm>
            <a:off x="1524000" y="1316038"/>
            <a:ext cx="3176588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6"/>
          <p:cNvGrpSpPr>
            <a:grpSpLocks/>
          </p:cNvGrpSpPr>
          <p:nvPr/>
        </p:nvGrpSpPr>
        <p:grpSpPr bwMode="auto">
          <a:xfrm>
            <a:off x="486170" y="150813"/>
            <a:ext cx="1970088" cy="70802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293" y="1429216"/>
              <a:ext cx="1650020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300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9288"/>
              <a:ext cx="641586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308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53252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>
            <a:fillRect/>
          </a:stretch>
        </p:blipFill>
        <p:spPr bwMode="auto">
          <a:xfrm>
            <a:off x="7937500" y="2967038"/>
            <a:ext cx="274955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itle 1"/>
          <p:cNvSpPr txBox="1">
            <a:spLocks noChangeArrowheads="1"/>
          </p:cNvSpPr>
          <p:nvPr/>
        </p:nvSpPr>
        <p:spPr bwMode="auto">
          <a:xfrm>
            <a:off x="4033837" y="365126"/>
            <a:ext cx="41243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lợn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con</a:t>
            </a:r>
          </a:p>
        </p:txBody>
      </p:sp>
      <p:sp>
        <p:nvSpPr>
          <p:cNvPr id="53254" name="Title 1"/>
          <p:cNvSpPr txBox="1">
            <a:spLocks noChangeArrowheads="1"/>
          </p:cNvSpPr>
          <p:nvPr/>
        </p:nvSpPr>
        <p:spPr bwMode="auto">
          <a:xfrm>
            <a:off x="4874418" y="1970089"/>
            <a:ext cx="35766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Ve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vẻ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vè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ve</a:t>
            </a:r>
            <a:endParaRPr lang="en-US" altLang="en-US" sz="3000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Vè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lợn</a:t>
            </a:r>
            <a:endParaRPr lang="en-US" altLang="en-US" sz="3000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Nhởn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nhơ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nô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giỡn</a:t>
            </a:r>
            <a:endParaRPr lang="en-US" altLang="en-US" sz="3000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Ăn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ngủ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vô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tư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.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Hẳn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họ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nhà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“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Trư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”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Là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to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tròn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thế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.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Ve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vè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nghe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kể</a:t>
            </a:r>
            <a:endParaRPr lang="en-US" altLang="en-US" sz="3000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lợn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con.</a:t>
            </a:r>
          </a:p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(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Tiến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Việt</a:t>
            </a:r>
            <a:r>
              <a:rPr lang="en-US" altLang="en-US" sz="30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920456" y="827088"/>
            <a:ext cx="458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92145" y="795338"/>
            <a:ext cx="458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01581" y="836614"/>
            <a:ext cx="458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80078" y="2112963"/>
            <a:ext cx="458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51677" y="2116138"/>
            <a:ext cx="458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599364" y="2530475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66631" y="3748088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49850" y="4579938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62712" y="4589463"/>
            <a:ext cx="458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21552" y="4560888"/>
            <a:ext cx="37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5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 txBox="1">
            <a:spLocks noChangeArrowheads="1"/>
          </p:cNvSpPr>
          <p:nvPr/>
        </p:nvSpPr>
        <p:spPr bwMode="auto">
          <a:xfrm>
            <a:off x="3699760" y="174136"/>
            <a:ext cx="41259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lợn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con</a:t>
            </a: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039" y="2897189"/>
            <a:ext cx="18256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38CD6-004B-B874-6D34-254DE86EF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043" y="2804214"/>
            <a:ext cx="41259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Ve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vẻ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vè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ve</a:t>
            </a:r>
            <a:endParaRPr lang="en-US" altLang="en-US" sz="3000" b="1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Vè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lợn</a:t>
            </a:r>
            <a:endParaRPr lang="en-US" altLang="en-US" sz="3000" b="1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Nhởn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nhơ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nô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giỡn</a:t>
            </a:r>
            <a:endParaRPr lang="en-US" altLang="en-US" sz="3000" b="1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Ăn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ngủ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vô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tư</a:t>
            </a:r>
            <a:endParaRPr lang="en-US" altLang="en-US" sz="3000" b="1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Hẳn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họ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nhà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“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Trư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”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Là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to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tròn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thế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.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Ve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vè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nghe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kể</a:t>
            </a:r>
            <a:endParaRPr lang="en-US" altLang="en-US" sz="3000" b="1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chú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lợn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con.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000" b="1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           (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Tiến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Việt</a:t>
            </a:r>
            <a:r>
              <a:rPr lang="en-US" altLang="en-US" sz="3000" b="1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4536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 bwMode="auto">
          <a:xfrm>
            <a:off x="1524001" y="4076700"/>
            <a:ext cx="211931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7" b="17249"/>
          <a:stretch>
            <a:fillRect/>
          </a:stretch>
        </p:blipFill>
        <p:spPr bwMode="auto">
          <a:xfrm>
            <a:off x="8736014" y="4187826"/>
            <a:ext cx="193198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>
            <a:fillRect/>
          </a:stretch>
        </p:blipFill>
        <p:spPr bwMode="auto">
          <a:xfrm>
            <a:off x="2795588" y="850900"/>
            <a:ext cx="66103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1930400" y="2854325"/>
            <a:ext cx="7886700" cy="996950"/>
          </a:xfrm>
          <a:prstGeom prst="rect">
            <a:avLst/>
          </a:prstGeom>
        </p:spPr>
        <p:txBody>
          <a:bodyPr lIns="68750" tIns="34375" rIns="68750" bIns="34375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753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18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03538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1"/>
          <p:cNvGrpSpPr>
            <a:grpSpLocks/>
          </p:cNvGrpSpPr>
          <p:nvPr/>
        </p:nvGrpSpPr>
        <p:grpSpPr bwMode="auto">
          <a:xfrm>
            <a:off x="339725" y="152401"/>
            <a:ext cx="1970088" cy="70802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293" y="1429216"/>
              <a:ext cx="1650020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609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3609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9288"/>
              <a:ext cx="641586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609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59395" name="Title 1"/>
          <p:cNvSpPr txBox="1">
            <a:spLocks noChangeArrowheads="1"/>
          </p:cNvSpPr>
          <p:nvPr/>
        </p:nvSpPr>
        <p:spPr bwMode="auto">
          <a:xfrm>
            <a:off x="3740150" y="152401"/>
            <a:ext cx="57292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Rừng</a:t>
            </a:r>
            <a:r>
              <a:rPr lang="en-US" altLang="en-US" sz="45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45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xanh</a:t>
            </a:r>
            <a:r>
              <a:rPr lang="en-US" altLang="en-US" sz="45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45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vui</a:t>
            </a:r>
            <a:r>
              <a:rPr lang="en-US" altLang="en-US" sz="4500" dirty="0">
                <a:solidFill>
                  <a:srgbClr val="000000"/>
                </a:solidFill>
                <a:latin typeface="Arial-Rounded" charset="0"/>
                <a:cs typeface="Arial-Rounded" charset="0"/>
              </a:rPr>
              <a:t> </a:t>
            </a:r>
            <a:r>
              <a:rPr lang="en-US" altLang="en-US" sz="4500" dirty="0" err="1">
                <a:solidFill>
                  <a:srgbClr val="000000"/>
                </a:solidFill>
                <a:latin typeface="Arial-Rounded" charset="0"/>
                <a:cs typeface="Arial-Rounded" charset="0"/>
              </a:rPr>
              <a:t>nhộn</a:t>
            </a:r>
            <a:endParaRPr lang="en-US" altLang="en-US" sz="4500" dirty="0">
              <a:solidFill>
                <a:srgbClr val="000000"/>
              </a:solidFill>
              <a:latin typeface="Arial-Rounded" charset="0"/>
              <a:cs typeface="Arial-Rounded" charset="0"/>
            </a:endParaRPr>
          </a:p>
        </p:txBody>
      </p:sp>
      <p:pic>
        <p:nvPicPr>
          <p:cNvPr id="593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3" b="5820"/>
          <a:stretch>
            <a:fillRect/>
          </a:stretch>
        </p:blipFill>
        <p:spPr bwMode="auto">
          <a:xfrm>
            <a:off x="0" y="1016000"/>
            <a:ext cx="12750799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81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39149" y="-28318"/>
            <a:ext cx="12331149" cy="6884725"/>
            <a:chOff x="-139149" y="-28318"/>
            <a:chExt cx="12331149" cy="6884725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-139149" y="5082560"/>
              <a:ext cx="12331149" cy="1733404"/>
              <a:chOff x="-139149" y="5082560"/>
              <a:chExt cx="12331149" cy="1733404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082561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082560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082561"/>
                <a:ext cx="287986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1560</TotalTime>
  <Words>167</Words>
  <Application>Microsoft Office PowerPoint</Application>
  <PresentationFormat>Widescreen</PresentationFormat>
  <Paragraphs>41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Arial Rounded MT Bold</vt:lpstr>
      <vt:lpstr>Arial-Rounded</vt:lpstr>
      <vt:lpstr>Calibri</vt:lpstr>
      <vt:lpstr>DomCasual</vt:lpstr>
      <vt:lpstr>HP001 4 hàng</vt:lpstr>
      <vt:lpstr>Tahoma</vt:lpstr>
      <vt:lpstr>Times New Roman</vt:lpstr>
      <vt:lpstr>UTM Avo</vt:lpstr>
      <vt:lpstr>VNI-Avo</vt:lpstr>
      <vt:lpstr>Chủ đề Office</vt:lpstr>
      <vt:lpstr>10_Office Theme</vt:lpstr>
      <vt:lpstr>11_Office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PC</cp:lastModifiedBy>
  <cp:revision>171</cp:revision>
  <dcterms:created xsi:type="dcterms:W3CDTF">2020-05-19T07:29:54Z</dcterms:created>
  <dcterms:modified xsi:type="dcterms:W3CDTF">2024-08-15T06:39:23Z</dcterms:modified>
</cp:coreProperties>
</file>