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2" r:id="rId3"/>
    <p:sldMasterId id="2147483724" r:id="rId4"/>
    <p:sldMasterId id="2147483736" r:id="rId5"/>
    <p:sldMasterId id="2147483748" r:id="rId6"/>
    <p:sldMasterId id="2147483760" r:id="rId7"/>
    <p:sldMasterId id="2147483772" r:id="rId8"/>
    <p:sldMasterId id="2147483784" r:id="rId9"/>
    <p:sldMasterId id="2147483820" r:id="rId10"/>
    <p:sldMasterId id="2147483832" r:id="rId11"/>
    <p:sldMasterId id="2147483844" r:id="rId12"/>
    <p:sldMasterId id="2147483856" r:id="rId13"/>
    <p:sldMasterId id="2147483868" r:id="rId14"/>
    <p:sldMasterId id="2147483880" r:id="rId15"/>
    <p:sldMasterId id="2147483892" r:id="rId16"/>
  </p:sldMasterIdLst>
  <p:notesMasterIdLst>
    <p:notesMasterId r:id="rId65"/>
  </p:notesMasterIdLst>
  <p:sldIdLst>
    <p:sldId id="479" r:id="rId17"/>
    <p:sldId id="465" r:id="rId18"/>
    <p:sldId id="466" r:id="rId19"/>
    <p:sldId id="467" r:id="rId20"/>
    <p:sldId id="468" r:id="rId21"/>
    <p:sldId id="351" r:id="rId22"/>
    <p:sldId id="257" r:id="rId23"/>
    <p:sldId id="267" r:id="rId24"/>
    <p:sldId id="480" r:id="rId25"/>
    <p:sldId id="473" r:id="rId26"/>
    <p:sldId id="482" r:id="rId27"/>
    <p:sldId id="294" r:id="rId28"/>
    <p:sldId id="263" r:id="rId29"/>
    <p:sldId id="295" r:id="rId30"/>
    <p:sldId id="515" r:id="rId31"/>
    <p:sldId id="530" r:id="rId32"/>
    <p:sldId id="469" r:id="rId33"/>
    <p:sldId id="260" r:id="rId34"/>
    <p:sldId id="261" r:id="rId35"/>
    <p:sldId id="264" r:id="rId36"/>
    <p:sldId id="286" r:id="rId37"/>
    <p:sldId id="484" r:id="rId38"/>
    <p:sldId id="486" r:id="rId39"/>
    <p:sldId id="488" r:id="rId40"/>
    <p:sldId id="491" r:id="rId41"/>
    <p:sldId id="490" r:id="rId42"/>
    <p:sldId id="493" r:id="rId43"/>
    <p:sldId id="523" r:id="rId44"/>
    <p:sldId id="525" r:id="rId45"/>
    <p:sldId id="495" r:id="rId46"/>
    <p:sldId id="531" r:id="rId47"/>
    <p:sldId id="497" r:id="rId48"/>
    <p:sldId id="532" r:id="rId49"/>
    <p:sldId id="499" r:id="rId50"/>
    <p:sldId id="521" r:id="rId51"/>
    <p:sldId id="526" r:id="rId52"/>
    <p:sldId id="518" r:id="rId53"/>
    <p:sldId id="519" r:id="rId54"/>
    <p:sldId id="503" r:id="rId55"/>
    <p:sldId id="265" r:id="rId56"/>
    <p:sldId id="470" r:id="rId57"/>
    <p:sldId id="278" r:id="rId58"/>
    <p:sldId id="471" r:id="rId59"/>
    <p:sldId id="511" r:id="rId60"/>
    <p:sldId id="513" r:id="rId61"/>
    <p:sldId id="528" r:id="rId62"/>
    <p:sldId id="509" r:id="rId63"/>
    <p:sldId id="280" r:id="rId6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8E2"/>
    <a:srgbClr val="FF0066"/>
    <a:srgbClr val="FF0000"/>
    <a:srgbClr val="F9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4662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presProps" Target="pres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BB389-CD35-4F96-ADCB-7CEDB2F178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41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9F691-ED5E-4B03-AA00-8AC3A0955A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71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A04E4-D8E9-47CF-8700-60D35B238AA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77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1866-0C2E-4F5D-9581-2FC2E47393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3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571C64-CFB0-4003-BCF6-73974CCF54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4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3B4DF3-80E0-4D5C-B107-8A31F163DCA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43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7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GV chủ động hỏi HS để khai thác nội dung nhé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A82F8-D36D-4622-B5E1-4430DD61510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6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F39A46-83D2-3031-BB6E-38EF1C2E4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E8902BB-AEFC-1EA6-A806-DB24ACC98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0FFEE-EF94-139A-0C60-D8A86E29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C5510F-3B93-39B3-8C85-31F8B040E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BF0308-033E-DE78-FDBE-83F30918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5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AD8A01-852C-92AA-C4A9-C139A718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95D341A-FB8D-4418-ED5E-2194E196D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55FF47-1912-F10C-86E6-C6B834FB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045CF0-BC9E-E8AB-6D87-4A78B84B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F24E9E2-6C0D-77EC-A3AC-52F8E20C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852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2046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0810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9899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8040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8892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627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6014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130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8894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24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EA0594B-FDA2-41A7-A857-30F04BA63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C80DE9-9418-F8EF-B5DE-3AB642395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841F399-671C-BAF7-85EA-02262A16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C0AE48-C74A-0CED-55A9-800A565F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8CB82E-76F3-874E-5C98-145184AE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379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6636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926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9294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7445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4012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29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4981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9427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9946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85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608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1556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866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902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0199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9041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83177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9403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0494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9432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46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5828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784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1298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8785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380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5528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4573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7561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0941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819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985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5305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3839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9488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8831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0795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6087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6878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4931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0665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5688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922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7897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5262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32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8118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0909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112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5038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6531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4690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6860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5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3121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0341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456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38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8165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1175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3871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4661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491" indent="0" algn="ctr">
              <a:buNone/>
              <a:defRPr/>
            </a:lvl2pPr>
            <a:lvl3pPr marL="1218990" indent="0" algn="ctr">
              <a:buNone/>
              <a:defRPr/>
            </a:lvl3pPr>
            <a:lvl4pPr marL="1828482" indent="0" algn="ctr">
              <a:buNone/>
              <a:defRPr/>
            </a:lvl4pPr>
            <a:lvl5pPr marL="2437978" indent="0" algn="ctr">
              <a:buNone/>
              <a:defRPr/>
            </a:lvl5pPr>
            <a:lvl6pPr marL="3047468" indent="0" algn="ctr">
              <a:buNone/>
              <a:defRPr/>
            </a:lvl6pPr>
            <a:lvl7pPr marL="3656959" indent="0" algn="ctr">
              <a:buNone/>
              <a:defRPr/>
            </a:lvl7pPr>
            <a:lvl8pPr marL="4266453" indent="0" algn="ctr">
              <a:buNone/>
              <a:defRPr/>
            </a:lvl8pPr>
            <a:lvl9pPr marL="48759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0D902-E3FD-41D4-B99A-597D73F1A131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45856"/>
      </p:ext>
    </p:extLst>
  </p:cSld>
  <p:clrMapOvr>
    <a:masterClrMapping/>
  </p:clrMapOvr>
  <p:transition advTm="6645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2D8B6-A4AC-42E0-BA92-63F5808EFAB9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756876"/>
      </p:ext>
    </p:extLst>
  </p:cSld>
  <p:clrMapOvr>
    <a:masterClrMapping/>
  </p:clrMapOvr>
  <p:transition advTm="6645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491" indent="0">
              <a:buNone/>
              <a:defRPr sz="2400"/>
            </a:lvl2pPr>
            <a:lvl3pPr marL="1218990" indent="0">
              <a:buNone/>
              <a:defRPr sz="2100"/>
            </a:lvl3pPr>
            <a:lvl4pPr marL="1828482" indent="0">
              <a:buNone/>
              <a:defRPr sz="1900"/>
            </a:lvl4pPr>
            <a:lvl5pPr marL="2437978" indent="0">
              <a:buNone/>
              <a:defRPr sz="1900"/>
            </a:lvl5pPr>
            <a:lvl6pPr marL="3047468" indent="0">
              <a:buNone/>
              <a:defRPr sz="1900"/>
            </a:lvl6pPr>
            <a:lvl7pPr marL="3656959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D5E828-E5B7-4D4D-9B80-7E0F84246B19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711566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97635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89393-D349-44D7-AD3D-BABF296EAA05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69631"/>
      </p:ext>
    </p:extLst>
  </p:cSld>
  <p:clrMapOvr>
    <a:masterClrMapping/>
  </p:clrMapOvr>
  <p:transition advTm="6645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5B5BE1-1900-417B-AE8E-E6037FDDFC28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13340"/>
      </p:ext>
    </p:extLst>
  </p:cSld>
  <p:clrMapOvr>
    <a:masterClrMapping/>
  </p:clrMapOvr>
  <p:transition advTm="6645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BC497-F838-49E0-8278-72BCFF454F91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59563"/>
      </p:ext>
    </p:extLst>
  </p:cSld>
  <p:clrMapOvr>
    <a:masterClrMapping/>
  </p:clrMapOvr>
  <p:transition advTm="6645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C6F88C-A493-4071-8513-6FE15AE74A2B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505970"/>
      </p:ext>
    </p:extLst>
  </p:cSld>
  <p:clrMapOvr>
    <a:masterClrMapping/>
  </p:clrMapOvr>
  <p:transition advTm="6645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84FC0-1499-44A9-97CF-09119C7CF36E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2599"/>
      </p:ext>
    </p:extLst>
  </p:cSld>
  <p:clrMapOvr>
    <a:masterClrMapping/>
  </p:clrMapOvr>
  <p:transition advTm="6645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74ED5-F850-4853-B39F-47DCA0B681FB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722906"/>
      </p:ext>
    </p:extLst>
  </p:cSld>
  <p:clrMapOvr>
    <a:masterClrMapping/>
  </p:clrMapOvr>
  <p:transition advTm="6645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9B0F0-6FB0-4512-B550-AF40F1A0DDF9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28181"/>
      </p:ext>
    </p:extLst>
  </p:cSld>
  <p:clrMapOvr>
    <a:masterClrMapping/>
  </p:clrMapOvr>
  <p:transition advTm="6645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313C44-666D-497D-9BA3-E1180D68CD38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6891"/>
      </p:ext>
    </p:extLst>
  </p:cSld>
  <p:clrMapOvr>
    <a:masterClrMapping/>
  </p:clrMapOvr>
  <p:transition advTm="6645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2BAF4-63E0-45E4-909C-0AF5B3B4DC4A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00335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62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10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593D04-7C1E-E19C-C0CD-754568BD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30428D-0796-94F3-EF64-2BB0DD8A0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23873F-5E6A-BDF5-65FC-60349039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7AD9DE-3E30-9A56-26F1-F66733587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64DC9A4-22B5-8535-DD9F-D57721E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33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402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3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287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071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233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979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799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84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657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61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07DAE5-6679-08F5-3CC1-B21D48B7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7AD09D0-EFB8-E052-EA8C-ADAECF7F6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48808-A323-6921-3036-BA66B35A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67ABB0-7D10-C793-EF66-F4F5EE53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31AAE-328C-99D1-B99F-D7E8F024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083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49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30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08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742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712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82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839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483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E6D56-3179-A60A-6F89-A91D5C47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EEAC6D-483D-5025-BE5D-3C9B04F63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20C302-4DBC-555E-9FB7-78101CFA9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47E1D7-63E8-0C45-8DF7-40494F30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40CCECD-8FCE-D05E-CFB3-91C0F8C94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738453-298E-D5E5-024B-AF41E71D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62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700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678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398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730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73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2676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99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046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3219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636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668789-B471-0F32-C287-382B6909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1D0D1D-0F06-1BF2-C5E5-09EA90B4B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FECAF94-9BC7-DCD8-EB08-AC86DDF47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387631-30D5-17CB-839D-956A0ACBB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8B828A6-3796-69E2-CBF9-AE202A777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6134FB-FF27-43CA-A4BA-E83DDFC9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BB36B66-1C75-43F7-77A1-5C58689A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3F3F9F3-1C0F-DF9E-B334-C98C90D0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9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79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832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100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951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55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643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271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456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477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576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CB064A-EA78-9171-227C-786DC276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4BD02EE-549E-56C6-E967-83BD34CD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BF58101-F16E-5C20-5FCB-9A932F899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D027DF0-CE50-B70D-C561-D4EADC03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5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6712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720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85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904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054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0793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69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6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500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28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97693F-5097-4612-ACA9-7846B93C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457700F-F131-AC83-3B76-B34FD424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14AD34C-7A01-9744-A7D1-74BBDD48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57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454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0665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257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388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43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995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313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3205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366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3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B3D118-467E-4A72-AC0A-25CD9F200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DB58A4-3967-5CBE-AE34-F97DE4A47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D67A0CE-2C28-2A98-0173-DC0BFBD5C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4D9372-D196-CD29-53C1-E4C44B7F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E5F714D-25B5-93FB-87FE-5F8DED87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9F5CE6C-6F06-DAE2-3DDE-CB2A347C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003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2242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8187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8971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24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112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012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9970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4377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9050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1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1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2D30F-9F8D-4E07-9C0E-2709942CC7B5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F8FF87-5ED9-413C-B45B-169D371C86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83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C60346-85EC-34E6-5A4D-BD477BF0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C48C237-80FE-5B51-BEF4-5E84761DB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CF1871-5B22-E3A7-7CB9-38C0C47F3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CA93DF-E940-0EF6-8A67-C94A225A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F3F3E0-4F1E-4F28-CDA4-266DF0197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B84A679-BD85-14C7-5D3D-CA05BA19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87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31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5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8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62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50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9F81F-46CE-45F2-82A3-C9ED56D485F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4017EB-C869-49EB-9F6E-E3821D3E5F9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6932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CE87B-8152-4418-9848-898C5ACD756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079CDC-9D5F-4365-9061-AB8DC787382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97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4">
                <a:solidFill>
                  <a:schemeClr val="tx1">
                    <a:tint val="75000"/>
                  </a:schemeClr>
                </a:solidFill>
              </a:defRPr>
            </a:lvl1pPr>
            <a:lvl2pPr marL="343769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2pPr>
            <a:lvl3pPr marL="687537" indent="0">
              <a:buNone/>
              <a:defRPr sz="1203">
                <a:solidFill>
                  <a:schemeClr val="tx1">
                    <a:tint val="75000"/>
                  </a:schemeClr>
                </a:solidFill>
              </a:defRPr>
            </a:lvl3pPr>
            <a:lvl4pPr marL="1031306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4pPr>
            <a:lvl5pPr marL="1375075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5pPr>
            <a:lvl6pPr marL="1718843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6pPr>
            <a:lvl7pPr marL="2062612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7pPr>
            <a:lvl8pPr marL="2406381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8pPr>
            <a:lvl9pPr marL="2750149" indent="0">
              <a:buNone/>
              <a:defRPr sz="10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AC801-B30E-4A32-8371-12920BE82C4A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ADCB2-D13E-4E3B-8DE0-19877F14D6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5889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3"/>
            <a:ext cx="7194549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3"/>
            <a:ext cx="7196667" cy="4525963"/>
          </a:xfrm>
        </p:spPr>
        <p:txBody>
          <a:bodyPr/>
          <a:lstStyle>
            <a:lvl1pPr>
              <a:defRPr sz="2105"/>
            </a:lvl1pPr>
            <a:lvl2pPr>
              <a:defRPr sz="1805"/>
            </a:lvl2pPr>
            <a:lvl3pPr>
              <a:defRPr sz="1504"/>
            </a:lvl3pPr>
            <a:lvl4pPr>
              <a:defRPr sz="1353"/>
            </a:lvl4pPr>
            <a:lvl5pPr>
              <a:defRPr sz="1353"/>
            </a:lvl5pPr>
            <a:lvl6pPr>
              <a:defRPr sz="1353"/>
            </a:lvl6pPr>
            <a:lvl7pPr>
              <a:defRPr sz="1353"/>
            </a:lvl7pPr>
            <a:lvl8pPr>
              <a:defRPr sz="1353"/>
            </a:lvl8pPr>
            <a:lvl9pPr>
              <a:defRPr sz="13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EB3C-60F4-42C8-A556-9A65722F2BDF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5444D-B357-4A29-91E3-E0135BCB5F6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2857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5" b="1"/>
            </a:lvl1pPr>
            <a:lvl2pPr marL="343769" indent="0">
              <a:buNone/>
              <a:defRPr sz="1504" b="1"/>
            </a:lvl2pPr>
            <a:lvl3pPr marL="687537" indent="0">
              <a:buNone/>
              <a:defRPr sz="1353" b="1"/>
            </a:lvl3pPr>
            <a:lvl4pPr marL="1031306" indent="0">
              <a:buNone/>
              <a:defRPr sz="1203" b="1"/>
            </a:lvl4pPr>
            <a:lvl5pPr marL="1375075" indent="0">
              <a:buNone/>
              <a:defRPr sz="1203" b="1"/>
            </a:lvl5pPr>
            <a:lvl6pPr marL="1718843" indent="0">
              <a:buNone/>
              <a:defRPr sz="1203" b="1"/>
            </a:lvl6pPr>
            <a:lvl7pPr marL="2062612" indent="0">
              <a:buNone/>
              <a:defRPr sz="1203" b="1"/>
            </a:lvl7pPr>
            <a:lvl8pPr marL="2406381" indent="0">
              <a:buNone/>
              <a:defRPr sz="1203" b="1"/>
            </a:lvl8pPr>
            <a:lvl9pPr marL="2750149" indent="0">
              <a:buNone/>
              <a:defRPr sz="12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5"/>
            </a:lvl1pPr>
            <a:lvl2pPr>
              <a:defRPr sz="1504"/>
            </a:lvl2pPr>
            <a:lvl3pPr>
              <a:defRPr sz="1353"/>
            </a:lvl3pPr>
            <a:lvl4pPr>
              <a:defRPr sz="1203"/>
            </a:lvl4pPr>
            <a:lvl5pPr>
              <a:defRPr sz="1203"/>
            </a:lvl5pPr>
            <a:lvl6pPr>
              <a:defRPr sz="1203"/>
            </a:lvl6pPr>
            <a:lvl7pPr>
              <a:defRPr sz="1203"/>
            </a:lvl7pPr>
            <a:lvl8pPr>
              <a:defRPr sz="1203"/>
            </a:lvl8pPr>
            <a:lvl9pPr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92955-81EF-44D7-94C0-8A9C157A86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016E7-8F4B-4DE4-A5DB-466B52B31DF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5547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CADC-97E2-4293-97C5-6C7A95228918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2198D-3FF9-4149-A926-879193F418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7865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79E4-315F-49B1-ADDA-59231CD4FD8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99DB6C-FEA2-4C2D-A76D-2F452167E2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6672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6"/>
            </a:lvl1pPr>
            <a:lvl2pPr>
              <a:defRPr sz="2105"/>
            </a:lvl2pPr>
            <a:lvl3pPr>
              <a:defRPr sz="1805"/>
            </a:lvl3pPr>
            <a:lvl4pPr>
              <a:defRPr sz="1504"/>
            </a:lvl4pPr>
            <a:lvl5pPr>
              <a:defRPr sz="1504"/>
            </a:lvl5pPr>
            <a:lvl6pPr>
              <a:defRPr sz="1504"/>
            </a:lvl6pPr>
            <a:lvl7pPr>
              <a:defRPr sz="1504"/>
            </a:lvl7pPr>
            <a:lvl8pPr>
              <a:defRPr sz="1504"/>
            </a:lvl8pPr>
            <a:lvl9pPr>
              <a:defRPr sz="15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6FB25-EA5C-435B-9525-5D48FC39AAE2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DEA4F3-E264-4073-AC8F-D0322485809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813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6"/>
            </a:lvl1pPr>
            <a:lvl2pPr marL="343769" indent="0">
              <a:buNone/>
              <a:defRPr sz="2105"/>
            </a:lvl2pPr>
            <a:lvl3pPr marL="687537" indent="0">
              <a:buNone/>
              <a:defRPr sz="1805"/>
            </a:lvl3pPr>
            <a:lvl4pPr marL="1031306" indent="0">
              <a:buNone/>
              <a:defRPr sz="1504"/>
            </a:lvl4pPr>
            <a:lvl5pPr marL="1375075" indent="0">
              <a:buNone/>
              <a:defRPr sz="1504"/>
            </a:lvl5pPr>
            <a:lvl6pPr marL="1718843" indent="0">
              <a:buNone/>
              <a:defRPr sz="1504"/>
            </a:lvl6pPr>
            <a:lvl7pPr marL="2062612" indent="0">
              <a:buNone/>
              <a:defRPr sz="1504"/>
            </a:lvl7pPr>
            <a:lvl8pPr marL="2406381" indent="0">
              <a:buNone/>
              <a:defRPr sz="1504"/>
            </a:lvl8pPr>
            <a:lvl9pPr marL="2750149" indent="0">
              <a:buNone/>
              <a:defRPr sz="150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3"/>
            </a:lvl1pPr>
            <a:lvl2pPr marL="343769" indent="0">
              <a:buNone/>
              <a:defRPr sz="902"/>
            </a:lvl2pPr>
            <a:lvl3pPr marL="687537" indent="0">
              <a:buNone/>
              <a:defRPr sz="752"/>
            </a:lvl3pPr>
            <a:lvl4pPr marL="1031306" indent="0">
              <a:buNone/>
              <a:defRPr sz="677"/>
            </a:lvl4pPr>
            <a:lvl5pPr marL="1375075" indent="0">
              <a:buNone/>
              <a:defRPr sz="677"/>
            </a:lvl5pPr>
            <a:lvl6pPr marL="1718843" indent="0">
              <a:buNone/>
              <a:defRPr sz="677"/>
            </a:lvl6pPr>
            <a:lvl7pPr marL="2062612" indent="0">
              <a:buNone/>
              <a:defRPr sz="677"/>
            </a:lvl7pPr>
            <a:lvl8pPr marL="2406381" indent="0">
              <a:buNone/>
              <a:defRPr sz="677"/>
            </a:lvl8pPr>
            <a:lvl9pPr marL="2750149" indent="0">
              <a:buNone/>
              <a:defRPr sz="6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2CAB0-E37B-49CF-9C93-D5356DB59357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F62C4B-7204-472B-AD8B-B4C60744C8B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369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13AD0-6811-41C7-A6C9-8DD5E45B8836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FAC1B-CF99-44D9-916C-FB1067BB6A5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02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A7799FA-81F3-F4AE-8FC8-DEE713F9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39B317-1F93-0773-97C8-59BCF5AD0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600F23F-47BE-CA75-27B0-ACDE5D1D9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320A0B-900E-B8A1-DFC4-5EE0DD5E1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83C770-8A5A-7DA6-5AE6-A5913D920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0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62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7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73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98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994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00"/>
            </a:lvl1pPr>
          </a:lstStyle>
          <a:p>
            <a:pPr marL="0" marR="0" lvl="0" indent="0" algn="l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00"/>
            </a:lvl1pPr>
          </a:lstStyle>
          <a:p>
            <a:pPr marL="0" marR="0" lvl="0" indent="0" algn="ctr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00"/>
            </a:lvl1pPr>
          </a:lstStyle>
          <a:p>
            <a:pPr marL="0" marR="0" lvl="0" indent="0" algn="r" defTabSz="9142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6920F-CB97-41FB-B4FF-EE984BB0C14E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2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87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5pPr>
      <a:lvl6pPr marL="609491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6pPr>
      <a:lvl7pPr marL="121899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7pPr>
      <a:lvl8pPr marL="1828482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8pPr>
      <a:lvl9pPr marL="243797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9pPr>
    </p:titleStyle>
    <p:bodyStyle>
      <a:lvl1pPr marL="457119" indent="-457119" algn="l" rtl="0" fontAlgn="base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rtl="0" fontAlgn="base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735" indent="-30474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3227" indent="-304744" algn="l" rtl="0" fontAlgn="base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2722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2212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1709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71202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80694" indent="-30474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18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79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7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74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1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22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57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8E45A0D-0556-4C10-BBB6-60B3791F58D1}" type="datetimeFigureOut">
              <a:rPr lang="en-US" smtClean="0"/>
              <a:pPr>
                <a:defRPr/>
              </a:pPr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7537" eaLnBrk="1" fontAlgn="auto" hangingPunct="1">
              <a:spcBef>
                <a:spcPts val="0"/>
              </a:spcBef>
              <a:spcAft>
                <a:spcPts val="0"/>
              </a:spcAft>
              <a:defRPr sz="902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687388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CC2964-15C7-46FD-A79C-75A883DF96A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8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687388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7388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7388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6225" indent="-171450" algn="l" defTabSz="6873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90728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6pPr>
      <a:lvl7pPr marL="2234496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7pPr>
      <a:lvl8pPr marL="2578265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8pPr>
      <a:lvl9pPr marL="2922034" indent="-171884" algn="l" defTabSz="687537" rtl="0" eaLnBrk="1" latinLnBrk="0" hangingPunct="1">
        <a:spcBef>
          <a:spcPct val="20000"/>
        </a:spcBef>
        <a:buFont typeface="Arial" pitchFamily="34" charset="0"/>
        <a:buChar char="•"/>
        <a:defRPr sz="15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1pPr>
      <a:lvl2pPr marL="34376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2pPr>
      <a:lvl3pPr marL="687537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3pPr>
      <a:lvl4pPr marL="1031306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4pPr>
      <a:lvl5pPr marL="1375075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5pPr>
      <a:lvl6pPr marL="1718843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6pPr>
      <a:lvl7pPr marL="2062612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7pPr>
      <a:lvl8pPr marL="2406381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8pPr>
      <a:lvl9pPr marL="2750149" algn="l" defTabSz="687537" rtl="0" eaLnBrk="1" latinLnBrk="0" hangingPunct="1">
        <a:defRPr sz="13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.mp3"/><Relationship Id="rId7" Type="http://schemas.openxmlformats.org/officeDocument/2006/relationships/image" Target="../media/image31.gif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68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slide" Target="slide3.xml"/><Relationship Id="rId12" Type="http://schemas.openxmlformats.org/officeDocument/2006/relationships/slide" Target="slide4.xml"/><Relationship Id="rId17" Type="http://schemas.openxmlformats.org/officeDocument/2006/relationships/image" Target="../media/image17.png"/><Relationship Id="rId2" Type="http://schemas.openxmlformats.org/officeDocument/2006/relationships/image" Target="../media/image7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3.jpeg"/><Relationship Id="rId5" Type="http://schemas.microsoft.com/office/2007/relationships/hdphoto" Target="../media/hdphoto1.wdp"/><Relationship Id="rId15" Type="http://schemas.openxmlformats.org/officeDocument/2006/relationships/slide" Target="slide5.xml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7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981660" y="2494491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260956" y="6105544"/>
            <a:ext cx="597491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Nhàn</a:t>
            </a:r>
            <a:endParaRPr lang="zh-CN" altLang="en-US" sz="3200" b="1" dirty="0">
              <a:solidFill>
                <a:srgbClr val="C00000"/>
              </a:solidFill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00942" y="217184"/>
            <a:ext cx="628383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TÂN TIẾN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 CÔ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74160021-A5E5-4512-B411-DBE09A4F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016" y="4317832"/>
            <a:ext cx="8030877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4400" b="1" dirty="0" err="1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Baøi</a:t>
            </a:r>
            <a:r>
              <a:rPr lang="en-US" altLang="zh-CN" sz="4400" b="1" dirty="0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32: </a:t>
            </a:r>
            <a:r>
              <a:rPr lang="vi-VN" altLang="zh-CN" sz="4400" b="1" dirty="0">
                <a:solidFill>
                  <a:srgbClr val="C000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on    ôn    ơn</a:t>
            </a:r>
            <a:r>
              <a:rPr lang="en-US" altLang="zh-CN" sz="4400" b="1" dirty="0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tieát</a:t>
            </a:r>
            <a:r>
              <a:rPr lang="en-US" altLang="zh-CN" sz="4400" b="1" dirty="0">
                <a:solidFill>
                  <a:srgbClr val="C00000"/>
                </a:solidFill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1)</a:t>
            </a:r>
            <a:endParaRPr lang="zh-CN" altLang="en-US" sz="4400" b="1" dirty="0">
              <a:solidFill>
                <a:srgbClr val="C00000"/>
              </a:solidFill>
              <a:latin typeface="VNI-Avo" pitchFamily="2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7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DFE76550-9B48-4B30-A87E-B4EFA1E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" y="153059"/>
            <a:ext cx="1742121" cy="1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4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1;p28"/>
          <p:cNvSpPr txBox="1"/>
          <p:nvPr/>
        </p:nvSpPr>
        <p:spPr>
          <a:xfrm>
            <a:off x="614154" y="2078013"/>
            <a:ext cx="10931857" cy="1550290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32: on  </a:t>
            </a:r>
            <a:r>
              <a:rPr lang="vi-VN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  <a:p>
            <a:pPr marL="0" indent="0">
              <a:spcBef>
                <a:spcPts val="800"/>
              </a:spcBef>
              <a:buFont typeface="Chivo Light"/>
              <a:buNone/>
            </a:pPr>
            <a:endParaRPr lang="en-US" sz="9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4CF240A-8A99-9E1B-ADA2-E3DC4C42A00B}"/>
              </a:ext>
            </a:extLst>
          </p:cNvPr>
          <p:cNvGrpSpPr/>
          <p:nvPr/>
        </p:nvGrpSpPr>
        <p:grpSpPr>
          <a:xfrm>
            <a:off x="-133209" y="-279492"/>
            <a:ext cx="12457941" cy="6884725"/>
            <a:chOff x="-183336" y="-28318"/>
            <a:chExt cx="12457941" cy="688472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0ADF65C8-C1A3-170D-76E2-F0B45982406B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8DF30FC2-B552-0D63-897A-624FB8E2B5CE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B6826E40-D89C-E55D-D129-D52A1B2F2AF9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55F987A5-B443-77F4-DB97-4D78CF0F54D0}"/>
                </a:ext>
              </a:extLst>
            </p:cNvPr>
            <p:cNvGrpSpPr/>
            <p:nvPr/>
          </p:nvGrpSpPr>
          <p:grpSpPr>
            <a:xfrm>
              <a:off x="-183336" y="4962538"/>
              <a:ext cx="12457941" cy="1853425"/>
              <a:chOff x="-183336" y="4962538"/>
              <a:chExt cx="12457941" cy="1853425"/>
            </a:xfrm>
          </p:grpSpPr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9C79FCEC-3229-7128-D3E8-1E44608B9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83336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37BFA333-1539-01D5-42A7-0F55994C3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7779077" y="4962538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8341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32200" y="1538288"/>
            <a:ext cx="1200150" cy="67310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661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</a:p>
        </p:txBody>
      </p:sp>
      <p:grpSp>
        <p:nvGrpSpPr>
          <p:cNvPr id="10243" name="Group 33"/>
          <p:cNvGrpSpPr>
            <a:grpSpLocks/>
          </p:cNvGrpSpPr>
          <p:nvPr/>
        </p:nvGrpSpPr>
        <p:grpSpPr bwMode="auto">
          <a:xfrm>
            <a:off x="1685925" y="1003301"/>
            <a:ext cx="1970088" cy="70802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293" y="1429216"/>
              <a:ext cx="165002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9288"/>
              <a:ext cx="641586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534025" y="1538288"/>
            <a:ext cx="1200150" cy="67310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402513" y="1538288"/>
            <a:ext cx="1200150" cy="673100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</a:p>
        </p:txBody>
      </p:sp>
    </p:spTree>
    <p:extLst>
      <p:ext uri="{BB962C8B-B14F-4D97-AF65-F5344CB8AC3E}">
        <p14:creationId xmlns:p14="http://schemas.microsoft.com/office/powerpoint/2010/main" val="33974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39149" y="-661182"/>
            <a:ext cx="12331149" cy="7517589"/>
            <a:chOff x="-139149" y="-28318"/>
            <a:chExt cx="12331149" cy="6884725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-139149" y="5724545"/>
              <a:ext cx="12331149" cy="1091419"/>
              <a:chOff x="-139149" y="5724545"/>
              <a:chExt cx="12331149" cy="1091419"/>
            </a:xfrm>
          </p:grpSpPr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724545"/>
                <a:ext cx="4495528" cy="1091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741742"/>
                <a:ext cx="4495528" cy="1074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899354"/>
                <a:ext cx="2879868" cy="916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1195215" y="3430577"/>
            <a:ext cx="2702086" cy="2189408"/>
            <a:chOff x="2024460" y="1455313"/>
            <a:chExt cx="2702086" cy="2189408"/>
          </a:xfrm>
        </p:grpSpPr>
        <p:sp>
          <p:nvSpPr>
            <p:cNvPr id="3" name="Rounded Rectangle 2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38424" y="1455313"/>
              <a:ext cx="2274158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55846" y="3430577"/>
            <a:ext cx="2702086" cy="2189408"/>
            <a:chOff x="2024460" y="1455313"/>
            <a:chExt cx="2702086" cy="2189408"/>
          </a:xfrm>
        </p:grpSpPr>
        <p:sp>
          <p:nvSpPr>
            <p:cNvPr id="13" name="Rounded Rectangle 12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38424" y="1455313"/>
              <a:ext cx="2274158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1500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ô</a:t>
              </a:r>
              <a:r>
                <a:rPr lang="en-US" sz="11500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71778" y="3430577"/>
            <a:ext cx="2702086" cy="2189408"/>
            <a:chOff x="2024460" y="1455313"/>
            <a:chExt cx="2702086" cy="2189408"/>
          </a:xfrm>
        </p:grpSpPr>
        <p:sp>
          <p:nvSpPr>
            <p:cNvPr id="19" name="Rounded Rectangle 18"/>
            <p:cNvSpPr/>
            <p:nvPr/>
          </p:nvSpPr>
          <p:spPr>
            <a:xfrm>
              <a:off x="2024460" y="1455313"/>
              <a:ext cx="2702086" cy="2189408"/>
            </a:xfrm>
            <a:prstGeom prst="roundRect">
              <a:avLst/>
            </a:prstGeom>
            <a:solidFill>
              <a:srgbClr val="FCC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38424" y="1455313"/>
              <a:ext cx="2274158" cy="18620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1500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ơ</a:t>
              </a:r>
              <a:r>
                <a:rPr lang="en-US" sz="11500" dirty="0">
                  <a:solidFill>
                    <a:srgbClr val="FF0066"/>
                  </a:solidFill>
                  <a:latin typeface="Arial" pitchFamily="34" charset="0"/>
                  <a:cs typeface="Arial" pitchFamily="34" charset="0"/>
                </a:rPr>
                <a:t>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07621" y="3428934"/>
            <a:ext cx="8940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8252" y="3428934"/>
            <a:ext cx="8940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54524" y="3426830"/>
            <a:ext cx="8940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47C9A4BD-9E4A-2A58-94CE-B8588A4ED370}"/>
              </a:ext>
            </a:extLst>
          </p:cNvPr>
          <p:cNvSpPr txBox="1"/>
          <p:nvPr/>
        </p:nvSpPr>
        <p:spPr>
          <a:xfrm>
            <a:off x="-654664" y="2125971"/>
            <a:ext cx="4608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72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39149" y="-717452"/>
            <a:ext cx="12331149" cy="7573859"/>
            <a:chOff x="-139149" y="-28318"/>
            <a:chExt cx="12331149" cy="6884725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-139149" y="6077901"/>
              <a:ext cx="12331149" cy="738063"/>
              <a:chOff x="-139149" y="6077901"/>
              <a:chExt cx="12331149" cy="738063"/>
            </a:xfrm>
          </p:grpSpPr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6077902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6077901"/>
                <a:ext cx="4495528" cy="738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6077901"/>
                <a:ext cx="2879868" cy="738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961783"/>
            <a:ext cx="1097280" cy="5713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8900" y="3263304"/>
            <a:ext cx="5008498" cy="2692180"/>
            <a:chOff x="3178900" y="1479777"/>
            <a:chExt cx="5688866" cy="2961595"/>
          </a:xfrm>
        </p:grpSpPr>
        <p:sp>
          <p:nvSpPr>
            <p:cNvPr id="2" name="Rectangle 1"/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47447" y="4681458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itchFamily="34" charset="0"/>
                <a:cs typeface="Arial" pitchFamily="34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2103" y="3263304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8300" y="3234818"/>
            <a:ext cx="8130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latin typeface="Arial" pitchFamily="34" charset="0"/>
                <a:cs typeface="Arial" pitchFamily="34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52C2E057-7682-E734-76F0-908FA14CF408}"/>
              </a:ext>
            </a:extLst>
          </p:cNvPr>
          <p:cNvSpPr txBox="1"/>
          <p:nvPr/>
        </p:nvSpPr>
        <p:spPr>
          <a:xfrm>
            <a:off x="5360329" y="4682651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0858465-4265-2F8A-BA8D-E3D95DFC6670}"/>
              </a:ext>
            </a:extLst>
          </p:cNvPr>
          <p:cNvSpPr/>
          <p:nvPr/>
        </p:nvSpPr>
        <p:spPr>
          <a:xfrm>
            <a:off x="446587" y="1956259"/>
            <a:ext cx="10909465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on    </a:t>
            </a:r>
            <a:r>
              <a:rPr lang="vi-VN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9" y="1573433"/>
            <a:ext cx="1800324" cy="7832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01" y="5048808"/>
            <a:ext cx="2011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Arial" pitchFamily="34" charset="0"/>
                <a:cs typeface="Arial" pitchFamily="34" charset="0"/>
              </a:rPr>
              <a:t>giòn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2239" y="5004335"/>
            <a:ext cx="259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latin typeface="Arial" pitchFamily="34" charset="0"/>
                <a:cs typeface="Arial" pitchFamily="34" charset="0"/>
              </a:rPr>
              <a:t>ngon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2653" y="5036331"/>
            <a:ext cx="2065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7200" dirty="0">
                <a:latin typeface="Arial" pitchFamily="34" charset="0"/>
                <a:cs typeface="Arial" pitchFamily="34" charset="0"/>
              </a:rPr>
              <a:t>bốn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3500" y="5048579"/>
            <a:ext cx="259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7200" dirty="0">
                <a:latin typeface="Arial" pitchFamily="34" charset="0"/>
                <a:cs typeface="Arial" pitchFamily="34" charset="0"/>
              </a:rPr>
              <a:t>nhộn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7616" y="4982548"/>
            <a:ext cx="215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7200" dirty="0" err="1">
                <a:latin typeface="Arial" pitchFamily="34" charset="0"/>
                <a:cs typeface="Arial" pitchFamily="34" charset="0"/>
              </a:rPr>
              <a:t>gợn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71858" y="4994216"/>
            <a:ext cx="183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7200" dirty="0">
                <a:latin typeface="Arial" pitchFamily="34" charset="0"/>
                <a:cs typeface="Arial" pitchFamily="34" charset="0"/>
              </a:rPr>
              <a:t>lớn</a:t>
            </a:r>
            <a:endParaRPr lang="en-US" sz="7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854A912-D9BB-23F1-DF45-B4F3198A4030}"/>
              </a:ext>
            </a:extLst>
          </p:cNvPr>
          <p:cNvGrpSpPr/>
          <p:nvPr/>
        </p:nvGrpSpPr>
        <p:grpSpPr>
          <a:xfrm>
            <a:off x="3577102" y="2928380"/>
            <a:ext cx="4202332" cy="1746858"/>
            <a:chOff x="3178900" y="1479777"/>
            <a:chExt cx="5688866" cy="2961595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47C02B17-13CB-B281-B905-19502AF98685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B456D12D-C5E4-11DD-9799-1DEBB9733EF0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630BE9CA-A30F-0FF5-CCB7-69D77BFF8D5B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30" name="TextBox 14">
            <a:extLst>
              <a:ext uri="{FF2B5EF4-FFF2-40B4-BE49-F238E27FC236}">
                <a16:creationId xmlns:a16="http://schemas.microsoft.com/office/drawing/2014/main" id="{12E443B4-669B-39D0-C373-1E31CD519EB6}"/>
              </a:ext>
            </a:extLst>
          </p:cNvPr>
          <p:cNvSpPr txBox="1"/>
          <p:nvPr/>
        </p:nvSpPr>
        <p:spPr>
          <a:xfrm>
            <a:off x="6002274" y="2764671"/>
            <a:ext cx="225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:a16="http://schemas.microsoft.com/office/drawing/2014/main" id="{1B083AB9-2E37-6867-BC97-FBA38E5BDDE8}"/>
              </a:ext>
            </a:extLst>
          </p:cNvPr>
          <p:cNvSpPr txBox="1"/>
          <p:nvPr/>
        </p:nvSpPr>
        <p:spPr>
          <a:xfrm>
            <a:off x="4208300" y="2809925"/>
            <a:ext cx="61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c</a:t>
            </a:r>
            <a:endParaRPr lang="en-US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C4F416B1-601C-B0F6-8012-D58D754AE6AD}"/>
              </a:ext>
            </a:extLst>
          </p:cNvPr>
          <p:cNvSpPr txBox="1"/>
          <p:nvPr/>
        </p:nvSpPr>
        <p:spPr>
          <a:xfrm>
            <a:off x="5100006" y="3609385"/>
            <a:ext cx="210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A4D74002-FD8F-9CFA-EEF2-604ADCEC3CD1}"/>
              </a:ext>
            </a:extLst>
          </p:cNvPr>
          <p:cNvCxnSpPr>
            <a:cxnSpLocks/>
          </p:cNvCxnSpPr>
          <p:nvPr/>
        </p:nvCxnSpPr>
        <p:spPr>
          <a:xfrm>
            <a:off x="928628" y="6046872"/>
            <a:ext cx="632768" cy="1325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BE80FB93-6CA0-BB47-9646-5AF378FB569B}"/>
              </a:ext>
            </a:extLst>
          </p:cNvPr>
          <p:cNvCxnSpPr>
            <a:cxnSpLocks/>
          </p:cNvCxnSpPr>
          <p:nvPr/>
        </p:nvCxnSpPr>
        <p:spPr>
          <a:xfrm>
            <a:off x="3419280" y="6002234"/>
            <a:ext cx="632768" cy="1325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>
                <a16:creationId xmlns:a16="http://schemas.microsoft.com/office/drawing/2014/main" id="{4D2A5ED0-A04E-213B-7620-6537F9335E2A}"/>
              </a:ext>
            </a:extLst>
          </p:cNvPr>
          <p:cNvCxnSpPr>
            <a:cxnSpLocks/>
          </p:cNvCxnSpPr>
          <p:nvPr/>
        </p:nvCxnSpPr>
        <p:spPr>
          <a:xfrm>
            <a:off x="5142223" y="6038323"/>
            <a:ext cx="880037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28F5B4CE-408F-498B-6B45-4F1D512995A0}"/>
              </a:ext>
            </a:extLst>
          </p:cNvPr>
          <p:cNvCxnSpPr>
            <a:cxnSpLocks/>
          </p:cNvCxnSpPr>
          <p:nvPr/>
        </p:nvCxnSpPr>
        <p:spPr>
          <a:xfrm>
            <a:off x="7623915" y="6016949"/>
            <a:ext cx="708924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256AD1BC-2B32-BC65-2B90-D624C2403F23}"/>
              </a:ext>
            </a:extLst>
          </p:cNvPr>
          <p:cNvCxnSpPr>
            <a:cxnSpLocks/>
          </p:cNvCxnSpPr>
          <p:nvPr/>
        </p:nvCxnSpPr>
        <p:spPr>
          <a:xfrm>
            <a:off x="9543027" y="5958379"/>
            <a:ext cx="784587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574C586C-93C9-ECAF-CCF4-849BA8C085BD}"/>
              </a:ext>
            </a:extLst>
          </p:cNvPr>
          <p:cNvCxnSpPr>
            <a:cxnSpLocks/>
          </p:cNvCxnSpPr>
          <p:nvPr/>
        </p:nvCxnSpPr>
        <p:spPr>
          <a:xfrm>
            <a:off x="11046944" y="5957957"/>
            <a:ext cx="784587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8">
            <a:extLst>
              <a:ext uri="{FF2B5EF4-FFF2-40B4-BE49-F238E27FC236}">
                <a16:creationId xmlns:a16="http://schemas.microsoft.com/office/drawing/2014/main" id="{E37FFE42-FEE3-DE40-50EA-3ED88E917431}"/>
              </a:ext>
            </a:extLst>
          </p:cNvPr>
          <p:cNvSpPr/>
          <p:nvPr/>
        </p:nvSpPr>
        <p:spPr>
          <a:xfrm>
            <a:off x="314961" y="1562670"/>
            <a:ext cx="10909465" cy="11387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on    </a:t>
            </a:r>
            <a:r>
              <a:rPr lang="vi-VN" sz="66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66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66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66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66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103DDC3A-06B6-4E7D-91DA-BDC4E241D31E}"/>
              </a:ext>
            </a:extLst>
          </p:cNvPr>
          <p:cNvSpPr txBox="1"/>
          <p:nvPr/>
        </p:nvSpPr>
        <p:spPr>
          <a:xfrm>
            <a:off x="4585787" y="3609441"/>
            <a:ext cx="61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c</a:t>
            </a:r>
            <a:endParaRPr lang="en-US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7" grpId="0"/>
      <p:bldP spid="28" grpId="0"/>
      <p:bldP spid="29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 bwMode="auto">
          <a:xfrm>
            <a:off x="1524001" y="4076700"/>
            <a:ext cx="21193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7" b="17249"/>
          <a:stretch>
            <a:fillRect/>
          </a:stretch>
        </p:blipFill>
        <p:spPr bwMode="auto">
          <a:xfrm>
            <a:off x="8736014" y="4187826"/>
            <a:ext cx="19319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>
            <a:fillRect/>
          </a:stretch>
        </p:blipFill>
        <p:spPr bwMode="auto">
          <a:xfrm>
            <a:off x="2795588" y="850900"/>
            <a:ext cx="6610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30400" y="2854325"/>
            <a:ext cx="7886700" cy="996950"/>
          </a:xfrm>
          <a:prstGeom prst="rect">
            <a:avLst/>
          </a:prstGeom>
        </p:spPr>
        <p:txBody>
          <a:bodyPr lIns="68750" tIns="34375" rIns="68750" bIns="34375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7537">
              <a:defRPr/>
            </a:pPr>
            <a:r>
              <a:rPr lang="en-US" sz="7218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569458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0" y="5927755"/>
            <a:ext cx="873125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211" y="5581711"/>
            <a:ext cx="1482804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7672" y="5581710"/>
            <a:ext cx="415229" cy="311423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5" y="272956"/>
            <a:ext cx="10900884" cy="565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4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57174" y="5419540"/>
            <a:ext cx="641410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 err="1">
                <a:solidFill>
                  <a:schemeClr val="tx1"/>
                </a:solidFill>
                <a:latin typeface="VNI-Avo" pitchFamily="2" charset="0"/>
              </a:rPr>
              <a:t>noùn</a:t>
            </a:r>
            <a:r>
              <a:rPr lang="en-US" altLang="en-US" sz="8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altLang="en-US" sz="8000" dirty="0" err="1">
                <a:solidFill>
                  <a:schemeClr val="tx1"/>
                </a:solidFill>
                <a:latin typeface="VNI-Avo" pitchFamily="2" charset="0"/>
              </a:rPr>
              <a:t>laù</a:t>
            </a:r>
            <a:r>
              <a:rPr lang="en-US" altLang="en-US" sz="8000" dirty="0">
                <a:solidFill>
                  <a:schemeClr val="tx1"/>
                </a:solidFill>
                <a:latin typeface="VNI-Avo" pitchFamily="2" charset="0"/>
              </a:rPr>
              <a:t> </a:t>
            </a:r>
          </a:p>
        </p:txBody>
      </p:sp>
      <p:pic>
        <p:nvPicPr>
          <p:cNvPr id="143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 bwMode="auto">
          <a:xfrm>
            <a:off x="3231572" y="2222574"/>
            <a:ext cx="5354807" cy="342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1F712A-7F74-4119-905C-2EACEA24C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92" y="5419539"/>
            <a:ext cx="612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>
                <a:solidFill>
                  <a:srgbClr val="FF0000"/>
                </a:solidFill>
                <a:latin typeface="VNI-Avo" pitchFamily="2" charset="0"/>
              </a:rPr>
              <a:t>on </a:t>
            </a:r>
          </a:p>
        </p:txBody>
      </p:sp>
    </p:spTree>
    <p:extLst>
      <p:ext uri="{BB962C8B-B14F-4D97-AF65-F5344CB8AC3E}">
        <p14:creationId xmlns:p14="http://schemas.microsoft.com/office/powerpoint/2010/main" val="186404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06659" y="5564061"/>
            <a:ext cx="612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8000" dirty="0">
                <a:solidFill>
                  <a:srgbClr val="000000"/>
                </a:solidFill>
              </a:rPr>
              <a:t> </a:t>
            </a:r>
            <a:r>
              <a:rPr lang="en-US" altLang="en-US" sz="8000" dirty="0">
                <a:solidFill>
                  <a:srgbClr val="000000"/>
                </a:solidFill>
                <a:latin typeface="VNI-Avo" pitchFamily="2" charset="0"/>
              </a:rPr>
              <a:t>con </a:t>
            </a:r>
            <a:r>
              <a:rPr lang="vi-VN" altLang="en-US" sz="8000" dirty="0">
                <a:solidFill>
                  <a:srgbClr val="000000"/>
                </a:solidFill>
                <a:latin typeface="VNI-Avo" pitchFamily="2" charset="0"/>
              </a:rPr>
              <a:t>ch</a:t>
            </a:r>
            <a:r>
              <a:rPr lang="en-US" altLang="en-US" sz="8000" dirty="0" err="1">
                <a:solidFill>
                  <a:srgbClr val="000000"/>
                </a:solidFill>
                <a:latin typeface="VNI-Avo" pitchFamily="2" charset="0"/>
              </a:rPr>
              <a:t>oàn</a:t>
            </a:r>
            <a:endParaRPr lang="en-US" altLang="en-US" sz="8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39969" y="5563501"/>
            <a:ext cx="174031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8000" dirty="0" err="1">
                <a:solidFill>
                  <a:srgbClr val="FF0000"/>
                </a:solidFill>
                <a:latin typeface="VNI-Avo" pitchFamily="2" charset="0"/>
              </a:rPr>
              <a:t>on</a:t>
            </a:r>
            <a:r>
              <a:rPr lang="vi-VN" altLang="en-US" sz="8000" dirty="0">
                <a:solidFill>
                  <a:srgbClr val="FF0000"/>
                </a:solidFill>
              </a:rPr>
              <a:t>   </a:t>
            </a:r>
            <a:r>
              <a:rPr lang="en-US" altLang="en-US" sz="8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36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7"/>
          <a:stretch>
            <a:fillRect/>
          </a:stretch>
        </p:blipFill>
        <p:spPr bwMode="auto">
          <a:xfrm>
            <a:off x="4452934" y="2186695"/>
            <a:ext cx="4722223" cy="35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30900" y="5570815"/>
            <a:ext cx="39323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 err="1">
                <a:solidFill>
                  <a:srgbClr val="FF0000"/>
                </a:solidFill>
                <a:latin typeface="VNI-Avo" pitchFamily="2" charset="0"/>
              </a:rPr>
              <a:t>oâ</a:t>
            </a:r>
            <a:r>
              <a:rPr lang="vi-VN" altLang="en-US" sz="8000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vi-VN" altLang="en-US" sz="8000" dirty="0">
                <a:solidFill>
                  <a:srgbClr val="FF0000"/>
                </a:solidFill>
              </a:rPr>
              <a:t>    </a:t>
            </a:r>
            <a:r>
              <a:rPr lang="en-US" altLang="en-US" sz="8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399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11027" y="5266814"/>
            <a:ext cx="40306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 err="1">
                <a:solidFill>
                  <a:srgbClr val="000000"/>
                </a:solidFill>
                <a:latin typeface="VNI-Avo" pitchFamily="2" charset="0"/>
              </a:rPr>
              <a:t>sôn</a:t>
            </a:r>
            <a:r>
              <a:rPr lang="en-US" altLang="en-US" sz="8000" dirty="0">
                <a:solidFill>
                  <a:srgbClr val="000000"/>
                </a:solidFill>
                <a:latin typeface="VNI-Avo" pitchFamily="2" charset="0"/>
              </a:rPr>
              <a:t> ca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05791" y="5266814"/>
            <a:ext cx="1704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0" dirty="0" err="1">
                <a:solidFill>
                  <a:srgbClr val="FF0000"/>
                </a:solidFill>
                <a:latin typeface="VNI-Avo" pitchFamily="2" charset="0"/>
              </a:rPr>
              <a:t>ôn</a:t>
            </a:r>
            <a:endParaRPr lang="en-US" alt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6390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2"/>
          <a:stretch>
            <a:fillRect/>
          </a:stretch>
        </p:blipFill>
        <p:spPr bwMode="auto">
          <a:xfrm>
            <a:off x="4472525" y="2492481"/>
            <a:ext cx="4426826" cy="303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11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8" y="3684817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" y="3684817"/>
            <a:ext cx="6095999" cy="334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" y="5133749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47" y="5133749"/>
            <a:ext cx="6095999" cy="3348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37960" y="3992017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8" rIns="91348" bIns="45678" rtlCol="0" anchor="ctr"/>
          <a:lstStyle/>
          <a:p>
            <a:pPr marL="0" marR="0" lvl="0" indent="0" algn="ctr" defTabSz="913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91FD-4FA5-416D-BFFB-2E9AA1FBF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667" r="95500">
                        <a14:foregroundMark x1="7333" y1="62667" x2="7333" y2="62667"/>
                        <a14:foregroundMark x1="3833" y1="60333" x2="3833" y2="60333"/>
                        <a14:foregroundMark x1="7500" y1="52333" x2="7500" y2="52333"/>
                        <a14:foregroundMark x1="4167" y1="57167" x2="4167" y2="57167"/>
                        <a14:foregroundMark x1="7833" y1="54167" x2="7833" y2="54167"/>
                        <a14:foregroundMark x1="3833" y1="67333" x2="3833" y2="67333"/>
                        <a14:foregroundMark x1="94167" y1="26500" x2="94167" y2="26500"/>
                        <a14:foregroundMark x1="95500" y1="41667" x2="95500" y2="41667"/>
                        <a14:foregroundMark x1="94667" y1="32167" x2="94667" y2="3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4" y="2784769"/>
            <a:ext cx="2493028" cy="2493028"/>
          </a:xfrm>
          <a:prstGeom prst="rect">
            <a:avLst/>
          </a:prstGeom>
        </p:spPr>
      </p:pic>
      <p:sp>
        <p:nvSpPr>
          <p:cNvPr id="42" name="Flowchart: Summing Junction 41">
            <a:hlinkClick r:id="rId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707" y="6114935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78" rIns="91348" bIns="45678" rtlCol="0" anchor="ctr"/>
          <a:lstStyle/>
          <a:p>
            <a:pPr marL="0" marR="0" lvl="0" indent="0" algn="ctr" defTabSz="9134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088531" y="279403"/>
            <a:ext cx="7327220" cy="1107996"/>
          </a:xfrm>
          <a:prstGeom prst="rect">
            <a:avLst/>
          </a:prstGeom>
          <a:noFill/>
        </p:spPr>
        <p:txBody>
          <a:bodyPr wrap="none" lIns="121850" tIns="60925" rIns="121850" bIns="60925">
            <a:spAutoFit/>
          </a:bodyPr>
          <a:lstStyle/>
          <a:p>
            <a:pPr marL="0" marR="0" lvl="0" indent="0" algn="ctr" defTabSz="1215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" y="2948597"/>
            <a:ext cx="2529798" cy="2240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9" y="2150914"/>
            <a:ext cx="2608571" cy="1751910"/>
          </a:xfrm>
          <a:prstGeom prst="rect">
            <a:avLst/>
          </a:prstGeom>
        </p:spPr>
      </p:pic>
      <p:pic>
        <p:nvPicPr>
          <p:cNvPr id="1026" name="Picture 2" descr="Hơn 1.108.800 Bút Chì ảnh, hình chụp &amp; hình ảnh trả phí bản quyền một lần  sẵn có - iStock">
            <a:extLst>
              <a:ext uri="{FF2B5EF4-FFF2-40B4-BE49-F238E27FC236}">
                <a16:creationId xmlns:a16="http://schemas.microsoft.com/office/drawing/2014/main" id="{03C31D22-F73A-C546-7B99-C2EF2EB1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40" y="2453429"/>
            <a:ext cx="2371435" cy="259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bo 10 Cây Thước Nhựa Dẻo WinQ Dài 15cm C-15 | Lazada.vn">
            <a:extLst>
              <a:ext uri="{FF2B5EF4-FFF2-40B4-BE49-F238E27FC236}">
                <a16:creationId xmlns:a16="http://schemas.microsoft.com/office/drawing/2014/main" id="{34B5A750-F709-8FA7-4DCE-B4A6343C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51" y="2077427"/>
            <a:ext cx="2330175" cy="261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99" y="2972321"/>
            <a:ext cx="2712927" cy="2402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08" y="2183437"/>
            <a:ext cx="2752231" cy="1848391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763" y="2639117"/>
            <a:ext cx="2772149" cy="2454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65" y="1903269"/>
            <a:ext cx="2900887" cy="19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0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A33B44B-9B71-4332-BB99-1A2A2ED3E39D}"/>
              </a:ext>
            </a:extLst>
          </p:cNvPr>
          <p:cNvSpPr txBox="1"/>
          <p:nvPr/>
        </p:nvSpPr>
        <p:spPr>
          <a:xfrm>
            <a:off x="685545" y="5031928"/>
            <a:ext cx="4121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oùn</a:t>
            </a:r>
            <a:r>
              <a:rPr lang="en-US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laù</a:t>
            </a:r>
            <a:r>
              <a:rPr lang="en-US" sz="6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00EE36-78D2-498D-BFDF-4C440E089B8F}"/>
              </a:ext>
            </a:extLst>
          </p:cNvPr>
          <p:cNvSpPr txBox="1"/>
          <p:nvPr/>
        </p:nvSpPr>
        <p:spPr>
          <a:xfrm>
            <a:off x="4078430" y="4993084"/>
            <a:ext cx="4741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GB" sz="6600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r>
              <a:rPr lang="en-GB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GB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endParaRPr lang="en-GB" sz="66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BC6346-D39F-4006-8F05-B2D7FCE1946E}"/>
              </a:ext>
            </a:extLst>
          </p:cNvPr>
          <p:cNvSpPr txBox="1"/>
          <p:nvPr/>
        </p:nvSpPr>
        <p:spPr>
          <a:xfrm>
            <a:off x="9005101" y="4993084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600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endParaRPr lang="en-GB" sz="66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56BD4106-E42B-9732-417F-578457608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 bwMode="auto">
          <a:xfrm>
            <a:off x="840293" y="2521317"/>
            <a:ext cx="2995745" cy="20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A76D71E8-B88F-8EE3-B410-3752832B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7"/>
          <a:stretch>
            <a:fillRect/>
          </a:stretch>
        </p:blipFill>
        <p:spPr bwMode="auto">
          <a:xfrm>
            <a:off x="4968918" y="2660833"/>
            <a:ext cx="2580925" cy="21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F0D15F17-92B6-B93D-39EC-7CDFB8695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2"/>
          <a:stretch>
            <a:fillRect/>
          </a:stretch>
        </p:blipFill>
        <p:spPr bwMode="auto">
          <a:xfrm>
            <a:off x="9162238" y="2987760"/>
            <a:ext cx="2699794" cy="204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434"/>
            <a:ext cx="1530489" cy="796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1144BD-B665-480F-B5F8-9A948807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00" y="3962662"/>
            <a:ext cx="11767443" cy="1200329"/>
          </a:xfrm>
          <a:prstGeom prst="rect">
            <a:avLst/>
          </a:prstGeom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91B06A02-DD05-D164-16EB-5398CBBF44D3}"/>
              </a:ext>
            </a:extLst>
          </p:cNvPr>
          <p:cNvGrpSpPr/>
          <p:nvPr/>
        </p:nvGrpSpPr>
        <p:grpSpPr>
          <a:xfrm>
            <a:off x="3945816" y="1476937"/>
            <a:ext cx="4254288" cy="1742863"/>
            <a:chOff x="3178900" y="1479777"/>
            <a:chExt cx="5688866" cy="2961595"/>
          </a:xfrm>
        </p:grpSpPr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CE97615A-B35D-9790-1BB0-9D2370B4739D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130F1C59-E612-D1E5-980F-63E064CC77D9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BE5DD39D-FEE2-412B-CC44-861AE6401FD1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00222559-3927-EAD4-EE70-396EE6D83273}"/>
              </a:ext>
            </a:extLst>
          </p:cNvPr>
          <p:cNvSpPr txBox="1"/>
          <p:nvPr/>
        </p:nvSpPr>
        <p:spPr>
          <a:xfrm>
            <a:off x="6683500" y="1360376"/>
            <a:ext cx="2770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F45531F1-26AE-94B9-19C6-3827042AE445}"/>
              </a:ext>
            </a:extLst>
          </p:cNvPr>
          <p:cNvSpPr txBox="1"/>
          <p:nvPr/>
        </p:nvSpPr>
        <p:spPr>
          <a:xfrm>
            <a:off x="4975216" y="1182977"/>
            <a:ext cx="541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c</a:t>
            </a:r>
            <a:endParaRPr lang="en-US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CCF327BF-38D2-A9F0-D69A-141D448D7670}"/>
              </a:ext>
            </a:extLst>
          </p:cNvPr>
          <p:cNvSpPr txBox="1"/>
          <p:nvPr/>
        </p:nvSpPr>
        <p:spPr>
          <a:xfrm>
            <a:off x="5303308" y="2181700"/>
            <a:ext cx="3326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7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A1CC8F8E-6DEB-08E6-A107-7B541AE93F19}"/>
              </a:ext>
            </a:extLst>
          </p:cNvPr>
          <p:cNvSpPr txBox="1"/>
          <p:nvPr/>
        </p:nvSpPr>
        <p:spPr>
          <a:xfrm>
            <a:off x="206479" y="5531544"/>
            <a:ext cx="3518392" cy="923330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" pitchFamily="34" charset="0"/>
              </a:rPr>
              <a:t>noùn</a:t>
            </a:r>
            <a:r>
              <a:rPr lang="en-US" sz="5400" dirty="0">
                <a:latin typeface="VNI-Avo" pitchFamily="2" charset="0"/>
                <a:cs typeface="Arial" pitchFamily="34" charset="0"/>
              </a:rPr>
              <a:t> </a:t>
            </a:r>
            <a:r>
              <a:rPr lang="en-US" sz="5400" dirty="0" err="1">
                <a:latin typeface="VNI-Avo" pitchFamily="2" charset="0"/>
                <a:cs typeface="Arial" pitchFamily="34" charset="0"/>
              </a:rPr>
              <a:t>laù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08FEB064-CE97-379F-E6D2-F9C1EE55FE04}"/>
              </a:ext>
            </a:extLst>
          </p:cNvPr>
          <p:cNvSpPr txBox="1"/>
          <p:nvPr/>
        </p:nvSpPr>
        <p:spPr>
          <a:xfrm>
            <a:off x="4207995" y="5531544"/>
            <a:ext cx="3661597" cy="923330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VNI-Avo" pitchFamily="2" charset="0"/>
                <a:cs typeface="Arial" pitchFamily="34" charset="0"/>
              </a:rPr>
              <a:t>con </a:t>
            </a:r>
            <a:r>
              <a:rPr lang="en-US" sz="5400" dirty="0" err="1">
                <a:latin typeface="VNI-Avo" pitchFamily="2" charset="0"/>
                <a:cs typeface="Arial" pitchFamily="34" charset="0"/>
              </a:rPr>
              <a:t>choàn</a:t>
            </a:r>
            <a:endParaRPr lang="en-US" sz="54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F0B9765B-14FC-053F-4AE8-D2CA189983BB}"/>
              </a:ext>
            </a:extLst>
          </p:cNvPr>
          <p:cNvSpPr txBox="1"/>
          <p:nvPr/>
        </p:nvSpPr>
        <p:spPr>
          <a:xfrm>
            <a:off x="8341540" y="5531544"/>
            <a:ext cx="3575154" cy="923330"/>
          </a:xfrm>
          <a:prstGeom prst="rect">
            <a:avLst/>
          </a:prstGeom>
          <a:solidFill>
            <a:srgbClr val="FCC8E2"/>
          </a:solidFill>
          <a:ln w="38100">
            <a:solidFill>
              <a:srgbClr val="FF0066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" pitchFamily="34" charset="0"/>
              </a:rPr>
              <a:t>sôn</a:t>
            </a:r>
            <a:r>
              <a:rPr lang="en-US" sz="5400" dirty="0">
                <a:latin typeface="VNI-Avo" pitchFamily="2" charset="0"/>
                <a:cs typeface="Arial" pitchFamily="34" charset="0"/>
              </a:rPr>
              <a:t> ca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id="{1BA79CF8-F601-FF93-8E98-5B7CBD281584}"/>
              </a:ext>
            </a:extLst>
          </p:cNvPr>
          <p:cNvSpPr/>
          <p:nvPr/>
        </p:nvSpPr>
        <p:spPr>
          <a:xfrm>
            <a:off x="329265" y="30611"/>
            <a:ext cx="10909465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on    </a:t>
            </a:r>
            <a:r>
              <a:rPr lang="vi-VN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ô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    </a:t>
            </a:r>
            <a:r>
              <a:rPr lang="vi-VN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8000" b="1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</a:t>
            </a:r>
            <a:endParaRPr lang="en-GB" sz="8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3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85925" y="1423988"/>
          <a:ext cx="8799520" cy="44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7805" name="Group 11"/>
          <p:cNvGrpSpPr>
            <a:grpSpLocks/>
          </p:cNvGrpSpPr>
          <p:nvPr/>
        </p:nvGrpSpPr>
        <p:grpSpPr bwMode="auto">
          <a:xfrm>
            <a:off x="1460500" y="908051"/>
            <a:ext cx="5080000" cy="70802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9288"/>
              <a:ext cx="641381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45583" y="2066925"/>
            <a:ext cx="6054725" cy="3402012"/>
          </a:xfrm>
          <a:prstGeom prst="rect">
            <a:avLst/>
          </a:prstGeom>
          <a:noFill/>
        </p:spPr>
        <p:txBody>
          <a:bodyPr lIns="91520" tIns="45760" rIns="91520" bIns="45760">
            <a:spAutoFit/>
          </a:bodyPr>
          <a:lstStyle/>
          <a:p>
            <a:pPr defTabSz="687537">
              <a:defRPr/>
            </a:pPr>
            <a:r>
              <a:rPr lang="el-GR" sz="21504" dirty="0">
                <a:solidFill>
                  <a:srgbClr val="FF0000"/>
                </a:solidFill>
                <a:latin typeface="HP001 4 hàng" panose="020B0603050302020204" pitchFamily="34" charset="0"/>
              </a:rPr>
              <a:t>Ϊ</a:t>
            </a:r>
            <a:endParaRPr lang="en-US" sz="21504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17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N.wmv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988" y="858839"/>
            <a:ext cx="8234362" cy="411638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719638"/>
            <a:ext cx="203835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ập Viết Chữ -on-">
            <a:hlinkClick r:id="" action="ppaction://media"/>
            <a:extLst>
              <a:ext uri="{FF2B5EF4-FFF2-40B4-BE49-F238E27FC236}">
                <a16:creationId xmlns:a16="http://schemas.microsoft.com/office/drawing/2014/main" id="{B767101E-AEF9-9B85-0429-BBE5268AE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952" t="6528" r="15858"/>
          <a:stretch/>
        </p:blipFill>
        <p:spPr>
          <a:xfrm>
            <a:off x="3556292" y="1688506"/>
            <a:ext cx="2695649" cy="196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85925" y="1423988"/>
          <a:ext cx="8799520" cy="44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0877" name="Group 11"/>
          <p:cNvGrpSpPr>
            <a:grpSpLocks/>
          </p:cNvGrpSpPr>
          <p:nvPr/>
        </p:nvGrpSpPr>
        <p:grpSpPr bwMode="auto">
          <a:xfrm>
            <a:off x="1460500" y="908051"/>
            <a:ext cx="5080000" cy="70802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9288"/>
              <a:ext cx="641381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24324" y="2059318"/>
            <a:ext cx="3809852" cy="3467100"/>
          </a:xfrm>
          <a:prstGeom prst="rect">
            <a:avLst/>
          </a:prstGeom>
          <a:noFill/>
        </p:spPr>
        <p:txBody>
          <a:bodyPr wrap="square" lIns="91520" tIns="45760" rIns="91520" bIns="45760">
            <a:spAutoFit/>
          </a:bodyPr>
          <a:lstStyle/>
          <a:p>
            <a:pPr defTabSz="687537">
              <a:defRPr/>
            </a:pPr>
            <a:r>
              <a:rPr lang="en-US" sz="21504" dirty="0">
                <a:solidFill>
                  <a:srgbClr val="FF0000"/>
                </a:solidFill>
                <a:latin typeface="HP001 4 hàng" panose="020B0603050302020204" pitchFamily="34" charset="0"/>
              </a:rPr>
              <a:t>Ū</a:t>
            </a:r>
          </a:p>
        </p:txBody>
      </p:sp>
    </p:spTree>
    <p:extLst>
      <p:ext uri="{BB962C8B-B14F-4D97-AF65-F5344CB8AC3E}">
        <p14:creationId xmlns:p14="http://schemas.microsoft.com/office/powerpoint/2010/main" val="1973585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ÔN.wmv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276" y="850900"/>
            <a:ext cx="7705725" cy="38687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719638"/>
            <a:ext cx="203835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ướng dẫn viết vần ôn">
            <a:hlinkClick r:id="" action="ppaction://media"/>
            <a:extLst>
              <a:ext uri="{FF2B5EF4-FFF2-40B4-BE49-F238E27FC236}">
                <a16:creationId xmlns:a16="http://schemas.microsoft.com/office/drawing/2014/main" id="{9BD1E89C-6C64-9ADE-7476-6E0883260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804" t="18873" r="21174" b="20317"/>
          <a:stretch/>
        </p:blipFill>
        <p:spPr>
          <a:xfrm>
            <a:off x="3742661" y="1839432"/>
            <a:ext cx="2400573" cy="17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85925" y="1423988"/>
          <a:ext cx="8799520" cy="44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3949" name="Group 11"/>
          <p:cNvGrpSpPr>
            <a:grpSpLocks/>
          </p:cNvGrpSpPr>
          <p:nvPr/>
        </p:nvGrpSpPr>
        <p:grpSpPr bwMode="auto">
          <a:xfrm>
            <a:off x="1460500" y="908051"/>
            <a:ext cx="5080000" cy="70802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190" y="1429216"/>
              <a:ext cx="47595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9288"/>
              <a:ext cx="641381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53085" y="2064230"/>
            <a:ext cx="3714750" cy="3402012"/>
          </a:xfrm>
          <a:prstGeom prst="rect">
            <a:avLst/>
          </a:prstGeom>
          <a:noFill/>
        </p:spPr>
        <p:txBody>
          <a:bodyPr lIns="91520" tIns="45760" rIns="91520" bIns="45760">
            <a:spAutoFit/>
          </a:bodyPr>
          <a:lstStyle/>
          <a:p>
            <a:pPr defTabSz="687537">
              <a:defRPr/>
            </a:pPr>
            <a:r>
              <a:rPr lang="el-GR" sz="21504" dirty="0">
                <a:solidFill>
                  <a:srgbClr val="FF0000"/>
                </a:solidFill>
                <a:latin typeface="HP001 4 hàng" panose="020B0603050302020204" pitchFamily="34" charset="0"/>
              </a:rPr>
              <a:t>Ω</a:t>
            </a:r>
            <a:endParaRPr lang="en-US" sz="21504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25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ÔN.wmv">
            <a:hlinkClick r:id="" action="ppaction://media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276" y="850900"/>
            <a:ext cx="7705725" cy="38687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719638"/>
            <a:ext cx="203835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Hướng dẫn viết vần ơn">
            <a:hlinkClick r:id="" action="ppaction://media"/>
            <a:extLst>
              <a:ext uri="{FF2B5EF4-FFF2-40B4-BE49-F238E27FC236}">
                <a16:creationId xmlns:a16="http://schemas.microsoft.com/office/drawing/2014/main" id="{6E6BEC12-5D7D-78B0-6400-C81631F19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810" t="9916" r="23574"/>
          <a:stretch/>
        </p:blipFill>
        <p:spPr>
          <a:xfrm>
            <a:off x="3795438" y="1148316"/>
            <a:ext cx="2608110" cy="26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685925" y="1481138"/>
          <a:ext cx="8799520" cy="44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00407" y="2122489"/>
            <a:ext cx="9126538" cy="3413125"/>
          </a:xfrm>
          <a:prstGeom prst="rect">
            <a:avLst/>
          </a:prstGeom>
          <a:noFill/>
        </p:spPr>
        <p:txBody>
          <a:bodyPr lIns="91520" tIns="45760" rIns="91520" bIns="45760">
            <a:spAutoFit/>
          </a:bodyPr>
          <a:lstStyle/>
          <a:p>
            <a:pPr algn="ctr" defTabSz="687537">
              <a:defRPr/>
            </a:pPr>
            <a:r>
              <a:rPr lang="el-GR" sz="21580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vi-VN" sz="21580" dirty="0">
                <a:solidFill>
                  <a:srgbClr val="FF0000"/>
                </a:solidFill>
                <a:latin typeface="HP001 4 hàng" panose="020B0603050302020204" pitchFamily="34" charset="0"/>
              </a:rPr>
              <a:t>Ŭ</a:t>
            </a:r>
            <a:endParaRPr lang="en-US" sz="2158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835026"/>
            <a:ext cx="203676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viết vần -ôn- chữ -chồn-">
            <a:hlinkClick r:id="" action="ppaction://media"/>
            <a:extLst>
              <a:ext uri="{FF2B5EF4-FFF2-40B4-BE49-F238E27FC236}">
                <a16:creationId xmlns:a16="http://schemas.microsoft.com/office/drawing/2014/main" id="{BD359D1C-1B51-E364-5E17-333F6064B2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29"/>
                </p14:media>
              </p:ext>
            </p:extLst>
          </p:nvPr>
        </p:nvPicPr>
        <p:blipFill rotWithShape="1">
          <a:blip r:embed="rId6"/>
          <a:srcRect l="45727" t="6033" b="10391"/>
          <a:stretch/>
        </p:blipFill>
        <p:spPr>
          <a:xfrm>
            <a:off x="1706555" y="1322386"/>
            <a:ext cx="6280986" cy="45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685925" y="1481138"/>
          <a:ext cx="8799520" cy="4400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997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069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45" marR="88745" marT="44490" marB="4449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835026"/>
            <a:ext cx="203676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1446878" y="2143755"/>
            <a:ext cx="9126538" cy="3413125"/>
          </a:xfrm>
          <a:prstGeom prst="rect">
            <a:avLst/>
          </a:prstGeom>
          <a:noFill/>
        </p:spPr>
        <p:txBody>
          <a:bodyPr lIns="91520" tIns="45760" rIns="91520" bIns="45760">
            <a:spAutoFit/>
          </a:bodyPr>
          <a:lstStyle/>
          <a:p>
            <a:pPr algn="ctr" defTabSz="687537">
              <a:defRPr/>
            </a:pPr>
            <a:r>
              <a:rPr lang="vi-VN" sz="21580" dirty="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21580" dirty="0">
                <a:solidFill>
                  <a:srgbClr val="FF0000"/>
                </a:solidFill>
                <a:latin typeface="HP001 4 hàng" panose="020B0603050302020204" pitchFamily="34" charset="0"/>
              </a:rPr>
              <a:t>Ω</a:t>
            </a:r>
            <a:endParaRPr lang="en-US" sz="2158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Mô Phỏng Viết Chữ -sơn ca-">
            <a:hlinkClick r:id="" action="ppaction://media"/>
            <a:extLst>
              <a:ext uri="{FF2B5EF4-FFF2-40B4-BE49-F238E27FC236}">
                <a16:creationId xmlns:a16="http://schemas.microsoft.com/office/drawing/2014/main" id="{6EE7117F-6A16-8E71-BD53-DCD74033B2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90"/>
                </p14:media>
              </p:ext>
            </p:extLst>
          </p:nvPr>
        </p:nvPicPr>
        <p:blipFill rotWithShape="1">
          <a:blip r:embed="rId6"/>
          <a:srcRect l="8670" t="13488" r="46822" b="18605"/>
          <a:stretch/>
        </p:blipFill>
        <p:spPr>
          <a:xfrm>
            <a:off x="6654188" y="1481138"/>
            <a:ext cx="4406747" cy="40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1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627529" y="-429053"/>
            <a:ext cx="14090508" cy="6428961"/>
          </a:xfrm>
          <a:prstGeom prst="rect">
            <a:avLst/>
          </a:prstGeom>
        </p:spPr>
      </p:pic>
      <p:sp>
        <p:nvSpPr>
          <p:cNvPr id="24" name="Right Arrow 23">
            <a:hlinkClick r:id="rId4" action="ppaction://hlinksldjump"/>
          </p:cNvPr>
          <p:cNvSpPr/>
          <p:nvPr/>
        </p:nvSpPr>
        <p:spPr>
          <a:xfrm>
            <a:off x="10736666" y="599994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0200" y="1626900"/>
            <a:ext cx="8331526" cy="646327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marL="0" marR="0" lvl="0" indent="0" algn="just" defTabSz="912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C8E9E15-02F6-4DA8-B7E6-0E26BB562BE3}"/>
              </a:ext>
            </a:extLst>
          </p:cNvPr>
          <p:cNvSpPr/>
          <p:nvPr/>
        </p:nvSpPr>
        <p:spPr>
          <a:xfrm>
            <a:off x="2210200" y="2273227"/>
            <a:ext cx="9435547" cy="206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altLang="zh-CN" sz="115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115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15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mận</a:t>
            </a:r>
            <a:endParaRPr lang="zh-CN" altLang="en-US" sz="11500" b="1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60105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4" y="1589280"/>
            <a:ext cx="2623526" cy="7657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2868481"/>
            <a:ext cx="10058400" cy="3425053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1DCCB94E-640C-9CB3-B408-8B46E7A789FE}"/>
              </a:ext>
            </a:extLst>
          </p:cNvPr>
          <p:cNvGrpSpPr/>
          <p:nvPr/>
        </p:nvGrpSpPr>
        <p:grpSpPr>
          <a:xfrm>
            <a:off x="-139149" y="-548640"/>
            <a:ext cx="12331149" cy="7405047"/>
            <a:chOff x="-139149" y="-28318"/>
            <a:chExt cx="12331149" cy="688472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2CBBCDB-0586-D63A-9C3A-13426B2887AF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D0DF4919-1A13-4CF1-3F08-1D90D2AE6FF2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22A168B6-59B3-18BF-1D28-853557238FBB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E0ACDE0-22E7-F300-7012-FCA4A48AC002}"/>
                </a:ext>
              </a:extLst>
            </p:cNvPr>
            <p:cNvGrpSpPr/>
            <p:nvPr/>
          </p:nvGrpSpPr>
          <p:grpSpPr>
            <a:xfrm>
              <a:off x="-139149" y="6013703"/>
              <a:ext cx="12331149" cy="802261"/>
              <a:chOff x="-139149" y="6013703"/>
              <a:chExt cx="12331149" cy="802261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15A363AB-7642-60FD-D917-45006FC815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6013704"/>
                <a:ext cx="4495528" cy="802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C4D97A02-868B-D664-BC14-AAFAFAF55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6013703"/>
                <a:ext cx="4495528" cy="802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3B629CDE-38B2-C726-6ABD-87B7F89F4D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6013703"/>
                <a:ext cx="2879868" cy="802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425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 Phỏng Viết Chữ -con chồn-">
            <a:hlinkClick r:id="" action="ppaction://media"/>
            <a:extLst>
              <a:ext uri="{FF2B5EF4-FFF2-40B4-BE49-F238E27FC236}">
                <a16:creationId xmlns:a16="http://schemas.microsoft.com/office/drawing/2014/main" id="{05EAA5BC-56AB-40C2-7B0E-F299C9DC4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6279" b="17636"/>
          <a:stretch/>
        </p:blipFill>
        <p:spPr>
          <a:xfrm>
            <a:off x="506818" y="893135"/>
            <a:ext cx="11355361" cy="42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9" y="2223234"/>
            <a:ext cx="2845673" cy="8305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3106614"/>
            <a:ext cx="10058400" cy="299968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291170C-EA3F-33B8-0A3E-CAC148BAC69E}"/>
              </a:ext>
            </a:extLst>
          </p:cNvPr>
          <p:cNvGrpSpPr/>
          <p:nvPr/>
        </p:nvGrpSpPr>
        <p:grpSpPr>
          <a:xfrm>
            <a:off x="-139149" y="-886266"/>
            <a:ext cx="12331149" cy="7897600"/>
            <a:chOff x="-139149" y="-28318"/>
            <a:chExt cx="12331149" cy="688472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B7A9AF7B-9CD0-ACFF-F2E8-5C1F0BFA76B5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4BE7083F-9911-7957-528F-736E716283A3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52D66B68-7AFC-670C-31B8-DFF13C96511F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0E17B66-6D7C-C418-0551-84E674584688}"/>
                </a:ext>
              </a:extLst>
            </p:cNvPr>
            <p:cNvGrpSpPr/>
            <p:nvPr/>
          </p:nvGrpSpPr>
          <p:grpSpPr>
            <a:xfrm>
              <a:off x="-139149" y="5985385"/>
              <a:ext cx="12331149" cy="830579"/>
              <a:chOff x="-139149" y="5985385"/>
              <a:chExt cx="12331149" cy="830579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1C649FF4-772C-12B2-ECC7-9D6B689DF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985386"/>
                <a:ext cx="4495528" cy="830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F0CEB39D-5EC9-CEDD-25DA-26BECD6938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985385"/>
                <a:ext cx="4495528" cy="830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152DD238-D054-8281-F369-C101B2364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985385"/>
                <a:ext cx="2879868" cy="830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10309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ô Phỏng Viết Chữ -sơn ca-">
            <a:hlinkClick r:id="" action="ppaction://media"/>
            <a:extLst>
              <a:ext uri="{FF2B5EF4-FFF2-40B4-BE49-F238E27FC236}">
                <a16:creationId xmlns:a16="http://schemas.microsoft.com/office/drawing/2014/main" id="{9CB9487D-E741-0BAB-3D28-8310C16D6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282" b="13947"/>
          <a:stretch/>
        </p:blipFill>
        <p:spPr>
          <a:xfrm>
            <a:off x="1299535" y="1222744"/>
            <a:ext cx="9758326" cy="41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8" y="-6145"/>
            <a:ext cx="1371294" cy="714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AFE74D-EB3B-4470-8406-EED71B37C3CA}"/>
              </a:ext>
            </a:extLst>
          </p:cNvPr>
          <p:cNvSpPr txBox="1"/>
          <p:nvPr/>
        </p:nvSpPr>
        <p:spPr>
          <a:xfrm>
            <a:off x="2403987" y="-72656"/>
            <a:ext cx="8288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on 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rgbClr val="E52D56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1144BD-B665-480F-B5F8-9A948807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18" y="3257330"/>
            <a:ext cx="11040798" cy="100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4A79A-32D6-4F1A-9E2A-B64D4E51E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3" y="4454012"/>
            <a:ext cx="3191257" cy="2344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2106B-34AF-4F7F-9435-AB2B95A18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054" y="4454013"/>
            <a:ext cx="4216816" cy="231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252A9C-06B9-4ACE-AA0F-D7636C828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3000" y="4576689"/>
            <a:ext cx="2642616" cy="2239201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C14176D4-C021-C227-F115-ED2717F7EF43}"/>
              </a:ext>
            </a:extLst>
          </p:cNvPr>
          <p:cNvGrpSpPr/>
          <p:nvPr/>
        </p:nvGrpSpPr>
        <p:grpSpPr>
          <a:xfrm>
            <a:off x="4055806" y="1417945"/>
            <a:ext cx="4144298" cy="1446551"/>
            <a:chOff x="3178900" y="1479777"/>
            <a:chExt cx="5688866" cy="2961595"/>
          </a:xfrm>
        </p:grpSpPr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BCC2DF62-F8A3-B780-57E9-0270FCB9566D}"/>
                </a:ext>
              </a:extLst>
            </p:cNvPr>
            <p:cNvSpPr/>
            <p:nvPr/>
          </p:nvSpPr>
          <p:spPr>
            <a:xfrm>
              <a:off x="3178900" y="2960574"/>
              <a:ext cx="5688866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4638ADC1-9E70-1289-3E77-B0C5550015E9}"/>
                </a:ext>
              </a:extLst>
            </p:cNvPr>
            <p:cNvSpPr/>
            <p:nvPr/>
          </p:nvSpPr>
          <p:spPr>
            <a:xfrm>
              <a:off x="3178900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E09CFDE5-19FA-0265-F22F-CA261E94D838}"/>
                </a:ext>
              </a:extLst>
            </p:cNvPr>
            <p:cNvSpPr/>
            <p:nvPr/>
          </p:nvSpPr>
          <p:spPr>
            <a:xfrm>
              <a:off x="6023333" y="1479777"/>
              <a:ext cx="2844433" cy="1480798"/>
            </a:xfrm>
            <a:prstGeom prst="rect">
              <a:avLst/>
            </a:prstGeom>
            <a:solidFill>
              <a:srgbClr val="FCC8E2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4">
            <a:extLst>
              <a:ext uri="{FF2B5EF4-FFF2-40B4-BE49-F238E27FC236}">
                <a16:creationId xmlns:a16="http://schemas.microsoft.com/office/drawing/2014/main" id="{A517ABD0-5C74-13C5-3FCC-593626E7955F}"/>
              </a:ext>
            </a:extLst>
          </p:cNvPr>
          <p:cNvSpPr txBox="1"/>
          <p:nvPr/>
        </p:nvSpPr>
        <p:spPr>
          <a:xfrm>
            <a:off x="6333900" y="1089914"/>
            <a:ext cx="269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58A30455-7D83-C0A5-CA3D-915757E7E5B4}"/>
              </a:ext>
            </a:extLst>
          </p:cNvPr>
          <p:cNvSpPr txBox="1"/>
          <p:nvPr/>
        </p:nvSpPr>
        <p:spPr>
          <a:xfrm>
            <a:off x="4989216" y="1123986"/>
            <a:ext cx="527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CA0844A9-5346-8E77-8F1E-707570344A53}"/>
              </a:ext>
            </a:extLst>
          </p:cNvPr>
          <p:cNvSpPr txBox="1"/>
          <p:nvPr/>
        </p:nvSpPr>
        <p:spPr>
          <a:xfrm>
            <a:off x="5326111" y="1860584"/>
            <a:ext cx="3240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935541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76895" y="-175417"/>
            <a:ext cx="12331149" cy="6884725"/>
            <a:chOff x="-139149" y="-28318"/>
            <a:chExt cx="12331149" cy="6884725"/>
          </a:xfrm>
        </p:grpSpPr>
        <p:grpSp>
          <p:nvGrpSpPr>
            <p:cNvPr id="24" name="Group 23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94370" l="5498" r="94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79"/>
          <a:stretch/>
        </p:blipFill>
        <p:spPr bwMode="auto">
          <a:xfrm>
            <a:off x="941093" y="126672"/>
            <a:ext cx="11250907" cy="62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374048" y="2592782"/>
            <a:ext cx="8426204" cy="3582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6449" y="2592782"/>
            <a:ext cx="7120192" cy="1769711"/>
          </a:xfrm>
          <a:prstGeom prst="rect">
            <a:avLst/>
          </a:prstGeom>
          <a:solidFill>
            <a:srgbClr val="FCC8E2"/>
          </a:solidFill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Có </a:t>
            </a:r>
            <a:r>
              <a:rPr kumimoji="0" lang="en-US" sz="5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vần</a:t>
            </a: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kumimoji="0" lang="vi-VN" sz="5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mới học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46830" y="4383977"/>
            <a:ext cx="1875336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on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60E39-45C1-4CDC-A464-BA3AB75802F8}"/>
              </a:ext>
            </a:extLst>
          </p:cNvPr>
          <p:cNvSpPr/>
          <p:nvPr/>
        </p:nvSpPr>
        <p:spPr>
          <a:xfrm>
            <a:off x="5529669" y="4432813"/>
            <a:ext cx="1875336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oân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BE20D1-9C58-4EE3-8058-E2D6BBB39739}"/>
              </a:ext>
            </a:extLst>
          </p:cNvPr>
          <p:cNvSpPr/>
          <p:nvPr/>
        </p:nvSpPr>
        <p:spPr>
          <a:xfrm>
            <a:off x="7657267" y="4412093"/>
            <a:ext cx="1875336" cy="135421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" pitchFamily="34" charset="0"/>
              </a:rPr>
              <a:t>ôn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41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981660" y="2494491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TIẾNG VIỆT LỚP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07748" y="6105544"/>
            <a:ext cx="5281325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Kim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Mỹ</a:t>
            </a:r>
            <a:r>
              <a:rPr lang="en-US" altLang="zh-CN" sz="3200" b="1" dirty="0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ahoma" panose="020B0604030504040204" pitchFamily="34" charset="0"/>
                <a:sym typeface="+mn-lt"/>
              </a:rPr>
              <a:t>Thủy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marL="0" marR="0" lvl="0" indent="0" algn="ctr" defTabSz="1216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1" i="0" u="none" strike="noStrike" kern="1200" cap="all" spc="0" normalizeH="0" baseline="0" noProof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00942" y="217184"/>
            <a:ext cx="628383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TÂN TIẾN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 CÔ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74160021-A5E5-4512-B411-DBE09A4F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016" y="4317832"/>
            <a:ext cx="8030877" cy="76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Baøi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32: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on    ôn    ơn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tieát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Microsoft YaHei" panose="020B0503020204020204" pitchFamily="34" charset="-122"/>
                <a:cs typeface="Tahoma" panose="020B0604030504040204" pitchFamily="34" charset="0"/>
                <a:sym typeface="+mn-lt"/>
              </a:rPr>
              <a:t>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17" name="Picture 4" descr="Học Đồ Họa và Lập Trình: cách vẽ chuông giáng sinh đáng yêu bằng illustrator">
            <a:extLst>
              <a:ext uri="{FF2B5EF4-FFF2-40B4-BE49-F238E27FC236}">
                <a16:creationId xmlns:a16="http://schemas.microsoft.com/office/drawing/2014/main" id="{DFE76550-9B48-4B30-A87E-B4EFA1E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5" y="153059"/>
            <a:ext cx="1742121" cy="1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4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858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557714"/>
            <a:ext cx="8739188" cy="14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850900"/>
            <a:ext cx="4694238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3686175"/>
            <a:ext cx="9190038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09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627529" y="-429053"/>
            <a:ext cx="14090508" cy="6428961"/>
          </a:xfrm>
          <a:prstGeom prst="rect">
            <a:avLst/>
          </a:prstGeom>
        </p:spPr>
      </p:pic>
      <p:sp>
        <p:nvSpPr>
          <p:cNvPr id="24" name="Right Arrow 23">
            <a:hlinkClick r:id="rId4" action="ppaction://hlinksldjump"/>
          </p:cNvPr>
          <p:cNvSpPr/>
          <p:nvPr/>
        </p:nvSpPr>
        <p:spPr>
          <a:xfrm>
            <a:off x="10736666" y="599994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9F3728F5-A9C4-45C4-B87B-2414D2A5F1A5}"/>
              </a:ext>
            </a:extLst>
          </p:cNvPr>
          <p:cNvSpPr/>
          <p:nvPr/>
        </p:nvSpPr>
        <p:spPr>
          <a:xfrm>
            <a:off x="2146036" y="2631140"/>
            <a:ext cx="8958470" cy="206013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11500" b="1" kern="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khăn rằ</a:t>
            </a:r>
            <a:r>
              <a:rPr lang="en-US" altLang="zh-CN" sz="11500" b="1" kern="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vi-VN" altLang="zh-CN" sz="115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3677406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39149" y="-28318"/>
            <a:ext cx="12331149" cy="6884725"/>
            <a:chOff x="-139149" y="-28318"/>
            <a:chExt cx="12331149" cy="688472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0"/>
          <a:stretch>
            <a:fillRect/>
          </a:stretch>
        </p:blipFill>
        <p:spPr bwMode="auto">
          <a:xfrm>
            <a:off x="1804219" y="3882654"/>
            <a:ext cx="91440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8" y="2251246"/>
            <a:ext cx="3190961" cy="1019847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267BA34-99C1-9794-7378-341CE16855E4}"/>
              </a:ext>
            </a:extLst>
          </p:cNvPr>
          <p:cNvGrpSpPr/>
          <p:nvPr/>
        </p:nvGrpSpPr>
        <p:grpSpPr>
          <a:xfrm>
            <a:off x="-153896" y="-506436"/>
            <a:ext cx="12331149" cy="7362844"/>
            <a:chOff x="-139149" y="-28318"/>
            <a:chExt cx="12331149" cy="6884725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92FFDDF6-0952-3487-BCD6-602CD0AB030F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3068B87A-94F4-6559-D2F8-AFAA7FAD9EF2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2BB7B44B-0073-5890-4119-6C85CD838ECB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4FC590CB-3FF8-0258-0DF9-1EC991992E88}"/>
                </a:ext>
              </a:extLst>
            </p:cNvPr>
            <p:cNvGrpSpPr/>
            <p:nvPr/>
          </p:nvGrpSpPr>
          <p:grpSpPr>
            <a:xfrm>
              <a:off x="-139149" y="5796116"/>
              <a:ext cx="12331149" cy="1019848"/>
              <a:chOff x="-139149" y="5796116"/>
              <a:chExt cx="12331149" cy="1019848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8D56C2BA-670D-AA3D-A552-16FD6409D9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796116"/>
                <a:ext cx="4495528" cy="10198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22DF6CA1-5DFF-C815-2795-850E440ABF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821918"/>
                <a:ext cx="4495528" cy="9940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D6DA9CCA-6F9D-8D0E-66B1-D1E374D1DA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973097"/>
                <a:ext cx="2879868" cy="8428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66309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12" y="1797785"/>
            <a:ext cx="2623526" cy="7657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2868481"/>
            <a:ext cx="10058400" cy="3425053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1DCCB94E-640C-9CB3-B408-8B46E7A789FE}"/>
              </a:ext>
            </a:extLst>
          </p:cNvPr>
          <p:cNvGrpSpPr/>
          <p:nvPr/>
        </p:nvGrpSpPr>
        <p:grpSpPr>
          <a:xfrm>
            <a:off x="-139149" y="-548640"/>
            <a:ext cx="12331149" cy="7405047"/>
            <a:chOff x="-139149" y="-28318"/>
            <a:chExt cx="12331149" cy="688472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2CBBCDB-0586-D63A-9C3A-13426B2887AF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D0DF4919-1A13-4CF1-3F08-1D90D2AE6FF2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22A168B6-59B3-18BF-1D28-853557238FBB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E0ACDE0-22E7-F300-7012-FCA4A48AC002}"/>
                </a:ext>
              </a:extLst>
            </p:cNvPr>
            <p:cNvGrpSpPr/>
            <p:nvPr/>
          </p:nvGrpSpPr>
          <p:grpSpPr>
            <a:xfrm>
              <a:off x="-139149" y="6013703"/>
              <a:ext cx="12331149" cy="802261"/>
              <a:chOff x="-139149" y="6013703"/>
              <a:chExt cx="12331149" cy="802261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15A363AB-7642-60FD-D917-45006FC815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6013704"/>
                <a:ext cx="4495528" cy="802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C4D97A02-868B-D664-BC14-AAFAFAF55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6013703"/>
                <a:ext cx="4495528" cy="802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3B629CDE-38B2-C726-6ABD-87B7F89F4D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6013703"/>
                <a:ext cx="2879868" cy="802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49" y="2223234"/>
            <a:ext cx="2845673" cy="8305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1" y="3106614"/>
            <a:ext cx="10058400" cy="2999689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291170C-EA3F-33B8-0A3E-CAC148BAC69E}"/>
              </a:ext>
            </a:extLst>
          </p:cNvPr>
          <p:cNvGrpSpPr/>
          <p:nvPr/>
        </p:nvGrpSpPr>
        <p:grpSpPr>
          <a:xfrm>
            <a:off x="-139149" y="-886266"/>
            <a:ext cx="12331149" cy="7897600"/>
            <a:chOff x="-139149" y="-28318"/>
            <a:chExt cx="12331149" cy="688472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B7A9AF7B-9CD0-ACFF-F2E8-5C1F0BFA76B5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4BE7083F-9911-7957-528F-736E716283A3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52D66B68-7AFC-670C-31B8-DFF13C96511F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60E17B66-6D7C-C418-0551-84E674584688}"/>
                </a:ext>
              </a:extLst>
            </p:cNvPr>
            <p:cNvGrpSpPr/>
            <p:nvPr/>
          </p:nvGrpSpPr>
          <p:grpSpPr>
            <a:xfrm>
              <a:off x="-139149" y="5985385"/>
              <a:ext cx="12331149" cy="830579"/>
              <a:chOff x="-139149" y="5985385"/>
              <a:chExt cx="12331149" cy="830579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1C649FF4-772C-12B2-ECC7-9D6B689DF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985386"/>
                <a:ext cx="4495528" cy="830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F0CEB39D-5EC9-CEDD-25DA-26BECD6938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985385"/>
                <a:ext cx="4495528" cy="830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>
                <a:extLst>
                  <a:ext uri="{FF2B5EF4-FFF2-40B4-BE49-F238E27FC236}">
                    <a16:creationId xmlns:a16="http://schemas.microsoft.com/office/drawing/2014/main" id="{152DD238-D054-8281-F369-C101B2364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985385"/>
                <a:ext cx="2879868" cy="8305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61822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>
            <a:fillRect/>
          </a:stretch>
        </p:blipFill>
        <p:spPr bwMode="auto">
          <a:xfrm>
            <a:off x="1524000" y="1316038"/>
            <a:ext cx="3176588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oup 6"/>
          <p:cNvGrpSpPr>
            <a:grpSpLocks/>
          </p:cNvGrpSpPr>
          <p:nvPr/>
        </p:nvGrpSpPr>
        <p:grpSpPr bwMode="auto">
          <a:xfrm>
            <a:off x="1685925" y="1003301"/>
            <a:ext cx="1970088" cy="70802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293" y="1429216"/>
              <a:ext cx="165002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873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873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300">
                  <a:solidFill>
                    <a:srgbClr val="FFFFFF"/>
                  </a:solidFill>
                  <a:latin typeface="Arial-Rounded" charset="0"/>
                  <a:cs typeface="Arial-Rounded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9288"/>
              <a:ext cx="641586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308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53252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>
            <a:fillRect/>
          </a:stretch>
        </p:blipFill>
        <p:spPr bwMode="auto">
          <a:xfrm>
            <a:off x="7937500" y="2967038"/>
            <a:ext cx="274955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itle 1"/>
          <p:cNvSpPr txBox="1">
            <a:spLocks noChangeArrowheads="1"/>
          </p:cNvSpPr>
          <p:nvPr/>
        </p:nvSpPr>
        <p:spPr bwMode="auto">
          <a:xfrm>
            <a:off x="3976689" y="1316038"/>
            <a:ext cx="41243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 chú lợn con</a:t>
            </a:r>
          </a:p>
        </p:txBody>
      </p:sp>
      <p:sp>
        <p:nvSpPr>
          <p:cNvPr id="53254" name="Title 1"/>
          <p:cNvSpPr txBox="1">
            <a:spLocks noChangeArrowheads="1"/>
          </p:cNvSpPr>
          <p:nvPr/>
        </p:nvSpPr>
        <p:spPr bwMode="auto">
          <a:xfrm>
            <a:off x="4835525" y="2627313"/>
            <a:ext cx="35766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Ve vẻ vè ve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Vè bốn chú lợn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Nhởn nhơ nô giỡn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Ăn ngủ vô tư.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Hẳn họ nhà “Trư”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Là to tròn thế.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Ve vè nghe kể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 chú lợn con.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949825" y="1733550"/>
            <a:ext cx="458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40539" y="1733550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80064" y="2741613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40539" y="2798763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351464" y="3178175"/>
            <a:ext cx="458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321550" y="317817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24550" y="4421188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11750" y="525145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53175" y="5273675"/>
            <a:ext cx="4587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081839" y="5232400"/>
            <a:ext cx="37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5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 txBox="1">
            <a:spLocks noChangeArrowheads="1"/>
          </p:cNvSpPr>
          <p:nvPr/>
        </p:nvSpPr>
        <p:spPr bwMode="auto">
          <a:xfrm>
            <a:off x="3803651" y="908051"/>
            <a:ext cx="41259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 chú lợn con</a:t>
            </a:r>
          </a:p>
        </p:txBody>
      </p:sp>
      <p:sp>
        <p:nvSpPr>
          <p:cNvPr id="55299" name="Title 1"/>
          <p:cNvSpPr txBox="1">
            <a:spLocks noChangeArrowheads="1"/>
          </p:cNvSpPr>
          <p:nvPr/>
        </p:nvSpPr>
        <p:spPr bwMode="auto">
          <a:xfrm>
            <a:off x="4664075" y="2071689"/>
            <a:ext cx="357663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Ve vẻ vè ve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Vè bốn chú lợn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Nhởn nhơ nô giỡn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Ăn ngủ vô tư.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Hẳn họ nhà “Trư”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Là to tròn thế.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Ve vè nghe kể</a:t>
            </a: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Bốn chú lợn con.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>
                <a:solidFill>
                  <a:srgbClr val="000000"/>
                </a:solidFill>
                <a:latin typeface="Arial-Rounded" charset="0"/>
                <a:cs typeface="Arial-Rounded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5913" y="5127626"/>
            <a:ext cx="9040812" cy="82232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>
                <a:solidFill>
                  <a:srgbClr val="FFFFFF"/>
                </a:solidFill>
                <a:latin typeface="Arial-Rounded" charset="0"/>
                <a:cs typeface="Arial-Rounded" charset="0"/>
              </a:rPr>
              <a:t>Bài thơ có mấy dòng thơ?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94188" y="1390651"/>
            <a:ext cx="342900" cy="493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94188" y="1806576"/>
            <a:ext cx="342900" cy="493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294188" y="2200276"/>
            <a:ext cx="342900" cy="493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94188" y="2627313"/>
            <a:ext cx="342900" cy="493712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294188" y="3032126"/>
            <a:ext cx="342900" cy="493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94188" y="3438526"/>
            <a:ext cx="342900" cy="492125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94188" y="3843338"/>
            <a:ext cx="342900" cy="493712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94188" y="4248151"/>
            <a:ext cx="342900" cy="493713"/>
          </a:xfrm>
          <a:prstGeom prst="rect">
            <a:avLst/>
          </a:prstGeom>
        </p:spPr>
        <p:txBody>
          <a:bodyPr lIns="68640" tIns="34320" rIns="68640" bIns="343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7537">
              <a:defRPr/>
            </a:pPr>
            <a:r>
              <a:rPr lang="en-US" sz="2707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85913" y="5127626"/>
            <a:ext cx="9040812" cy="82232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>
                <a:solidFill>
                  <a:srgbClr val="FFFFFF"/>
                </a:solidFill>
                <a:latin typeface="Arial-Rounded" charset="0"/>
                <a:cs typeface="Arial-Rounded" charset="0"/>
              </a:rPr>
              <a:t>Có mấy chú lợn trong bài?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4625" y="2200275"/>
            <a:ext cx="1873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85913" y="5127626"/>
            <a:ext cx="9040812" cy="82232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300">
                <a:solidFill>
                  <a:srgbClr val="FFFFFF"/>
                </a:solidFill>
                <a:latin typeface="Arial-Rounded" charset="0"/>
                <a:cs typeface="Arial-Rounded" charset="0"/>
              </a:rPr>
              <a:t>Những chú lợn có đặc điểm gì?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778375" y="2627313"/>
            <a:ext cx="2749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64076" y="3032125"/>
            <a:ext cx="21193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178425" y="3863975"/>
            <a:ext cx="947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593851" y="5114925"/>
            <a:ext cx="9040813" cy="82073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73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700">
                <a:solidFill>
                  <a:srgbClr val="FFFFFF"/>
                </a:solidFill>
                <a:latin typeface="Arial-Rounded" charset="0"/>
                <a:cs typeface="Arial-Rounded" charset="0"/>
              </a:rPr>
              <a:t>Nhân vật nào trong bộ phim “Tây du kí” có hình dáng của lợn?</a:t>
            </a: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2300289"/>
            <a:ext cx="18256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36801"/>
            <a:ext cx="2379662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 bwMode="auto">
          <a:xfrm>
            <a:off x="1524001" y="4076700"/>
            <a:ext cx="211931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7" b="17249"/>
          <a:stretch>
            <a:fillRect/>
          </a:stretch>
        </p:blipFill>
        <p:spPr bwMode="auto">
          <a:xfrm>
            <a:off x="8736014" y="4187826"/>
            <a:ext cx="19319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>
            <a:fillRect/>
          </a:stretch>
        </p:blipFill>
        <p:spPr bwMode="auto">
          <a:xfrm>
            <a:off x="2795588" y="850900"/>
            <a:ext cx="6610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1930400" y="2854325"/>
            <a:ext cx="7886700" cy="996950"/>
          </a:xfrm>
          <a:prstGeom prst="rect">
            <a:avLst/>
          </a:prstGeom>
        </p:spPr>
        <p:txBody>
          <a:bodyPr lIns="68750" tIns="34375" rIns="68750" bIns="34375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753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18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035381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"/>
          <p:cNvGrpSpPr>
            <a:grpSpLocks/>
          </p:cNvGrpSpPr>
          <p:nvPr/>
        </p:nvGrpSpPr>
        <p:grpSpPr bwMode="auto">
          <a:xfrm>
            <a:off x="1685925" y="1003301"/>
            <a:ext cx="1970088" cy="70802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293" y="1429216"/>
              <a:ext cx="1650020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9288"/>
              <a:ext cx="641586" cy="6409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7537">
                <a:defRPr/>
              </a:pPr>
              <a:r>
                <a:rPr lang="en-US" sz="3609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59395" name="Title 1"/>
          <p:cNvSpPr txBox="1">
            <a:spLocks noChangeArrowheads="1"/>
          </p:cNvSpPr>
          <p:nvPr/>
        </p:nvSpPr>
        <p:spPr bwMode="auto">
          <a:xfrm>
            <a:off x="3346450" y="1676401"/>
            <a:ext cx="57292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0" tIns="34320" rIns="68640" bIns="34320" anchor="ctr"/>
          <a:lstStyle>
            <a:lvl1pPr defTabSz="687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73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7388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7388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7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00">
                <a:solidFill>
                  <a:srgbClr val="000000"/>
                </a:solidFill>
                <a:latin typeface="Arial-Rounded" charset="0"/>
                <a:cs typeface="Arial-Rounded" charset="0"/>
              </a:rPr>
              <a:t>Rừng xanh vui nhộn</a:t>
            </a:r>
          </a:p>
        </p:txBody>
      </p:sp>
      <p:pic>
        <p:nvPicPr>
          <p:cNvPr id="593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3" b="5820"/>
          <a:stretch>
            <a:fillRect/>
          </a:stretch>
        </p:blipFill>
        <p:spPr bwMode="auto">
          <a:xfrm>
            <a:off x="3211514" y="2168526"/>
            <a:ext cx="62960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981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39149" y="-28318"/>
            <a:ext cx="12331149" cy="6884725"/>
            <a:chOff x="-139149" y="-28318"/>
            <a:chExt cx="12331149" cy="6884725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750278" y="-1179872"/>
            <a:ext cx="13699362" cy="8396597"/>
          </a:xfrm>
          <a:prstGeom prst="rect">
            <a:avLst/>
          </a:prstGeom>
        </p:spPr>
      </p:pic>
      <p:sp>
        <p:nvSpPr>
          <p:cNvPr id="24" name="Right Arrow 23">
            <a:hlinkClick r:id="rId4" action="ppaction://hlinksldjump"/>
          </p:cNvPr>
          <p:cNvSpPr/>
          <p:nvPr/>
        </p:nvSpPr>
        <p:spPr>
          <a:xfrm>
            <a:off x="10348739" y="5999946"/>
            <a:ext cx="1391135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marL="0" marR="0" lvl="0" indent="0" algn="ctr" defTabSz="913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517B896A-1B28-4DCD-AD66-CBF4B58719ED}"/>
              </a:ext>
            </a:extLst>
          </p:cNvPr>
          <p:cNvSpPr/>
          <p:nvPr/>
        </p:nvSpPr>
        <p:spPr>
          <a:xfrm>
            <a:off x="1483464" y="2658559"/>
            <a:ext cx="9278324" cy="28263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zh-CN" sz="8000" b="1" kern="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Đàn gà cứ tha thẩn gần chân mẹ. </a:t>
            </a:r>
            <a:endParaRPr lang="zh-CN" altLang="en-US" sz="8000" b="1" kern="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870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ền đường Phố , Trên đường Phố., Giao Thông, Tòa Nhà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6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D040B9F1-9176-E22B-F291-782763C3C2FD}"/>
              </a:ext>
            </a:extLst>
          </p:cNvPr>
          <p:cNvGrpSpPr/>
          <p:nvPr/>
        </p:nvGrpSpPr>
        <p:grpSpPr>
          <a:xfrm>
            <a:off x="-242389" y="-26725"/>
            <a:ext cx="12331149" cy="6884725"/>
            <a:chOff x="-139149" y="-28318"/>
            <a:chExt cx="12331149" cy="688472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DED8997-5A34-E05F-460A-A62B80F49102}"/>
                </a:ext>
              </a:extLst>
            </p:cNvPr>
            <p:cNvGrpSpPr/>
            <p:nvPr/>
          </p:nvGrpSpPr>
          <p:grpSpPr>
            <a:xfrm>
              <a:off x="0" y="-28318"/>
              <a:ext cx="12153900" cy="6884725"/>
              <a:chOff x="0" y="0"/>
              <a:chExt cx="9144000" cy="5143500"/>
            </a:xfrm>
          </p:grpSpPr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BE6950C8-F7B6-9C6B-4ABC-9BBEBC699D44}"/>
                  </a:ext>
                </a:extLst>
              </p:cNvPr>
              <p:cNvSpPr/>
              <p:nvPr/>
            </p:nvSpPr>
            <p:spPr>
              <a:xfrm>
                <a:off x="0" y="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AA5CCC50-85E2-679D-3FDC-FEC403AC2746}"/>
                  </a:ext>
                </a:extLst>
              </p:cNvPr>
              <p:cNvSpPr/>
              <p:nvPr/>
            </p:nvSpPr>
            <p:spPr>
              <a:xfrm>
                <a:off x="0" y="4933950"/>
                <a:ext cx="9144000" cy="209550"/>
              </a:xfrm>
              <a:prstGeom prst="rect">
                <a:avLst/>
              </a:prstGeom>
              <a:solidFill>
                <a:srgbClr val="F96B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2162F5D6-BD65-3AC5-F72A-E432B8863B79}"/>
                </a:ext>
              </a:extLst>
            </p:cNvPr>
            <p:cNvGrpSpPr/>
            <p:nvPr/>
          </p:nvGrpSpPr>
          <p:grpSpPr>
            <a:xfrm>
              <a:off x="-139149" y="5082560"/>
              <a:ext cx="12331149" cy="1733404"/>
              <a:chOff x="-139149" y="5082560"/>
              <a:chExt cx="12331149" cy="1733404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EDBDADCE-0D16-D918-B380-239CC87DE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-139149" y="5082561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B13A6291-CCDA-17C4-5660-28739E913F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0"/>
              <a:stretch/>
            </p:blipFill>
            <p:spPr bwMode="auto">
              <a:xfrm>
                <a:off x="4564398" y="5082560"/>
                <a:ext cx="449552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8B35F3AD-DDAA-1361-26FB-04DAA5E00B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35" b="98086" l="950" r="988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39" b="22330"/>
              <a:stretch/>
            </p:blipFill>
            <p:spPr bwMode="auto">
              <a:xfrm>
                <a:off x="9312132" y="5082561"/>
                <a:ext cx="2879868" cy="1733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2"/>
            <a:ext cx="1622108" cy="47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0" y="591435"/>
            <a:ext cx="9996134" cy="578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2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12544" y="5447779"/>
            <a:ext cx="12843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ea typeface="Arial-Rounded" panose="020B0500000000000000" pitchFamily="34" charset="0"/>
                <a:cs typeface="Arial-Rounded" panose="020B0500000000000000" pitchFamily="34" charset="0"/>
              </a:rPr>
              <a:t>Sơn ca véo von: Mẹ ơi,con đã lớn khôn.</a:t>
            </a:r>
            <a:endParaRPr lang="en-US" sz="5400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0" y="591435"/>
            <a:ext cx="9996134" cy="4613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8476" y="5447779"/>
            <a:ext cx="12618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/>
              <a:t>S</a:t>
            </a:r>
            <a:r>
              <a:rPr lang="vi-VN" sz="5400" dirty="0">
                <a:solidFill>
                  <a:srgbClr val="C00000"/>
                </a:solidFill>
              </a:rPr>
              <a:t>ơn</a:t>
            </a:r>
            <a:r>
              <a:rPr lang="vi-VN" sz="5400" dirty="0"/>
              <a:t> ca véo v</a:t>
            </a:r>
            <a:r>
              <a:rPr lang="vi-VN" sz="5400" dirty="0">
                <a:solidFill>
                  <a:srgbClr val="C00000"/>
                </a:solidFill>
              </a:rPr>
              <a:t>on</a:t>
            </a:r>
            <a:r>
              <a:rPr lang="vi-VN" sz="5400" dirty="0"/>
              <a:t>: Mẹ ơi,c</a:t>
            </a:r>
            <a:r>
              <a:rPr lang="vi-VN" sz="5400" dirty="0">
                <a:solidFill>
                  <a:srgbClr val="C00000"/>
                </a:solidFill>
              </a:rPr>
              <a:t>on</a:t>
            </a:r>
            <a:r>
              <a:rPr lang="vi-VN" sz="5400" dirty="0"/>
              <a:t> đã l</a:t>
            </a:r>
            <a:r>
              <a:rPr lang="vi-VN" sz="5400" dirty="0">
                <a:solidFill>
                  <a:srgbClr val="C00000"/>
                </a:solidFill>
              </a:rPr>
              <a:t>ớn</a:t>
            </a:r>
            <a:r>
              <a:rPr lang="vi-VN" sz="5400" dirty="0"/>
              <a:t> kh</a:t>
            </a:r>
            <a:r>
              <a:rPr lang="vi-VN" sz="5400" dirty="0">
                <a:solidFill>
                  <a:srgbClr val="C00000"/>
                </a:solidFill>
              </a:rPr>
              <a:t>ôn</a:t>
            </a:r>
            <a:r>
              <a:rPr lang="vi-VN" sz="5400" dirty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193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</TotalTime>
  <Words>421</Words>
  <Application>Microsoft Office PowerPoint</Application>
  <PresentationFormat>Widescreen</PresentationFormat>
  <Paragraphs>137</Paragraphs>
  <Slides>48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48</vt:i4>
      </vt:variant>
    </vt:vector>
  </HeadingPairs>
  <TitlesOfParts>
    <vt:vector size="77" baseType="lpstr">
      <vt:lpstr>SimSun</vt:lpstr>
      <vt:lpstr>Arial</vt:lpstr>
      <vt:lpstr>Arial Rounded MT Bold</vt:lpstr>
      <vt:lpstr>Arial-Rounded</vt:lpstr>
      <vt:lpstr>Calibri</vt:lpstr>
      <vt:lpstr>Chivo Light</vt:lpstr>
      <vt:lpstr>DomCasual</vt:lpstr>
      <vt:lpstr>HP001 4 hàng</vt:lpstr>
      <vt:lpstr>Quicksand Medium</vt:lpstr>
      <vt:lpstr>Tahoma</vt:lpstr>
      <vt:lpstr>Times New Roman</vt:lpstr>
      <vt:lpstr>UTM Avo</vt:lpstr>
      <vt:lpstr>VNI-Avo</vt:lpstr>
      <vt:lpstr>Chủ đề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10_Office Theme</vt:lpstr>
      <vt:lpstr>11_Office Theme</vt:lpstr>
      <vt:lpstr>9_Office Theme</vt:lpstr>
      <vt:lpstr>12_Office Theme</vt:lpstr>
      <vt:lpstr>13_Office Theme</vt:lpstr>
      <vt:lpstr>14_Office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Administrator</cp:lastModifiedBy>
  <cp:revision>151</cp:revision>
  <dcterms:created xsi:type="dcterms:W3CDTF">2020-05-19T07:29:54Z</dcterms:created>
  <dcterms:modified xsi:type="dcterms:W3CDTF">2024-08-14T15:23:32Z</dcterms:modified>
</cp:coreProperties>
</file>