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1"/>
  </p:notesMasterIdLst>
  <p:sldIdLst>
    <p:sldId id="312" r:id="rId7"/>
    <p:sldId id="257" r:id="rId8"/>
    <p:sldId id="2639" r:id="rId9"/>
    <p:sldId id="2640" r:id="rId10"/>
    <p:sldId id="341" r:id="rId11"/>
    <p:sldId id="2652" r:id="rId12"/>
    <p:sldId id="2653" r:id="rId13"/>
    <p:sldId id="2654" r:id="rId14"/>
    <p:sldId id="2657" r:id="rId15"/>
    <p:sldId id="2656" r:id="rId16"/>
    <p:sldId id="2659" r:id="rId17"/>
    <p:sldId id="291" r:id="rId18"/>
    <p:sldId id="2649" r:id="rId19"/>
    <p:sldId id="3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2022/10/12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39.jp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slide" Target="slide12.xml"/><Relationship Id="rId9" Type="http://schemas.openxmlformats.org/officeDocument/2006/relationships/slide" Target="slide2.xml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xmlns="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xmlns="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xmlns="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xmlns="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xmlns="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xmlns="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xmlns="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xmlns="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xmlns="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xmlns="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xmlns="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xmlns="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xmlns="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xmlns="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xmlns="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xmlns="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xmlns="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xmlns="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xmlns="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xmlns="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xmlns="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xmlns="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="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xmlns="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296</Words>
  <Application>Microsoft Office PowerPoint</Application>
  <PresentationFormat>Custom</PresentationFormat>
  <Paragraphs>56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2022-07-01T08:54:55Z</dcterms:created>
  <dcterms:modified xsi:type="dcterms:W3CDTF">2022-10-12T13:49:15Z</dcterms:modified>
</cp:coreProperties>
</file>