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15"/>
  </p:notesMasterIdLst>
  <p:sldIdLst>
    <p:sldId id="257" r:id="rId3"/>
    <p:sldId id="258" r:id="rId4"/>
    <p:sldId id="315" r:id="rId5"/>
    <p:sldId id="316" r:id="rId6"/>
    <p:sldId id="317" r:id="rId7"/>
    <p:sldId id="2631" r:id="rId8"/>
    <p:sldId id="320" r:id="rId9"/>
    <p:sldId id="321" r:id="rId10"/>
    <p:sldId id="322" r:id="rId11"/>
    <p:sldId id="2632" r:id="rId12"/>
    <p:sldId id="280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</a:t>
            </a:r>
            <a:r>
              <a:rPr lang="en-US" baseline="0" dirty="0" err="1"/>
              <a:t>rốt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59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</a:t>
            </a:r>
            <a:r>
              <a:rPr lang="en-US" baseline="0" dirty="0" err="1"/>
              <a:t>bắp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932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cà </a:t>
            </a:r>
            <a:r>
              <a:rPr lang="en-US" baseline="0" dirty="0" err="1"/>
              <a:t>chua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247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</a:t>
            </a:r>
            <a:r>
              <a:rPr lang="en-US" baseline="0" dirty="0" err="1"/>
              <a:t>dưa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746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3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879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12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62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308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754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7583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899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7614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92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68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28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0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83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21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404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1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8F2CFBA-FC25-4DC6-8E31-52FA502DF89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=""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=""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FE7AE590-CDFF-43DD-A624-8D0EFDCAC3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66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5" Type="http://schemas.openxmlformats.org/officeDocument/2006/relationships/image" Target="../media/image640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gif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3" Type="http://schemas.microsoft.com/office/2007/relationships/media" Target="../media/media2.mp3"/><Relationship Id="rId21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20" Type="http://schemas.openxmlformats.org/officeDocument/2006/relationships/image" Target="../media/image9.gif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7.png"/><Relationship Id="rId10" Type="http://schemas.openxmlformats.org/officeDocument/2006/relationships/image" Target="../media/image130.png"/><Relationship Id="rId19" Type="http://schemas.openxmlformats.org/officeDocument/2006/relationships/image" Target="../media/image8.gif"/><Relationship Id="rId4" Type="http://schemas.openxmlformats.org/officeDocument/2006/relationships/audio" Target="../media/media2.mp3"/><Relationship Id="rId9" Type="http://schemas.openxmlformats.org/officeDocument/2006/relationships/image" Target="../media/image120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8.gif"/><Relationship Id="rId3" Type="http://schemas.microsoft.com/office/2007/relationships/media" Target="../media/media2.mp3"/><Relationship Id="rId21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8.gif"/><Relationship Id="rId3" Type="http://schemas.microsoft.com/office/2007/relationships/media" Target="../media/media2.mp3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34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20" Type="http://schemas.openxmlformats.org/officeDocument/2006/relationships/image" Target="../media/image13.gif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90.png"/><Relationship Id="rId18" Type="http://schemas.openxmlformats.org/officeDocument/2006/relationships/image" Target="../media/image8.gif"/><Relationship Id="rId3" Type="http://schemas.microsoft.com/office/2007/relationships/media" Target="../media/media2.mp3"/><Relationship Id="rId21" Type="http://schemas.openxmlformats.org/officeDocument/2006/relationships/image" Target="../media/image20.gif"/><Relationship Id="rId7" Type="http://schemas.openxmlformats.org/officeDocument/2006/relationships/image" Target="../media/image5.png"/><Relationship Id="rId12" Type="http://schemas.openxmlformats.org/officeDocument/2006/relationships/image" Target="../media/image380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20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40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1.png"/><Relationship Id="rId10" Type="http://schemas.openxmlformats.org/officeDocument/2006/relationships/image" Target="../media/image360.png"/><Relationship Id="rId19" Type="http://schemas.openxmlformats.org/officeDocument/2006/relationships/slide" Target="slide5.xml"/><Relationship Id="rId4" Type="http://schemas.openxmlformats.org/officeDocument/2006/relationships/audio" Target="../media/media2.mp3"/><Relationship Id="rId9" Type="http://schemas.openxmlformats.org/officeDocument/2006/relationships/image" Target="../media/image350.png"/><Relationship Id="rId14" Type="http://schemas.openxmlformats.org/officeDocument/2006/relationships/image" Target="../media/image400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FDE9CA1E-2860-4C3D-BBE5-9413B638B916}"/>
              </a:ext>
            </a:extLst>
          </p:cNvPr>
          <p:cNvSpPr/>
          <p:nvPr/>
        </p:nvSpPr>
        <p:spPr>
          <a:xfrm>
            <a:off x="1031358" y="1722474"/>
            <a:ext cx="7009056" cy="1872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F5838A2A-F5CD-410E-AF69-44B5D30AB420}"/>
                  </a:ext>
                </a:extLst>
              </p:cNvPr>
              <p:cNvSpPr txBox="1"/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Mẫu: Chia 6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blipFill>
                <a:blip r:embed="rId3"/>
                <a:stretch>
                  <a:fillRect l="-3717" t="-1015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1" y="2007476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423878D-5FEF-45CD-853D-2DDA0A6DE55C}"/>
              </a:ext>
            </a:extLst>
          </p:cNvPr>
          <p:cNvGrpSpPr/>
          <p:nvPr/>
        </p:nvGrpSpPr>
        <p:grpSpPr>
          <a:xfrm>
            <a:off x="1031358" y="4379305"/>
            <a:ext cx="6725730" cy="1203791"/>
            <a:chOff x="1031358" y="4379305"/>
            <a:chExt cx="6725730" cy="120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Chia 12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?  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cam.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blipFill>
                  <a:blip r:embed="rId5"/>
                  <a:stretch>
                    <a:fillRect l="-3626" t="-10101" r="-3717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5044966" y="4981202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B4B36AE-D4A6-4AB1-BD5B-57267EF92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288" y="4049813"/>
            <a:ext cx="2871926" cy="1923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68033028-CAD3-4722-B768-F92A6698840E}"/>
                  </a:ext>
                </a:extLst>
              </p:cNvPr>
              <p:cNvSpPr txBox="1"/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12 : 3 = 4 (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5044966" y="4994690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2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1429248"/>
            <a:ext cx="11247331" cy="5428753"/>
            <a:chOff x="-127591" y="1095153"/>
            <a:chExt cx="4801194" cy="27006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591" y="1095153"/>
              <a:ext cx="4801194" cy="27006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23029" y="2001096"/>
              <a:ext cx="2615609" cy="658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8000" kern="0" dirty="0">
                  <a:solidFill>
                    <a:srgbClr val="FF8B9C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CỦNG CỐ</a:t>
              </a:r>
              <a:endParaRPr lang="en-US" sz="8000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B67E5F8-311E-4739-ABE2-EFF4BCF3B6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0"/>
            <a:ext cx="1767840" cy="1767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444949" y="198475"/>
            <a:ext cx="6436240" cy="1941293"/>
            <a:chOff x="1956390" y="148856"/>
            <a:chExt cx="5454502" cy="1455970"/>
          </a:xfrm>
        </p:grpSpPr>
        <p:sp>
          <p:nvSpPr>
            <p:cNvPr id="2" name="Rounded Rectangle 1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92379" y="304566"/>
              <a:ext cx="4726174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ngôi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0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1413469">
            <a:off x="9302065" y="-247216"/>
            <a:ext cx="2657135" cy="320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2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7" name="Picture 2" descr="Bong bóng trang trí (ảnh gif) - Website của Nguyễn Thị Tươi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gmas Day 10 – Health and Wellness – NutriFoody Wholly Holism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" y="3981302"/>
            <a:ext cx="3074213" cy="30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5972E46-1F36-4763-BEA9-118B535BBA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71" y="314670"/>
            <a:ext cx="2903663" cy="22387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12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8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4848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68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84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0120" y="154539"/>
            <a:ext cx="7272669" cy="1967629"/>
            <a:chOff x="1956390" y="148856"/>
            <a:chExt cx="5454502" cy="1475721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45164" y="170334"/>
              <a:ext cx="4444410" cy="145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tam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giác</a:t>
              </a:r>
              <a:endParaRPr lang="en-US" sz="60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4000" kern="0" dirty="0">
                    <a:solidFill>
                      <a:srgbClr val="FFFFFF"/>
                    </a:solidFill>
                    <a:latin typeface="+mj-lt"/>
                    <a:cs typeface="Calibri" panose="020F0502020204030204" pitchFamily="34" charset="0"/>
                    <a:sym typeface="Arial"/>
                  </a:rPr>
                  <a:t>A.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kern="0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Arial"/>
                </a:endParaRPr>
              </a:p>
              <a:p>
                <a:pPr algn="ctr" defTabSz="1219170">
                  <a:buClr>
                    <a:srgbClr val="000000"/>
                  </a:buClr>
                </a:pPr>
                <a:endParaRPr lang="en-US" sz="4000" kern="0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4000" kern="0" dirty="0">
                    <a:solidFill>
                      <a:srgbClr val="FF0000"/>
                    </a:solidFill>
                    <a:latin typeface="+mj-lt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kern="0" dirty="0">
                  <a:solidFill>
                    <a:srgbClr val="FF0000"/>
                  </a:solidFill>
                  <a:latin typeface="+mj-lt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4000" kern="0" dirty="0">
                    <a:solidFill>
                      <a:srgbClr val="FFFFFF"/>
                    </a:solidFill>
                    <a:latin typeface="+mj-lt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FFFFFF"/>
                    </a:solidFill>
                    <a:latin typeface="+mj-lt"/>
                    <a:cs typeface="Calibri" panose="020F0502020204030204" pitchFamily="34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4000" kern="0" dirty="0">
                    <a:solidFill>
                      <a:srgbClr val="FFFFFF"/>
                    </a:solidFill>
                    <a:latin typeface="+mj-lt"/>
                    <a:cs typeface="Calibri" panose="020F0502020204030204" pitchFamily="34" charset="0"/>
                    <a:sym typeface="Arial"/>
                  </a:rPr>
                  <a:t>D.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kern="0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798167" y="2536330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4000" kern="0" dirty="0">
                    <a:solidFill>
                      <a:srgbClr val="FF0000"/>
                    </a:solidFill>
                    <a:latin typeface="+mj-lt"/>
                    <a:cs typeface="Calibri" panose="020F0502020204030204" pitchFamily="34" charset="0"/>
                    <a:sym typeface="Arial"/>
                  </a:rPr>
                  <a:t>B.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kern="0" dirty="0">
                    <a:solidFill>
                      <a:srgbClr val="FF0000"/>
                    </a:solidFill>
                    <a:latin typeface="+mj-lt"/>
                    <a:cs typeface="Calibri" panose="020F0502020204030204" pitchFamily="34" charset="0"/>
                    <a:sym typeface="Arial"/>
                  </a:rPr>
                  <a:t> </a:t>
                </a:r>
              </a:p>
              <a:p>
                <a:pPr algn="ctr" defTabSz="1219170">
                  <a:buClr>
                    <a:srgbClr val="000000"/>
                  </a:buClr>
                </a:pPr>
                <a:endParaRPr lang="en-US" sz="4000" kern="0" dirty="0">
                  <a:solidFill>
                    <a:srgbClr val="FF0000"/>
                  </a:solidFill>
                  <a:latin typeface="+mj-lt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167" y="2536330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399491" y="2555380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4000" kern="0" dirty="0">
                    <a:solidFill>
                      <a:srgbClr val="FFFFFF"/>
                    </a:solidFill>
                    <a:latin typeface="+mj-lt"/>
                    <a:cs typeface="Calibri" panose="020F0502020204030204" pitchFamily="34" charset="0"/>
                    <a:sym typeface="Arial"/>
                  </a:rPr>
                  <a:t>A.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6000" kern="0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Arial"/>
                </a:endParaRPr>
              </a:p>
              <a:p>
                <a:pPr algn="ctr" defTabSz="1219170">
                  <a:buClr>
                    <a:srgbClr val="000000"/>
                  </a:buClr>
                </a:pPr>
                <a:endParaRPr lang="en-US" sz="4000" kern="0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91" y="2555380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399491" y="4761877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4400" kern="0" dirty="0">
                    <a:solidFill>
                      <a:srgbClr val="FFFFFF"/>
                    </a:solidFill>
                    <a:latin typeface="+mj-lt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6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kern="0" dirty="0">
                    <a:solidFill>
                      <a:srgbClr val="FFFFFF"/>
                    </a:solidFill>
                    <a:latin typeface="+mj-lt"/>
                    <a:cs typeface="Calibri" panose="020F0502020204030204" pitchFamily="34" charset="0"/>
                    <a:sym typeface="Arial"/>
                  </a:rPr>
                  <a:t> </a:t>
                </a:r>
              </a:p>
              <a:p>
                <a:pPr algn="ctr" defTabSz="1219170">
                  <a:buClr>
                    <a:srgbClr val="000000"/>
                  </a:buClr>
                </a:pPr>
                <a:endParaRPr lang="en-US" sz="4400" kern="0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91" y="4761877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798167" y="483072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4000" kern="0" dirty="0">
                    <a:solidFill>
                      <a:srgbClr val="FFFFFF"/>
                    </a:solidFill>
                    <a:latin typeface="+mj-lt"/>
                    <a:cs typeface="Calibri" panose="020F0502020204030204" pitchFamily="34" charset="0"/>
                    <a:sym typeface="Arial"/>
                  </a:rPr>
                  <a:t>D.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kern="0" dirty="0">
                    <a:solidFill>
                      <a:srgbClr val="FFFFFF"/>
                    </a:solidFill>
                    <a:latin typeface="+mj-lt"/>
                    <a:cs typeface="Calibri" panose="020F0502020204030204" pitchFamily="34" charset="0"/>
                    <a:sym typeface="Arial"/>
                  </a:rPr>
                  <a:t> </a:t>
                </a:r>
              </a:p>
              <a:p>
                <a:pPr algn="ctr" defTabSz="1219170">
                  <a:buClr>
                    <a:srgbClr val="000000"/>
                  </a:buClr>
                </a:pPr>
                <a:endParaRPr lang="en-US" sz="4000" kern="0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167" y="4830725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20988417">
            <a:off x="9916046" y="-96756"/>
            <a:ext cx="2365252" cy="2416448"/>
          </a:xfrm>
          <a:prstGeom prst="rect">
            <a:avLst/>
          </a:prstGeom>
        </p:spPr>
      </p:pic>
      <p:pic>
        <p:nvPicPr>
          <p:cNvPr id="22" name="Picture 2" descr="Cabbage Fruit Clip Art - Cabbage Png Animation - Free Transparent PNG  Clipart Images Download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" y="4892601"/>
            <a:ext cx="2365845" cy="20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17CFB46-5EFF-4CF8-B4FD-B58EF65FD90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8561" y="517450"/>
            <a:ext cx="2454071" cy="2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1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8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68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08520" y="198475"/>
            <a:ext cx="7272669" cy="1913861"/>
            <a:chOff x="1956390" y="148856"/>
            <a:chExt cx="5454502" cy="1435396"/>
          </a:xfrm>
        </p:grpSpPr>
        <p:sp>
          <p:nvSpPr>
            <p:cNvPr id="6" name="Rounded Rectangle 5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5867" y="450610"/>
              <a:ext cx="5011791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tròn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2418541" y="478091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0913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4739484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39484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37591" y="257497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591" y="2574979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659827" y="2404412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827" y="2404412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6817217" y="483072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217" y="4830725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0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9490844" y="-40998"/>
            <a:ext cx="2264641" cy="2313660"/>
          </a:xfrm>
          <a:prstGeom prst="rect">
            <a:avLst/>
          </a:prstGeom>
        </p:spPr>
      </p:pic>
      <p:pic>
        <p:nvPicPr>
          <p:cNvPr id="24" name="Picture 2" descr="LINE Creators&amp;#39; Stickers - Boku No Tomato Example with GIF Animation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5006650"/>
            <a:ext cx="2575780" cy="20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FE2254-E9FC-4D73-91D5-22152B2434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7702" y="529672"/>
            <a:ext cx="2322439" cy="20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1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8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68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44830" y="281275"/>
            <a:ext cx="7272669" cy="1913861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chữ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nhật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18326" y="483072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326" y="4830725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599532" y="-89880"/>
            <a:ext cx="2909332" cy="2558416"/>
            <a:chOff x="3915013" y="2991953"/>
            <a:chExt cx="1509916" cy="1159696"/>
          </a:xfrm>
        </p:grpSpPr>
        <p:pic>
          <p:nvPicPr>
            <p:cNvPr id="22" name="Picture 21">
              <a:hlinkClick r:id="rId19" action="ppaction://hlinksldjump"/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 rot="490689">
              <a:off x="3915013" y="2991953"/>
              <a:ext cx="1102242" cy="1126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>
              <a:off x="4322687" y="3025549"/>
              <a:ext cx="1102242" cy="1126100"/>
            </a:xfrm>
            <a:prstGeom prst="rect">
              <a:avLst/>
            </a:prstGeom>
          </p:spPr>
        </p:pic>
      </p:grpSp>
      <p:pic>
        <p:nvPicPr>
          <p:cNvPr id="24" name="Picture 2" descr="Cucumber Sticker by Dolina Ovoshey for iOS &amp;amp; Android | GIPHY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" y="4006404"/>
            <a:ext cx="1966773" cy="29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9FBE236-24D2-4D73-81B1-8D0EA7B9BBE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175" y="745902"/>
            <a:ext cx="3166257" cy="17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1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8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8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6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E9052F-2CAB-497D-B0E3-7DF946B78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990" y="2197501"/>
            <a:ext cx="909602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69" y="554640"/>
            <a:ext cx="3004281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B616152-DC23-4258-91CD-968D97EE7593}"/>
              </a:ext>
            </a:extLst>
          </p:cNvPr>
          <p:cNvSpPr txBox="1"/>
          <p:nvPr/>
        </p:nvSpPr>
        <p:spPr>
          <a:xfrm>
            <a:off x="708836" y="1562986"/>
            <a:ext cx="20024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95" y="1216317"/>
            <a:ext cx="1961154" cy="1793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8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="" xmlns:a16="http://schemas.microsoft.com/office/drawing/2014/main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="" xmlns:a16="http://schemas.microsoft.com/office/drawing/2014/main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0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C9AA9378-368F-4680-8483-98956076AF23}"/>
              </a:ext>
            </a:extLst>
          </p:cNvPr>
          <p:cNvGrpSpPr/>
          <p:nvPr/>
        </p:nvGrpSpPr>
        <p:grpSpPr>
          <a:xfrm>
            <a:off x="9755096" y="296784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="" xmlns:a16="http://schemas.microsoft.com/office/drawing/2014/main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2BEC8DE9-102D-4320-9F60-F402F0B693EC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2037140"/>
              <a:chOff x="9225795" y="7098813"/>
              <a:chExt cx="1939746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="" xmlns:a16="http://schemas.microsoft.com/office/drawing/2014/main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263482" y="8291326"/>
                <a:ext cx="1864368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THẢO LUẬN</a:t>
                </a:r>
                <a:b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</a:br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3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8" y="1590200"/>
            <a:ext cx="5522506" cy="4656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B3382F93-5595-48BA-95B4-1D39843696BC}"/>
              </a:ext>
            </a:extLst>
          </p:cNvPr>
          <p:cNvSpPr/>
          <p:nvPr/>
        </p:nvSpPr>
        <p:spPr>
          <a:xfrm>
            <a:off x="494321" y="2584940"/>
            <a:ext cx="3322767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3970453" y="1352611"/>
            <a:ext cx="2712109" cy="26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B0AC4153-E880-42E0-9078-D168F0F42AD9}"/>
              </a:ext>
            </a:extLst>
          </p:cNvPr>
          <p:cNvGrpSpPr/>
          <p:nvPr/>
        </p:nvGrpSpPr>
        <p:grpSpPr>
          <a:xfrm>
            <a:off x="686322" y="275058"/>
            <a:ext cx="622300" cy="622301"/>
            <a:chOff x="647700" y="304800"/>
            <a:chExt cx="622300" cy="622300"/>
          </a:xfrm>
        </p:grpSpPr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064C46D9-AA84-4584-9479-8828F4A777D8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406650CC-E132-430A-BB4E-9FAF8C7758C9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DBD53CE1-45B1-41A6-8A00-E0F18EFB0C65}"/>
                  </a:ext>
                </a:extLst>
              </p:cNvPr>
              <p:cNvSpPr txBox="1"/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lách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blipFill>
                <a:blip r:embed="rId3"/>
                <a:stretch>
                  <a:fillRect l="-2443" t="-1282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E3DD42-5C9E-41EE-9362-1E374957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976" y="1644418"/>
            <a:ext cx="6312573" cy="51018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174F447-9695-44D7-ADF9-60B2D24FCFDD}"/>
              </a:ext>
            </a:extLst>
          </p:cNvPr>
          <p:cNvGrpSpPr/>
          <p:nvPr/>
        </p:nvGrpSpPr>
        <p:grpSpPr>
          <a:xfrm>
            <a:off x="426692" y="2423727"/>
            <a:ext cx="5760720" cy="3670006"/>
            <a:chOff x="426692" y="2423727"/>
            <a:chExt cx="5760720" cy="3670006"/>
          </a:xfrm>
        </p:grpSpPr>
        <p:pic>
          <p:nvPicPr>
            <p:cNvPr id="50" name="Picture 49" descr="A picture containing text&#10;&#10;Description automatically generated">
              <a:extLst>
                <a:ext uri="{FF2B5EF4-FFF2-40B4-BE49-F238E27FC236}">
                  <a16:creationId xmlns="" xmlns:a16="http://schemas.microsoft.com/office/drawing/2014/main" id="{3975C764-D966-48F7-B8B1-24C7FBB03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92" y="3076213"/>
              <a:ext cx="5760720" cy="301752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E147AA99-C940-4EE8-B03D-DFCACCF98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630" y="2423727"/>
              <a:ext cx="4782409" cy="1005273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253BFC8-0A49-4D7F-8CC5-624945F077DE}"/>
              </a:ext>
            </a:extLst>
          </p:cNvPr>
          <p:cNvCxnSpPr>
            <a:cxnSpLocks/>
          </p:cNvCxnSpPr>
          <p:nvPr/>
        </p:nvCxnSpPr>
        <p:spPr>
          <a:xfrm flipV="1">
            <a:off x="4359349" y="870875"/>
            <a:ext cx="5741581" cy="26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DC90B96D-3301-4265-B7F5-A7E82381D90E}"/>
              </a:ext>
            </a:extLst>
          </p:cNvPr>
          <p:cNvSpPr/>
          <p:nvPr/>
        </p:nvSpPr>
        <p:spPr>
          <a:xfrm>
            <a:off x="9184759" y="1794718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3ADF652A-0C2A-416D-93C5-55D0425C24BE}"/>
              </a:ext>
            </a:extLst>
          </p:cNvPr>
          <p:cNvCxnSpPr>
            <a:cxnSpLocks/>
          </p:cNvCxnSpPr>
          <p:nvPr/>
        </p:nvCxnSpPr>
        <p:spPr>
          <a:xfrm>
            <a:off x="3716080" y="1641687"/>
            <a:ext cx="5741581" cy="2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8D271A54-82F9-4B2F-B099-7B530303D05E}"/>
              </a:ext>
            </a:extLst>
          </p:cNvPr>
          <p:cNvSpPr/>
          <p:nvPr/>
        </p:nvSpPr>
        <p:spPr>
          <a:xfrm>
            <a:off x="5429606" y="4389947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500</Words>
  <Application>Microsoft Office PowerPoint</Application>
  <PresentationFormat>Custom</PresentationFormat>
  <Paragraphs>71</Paragraphs>
  <Slides>12</Slides>
  <Notes>8</Notes>
  <HiddenSlides>0</HiddenSlides>
  <MMClips>16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2022-07-01T10:56:17Z</dcterms:created>
  <dcterms:modified xsi:type="dcterms:W3CDTF">2022-10-13T13:48:35Z</dcterms:modified>
</cp:coreProperties>
</file>