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6"/>
  </p:notesMasterIdLst>
  <p:sldIdLst>
    <p:sldId id="257" r:id="rId3"/>
    <p:sldId id="363" r:id="rId4"/>
    <p:sldId id="258" r:id="rId5"/>
    <p:sldId id="259" r:id="rId6"/>
    <p:sldId id="346" r:id="rId7"/>
    <p:sldId id="364" r:id="rId8"/>
    <p:sldId id="352" r:id="rId9"/>
    <p:sldId id="362" r:id="rId10"/>
    <p:sldId id="348" r:id="rId11"/>
    <p:sldId id="366" r:id="rId12"/>
    <p:sldId id="256" r:id="rId13"/>
    <p:sldId id="365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250D-1DC6-4103-B352-351C97CCB46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B74C-C7E9-4682-BEFB-DBA8DF77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19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62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4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29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82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08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6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356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442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6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6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7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41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1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7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0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339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5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2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48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57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52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D63C1623-1F93-4D4E-ADAF-94FA435BC6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413341"/>
            <a:ext cx="1123652" cy="1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4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34ED-9B24-4EA5-94CB-068B0A05CE99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microsoft.com/office/2007/relationships/hdphoto" Target="../media/hdphoto5.wdp"/><Relationship Id="rId2" Type="http://schemas.openxmlformats.org/officeDocument/2006/relationships/audio" Target="../media/media2.mp3"/><Relationship Id="rId16" Type="http://schemas.openxmlformats.org/officeDocument/2006/relationships/image" Target="../media/image23.png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3.xml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10" Type="http://schemas.openxmlformats.org/officeDocument/2006/relationships/image" Target="../media/image4.png"/><Relationship Id="rId4" Type="http://schemas.openxmlformats.org/officeDocument/2006/relationships/slide" Target="slide9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slide" Target="slide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slide" Target="slide13.xml"/><Relationship Id="rId10" Type="http://schemas.openxmlformats.org/officeDocument/2006/relationships/slide" Target="slide11.xml"/><Relationship Id="rId4" Type="http://schemas.openxmlformats.org/officeDocument/2006/relationships/audio" Target="../media/audio1.wav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10" Type="http://schemas.openxmlformats.org/officeDocument/2006/relationships/image" Target="../media/image13.png"/><Relationship Id="rId4" Type="http://schemas.openxmlformats.org/officeDocument/2006/relationships/slide" Target="slide9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notesSlide" Target="../notesSlides/notesSlide7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10" Type="http://schemas.openxmlformats.org/officeDocument/2006/relationships/image" Target="../media/image14.png"/><Relationship Id="rId4" Type="http://schemas.openxmlformats.org/officeDocument/2006/relationships/slide" Target="slide9.xml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notesSlide" Target="../notesSlides/notesSlide8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4244949" y="1763927"/>
            <a:ext cx="3866550" cy="67433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3977028" y="1023000"/>
            <a:ext cx="4233616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dirty="0" err="1">
                <a:solidFill>
                  <a:schemeClr val="lt1"/>
                </a:solidFill>
              </a:rPr>
              <a:t>Toán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5682;p37">
            <a:extLst>
              <a:ext uri="{FF2B5EF4-FFF2-40B4-BE49-F238E27FC236}">
                <a16:creationId xmlns="" xmlns:a16="http://schemas.microsoft.com/office/drawing/2014/main" id="{7DA4A631-8E2B-4FD8-928B-86A8519FE496}"/>
              </a:ext>
            </a:extLst>
          </p:cNvPr>
          <p:cNvSpPr/>
          <p:nvPr/>
        </p:nvSpPr>
        <p:spPr>
          <a:xfrm>
            <a:off x="3189767" y="1058630"/>
            <a:ext cx="5925880" cy="60824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</a:t>
            </a: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…..</a:t>
            </a:r>
            <a:r>
              <a:rPr lang="en-US" sz="2667" b="1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667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…..</a:t>
            </a:r>
            <a:endParaRPr sz="2667" b="1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19B092-F3A6-4F0E-9D89-BCFF03D46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475" y="2228803"/>
            <a:ext cx="8632684" cy="221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7623C29-EF2F-49B2-9B1F-1E6693BF2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91" y="1235023"/>
            <a:ext cx="646841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80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333294"/>
            <a:ext cx="1419590" cy="1160845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1973" y="5485300"/>
              <a:ext cx="1143000" cy="68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0" b="99304" l="52716" r="97923">
                        <a14:foregroundMark x1="92652" y1="58609" x2="94089" y2="6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5" t="48672" b="2656"/>
          <a:stretch/>
        </p:blipFill>
        <p:spPr bwMode="auto">
          <a:xfrm>
            <a:off x="8610600" y="5615316"/>
            <a:ext cx="1213820" cy="1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435" l="50639" r="98562">
                        <a14:foregroundMark x1="92652" y1="9043" x2="92652" y2="1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03"/>
          <a:stretch/>
        </p:blipFill>
        <p:spPr bwMode="auto">
          <a:xfrm>
            <a:off x="6645779" y="5231660"/>
            <a:ext cx="1467600" cy="13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44325" y="5615316"/>
            <a:ext cx="1351676" cy="1187803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35223" y="5595924"/>
              <a:ext cx="1143000" cy="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8"/>
            <a:ext cx="1676399" cy="2061952"/>
            <a:chOff x="-2315375" y="567247"/>
            <a:chExt cx="2582947" cy="3362221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386851" y="2932316"/>
              <a:ext cx="701422" cy="95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5174216" y="1635077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005980" y="1464132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867011" y="1589506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7812911" y="1692051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3313726" y="1640373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524000" y="-1"/>
            <a:ext cx="9144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XẺNG CHO THÙNG</a:t>
            </a:r>
          </a:p>
        </p:txBody>
      </p:sp>
      <p:pic>
        <p:nvPicPr>
          <p:cNvPr id="2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124200" y="495299"/>
            <a:ext cx="609600" cy="609600"/>
          </a:xfrm>
          <a:prstGeom prst="rect">
            <a:avLst/>
          </a:prstGeom>
        </p:spPr>
      </p:pic>
      <p:pic>
        <p:nvPicPr>
          <p:cNvPr id="37" name="Picture 36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3" y="398879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80C910A7-FADE-4050-B6F0-B8E7721DBC5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528"/>
            <a:ext cx="1371601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791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4143" y="4970822"/>
            <a:ext cx="1618572" cy="1367882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092" y="567976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8293" y="5035489"/>
            <a:ext cx="1482456" cy="1381992"/>
            <a:chOff x="7315200" y="5255941"/>
            <a:chExt cx="1482456" cy="1381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000" b="99304" l="52716" r="97923">
                          <a14:foregroundMark x1="92652" y1="58609" x2="94089" y2="63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48672" b="2656"/>
            <a:stretch/>
          </p:blipFill>
          <p:spPr bwMode="auto">
            <a:xfrm>
              <a:off x="7315200" y="5255941"/>
              <a:ext cx="1447800" cy="138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467600" y="5485300"/>
              <a:ext cx="1330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10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85184" y="5007498"/>
            <a:ext cx="1552673" cy="1443185"/>
            <a:chOff x="4872084" y="5166719"/>
            <a:chExt cx="1552673" cy="14431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50435" l="50639" r="98562">
                          <a14:foregroundMark x1="92652" y1="9043" x2="92652" y2="13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403"/>
            <a:stretch/>
          </p:blipFill>
          <p:spPr bwMode="auto">
            <a:xfrm>
              <a:off x="4872084" y="5166719"/>
              <a:ext cx="1552673" cy="144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62492" y="55121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7486" y="5007498"/>
            <a:ext cx="1546147" cy="1488338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75643" y="565384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89223" y="1578199"/>
            <a:ext cx="1676399" cy="2127330"/>
            <a:chOff x="-2315375" y="567247"/>
            <a:chExt cx="2582947" cy="3468826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487648" y="2982165"/>
              <a:ext cx="1013649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45576" y="1584555"/>
            <a:ext cx="1676399" cy="2120974"/>
            <a:chOff x="-2315375" y="567247"/>
            <a:chExt cx="2582947" cy="3458462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-1616735" y="2971801"/>
              <a:ext cx="99084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9021" y="1630342"/>
            <a:ext cx="1676399" cy="2125341"/>
            <a:chOff x="-2288603" y="560126"/>
            <a:chExt cx="2582947" cy="3465583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288603" y="560126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-1546033" y="2971801"/>
              <a:ext cx="1072062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67011" y="1589506"/>
            <a:ext cx="1676399" cy="2116023"/>
            <a:chOff x="-2315375" y="567247"/>
            <a:chExt cx="2582947" cy="3450389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1562078" y="2963728"/>
              <a:ext cx="116186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12911" y="1692051"/>
            <a:ext cx="1676399" cy="2120974"/>
            <a:chOff x="-2315375" y="567247"/>
            <a:chExt cx="2582947" cy="3458462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1571562" y="2971801"/>
              <a:ext cx="1095317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01908" y="1584555"/>
            <a:ext cx="1676399" cy="2120974"/>
            <a:chOff x="-2315375" y="567247"/>
            <a:chExt cx="2582947" cy="3458462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-1676564" y="2971801"/>
              <a:ext cx="1205236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56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7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5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76400" y="867568"/>
            <a:ext cx="609600" cy="609600"/>
          </a:xfrm>
          <a:prstGeom prst="rect">
            <a:avLst/>
          </a:prstGeom>
        </p:spPr>
      </p:pic>
      <p:pic>
        <p:nvPicPr>
          <p:cNvPr id="5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709041" y="3299030"/>
            <a:ext cx="609600" cy="609600"/>
          </a:xfrm>
          <a:prstGeom prst="rect">
            <a:avLst/>
          </a:prstGeom>
        </p:spPr>
      </p:pic>
      <p:pic>
        <p:nvPicPr>
          <p:cNvPr id="6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916620" y="10385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2619085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65738" y="5421685"/>
            <a:ext cx="609600" cy="609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94" y="5377814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4327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5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926 C -0.01029 0.00393 -0.00729 -0.00556 -0.01445 -0.01482 C -0.01614 -0.02083 -0.0168 -0.02917 -0.01966 -0.03333 C -0.02552 -0.04352 -0.0375 -0.05394 -0.04427 -0.06065 C -0.05716 -0.07269 -0.06927 -0.0875 -0.08333 -0.09329 C -0.09271 -0.1081 -0.10586 -0.11319 -0.11719 -0.11759 C -0.12409 -0.12431 -0.1306 -0.12569 -0.13802 -0.12824 C -0.147 -0.13403 -0.14336 -0.13125 -0.14961 -0.13588 C -0.21862 -0.13449 -0.27643 -0.12824 -0.34375 -0.12546 C -0.3526 -0.12361 -0.35976 -0.12107 -0.36836 -0.11759 C -0.37513 -0.11019 -0.3832 -0.10671 -0.39062 -0.10417 C -0.39752 -0.09676 -0.40377 -0.08634 -0.41146 -0.08241 C -0.41562 -0.07361 -0.42083 -0.06736 -0.42435 -0.05787 C -0.43372 -0.0331 -0.44284 -0.00417 -0.45052 0.02338 C -0.45456 0.03819 -0.45976 0.05069 -0.46354 0.06597 C -0.46862 0.08843 -0.46966 0.11412 -0.47513 0.13634 C -0.47825 0.16366 -0.48021 0.18981 -0.48021 0.21782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C 0.0276 0.00116 0.05182 0.00347 0.07695 0.00602 C 0.09101 0.00741 0.14322 0.00972 0.1444 0.00995 C 0.16484 0.01088 0.18164 0.01366 0.20052 0.01528 C 0.26901 0.02685 0.34609 0.03565 0.40143 0.05092 C 0.41783 0.05555 0.4375 0.0581 0.45234 0.06296 C 0.46041 0.06852 0.47044 0.07037 0.48476 0.07477 C 0.50234 0.08055 0.5177 0.08611 0.53059 0.09213 C 0.5401 0.10185 0.55781 0.11111 0.56992 0.12083 C 0.57187 0.16366 0.58072 0.19259 0.58072 0.2287 L 0.59309 0.22037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6 C 0.00157 -0.01274 0.00248 -0.01366 0.00599 -0.01598 C 0.00703 -0.01806 0.00795 -0.01968 0.00899 -0.02107 C 0.01003 -0.02246 0.0112 -0.022 0.01224 -0.02315 C 0.02006 -0.03565 0.01016 -0.02732 0.01888 -0.03264 C 0.02344 -0.04237 0.0293 -0.04584 0.03438 -0.04908 C 0.0448 -0.04908 0.05508 -0.04908 0.0655 -0.04723 C 0.06641 -0.047 0.06706 -0.04352 0.06797 -0.0426 C 0.07331 -0.03496 0.08021 -0.02477 0.08581 -0.02107 C 0.09063 -0.01436 0.09558 -0.00579 0.10078 -0.00186 C 0.1086 0.01666 0.11628 0.03611 0.12552 0.04375 C 0.12904 0.05023 0.13282 0.05509 0.13672 0.0581 C 0.14024 0.06759 0.14493 0.08287 0.14896 0.08912 C 0.15274 0.09444 0.15586 0.09861 0.15964 0.10555 C 0.1612 0.10879 0.16328 0.1074 0.16524 0.11041 C 0.16758 0.11458 0.16967 0.1206 0.17201 0.125 C 0.17279 0.12986 0.1737 0.13402 0.17448 0.13888 C 0.17539 0.14421 0.17813 0.14861 0.17813 0.14884 C 0.1806 0.16087 0.1823 0.17569 0.18555 0.18425 C 0.18763 0.1956 0.19141 0.20578 0.19493 0.21087 C 0.1961 0.21273 0.19857 0.21527 0.19857 0.2155 C 0.20078 0.22106 0.20287 0.22175 0.20547 0.225 C 0.20756 0.23055 0.20912 0.23217 0.21094 0.23935 C 0.21198 0.2493 0.21498 0.26296 0.21498 0.27337 L 0.21498 0.25601 " pathEditMode="relative" rAng="0" ptsTypes="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-0.04192 -0.00833 -0.0776 0.02547 -0.09765 0.04422 C -0.10429 0.05023 -0.10533 0.0551 -0.11549 0.05926 C -0.1302 0.07732 -0.12161 0.0706 -0.13685 0.08056 C -0.14544 0.09491 -0.13281 0.0757 -0.14921 0.0919 C -0.16132 0.10301 -0.14036 0.0926 -0.16132 0.10162 C -0.16849 0.12014 -0.17916 0.1382 -0.1888 0.15672 C -0.20052 0.18056 -0.1888 0.20648 -0.1888 0.23172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="" xmlns:a16="http://schemas.microsoft.com/office/drawing/2014/main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472">
        <p14:shred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F169B3F1-2507-40B5-91C9-BEF8D6F6C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780" y="2131314"/>
            <a:ext cx="7584081" cy="25666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="" xmlns:a16="http://schemas.microsoft.com/office/drawing/2014/main" id="{E63A14D0-4C36-4709-80F4-DFAE2B1993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4470" y="970025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="" xmlns:a16="http://schemas.microsoft.com/office/drawing/2014/main" id="{9B5640BA-BA63-48D0-9E5F-862A60BC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71" y="377735"/>
            <a:ext cx="4238625" cy="19526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5322B4B4-7C0A-44E6-AE41-C3C2344FA8FC}"/>
              </a:ext>
            </a:extLst>
          </p:cNvPr>
          <p:cNvSpPr/>
          <p:nvPr/>
        </p:nvSpPr>
        <p:spPr>
          <a:xfrm>
            <a:off x="8678238" y="3065940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tu.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F5916A-5AEE-4718-9CBE-A7BDBD6B98C4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2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647EB4D-ED44-4820-A074-2FF97ECD5312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+ 8 = 16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3441498-76C4-43D9-952D-4C27B1A20D79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2 </a:t>
            </a: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29FDC869-CA9B-4ABB-81B0-BAAFB0264ED7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6E49BF2-D4E8-49CD-A6AD-BF04F53A18D3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8 =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707FC41-B2AB-43A8-B50D-F5149A0C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902" y="4925240"/>
            <a:ext cx="1805268" cy="1723210"/>
          </a:xfrm>
          <a:prstGeom prst="rect">
            <a:avLst/>
          </a:prstGeom>
        </p:spPr>
      </p:pic>
    </p:spTree>
  </p:cSld>
  <p:clrMapOvr>
    <a:masterClrMapping/>
  </p:clrMapOvr>
  <p:transition spd="slow" advTm="77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6" action="ppaction://hlinksldjump"/>
          </p:cNvPr>
          <p:cNvSpPr/>
          <p:nvPr/>
        </p:nvSpPr>
        <p:spPr>
          <a:xfrm>
            <a:off x="1140836" y="5145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38">
                <a:hlinkClick r:id="rId6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7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9" name="Google Shape;6109;p38">
            <a:hlinkClick r:id="rId7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0" name="Google Shape;6110;p38">
            <a:hlinkClick r:id="rId8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2" name="Google Shape;6112;p38">
            <a:hlinkClick r:id="rId7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3" name="Google Shape;6113;p38">
            <a:hlinkClick r:id="rId9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5" name="Google Shape;6115;p38">
            <a:hlinkClick r:id="rId10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6" name="Google Shape;6116;p38">
            <a:hlinkClick r:id="rId8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7" name="Google Shape;6117;p38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8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="" xmlns:a16="http://schemas.microsoft.com/office/drawing/2014/main" id="{2C4D8A95-1DF4-4C16-B5CB-6E0EDF03B51D}"/>
              </a:ext>
            </a:extLst>
          </p:cNvPr>
          <p:cNvSpPr txBox="1"/>
          <p:nvPr/>
        </p:nvSpPr>
        <p:spPr>
          <a:xfrm>
            <a:off x="1017940" y="2639959"/>
            <a:ext cx="3229170" cy="3785652"/>
          </a:xfrm>
          <a:custGeom>
            <a:avLst/>
            <a:gdLst>
              <a:gd name="connsiteX0" fmla="*/ 0 w 3229170"/>
              <a:gd name="connsiteY0" fmla="*/ 0 h 3785652"/>
              <a:gd name="connsiteX1" fmla="*/ 3229170 w 3229170"/>
              <a:gd name="connsiteY1" fmla="*/ 0 h 3785652"/>
              <a:gd name="connsiteX2" fmla="*/ 3229170 w 3229170"/>
              <a:gd name="connsiteY2" fmla="*/ 3785652 h 3785652"/>
              <a:gd name="connsiteX3" fmla="*/ 0 w 3229170"/>
              <a:gd name="connsiteY3" fmla="*/ 3785652 h 3785652"/>
              <a:gd name="connsiteX4" fmla="*/ 0 w 322917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3785652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044585"/>
                  <a:pt x="3255703" y="1934971"/>
                  <a:pt x="3229170" y="3785652"/>
                </a:cubicBezTo>
                <a:cubicBezTo>
                  <a:pt x="2495027" y="3941938"/>
                  <a:pt x="673372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229170" h="3785652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1819273"/>
                  <a:pt x="3314226" y="3152629"/>
                  <a:pt x="3229170" y="3785652"/>
                </a:cubicBezTo>
                <a:cubicBezTo>
                  <a:pt x="1653858" y="3831522"/>
                  <a:pt x="1008590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1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2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5 = 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2D740065-12AF-4D9E-A64F-4AD1E2014933}"/>
              </a:ext>
            </a:extLst>
          </p:cNvPr>
          <p:cNvSpPr txBox="1"/>
          <p:nvPr/>
        </p:nvSpPr>
        <p:spPr>
          <a:xfrm>
            <a:off x="4536670" y="2657197"/>
            <a:ext cx="3427964" cy="3785652"/>
          </a:xfrm>
          <a:custGeom>
            <a:avLst/>
            <a:gdLst>
              <a:gd name="connsiteX0" fmla="*/ 0 w 3427964"/>
              <a:gd name="connsiteY0" fmla="*/ 0 h 3785652"/>
              <a:gd name="connsiteX1" fmla="*/ 3427964 w 3427964"/>
              <a:gd name="connsiteY1" fmla="*/ 0 h 3785652"/>
              <a:gd name="connsiteX2" fmla="*/ 3427964 w 3427964"/>
              <a:gd name="connsiteY2" fmla="*/ 3785652 h 3785652"/>
              <a:gd name="connsiteX3" fmla="*/ 0 w 3427964"/>
              <a:gd name="connsiteY3" fmla="*/ 3785652 h 3785652"/>
              <a:gd name="connsiteX4" fmla="*/ 0 w 3427964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3785652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044585"/>
                  <a:pt x="3454497" y="1934971"/>
                  <a:pt x="3427964" y="3785652"/>
                </a:cubicBezTo>
                <a:cubicBezTo>
                  <a:pt x="2265423" y="3941938"/>
                  <a:pt x="459220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427964" h="3785652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1819273"/>
                  <a:pt x="3513020" y="3152629"/>
                  <a:pt x="3427964" y="3785652"/>
                </a:cubicBezTo>
                <a:cubicBezTo>
                  <a:pt x="2232329" y="3831522"/>
                  <a:pt x="1632032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6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7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8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9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10 = 80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F27CA5D8-4754-4976-A500-F21AE52A140F}"/>
              </a:ext>
            </a:extLst>
          </p:cNvPr>
          <p:cNvGrpSpPr/>
          <p:nvPr/>
        </p:nvGrpSpPr>
        <p:grpSpPr>
          <a:xfrm>
            <a:off x="7726606" y="0"/>
            <a:ext cx="4884320" cy="4389120"/>
            <a:chOff x="8010425" y="-416560"/>
            <a:chExt cx="4389120" cy="4389120"/>
          </a:xfrm>
        </p:grpSpPr>
        <p:pic>
          <p:nvPicPr>
            <p:cNvPr id="208" name="Picture 207" descr="A picture containing light&#10;&#10;Description automatically generated">
              <a:extLst>
                <a:ext uri="{FF2B5EF4-FFF2-40B4-BE49-F238E27FC236}">
                  <a16:creationId xmlns="" xmlns:a16="http://schemas.microsoft.com/office/drawing/2014/main" id="{44F94DC9-2C9E-4CA6-8567-C18BF2BE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="" xmlns:a16="http://schemas.microsoft.com/office/drawing/2014/main" id="{C22757C3-CEF4-4C70-A14D-F8C8FF8C0BB5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3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="" xmlns:a16="http://schemas.microsoft.com/office/drawing/2014/main" id="{22AABC61-79FC-4BBB-A51A-0E00F1A5E2D3}"/>
              </a:ext>
            </a:extLst>
          </p:cNvPr>
          <p:cNvSpPr txBox="1"/>
          <p:nvPr/>
        </p:nvSpPr>
        <p:spPr>
          <a:xfrm>
            <a:off x="911729" y="167759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="" xmlns:a16="http://schemas.microsoft.com/office/drawing/2014/main" id="{B5229CAB-2A02-4898-A789-7E4737D8F3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3146243"/>
            <a:ext cx="2583068" cy="3536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D24488-2186-48C3-B446-DC4DFFD05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854" y="888205"/>
            <a:ext cx="7547502" cy="1176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491">
        <p14:honeycomb/>
      </p:transition>
    </mc:Choice>
    <mc:Fallback xmlns="">
      <p:transition spd="slow" advTm="13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>
            <a:extLst>
              <a:ext uri="{FF2B5EF4-FFF2-40B4-BE49-F238E27FC236}">
                <a16:creationId xmlns="" xmlns:a16="http://schemas.microsoft.com/office/drawing/2014/main" id="{E8950183-EB9F-46A7-BF5B-EB1BEF9811AF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   =  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="" xmlns:a16="http://schemas.microsoft.com/office/drawing/2014/main" id="{646EC449-7D0B-46FA-AC02-6D1614B5B8D3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2   =  16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="" xmlns:a16="http://schemas.microsoft.com/office/drawing/2014/main" id="{B196FD4E-1662-4CA7-B271-C25FCC90BE31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3   = ….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="" xmlns:a16="http://schemas.microsoft.com/office/drawing/2014/main" id="{42EF0F04-18C0-4C1C-8C25-F03C6D6D3FEB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4   = ….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="" xmlns:a16="http://schemas.microsoft.com/office/drawing/2014/main" id="{6DB6586C-3E5A-41F0-B134-57129BEC152C}"/>
              </a:ext>
            </a:extLst>
          </p:cNvPr>
          <p:cNvSpPr/>
          <p:nvPr/>
        </p:nvSpPr>
        <p:spPr>
          <a:xfrm>
            <a:off x="3578160" y="180687"/>
            <a:ext cx="6542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8, chia 8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F0918EFE-3093-4246-85D0-7D97697E84E2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5   =  ….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4F2AE5DE-6CEF-4ECE-A649-E4AA3168CE51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6   =  ….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E8F2F91F-3FE1-4124-B8E4-DAB696186293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7   =  ….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="" xmlns:a16="http://schemas.microsoft.com/office/drawing/2014/main" id="{1E63CB6B-ED46-4211-ACB5-EB28E9A0D047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8   =  ….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="" xmlns:a16="http://schemas.microsoft.com/office/drawing/2014/main" id="{49B98E7E-21BC-41B4-9A9D-D4B38FCA5386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9   =  ….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="" xmlns:a16="http://schemas.microsoft.com/office/drawing/2014/main" id="{7CB3009A-003E-4BED-88FA-1251DFE96110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10 =  ….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="" xmlns:a16="http://schemas.microsoft.com/office/drawing/2014/main" id="{06BCC52B-B971-46F8-ACAD-7A7E2358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="" xmlns:a16="http://schemas.microsoft.com/office/drawing/2014/main" id="{05D9B040-71C9-461C-8F41-209BF4ED8CE4}"/>
              </a:ext>
            </a:extLst>
          </p:cNvPr>
          <p:cNvSpPr/>
          <p:nvPr/>
        </p:nvSpPr>
        <p:spPr>
          <a:xfrm>
            <a:off x="6800316" y="2454612"/>
            <a:ext cx="79725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DCD42409-9959-4CF7-8E39-A0357107B415}"/>
              </a:ext>
            </a:extLst>
          </p:cNvPr>
          <p:cNvSpPr/>
          <p:nvPr/>
        </p:nvSpPr>
        <p:spPr>
          <a:xfrm>
            <a:off x="6796473" y="3078031"/>
            <a:ext cx="807933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="" xmlns:a16="http://schemas.microsoft.com/office/drawing/2014/main" id="{320E2730-2224-411C-8F8B-B47AD1DC4B0B}"/>
              </a:ext>
            </a:extLst>
          </p:cNvPr>
          <p:cNvSpPr/>
          <p:nvPr/>
        </p:nvSpPr>
        <p:spPr>
          <a:xfrm>
            <a:off x="6787402" y="366537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3E64C7A1-2BC5-4FC7-B2E3-9C6550DD3A81}"/>
              </a:ext>
            </a:extLst>
          </p:cNvPr>
          <p:cNvSpPr/>
          <p:nvPr/>
        </p:nvSpPr>
        <p:spPr>
          <a:xfrm>
            <a:off x="6778227" y="4241102"/>
            <a:ext cx="79309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E8F44731-CF97-4544-A054-7ED6ED2ADEA6}"/>
              </a:ext>
            </a:extLst>
          </p:cNvPr>
          <p:cNvSpPr/>
          <p:nvPr/>
        </p:nvSpPr>
        <p:spPr>
          <a:xfrm>
            <a:off x="6787447" y="4786948"/>
            <a:ext cx="78387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="" xmlns:a16="http://schemas.microsoft.com/office/drawing/2014/main" id="{66AF6AD1-C6A2-43A2-B3A1-C8A451889324}"/>
              </a:ext>
            </a:extLst>
          </p:cNvPr>
          <p:cNvSpPr/>
          <p:nvPr/>
        </p:nvSpPr>
        <p:spPr>
          <a:xfrm>
            <a:off x="6796473" y="5335605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B5059807-B361-4194-A701-8A351185132C}"/>
              </a:ext>
            </a:extLst>
          </p:cNvPr>
          <p:cNvSpPr/>
          <p:nvPr/>
        </p:nvSpPr>
        <p:spPr>
          <a:xfrm>
            <a:off x="6816613" y="5906216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="" xmlns:a16="http://schemas.microsoft.com/office/drawing/2014/main" id="{C0E95F82-32CA-48E8-A034-294DD5016373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225" name="Picture 224">
              <a:extLst>
                <a:ext uri="{FF2B5EF4-FFF2-40B4-BE49-F238E27FC236}">
                  <a16:creationId xmlns="" xmlns:a16="http://schemas.microsoft.com/office/drawing/2014/main" id="{250864E2-BBB5-4A5B-AE01-DC1FC2E7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226" name="Rectangle 225">
              <a:extLst>
                <a:ext uri="{FF2B5EF4-FFF2-40B4-BE49-F238E27FC236}">
                  <a16:creationId xmlns="" xmlns:a16="http://schemas.microsoft.com/office/drawing/2014/main" id="{31C8ACEE-43E7-4B31-84F5-1A444337A6D0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="" xmlns:a16="http://schemas.microsoft.com/office/drawing/2014/main" id="{D6A78467-B52D-4E5A-A756-B33A41FFFA11}"/>
              </a:ext>
            </a:extLst>
          </p:cNvPr>
          <p:cNvSpPr/>
          <p:nvPr/>
        </p:nvSpPr>
        <p:spPr>
          <a:xfrm>
            <a:off x="6796473" y="1876141"/>
            <a:ext cx="77484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8" name="Arrow: Right 227">
            <a:extLst>
              <a:ext uri="{FF2B5EF4-FFF2-40B4-BE49-F238E27FC236}">
                <a16:creationId xmlns="" xmlns:a16="http://schemas.microsoft.com/office/drawing/2014/main" id="{BED031F7-6873-460C-A8A1-342855BABA4F}"/>
              </a:ext>
            </a:extLst>
          </p:cNvPr>
          <p:cNvSpPr/>
          <p:nvPr/>
        </p:nvSpPr>
        <p:spPr>
          <a:xfrm>
            <a:off x="7744507" y="2911188"/>
            <a:ext cx="534702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703AE542-50F3-48E9-B242-C848465C8E82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:  8 =  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58DA7932-6B69-49FB-8F7F-F85186A59B58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 8  =  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="" xmlns:a16="http://schemas.microsoft.com/office/drawing/2014/main" id="{C94E6BE1-0BBC-499C-B602-5828B31A0096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 8  = ….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="" xmlns:a16="http://schemas.microsoft.com/office/drawing/2014/main" id="{66D2C34F-8F7A-42D4-BBEC-E6DE5696719A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:  8  = ….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="" xmlns:a16="http://schemas.microsoft.com/office/drawing/2014/main" id="{6B2AF8FE-89D5-4D52-B64E-7AD752704A2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 8  = ….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655055AE-4286-41BF-BCF8-959A129355AB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:  8  = ….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2A558794-126A-466B-94D7-7C34EF7953FB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8  = ….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0CB62238-78E3-4EE1-A95B-522391D958C8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:  8  = ….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="" xmlns:a16="http://schemas.microsoft.com/office/drawing/2014/main" id="{0F7EC16C-27BA-4109-B075-19918A80F640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 8  = ….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="" xmlns:a16="http://schemas.microsoft.com/office/drawing/2014/main" id="{B13C73AC-7346-468F-876D-04CC46D398E4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:  8  = ….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="" xmlns:a16="http://schemas.microsoft.com/office/drawing/2014/main" id="{AC194899-94CF-43BB-BAF5-2A9F9A020350}"/>
              </a:ext>
            </a:extLst>
          </p:cNvPr>
          <p:cNvSpPr/>
          <p:nvPr/>
        </p:nvSpPr>
        <p:spPr>
          <a:xfrm>
            <a:off x="9985395" y="1809147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="" xmlns:a16="http://schemas.microsoft.com/office/drawing/2014/main" id="{D64B31A9-0F18-4BF0-A1D3-F45ED33DE6BD}"/>
              </a:ext>
            </a:extLst>
          </p:cNvPr>
          <p:cNvSpPr/>
          <p:nvPr/>
        </p:nvSpPr>
        <p:spPr>
          <a:xfrm>
            <a:off x="10022709" y="239916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="" xmlns:a16="http://schemas.microsoft.com/office/drawing/2014/main" id="{46AA9F2D-3C03-4A20-A1FC-4317BF7C3086}"/>
              </a:ext>
            </a:extLst>
          </p:cNvPr>
          <p:cNvSpPr/>
          <p:nvPr/>
        </p:nvSpPr>
        <p:spPr>
          <a:xfrm>
            <a:off x="10047073" y="294872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="" xmlns:a16="http://schemas.microsoft.com/office/drawing/2014/main" id="{05ACC634-20AA-4299-A8A9-600B48DB62CE}"/>
              </a:ext>
            </a:extLst>
          </p:cNvPr>
          <p:cNvSpPr/>
          <p:nvPr/>
        </p:nvSpPr>
        <p:spPr>
          <a:xfrm>
            <a:off x="10091560" y="35336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="" xmlns:a16="http://schemas.microsoft.com/office/drawing/2014/main" id="{A9B8EB76-CE29-462B-805F-102548D96654}"/>
              </a:ext>
            </a:extLst>
          </p:cNvPr>
          <p:cNvSpPr/>
          <p:nvPr/>
        </p:nvSpPr>
        <p:spPr>
          <a:xfrm>
            <a:off x="10108571" y="412281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="" xmlns:a16="http://schemas.microsoft.com/office/drawing/2014/main" id="{912AF16E-6C0A-489F-A007-41FD31C0685F}"/>
              </a:ext>
            </a:extLst>
          </p:cNvPr>
          <p:cNvSpPr/>
          <p:nvPr/>
        </p:nvSpPr>
        <p:spPr>
          <a:xfrm>
            <a:off x="10111581" y="475398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="" xmlns:a16="http://schemas.microsoft.com/office/drawing/2014/main" id="{29DA2755-C312-41ED-97DB-B763E869036B}"/>
              </a:ext>
            </a:extLst>
          </p:cNvPr>
          <p:cNvSpPr/>
          <p:nvPr/>
        </p:nvSpPr>
        <p:spPr>
          <a:xfrm>
            <a:off x="10123851" y="53071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="" xmlns:a16="http://schemas.microsoft.com/office/drawing/2014/main" id="{7FE3A11D-8C13-4B1B-BE93-C914252265AF}"/>
              </a:ext>
            </a:extLst>
          </p:cNvPr>
          <p:cNvSpPr/>
          <p:nvPr/>
        </p:nvSpPr>
        <p:spPr>
          <a:xfrm>
            <a:off x="10126626" y="587125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6469">
        <p14:honeycomb/>
      </p:transition>
    </mc:Choice>
    <mc:Fallback xmlns="">
      <p:transition spd="slow" advTm="26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7" grpId="0" animBg="1"/>
      <p:bldP spid="228" grpId="0" animBg="1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A120018E-B0B1-4208-BDFB-6FA5216E2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3236" y="2342524"/>
            <a:ext cx="7376799" cy="2353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01C9F2-899B-494C-A4BA-44CDF8AF9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3699" y="1379273"/>
            <a:ext cx="326773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=""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=""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=""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=""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=""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43342"/>
              </p:ext>
            </p:extLst>
          </p:nvPr>
        </p:nvGraphicFramePr>
        <p:xfrm>
          <a:off x="1962203" y="1935408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="" xmlns:a16="http://schemas.microsoft.com/office/drawing/2014/main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="" xmlns:a16="http://schemas.microsoft.com/office/drawing/2014/main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="" xmlns:a16="http://schemas.microsoft.com/office/drawing/2014/main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="" xmlns:a16="http://schemas.microsoft.com/office/drawing/2014/main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="" xmlns:a16="http://schemas.microsoft.com/office/drawing/2014/main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="" xmlns:a16="http://schemas.microsoft.com/office/drawing/2014/main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=""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=""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=""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=""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=""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=""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=""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=""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1998156" y="993757"/>
            <a:ext cx="1336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3600" b="0" i="0" u="none" strike="noStrike" kern="0" cap="none" spc="0" normalizeH="0" baseline="0" noProof="0" dirty="0" smtClean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  <a:endParaRPr kumimoji="0" lang="en-US" sz="3600" b="0" i="0" u="none" strike="noStrike" kern="0" cap="none" spc="0" normalizeH="0" baseline="0" noProof="0" dirty="0">
              <a:ln w="3175">
                <a:solidFill>
                  <a:srgbClr val="FFC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166" name="Table 2">
            <a:extLst>
              <a:ext uri="{FF2B5EF4-FFF2-40B4-BE49-F238E27FC236}">
                <a16:creationId xmlns=""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31100"/>
              </p:ext>
            </p:extLst>
          </p:nvPr>
        </p:nvGraphicFramePr>
        <p:xfrm>
          <a:off x="1705036" y="1935408"/>
          <a:ext cx="9984360" cy="2156883"/>
        </p:xfrm>
        <a:graphic>
          <a:graphicData uri="http://schemas.openxmlformats.org/drawingml/2006/table">
            <a:tbl>
              <a:tblPr firstRow="1" bandRow="1"/>
              <a:tblGrid>
                <a:gridCol w="2363677">
                  <a:extLst>
                    <a:ext uri="{9D8B030D-6E8A-4147-A177-3AD203B41FA5}">
                      <a16:colId xmlns="" xmlns:a16="http://schemas.microsoft.com/office/drawing/2014/main" val="1582773303"/>
                    </a:ext>
                  </a:extLst>
                </a:gridCol>
                <a:gridCol w="1353741">
                  <a:extLst>
                    <a:ext uri="{9D8B030D-6E8A-4147-A177-3AD203B41FA5}">
                      <a16:colId xmlns="" xmlns:a16="http://schemas.microsoft.com/office/drawing/2014/main" val="1568185502"/>
                    </a:ext>
                  </a:extLst>
                </a:gridCol>
                <a:gridCol w="1349201">
                  <a:extLst>
                    <a:ext uri="{9D8B030D-6E8A-4147-A177-3AD203B41FA5}">
                      <a16:colId xmlns="" xmlns:a16="http://schemas.microsoft.com/office/drawing/2014/main" val="1128983682"/>
                    </a:ext>
                  </a:extLst>
                </a:gridCol>
                <a:gridCol w="1231879">
                  <a:extLst>
                    <a:ext uri="{9D8B030D-6E8A-4147-A177-3AD203B41FA5}">
                      <a16:colId xmlns="" xmlns:a16="http://schemas.microsoft.com/office/drawing/2014/main" val="4198805853"/>
                    </a:ext>
                  </a:extLst>
                </a:gridCol>
                <a:gridCol w="1241656">
                  <a:extLst>
                    <a:ext uri="{9D8B030D-6E8A-4147-A177-3AD203B41FA5}">
                      <a16:colId xmlns="" xmlns:a16="http://schemas.microsoft.com/office/drawing/2014/main" val="1151174776"/>
                    </a:ext>
                  </a:extLst>
                </a:gridCol>
                <a:gridCol w="1339425">
                  <a:extLst>
                    <a:ext uri="{9D8B030D-6E8A-4147-A177-3AD203B41FA5}">
                      <a16:colId xmlns="" xmlns:a16="http://schemas.microsoft.com/office/drawing/2014/main" val="404476565"/>
                    </a:ext>
                  </a:extLst>
                </a:gridCol>
                <a:gridCol w="1104781">
                  <a:extLst>
                    <a:ext uri="{9D8B030D-6E8A-4147-A177-3AD203B41FA5}">
                      <a16:colId xmlns=""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=""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=""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: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=""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825173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=""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=""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=""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682108" y="1043393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4" name="Google Shape;8784;p54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5" name="Google Shape;8785;p54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6" name="Google Shape;8786;p54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8" name="Google Shape;8788;p54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277" name="Google Shape;15842;p97"/>
          <p:cNvGrpSpPr/>
          <p:nvPr/>
        </p:nvGrpSpPr>
        <p:grpSpPr>
          <a:xfrm>
            <a:off x="983445" y="363426"/>
            <a:ext cx="2386231" cy="657269"/>
            <a:chOff x="904649" y="3562447"/>
            <a:chExt cx="728616" cy="754201"/>
          </a:xfrm>
        </p:grpSpPr>
        <p:sp>
          <p:nvSpPr>
            <p:cNvPr id="278" name="Google Shape;15843;p97"/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5844;p97"/>
            <p:cNvSpPr txBox="1"/>
            <p:nvPr/>
          </p:nvSpPr>
          <p:spPr>
            <a:xfrm>
              <a:off x="913893" y="3677471"/>
              <a:ext cx="719372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4000" kern="0" dirty="0" err="1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Số</a:t>
              </a:r>
              <a:endParaRPr lang="en-US" sz="4000" kern="0" dirty="0">
                <a:solidFill>
                  <a:srgbClr val="FEF7C2">
                    <a:lumMod val="10000"/>
                  </a:srgbClr>
                </a:solidFill>
                <a:latin typeface="+mj-lt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2D8A0C-EFBE-4101-94C0-024DBDFD0592}"/>
              </a:ext>
            </a:extLst>
          </p:cNvPr>
          <p:cNvSpPr txBox="1"/>
          <p:nvPr/>
        </p:nvSpPr>
        <p:spPr>
          <a:xfrm>
            <a:off x="2718815" y="399672"/>
            <a:ext cx="735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Mỗi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hộp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8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chiếc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chì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màu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: 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70" name="Google Shape;15842;p97">
            <a:extLst>
              <a:ext uri="{FF2B5EF4-FFF2-40B4-BE49-F238E27FC236}">
                <a16:creationId xmlns="" xmlns:a16="http://schemas.microsoft.com/office/drawing/2014/main" id="{F4CC9905-FD40-4274-82EF-1CCECF7488C9}"/>
              </a:ext>
            </a:extLst>
          </p:cNvPr>
          <p:cNvGrpSpPr/>
          <p:nvPr/>
        </p:nvGrpSpPr>
        <p:grpSpPr>
          <a:xfrm>
            <a:off x="1135300" y="1164229"/>
            <a:ext cx="4557788" cy="928278"/>
            <a:chOff x="904649" y="3562447"/>
            <a:chExt cx="520637" cy="754201"/>
          </a:xfrm>
        </p:grpSpPr>
        <p:sp>
          <p:nvSpPr>
            <p:cNvPr id="171" name="Google Shape;15843;p97">
              <a:extLst>
                <a:ext uri="{FF2B5EF4-FFF2-40B4-BE49-F238E27FC236}">
                  <a16:creationId xmlns="" xmlns:a16="http://schemas.microsoft.com/office/drawing/2014/main" id="{43721458-82CC-4BEE-93C9-3FD9EB421DE9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5844;p97">
              <a:extLst>
                <a:ext uri="{FF2B5EF4-FFF2-40B4-BE49-F238E27FC236}">
                  <a16:creationId xmlns="" xmlns:a16="http://schemas.microsoft.com/office/drawing/2014/main" id="{6D6EE0FC-1DEF-4966-8141-84722072B72A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4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3" name="Google Shape;15842;p97">
            <a:extLst>
              <a:ext uri="{FF2B5EF4-FFF2-40B4-BE49-F238E27FC236}">
                <a16:creationId xmlns="" xmlns:a16="http://schemas.microsoft.com/office/drawing/2014/main" id="{966583EB-716D-427E-9201-61DEA3E41C62}"/>
              </a:ext>
            </a:extLst>
          </p:cNvPr>
          <p:cNvGrpSpPr/>
          <p:nvPr/>
        </p:nvGrpSpPr>
        <p:grpSpPr>
          <a:xfrm>
            <a:off x="1135300" y="2272289"/>
            <a:ext cx="4557788" cy="928278"/>
            <a:chOff x="904649" y="3562447"/>
            <a:chExt cx="520637" cy="754201"/>
          </a:xfrm>
        </p:grpSpPr>
        <p:sp>
          <p:nvSpPr>
            <p:cNvPr id="174" name="Google Shape;15843;p97">
              <a:extLst>
                <a:ext uri="{FF2B5EF4-FFF2-40B4-BE49-F238E27FC236}">
                  <a16:creationId xmlns="" xmlns:a16="http://schemas.microsoft.com/office/drawing/2014/main" id="{B8044211-8152-4DE5-8962-3FB729498F7B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5844;p97">
              <a:extLst>
                <a:ext uri="{FF2B5EF4-FFF2-40B4-BE49-F238E27FC236}">
                  <a16:creationId xmlns="" xmlns:a16="http://schemas.microsoft.com/office/drawing/2014/main" id="{E4C68176-10E8-4C44-80CB-2AC4959754FE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6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6" name="Google Shape;15842;p97">
            <a:extLst>
              <a:ext uri="{FF2B5EF4-FFF2-40B4-BE49-F238E27FC236}">
                <a16:creationId xmlns="" xmlns:a16="http://schemas.microsoft.com/office/drawing/2014/main" id="{6107F750-A224-4C5F-BCF5-4F139042BEB2}"/>
              </a:ext>
            </a:extLst>
          </p:cNvPr>
          <p:cNvGrpSpPr/>
          <p:nvPr/>
        </p:nvGrpSpPr>
        <p:grpSpPr>
          <a:xfrm>
            <a:off x="1101075" y="4540617"/>
            <a:ext cx="4557788" cy="928278"/>
            <a:chOff x="904649" y="3562447"/>
            <a:chExt cx="520637" cy="754201"/>
          </a:xfrm>
        </p:grpSpPr>
        <p:sp>
          <p:nvSpPr>
            <p:cNvPr id="177" name="Google Shape;15843;p97">
              <a:extLst>
                <a:ext uri="{FF2B5EF4-FFF2-40B4-BE49-F238E27FC236}">
                  <a16:creationId xmlns="" xmlns:a16="http://schemas.microsoft.com/office/drawing/2014/main" id="{B1552289-EE7E-49A5-9B69-3E48CCC17C0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5844;p97">
              <a:extLst>
                <a:ext uri="{FF2B5EF4-FFF2-40B4-BE49-F238E27FC236}">
                  <a16:creationId xmlns="" xmlns:a16="http://schemas.microsoft.com/office/drawing/2014/main" id="{FD387390-3146-45BD-9CC0-F013F8B50090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10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9" name="Google Shape;15842;p97">
            <a:extLst>
              <a:ext uri="{FF2B5EF4-FFF2-40B4-BE49-F238E27FC236}">
                <a16:creationId xmlns="" xmlns:a16="http://schemas.microsoft.com/office/drawing/2014/main" id="{49961C36-28AE-4985-9D86-84946ADA5AD6}"/>
              </a:ext>
            </a:extLst>
          </p:cNvPr>
          <p:cNvGrpSpPr/>
          <p:nvPr/>
        </p:nvGrpSpPr>
        <p:grpSpPr>
          <a:xfrm>
            <a:off x="1101075" y="5552198"/>
            <a:ext cx="4557788" cy="928278"/>
            <a:chOff x="904649" y="3562447"/>
            <a:chExt cx="520637" cy="754201"/>
          </a:xfrm>
        </p:grpSpPr>
        <p:sp>
          <p:nvSpPr>
            <p:cNvPr id="180" name="Google Shape;15843;p97">
              <a:extLst>
                <a:ext uri="{FF2B5EF4-FFF2-40B4-BE49-F238E27FC236}">
                  <a16:creationId xmlns="" xmlns:a16="http://schemas.microsoft.com/office/drawing/2014/main" id="{7160170D-258A-45E7-A4BD-912B7A770195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5844;p97">
              <a:extLst>
                <a:ext uri="{FF2B5EF4-FFF2-40B4-BE49-F238E27FC236}">
                  <a16:creationId xmlns="" xmlns:a16="http://schemas.microsoft.com/office/drawing/2014/main" id="{3648BA83-902D-44C1-9CEE-F12E7DFD64F5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5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FB743C8-4641-49CA-9BE3-6A4C5136977F}"/>
              </a:ext>
            </a:extLst>
          </p:cNvPr>
          <p:cNvGrpSpPr/>
          <p:nvPr/>
        </p:nvGrpSpPr>
        <p:grpSpPr>
          <a:xfrm>
            <a:off x="7966623" y="1267023"/>
            <a:ext cx="2140270" cy="722689"/>
            <a:chOff x="6766893" y="2285316"/>
            <a:chExt cx="2140270" cy="722689"/>
          </a:xfrm>
        </p:grpSpPr>
        <p:grpSp>
          <p:nvGrpSpPr>
            <p:cNvPr id="182" name="Google Shape;15842;p97">
              <a:extLst>
                <a:ext uri="{FF2B5EF4-FFF2-40B4-BE49-F238E27FC236}">
                  <a16:creationId xmlns="" xmlns:a16="http://schemas.microsoft.com/office/drawing/2014/main" id="{8795BCBE-F751-4A3B-A56E-5F02A696F4A3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83" name="Google Shape;15843;p97">
                <a:extLst>
                  <a:ext uri="{FF2B5EF4-FFF2-40B4-BE49-F238E27FC236}">
                    <a16:creationId xmlns="" xmlns:a16="http://schemas.microsoft.com/office/drawing/2014/main" id="{61CBD12B-E424-4686-8A14-CBCB128F1E3D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844;p97">
                <a:extLst>
                  <a:ext uri="{FF2B5EF4-FFF2-40B4-BE49-F238E27FC236}">
                    <a16:creationId xmlns="" xmlns:a16="http://schemas.microsoft.com/office/drawing/2014/main" id="{C4C6FA29-37EB-4ECE-80DD-85D88C7F99B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6 =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CC1A2F31-C8A9-469A-9643-C08C84BB700B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="" xmlns:a16="http://schemas.microsoft.com/office/drawing/2014/main" id="{21E32255-14AA-4A31-A8E4-A5083F08241A}"/>
              </a:ext>
            </a:extLst>
          </p:cNvPr>
          <p:cNvGrpSpPr/>
          <p:nvPr/>
        </p:nvGrpSpPr>
        <p:grpSpPr>
          <a:xfrm>
            <a:off x="7985517" y="2272287"/>
            <a:ext cx="2140270" cy="722689"/>
            <a:chOff x="6766893" y="2285316"/>
            <a:chExt cx="2140270" cy="722689"/>
          </a:xfrm>
        </p:grpSpPr>
        <p:grpSp>
          <p:nvGrpSpPr>
            <p:cNvPr id="188" name="Google Shape;15842;p97">
              <a:extLst>
                <a:ext uri="{FF2B5EF4-FFF2-40B4-BE49-F238E27FC236}">
                  <a16:creationId xmlns="" xmlns:a16="http://schemas.microsoft.com/office/drawing/2014/main" id="{9339566C-FD97-490C-9E98-BD1F90B7B665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1" name="Google Shape;15843;p97">
                <a:extLst>
                  <a:ext uri="{FF2B5EF4-FFF2-40B4-BE49-F238E27FC236}">
                    <a16:creationId xmlns="" xmlns:a16="http://schemas.microsoft.com/office/drawing/2014/main" id="{93A4CAF5-D1BB-4979-B15A-F3368E341FB6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5844;p97">
                <a:extLst>
                  <a:ext uri="{FF2B5EF4-FFF2-40B4-BE49-F238E27FC236}">
                    <a16:creationId xmlns="" xmlns:a16="http://schemas.microsoft.com/office/drawing/2014/main" id="{7F3A7AB3-BFD8-4311-9F79-FEC56E91738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10 = </a:t>
                </a:r>
              </a:p>
            </p:txBody>
          </p:sp>
        </p:grpSp>
        <p:sp>
          <p:nvSpPr>
            <p:cNvPr id="190" name="Rectangle: Rounded Corners 189">
              <a:extLst>
                <a:ext uri="{FF2B5EF4-FFF2-40B4-BE49-F238E27FC236}">
                  <a16:creationId xmlns="" xmlns:a16="http://schemas.microsoft.com/office/drawing/2014/main" id="{5CB801BB-DDB3-4238-A337-E9F1F150E136}"/>
                </a:ext>
              </a:extLst>
            </p:cNvPr>
            <p:cNvSpPr/>
            <p:nvPr/>
          </p:nvSpPr>
          <p:spPr>
            <a:xfrm>
              <a:off x="8263471" y="2399010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="" xmlns:a16="http://schemas.microsoft.com/office/drawing/2014/main" id="{07055AF1-5772-4553-B590-BB141C1FE97E}"/>
              </a:ext>
            </a:extLst>
          </p:cNvPr>
          <p:cNvGrpSpPr/>
          <p:nvPr/>
        </p:nvGrpSpPr>
        <p:grpSpPr>
          <a:xfrm>
            <a:off x="7966623" y="3277550"/>
            <a:ext cx="2140270" cy="722689"/>
            <a:chOff x="6766893" y="2285316"/>
            <a:chExt cx="2140270" cy="722689"/>
          </a:xfrm>
        </p:grpSpPr>
        <p:grpSp>
          <p:nvGrpSpPr>
            <p:cNvPr id="195" name="Google Shape;15842;p97">
              <a:extLst>
                <a:ext uri="{FF2B5EF4-FFF2-40B4-BE49-F238E27FC236}">
                  <a16:creationId xmlns="" xmlns:a16="http://schemas.microsoft.com/office/drawing/2014/main" id="{C9DF6210-AF5A-49D4-91DA-668553956611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7" name="Google Shape;15843;p97">
                <a:extLst>
                  <a:ext uri="{FF2B5EF4-FFF2-40B4-BE49-F238E27FC236}">
                    <a16:creationId xmlns="" xmlns:a16="http://schemas.microsoft.com/office/drawing/2014/main" id="{B12AC3DE-05D8-4268-9CEB-7F92E0DD6C3B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5844;p97">
                <a:extLst>
                  <a:ext uri="{FF2B5EF4-FFF2-40B4-BE49-F238E27FC236}">
                    <a16:creationId xmlns="" xmlns:a16="http://schemas.microsoft.com/office/drawing/2014/main" id="{299E52A7-8218-4F76-9402-44D1675F4D3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4 = </a:t>
                </a:r>
              </a:p>
            </p:txBody>
          </p:sp>
        </p:grpSp>
        <p:sp>
          <p:nvSpPr>
            <p:cNvPr id="196" name="Rectangle: Rounded Corners 195">
              <a:extLst>
                <a:ext uri="{FF2B5EF4-FFF2-40B4-BE49-F238E27FC236}">
                  <a16:creationId xmlns="" xmlns:a16="http://schemas.microsoft.com/office/drawing/2014/main" id="{AABF5098-BC0B-466B-B9F3-169E810F92A4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="" xmlns:a16="http://schemas.microsoft.com/office/drawing/2014/main" id="{106939F3-4EBA-4763-B710-DEBCB51B47C4}"/>
              </a:ext>
            </a:extLst>
          </p:cNvPr>
          <p:cNvGrpSpPr/>
          <p:nvPr/>
        </p:nvGrpSpPr>
        <p:grpSpPr>
          <a:xfrm>
            <a:off x="8023518" y="4334439"/>
            <a:ext cx="2140270" cy="722689"/>
            <a:chOff x="6766893" y="2285316"/>
            <a:chExt cx="2140270" cy="722689"/>
          </a:xfrm>
        </p:grpSpPr>
        <p:grpSp>
          <p:nvGrpSpPr>
            <p:cNvPr id="200" name="Google Shape;15842;p97">
              <a:extLst>
                <a:ext uri="{FF2B5EF4-FFF2-40B4-BE49-F238E27FC236}">
                  <a16:creationId xmlns="" xmlns:a16="http://schemas.microsoft.com/office/drawing/2014/main" id="{B27B4775-1027-4CC3-B3C1-F42B90DF690F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02" name="Google Shape;15843;p97">
                <a:extLst>
                  <a:ext uri="{FF2B5EF4-FFF2-40B4-BE49-F238E27FC236}">
                    <a16:creationId xmlns="" xmlns:a16="http://schemas.microsoft.com/office/drawing/2014/main" id="{A3578100-2277-4076-9FA2-CB0832607924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5844;p97">
                <a:extLst>
                  <a:ext uri="{FF2B5EF4-FFF2-40B4-BE49-F238E27FC236}">
                    <a16:creationId xmlns="" xmlns:a16="http://schemas.microsoft.com/office/drawing/2014/main" id="{A8485BCD-8DA0-4241-A439-2095FB0DD9B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5 = </a:t>
                </a:r>
              </a:p>
            </p:txBody>
          </p:sp>
        </p:grpSp>
        <p:sp>
          <p:nvSpPr>
            <p:cNvPr id="201" name="Rectangle: Rounded Corners 200">
              <a:extLst>
                <a:ext uri="{FF2B5EF4-FFF2-40B4-BE49-F238E27FC236}">
                  <a16:creationId xmlns="" xmlns:a16="http://schemas.microsoft.com/office/drawing/2014/main" id="{6E9AD4BE-7474-4427-98D6-E4753F1C6359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61" name="Google Shape;15842;p97">
            <a:extLst>
              <a:ext uri="{FF2B5EF4-FFF2-40B4-BE49-F238E27FC236}">
                <a16:creationId xmlns="" xmlns:a16="http://schemas.microsoft.com/office/drawing/2014/main" id="{1B29BFFA-A639-4F44-BBA0-D70C46CFB16D}"/>
              </a:ext>
            </a:extLst>
          </p:cNvPr>
          <p:cNvGrpSpPr/>
          <p:nvPr/>
        </p:nvGrpSpPr>
        <p:grpSpPr>
          <a:xfrm>
            <a:off x="1101075" y="3406453"/>
            <a:ext cx="4557788" cy="928278"/>
            <a:chOff x="904649" y="3562447"/>
            <a:chExt cx="520637" cy="754201"/>
          </a:xfrm>
        </p:grpSpPr>
        <p:sp>
          <p:nvSpPr>
            <p:cNvPr id="262" name="Google Shape;15843;p97">
              <a:extLst>
                <a:ext uri="{FF2B5EF4-FFF2-40B4-BE49-F238E27FC236}">
                  <a16:creationId xmlns="" xmlns:a16="http://schemas.microsoft.com/office/drawing/2014/main" id="{683E05E5-D331-4509-AEE0-841611B75C6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5844;p97">
              <a:extLst>
                <a:ext uri="{FF2B5EF4-FFF2-40B4-BE49-F238E27FC236}">
                  <a16:creationId xmlns="" xmlns:a16="http://schemas.microsoft.com/office/drawing/2014/main" id="{177CD3B5-F5A1-4E21-BB39-E29C2C4B2923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3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="" xmlns:a16="http://schemas.microsoft.com/office/drawing/2014/main" id="{BEE575AD-3BB2-49CE-9DBB-1A7B94DAEA1A}"/>
              </a:ext>
            </a:extLst>
          </p:cNvPr>
          <p:cNvGrpSpPr/>
          <p:nvPr/>
        </p:nvGrpSpPr>
        <p:grpSpPr>
          <a:xfrm>
            <a:off x="8023518" y="5332426"/>
            <a:ext cx="2140270" cy="722689"/>
            <a:chOff x="6766893" y="2285316"/>
            <a:chExt cx="2140270" cy="722689"/>
          </a:xfrm>
        </p:grpSpPr>
        <p:grpSp>
          <p:nvGrpSpPr>
            <p:cNvPr id="266" name="Google Shape;15842;p97">
              <a:extLst>
                <a:ext uri="{FF2B5EF4-FFF2-40B4-BE49-F238E27FC236}">
                  <a16:creationId xmlns="" xmlns:a16="http://schemas.microsoft.com/office/drawing/2014/main" id="{B2FE0F77-FCC2-41C4-8956-BF0980B8B7CA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68" name="Google Shape;15843;p97">
                <a:extLst>
                  <a:ext uri="{FF2B5EF4-FFF2-40B4-BE49-F238E27FC236}">
                    <a16:creationId xmlns="" xmlns:a16="http://schemas.microsoft.com/office/drawing/2014/main" id="{66CC293A-A2CD-4433-AB88-5191074E1377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5844;p97">
                <a:extLst>
                  <a:ext uri="{FF2B5EF4-FFF2-40B4-BE49-F238E27FC236}">
                    <a16:creationId xmlns="" xmlns:a16="http://schemas.microsoft.com/office/drawing/2014/main" id="{BF31A6E4-1227-4D51-8AC4-015D1B462E8A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3 = </a:t>
                </a:r>
              </a:p>
            </p:txBody>
          </p:sp>
        </p:grpSp>
        <p:sp>
          <p:nvSpPr>
            <p:cNvPr id="267" name="Rectangle: Rounded Corners 266">
              <a:extLst>
                <a:ext uri="{FF2B5EF4-FFF2-40B4-BE49-F238E27FC236}">
                  <a16:creationId xmlns="" xmlns:a16="http://schemas.microsoft.com/office/drawing/2014/main" id="{6DB53367-DFAB-4724-A060-16DC0AF2D79A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0DB710-AC98-4530-8FE3-E6A3CD65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580" y="275404"/>
            <a:ext cx="1123950" cy="13239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47FCA7-D5A7-4216-A7D7-AE1E8BE1D4DF}"/>
              </a:ext>
            </a:extLst>
          </p:cNvPr>
          <p:cNvSpPr/>
          <p:nvPr/>
        </p:nvSpPr>
        <p:spPr>
          <a:xfrm>
            <a:off x="5695950" y="1600200"/>
            <a:ext cx="2234456" cy="2105025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: Shape 269">
            <a:extLst>
              <a:ext uri="{FF2B5EF4-FFF2-40B4-BE49-F238E27FC236}">
                <a16:creationId xmlns="" xmlns:a16="http://schemas.microsoft.com/office/drawing/2014/main" id="{64ECBAC7-63FC-4F25-91CD-50A78867DC81}"/>
              </a:ext>
            </a:extLst>
          </p:cNvPr>
          <p:cNvSpPr/>
          <p:nvPr/>
        </p:nvSpPr>
        <p:spPr>
          <a:xfrm flipV="1">
            <a:off x="5657949" y="1695409"/>
            <a:ext cx="2308674" cy="928278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: Shape 270">
            <a:extLst>
              <a:ext uri="{FF2B5EF4-FFF2-40B4-BE49-F238E27FC236}">
                <a16:creationId xmlns="" xmlns:a16="http://schemas.microsoft.com/office/drawing/2014/main" id="{3BEA7D74-6CCA-4E8B-BE88-A5021FCC0EC5}"/>
              </a:ext>
            </a:extLst>
          </p:cNvPr>
          <p:cNvSpPr/>
          <p:nvPr/>
        </p:nvSpPr>
        <p:spPr>
          <a:xfrm>
            <a:off x="5608853" y="3957553"/>
            <a:ext cx="2376664" cy="1736217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: Shape 271">
            <a:extLst>
              <a:ext uri="{FF2B5EF4-FFF2-40B4-BE49-F238E27FC236}">
                <a16:creationId xmlns="" xmlns:a16="http://schemas.microsoft.com/office/drawing/2014/main" id="{941AE5B2-0C5B-4BD0-92CE-4DBC4CE04A98}"/>
              </a:ext>
            </a:extLst>
          </p:cNvPr>
          <p:cNvSpPr/>
          <p:nvPr/>
        </p:nvSpPr>
        <p:spPr>
          <a:xfrm flipV="1">
            <a:off x="5663110" y="2643608"/>
            <a:ext cx="2303513" cy="2349456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: Shape 272">
            <a:extLst>
              <a:ext uri="{FF2B5EF4-FFF2-40B4-BE49-F238E27FC236}">
                <a16:creationId xmlns="" xmlns:a16="http://schemas.microsoft.com/office/drawing/2014/main" id="{095249D5-2CEE-43D2-BD97-97444A62DE45}"/>
              </a:ext>
            </a:extLst>
          </p:cNvPr>
          <p:cNvSpPr/>
          <p:nvPr/>
        </p:nvSpPr>
        <p:spPr>
          <a:xfrm flipV="1">
            <a:off x="5644003" y="4680240"/>
            <a:ext cx="2376664" cy="1412471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18776D7-DA52-471E-90D5-FDD038D1788F}"/>
              </a:ext>
            </a:extLst>
          </p:cNvPr>
          <p:cNvSpPr/>
          <p:nvPr/>
        </p:nvSpPr>
        <p:spPr>
          <a:xfrm>
            <a:off x="9271595" y="1387586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="" xmlns:a16="http://schemas.microsoft.com/office/drawing/2014/main" id="{E0A5385C-37F1-464B-A798-BF58A4BEA7AE}"/>
              </a:ext>
            </a:extLst>
          </p:cNvPr>
          <p:cNvSpPr/>
          <p:nvPr/>
        </p:nvSpPr>
        <p:spPr>
          <a:xfrm>
            <a:off x="9442072" y="2385981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="" xmlns:a16="http://schemas.microsoft.com/office/drawing/2014/main" id="{1B023DB7-1836-4289-802B-AF8C3B7FBB8E}"/>
              </a:ext>
            </a:extLst>
          </p:cNvPr>
          <p:cNvSpPr/>
          <p:nvPr/>
        </p:nvSpPr>
        <p:spPr>
          <a:xfrm>
            <a:off x="9269913" y="3395254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="" xmlns:a16="http://schemas.microsoft.com/office/drawing/2014/main" id="{B9509F77-3A4B-4D76-898B-946285796C04}"/>
              </a:ext>
            </a:extLst>
          </p:cNvPr>
          <p:cNvSpPr/>
          <p:nvPr/>
        </p:nvSpPr>
        <p:spPr>
          <a:xfrm>
            <a:off x="9306167" y="4462272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="" xmlns:a16="http://schemas.microsoft.com/office/drawing/2014/main" id="{65419E01-3231-4658-AD6C-D0C0B184AE0F}"/>
              </a:ext>
            </a:extLst>
          </p:cNvPr>
          <p:cNvSpPr/>
          <p:nvPr/>
        </p:nvSpPr>
        <p:spPr>
          <a:xfrm>
            <a:off x="9307872" y="5444753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921">
        <p:fade/>
      </p:transition>
    </mc:Choice>
    <mc:Fallback xmlns="">
      <p:transition spd="med" advTm="55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70" grpId="0" animBg="1"/>
      <p:bldP spid="271" grpId="0" animBg="1"/>
      <p:bldP spid="272" grpId="0" animBg="1"/>
      <p:bldP spid="273" grpId="0" animBg="1"/>
      <p:bldP spid="11" grpId="0" animBg="1"/>
      <p:bldP spid="274" grpId="0" animBg="1"/>
      <p:bldP spid="281" grpId="0" animBg="1"/>
      <p:bldP spid="282" grpId="0" animBg="1"/>
      <p:bldP spid="28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9|1.6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3|6.4|6.5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632</Words>
  <Application>Microsoft Office PowerPoint</Application>
  <PresentationFormat>Widescreen</PresentationFormat>
  <Paragraphs>298</Paragraphs>
  <Slides>13</Slides>
  <Notes>11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Coiny</vt:lpstr>
      <vt:lpstr>Montserrat</vt:lpstr>
      <vt:lpstr>Montserrat Alternates</vt:lpstr>
      <vt:lpstr>Pangolin</vt:lpstr>
      <vt:lpstr>Times New Roman</vt:lpstr>
      <vt:lpstr>字魂27号-布丁体</vt:lpstr>
      <vt:lpstr>杨任东竹石体-Semibold</vt:lpstr>
      <vt:lpstr>Forest Animals Planner by Slidesgo</vt:lpstr>
      <vt:lpstr>1_Office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- LỚP 4</dc:title>
  <dc:creator>thao</dc:creator>
  <cp:lastModifiedBy>AutoBVT</cp:lastModifiedBy>
  <cp:revision>39</cp:revision>
  <dcterms:created xsi:type="dcterms:W3CDTF">2022-06-23T02:13:52Z</dcterms:created>
  <dcterms:modified xsi:type="dcterms:W3CDTF">2023-10-02T14:15:25Z</dcterms:modified>
</cp:coreProperties>
</file>