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7" r:id="rId2"/>
    <p:sldMasterId id="2147483761" r:id="rId3"/>
    <p:sldMasterId id="2147483776" r:id="rId4"/>
    <p:sldMasterId id="2147483790" r:id="rId5"/>
  </p:sldMasterIdLst>
  <p:notesMasterIdLst>
    <p:notesMasterId r:id="rId28"/>
  </p:notesMasterIdLst>
  <p:sldIdLst>
    <p:sldId id="740" r:id="rId6"/>
    <p:sldId id="512" r:id="rId7"/>
    <p:sldId id="513" r:id="rId8"/>
    <p:sldId id="514" r:id="rId9"/>
    <p:sldId id="515" r:id="rId10"/>
    <p:sldId id="516" r:id="rId11"/>
    <p:sldId id="538" r:id="rId12"/>
    <p:sldId id="258" r:id="rId13"/>
    <p:sldId id="259" r:id="rId14"/>
    <p:sldId id="746" r:id="rId15"/>
    <p:sldId id="260" r:id="rId16"/>
    <p:sldId id="741" r:id="rId17"/>
    <p:sldId id="742" r:id="rId18"/>
    <p:sldId id="744" r:id="rId19"/>
    <p:sldId id="745" r:id="rId20"/>
    <p:sldId id="747" r:id="rId21"/>
    <p:sldId id="261" r:id="rId22"/>
    <p:sldId id="748" r:id="rId23"/>
    <p:sldId id="749" r:id="rId24"/>
    <p:sldId id="544" r:id="rId25"/>
    <p:sldId id="545"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820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32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119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233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10263911"/>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48119153"/>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55830710"/>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61488289"/>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84970834"/>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32431987"/>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4723397"/>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28343277"/>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975389201"/>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2336289"/>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7246855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99826"/>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67569"/>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845450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410295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0084935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6155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10261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22995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83739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290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8418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429318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32313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3350353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193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7738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118132687"/>
      </p:ext>
    </p:extLst>
  </p:cSld>
  <p:clrMapOvr>
    <a:masterClrMapping/>
  </p:clrMapOvr>
  <p:transition spd="med">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58934328"/>
      </p:ext>
    </p:extLst>
  </p:cSld>
  <p:clrMapOvr>
    <a:masterClrMapping/>
  </p:clrMapOvr>
  <p:transition spd="med">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59020654"/>
      </p:ext>
    </p:extLst>
  </p:cSld>
  <p:clrMapOvr>
    <a:masterClrMapping/>
  </p:clrMapOvr>
  <p:transition spd="med">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3549548"/>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02374673"/>
      </p:ext>
    </p:extLst>
  </p:cSld>
  <p:clrMapOvr>
    <a:masterClrMapping/>
  </p:clrMapOvr>
  <p:transition spd="med">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8144315"/>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5698413"/>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441685472"/>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34598008"/>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934569542"/>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2024/3/20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73120004"/>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46851"/>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290632448"/>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17788963"/>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19160590"/>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74353704"/>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2024/3/20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535860795"/>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2024/3/20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373109759"/>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2024/3/20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28263287"/>
      </p:ext>
    </p:extLst>
  </p:cSld>
  <p:clrMapOvr>
    <a:masterClrMapping/>
  </p:clrMapOvr>
  <p:transition spd="med">
    <p:pull/>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652738074"/>
      </p:ext>
    </p:extLst>
  </p:cSld>
  <p:clrMapOvr>
    <a:masterClrMapping/>
  </p:clrMapOvr>
  <p:transition spd="med">
    <p:pull/>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72253663"/>
      </p:ext>
    </p:extLst>
  </p:cSld>
  <p:clrMapOvr>
    <a:masterClrMapping/>
  </p:clrMapOvr>
  <p:transition spd="med">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05709081"/>
      </p:ext>
    </p:extLst>
  </p:cSld>
  <p:clrMapOvr>
    <a:masterClrMapping/>
  </p:clrMapOvr>
  <p:transition spd="med">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81172205"/>
      </p:ext>
    </p:extLst>
  </p:cSld>
  <p:clrMapOvr>
    <a:masterClrMapping/>
  </p:clrMapOvr>
  <p:transition spd="med">
    <p:pull/>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84220"/>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77003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3.jp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1.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3.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4.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image" Target="../media/image9.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jp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DE184497-1AA9-8648-FFE7-7CA74BA6A490}"/>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2477750" y="161925"/>
            <a:ext cx="1524000" cy="1524000"/>
          </a:xfrm>
          <a:prstGeom prst="rect">
            <a:avLst/>
          </a:prstGeom>
        </p:spPr>
      </p:pic>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690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id="{D3D7922E-5E47-3B42-BF3B-9FCDB5C47A8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458700" y="85725"/>
            <a:ext cx="1409700" cy="1409700"/>
          </a:xfrm>
          <a:prstGeom prst="rect">
            <a:avLst/>
          </a:prstGeom>
        </p:spPr>
      </p:pic>
    </p:spTree>
    <p:extLst>
      <p:ext uri="{BB962C8B-B14F-4D97-AF65-F5344CB8AC3E}">
        <p14:creationId xmlns:p14="http://schemas.microsoft.com/office/powerpoint/2010/main" val="2255236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18299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2024/3/20</a:t>
            </a:fld>
            <a:endParaRPr lang="zh-CN" alt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
        <p:nvSpPr>
          <p:cNvPr id="7" name="TextBox 6">
            <a:extLst>
              <a:ext uri="{FF2B5EF4-FFF2-40B4-BE49-F238E27FC236}">
                <a16:creationId xmlns:a16="http://schemas.microsoft.com/office/drawing/2014/main" id="{3F13F332-62BD-4EDF-903A-61CEC86ED02E}"/>
              </a:ext>
            </a:extLst>
          </p:cNvPr>
          <p:cNvSpPr txBox="1"/>
          <p:nvPr userDrawn="1"/>
        </p:nvSpPr>
        <p:spPr>
          <a:xfrm>
            <a:off x="0" y="-4120"/>
            <a:ext cx="621533" cy="369246"/>
          </a:xfrm>
          <a:prstGeom prst="rect">
            <a:avLst/>
          </a:prstGeom>
          <a:noFill/>
        </p:spPr>
        <p:txBody>
          <a:bodyPr wrap="none" rtlCol="0">
            <a:spAutoFit/>
          </a:bodyPr>
          <a:lstStyle/>
          <a:p>
            <a:r>
              <a:rPr lang="en-US" sz="1800">
                <a:solidFill>
                  <a:schemeClr val="accent6">
                    <a:lumMod val="20000"/>
                    <a:lumOff val="80000"/>
                  </a:schemeClr>
                </a:solidFill>
                <a:latin typeface="UTM Mabella"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95219" y="9010866"/>
            <a:ext cx="1118753" cy="966129"/>
          </a:xfrm>
          <a:prstGeom prst="rect">
            <a:avLst/>
          </a:prstGeom>
        </p:spPr>
      </p:pic>
    </p:spTree>
    <p:extLst>
      <p:ext uri="{BB962C8B-B14F-4D97-AF65-F5344CB8AC3E}">
        <p14:creationId xmlns:p14="http://schemas.microsoft.com/office/powerpoint/2010/main" val="31546838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9.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ONG%20ANH/anh%20thoai/phan%20bon.ppt" TargetMode="Externa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67.xml"/><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89.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348059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9">
                                            <p:txEl>
                                              <p:pRg st="7" end="7"/>
                                            </p:txEl>
                                          </p:spTgt>
                                        </p:tgtEl>
                                        <p:attrNameLst>
                                          <p:attrName>style.visibility</p:attrName>
                                        </p:attrNameLst>
                                      </p:cBhvr>
                                      <p:to>
                                        <p:strVal val="visible"/>
                                      </p:to>
                                    </p:set>
                                    <p:animEffect transition="in" filter="wipe(down)">
                                      <p:cBhvr>
                                        <p:cTn id="84" dur="500"/>
                                        <p:tgtEl>
                                          <p:spTgt spid="4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
                                            <p:txEl>
                                              <p:pRg st="8" end="8"/>
                                            </p:txEl>
                                          </p:spTgt>
                                        </p:tgtEl>
                                        <p:attrNameLst>
                                          <p:attrName>style.visibility</p:attrName>
                                        </p:attrNameLst>
                                      </p:cBhvr>
                                      <p:to>
                                        <p:strVal val="visible"/>
                                      </p:to>
                                    </p:set>
                                    <p:animEffect transition="in" filter="wipe(down)">
                                      <p:cBhvr>
                                        <p:cTn id="89"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id="{6134DD63-C601-77EA-241E-84CBDEBD2B0B}"/>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12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12 :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4">
                                            <p:txEl>
                                              <p:pRg st="7" end="7"/>
                                            </p:txEl>
                                          </p:spTgt>
                                        </p:tgtEl>
                                        <p:attrNameLst>
                                          <p:attrName>style.visibility</p:attrName>
                                        </p:attrNameLst>
                                      </p:cBhvr>
                                      <p:to>
                                        <p:strVal val="visible"/>
                                      </p:to>
                                    </p:set>
                                    <p:animEffect transition="in" filter="wipe(down)">
                                      <p:cBhvr>
                                        <p:cTn id="76" dur="500"/>
                                        <p:tgtEl>
                                          <p:spTgt spid="5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4">
                                            <p:txEl>
                                              <p:pRg st="8" end="8"/>
                                            </p:txEl>
                                          </p:spTgt>
                                        </p:tgtEl>
                                        <p:attrNameLst>
                                          <p:attrName>style.visibility</p:attrName>
                                        </p:attrNameLst>
                                      </p:cBhvr>
                                      <p:to>
                                        <p:strVal val="visible"/>
                                      </p:to>
                                    </p:set>
                                    <p:animEffect transition="in" filter="wipe(down)">
                                      <p:cBhvr>
                                        <p:cTn id="81" dur="500"/>
                                        <p:tgtEl>
                                          <p:spTgt spid="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13216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2879795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645004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4167149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spTree>
    <p:extLst>
      <p:ext uri="{BB962C8B-B14F-4D97-AF65-F5344CB8AC3E}">
        <p14:creationId xmlns:p14="http://schemas.microsoft.com/office/powerpoint/2010/main" val="389240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613226"/>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911003"/>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226159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a16="http://schemas.microsoft.com/office/drawing/2014/main"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a16="http://schemas.microsoft.com/office/drawing/2014/main"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a16="http://schemas.microsoft.com/office/drawing/2014/main"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a16="http://schemas.microsoft.com/office/drawing/2014/main" id="{D4EDBF7F-A040-489B-9DD9-001236E5C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E5929B31-C064-4E36-8583-45BE156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41D40DD-81CA-4939-8106-AC9612A6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18BE018-4D04-4A5E-94B0-EB9BEDFE9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a16="http://schemas.microsoft.com/office/drawing/2014/main"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a16="http://schemas.microsoft.com/office/drawing/2014/main" id="{63F42B9F-D5E7-44D4-B57F-22D9EB011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A4DAC2BA-C1BD-472E-B12C-4D7362314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90096EC6-5AD2-40B1-8993-9E2E8D33A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a16="http://schemas.microsoft.com/office/drawing/2014/main"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a16="http://schemas.microsoft.com/office/drawing/2014/main"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a16="http://schemas.microsoft.com/office/drawing/2014/main"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448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
        <p:nvSpPr>
          <p:cNvPr id="6" name="TextBox 5">
            <a:extLst>
              <a:ext uri="{FF2B5EF4-FFF2-40B4-BE49-F238E27FC236}">
                <a16:creationId xmlns:a16="http://schemas.microsoft.com/office/drawing/2014/main" id="{ABA1E9CB-13FD-4D49-D3C4-1B1114092E97}"/>
              </a:ext>
            </a:extLst>
          </p:cNvPr>
          <p:cNvSpPr txBox="1"/>
          <p:nvPr/>
        </p:nvSpPr>
        <p:spPr>
          <a:xfrm>
            <a:off x="3600450" y="1038225"/>
            <a:ext cx="6391275" cy="523220"/>
          </a:xfrm>
          <a:prstGeom prst="rect">
            <a:avLst/>
          </a:prstGeom>
          <a:noFill/>
        </p:spPr>
        <p:txBody>
          <a:bodyPr wrap="square" rtlCol="0">
            <a:spAutoFit/>
          </a:bodyPr>
          <a:lstStyle/>
          <a:p>
            <a:r>
              <a:rPr lang="en-US" sz="2800" dirty="0" err="1"/>
              <a:t>Thứ</a:t>
            </a:r>
            <a:r>
              <a:rPr lang="en-US" sz="2800" dirty="0"/>
              <a:t>….</a:t>
            </a:r>
            <a:r>
              <a:rPr lang="en-US" sz="2800" dirty="0" err="1"/>
              <a:t>ngày</a:t>
            </a:r>
            <a:r>
              <a:rPr lang="en-US" sz="2800" dirty="0"/>
              <a:t>….</a:t>
            </a:r>
            <a:r>
              <a:rPr lang="en-US" sz="2800" dirty="0" err="1"/>
              <a:t>tháng</a:t>
            </a:r>
            <a:r>
              <a:rPr lang="en-US" sz="2800" dirty="0"/>
              <a:t>….</a:t>
            </a:r>
            <a:r>
              <a:rPr lang="en-US" sz="2800" dirty="0" err="1"/>
              <a:t>năm</a:t>
            </a:r>
            <a:r>
              <a:rPr 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528;p37">
            <a:extLst>
              <a:ext uri="{FF2B5EF4-FFF2-40B4-BE49-F238E27FC236}">
                <a16:creationId xmlns:a16="http://schemas.microsoft.com/office/drawing/2014/main" id="{ED740A85-E93E-4DED-B900-9CBB73824452}"/>
              </a:ext>
            </a:extLst>
          </p:cNvPr>
          <p:cNvSpPr/>
          <p:nvPr/>
        </p:nvSpPr>
        <p:spPr>
          <a:xfrm flipH="1">
            <a:off x="7493128" y="-54915"/>
            <a:ext cx="1472855" cy="984033"/>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1529;p37">
            <a:extLst>
              <a:ext uri="{FF2B5EF4-FFF2-40B4-BE49-F238E27FC236}">
                <a16:creationId xmlns:a16="http://schemas.microsoft.com/office/drawing/2014/main" id="{30EC7926-76A6-455C-80BB-834ECF715E7F}"/>
              </a:ext>
            </a:extLst>
          </p:cNvPr>
          <p:cNvSpPr/>
          <p:nvPr/>
        </p:nvSpPr>
        <p:spPr>
          <a:xfrm>
            <a:off x="454074" y="602166"/>
            <a:ext cx="11283851" cy="5305092"/>
          </a:xfrm>
          <a:prstGeom prst="roundRect">
            <a:avLst>
              <a:gd name="adj" fmla="val 40483"/>
            </a:avLst>
          </a:prstGeom>
          <a:solidFill>
            <a:srgbClr val="FFFFFF"/>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1598;p37">
            <a:extLst>
              <a:ext uri="{FF2B5EF4-FFF2-40B4-BE49-F238E27FC236}">
                <a16:creationId xmlns:a16="http://schemas.microsoft.com/office/drawing/2014/main" id="{487C7D88-41F0-47D6-B4A6-4ABB541897D5}"/>
              </a:ext>
            </a:extLst>
          </p:cNvPr>
          <p:cNvSpPr/>
          <p:nvPr/>
        </p:nvSpPr>
        <p:spPr>
          <a:xfrm>
            <a:off x="1930096" y="-169608"/>
            <a:ext cx="1009298" cy="674324"/>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TextBox 952">
            <a:extLst>
              <a:ext uri="{FF2B5EF4-FFF2-40B4-BE49-F238E27FC236}">
                <a16:creationId xmlns:a16="http://schemas.microsoft.com/office/drawing/2014/main" id="{F5D53856-7255-48A3-8C6C-59C086E40503}"/>
              </a:ext>
            </a:extLst>
          </p:cNvPr>
          <p:cNvSpPr txBox="1"/>
          <p:nvPr/>
        </p:nvSpPr>
        <p:spPr>
          <a:xfrm>
            <a:off x="2058831" y="2198224"/>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Nhận biết và giải được bài toán tìm hai số biết tổng và hiệu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của</a:t>
            </a: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hai số đó.</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sp>
        <p:nvSpPr>
          <p:cNvPr id="992" name="TextBox 991">
            <a:extLst>
              <a:ext uri="{FF2B5EF4-FFF2-40B4-BE49-F238E27FC236}">
                <a16:creationId xmlns:a16="http://schemas.microsoft.com/office/drawing/2014/main" id="{A28CB77A-D77F-44CB-A23B-4CCF00AD6872}"/>
              </a:ext>
            </a:extLst>
          </p:cNvPr>
          <p:cNvSpPr txBox="1"/>
          <p:nvPr/>
        </p:nvSpPr>
        <p:spPr>
          <a:xfrm>
            <a:off x="2097286" y="3298336"/>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Vận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tập</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toán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liên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quan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93" name="Google Shape;605;p27">
            <a:extLst>
              <a:ext uri="{FF2B5EF4-FFF2-40B4-BE49-F238E27FC236}">
                <a16:creationId xmlns:a16="http://schemas.microsoft.com/office/drawing/2014/main" id="{A1D8BD86-FF34-41AF-8691-C21DDD9D6A6E}"/>
              </a:ext>
            </a:extLst>
          </p:cNvPr>
          <p:cNvGrpSpPr/>
          <p:nvPr/>
        </p:nvGrpSpPr>
        <p:grpSpPr>
          <a:xfrm rot="21254729" flipH="1">
            <a:off x="1365187" y="2145952"/>
            <a:ext cx="451339" cy="622269"/>
            <a:chOff x="10334852" y="2548724"/>
            <a:chExt cx="1076956" cy="1931726"/>
          </a:xfrm>
        </p:grpSpPr>
        <p:sp>
          <p:nvSpPr>
            <p:cNvPr id="994" name="Google Shape;606;p27">
              <a:extLst>
                <a:ext uri="{FF2B5EF4-FFF2-40B4-BE49-F238E27FC236}">
                  <a16:creationId xmlns:a16="http://schemas.microsoft.com/office/drawing/2014/main" id="{0563218B-127B-4308-8B85-BE80FD9C44AA}"/>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5" name="Google Shape;607;p27">
              <a:extLst>
                <a:ext uri="{FF2B5EF4-FFF2-40B4-BE49-F238E27FC236}">
                  <a16:creationId xmlns:a16="http://schemas.microsoft.com/office/drawing/2014/main" id="{A75E051B-F3FA-4D48-8E23-8200D0B17761}"/>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6" name="Google Shape;608;p27">
              <a:extLst>
                <a:ext uri="{FF2B5EF4-FFF2-40B4-BE49-F238E27FC236}">
                  <a16:creationId xmlns:a16="http://schemas.microsoft.com/office/drawing/2014/main" id="{AA2A1A4A-A3C8-4572-8899-A73B53FFDB41}"/>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7" name="Google Shape;609;p27">
              <a:extLst>
                <a:ext uri="{FF2B5EF4-FFF2-40B4-BE49-F238E27FC236}">
                  <a16:creationId xmlns:a16="http://schemas.microsoft.com/office/drawing/2014/main" id="{30761914-9184-4458-A23F-874AE307EDC4}"/>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8" name="Google Shape;610;p27">
              <a:extLst>
                <a:ext uri="{FF2B5EF4-FFF2-40B4-BE49-F238E27FC236}">
                  <a16:creationId xmlns:a16="http://schemas.microsoft.com/office/drawing/2014/main" id="{1B6A83EB-9FA2-43FE-A64F-42422D89ECB3}"/>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9" name="Google Shape;611;p27">
              <a:extLst>
                <a:ext uri="{FF2B5EF4-FFF2-40B4-BE49-F238E27FC236}">
                  <a16:creationId xmlns:a16="http://schemas.microsoft.com/office/drawing/2014/main" id="{540CB34F-5CDC-41A5-B26C-43C4E0386E66}"/>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0" name="Google Shape;612;p27">
              <a:extLst>
                <a:ext uri="{FF2B5EF4-FFF2-40B4-BE49-F238E27FC236}">
                  <a16:creationId xmlns:a16="http://schemas.microsoft.com/office/drawing/2014/main" id="{B63D0681-AD80-4F14-982F-9626F41BAA22}"/>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1" name="Google Shape;613;p27">
              <a:extLst>
                <a:ext uri="{FF2B5EF4-FFF2-40B4-BE49-F238E27FC236}">
                  <a16:creationId xmlns:a16="http://schemas.microsoft.com/office/drawing/2014/main" id="{79E2D530-2207-4EE3-A3CD-A08F9D0DDD2C}"/>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2" name="Google Shape;614;p27">
              <a:extLst>
                <a:ext uri="{FF2B5EF4-FFF2-40B4-BE49-F238E27FC236}">
                  <a16:creationId xmlns:a16="http://schemas.microsoft.com/office/drawing/2014/main" id="{5F30C05E-57F9-4CC3-877F-E2B471912843}"/>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3" name="Google Shape;615;p27">
              <a:extLst>
                <a:ext uri="{FF2B5EF4-FFF2-40B4-BE49-F238E27FC236}">
                  <a16:creationId xmlns:a16="http://schemas.microsoft.com/office/drawing/2014/main" id="{DDA9756B-057E-4E8F-9382-F2E59A699A71}"/>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4" name="Google Shape;616;p27">
              <a:extLst>
                <a:ext uri="{FF2B5EF4-FFF2-40B4-BE49-F238E27FC236}">
                  <a16:creationId xmlns:a16="http://schemas.microsoft.com/office/drawing/2014/main" id="{5AF7C284-43C1-4EB0-AAC6-B24D0EDB960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5" name="Google Shape;617;p27">
              <a:extLst>
                <a:ext uri="{FF2B5EF4-FFF2-40B4-BE49-F238E27FC236}">
                  <a16:creationId xmlns:a16="http://schemas.microsoft.com/office/drawing/2014/main" id="{1385F005-E8F6-4C9F-B54B-175EE2D25D0B}"/>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6" name="Google Shape;618;p27">
              <a:extLst>
                <a:ext uri="{FF2B5EF4-FFF2-40B4-BE49-F238E27FC236}">
                  <a16:creationId xmlns:a16="http://schemas.microsoft.com/office/drawing/2014/main" id="{0271FDDD-EFC2-4843-B6AA-6687FEA47CFC}"/>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7" name="Google Shape;619;p27">
              <a:extLst>
                <a:ext uri="{FF2B5EF4-FFF2-40B4-BE49-F238E27FC236}">
                  <a16:creationId xmlns:a16="http://schemas.microsoft.com/office/drawing/2014/main" id="{03A7746B-BBA9-4D42-AF1D-B8A427424C0D}"/>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8" name="Google Shape;620;p27">
              <a:extLst>
                <a:ext uri="{FF2B5EF4-FFF2-40B4-BE49-F238E27FC236}">
                  <a16:creationId xmlns:a16="http://schemas.microsoft.com/office/drawing/2014/main" id="{3629E1BB-A66A-413B-8A1A-C7A7733B5438}"/>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9" name="Google Shape;621;p27">
              <a:extLst>
                <a:ext uri="{FF2B5EF4-FFF2-40B4-BE49-F238E27FC236}">
                  <a16:creationId xmlns:a16="http://schemas.microsoft.com/office/drawing/2014/main" id="{F3B9CCB8-0CE8-49D0-8CAC-8001407F645A}"/>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0" name="Google Shape;622;p27">
              <a:extLst>
                <a:ext uri="{FF2B5EF4-FFF2-40B4-BE49-F238E27FC236}">
                  <a16:creationId xmlns:a16="http://schemas.microsoft.com/office/drawing/2014/main" id="{F4BCF9EC-81BF-4433-8F4E-023A85656FFA}"/>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1" name="Google Shape;623;p27">
              <a:extLst>
                <a:ext uri="{FF2B5EF4-FFF2-40B4-BE49-F238E27FC236}">
                  <a16:creationId xmlns:a16="http://schemas.microsoft.com/office/drawing/2014/main" id="{3663727F-5DD3-492A-8298-2EA4CC6F40F8}"/>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2" name="Google Shape;624;p27">
              <a:extLst>
                <a:ext uri="{FF2B5EF4-FFF2-40B4-BE49-F238E27FC236}">
                  <a16:creationId xmlns:a16="http://schemas.microsoft.com/office/drawing/2014/main" id="{1FA6032C-FB25-44D1-9877-FCD2EEAD4B18}"/>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3" name="Google Shape;625;p27">
              <a:extLst>
                <a:ext uri="{FF2B5EF4-FFF2-40B4-BE49-F238E27FC236}">
                  <a16:creationId xmlns:a16="http://schemas.microsoft.com/office/drawing/2014/main" id="{5970AF62-B620-4368-8C16-E48B541AC37C}"/>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4" name="Google Shape;626;p27">
              <a:extLst>
                <a:ext uri="{FF2B5EF4-FFF2-40B4-BE49-F238E27FC236}">
                  <a16:creationId xmlns:a16="http://schemas.microsoft.com/office/drawing/2014/main" id="{8812B25D-0B94-4A25-A4A1-57019E7596CE}"/>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5" name="Google Shape;627;p27">
              <a:extLst>
                <a:ext uri="{FF2B5EF4-FFF2-40B4-BE49-F238E27FC236}">
                  <a16:creationId xmlns:a16="http://schemas.microsoft.com/office/drawing/2014/main" id="{C68C6A41-57F4-4CF3-A273-F809340A782F}"/>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6" name="Google Shape;628;p27">
              <a:extLst>
                <a:ext uri="{FF2B5EF4-FFF2-40B4-BE49-F238E27FC236}">
                  <a16:creationId xmlns:a16="http://schemas.microsoft.com/office/drawing/2014/main" id="{6A89B56B-1CAE-4C0F-8A1A-603EEB8F738B}"/>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7" name="Google Shape;629;p27">
              <a:extLst>
                <a:ext uri="{FF2B5EF4-FFF2-40B4-BE49-F238E27FC236}">
                  <a16:creationId xmlns:a16="http://schemas.microsoft.com/office/drawing/2014/main" id="{CD0A7C2B-F0D7-42B3-9882-2C5757682F04}"/>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8" name="Google Shape;630;p27">
              <a:extLst>
                <a:ext uri="{FF2B5EF4-FFF2-40B4-BE49-F238E27FC236}">
                  <a16:creationId xmlns:a16="http://schemas.microsoft.com/office/drawing/2014/main" id="{E846FBA3-0A2A-44EE-BA27-1935ADA204C4}"/>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9" name="Google Shape;631;p27">
              <a:extLst>
                <a:ext uri="{FF2B5EF4-FFF2-40B4-BE49-F238E27FC236}">
                  <a16:creationId xmlns:a16="http://schemas.microsoft.com/office/drawing/2014/main" id="{B5C8F527-0482-4A28-BEF5-72F4ABCDB682}"/>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0" name="Google Shape;632;p27">
              <a:extLst>
                <a:ext uri="{FF2B5EF4-FFF2-40B4-BE49-F238E27FC236}">
                  <a16:creationId xmlns:a16="http://schemas.microsoft.com/office/drawing/2014/main" id="{A8220484-A0E4-4860-A248-1AEFFBA022F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1" name="Google Shape;633;p27">
              <a:extLst>
                <a:ext uri="{FF2B5EF4-FFF2-40B4-BE49-F238E27FC236}">
                  <a16:creationId xmlns:a16="http://schemas.microsoft.com/office/drawing/2014/main" id="{2599DCE8-3142-4BA1-AEC3-B01131136EF4}"/>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2" name="Google Shape;634;p27">
              <a:extLst>
                <a:ext uri="{FF2B5EF4-FFF2-40B4-BE49-F238E27FC236}">
                  <a16:creationId xmlns:a16="http://schemas.microsoft.com/office/drawing/2014/main" id="{128D9EA9-033D-4D98-92E1-35B844D07FCC}"/>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3" name="Google Shape;635;p27">
              <a:extLst>
                <a:ext uri="{FF2B5EF4-FFF2-40B4-BE49-F238E27FC236}">
                  <a16:creationId xmlns:a16="http://schemas.microsoft.com/office/drawing/2014/main" id="{2A1A96B1-4536-46F8-92E7-4F405039F54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4" name="Google Shape;636;p27">
              <a:extLst>
                <a:ext uri="{FF2B5EF4-FFF2-40B4-BE49-F238E27FC236}">
                  <a16:creationId xmlns:a16="http://schemas.microsoft.com/office/drawing/2014/main" id="{7A41E1AA-642C-40EB-8859-E48155A94A90}"/>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5" name="Google Shape;637;p27">
              <a:extLst>
                <a:ext uri="{FF2B5EF4-FFF2-40B4-BE49-F238E27FC236}">
                  <a16:creationId xmlns:a16="http://schemas.microsoft.com/office/drawing/2014/main" id="{795501EE-01DD-4D87-8731-82713BFB6AE8}"/>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6" name="Google Shape;638;p27">
              <a:extLst>
                <a:ext uri="{FF2B5EF4-FFF2-40B4-BE49-F238E27FC236}">
                  <a16:creationId xmlns:a16="http://schemas.microsoft.com/office/drawing/2014/main" id="{3AB5B736-2E57-46D8-9208-24389C57BE0A}"/>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7" name="Google Shape;639;p27">
              <a:extLst>
                <a:ext uri="{FF2B5EF4-FFF2-40B4-BE49-F238E27FC236}">
                  <a16:creationId xmlns:a16="http://schemas.microsoft.com/office/drawing/2014/main" id="{B4D36F23-5745-401A-AB5C-CE399A68A5C9}"/>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8" name="Google Shape;640;p27">
              <a:extLst>
                <a:ext uri="{FF2B5EF4-FFF2-40B4-BE49-F238E27FC236}">
                  <a16:creationId xmlns:a16="http://schemas.microsoft.com/office/drawing/2014/main" id="{941DAA48-6303-4D1F-BC04-B4909C5CBD16}"/>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9" name="Google Shape;641;p27">
              <a:extLst>
                <a:ext uri="{FF2B5EF4-FFF2-40B4-BE49-F238E27FC236}">
                  <a16:creationId xmlns:a16="http://schemas.microsoft.com/office/drawing/2014/main" id="{4FAE67B2-3AA5-43E5-844D-E53257EC7F1D}"/>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0" name="Google Shape;642;p27">
              <a:extLst>
                <a:ext uri="{FF2B5EF4-FFF2-40B4-BE49-F238E27FC236}">
                  <a16:creationId xmlns:a16="http://schemas.microsoft.com/office/drawing/2014/main" id="{219971E3-79BB-4042-B1B7-65F2D75E0F6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1" name="Google Shape;643;p27">
              <a:extLst>
                <a:ext uri="{FF2B5EF4-FFF2-40B4-BE49-F238E27FC236}">
                  <a16:creationId xmlns:a16="http://schemas.microsoft.com/office/drawing/2014/main" id="{756384D4-E445-4AFD-BBC6-D9153622C1CB}"/>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2" name="Google Shape;644;p27">
              <a:extLst>
                <a:ext uri="{FF2B5EF4-FFF2-40B4-BE49-F238E27FC236}">
                  <a16:creationId xmlns:a16="http://schemas.microsoft.com/office/drawing/2014/main" id="{3A3F5F81-847D-4AD7-9236-0E5B1EE3FA4F}"/>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3" name="Google Shape;645;p27">
              <a:extLst>
                <a:ext uri="{FF2B5EF4-FFF2-40B4-BE49-F238E27FC236}">
                  <a16:creationId xmlns:a16="http://schemas.microsoft.com/office/drawing/2014/main" id="{DBC08BA5-1E93-4E18-98C4-0AE7F1D9C97E}"/>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4" name="Google Shape;646;p27">
              <a:extLst>
                <a:ext uri="{FF2B5EF4-FFF2-40B4-BE49-F238E27FC236}">
                  <a16:creationId xmlns:a16="http://schemas.microsoft.com/office/drawing/2014/main" id="{73A3D53D-5859-4F93-AD4D-BFB468B6A62A}"/>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5" name="Google Shape;647;p27">
              <a:extLst>
                <a:ext uri="{FF2B5EF4-FFF2-40B4-BE49-F238E27FC236}">
                  <a16:creationId xmlns:a16="http://schemas.microsoft.com/office/drawing/2014/main" id="{A50C9D2A-0ABE-4F67-8192-4F6CA03BF00A}"/>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6" name="Google Shape;648;p27">
              <a:extLst>
                <a:ext uri="{FF2B5EF4-FFF2-40B4-BE49-F238E27FC236}">
                  <a16:creationId xmlns:a16="http://schemas.microsoft.com/office/drawing/2014/main" id="{F8E91FF9-AFE9-4F56-AA0B-8BA14BD8126A}"/>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7" name="Google Shape;649;p27">
              <a:extLst>
                <a:ext uri="{FF2B5EF4-FFF2-40B4-BE49-F238E27FC236}">
                  <a16:creationId xmlns:a16="http://schemas.microsoft.com/office/drawing/2014/main" id="{41F78AE9-4742-43E0-8F92-7C9549DC212A}"/>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8" name="Google Shape;650;p27">
              <a:extLst>
                <a:ext uri="{FF2B5EF4-FFF2-40B4-BE49-F238E27FC236}">
                  <a16:creationId xmlns:a16="http://schemas.microsoft.com/office/drawing/2014/main" id="{B5332B51-DC22-4704-8C14-CC5337AE8C71}"/>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9" name="Google Shape;651;p27">
              <a:extLst>
                <a:ext uri="{FF2B5EF4-FFF2-40B4-BE49-F238E27FC236}">
                  <a16:creationId xmlns:a16="http://schemas.microsoft.com/office/drawing/2014/main" id="{832ED717-87EC-4DF5-B7D3-B5FF600E6F8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0" name="Google Shape;652;p27">
              <a:extLst>
                <a:ext uri="{FF2B5EF4-FFF2-40B4-BE49-F238E27FC236}">
                  <a16:creationId xmlns:a16="http://schemas.microsoft.com/office/drawing/2014/main" id="{3452CF39-DCA5-43DE-9638-1FEBE703B65D}"/>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1" name="Google Shape;653;p27">
              <a:extLst>
                <a:ext uri="{FF2B5EF4-FFF2-40B4-BE49-F238E27FC236}">
                  <a16:creationId xmlns:a16="http://schemas.microsoft.com/office/drawing/2014/main" id="{3FB1215E-FD9C-482A-A22D-8A4C97100740}"/>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2" name="Google Shape;654;p27">
              <a:extLst>
                <a:ext uri="{FF2B5EF4-FFF2-40B4-BE49-F238E27FC236}">
                  <a16:creationId xmlns:a16="http://schemas.microsoft.com/office/drawing/2014/main" id="{DEC185F9-2EA6-43EF-8930-65A08D2EBF53}"/>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3" name="Google Shape;655;p27">
              <a:extLst>
                <a:ext uri="{FF2B5EF4-FFF2-40B4-BE49-F238E27FC236}">
                  <a16:creationId xmlns:a16="http://schemas.microsoft.com/office/drawing/2014/main" id="{0367EB08-DFB3-4946-81B6-4DC01DCA3515}"/>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4" name="Google Shape;656;p27">
              <a:extLst>
                <a:ext uri="{FF2B5EF4-FFF2-40B4-BE49-F238E27FC236}">
                  <a16:creationId xmlns:a16="http://schemas.microsoft.com/office/drawing/2014/main" id="{F8134D1C-90E6-425D-AAFA-BCC4E3E06EE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5" name="Google Shape;657;p27">
              <a:extLst>
                <a:ext uri="{FF2B5EF4-FFF2-40B4-BE49-F238E27FC236}">
                  <a16:creationId xmlns:a16="http://schemas.microsoft.com/office/drawing/2014/main" id="{4C285008-BF17-40E9-B4DD-B8AB420E4C93}"/>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6" name="Google Shape;658;p27">
              <a:extLst>
                <a:ext uri="{FF2B5EF4-FFF2-40B4-BE49-F238E27FC236}">
                  <a16:creationId xmlns:a16="http://schemas.microsoft.com/office/drawing/2014/main" id="{E099A7B8-1D2C-46FB-BECA-ECBF315D07B8}"/>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7" name="Google Shape;659;p27">
              <a:extLst>
                <a:ext uri="{FF2B5EF4-FFF2-40B4-BE49-F238E27FC236}">
                  <a16:creationId xmlns:a16="http://schemas.microsoft.com/office/drawing/2014/main" id="{08748FCF-4699-4EB7-B4CF-CF51023FC1B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048" name="Google Shape;605;p27">
            <a:extLst>
              <a:ext uri="{FF2B5EF4-FFF2-40B4-BE49-F238E27FC236}">
                <a16:creationId xmlns:a16="http://schemas.microsoft.com/office/drawing/2014/main" id="{1B01CE7D-8F50-44EA-8637-447B8D98ADE5}"/>
              </a:ext>
            </a:extLst>
          </p:cNvPr>
          <p:cNvGrpSpPr/>
          <p:nvPr/>
        </p:nvGrpSpPr>
        <p:grpSpPr>
          <a:xfrm rot="21254729" flipH="1">
            <a:off x="1402773" y="3230131"/>
            <a:ext cx="451339" cy="622269"/>
            <a:chOff x="10334852" y="2548724"/>
            <a:chExt cx="1076956" cy="1931726"/>
          </a:xfrm>
        </p:grpSpPr>
        <p:sp>
          <p:nvSpPr>
            <p:cNvPr id="1049" name="Google Shape;606;p27">
              <a:extLst>
                <a:ext uri="{FF2B5EF4-FFF2-40B4-BE49-F238E27FC236}">
                  <a16:creationId xmlns:a16="http://schemas.microsoft.com/office/drawing/2014/main" id="{38DBDDA8-3617-404A-B69D-F4EDEC79EAD8}"/>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0" name="Google Shape;607;p27">
              <a:extLst>
                <a:ext uri="{FF2B5EF4-FFF2-40B4-BE49-F238E27FC236}">
                  <a16:creationId xmlns:a16="http://schemas.microsoft.com/office/drawing/2014/main" id="{63F00844-88F5-4197-9290-E6363276FC1A}"/>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1" name="Google Shape;608;p27">
              <a:extLst>
                <a:ext uri="{FF2B5EF4-FFF2-40B4-BE49-F238E27FC236}">
                  <a16:creationId xmlns:a16="http://schemas.microsoft.com/office/drawing/2014/main" id="{76AE118C-DEC5-4514-8A07-6B7FAEDCCC7F}"/>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2" name="Google Shape;609;p27">
              <a:extLst>
                <a:ext uri="{FF2B5EF4-FFF2-40B4-BE49-F238E27FC236}">
                  <a16:creationId xmlns:a16="http://schemas.microsoft.com/office/drawing/2014/main" id="{793B64A8-F67E-41BD-A5EB-074A33339197}"/>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3" name="Google Shape;610;p27">
              <a:extLst>
                <a:ext uri="{FF2B5EF4-FFF2-40B4-BE49-F238E27FC236}">
                  <a16:creationId xmlns:a16="http://schemas.microsoft.com/office/drawing/2014/main" id="{8D9FF5AF-B2F8-4B87-9AA4-15AC7BD4960F}"/>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4" name="Google Shape;611;p27">
              <a:extLst>
                <a:ext uri="{FF2B5EF4-FFF2-40B4-BE49-F238E27FC236}">
                  <a16:creationId xmlns:a16="http://schemas.microsoft.com/office/drawing/2014/main" id="{FE951A9A-29D8-4F2A-9FF8-826F5AECCB9D}"/>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5" name="Google Shape;612;p27">
              <a:extLst>
                <a:ext uri="{FF2B5EF4-FFF2-40B4-BE49-F238E27FC236}">
                  <a16:creationId xmlns:a16="http://schemas.microsoft.com/office/drawing/2014/main" id="{E1ED9CED-FC55-48B7-9C00-D51E3D841250}"/>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6" name="Google Shape;613;p27">
              <a:extLst>
                <a:ext uri="{FF2B5EF4-FFF2-40B4-BE49-F238E27FC236}">
                  <a16:creationId xmlns:a16="http://schemas.microsoft.com/office/drawing/2014/main" id="{58C45AB3-A76A-4820-BE1D-87E535A11597}"/>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7" name="Google Shape;614;p27">
              <a:extLst>
                <a:ext uri="{FF2B5EF4-FFF2-40B4-BE49-F238E27FC236}">
                  <a16:creationId xmlns:a16="http://schemas.microsoft.com/office/drawing/2014/main" id="{266F15EB-3E35-425D-86B5-EA88EB66E886}"/>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8" name="Google Shape;615;p27">
              <a:extLst>
                <a:ext uri="{FF2B5EF4-FFF2-40B4-BE49-F238E27FC236}">
                  <a16:creationId xmlns:a16="http://schemas.microsoft.com/office/drawing/2014/main" id="{18F60346-7DCC-47F8-BE5A-15AF84D00986}"/>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9" name="Google Shape;616;p27">
              <a:extLst>
                <a:ext uri="{FF2B5EF4-FFF2-40B4-BE49-F238E27FC236}">
                  <a16:creationId xmlns:a16="http://schemas.microsoft.com/office/drawing/2014/main" id="{21341347-6422-4412-9A2C-6D31D206692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0" name="Google Shape;617;p27">
              <a:extLst>
                <a:ext uri="{FF2B5EF4-FFF2-40B4-BE49-F238E27FC236}">
                  <a16:creationId xmlns:a16="http://schemas.microsoft.com/office/drawing/2014/main" id="{AE5B22FF-2D69-420D-AF54-A49542ADC5F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1" name="Google Shape;618;p27">
              <a:extLst>
                <a:ext uri="{FF2B5EF4-FFF2-40B4-BE49-F238E27FC236}">
                  <a16:creationId xmlns:a16="http://schemas.microsoft.com/office/drawing/2014/main" id="{46410C87-C6F0-46B6-980E-DDB1584AB893}"/>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2" name="Google Shape;619;p27">
              <a:extLst>
                <a:ext uri="{FF2B5EF4-FFF2-40B4-BE49-F238E27FC236}">
                  <a16:creationId xmlns:a16="http://schemas.microsoft.com/office/drawing/2014/main" id="{A933EF07-9C2B-4069-A402-C87D0AE44AA0}"/>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3" name="Google Shape;620;p27">
              <a:extLst>
                <a:ext uri="{FF2B5EF4-FFF2-40B4-BE49-F238E27FC236}">
                  <a16:creationId xmlns:a16="http://schemas.microsoft.com/office/drawing/2014/main" id="{E3ABA0E2-24E6-4FD8-B50C-276D0DA7091E}"/>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4" name="Google Shape;621;p27">
              <a:extLst>
                <a:ext uri="{FF2B5EF4-FFF2-40B4-BE49-F238E27FC236}">
                  <a16:creationId xmlns:a16="http://schemas.microsoft.com/office/drawing/2014/main" id="{775BF98F-4B77-4198-B033-E2883A3DB1C9}"/>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5" name="Google Shape;622;p27">
              <a:extLst>
                <a:ext uri="{FF2B5EF4-FFF2-40B4-BE49-F238E27FC236}">
                  <a16:creationId xmlns:a16="http://schemas.microsoft.com/office/drawing/2014/main" id="{69399161-778C-4188-8A29-6F924D6F5819}"/>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6" name="Google Shape;623;p27">
              <a:extLst>
                <a:ext uri="{FF2B5EF4-FFF2-40B4-BE49-F238E27FC236}">
                  <a16:creationId xmlns:a16="http://schemas.microsoft.com/office/drawing/2014/main" id="{19EC2C77-C8EE-4693-9BFC-3038A38A71B9}"/>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7" name="Google Shape;624;p27">
              <a:extLst>
                <a:ext uri="{FF2B5EF4-FFF2-40B4-BE49-F238E27FC236}">
                  <a16:creationId xmlns:a16="http://schemas.microsoft.com/office/drawing/2014/main" id="{6F2C627A-8A55-47D8-8E6D-B4C2BC6F1C66}"/>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8" name="Google Shape;625;p27">
              <a:extLst>
                <a:ext uri="{FF2B5EF4-FFF2-40B4-BE49-F238E27FC236}">
                  <a16:creationId xmlns:a16="http://schemas.microsoft.com/office/drawing/2014/main" id="{C79045A2-DF08-4878-AB3E-1014FD1DE89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9" name="Google Shape;626;p27">
              <a:extLst>
                <a:ext uri="{FF2B5EF4-FFF2-40B4-BE49-F238E27FC236}">
                  <a16:creationId xmlns:a16="http://schemas.microsoft.com/office/drawing/2014/main" id="{92105A0C-923A-4D30-BA39-D4BCC6253729}"/>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0" name="Google Shape;627;p27">
              <a:extLst>
                <a:ext uri="{FF2B5EF4-FFF2-40B4-BE49-F238E27FC236}">
                  <a16:creationId xmlns:a16="http://schemas.microsoft.com/office/drawing/2014/main" id="{E37C2CF3-57F1-4E9E-87DA-BFED3D2F5C17}"/>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1" name="Google Shape;628;p27">
              <a:extLst>
                <a:ext uri="{FF2B5EF4-FFF2-40B4-BE49-F238E27FC236}">
                  <a16:creationId xmlns:a16="http://schemas.microsoft.com/office/drawing/2014/main" id="{17645883-2F64-4A4F-94BF-D8A9F6094D14}"/>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2" name="Google Shape;629;p27">
              <a:extLst>
                <a:ext uri="{FF2B5EF4-FFF2-40B4-BE49-F238E27FC236}">
                  <a16:creationId xmlns:a16="http://schemas.microsoft.com/office/drawing/2014/main" id="{E62F6F53-B732-4AB5-8358-B5CAAAF9D542}"/>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3" name="Google Shape;630;p27">
              <a:extLst>
                <a:ext uri="{FF2B5EF4-FFF2-40B4-BE49-F238E27FC236}">
                  <a16:creationId xmlns:a16="http://schemas.microsoft.com/office/drawing/2014/main" id="{2DBF1C5D-900C-4BF3-87D1-EBFD351F776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4" name="Google Shape;631;p27">
              <a:extLst>
                <a:ext uri="{FF2B5EF4-FFF2-40B4-BE49-F238E27FC236}">
                  <a16:creationId xmlns:a16="http://schemas.microsoft.com/office/drawing/2014/main" id="{CADCDF85-13FB-4E00-8B42-E6FF894600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5" name="Google Shape;632;p27">
              <a:extLst>
                <a:ext uri="{FF2B5EF4-FFF2-40B4-BE49-F238E27FC236}">
                  <a16:creationId xmlns:a16="http://schemas.microsoft.com/office/drawing/2014/main" id="{DD375A88-A369-4FEF-9414-FE2733F51608}"/>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6" name="Google Shape;633;p27">
              <a:extLst>
                <a:ext uri="{FF2B5EF4-FFF2-40B4-BE49-F238E27FC236}">
                  <a16:creationId xmlns:a16="http://schemas.microsoft.com/office/drawing/2014/main" id="{95341702-F203-4ECC-8CBB-3E857CB8BC7A}"/>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7" name="Google Shape;634;p27">
              <a:extLst>
                <a:ext uri="{FF2B5EF4-FFF2-40B4-BE49-F238E27FC236}">
                  <a16:creationId xmlns:a16="http://schemas.microsoft.com/office/drawing/2014/main" id="{DC8CC308-837F-47C9-8ECE-13DBE876594B}"/>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8" name="Google Shape;635;p27">
              <a:extLst>
                <a:ext uri="{FF2B5EF4-FFF2-40B4-BE49-F238E27FC236}">
                  <a16:creationId xmlns:a16="http://schemas.microsoft.com/office/drawing/2014/main" id="{6F0815CF-B7BB-41E9-8889-D5C366B7832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9" name="Google Shape;636;p27">
              <a:extLst>
                <a:ext uri="{FF2B5EF4-FFF2-40B4-BE49-F238E27FC236}">
                  <a16:creationId xmlns:a16="http://schemas.microsoft.com/office/drawing/2014/main" id="{32DF1BF2-BD37-4A04-8388-34670A0C89D8}"/>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0" name="Google Shape;637;p27">
              <a:extLst>
                <a:ext uri="{FF2B5EF4-FFF2-40B4-BE49-F238E27FC236}">
                  <a16:creationId xmlns:a16="http://schemas.microsoft.com/office/drawing/2014/main" id="{69F1C25E-B1C0-4565-AAE2-AD43AED10717}"/>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1" name="Google Shape;638;p27">
              <a:extLst>
                <a:ext uri="{FF2B5EF4-FFF2-40B4-BE49-F238E27FC236}">
                  <a16:creationId xmlns:a16="http://schemas.microsoft.com/office/drawing/2014/main" id="{AF39D98D-0FFB-4751-B6AE-1A3582E9D00F}"/>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2" name="Google Shape;639;p27">
              <a:extLst>
                <a:ext uri="{FF2B5EF4-FFF2-40B4-BE49-F238E27FC236}">
                  <a16:creationId xmlns:a16="http://schemas.microsoft.com/office/drawing/2014/main" id="{5D635DAA-943F-4D6E-B3BB-16FB928A749A}"/>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3" name="Google Shape;640;p27">
              <a:extLst>
                <a:ext uri="{FF2B5EF4-FFF2-40B4-BE49-F238E27FC236}">
                  <a16:creationId xmlns:a16="http://schemas.microsoft.com/office/drawing/2014/main" id="{C62607F4-9D3E-4E08-B1C2-A06B4BF30415}"/>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4" name="Google Shape;641;p27">
              <a:extLst>
                <a:ext uri="{FF2B5EF4-FFF2-40B4-BE49-F238E27FC236}">
                  <a16:creationId xmlns:a16="http://schemas.microsoft.com/office/drawing/2014/main" id="{59D6C270-6A38-41DD-8607-A77522A61772}"/>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5" name="Google Shape;642;p27">
              <a:extLst>
                <a:ext uri="{FF2B5EF4-FFF2-40B4-BE49-F238E27FC236}">
                  <a16:creationId xmlns:a16="http://schemas.microsoft.com/office/drawing/2014/main" id="{9FB9C1C4-F90B-4296-8C87-D1D7747A2A87}"/>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6" name="Google Shape;643;p27">
              <a:extLst>
                <a:ext uri="{FF2B5EF4-FFF2-40B4-BE49-F238E27FC236}">
                  <a16:creationId xmlns:a16="http://schemas.microsoft.com/office/drawing/2014/main" id="{B8A0D35E-A63F-4533-B952-4654BABA28B7}"/>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7" name="Google Shape;644;p27">
              <a:extLst>
                <a:ext uri="{FF2B5EF4-FFF2-40B4-BE49-F238E27FC236}">
                  <a16:creationId xmlns:a16="http://schemas.microsoft.com/office/drawing/2014/main" id="{D9F1E31E-6ABE-4F5D-B1B6-D69871C32F75}"/>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8" name="Google Shape;645;p27">
              <a:extLst>
                <a:ext uri="{FF2B5EF4-FFF2-40B4-BE49-F238E27FC236}">
                  <a16:creationId xmlns:a16="http://schemas.microsoft.com/office/drawing/2014/main" id="{4A36F1D7-6966-4B60-B6C7-E6981F065165}"/>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9" name="Google Shape;646;p27">
              <a:extLst>
                <a:ext uri="{FF2B5EF4-FFF2-40B4-BE49-F238E27FC236}">
                  <a16:creationId xmlns:a16="http://schemas.microsoft.com/office/drawing/2014/main" id="{C381B76A-099D-4FCC-811C-517CD0E8E030}"/>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0" name="Google Shape;647;p27">
              <a:extLst>
                <a:ext uri="{FF2B5EF4-FFF2-40B4-BE49-F238E27FC236}">
                  <a16:creationId xmlns:a16="http://schemas.microsoft.com/office/drawing/2014/main" id="{95F5DD56-F170-4280-A41A-39318772BF9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1" name="Google Shape;648;p27">
              <a:extLst>
                <a:ext uri="{FF2B5EF4-FFF2-40B4-BE49-F238E27FC236}">
                  <a16:creationId xmlns:a16="http://schemas.microsoft.com/office/drawing/2014/main" id="{4DF41349-D9C4-4731-99A8-CC1AA0A3853B}"/>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2" name="Google Shape;649;p27">
              <a:extLst>
                <a:ext uri="{FF2B5EF4-FFF2-40B4-BE49-F238E27FC236}">
                  <a16:creationId xmlns:a16="http://schemas.microsoft.com/office/drawing/2014/main" id="{CB262FA1-4B13-48AE-B560-570FB8BA69ED}"/>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3" name="Google Shape;650;p27">
              <a:extLst>
                <a:ext uri="{FF2B5EF4-FFF2-40B4-BE49-F238E27FC236}">
                  <a16:creationId xmlns:a16="http://schemas.microsoft.com/office/drawing/2014/main" id="{811D8256-4F00-413C-AFB8-F7EEFCC19019}"/>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4" name="Google Shape;651;p27">
              <a:extLst>
                <a:ext uri="{FF2B5EF4-FFF2-40B4-BE49-F238E27FC236}">
                  <a16:creationId xmlns:a16="http://schemas.microsoft.com/office/drawing/2014/main" id="{A8E34852-D6A5-416A-B6D6-8303AF6421B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5" name="Google Shape;652;p27">
              <a:extLst>
                <a:ext uri="{FF2B5EF4-FFF2-40B4-BE49-F238E27FC236}">
                  <a16:creationId xmlns:a16="http://schemas.microsoft.com/office/drawing/2014/main" id="{E8791D8D-A502-4F64-8EBB-FE1CD29D3F80}"/>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6" name="Google Shape;653;p27">
              <a:extLst>
                <a:ext uri="{FF2B5EF4-FFF2-40B4-BE49-F238E27FC236}">
                  <a16:creationId xmlns:a16="http://schemas.microsoft.com/office/drawing/2014/main" id="{C44DCA64-771F-4A51-AB4A-E4BD7054F176}"/>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7" name="Google Shape;654;p27">
              <a:extLst>
                <a:ext uri="{FF2B5EF4-FFF2-40B4-BE49-F238E27FC236}">
                  <a16:creationId xmlns:a16="http://schemas.microsoft.com/office/drawing/2014/main" id="{7E6B9357-8F68-47B3-BEEE-3BDA4EA55186}"/>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8" name="Google Shape;655;p27">
              <a:extLst>
                <a:ext uri="{FF2B5EF4-FFF2-40B4-BE49-F238E27FC236}">
                  <a16:creationId xmlns:a16="http://schemas.microsoft.com/office/drawing/2014/main" id="{3DC305A9-E69A-4C10-9774-102A213B4FC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9" name="Google Shape;656;p27">
              <a:extLst>
                <a:ext uri="{FF2B5EF4-FFF2-40B4-BE49-F238E27FC236}">
                  <a16:creationId xmlns:a16="http://schemas.microsoft.com/office/drawing/2014/main" id="{14920402-4C23-48C1-9660-EBE2D4BE31AD}"/>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0" name="Google Shape;657;p27">
              <a:extLst>
                <a:ext uri="{FF2B5EF4-FFF2-40B4-BE49-F238E27FC236}">
                  <a16:creationId xmlns:a16="http://schemas.microsoft.com/office/drawing/2014/main" id="{C82A0516-C425-4E9C-9AB0-1550EBAD841E}"/>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1" name="Google Shape;658;p27">
              <a:extLst>
                <a:ext uri="{FF2B5EF4-FFF2-40B4-BE49-F238E27FC236}">
                  <a16:creationId xmlns:a16="http://schemas.microsoft.com/office/drawing/2014/main" id="{15379C98-0B7B-4603-B3D0-10525A626867}"/>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2" name="Google Shape;659;p27">
              <a:extLst>
                <a:ext uri="{FF2B5EF4-FFF2-40B4-BE49-F238E27FC236}">
                  <a16:creationId xmlns:a16="http://schemas.microsoft.com/office/drawing/2014/main" id="{CD5D7FDE-95C6-4B25-83A2-B7F4B669D3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F8FAD954-0092-3D1D-F04D-87DE1206F2DB}"/>
              </a:ext>
            </a:extLst>
          </p:cNvPr>
          <p:cNvPicPr>
            <a:picLocks noChangeAspect="1"/>
          </p:cNvPicPr>
          <p:nvPr/>
        </p:nvPicPr>
        <p:blipFill>
          <a:blip r:embed="rId2"/>
          <a:stretch>
            <a:fillRect/>
          </a:stretch>
        </p:blipFill>
        <p:spPr>
          <a:xfrm>
            <a:off x="3786550" y="299798"/>
            <a:ext cx="4828450" cy="1133954"/>
          </a:xfrm>
          <a:prstGeom prst="rect">
            <a:avLst/>
          </a:prstGeom>
        </p:spPr>
      </p:pic>
    </p:spTree>
    <p:extLst>
      <p:ext uri="{BB962C8B-B14F-4D97-AF65-F5344CB8AC3E}">
        <p14:creationId xmlns:p14="http://schemas.microsoft.com/office/powerpoint/2010/main" val="86437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960</Words>
  <Application>Microsoft Office PowerPoint</Application>
  <PresentationFormat>Widescreen</PresentationFormat>
  <Paragraphs>183</Paragraphs>
  <Slides>22</Slides>
  <Notes>7</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22</vt:i4>
      </vt:variant>
    </vt:vector>
  </HeadingPairs>
  <TitlesOfParts>
    <vt:vector size="41" baseType="lpstr">
      <vt:lpstr>等线</vt:lpstr>
      <vt:lpstr>等线 Light</vt:lpstr>
      <vt:lpstr>Arial</vt:lpstr>
      <vt:lpstr>Calibri</vt:lpstr>
      <vt:lpstr>Cambria</vt:lpstr>
      <vt:lpstr>Comfortaa</vt:lpstr>
      <vt:lpstr>Comfortaa Medium</vt:lpstr>
      <vt:lpstr>Comfortaa SemiBold</vt:lpstr>
      <vt:lpstr>Mali</vt:lpstr>
      <vt:lpstr>Mali Medium</vt:lpstr>
      <vt:lpstr>Mali SemiBold</vt:lpstr>
      <vt:lpstr>Times New Roman</vt:lpstr>
      <vt:lpstr>UTM Mabella</vt:lpstr>
      <vt:lpstr>思源黑体 CN Regular</vt:lpstr>
      <vt:lpstr>Basic Chemistry for Pre-K by Slidesgo</vt:lpstr>
      <vt:lpstr>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DTC</cp:lastModifiedBy>
  <cp:revision>40</cp:revision>
  <dcterms:created xsi:type="dcterms:W3CDTF">2023-09-12T00:26:44Z</dcterms:created>
  <dcterms:modified xsi:type="dcterms:W3CDTF">2024-03-20T02:57:13Z</dcterms:modified>
</cp:coreProperties>
</file>