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84" r:id="rId2"/>
    <p:sldId id="285" r:id="rId3"/>
    <p:sldId id="294" r:id="rId4"/>
    <p:sldId id="295" r:id="rId5"/>
    <p:sldId id="325" r:id="rId6"/>
    <p:sldId id="334" r:id="rId7"/>
    <p:sldId id="304" r:id="rId8"/>
    <p:sldId id="326" r:id="rId9"/>
    <p:sldId id="305" r:id="rId10"/>
    <p:sldId id="308" r:id="rId11"/>
    <p:sldId id="311" r:id="rId12"/>
    <p:sldId id="335" r:id="rId13"/>
    <p:sldId id="319" r:id="rId14"/>
    <p:sldId id="314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2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968"/>
    <a:srgbClr val="F7E4CD"/>
    <a:srgbClr val="4883CB"/>
    <a:srgbClr val="ED5565"/>
    <a:srgbClr val="F49398"/>
    <a:srgbClr val="A3AD8F"/>
    <a:srgbClr val="F8B8B6"/>
    <a:srgbClr val="B9B8B1"/>
    <a:srgbClr val="FFCCBD"/>
    <a:srgbClr val="F4C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9" autoAdjust="0"/>
    <p:restoredTop sz="93842" autoAdjust="0"/>
  </p:normalViewPr>
  <p:slideViewPr>
    <p:cSldViewPr snapToGrid="0">
      <p:cViewPr varScale="1">
        <p:scale>
          <a:sx n="106" d="100"/>
          <a:sy n="106" d="100"/>
        </p:scale>
        <p:origin x="130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56080-CADA-4060-8714-F97522DDA1FB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882B1-8159-4A3F-989B-E1BD72070B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4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882B1-8159-4A3F-989B-E1BD72070BF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14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882B1-8159-4A3F-989B-E1BD72070BF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5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515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882B1-8159-4A3F-989B-E1BD72070BF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2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642317"/>
      </p:ext>
    </p:extLst>
  </p:cSld>
  <p:clrMapOvr>
    <a:masterClrMapping/>
  </p:clrMapOvr>
  <p:transition spd="slow">
    <p:circle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"/>
          <p:cNvSpPr/>
          <p:nvPr/>
        </p:nvSpPr>
        <p:spPr>
          <a:xfrm>
            <a:off x="963800" y="1662313"/>
            <a:ext cx="10264400" cy="4655700"/>
          </a:xfrm>
          <a:prstGeom prst="plaque">
            <a:avLst>
              <a:gd name="adj" fmla="val 2726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9" name="Google Shape;309;p6"/>
          <p:cNvSpPr/>
          <p:nvPr/>
        </p:nvSpPr>
        <p:spPr>
          <a:xfrm>
            <a:off x="967600" y="539988"/>
            <a:ext cx="10264400" cy="816900"/>
          </a:xfrm>
          <a:prstGeom prst="plaque">
            <a:avLst>
              <a:gd name="adj" fmla="val 14810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960000" y="593363"/>
            <a:ext cx="102720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>
                <a:solidFill>
                  <a:srgbClr val="3318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6"/>
          <p:cNvGrpSpPr/>
          <p:nvPr/>
        </p:nvGrpSpPr>
        <p:grpSpPr>
          <a:xfrm>
            <a:off x="1250445" y="1677993"/>
            <a:ext cx="9691116" cy="4487597"/>
            <a:chOff x="937833" y="1720955"/>
            <a:chExt cx="7268337" cy="4487597"/>
          </a:xfrm>
        </p:grpSpPr>
        <p:grpSp>
          <p:nvGrpSpPr>
            <p:cNvPr id="312" name="Google Shape;312;p6"/>
            <p:cNvGrpSpPr/>
            <p:nvPr/>
          </p:nvGrpSpPr>
          <p:grpSpPr>
            <a:xfrm>
              <a:off x="937833" y="1720955"/>
              <a:ext cx="7268337" cy="3024497"/>
              <a:chOff x="1047370" y="1835680"/>
              <a:chExt cx="7268337" cy="3024497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879092" y="2285221"/>
                <a:ext cx="58210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519" extrusionOk="0">
                    <a:moveTo>
                      <a:pt x="490" y="1"/>
                    </a:moveTo>
                    <a:lnTo>
                      <a:pt x="1" y="62"/>
                    </a:lnTo>
                    <a:lnTo>
                      <a:pt x="195" y="1519"/>
                    </a:lnTo>
                    <a:lnTo>
                      <a:pt x="684" y="1458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994886" y="3401594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0" y="347"/>
                    </a:lnTo>
                    <a:lnTo>
                      <a:pt x="1040" y="1387"/>
                    </a:lnTo>
                    <a:lnTo>
                      <a:pt x="1386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804363" y="4048626"/>
                <a:ext cx="65858" cy="13078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539" extrusionOk="0">
                    <a:moveTo>
                      <a:pt x="489" y="0"/>
                    </a:moveTo>
                    <a:lnTo>
                      <a:pt x="0" y="92"/>
                    </a:lnTo>
                    <a:lnTo>
                      <a:pt x="295" y="1539"/>
                    </a:lnTo>
                    <a:lnTo>
                      <a:pt x="775" y="144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559199" y="4796019"/>
                <a:ext cx="130865" cy="6415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55" extrusionOk="0">
                    <a:moveTo>
                      <a:pt x="93" y="1"/>
                    </a:moveTo>
                    <a:lnTo>
                      <a:pt x="0" y="480"/>
                    </a:lnTo>
                    <a:lnTo>
                      <a:pt x="1448" y="755"/>
                    </a:lnTo>
                    <a:lnTo>
                      <a:pt x="1540" y="27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2608094" y="3231805"/>
                <a:ext cx="174119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93" extrusionOk="0">
                    <a:moveTo>
                      <a:pt x="377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8" y="1133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7414931" y="2976357"/>
                <a:ext cx="11268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438" extrusionOk="0">
                    <a:moveTo>
                      <a:pt x="958" y="1"/>
                    </a:moveTo>
                    <a:lnTo>
                      <a:pt x="0" y="1111"/>
                    </a:lnTo>
                    <a:lnTo>
                      <a:pt x="367" y="1437"/>
                    </a:lnTo>
                    <a:lnTo>
                      <a:pt x="1325" y="316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7950978" y="2803169"/>
                <a:ext cx="128316" cy="52856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22" extrusionOk="0">
                    <a:moveTo>
                      <a:pt x="41" y="0"/>
                    </a:moveTo>
                    <a:lnTo>
                      <a:pt x="1" y="490"/>
                    </a:lnTo>
                    <a:lnTo>
                      <a:pt x="1468" y="622"/>
                    </a:lnTo>
                    <a:lnTo>
                      <a:pt x="1509" y="13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443118" y="3774058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19" y="530"/>
                      <a:pt x="531" y="41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7898206" y="4618497"/>
                <a:ext cx="144717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43" extrusionOk="0">
                    <a:moveTo>
                      <a:pt x="622" y="1"/>
                    </a:moveTo>
                    <a:lnTo>
                      <a:pt x="0" y="368"/>
                    </a:lnTo>
                    <a:lnTo>
                      <a:pt x="1081" y="2243"/>
                    </a:lnTo>
                    <a:lnTo>
                      <a:pt x="1702" y="1886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742832" y="2001135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2" y="1"/>
                    </a:moveTo>
                    <a:lnTo>
                      <a:pt x="0" y="1346"/>
                    </a:lnTo>
                    <a:lnTo>
                      <a:pt x="449" y="1550"/>
                    </a:lnTo>
                    <a:lnTo>
                      <a:pt x="1040" y="204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842" y="3399894"/>
                <a:ext cx="113530" cy="121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28" extrusionOk="0">
                    <a:moveTo>
                      <a:pt x="368" y="0"/>
                    </a:moveTo>
                    <a:lnTo>
                      <a:pt x="1" y="326"/>
                    </a:lnTo>
                    <a:lnTo>
                      <a:pt x="969" y="1427"/>
                    </a:lnTo>
                    <a:lnTo>
                      <a:pt x="1336" y="1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329664" y="478650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23"/>
                      <a:pt x="0" y="266"/>
                    </a:cubicBezTo>
                    <a:cubicBezTo>
                      <a:pt x="0" y="409"/>
                      <a:pt x="113" y="531"/>
                      <a:pt x="265" y="531"/>
                    </a:cubicBezTo>
                    <a:cubicBezTo>
                      <a:pt x="408" y="531"/>
                      <a:pt x="530" y="40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6352184" y="257967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13"/>
                      <a:pt x="0" y="266"/>
                    </a:cubicBezTo>
                    <a:cubicBezTo>
                      <a:pt x="0" y="408"/>
                      <a:pt x="113" y="531"/>
                      <a:pt x="265" y="531"/>
                    </a:cubicBezTo>
                    <a:cubicBezTo>
                      <a:pt x="408" y="531"/>
                      <a:pt x="530" y="408"/>
                      <a:pt x="530" y="266"/>
                    </a:cubicBezTo>
                    <a:cubicBezTo>
                      <a:pt x="530" y="11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825092" y="4121368"/>
                <a:ext cx="58125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530" extrusionOk="0">
                    <a:moveTo>
                      <a:pt x="489" y="0"/>
                    </a:moveTo>
                    <a:lnTo>
                      <a:pt x="0" y="62"/>
                    </a:lnTo>
                    <a:lnTo>
                      <a:pt x="194" y="1529"/>
                    </a:lnTo>
                    <a:lnTo>
                      <a:pt x="683" y="145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571344" y="3125326"/>
                <a:ext cx="137749" cy="155084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825" extrusionOk="0">
                    <a:moveTo>
                      <a:pt x="1142" y="1"/>
                    </a:moveTo>
                    <a:lnTo>
                      <a:pt x="0" y="1448"/>
                    </a:lnTo>
                    <a:lnTo>
                      <a:pt x="479" y="1825"/>
                    </a:lnTo>
                    <a:lnTo>
                      <a:pt x="1621" y="377"/>
                    </a:lnTo>
                    <a:lnTo>
                      <a:pt x="114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224512" y="3210220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1" y="347"/>
                    </a:lnTo>
                    <a:lnTo>
                      <a:pt x="1040" y="1387"/>
                    </a:lnTo>
                    <a:lnTo>
                      <a:pt x="1387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5803984" y="3288996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76"/>
                    </a:cubicBezTo>
                    <a:cubicBezTo>
                      <a:pt x="0" y="419"/>
                      <a:pt x="123" y="541"/>
                      <a:pt x="265" y="541"/>
                    </a:cubicBezTo>
                    <a:cubicBezTo>
                      <a:pt x="408" y="541"/>
                      <a:pt x="530" y="419"/>
                      <a:pt x="530" y="27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6933355" y="358863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2" y="1"/>
                      <a:pt x="1" y="123"/>
                      <a:pt x="1" y="266"/>
                    </a:cubicBezTo>
                    <a:cubicBezTo>
                      <a:pt x="1" y="409"/>
                      <a:pt x="112" y="531"/>
                      <a:pt x="266" y="531"/>
                    </a:cubicBezTo>
                    <a:cubicBezTo>
                      <a:pt x="408" y="531"/>
                      <a:pt x="531" y="40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208216" y="286206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13" y="0"/>
                      <a:pt x="1" y="123"/>
                      <a:pt x="1" y="265"/>
                    </a:cubicBezTo>
                    <a:cubicBezTo>
                      <a:pt x="1" y="418"/>
                      <a:pt x="113" y="530"/>
                      <a:pt x="266" y="530"/>
                    </a:cubicBezTo>
                    <a:cubicBezTo>
                      <a:pt x="409" y="530"/>
                      <a:pt x="531" y="418"/>
                      <a:pt x="531" y="265"/>
                    </a:cubicBezTo>
                    <a:cubicBezTo>
                      <a:pt x="531" y="12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48220" y="3068985"/>
                <a:ext cx="174204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693" extrusionOk="0">
                    <a:moveTo>
                      <a:pt x="378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9" y="1133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47370" y="2328560"/>
                <a:ext cx="174119" cy="14293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82" extrusionOk="0">
                    <a:moveTo>
                      <a:pt x="377" y="0"/>
                    </a:moveTo>
                    <a:lnTo>
                      <a:pt x="0" y="551"/>
                    </a:lnTo>
                    <a:lnTo>
                      <a:pt x="1672" y="1681"/>
                    </a:lnTo>
                    <a:lnTo>
                      <a:pt x="2049" y="112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648427" y="2699240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5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18"/>
                      <a:pt x="123" y="530"/>
                      <a:pt x="275" y="530"/>
                    </a:cubicBezTo>
                    <a:cubicBezTo>
                      <a:pt x="418" y="530"/>
                      <a:pt x="540" y="418"/>
                      <a:pt x="540" y="265"/>
                    </a:cubicBezTo>
                    <a:cubicBezTo>
                      <a:pt x="540" y="123"/>
                      <a:pt x="418" y="0"/>
                      <a:pt x="27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310067" y="4701692"/>
                <a:ext cx="45123" cy="450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0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7563899" y="379657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2"/>
                      <a:pt x="0" y="265"/>
                    </a:cubicBezTo>
                    <a:cubicBezTo>
                      <a:pt x="0" y="418"/>
                      <a:pt x="112" y="530"/>
                      <a:pt x="265" y="530"/>
                    </a:cubicBezTo>
                    <a:cubicBezTo>
                      <a:pt x="408" y="530"/>
                      <a:pt x="530" y="418"/>
                      <a:pt x="530" y="265"/>
                    </a:cubicBezTo>
                    <a:cubicBezTo>
                      <a:pt x="530" y="122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8270584" y="4280705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08"/>
                      <a:pt x="113" y="531"/>
                      <a:pt x="266" y="531"/>
                    </a:cubicBezTo>
                    <a:cubicBezTo>
                      <a:pt x="409" y="531"/>
                      <a:pt x="531" y="408"/>
                      <a:pt x="531" y="266"/>
                    </a:cubicBezTo>
                    <a:cubicBezTo>
                      <a:pt x="531" y="123"/>
                      <a:pt x="40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7057169" y="267842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23" y="1"/>
                      <a:pt x="1" y="112"/>
                      <a:pt x="1" y="266"/>
                    </a:cubicBezTo>
                    <a:cubicBezTo>
                      <a:pt x="1" y="408"/>
                      <a:pt x="123" y="531"/>
                      <a:pt x="266" y="531"/>
                    </a:cubicBezTo>
                    <a:cubicBezTo>
                      <a:pt x="419" y="531"/>
                      <a:pt x="531" y="408"/>
                      <a:pt x="531" y="266"/>
                    </a:cubicBezTo>
                    <a:cubicBezTo>
                      <a:pt x="531" y="112"/>
                      <a:pt x="41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365375" y="3003211"/>
                <a:ext cx="11353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38" extrusionOk="0">
                    <a:moveTo>
                      <a:pt x="958" y="0"/>
                    </a:moveTo>
                    <a:lnTo>
                      <a:pt x="0" y="1112"/>
                    </a:lnTo>
                    <a:lnTo>
                      <a:pt x="378" y="1438"/>
                    </a:lnTo>
                    <a:lnTo>
                      <a:pt x="1336" y="317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901507" y="2829938"/>
                <a:ext cx="128231" cy="52091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613" extrusionOk="0">
                    <a:moveTo>
                      <a:pt x="51" y="1"/>
                    </a:moveTo>
                    <a:lnTo>
                      <a:pt x="0" y="490"/>
                    </a:lnTo>
                    <a:lnTo>
                      <a:pt x="1468" y="612"/>
                    </a:lnTo>
                    <a:lnTo>
                      <a:pt x="1509" y="123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693276" y="2027988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1" y="0"/>
                    </a:moveTo>
                    <a:lnTo>
                      <a:pt x="0" y="1345"/>
                    </a:lnTo>
                    <a:lnTo>
                      <a:pt x="449" y="1549"/>
                    </a:lnTo>
                    <a:lnTo>
                      <a:pt x="1040" y="204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45000" y="2440223"/>
                <a:ext cx="104012" cy="12746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500" extrusionOk="0">
                    <a:moveTo>
                      <a:pt x="827" y="1"/>
                    </a:moveTo>
                    <a:lnTo>
                      <a:pt x="1" y="1224"/>
                    </a:lnTo>
                    <a:lnTo>
                      <a:pt x="409" y="1499"/>
                    </a:lnTo>
                    <a:lnTo>
                      <a:pt x="1224" y="27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253150" y="2004619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3"/>
                      <a:pt x="0" y="265"/>
                    </a:cubicBezTo>
                    <a:cubicBezTo>
                      <a:pt x="0" y="408"/>
                      <a:pt x="112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2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674051" y="2161321"/>
                <a:ext cx="126531" cy="10494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5" extrusionOk="0">
                    <a:moveTo>
                      <a:pt x="1213" y="1"/>
                    </a:moveTo>
                    <a:lnTo>
                      <a:pt x="1" y="827"/>
                    </a:lnTo>
                    <a:lnTo>
                      <a:pt x="275" y="1234"/>
                    </a:lnTo>
                    <a:lnTo>
                      <a:pt x="1489" y="399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383083" y="355574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2" y="1"/>
                      <a:pt x="0" y="123"/>
                      <a:pt x="0" y="266"/>
                    </a:cubicBezTo>
                    <a:cubicBezTo>
                      <a:pt x="0" y="419"/>
                      <a:pt x="112" y="531"/>
                      <a:pt x="265" y="531"/>
                    </a:cubicBezTo>
                    <a:cubicBezTo>
                      <a:pt x="408" y="531"/>
                      <a:pt x="530" y="41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803984" y="3712533"/>
                <a:ext cx="126531" cy="10486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4" extrusionOk="0">
                    <a:moveTo>
                      <a:pt x="1213" y="1"/>
                    </a:moveTo>
                    <a:lnTo>
                      <a:pt x="0" y="826"/>
                    </a:lnTo>
                    <a:lnTo>
                      <a:pt x="275" y="1234"/>
                    </a:lnTo>
                    <a:lnTo>
                      <a:pt x="1488" y="39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227434" y="413003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1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399484" y="433696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9" y="531"/>
                      <a:pt x="530" y="408"/>
                      <a:pt x="530" y="266"/>
                    </a:cubicBezTo>
                    <a:cubicBezTo>
                      <a:pt x="530" y="123"/>
                      <a:pt x="419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820385" y="4492898"/>
                <a:ext cx="126531" cy="1057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4" extrusionOk="0">
                    <a:moveTo>
                      <a:pt x="1214" y="0"/>
                    </a:moveTo>
                    <a:lnTo>
                      <a:pt x="1" y="836"/>
                    </a:lnTo>
                    <a:lnTo>
                      <a:pt x="276" y="1244"/>
                    </a:lnTo>
                    <a:lnTo>
                      <a:pt x="1489" y="408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6097587" y="2577974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0"/>
                    </a:moveTo>
                    <a:cubicBezTo>
                      <a:pt x="122" y="0"/>
                      <a:pt x="0" y="123"/>
                      <a:pt x="0" y="275"/>
                    </a:cubicBezTo>
                    <a:cubicBezTo>
                      <a:pt x="0" y="418"/>
                      <a:pt x="122" y="540"/>
                      <a:pt x="265" y="540"/>
                    </a:cubicBezTo>
                    <a:cubicBezTo>
                      <a:pt x="418" y="540"/>
                      <a:pt x="530" y="418"/>
                      <a:pt x="530" y="275"/>
                    </a:cubicBezTo>
                    <a:cubicBezTo>
                      <a:pt x="530" y="12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009771" y="2480928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1"/>
                    </a:moveTo>
                    <a:cubicBezTo>
                      <a:pt x="122" y="1"/>
                      <a:pt x="0" y="123"/>
                      <a:pt x="0" y="266"/>
                    </a:cubicBezTo>
                    <a:cubicBezTo>
                      <a:pt x="0" y="418"/>
                      <a:pt x="122" y="541"/>
                      <a:pt x="265" y="541"/>
                    </a:cubicBezTo>
                    <a:cubicBezTo>
                      <a:pt x="408" y="541"/>
                      <a:pt x="530" y="418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4346340" y="2261001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6" y="0"/>
                    </a:moveTo>
                    <a:cubicBezTo>
                      <a:pt x="122" y="0"/>
                      <a:pt x="0" y="112"/>
                      <a:pt x="0" y="265"/>
                    </a:cubicBezTo>
                    <a:cubicBezTo>
                      <a:pt x="0" y="408"/>
                      <a:pt x="122" y="530"/>
                      <a:pt x="276" y="530"/>
                    </a:cubicBezTo>
                    <a:cubicBezTo>
                      <a:pt x="418" y="530"/>
                      <a:pt x="541" y="408"/>
                      <a:pt x="541" y="265"/>
                    </a:cubicBezTo>
                    <a:cubicBezTo>
                      <a:pt x="541" y="112"/>
                      <a:pt x="418" y="0"/>
                      <a:pt x="27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3302713" y="260652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22" y="0"/>
                      <a:pt x="0" y="113"/>
                      <a:pt x="0" y="265"/>
                    </a:cubicBezTo>
                    <a:cubicBezTo>
                      <a:pt x="0" y="408"/>
                      <a:pt x="122" y="530"/>
                      <a:pt x="265" y="530"/>
                    </a:cubicBezTo>
                    <a:cubicBezTo>
                      <a:pt x="418" y="530"/>
                      <a:pt x="530" y="408"/>
                      <a:pt x="530" y="265"/>
                    </a:cubicBezTo>
                    <a:cubicBezTo>
                      <a:pt x="530" y="11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4008548" y="270527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3" y="0"/>
                      <a:pt x="0" y="113"/>
                      <a:pt x="0" y="265"/>
                    </a:cubicBezTo>
                    <a:cubicBezTo>
                      <a:pt x="0" y="408"/>
                      <a:pt x="113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1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3128591" y="4353447"/>
                <a:ext cx="13086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65" extrusionOk="0">
                    <a:moveTo>
                      <a:pt x="92" y="1"/>
                    </a:moveTo>
                    <a:lnTo>
                      <a:pt x="0" y="479"/>
                    </a:lnTo>
                    <a:lnTo>
                      <a:pt x="1447" y="765"/>
                    </a:lnTo>
                    <a:lnTo>
                      <a:pt x="1540" y="286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4718718" y="4148137"/>
                <a:ext cx="117864" cy="11794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8" extrusionOk="0">
                    <a:moveTo>
                      <a:pt x="347" y="1"/>
                    </a:moveTo>
                    <a:lnTo>
                      <a:pt x="1" y="348"/>
                    </a:lnTo>
                    <a:lnTo>
                      <a:pt x="1040" y="1387"/>
                    </a:lnTo>
                    <a:lnTo>
                      <a:pt x="1387" y="104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643054" y="4669570"/>
                <a:ext cx="98829" cy="12916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20" extrusionOk="0">
                    <a:moveTo>
                      <a:pt x="734" y="1"/>
                    </a:moveTo>
                    <a:lnTo>
                      <a:pt x="0" y="1275"/>
                    </a:lnTo>
                    <a:lnTo>
                      <a:pt x="428" y="1520"/>
                    </a:lnTo>
                    <a:lnTo>
                      <a:pt x="1162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3135474" y="3640640"/>
                <a:ext cx="6942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550" extrusionOk="0">
                    <a:moveTo>
                      <a:pt x="480" y="1"/>
                    </a:moveTo>
                    <a:lnTo>
                      <a:pt x="1" y="113"/>
                    </a:lnTo>
                    <a:lnTo>
                      <a:pt x="337" y="1550"/>
                    </a:lnTo>
                    <a:lnTo>
                      <a:pt x="816" y="1427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4374893" y="4618497"/>
                <a:ext cx="109196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69" extrusionOk="0">
                    <a:moveTo>
                      <a:pt x="898" y="1"/>
                    </a:moveTo>
                    <a:lnTo>
                      <a:pt x="1" y="1172"/>
                    </a:lnTo>
                    <a:lnTo>
                      <a:pt x="388" y="1468"/>
                    </a:lnTo>
                    <a:lnTo>
                      <a:pt x="1285" y="30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4193038" y="3715167"/>
                <a:ext cx="102313" cy="12823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09" extrusionOk="0">
                    <a:moveTo>
                      <a:pt x="408" y="0"/>
                    </a:moveTo>
                    <a:lnTo>
                      <a:pt x="0" y="255"/>
                    </a:lnTo>
                    <a:lnTo>
                      <a:pt x="785" y="1508"/>
                    </a:lnTo>
                    <a:lnTo>
                      <a:pt x="1203" y="124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3965209" y="4362965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19"/>
                      <a:pt x="113" y="541"/>
                      <a:pt x="266" y="541"/>
                    </a:cubicBezTo>
                    <a:cubicBezTo>
                      <a:pt x="408" y="541"/>
                      <a:pt x="531" y="41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1998370" y="2552820"/>
                <a:ext cx="69342" cy="13086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40" extrusionOk="0">
                    <a:moveTo>
                      <a:pt x="479" y="0"/>
                    </a:moveTo>
                    <a:lnTo>
                      <a:pt x="0" y="113"/>
                    </a:lnTo>
                    <a:lnTo>
                      <a:pt x="336" y="1540"/>
                    </a:lnTo>
                    <a:lnTo>
                      <a:pt x="816" y="1427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331743" y="2141436"/>
                <a:ext cx="98829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19" extrusionOk="0">
                    <a:moveTo>
                      <a:pt x="734" y="1"/>
                    </a:moveTo>
                    <a:lnTo>
                      <a:pt x="1" y="1274"/>
                    </a:lnTo>
                    <a:lnTo>
                      <a:pt x="419" y="1519"/>
                    </a:lnTo>
                    <a:lnTo>
                      <a:pt x="1163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653133" y="183568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8" y="531"/>
                      <a:pt x="530" y="408"/>
                      <a:pt x="530" y="266"/>
                    </a:cubicBezTo>
                    <a:cubicBezTo>
                      <a:pt x="530" y="123"/>
                      <a:pt x="41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4818313" y="3756722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09" y="530"/>
                      <a:pt x="531" y="408"/>
                      <a:pt x="531" y="265"/>
                    </a:cubicBezTo>
                    <a:cubicBezTo>
                      <a:pt x="531" y="11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637497" y="403732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8" y="530"/>
                      <a:pt x="531" y="408"/>
                      <a:pt x="531" y="265"/>
                    </a:cubicBezTo>
                    <a:cubicBezTo>
                      <a:pt x="531" y="123"/>
                      <a:pt x="41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3647387" y="394818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08" y="530"/>
                      <a:pt x="531" y="418"/>
                      <a:pt x="531" y="265"/>
                    </a:cubicBezTo>
                    <a:cubicBezTo>
                      <a:pt x="531" y="122"/>
                      <a:pt x="40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8" name="Google Shape;368;p6"/>
            <p:cNvSpPr/>
            <p:nvPr/>
          </p:nvSpPr>
          <p:spPr>
            <a:xfrm>
              <a:off x="2769555" y="5280921"/>
              <a:ext cx="58210" cy="129081"/>
            </a:xfrm>
            <a:custGeom>
              <a:avLst/>
              <a:gdLst/>
              <a:ahLst/>
              <a:cxnLst/>
              <a:rect l="l" t="t" r="r" b="b"/>
              <a:pathLst>
                <a:path w="685" h="1519" extrusionOk="0">
                  <a:moveTo>
                    <a:pt x="490" y="1"/>
                  </a:moveTo>
                  <a:lnTo>
                    <a:pt x="1" y="62"/>
                  </a:lnTo>
                  <a:lnTo>
                    <a:pt x="195" y="1519"/>
                  </a:lnTo>
                  <a:lnTo>
                    <a:pt x="684" y="145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7305393" y="5972057"/>
              <a:ext cx="112680" cy="122198"/>
            </a:xfrm>
            <a:custGeom>
              <a:avLst/>
              <a:gdLst/>
              <a:ahLst/>
              <a:cxnLst/>
              <a:rect l="l" t="t" r="r" b="b"/>
              <a:pathLst>
                <a:path w="1326" h="1438" extrusionOk="0">
                  <a:moveTo>
                    <a:pt x="958" y="1"/>
                  </a:moveTo>
                  <a:lnTo>
                    <a:pt x="0" y="1111"/>
                  </a:lnTo>
                  <a:lnTo>
                    <a:pt x="367" y="1437"/>
                  </a:lnTo>
                  <a:lnTo>
                    <a:pt x="1325" y="316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7841441" y="5798869"/>
              <a:ext cx="128316" cy="52856"/>
            </a:xfrm>
            <a:custGeom>
              <a:avLst/>
              <a:gdLst/>
              <a:ahLst/>
              <a:cxnLst/>
              <a:rect l="l" t="t" r="r" b="b"/>
              <a:pathLst>
                <a:path w="1510" h="622" extrusionOk="0">
                  <a:moveTo>
                    <a:pt x="41" y="0"/>
                  </a:moveTo>
                  <a:lnTo>
                    <a:pt x="1" y="490"/>
                  </a:lnTo>
                  <a:lnTo>
                    <a:pt x="1468" y="622"/>
                  </a:lnTo>
                  <a:lnTo>
                    <a:pt x="1509" y="1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633294" y="4996835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2" y="1"/>
                  </a:moveTo>
                  <a:lnTo>
                    <a:pt x="0" y="1346"/>
                  </a:lnTo>
                  <a:lnTo>
                    <a:pt x="449" y="1550"/>
                  </a:lnTo>
                  <a:lnTo>
                    <a:pt x="1040" y="204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6242646" y="5575374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13" y="1"/>
                    <a:pt x="0" y="113"/>
                    <a:pt x="0" y="266"/>
                  </a:cubicBezTo>
                  <a:cubicBezTo>
                    <a:pt x="0" y="408"/>
                    <a:pt x="113" y="531"/>
                    <a:pt x="265" y="531"/>
                  </a:cubicBezTo>
                  <a:cubicBezTo>
                    <a:pt x="408" y="531"/>
                    <a:pt x="530" y="408"/>
                    <a:pt x="530" y="266"/>
                  </a:cubicBezTo>
                  <a:cubicBezTo>
                    <a:pt x="530" y="11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098679" y="585776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0"/>
                  </a:moveTo>
                  <a:cubicBezTo>
                    <a:pt x="113" y="0"/>
                    <a:pt x="1" y="123"/>
                    <a:pt x="1" y="265"/>
                  </a:cubicBezTo>
                  <a:cubicBezTo>
                    <a:pt x="1" y="418"/>
                    <a:pt x="113" y="530"/>
                    <a:pt x="266" y="530"/>
                  </a:cubicBezTo>
                  <a:cubicBezTo>
                    <a:pt x="409" y="530"/>
                    <a:pt x="531" y="418"/>
                    <a:pt x="531" y="265"/>
                  </a:cubicBezTo>
                  <a:cubicBezTo>
                    <a:pt x="531" y="123"/>
                    <a:pt x="409" y="0"/>
                    <a:pt x="26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938683" y="6064685"/>
              <a:ext cx="174204" cy="143867"/>
            </a:xfrm>
            <a:custGeom>
              <a:avLst/>
              <a:gdLst/>
              <a:ahLst/>
              <a:cxnLst/>
              <a:rect l="l" t="t" r="r" b="b"/>
              <a:pathLst>
                <a:path w="2050" h="1693" extrusionOk="0">
                  <a:moveTo>
                    <a:pt x="378" y="1"/>
                  </a:moveTo>
                  <a:lnTo>
                    <a:pt x="0" y="562"/>
                  </a:lnTo>
                  <a:lnTo>
                    <a:pt x="1672" y="1693"/>
                  </a:lnTo>
                  <a:lnTo>
                    <a:pt x="2049" y="113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937833" y="5324260"/>
              <a:ext cx="174119" cy="142932"/>
            </a:xfrm>
            <a:custGeom>
              <a:avLst/>
              <a:gdLst/>
              <a:ahLst/>
              <a:cxnLst/>
              <a:rect l="l" t="t" r="r" b="b"/>
              <a:pathLst>
                <a:path w="2049" h="1682" extrusionOk="0">
                  <a:moveTo>
                    <a:pt x="377" y="0"/>
                  </a:moveTo>
                  <a:lnTo>
                    <a:pt x="0" y="551"/>
                  </a:lnTo>
                  <a:lnTo>
                    <a:pt x="1672" y="1681"/>
                  </a:lnTo>
                  <a:lnTo>
                    <a:pt x="2049" y="112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538889" y="5694940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5" y="0"/>
                  </a:moveTo>
                  <a:cubicBezTo>
                    <a:pt x="123" y="0"/>
                    <a:pt x="1" y="123"/>
                    <a:pt x="1" y="265"/>
                  </a:cubicBezTo>
                  <a:cubicBezTo>
                    <a:pt x="1" y="418"/>
                    <a:pt x="123" y="530"/>
                    <a:pt x="275" y="530"/>
                  </a:cubicBezTo>
                  <a:cubicBezTo>
                    <a:pt x="418" y="530"/>
                    <a:pt x="540" y="418"/>
                    <a:pt x="540" y="265"/>
                  </a:cubicBezTo>
                  <a:cubicBezTo>
                    <a:pt x="540" y="123"/>
                    <a:pt x="418" y="0"/>
                    <a:pt x="27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47632" y="567412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1"/>
                  </a:moveTo>
                  <a:cubicBezTo>
                    <a:pt x="123" y="1"/>
                    <a:pt x="1" y="112"/>
                    <a:pt x="1" y="266"/>
                  </a:cubicBezTo>
                  <a:cubicBezTo>
                    <a:pt x="1" y="408"/>
                    <a:pt x="123" y="531"/>
                    <a:pt x="266" y="531"/>
                  </a:cubicBezTo>
                  <a:cubicBezTo>
                    <a:pt x="419" y="531"/>
                    <a:pt x="531" y="408"/>
                    <a:pt x="531" y="266"/>
                  </a:cubicBezTo>
                  <a:cubicBezTo>
                    <a:pt x="531" y="112"/>
                    <a:pt x="419" y="1"/>
                    <a:pt x="266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255837" y="5998911"/>
              <a:ext cx="113530" cy="122198"/>
            </a:xfrm>
            <a:custGeom>
              <a:avLst/>
              <a:gdLst/>
              <a:ahLst/>
              <a:cxnLst/>
              <a:rect l="l" t="t" r="r" b="b"/>
              <a:pathLst>
                <a:path w="1336" h="1438" extrusionOk="0">
                  <a:moveTo>
                    <a:pt x="958" y="0"/>
                  </a:moveTo>
                  <a:lnTo>
                    <a:pt x="0" y="1112"/>
                  </a:lnTo>
                  <a:lnTo>
                    <a:pt x="378" y="1438"/>
                  </a:lnTo>
                  <a:lnTo>
                    <a:pt x="1336" y="317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791970" y="5825638"/>
              <a:ext cx="128231" cy="52091"/>
            </a:xfrm>
            <a:custGeom>
              <a:avLst/>
              <a:gdLst/>
              <a:ahLst/>
              <a:cxnLst/>
              <a:rect l="l" t="t" r="r" b="b"/>
              <a:pathLst>
                <a:path w="1509" h="613" extrusionOk="0">
                  <a:moveTo>
                    <a:pt x="51" y="1"/>
                  </a:moveTo>
                  <a:lnTo>
                    <a:pt x="0" y="490"/>
                  </a:lnTo>
                  <a:lnTo>
                    <a:pt x="1468" y="612"/>
                  </a:lnTo>
                  <a:lnTo>
                    <a:pt x="1509" y="1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583739" y="5023688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1" y="0"/>
                  </a:moveTo>
                  <a:lnTo>
                    <a:pt x="0" y="1345"/>
                  </a:lnTo>
                  <a:lnTo>
                    <a:pt x="449" y="1549"/>
                  </a:lnTo>
                  <a:lnTo>
                    <a:pt x="1040" y="20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35463" y="5435923"/>
              <a:ext cx="104012" cy="127466"/>
            </a:xfrm>
            <a:custGeom>
              <a:avLst/>
              <a:gdLst/>
              <a:ahLst/>
              <a:cxnLst/>
              <a:rect l="l" t="t" r="r" b="b"/>
              <a:pathLst>
                <a:path w="1224" h="1500" extrusionOk="0">
                  <a:moveTo>
                    <a:pt x="827" y="1"/>
                  </a:moveTo>
                  <a:lnTo>
                    <a:pt x="1" y="1224"/>
                  </a:lnTo>
                  <a:lnTo>
                    <a:pt x="409" y="1499"/>
                  </a:lnTo>
                  <a:lnTo>
                    <a:pt x="1224" y="276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143613" y="5000319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2" y="0"/>
                    <a:pt x="0" y="123"/>
                    <a:pt x="0" y="265"/>
                  </a:cubicBezTo>
                  <a:cubicBezTo>
                    <a:pt x="0" y="408"/>
                    <a:pt x="112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2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5564514" y="5157021"/>
              <a:ext cx="126531" cy="104947"/>
            </a:xfrm>
            <a:custGeom>
              <a:avLst/>
              <a:gdLst/>
              <a:ahLst/>
              <a:cxnLst/>
              <a:rect l="l" t="t" r="r" b="b"/>
              <a:pathLst>
                <a:path w="1489" h="1235" extrusionOk="0">
                  <a:moveTo>
                    <a:pt x="1213" y="1"/>
                  </a:moveTo>
                  <a:lnTo>
                    <a:pt x="1" y="827"/>
                  </a:lnTo>
                  <a:lnTo>
                    <a:pt x="275" y="1234"/>
                  </a:lnTo>
                  <a:lnTo>
                    <a:pt x="1489" y="399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988049" y="5573674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0"/>
                  </a:moveTo>
                  <a:cubicBezTo>
                    <a:pt x="122" y="0"/>
                    <a:pt x="0" y="123"/>
                    <a:pt x="0" y="275"/>
                  </a:cubicBezTo>
                  <a:cubicBezTo>
                    <a:pt x="0" y="418"/>
                    <a:pt x="122" y="540"/>
                    <a:pt x="265" y="540"/>
                  </a:cubicBezTo>
                  <a:cubicBezTo>
                    <a:pt x="418" y="540"/>
                    <a:pt x="530" y="418"/>
                    <a:pt x="530" y="275"/>
                  </a:cubicBezTo>
                  <a:cubicBezTo>
                    <a:pt x="530" y="12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00233" y="5476628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1"/>
                  </a:moveTo>
                  <a:cubicBezTo>
                    <a:pt x="122" y="1"/>
                    <a:pt x="0" y="123"/>
                    <a:pt x="0" y="266"/>
                  </a:cubicBezTo>
                  <a:cubicBezTo>
                    <a:pt x="0" y="418"/>
                    <a:pt x="122" y="541"/>
                    <a:pt x="265" y="541"/>
                  </a:cubicBezTo>
                  <a:cubicBezTo>
                    <a:pt x="408" y="541"/>
                    <a:pt x="530" y="418"/>
                    <a:pt x="530" y="266"/>
                  </a:cubicBezTo>
                  <a:cubicBezTo>
                    <a:pt x="530" y="12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36802" y="5256701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6" y="0"/>
                  </a:moveTo>
                  <a:cubicBezTo>
                    <a:pt x="122" y="0"/>
                    <a:pt x="0" y="112"/>
                    <a:pt x="0" y="265"/>
                  </a:cubicBezTo>
                  <a:cubicBezTo>
                    <a:pt x="0" y="408"/>
                    <a:pt x="122" y="530"/>
                    <a:pt x="276" y="530"/>
                  </a:cubicBezTo>
                  <a:cubicBezTo>
                    <a:pt x="418" y="530"/>
                    <a:pt x="541" y="408"/>
                    <a:pt x="541" y="265"/>
                  </a:cubicBezTo>
                  <a:cubicBezTo>
                    <a:pt x="541" y="112"/>
                    <a:pt x="418" y="0"/>
                    <a:pt x="27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193175" y="5602227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22" y="0"/>
                    <a:pt x="0" y="113"/>
                    <a:pt x="0" y="265"/>
                  </a:cubicBezTo>
                  <a:cubicBezTo>
                    <a:pt x="0" y="408"/>
                    <a:pt x="122" y="530"/>
                    <a:pt x="265" y="530"/>
                  </a:cubicBezTo>
                  <a:cubicBezTo>
                    <a:pt x="418" y="530"/>
                    <a:pt x="530" y="408"/>
                    <a:pt x="530" y="265"/>
                  </a:cubicBezTo>
                  <a:cubicBezTo>
                    <a:pt x="530" y="11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899011" y="5700973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3" y="0"/>
                    <a:pt x="0" y="113"/>
                    <a:pt x="0" y="265"/>
                  </a:cubicBezTo>
                  <a:cubicBezTo>
                    <a:pt x="0" y="408"/>
                    <a:pt x="113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1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8833" y="5548520"/>
              <a:ext cx="69342" cy="130865"/>
            </a:xfrm>
            <a:custGeom>
              <a:avLst/>
              <a:gdLst/>
              <a:ahLst/>
              <a:cxnLst/>
              <a:rect l="l" t="t" r="r" b="b"/>
              <a:pathLst>
                <a:path w="816" h="1540" extrusionOk="0">
                  <a:moveTo>
                    <a:pt x="479" y="0"/>
                  </a:moveTo>
                  <a:lnTo>
                    <a:pt x="0" y="113"/>
                  </a:lnTo>
                  <a:lnTo>
                    <a:pt x="336" y="1540"/>
                  </a:lnTo>
                  <a:lnTo>
                    <a:pt x="816" y="142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222205" y="5137136"/>
              <a:ext cx="98829" cy="129081"/>
            </a:xfrm>
            <a:custGeom>
              <a:avLst/>
              <a:gdLst/>
              <a:ahLst/>
              <a:cxnLst/>
              <a:rect l="l" t="t" r="r" b="b"/>
              <a:pathLst>
                <a:path w="1163" h="1519" extrusionOk="0">
                  <a:moveTo>
                    <a:pt x="734" y="1"/>
                  </a:moveTo>
                  <a:lnTo>
                    <a:pt x="1" y="1274"/>
                  </a:lnTo>
                  <a:lnTo>
                    <a:pt x="419" y="1519"/>
                  </a:lnTo>
                  <a:lnTo>
                    <a:pt x="1163" y="24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543596" y="483138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23" y="1"/>
                    <a:pt x="0" y="123"/>
                    <a:pt x="0" y="266"/>
                  </a:cubicBezTo>
                  <a:cubicBezTo>
                    <a:pt x="0" y="408"/>
                    <a:pt x="123" y="531"/>
                    <a:pt x="265" y="531"/>
                  </a:cubicBezTo>
                  <a:cubicBezTo>
                    <a:pt x="418" y="531"/>
                    <a:pt x="530" y="408"/>
                    <a:pt x="530" y="266"/>
                  </a:cubicBezTo>
                  <a:cubicBezTo>
                    <a:pt x="530" y="123"/>
                    <a:pt x="41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517936596"/>
      </p:ext>
    </p:extLst>
  </p:cSld>
  <p:clrMapOvr>
    <a:masterClrMapping/>
  </p:clrMapOvr>
  <p:transition spd="slow">
    <p:circle/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314E6AD-3BCE-9793-39A3-67CAF69072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654" y="143075"/>
            <a:ext cx="1651946" cy="165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5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circle/>
    <p:sndAc>
      <p:endSnd/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12.emf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3.jpe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4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2.emf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4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2.emf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7F2870F-49D4-4872-B162-2D3077764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51CAAC-3A05-4A69-9EFB-332AF868C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1455" y="-389474"/>
            <a:ext cx="3213896" cy="300884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B75CBED-7142-450F-AF15-A571FF15E9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68263" y="4235522"/>
            <a:ext cx="3072078" cy="30945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5808719-35A1-4966-8475-66B92CCBB70A}"/>
              </a:ext>
            </a:extLst>
          </p:cNvPr>
          <p:cNvGrpSpPr/>
          <p:nvPr/>
        </p:nvGrpSpPr>
        <p:grpSpPr>
          <a:xfrm>
            <a:off x="830451" y="3735092"/>
            <a:ext cx="1928247" cy="2859427"/>
            <a:chOff x="2732441" y="0"/>
            <a:chExt cx="7168066" cy="65408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203F462-F8D2-48C1-B80A-83DCA6892AAC}"/>
                </a:ext>
              </a:extLst>
            </p:cNvPr>
            <p:cNvGrpSpPr/>
            <p:nvPr/>
          </p:nvGrpSpPr>
          <p:grpSpPr>
            <a:xfrm>
              <a:off x="2732441" y="0"/>
              <a:ext cx="7168066" cy="6540843"/>
              <a:chOff x="2902710" y="78658"/>
              <a:chExt cx="6615266" cy="6540843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1EF12627-0F9B-46BF-BDA8-6BC71BC34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02710" y="78658"/>
                <a:ext cx="6615266" cy="6540843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81E03A0-1DF4-4078-BA44-361FE705A434}"/>
                  </a:ext>
                </a:extLst>
              </p:cNvPr>
              <p:cNvSpPr/>
              <p:nvPr/>
            </p:nvSpPr>
            <p:spPr>
              <a:xfrm rot="265521">
                <a:off x="5150861" y="2619326"/>
                <a:ext cx="1150374" cy="431356"/>
              </a:xfrm>
              <a:prstGeom prst="rect">
                <a:avLst/>
              </a:prstGeom>
              <a:solidFill>
                <a:srgbClr val="EBC449"/>
              </a:solidFill>
              <a:ln>
                <a:solidFill>
                  <a:srgbClr val="EBC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750CC17-4A97-4F85-96E1-623FC3851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89673" y="2535294"/>
              <a:ext cx="3204071" cy="484178"/>
            </a:xfrm>
            <a:prstGeom prst="rect">
              <a:avLst/>
            </a:prstGeom>
          </p:spPr>
        </p:pic>
      </p:grpSp>
      <p:pic>
        <p:nvPicPr>
          <p:cNvPr id="27" name="图片 2">
            <a:extLst>
              <a:ext uri="{FF2B5EF4-FFF2-40B4-BE49-F238E27FC236}">
                <a16:creationId xmlns:a16="http://schemas.microsoft.com/office/drawing/2014/main" id="{EB6C241E-27DF-4979-98EE-7308BBB55E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7" b="58272"/>
          <a:stretch/>
        </p:blipFill>
        <p:spPr>
          <a:xfrm rot="846955">
            <a:off x="9725954" y="535114"/>
            <a:ext cx="1855561" cy="1275075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A074FC4-ABA3-48E0-9B71-72207920E3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1397" r="6075" b="4885"/>
          <a:stretch/>
        </p:blipFill>
        <p:spPr>
          <a:xfrm flipH="1">
            <a:off x="208865" y="5362946"/>
            <a:ext cx="1669096" cy="14053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92374" y="2167334"/>
            <a:ext cx="1019625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793354" y="213633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2D97BAC-18FA-46D5-875E-26B2787CF4C7}"/>
              </a:ext>
            </a:extLst>
          </p:cNvPr>
          <p:cNvGrpSpPr/>
          <p:nvPr/>
        </p:nvGrpSpPr>
        <p:grpSpPr>
          <a:xfrm>
            <a:off x="407626" y="157612"/>
            <a:ext cx="11534660" cy="1583055"/>
            <a:chOff x="3718146" y="501031"/>
            <a:chExt cx="9147948" cy="13353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785ABE-2CD4-49CC-ACF3-113DFE41A54E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47F6DA-1A75-4CE4-9469-AF12A0073D23}"/>
                </a:ext>
              </a:extLst>
            </p:cNvPr>
            <p:cNvSpPr txBox="1"/>
            <p:nvPr/>
          </p:nvSpPr>
          <p:spPr>
            <a:xfrm>
              <a:off x="4342517" y="807094"/>
              <a:ext cx="7758864" cy="5854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88EDB1-E96A-433F-9A67-4E19C40A004D}"/>
              </a:ext>
            </a:extLst>
          </p:cNvPr>
          <p:cNvSpPr/>
          <p:nvPr/>
        </p:nvSpPr>
        <p:spPr>
          <a:xfrm>
            <a:off x="407626" y="1997589"/>
            <a:ext cx="11534661" cy="4691942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id="{EFF2B4B7-BAB9-4406-A888-5C67D5B95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636893"/>
              </p:ext>
            </p:extLst>
          </p:nvPr>
        </p:nvGraphicFramePr>
        <p:xfrm>
          <a:off x="632019" y="2209960"/>
          <a:ext cx="11085874" cy="4267200"/>
        </p:xfrm>
        <a:graphic>
          <a:graphicData uri="http://schemas.openxmlformats.org/drawingml/2006/table">
            <a:tbl>
              <a:tblPr/>
              <a:tblGrid>
                <a:gridCol w="574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5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98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lang="nl-NL" sz="25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Nhận xét sự biến đổi màu của đường </a:t>
                      </a:r>
                      <a:endParaRPr kumimoji="0" 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tượng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xảy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ra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khi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tiếp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tục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đun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73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01C6784-87F1-41F4-8C4C-AEE0DFB50F73}"/>
              </a:ext>
            </a:extLst>
          </p:cNvPr>
          <p:cNvSpPr txBox="1"/>
          <p:nvPr/>
        </p:nvSpPr>
        <p:spPr>
          <a:xfrm>
            <a:off x="698501" y="3367596"/>
            <a:ext cx="560556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 tác dụng của nhiệt, đường biến đổi từ màu trắng chuyển dần sang màu nâu rồi thành màu đen.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D12B0A-BF81-410C-9703-850A52C1F15C}"/>
              </a:ext>
            </a:extLst>
          </p:cNvPr>
          <p:cNvSpPr txBox="1"/>
          <p:nvPr/>
        </p:nvSpPr>
        <p:spPr>
          <a:xfrm>
            <a:off x="6553200" y="3392598"/>
            <a:ext cx="50479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tiếp tục đun thì đường sẽ dần biến hoàn toàn thành màu đen và có mùi khét bốc lên.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B1810058-FBD2-45D0-A05C-9E41B3049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14254" y="282076"/>
            <a:ext cx="1727608" cy="22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23235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45C5B-B509-4E0B-957A-F36310E303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223594" y="2900747"/>
            <a:ext cx="3062204" cy="3789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F37A1A-EB41-48BF-ABDC-23178F443D27}"/>
              </a:ext>
            </a:extLst>
          </p:cNvPr>
          <p:cNvGrpSpPr/>
          <p:nvPr/>
        </p:nvGrpSpPr>
        <p:grpSpPr>
          <a:xfrm>
            <a:off x="3610987" y="167660"/>
            <a:ext cx="6357419" cy="3580284"/>
            <a:chOff x="3181510" y="859218"/>
            <a:chExt cx="10364085" cy="5520010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4E0AE9F1-FFC0-4A4B-9841-EE9B4309A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6D2472-BE04-4350-9A21-AC6EF9CD2BC0}"/>
                </a:ext>
              </a:extLst>
            </p:cNvPr>
            <p:cNvSpPr txBox="1"/>
            <p:nvPr/>
          </p:nvSpPr>
          <p:spPr>
            <a:xfrm flipH="1">
              <a:off x="4437441" y="1828080"/>
              <a:ext cx="7852219" cy="2989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i="1" dirty="0">
                  <a:solidFill>
                    <a:srgbClr val="FF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Sự biến đổi của đường khi bị đun nóng là biến đổi hóa học. </a:t>
              </a:r>
              <a:endParaRPr lang="en-US" sz="4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270591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641E0-441C-E892-6CE9-ABC5ED182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30" y="2055900"/>
            <a:ext cx="5845779" cy="3293751"/>
          </a:xfrm>
          <a:prstGeom prst="rect">
            <a:avLst/>
          </a:prstGeom>
        </p:spPr>
      </p:pic>
      <p:pic>
        <p:nvPicPr>
          <p:cNvPr id="4" name="Picture 3" descr="blobid2-17108616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147" y="2083555"/>
            <a:ext cx="3006670" cy="3157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2034" y="5656881"/>
            <a:ext cx="4562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45EA0DB8-EA06-4296-B051-FECC4574D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06477" y="144137"/>
            <a:ext cx="9995989" cy="487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AA3B6-DA8E-4E7D-B472-402EF33C3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81" y="1559005"/>
            <a:ext cx="3917741" cy="529899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A291D11-AEDC-4E16-AA09-8F8F8A3CB0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22467" y="3587361"/>
            <a:ext cx="886061" cy="14333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840666-7AE6-4C87-B266-122C0FEDFBA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8533357" y="4037792"/>
            <a:ext cx="3118770" cy="2851076"/>
          </a:xfrm>
          <a:prstGeom prst="rect">
            <a:avLst/>
          </a:prstGeom>
        </p:spPr>
      </p:pic>
      <p:sp>
        <p:nvSpPr>
          <p:cNvPr id="21" name="วงรี 133">
            <a:extLst>
              <a:ext uri="{FF2B5EF4-FFF2-40B4-BE49-F238E27FC236}">
                <a16:creationId xmlns:a16="http://schemas.microsoft.com/office/drawing/2014/main" id="{77FAF5CF-03D6-4353-B0EE-C8E4A7419284}"/>
              </a:ext>
            </a:extLst>
          </p:cNvPr>
          <p:cNvSpPr/>
          <p:nvPr/>
        </p:nvSpPr>
        <p:spPr>
          <a:xfrm flipV="1">
            <a:off x="9154137" y="443394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2" name="วงรี 134">
            <a:extLst>
              <a:ext uri="{FF2B5EF4-FFF2-40B4-BE49-F238E27FC236}">
                <a16:creationId xmlns:a16="http://schemas.microsoft.com/office/drawing/2014/main" id="{40E7082A-6FE6-494B-B486-206A2114B40D}"/>
              </a:ext>
            </a:extLst>
          </p:cNvPr>
          <p:cNvSpPr/>
          <p:nvPr/>
        </p:nvSpPr>
        <p:spPr>
          <a:xfrm flipV="1">
            <a:off x="9154137" y="390952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3" name="วงรี 135">
            <a:extLst>
              <a:ext uri="{FF2B5EF4-FFF2-40B4-BE49-F238E27FC236}">
                <a16:creationId xmlns:a16="http://schemas.microsoft.com/office/drawing/2014/main" id="{5149B53F-9DBE-410A-99AB-244B840EDBF5}"/>
              </a:ext>
            </a:extLst>
          </p:cNvPr>
          <p:cNvSpPr/>
          <p:nvPr/>
        </p:nvSpPr>
        <p:spPr>
          <a:xfrm flipV="1">
            <a:off x="9113336" y="3746295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4" name="วงรี 136">
            <a:extLst>
              <a:ext uri="{FF2B5EF4-FFF2-40B4-BE49-F238E27FC236}">
                <a16:creationId xmlns:a16="http://schemas.microsoft.com/office/drawing/2014/main" id="{CC6EE40F-0AFF-4B09-87F9-3F20B759BF63}"/>
              </a:ext>
            </a:extLst>
          </p:cNvPr>
          <p:cNvSpPr/>
          <p:nvPr/>
        </p:nvSpPr>
        <p:spPr>
          <a:xfrm flipV="1">
            <a:off x="9113337" y="416396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8" name="วงรี 133">
            <a:extLst>
              <a:ext uri="{FF2B5EF4-FFF2-40B4-BE49-F238E27FC236}">
                <a16:creationId xmlns:a16="http://schemas.microsoft.com/office/drawing/2014/main" id="{4918E4B5-ECC7-4944-89FE-E360B823647E}"/>
              </a:ext>
            </a:extLst>
          </p:cNvPr>
          <p:cNvSpPr/>
          <p:nvPr/>
        </p:nvSpPr>
        <p:spPr>
          <a:xfrm flipV="1">
            <a:off x="10133543" y="454558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9" name="วงรี 134">
            <a:extLst>
              <a:ext uri="{FF2B5EF4-FFF2-40B4-BE49-F238E27FC236}">
                <a16:creationId xmlns:a16="http://schemas.microsoft.com/office/drawing/2014/main" id="{BFDF40C1-892C-4D7F-BE23-8D255499306B}"/>
              </a:ext>
            </a:extLst>
          </p:cNvPr>
          <p:cNvSpPr/>
          <p:nvPr/>
        </p:nvSpPr>
        <p:spPr>
          <a:xfrm flipV="1">
            <a:off x="10133543" y="402117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0" name="วงรี 135">
            <a:extLst>
              <a:ext uri="{FF2B5EF4-FFF2-40B4-BE49-F238E27FC236}">
                <a16:creationId xmlns:a16="http://schemas.microsoft.com/office/drawing/2014/main" id="{395EDB1C-38C0-40BC-BE17-4E2E7EEEF81C}"/>
              </a:ext>
            </a:extLst>
          </p:cNvPr>
          <p:cNvSpPr/>
          <p:nvPr/>
        </p:nvSpPr>
        <p:spPr>
          <a:xfrm flipV="1">
            <a:off x="10092742" y="385793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1" name="วงรี 136">
            <a:extLst>
              <a:ext uri="{FF2B5EF4-FFF2-40B4-BE49-F238E27FC236}">
                <a16:creationId xmlns:a16="http://schemas.microsoft.com/office/drawing/2014/main" id="{0859670B-872D-42AA-8146-B50214087379}"/>
              </a:ext>
            </a:extLst>
          </p:cNvPr>
          <p:cNvSpPr/>
          <p:nvPr/>
        </p:nvSpPr>
        <p:spPr>
          <a:xfrm flipV="1">
            <a:off x="10092743" y="427560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2" name="วงรี 133">
            <a:extLst>
              <a:ext uri="{FF2B5EF4-FFF2-40B4-BE49-F238E27FC236}">
                <a16:creationId xmlns:a16="http://schemas.microsoft.com/office/drawing/2014/main" id="{E36E874F-E7E5-4AFE-892D-A80A6AE50DDE}"/>
              </a:ext>
            </a:extLst>
          </p:cNvPr>
          <p:cNvSpPr/>
          <p:nvPr/>
        </p:nvSpPr>
        <p:spPr>
          <a:xfrm flipV="1">
            <a:off x="11049497" y="4340463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3" name="วงรี 134">
            <a:extLst>
              <a:ext uri="{FF2B5EF4-FFF2-40B4-BE49-F238E27FC236}">
                <a16:creationId xmlns:a16="http://schemas.microsoft.com/office/drawing/2014/main" id="{CFF8EE45-0960-450F-AD85-DA1B17FBB0B4}"/>
              </a:ext>
            </a:extLst>
          </p:cNvPr>
          <p:cNvSpPr/>
          <p:nvPr/>
        </p:nvSpPr>
        <p:spPr>
          <a:xfrm flipV="1">
            <a:off x="11049497" y="3816046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4" name="วงรี 135">
            <a:extLst>
              <a:ext uri="{FF2B5EF4-FFF2-40B4-BE49-F238E27FC236}">
                <a16:creationId xmlns:a16="http://schemas.microsoft.com/office/drawing/2014/main" id="{59BC2C0D-A449-4388-9768-B0180102C361}"/>
              </a:ext>
            </a:extLst>
          </p:cNvPr>
          <p:cNvSpPr/>
          <p:nvPr/>
        </p:nvSpPr>
        <p:spPr>
          <a:xfrm flipV="1">
            <a:off x="11008696" y="3652812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5" name="วงรี 136">
            <a:extLst>
              <a:ext uri="{FF2B5EF4-FFF2-40B4-BE49-F238E27FC236}">
                <a16:creationId xmlns:a16="http://schemas.microsoft.com/office/drawing/2014/main" id="{5F43E051-D4CA-4A7A-81DB-FDE809228C9F}"/>
              </a:ext>
            </a:extLst>
          </p:cNvPr>
          <p:cNvSpPr/>
          <p:nvPr/>
        </p:nvSpPr>
        <p:spPr>
          <a:xfrm flipV="1">
            <a:off x="11008697" y="4070481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BB09B-4D8E-410F-BCF5-0206C546D3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09823" y="1586964"/>
            <a:ext cx="17028587" cy="15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37131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31F25-924F-4249-AC87-BD7ACF725A50}"/>
              </a:ext>
            </a:extLst>
          </p:cNvPr>
          <p:cNvGrpSpPr/>
          <p:nvPr/>
        </p:nvGrpSpPr>
        <p:grpSpPr>
          <a:xfrm>
            <a:off x="407627" y="92754"/>
            <a:ext cx="11441473" cy="1174301"/>
            <a:chOff x="3718146" y="501031"/>
            <a:chExt cx="9147948" cy="1335334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62608A0-D018-4CB3-82E6-EEA0A4B08255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385E10-7D0A-4290-93BC-4002B90F93F7}"/>
                </a:ext>
              </a:extLst>
            </p:cNvPr>
            <p:cNvSpPr txBox="1"/>
            <p:nvPr/>
          </p:nvSpPr>
          <p:spPr>
            <a:xfrm>
              <a:off x="3924282" y="584654"/>
              <a:ext cx="8748883" cy="1119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Quan sát than củi trước và sau khi cháy một thời gian và cho biết biến đổi nào đã xảy ra. Vì sao?</a:t>
              </a:r>
              <a:endParaRPr lang="en-US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3AE103B-B399-3C05-2B03-61F1B9F8D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1709737"/>
            <a:ext cx="10223046" cy="40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69641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3497DF5F-022F-4DF5-B5DE-F4FDDBFB9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500C33-EA19-4135-A6B5-A74EC602199F}"/>
              </a:ext>
            </a:extLst>
          </p:cNvPr>
          <p:cNvGrpSpPr/>
          <p:nvPr/>
        </p:nvGrpSpPr>
        <p:grpSpPr>
          <a:xfrm flipH="1">
            <a:off x="413654" y="213504"/>
            <a:ext cx="8686802" cy="5327325"/>
            <a:chOff x="6668485" y="95260"/>
            <a:chExt cx="5181726" cy="2954265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E59B57C7-C6CB-4675-8F38-BCB76F939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546579-E8C2-4703-9448-74DC62AA806E}"/>
                </a:ext>
              </a:extLst>
            </p:cNvPr>
            <p:cNvSpPr txBox="1"/>
            <p:nvPr/>
          </p:nvSpPr>
          <p:spPr>
            <a:xfrm>
              <a:off x="7278864" y="690253"/>
              <a:ext cx="3792139" cy="12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Than củi trước và sau khi cháy một thời gian đã xảy ra biến đổi hóa học. Than bị cháy thành tro dưới tác dụng của ngọn lửa.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44FEBA1-24AA-DFE3-0B15-FF040C320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7457" y="1559005"/>
            <a:ext cx="3939281" cy="529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4925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31F25-924F-4249-AC87-BD7ACF725A50}"/>
              </a:ext>
            </a:extLst>
          </p:cNvPr>
          <p:cNvGrpSpPr/>
          <p:nvPr/>
        </p:nvGrpSpPr>
        <p:grpSpPr>
          <a:xfrm>
            <a:off x="407627" y="92754"/>
            <a:ext cx="11441473" cy="1174301"/>
            <a:chOff x="3718146" y="501031"/>
            <a:chExt cx="9147948" cy="1335334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62608A0-D018-4CB3-82E6-EEA0A4B08255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385E10-7D0A-4290-93BC-4002B90F93F7}"/>
                </a:ext>
              </a:extLst>
            </p:cNvPr>
            <p:cNvSpPr txBox="1"/>
            <p:nvPr/>
          </p:nvSpPr>
          <p:spPr>
            <a:xfrm>
              <a:off x="3924282" y="584654"/>
              <a:ext cx="8748883" cy="1119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Quan sát hình 5, cho biết trường hợp nào là biến đổi hóa học và giải thích.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02DB707-E23D-BDBF-3E49-B50C74684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716540"/>
            <a:ext cx="5715000" cy="4905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00EC8-4D66-3BCD-145E-9D1255D5E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543" y="2626179"/>
            <a:ext cx="5334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00392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82FA22-AB3B-2B90-454F-66580823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46" y="307041"/>
            <a:ext cx="5614903" cy="10242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ED021E-7496-4983-278E-56085E58F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769" y="1332855"/>
            <a:ext cx="7299701" cy="51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66848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82FA22-AB3B-2B90-454F-66580823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359" y="353536"/>
            <a:ext cx="5614903" cy="1024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405EF4-7F22-1E3B-3280-419B09F02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716" y="1895023"/>
            <a:ext cx="6757260" cy="455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67980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82FA22-AB3B-2B90-454F-66580823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847" y="462024"/>
            <a:ext cx="5614903" cy="1024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72D318-84ED-132D-5B83-2649B72BE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197" y="1813302"/>
            <a:ext cx="6478291" cy="469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43412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ABC4AED-AE70-4DAE-9537-A52B53B1C4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784559">
            <a:off x="9517475" y="4397771"/>
            <a:ext cx="2294718" cy="212783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D1E5EBB4-4D32-4062-AA3A-BF18136689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982" y="3094284"/>
            <a:ext cx="2874850" cy="37637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7FBD360-6873-F9AB-5A9F-BB79B7C6F914}"/>
              </a:ext>
            </a:extLst>
          </p:cNvPr>
          <p:cNvGrpSpPr/>
          <p:nvPr/>
        </p:nvGrpSpPr>
        <p:grpSpPr>
          <a:xfrm>
            <a:off x="2701328" y="0"/>
            <a:ext cx="8336786" cy="6114896"/>
            <a:chOff x="2901519" y="128961"/>
            <a:chExt cx="5822259" cy="35852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6BA5CC-B5FB-B4A8-5E51-BE7F5450CBC5}"/>
                </a:ext>
              </a:extLst>
            </p:cNvPr>
            <p:cNvGrpSpPr/>
            <p:nvPr/>
          </p:nvGrpSpPr>
          <p:grpSpPr>
            <a:xfrm>
              <a:off x="2901519" y="128961"/>
              <a:ext cx="5822259" cy="3585299"/>
              <a:chOff x="6726506" y="-43512"/>
              <a:chExt cx="5181726" cy="5450669"/>
            </a:xfrm>
          </p:grpSpPr>
          <p:pic>
            <p:nvPicPr>
              <p:cNvPr id="8" name="图片 3">
                <a:extLst>
                  <a:ext uri="{FF2B5EF4-FFF2-40B4-BE49-F238E27FC236}">
                    <a16:creationId xmlns:a16="http://schemas.microsoft.com/office/drawing/2014/main" id="{9452D7BA-8AEA-4C1A-BB28-BFAA19606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726506" y="-43512"/>
                <a:ext cx="5181726" cy="5450669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528B8A-9AEB-27CA-E4E7-B5C4C208E96D}"/>
                  </a:ext>
                </a:extLst>
              </p:cNvPr>
              <p:cNvSpPr txBox="1"/>
              <p:nvPr/>
            </p:nvSpPr>
            <p:spPr>
              <a:xfrm>
                <a:off x="7456103" y="829763"/>
                <a:ext cx="3722534" cy="60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BA105B-AE85-B89E-5445-6C0FB685C522}"/>
                </a:ext>
              </a:extLst>
            </p:cNvPr>
            <p:cNvSpPr txBox="1"/>
            <p:nvPr/>
          </p:nvSpPr>
          <p:spPr>
            <a:xfrm flipH="1">
              <a:off x="3392850" y="915211"/>
              <a:ext cx="4839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102D050-D3E3-78B6-F97B-CD425B42B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8782" y="1777321"/>
            <a:ext cx="6736664" cy="2280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764BE3-C043-15FA-F14F-5873E015E8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108" y="878648"/>
            <a:ext cx="231058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6225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82FA22-AB3B-2B90-454F-66580823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833" y="493021"/>
            <a:ext cx="5614903" cy="1024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0D70A-12EE-F184-CDE5-795948FA1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658" y="1782304"/>
            <a:ext cx="6028839" cy="47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35197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82FA22-AB3B-2B90-454F-66580823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898" y="307041"/>
            <a:ext cx="5614903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207975-6A6A-5576-6926-50AA1A661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258" y="1425844"/>
            <a:ext cx="7439186" cy="4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760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1475-F3FC-4FD7-B106-DDE85D89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F6FB9D7D-C33D-4C70-8039-CC363EA8B8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5157DC-9387-41F1-86DC-80A2E5E5D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637248" y="2684442"/>
            <a:ext cx="3134302" cy="3789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8B1BBA-065B-448B-B6D0-4E542028F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9009" y="-636515"/>
            <a:ext cx="3213896" cy="3008849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7BCB86C7-EE95-4E76-B93F-8887E3D919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7" b="58272"/>
          <a:stretch/>
        </p:blipFill>
        <p:spPr>
          <a:xfrm rot="846955">
            <a:off x="9979953" y="22335"/>
            <a:ext cx="1855561" cy="12750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1F61809-34F1-4F2E-BCA8-091C664C3D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1397" r="6075" b="4885"/>
          <a:stretch/>
        </p:blipFill>
        <p:spPr>
          <a:xfrm flipH="1">
            <a:off x="-1" y="4978401"/>
            <a:ext cx="1998367" cy="1682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F32B5-B2AB-4F36-8D8F-9157DB1E8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582460"/>
            <a:ext cx="12192000" cy="505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25972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A19B31E4-55F0-4C6A-9CDB-B3889B8C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0856D4A-8DE4-4B08-A982-8D30AEA3B839}"/>
              </a:ext>
            </a:extLst>
          </p:cNvPr>
          <p:cNvSpPr/>
          <p:nvPr/>
        </p:nvSpPr>
        <p:spPr>
          <a:xfrm>
            <a:off x="680720" y="528320"/>
            <a:ext cx="10779760" cy="5801360"/>
          </a:xfrm>
          <a:prstGeom prst="round2DiagRect">
            <a:avLst/>
          </a:prstGeom>
          <a:solidFill>
            <a:schemeClr val="bg1">
              <a:alpha val="9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6FF4D-BC47-488F-B98F-92194D5CB7A1}"/>
              </a:ext>
            </a:extLst>
          </p:cNvPr>
          <p:cNvSpPr txBox="1"/>
          <p:nvPr/>
        </p:nvSpPr>
        <p:spPr>
          <a:xfrm>
            <a:off x="2009546" y="1546829"/>
            <a:ext cx="877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 bày được một số ví dụ đơn giản gần gũi với cuộc sống về biến đổi hoá học (ví dụ: đinh bị gỉ, giấy cháy, than cháy,...)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กลุ่ม 103">
            <a:extLst>
              <a:ext uri="{FF2B5EF4-FFF2-40B4-BE49-F238E27FC236}">
                <a16:creationId xmlns:a16="http://schemas.microsoft.com/office/drawing/2014/main" id="{9EC0FD53-633C-43FF-9995-D6F4F32FFB35}"/>
              </a:ext>
            </a:extLst>
          </p:cNvPr>
          <p:cNvGrpSpPr/>
          <p:nvPr/>
        </p:nvGrpSpPr>
        <p:grpSpPr>
          <a:xfrm>
            <a:off x="1099347" y="1441158"/>
            <a:ext cx="878285" cy="835219"/>
            <a:chOff x="5181879" y="1475363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16" name="ดาว 5 แฉก 1">
              <a:extLst>
                <a:ext uri="{FF2B5EF4-FFF2-40B4-BE49-F238E27FC236}">
                  <a16:creationId xmlns:a16="http://schemas.microsoft.com/office/drawing/2014/main" id="{25A04F69-5617-4CB1-A108-127F0132C3F8}"/>
                </a:ext>
              </a:extLst>
            </p:cNvPr>
            <p:cNvSpPr/>
            <p:nvPr/>
          </p:nvSpPr>
          <p:spPr>
            <a:xfrm>
              <a:off x="5181879" y="1475363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 dirty="0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7" name="วงรี 105">
              <a:extLst>
                <a:ext uri="{FF2B5EF4-FFF2-40B4-BE49-F238E27FC236}">
                  <a16:creationId xmlns:a16="http://schemas.microsoft.com/office/drawing/2014/main" id="{9BEB22DA-26C8-49D3-B076-825FAB7D67DC}"/>
                </a:ext>
              </a:extLst>
            </p:cNvPr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8" name="วงรี 106">
              <a:extLst>
                <a:ext uri="{FF2B5EF4-FFF2-40B4-BE49-F238E27FC236}">
                  <a16:creationId xmlns:a16="http://schemas.microsoft.com/office/drawing/2014/main" id="{AFF051B4-2CC3-46FA-B5A9-C84F6AA786DD}"/>
                </a:ext>
              </a:extLst>
            </p:cNvPr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9" name="ส่วนโค้ง 107">
              <a:extLst>
                <a:ext uri="{FF2B5EF4-FFF2-40B4-BE49-F238E27FC236}">
                  <a16:creationId xmlns:a16="http://schemas.microsoft.com/office/drawing/2014/main" id="{8FF5D564-6C7B-432B-9B78-A882B05E8B42}"/>
                </a:ext>
              </a:extLst>
            </p:cNvPr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0" name="วงรี 108">
              <a:extLst>
                <a:ext uri="{FF2B5EF4-FFF2-40B4-BE49-F238E27FC236}">
                  <a16:creationId xmlns:a16="http://schemas.microsoft.com/office/drawing/2014/main" id="{36F58EE0-09FF-45C4-AA44-D94AA5F353C6}"/>
                </a:ext>
              </a:extLst>
            </p:cNvPr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1" name="วงรี 109">
              <a:extLst>
                <a:ext uri="{FF2B5EF4-FFF2-40B4-BE49-F238E27FC236}">
                  <a16:creationId xmlns:a16="http://schemas.microsoft.com/office/drawing/2014/main" id="{975CFEBC-663B-4D26-B68F-D377DFDD39EA}"/>
                </a:ext>
              </a:extLst>
            </p:cNvPr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pic>
        <p:nvPicPr>
          <p:cNvPr id="24" name="Picture 3">
            <a:extLst>
              <a:ext uri="{FF2B5EF4-FFF2-40B4-BE49-F238E27FC236}">
                <a16:creationId xmlns:a16="http://schemas.microsoft.com/office/drawing/2014/main" id="{AF94616A-1531-457B-AD83-6AD10894D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373672" y="3016399"/>
            <a:ext cx="3037409" cy="3816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360AA-3B2E-6C3D-323C-1E885E40E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496" y="639602"/>
            <a:ext cx="530398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01947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45EA0DB8-EA06-4296-B051-FECC4574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6477" y="144137"/>
            <a:ext cx="9995989" cy="487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AA3B6-DA8E-4E7D-B472-402EF33C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81" y="1559005"/>
            <a:ext cx="3917741" cy="5298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E89AB-E0C8-40FC-8DE5-AB467EBFD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273" y="1559005"/>
            <a:ext cx="9446965" cy="168671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A291D11-AEDC-4E16-AA09-8F8F8A3CB0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22467" y="3587361"/>
            <a:ext cx="886061" cy="14333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840666-7AE6-4C87-B266-122C0FEDFBA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8533357" y="4037792"/>
            <a:ext cx="3118770" cy="2851076"/>
          </a:xfrm>
          <a:prstGeom prst="rect">
            <a:avLst/>
          </a:prstGeom>
        </p:spPr>
      </p:pic>
      <p:sp>
        <p:nvSpPr>
          <p:cNvPr id="21" name="วงรี 133">
            <a:extLst>
              <a:ext uri="{FF2B5EF4-FFF2-40B4-BE49-F238E27FC236}">
                <a16:creationId xmlns:a16="http://schemas.microsoft.com/office/drawing/2014/main" id="{77FAF5CF-03D6-4353-B0EE-C8E4A7419284}"/>
              </a:ext>
            </a:extLst>
          </p:cNvPr>
          <p:cNvSpPr/>
          <p:nvPr/>
        </p:nvSpPr>
        <p:spPr>
          <a:xfrm flipV="1">
            <a:off x="9154137" y="443394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2" name="วงรี 134">
            <a:extLst>
              <a:ext uri="{FF2B5EF4-FFF2-40B4-BE49-F238E27FC236}">
                <a16:creationId xmlns:a16="http://schemas.microsoft.com/office/drawing/2014/main" id="{40E7082A-6FE6-494B-B486-206A2114B40D}"/>
              </a:ext>
            </a:extLst>
          </p:cNvPr>
          <p:cNvSpPr/>
          <p:nvPr/>
        </p:nvSpPr>
        <p:spPr>
          <a:xfrm flipV="1">
            <a:off x="9154137" y="390952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3" name="วงรี 135">
            <a:extLst>
              <a:ext uri="{FF2B5EF4-FFF2-40B4-BE49-F238E27FC236}">
                <a16:creationId xmlns:a16="http://schemas.microsoft.com/office/drawing/2014/main" id="{5149B53F-9DBE-410A-99AB-244B840EDBF5}"/>
              </a:ext>
            </a:extLst>
          </p:cNvPr>
          <p:cNvSpPr/>
          <p:nvPr/>
        </p:nvSpPr>
        <p:spPr>
          <a:xfrm flipV="1">
            <a:off x="9113336" y="3746295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4" name="วงรี 136">
            <a:extLst>
              <a:ext uri="{FF2B5EF4-FFF2-40B4-BE49-F238E27FC236}">
                <a16:creationId xmlns:a16="http://schemas.microsoft.com/office/drawing/2014/main" id="{CC6EE40F-0AFF-4B09-87F9-3F20B759BF63}"/>
              </a:ext>
            </a:extLst>
          </p:cNvPr>
          <p:cNvSpPr/>
          <p:nvPr/>
        </p:nvSpPr>
        <p:spPr>
          <a:xfrm flipV="1">
            <a:off x="9113337" y="416396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8" name="วงรี 133">
            <a:extLst>
              <a:ext uri="{FF2B5EF4-FFF2-40B4-BE49-F238E27FC236}">
                <a16:creationId xmlns:a16="http://schemas.microsoft.com/office/drawing/2014/main" id="{4918E4B5-ECC7-4944-89FE-E360B823647E}"/>
              </a:ext>
            </a:extLst>
          </p:cNvPr>
          <p:cNvSpPr/>
          <p:nvPr/>
        </p:nvSpPr>
        <p:spPr>
          <a:xfrm flipV="1">
            <a:off x="10133543" y="454558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9" name="วงรี 134">
            <a:extLst>
              <a:ext uri="{FF2B5EF4-FFF2-40B4-BE49-F238E27FC236}">
                <a16:creationId xmlns:a16="http://schemas.microsoft.com/office/drawing/2014/main" id="{BFDF40C1-892C-4D7F-BE23-8D255499306B}"/>
              </a:ext>
            </a:extLst>
          </p:cNvPr>
          <p:cNvSpPr/>
          <p:nvPr/>
        </p:nvSpPr>
        <p:spPr>
          <a:xfrm flipV="1">
            <a:off x="10133543" y="402117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135">
            <a:extLst>
              <a:ext uri="{FF2B5EF4-FFF2-40B4-BE49-F238E27FC236}">
                <a16:creationId xmlns:a16="http://schemas.microsoft.com/office/drawing/2014/main" id="{395EDB1C-38C0-40BC-BE17-4E2E7EEEF81C}"/>
              </a:ext>
            </a:extLst>
          </p:cNvPr>
          <p:cNvSpPr/>
          <p:nvPr/>
        </p:nvSpPr>
        <p:spPr>
          <a:xfrm flipV="1">
            <a:off x="10092742" y="385793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136">
            <a:extLst>
              <a:ext uri="{FF2B5EF4-FFF2-40B4-BE49-F238E27FC236}">
                <a16:creationId xmlns:a16="http://schemas.microsoft.com/office/drawing/2014/main" id="{0859670B-872D-42AA-8146-B50214087379}"/>
              </a:ext>
            </a:extLst>
          </p:cNvPr>
          <p:cNvSpPr/>
          <p:nvPr/>
        </p:nvSpPr>
        <p:spPr>
          <a:xfrm flipV="1">
            <a:off x="10092743" y="427560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133">
            <a:extLst>
              <a:ext uri="{FF2B5EF4-FFF2-40B4-BE49-F238E27FC236}">
                <a16:creationId xmlns:a16="http://schemas.microsoft.com/office/drawing/2014/main" id="{E36E874F-E7E5-4AFE-892D-A80A6AE50DDE}"/>
              </a:ext>
            </a:extLst>
          </p:cNvPr>
          <p:cNvSpPr/>
          <p:nvPr/>
        </p:nvSpPr>
        <p:spPr>
          <a:xfrm flipV="1">
            <a:off x="11049497" y="4340463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134">
            <a:extLst>
              <a:ext uri="{FF2B5EF4-FFF2-40B4-BE49-F238E27FC236}">
                <a16:creationId xmlns:a16="http://schemas.microsoft.com/office/drawing/2014/main" id="{CFF8EE45-0960-450F-AD85-DA1B17FBB0B4}"/>
              </a:ext>
            </a:extLst>
          </p:cNvPr>
          <p:cNvSpPr/>
          <p:nvPr/>
        </p:nvSpPr>
        <p:spPr>
          <a:xfrm flipV="1">
            <a:off x="11049497" y="3816046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135">
            <a:extLst>
              <a:ext uri="{FF2B5EF4-FFF2-40B4-BE49-F238E27FC236}">
                <a16:creationId xmlns:a16="http://schemas.microsoft.com/office/drawing/2014/main" id="{59BC2C0D-A449-4388-9768-B0180102C361}"/>
              </a:ext>
            </a:extLst>
          </p:cNvPr>
          <p:cNvSpPr/>
          <p:nvPr/>
        </p:nvSpPr>
        <p:spPr>
          <a:xfrm flipV="1">
            <a:off x="11008696" y="3652812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136">
            <a:extLst>
              <a:ext uri="{FF2B5EF4-FFF2-40B4-BE49-F238E27FC236}">
                <a16:creationId xmlns:a16="http://schemas.microsoft.com/office/drawing/2014/main" id="{5F43E051-D4CA-4A7A-81DB-FDE809228C9F}"/>
              </a:ext>
            </a:extLst>
          </p:cNvPr>
          <p:cNvSpPr/>
          <p:nvPr/>
        </p:nvSpPr>
        <p:spPr>
          <a:xfrm flipV="1">
            <a:off x="11008697" y="4070481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773981773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546C-65DA-4B61-BD7C-6DAC94D2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659F2-70A1-4B67-AB67-931A820C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3EC1AD-A0A4-4171-A42C-6BB02EF51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32430" y="3068407"/>
            <a:ext cx="3062204" cy="378959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8C2EA7C-4FBC-47EA-BB0A-557F5C1CDEAF}"/>
              </a:ext>
            </a:extLst>
          </p:cNvPr>
          <p:cNvGrpSpPr/>
          <p:nvPr/>
        </p:nvGrpSpPr>
        <p:grpSpPr>
          <a:xfrm>
            <a:off x="2510726" y="205759"/>
            <a:ext cx="7804774" cy="4831189"/>
            <a:chOff x="3181510" y="859218"/>
            <a:chExt cx="10364085" cy="5520010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D2568D29-0A10-4E6C-8C64-FDCA043D6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A3A5B4-51D6-4A95-B8A6-3D5C81E55B61}"/>
                </a:ext>
              </a:extLst>
            </p:cNvPr>
            <p:cNvSpPr txBox="1"/>
            <p:nvPr/>
          </p:nvSpPr>
          <p:spPr>
            <a:xfrm flipH="1">
              <a:off x="4419694" y="1987357"/>
              <a:ext cx="7852219" cy="2989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50000"/>
                      </a:srgbClr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1. BIẾN ĐỔI HOÁ HỌC</a:t>
              </a:r>
              <a:endParaRPr kumimoji="0" lang="en-US" sz="80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43EEB5-884B-A2E4-1214-724E584371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97182" y="3958028"/>
            <a:ext cx="886061" cy="143333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1FB22E7-3053-649A-9129-49F7FFAFDC9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8533357" y="4037792"/>
            <a:ext cx="3118770" cy="2851076"/>
          </a:xfrm>
          <a:prstGeom prst="rect">
            <a:avLst/>
          </a:prstGeom>
        </p:spPr>
      </p:pic>
      <p:sp>
        <p:nvSpPr>
          <p:cNvPr id="7" name="วงรี 133">
            <a:extLst>
              <a:ext uri="{FF2B5EF4-FFF2-40B4-BE49-F238E27FC236}">
                <a16:creationId xmlns:a16="http://schemas.microsoft.com/office/drawing/2014/main" id="{A13CBAA2-3EE2-DF31-8471-0A8D13453CEA}"/>
              </a:ext>
            </a:extLst>
          </p:cNvPr>
          <p:cNvSpPr/>
          <p:nvPr/>
        </p:nvSpPr>
        <p:spPr>
          <a:xfrm flipV="1">
            <a:off x="9154137" y="443394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8" name="วงรี 134">
            <a:extLst>
              <a:ext uri="{FF2B5EF4-FFF2-40B4-BE49-F238E27FC236}">
                <a16:creationId xmlns:a16="http://schemas.microsoft.com/office/drawing/2014/main" id="{83FA76E0-C89A-03E7-BE07-F88BD22CE0DF}"/>
              </a:ext>
            </a:extLst>
          </p:cNvPr>
          <p:cNvSpPr/>
          <p:nvPr/>
        </p:nvSpPr>
        <p:spPr>
          <a:xfrm flipV="1">
            <a:off x="9154137" y="390952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9" name="วงรี 135">
            <a:extLst>
              <a:ext uri="{FF2B5EF4-FFF2-40B4-BE49-F238E27FC236}">
                <a16:creationId xmlns:a16="http://schemas.microsoft.com/office/drawing/2014/main" id="{61D3E9A8-8930-39BF-1928-87AA3A1A55EC}"/>
              </a:ext>
            </a:extLst>
          </p:cNvPr>
          <p:cNvSpPr/>
          <p:nvPr/>
        </p:nvSpPr>
        <p:spPr>
          <a:xfrm flipV="1">
            <a:off x="9113336" y="3746295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3" name="วงรี 136">
            <a:extLst>
              <a:ext uri="{FF2B5EF4-FFF2-40B4-BE49-F238E27FC236}">
                <a16:creationId xmlns:a16="http://schemas.microsoft.com/office/drawing/2014/main" id="{CF6D3795-8161-64D0-0534-7D485050CECA}"/>
              </a:ext>
            </a:extLst>
          </p:cNvPr>
          <p:cNvSpPr/>
          <p:nvPr/>
        </p:nvSpPr>
        <p:spPr>
          <a:xfrm flipV="1">
            <a:off x="9113337" y="416396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4" name="วงรี 133">
            <a:extLst>
              <a:ext uri="{FF2B5EF4-FFF2-40B4-BE49-F238E27FC236}">
                <a16:creationId xmlns:a16="http://schemas.microsoft.com/office/drawing/2014/main" id="{359685F9-E57B-AF7B-707E-75406324C86A}"/>
              </a:ext>
            </a:extLst>
          </p:cNvPr>
          <p:cNvSpPr/>
          <p:nvPr/>
        </p:nvSpPr>
        <p:spPr>
          <a:xfrm flipV="1">
            <a:off x="10133543" y="454558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5" name="วงรี 134">
            <a:extLst>
              <a:ext uri="{FF2B5EF4-FFF2-40B4-BE49-F238E27FC236}">
                <a16:creationId xmlns:a16="http://schemas.microsoft.com/office/drawing/2014/main" id="{E0DEEC5D-F89F-7966-2168-6CF5B87CB39B}"/>
              </a:ext>
            </a:extLst>
          </p:cNvPr>
          <p:cNvSpPr/>
          <p:nvPr/>
        </p:nvSpPr>
        <p:spPr>
          <a:xfrm flipV="1">
            <a:off x="10133543" y="402117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6" name="วงรี 135">
            <a:extLst>
              <a:ext uri="{FF2B5EF4-FFF2-40B4-BE49-F238E27FC236}">
                <a16:creationId xmlns:a16="http://schemas.microsoft.com/office/drawing/2014/main" id="{B3039A53-F945-6758-368F-BBDC4386B46F}"/>
              </a:ext>
            </a:extLst>
          </p:cNvPr>
          <p:cNvSpPr/>
          <p:nvPr/>
        </p:nvSpPr>
        <p:spPr>
          <a:xfrm flipV="1">
            <a:off x="10092742" y="385793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7" name="วงรี 136">
            <a:extLst>
              <a:ext uri="{FF2B5EF4-FFF2-40B4-BE49-F238E27FC236}">
                <a16:creationId xmlns:a16="http://schemas.microsoft.com/office/drawing/2014/main" id="{4A009BC2-0ACC-C17B-44BA-1AD916153308}"/>
              </a:ext>
            </a:extLst>
          </p:cNvPr>
          <p:cNvSpPr/>
          <p:nvPr/>
        </p:nvSpPr>
        <p:spPr>
          <a:xfrm flipV="1">
            <a:off x="10092743" y="427560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8" name="วงรี 133">
            <a:extLst>
              <a:ext uri="{FF2B5EF4-FFF2-40B4-BE49-F238E27FC236}">
                <a16:creationId xmlns:a16="http://schemas.microsoft.com/office/drawing/2014/main" id="{4CA1BBD3-8FCF-C099-C099-B50EACADF1DA}"/>
              </a:ext>
            </a:extLst>
          </p:cNvPr>
          <p:cNvSpPr/>
          <p:nvPr/>
        </p:nvSpPr>
        <p:spPr>
          <a:xfrm flipV="1">
            <a:off x="11049497" y="4340463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9" name="วงรี 134">
            <a:extLst>
              <a:ext uri="{FF2B5EF4-FFF2-40B4-BE49-F238E27FC236}">
                <a16:creationId xmlns:a16="http://schemas.microsoft.com/office/drawing/2014/main" id="{C7EE11D1-72E8-7FD9-ACCA-19578D298029}"/>
              </a:ext>
            </a:extLst>
          </p:cNvPr>
          <p:cNvSpPr/>
          <p:nvPr/>
        </p:nvSpPr>
        <p:spPr>
          <a:xfrm flipV="1">
            <a:off x="11049497" y="3816046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0" name="วงรี 135">
            <a:extLst>
              <a:ext uri="{FF2B5EF4-FFF2-40B4-BE49-F238E27FC236}">
                <a16:creationId xmlns:a16="http://schemas.microsoft.com/office/drawing/2014/main" id="{E3EF9574-3EA2-B1A3-3BF1-C1941E963238}"/>
              </a:ext>
            </a:extLst>
          </p:cNvPr>
          <p:cNvSpPr/>
          <p:nvPr/>
        </p:nvSpPr>
        <p:spPr>
          <a:xfrm flipV="1">
            <a:off x="11008696" y="3652812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1" name="วงรี 136">
            <a:extLst>
              <a:ext uri="{FF2B5EF4-FFF2-40B4-BE49-F238E27FC236}">
                <a16:creationId xmlns:a16="http://schemas.microsoft.com/office/drawing/2014/main" id="{E3294688-57CF-6478-7942-748C174B615D}"/>
              </a:ext>
            </a:extLst>
          </p:cNvPr>
          <p:cNvSpPr/>
          <p:nvPr/>
        </p:nvSpPr>
        <p:spPr>
          <a:xfrm flipV="1">
            <a:off x="11008697" y="4070481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2116384409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7B2CADE-98E8-41F8-9BCF-7050812D1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662438" y="463880"/>
            <a:ext cx="1438992" cy="17749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1530" y="518604"/>
            <a:ext cx="6474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8868" y="2495227"/>
            <a:ext cx="11727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546C-65DA-4B61-BD7C-6DAC94D2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659F2-70A1-4B67-AB67-931A820C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3EC1AD-A0A4-4171-A42C-6BB02EF51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00096" y="2928258"/>
            <a:ext cx="3062204" cy="3789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C7D24F7-51AF-4512-A055-D745CA8943F1}"/>
              </a:ext>
            </a:extLst>
          </p:cNvPr>
          <p:cNvGrpSpPr/>
          <p:nvPr/>
        </p:nvGrpSpPr>
        <p:grpSpPr>
          <a:xfrm>
            <a:off x="3173185" y="2286000"/>
            <a:ext cx="8777204" cy="2997200"/>
            <a:chOff x="3823529" y="368082"/>
            <a:chExt cx="7905086" cy="18330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A6CE254-6ABE-449A-B01E-353230DA9C38}"/>
                </a:ext>
              </a:extLst>
            </p:cNvPr>
            <p:cNvSpPr/>
            <p:nvPr/>
          </p:nvSpPr>
          <p:spPr>
            <a:xfrm>
              <a:off x="3823529" y="368082"/>
              <a:ext cx="7905086" cy="18330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87715F-F4F1-44CF-BDD3-80C2F940F4DE}"/>
                </a:ext>
              </a:extLst>
            </p:cNvPr>
            <p:cNvSpPr txBox="1"/>
            <p:nvPr/>
          </p:nvSpPr>
          <p:spPr>
            <a:xfrm>
              <a:off x="4078975" y="621184"/>
              <a:ext cx="7413802" cy="15058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Ban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đầu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: </a:t>
              </a:r>
              <a:r>
                <a:rPr lang="en-US" sz="4000" dirty="0" err="1">
                  <a:solidFill>
                    <a:srgbClr val="002060"/>
                  </a:solidFill>
                  <a:latin typeface="Calibri"/>
                </a:rPr>
                <a:t>màu</a:t>
              </a:r>
              <a:r>
                <a:rPr lang="en-US" sz="40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libri"/>
                </a:rPr>
                <a:t>trắng</a:t>
              </a:r>
              <a:r>
                <a:rPr lang="en-US" sz="4000" dirty="0">
                  <a:solidFill>
                    <a:srgbClr val="002060"/>
                  </a:solidFill>
                  <a:latin typeface="Calibri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Calibri"/>
                </a:rPr>
                <a:t>hình</a:t>
              </a:r>
              <a:r>
                <a:rPr lang="en-US" sz="40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libri"/>
                </a:rPr>
                <a:t>chữ</a:t>
              </a:r>
              <a:r>
                <a:rPr lang="en-US" sz="40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libri"/>
                </a:rPr>
                <a:t>nhật</a:t>
              </a:r>
              <a:r>
                <a:rPr lang="en-US" sz="4000" dirty="0">
                  <a:solidFill>
                    <a:srgbClr val="002060"/>
                  </a:solidFill>
                  <a:latin typeface="Calibri"/>
                </a:rPr>
                <a:t>; 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Sau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khi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đốt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cháy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: </a:t>
              </a:r>
              <a:r>
                <a:rPr lang="en-US" sz="4000" dirty="0" err="1">
                  <a:solidFill>
                    <a:srgbClr val="002060"/>
                  </a:solidFill>
                  <a:latin typeface="Calibri"/>
                </a:rPr>
                <a:t>màu</a:t>
              </a:r>
              <a:r>
                <a:rPr lang="en-US" sz="40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libri"/>
                </a:rPr>
                <a:t>đen</a:t>
              </a:r>
              <a:r>
                <a:rPr lang="en-US" sz="4000" dirty="0">
                  <a:solidFill>
                    <a:srgbClr val="002060"/>
                  </a:solidFill>
                  <a:latin typeface="Calibri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Calibri"/>
                </a:rPr>
                <a:t>không</a:t>
              </a:r>
              <a:r>
                <a:rPr lang="en-US" sz="40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40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libri"/>
                </a:rPr>
                <a:t>hình</a:t>
              </a:r>
              <a:r>
                <a:rPr lang="en-US" sz="40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libri"/>
                </a:rPr>
                <a:t>dạng</a:t>
              </a:r>
              <a:r>
                <a:rPr lang="en-US" sz="40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libri"/>
                </a:rPr>
                <a:t>xác</a:t>
              </a:r>
              <a:r>
                <a:rPr lang="en-US" sz="40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libri"/>
                </a:rPr>
                <a:t>định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Biến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đổi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hóa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học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đã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xảy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ra.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92D6590-9CE1-5855-C675-94BA019C2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742" y="727529"/>
            <a:ext cx="4688230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80117"/>
      </p:ext>
    </p:extLst>
  </p:cSld>
  <p:clrMapOvr>
    <a:masterClrMapping/>
  </p:clrMapOvr>
  <p:transition spd="slow">
    <p:circle/>
    <p:sndAc>
      <p:endSnd/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7BE0AEE-1DFC-45F9-93BD-792C2575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B6B1BC3-58DE-44BC-9C5D-49011722784F}"/>
              </a:ext>
            </a:extLst>
          </p:cNvPr>
          <p:cNvSpPr/>
          <p:nvPr/>
        </p:nvSpPr>
        <p:spPr>
          <a:xfrm>
            <a:off x="870856" y="342900"/>
            <a:ext cx="10679793" cy="843643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C7EF4A-A279-4AD0-A863-4BA2337FEF83}"/>
              </a:ext>
            </a:extLst>
          </p:cNvPr>
          <p:cNvSpPr/>
          <p:nvPr/>
        </p:nvSpPr>
        <p:spPr>
          <a:xfrm>
            <a:off x="500744" y="1621971"/>
            <a:ext cx="11179628" cy="49856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DC351A-0CDB-4398-9CBE-B1127D3DD812}"/>
              </a:ext>
            </a:extLst>
          </p:cNvPr>
          <p:cNvSpPr txBox="1"/>
          <p:nvPr/>
        </p:nvSpPr>
        <p:spPr>
          <a:xfrm>
            <a:off x="1709058" y="498682"/>
            <a:ext cx="103732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</a:rPr>
              <a:t>Thí nghiệm tìm hiểu biến đổi hoá học của đường.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7B2CADE-98E8-41F8-9BCF-7050812D15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935134" y="-90922"/>
            <a:ext cx="1438992" cy="1774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5AB14C-86D1-E8A9-DF76-D71ECB76C2D5}"/>
              </a:ext>
            </a:extLst>
          </p:cNvPr>
          <p:cNvSpPr txBox="1"/>
          <p:nvPr/>
        </p:nvSpPr>
        <p:spPr>
          <a:xfrm>
            <a:off x="859971" y="2155371"/>
            <a:ext cx="7315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bị:</a:t>
            </a:r>
            <a:r>
              <a:rPr lang="vi-VN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 trắng, 1 bát sứ chịu nhiệt, 1 kiềng sắt, 1 lưới tản nhiệt, 1 cốc nến, 1 bật lửa.</a:t>
            </a:r>
          </a:p>
          <a:p>
            <a:pPr algn="just"/>
            <a:r>
              <a:rPr lang="vi-VN" sz="25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hành:</a:t>
            </a:r>
            <a:endParaRPr lang="vi-VN" sz="25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Cho một ít đường vào bát sứ, đặt bát sứ lên kiềng sắt có lưới tản nhiệt.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Đốt nến và đun nóng bát sứ đến khi đường chuyển màu (hình 3) thì tắt nến, để nguội.</a:t>
            </a:r>
          </a:p>
          <a:p>
            <a:pPr algn="just"/>
            <a:r>
              <a:rPr lang="vi-VN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xét sự biến đổi màu của đường dưới tác dụng của nhiệt.</a:t>
            </a:r>
          </a:p>
          <a:p>
            <a:pPr algn="just"/>
            <a:r>
              <a:rPr lang="vi-VN" sz="25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hiện tượng xảy ra, nếu tiếp tục đun.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B53B3-6E99-5F39-434E-82AED4DCD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689" y="2047875"/>
            <a:ext cx="28384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41811"/>
      </p:ext>
    </p:extLst>
  </p:cSld>
  <p:clrMapOvr>
    <a:masterClrMapping/>
  </p:clrMapOvr>
  <p:transition spd="slow">
    <p:circle/>
    <p:sndAc>
      <p:endSnd/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9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9" grpId="0"/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6A70A-9826-4F8A-9C96-C5CC7FF5F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í nghiệm 2 Chưng đường">
            <a:hlinkClick r:id="" action="ppaction://media"/>
            <a:extLst>
              <a:ext uri="{FF2B5EF4-FFF2-40B4-BE49-F238E27FC236}">
                <a16:creationId xmlns:a16="http://schemas.microsoft.com/office/drawing/2014/main" id="{F3AD6256-FFDB-4DB5-ABF1-6F8D2A6C98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19360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2012</TotalTime>
  <Words>373</Words>
  <Application>Microsoft Office PowerPoint</Application>
  <PresentationFormat>Widescreen</PresentationFormat>
  <Paragraphs>36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FC Onigiri Outline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Techsi.vn</cp:lastModifiedBy>
  <cp:revision>74</cp:revision>
  <dcterms:created xsi:type="dcterms:W3CDTF">2021-12-12T17:02:47Z</dcterms:created>
  <dcterms:modified xsi:type="dcterms:W3CDTF">2025-02-06T09:43:54Z</dcterms:modified>
  <cp:category>9Slide.vn</cp:category>
</cp:coreProperties>
</file>