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19"/>
  </p:notesMasterIdLst>
  <p:sldIdLst>
    <p:sldId id="381" r:id="rId3"/>
    <p:sldId id="310" r:id="rId4"/>
    <p:sldId id="321" r:id="rId5"/>
    <p:sldId id="376" r:id="rId6"/>
    <p:sldId id="348" r:id="rId7"/>
    <p:sldId id="351" r:id="rId8"/>
    <p:sldId id="257" r:id="rId9"/>
    <p:sldId id="274" r:id="rId10"/>
    <p:sldId id="275" r:id="rId11"/>
    <p:sldId id="277" r:id="rId12"/>
    <p:sldId id="377" r:id="rId13"/>
    <p:sldId id="276" r:id="rId14"/>
    <p:sldId id="378" r:id="rId15"/>
    <p:sldId id="379" r:id="rId16"/>
    <p:sldId id="380"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xmlns=""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xmlns=""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xmlns=""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xmlns=""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xmlns=""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xmlns=""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xmlns=""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xmlns=""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xmlns=""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xmlns=""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xmlns=""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xmlns=""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xmlns=""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xmlns=""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xmlns=""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xmlns=""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xmlns=""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xmlns=""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xmlns=""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xmlns=""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xmlns=""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xmlns=""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xmlns=""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xmlns=""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xmlns=""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xmlns=""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xmlns=""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xmlns=""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xmlns=""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xmlns=""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xmlns=""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xmlns=""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xmlns=""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xmlns=""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xmlns=""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xmlns=""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xmlns=""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xmlns=""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xmlns=""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xmlns=""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xmlns=""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xmlns=""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xmlns=""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xmlns=""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xmlns=""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xmlns=""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xmlns=""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xmlns=""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xmlns=""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xmlns=""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xmlns=""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xmlns=""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xmlns=""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xmlns=""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xmlns=""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xmlns=""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xmlns=""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xmlns=""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xmlns=""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xmlns=""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xmlns=""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xmlns=""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xmlns=""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xmlns=""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xmlns=""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xmlns=""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xmlns=""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xmlns=""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xmlns=""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xmlns=""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xmlns=""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xmlns=""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xmlns=""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xmlns=""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xmlns=""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xmlns=""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xmlns=""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xmlns=""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xmlns=""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xmlns=""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xmlns=""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xmlns=""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xmlns=""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xmlns=""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xmlns=""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xmlns=""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xmlns=""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xmlns=""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xmlns=""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xmlns=""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xmlns=""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xmlns=""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xmlns=""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xmlns=""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xmlns=""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xmlns=""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xmlns=""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xmlns=""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xmlns=""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xmlns=""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xmlns=""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xmlns=""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xmlns=""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xmlns=""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xmlns=""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xmlns=""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xmlns=""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xmlns=""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xmlns=""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xmlns=""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xmlns=""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xmlns=""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xmlns=""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xmlns=""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xmlns=""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xmlns=""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xmlns=""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xmlns=""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xmlns=""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xmlns=""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xmlns=""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xmlns=""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xmlns=""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xmlns=""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xmlns=""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xmlns=""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xmlns=""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xmlns=""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xmlns=""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xmlns=""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xmlns=""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xmlns=""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xmlns=""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xmlns=""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xmlns=""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xmlns=""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xmlns=""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xmlns=""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xmlns=""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xmlns=""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xmlns=""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xmlns=""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xmlns=""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xmlns=""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xmlns=""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xmlns=""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xmlns=""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xmlns=""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xmlns=""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xmlns=""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xmlns=""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xmlns=""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xmlns=""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xmlns=""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xmlns=""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xmlns=""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xmlns=""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xmlns=""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xmlns=""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xmlns=""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xmlns=""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xmlns=""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xmlns=""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xmlns=""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xmlns=""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xmlns=""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xmlns=""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xmlns=""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xmlns=""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xmlns=""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725A5DE2-87F9-6BF0-57EE-F5239DEDA5A2}"/>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429984" y="76200"/>
            <a:ext cx="2231065" cy="223106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xmlns=""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4"/>
          <p:cNvSpPr>
            <a:spLocks noChangeArrowheads="1" noChangeShapeType="1" noTextEdit="1"/>
          </p:cNvSpPr>
          <p:nvPr/>
        </p:nvSpPr>
        <p:spPr bwMode="auto">
          <a:xfrm>
            <a:off x="2266950" y="914400"/>
            <a:ext cx="7772400" cy="2419350"/>
          </a:xfrm>
          <a:prstGeom prst="rect">
            <a:avLst/>
          </a:prstGeom>
        </p:spPr>
        <p:txBody>
          <a:bodyPr wrap="none" fromWordArt="1">
            <a:prstTxWarp prst="textPlain">
              <a:avLst>
                <a:gd name="adj" fmla="val 50000"/>
              </a:avLst>
            </a:prstTxWarp>
          </a:bodyPr>
          <a:lstStyle/>
          <a:p>
            <a:pPr algn="ct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Nhiệt</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liệt</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mừng</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thầy</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cô</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a:p>
            <a:pPr algn="ct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dự</a:t>
            </a:r>
            <a:r>
              <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giờ</a:t>
            </a:r>
            <a:r>
              <a:rPr lang="en-US" sz="27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endPar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algn="ctr"/>
            <a:endParaRPr lang="en-US" sz="27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2" name="Picture 6" descr="0017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5086350"/>
            <a:ext cx="434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24"/>
          <p:cNvSpPr>
            <a:spLocks noChangeArrowheads="1" noChangeShapeType="1" noTextEdit="1"/>
          </p:cNvSpPr>
          <p:nvPr/>
        </p:nvSpPr>
        <p:spPr bwMode="auto">
          <a:xfrm>
            <a:off x="1905000" y="152400"/>
            <a:ext cx="8382000" cy="476250"/>
          </a:xfrm>
          <a:prstGeom prst="rect">
            <a:avLst/>
          </a:prstGeom>
        </p:spPr>
        <p:txBody>
          <a:bodyPr wrap="none" fromWordArt="1">
            <a:prstTxWarp prst="textPlain">
              <a:avLst>
                <a:gd name="adj" fmla="val 50102"/>
              </a:avLst>
            </a:prstTxWarp>
          </a:bodyPr>
          <a:lstStyle/>
          <a:p>
            <a:pPr algn="ctr"/>
            <a:r>
              <a:rPr lang="vi-VN" sz="2700" kern="10">
                <a:ln w="9525">
                  <a:solidFill>
                    <a:srgbClr val="000000"/>
                  </a:solidFill>
                  <a:round/>
                  <a:headEnd/>
                  <a:tailEnd/>
                </a:ln>
                <a:solidFill>
                  <a:srgbClr val="000000"/>
                </a:solidFill>
                <a:latin typeface="+mj-lt"/>
                <a:ea typeface="+mj-lt"/>
                <a:cs typeface="+mj-lt"/>
              </a:rPr>
              <a:t>TRƯỜNG TIỂU HỌC LAM ĐIỀN </a:t>
            </a:r>
            <a:endParaRPr lang="en-US" sz="2700" kern="10">
              <a:ln w="9525">
                <a:solidFill>
                  <a:srgbClr val="000000"/>
                </a:solidFill>
                <a:round/>
                <a:headEnd/>
                <a:tailEnd/>
              </a:ln>
              <a:solidFill>
                <a:srgbClr val="000000"/>
              </a:solidFill>
              <a:latin typeface="+mj-lt"/>
              <a:ea typeface="+mj-lt"/>
              <a:cs typeface="+mj-lt"/>
            </a:endParaRPr>
          </a:p>
        </p:txBody>
      </p:sp>
      <p:sp>
        <p:nvSpPr>
          <p:cNvPr id="2054" name="WordArt 4"/>
          <p:cNvSpPr>
            <a:spLocks noChangeArrowheads="1" noChangeShapeType="1" noTextEdit="1"/>
          </p:cNvSpPr>
          <p:nvPr/>
        </p:nvSpPr>
        <p:spPr bwMode="auto">
          <a:xfrm>
            <a:off x="3752850" y="4089401"/>
            <a:ext cx="4798722" cy="989013"/>
          </a:xfrm>
          <a:prstGeom prst="rect">
            <a:avLst/>
          </a:prstGeom>
        </p:spPr>
        <p:txBody>
          <a:bodyPr wrap="none" fromWordArt="1">
            <a:prstTxWarp prst="textPlain">
              <a:avLst>
                <a:gd name="adj" fmla="val 50000"/>
              </a:avLst>
            </a:prstTxWarp>
          </a:bodyPr>
          <a:lstStyle/>
          <a:p>
            <a:r>
              <a:rPr lang="en-US" sz="2100" b="1" i="1"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MÔN</a:t>
            </a:r>
            <a:r>
              <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TOÁN</a:t>
            </a:r>
            <a:r>
              <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p>
          <a:p>
            <a:r>
              <a:rPr lang="en-US" sz="2100" b="1" i="1"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Lớp</a:t>
            </a:r>
            <a:r>
              <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4C</a:t>
            </a:r>
            <a:endPar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a:p>
            <a:r>
              <a:rPr lang="en-US" sz="2100" b="1" i="1"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Giáo</a:t>
            </a:r>
            <a:r>
              <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viên</a:t>
            </a:r>
            <a:r>
              <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dạy</a:t>
            </a:r>
            <a:r>
              <a:rPr lang="en-US" sz="2100" b="1" i="1"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Đặng</a:t>
            </a:r>
            <a:r>
              <a:rPr lang="en-US" sz="2100" b="1" i="1"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Thị</a:t>
            </a:r>
            <a:r>
              <a:rPr lang="en-US" sz="2100" b="1" i="1"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2100" b="1" i="1" kern="10" dirty="0" err="1"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Tình</a:t>
            </a:r>
            <a:endParaRPr lang="en-US" sz="2100" b="1" i="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xmlns="" val="2319571820"/>
                    </a:ext>
                  </a:extLst>
                </a:gridCol>
                <a:gridCol w="1708297">
                  <a:extLst>
                    <a:ext uri="{9D8B030D-6E8A-4147-A177-3AD203B41FA5}">
                      <a16:colId xmlns:a16="http://schemas.microsoft.com/office/drawing/2014/main" xmlns="" val="1586928098"/>
                    </a:ext>
                  </a:extLst>
                </a:gridCol>
                <a:gridCol w="1708297">
                  <a:extLst>
                    <a:ext uri="{9D8B030D-6E8A-4147-A177-3AD203B41FA5}">
                      <a16:colId xmlns:a16="http://schemas.microsoft.com/office/drawing/2014/main" xmlns="" val="2853930116"/>
                    </a:ext>
                  </a:extLst>
                </a:gridCol>
                <a:gridCol w="1708297">
                  <a:extLst>
                    <a:ext uri="{9D8B030D-6E8A-4147-A177-3AD203B41FA5}">
                      <a16:colId xmlns:a16="http://schemas.microsoft.com/office/drawing/2014/main" xmlns="" val="3115223086"/>
                    </a:ext>
                  </a:extLst>
                </a:gridCol>
                <a:gridCol w="1708297">
                  <a:extLst>
                    <a:ext uri="{9D8B030D-6E8A-4147-A177-3AD203B41FA5}">
                      <a16:colId xmlns:a16="http://schemas.microsoft.com/office/drawing/2014/main" xmlns="" val="672792489"/>
                    </a:ext>
                  </a:extLst>
                </a:gridCol>
                <a:gridCol w="1708297">
                  <a:extLst>
                    <a:ext uri="{9D8B030D-6E8A-4147-A177-3AD203B41FA5}">
                      <a16:colId xmlns:a16="http://schemas.microsoft.com/office/drawing/2014/main" xmlns=""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2454841"/>
                  </a:ext>
                </a:extLst>
              </a:tr>
            </a:tbl>
          </a:graphicData>
        </a:graphic>
      </p:graphicFrame>
      <p:sp>
        <p:nvSpPr>
          <p:cNvPr id="4" name="Rectangle: Rounded Corners 3">
            <a:extLst>
              <a:ext uri="{FF2B5EF4-FFF2-40B4-BE49-F238E27FC236}">
                <a16:creationId xmlns:a16="http://schemas.microsoft.com/office/drawing/2014/main" xmlns=""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xmlns=""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xmlns=""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xmlns=""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xmlns=""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xmlns=""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xmlns=""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xmlns=""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xmlns=""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xmlns=""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xmlns=""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xmlns=""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xmlns=""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xmlns=""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xmlns=""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xmlns=""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xmlns=""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xmlns=""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xmlns=""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xmlns=""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xmlns=""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xmlns=""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xmlns=""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xmlns="" val="1422056185"/>
                    </a:ext>
                  </a:extLst>
                </a:gridCol>
                <a:gridCol w="1360968">
                  <a:extLst>
                    <a:ext uri="{9D8B030D-6E8A-4147-A177-3AD203B41FA5}">
                      <a16:colId xmlns:a16="http://schemas.microsoft.com/office/drawing/2014/main" xmlns="" val="1965241880"/>
                    </a:ext>
                  </a:extLst>
                </a:gridCol>
                <a:gridCol w="1573618">
                  <a:extLst>
                    <a:ext uri="{9D8B030D-6E8A-4147-A177-3AD203B41FA5}">
                      <a16:colId xmlns:a16="http://schemas.microsoft.com/office/drawing/2014/main" xmlns="" val="2779295119"/>
                    </a:ext>
                  </a:extLst>
                </a:gridCol>
                <a:gridCol w="1222744">
                  <a:extLst>
                    <a:ext uri="{9D8B030D-6E8A-4147-A177-3AD203B41FA5}">
                      <a16:colId xmlns:a16="http://schemas.microsoft.com/office/drawing/2014/main" xmlns="" val="3319947383"/>
                    </a:ext>
                  </a:extLst>
                </a:gridCol>
                <a:gridCol w="1180214">
                  <a:extLst>
                    <a:ext uri="{9D8B030D-6E8A-4147-A177-3AD203B41FA5}">
                      <a16:colId xmlns:a16="http://schemas.microsoft.com/office/drawing/2014/main" xmlns="" val="3119293589"/>
                    </a:ext>
                  </a:extLst>
                </a:gridCol>
                <a:gridCol w="1169582">
                  <a:extLst>
                    <a:ext uri="{9D8B030D-6E8A-4147-A177-3AD203B41FA5}">
                      <a16:colId xmlns:a16="http://schemas.microsoft.com/office/drawing/2014/main" xmlns="" val="3094439017"/>
                    </a:ext>
                  </a:extLst>
                </a:gridCol>
                <a:gridCol w="1477925">
                  <a:extLst>
                    <a:ext uri="{9D8B030D-6E8A-4147-A177-3AD203B41FA5}">
                      <a16:colId xmlns:a16="http://schemas.microsoft.com/office/drawing/2014/main" xmlns="" val="3860362859"/>
                    </a:ext>
                  </a:extLst>
                </a:gridCol>
                <a:gridCol w="2094615">
                  <a:extLst>
                    <a:ext uri="{9D8B030D-6E8A-4147-A177-3AD203B41FA5}">
                      <a16:colId xmlns:a16="http://schemas.microsoft.com/office/drawing/2014/main" xmlns=""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719618"/>
                  </a:ext>
                </a:extLst>
              </a:tr>
            </a:tbl>
          </a:graphicData>
        </a:graphic>
      </p:graphicFrame>
      <p:sp>
        <p:nvSpPr>
          <p:cNvPr id="3" name="Oval 2">
            <a:extLst>
              <a:ext uri="{FF2B5EF4-FFF2-40B4-BE49-F238E27FC236}">
                <a16:creationId xmlns:a16="http://schemas.microsoft.com/office/drawing/2014/main" xmlns=""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xmlns=""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xmlns=""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xmlns=""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xmlns=""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xmlns=""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xmlns=""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xmlns=""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xmlns=""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xmlns=""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xmlns=""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xmlns=""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xmlns=""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xmlns=""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xmlns=""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xmlns=""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xmlns=""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xmlns=""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xmlns=""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xmlns=""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xmlns=""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pitchFamily="34" charset="0"/>
                <a:cs typeface="Calibri" panose="020F0502020204030204" pitchFamily="34" charset="0"/>
              </a:rPr>
              <a:t>3</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xmlns=""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xmlns=""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828" y="2967335"/>
            <a:ext cx="9620517" cy="1015663"/>
          </a:xfrm>
          <a:prstGeom prst="rect">
            <a:avLst/>
          </a:prstGeom>
          <a:noFill/>
        </p:spPr>
        <p:txBody>
          <a:bodyPr wrap="square" lIns="91440" tIns="45720" rIns="91440" bIns="45720">
            <a:spAutoFit/>
          </a:bodyPr>
          <a:lstStyle/>
          <a:p>
            <a:pPr algn="ctr"/>
            <a:r>
              <a:rPr lang="en-US" sz="60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Chúc</a:t>
            </a:r>
            <a:r>
              <a:rPr lang="en-US"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các</a:t>
            </a:r>
            <a:r>
              <a:rPr lang="en-US"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em</a:t>
            </a:r>
            <a:r>
              <a:rPr lang="en-US"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học</a:t>
            </a:r>
            <a:r>
              <a:rPr lang="en-US"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tốt</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9249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xmlns=""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xmlns=""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xmlns=""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xmlns=""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xmlns=""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xmlns=""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xmlns=""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xmlns=""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xmlns=""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xmlns=""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xmlns=""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xmlns=""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xmlns=""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xmlns=""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grpSp>
        <p:nvGrpSpPr>
          <p:cNvPr id="14" name="Group 2">
            <a:extLst>
              <a:ext uri="{FF2B5EF4-FFF2-40B4-BE49-F238E27FC236}">
                <a16:creationId xmlns:a16="http://schemas.microsoft.com/office/drawing/2014/main" xmlns=""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grpSp>
        <p:nvGrpSpPr>
          <p:cNvPr id="14" name="Group 2">
            <a:extLst>
              <a:ext uri="{FF2B5EF4-FFF2-40B4-BE49-F238E27FC236}">
                <a16:creationId xmlns:a16="http://schemas.microsoft.com/office/drawing/2014/main" xmlns=""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grpSp>
        <p:nvGrpSpPr>
          <p:cNvPr id="14" name="Group 2">
            <a:extLst>
              <a:ext uri="{FF2B5EF4-FFF2-40B4-BE49-F238E27FC236}">
                <a16:creationId xmlns:a16="http://schemas.microsoft.com/office/drawing/2014/main" xmlns=""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4BA15B-9BC2-4549-B634-C05534D197C9}"/>
              </a:ext>
            </a:extLst>
          </p:cNvPr>
          <p:cNvSpPr txBox="1"/>
          <p:nvPr/>
        </p:nvSpPr>
        <p:spPr>
          <a:xfrm>
            <a:off x="392473" y="2377774"/>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nvGrpSpPr>
          <p:cNvPr id="16" name="Group 15"/>
          <p:cNvGrpSpPr/>
          <p:nvPr/>
        </p:nvGrpSpPr>
        <p:grpSpPr>
          <a:xfrm rot="275755" flipH="1">
            <a:off x="9659384" y="3465129"/>
            <a:ext cx="1702244" cy="1544888"/>
            <a:chOff x="4975356" y="5867897"/>
            <a:chExt cx="1545436" cy="1260544"/>
          </a:xfrm>
        </p:grpSpPr>
        <p:pic>
          <p:nvPicPr>
            <p:cNvPr id="12" name="그림 69">
              <a:extLst>
                <a:ext uri="{FF2B5EF4-FFF2-40B4-BE49-F238E27FC236}">
                  <a16:creationId xmlns:a16="http://schemas.microsoft.com/office/drawing/2014/main" xmlns="" id="{7DF2B763-6C76-43EA-8D9D-071175326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193743" flipH="1">
              <a:off x="5117802" y="5725451"/>
              <a:ext cx="1260544" cy="1545436"/>
            </a:xfrm>
            <a:prstGeom prst="rect">
              <a:avLst/>
            </a:prstGeom>
          </p:spPr>
        </p:pic>
        <p:sp>
          <p:nvSpPr>
            <p:cNvPr id="4" name="TextBox 3"/>
            <p:cNvSpPr txBox="1"/>
            <p:nvPr/>
          </p:nvSpPr>
          <p:spPr>
            <a:xfrm rot="20593743" flipH="1">
              <a:off x="5224808" y="6129275"/>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6" name="Picture 5">
            <a:extLst>
              <a:ext uri="{FF2B5EF4-FFF2-40B4-BE49-F238E27FC236}">
                <a16:creationId xmlns:a16="http://schemas.microsoft.com/office/drawing/2014/main" xmlns="" id="{61B071B7-3C04-0838-37A6-C7FB34B789DD}"/>
              </a:ext>
            </a:extLst>
          </p:cNvPr>
          <p:cNvPicPr>
            <a:picLocks noChangeAspect="1"/>
          </p:cNvPicPr>
          <p:nvPr/>
        </p:nvPicPr>
        <p:blipFill>
          <a:blip r:embed="rId3"/>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xmlns=""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xmlns=""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468</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Arial Unicode MS</vt: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Times New Roman</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GIONG</cp:lastModifiedBy>
  <cp:revision>46</cp:revision>
  <dcterms:created xsi:type="dcterms:W3CDTF">2023-07-09T12:54:14Z</dcterms:created>
  <dcterms:modified xsi:type="dcterms:W3CDTF">2025-02-06T07:21:22Z</dcterms:modified>
</cp:coreProperties>
</file>