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  <p:sldMasterId id="2147483724" r:id="rId6"/>
    <p:sldMasterId id="2147483737" r:id="rId7"/>
    <p:sldMasterId id="2147483754" r:id="rId8"/>
    <p:sldMasterId id="2147483773" r:id="rId9"/>
  </p:sldMasterIdLst>
  <p:notesMasterIdLst>
    <p:notesMasterId r:id="rId31"/>
  </p:notesMasterIdLst>
  <p:sldIdLst>
    <p:sldId id="11592" r:id="rId10"/>
    <p:sldId id="334" r:id="rId11"/>
    <p:sldId id="11614" r:id="rId12"/>
    <p:sldId id="11593" r:id="rId13"/>
    <p:sldId id="341" r:id="rId14"/>
    <p:sldId id="11599" r:id="rId15"/>
    <p:sldId id="11601" r:id="rId16"/>
    <p:sldId id="11602" r:id="rId17"/>
    <p:sldId id="11615" r:id="rId18"/>
    <p:sldId id="318" r:id="rId19"/>
    <p:sldId id="352" r:id="rId20"/>
    <p:sldId id="11591" r:id="rId21"/>
    <p:sldId id="354" r:id="rId22"/>
    <p:sldId id="11607" r:id="rId23"/>
    <p:sldId id="11608" r:id="rId24"/>
    <p:sldId id="11609" r:id="rId25"/>
    <p:sldId id="11610" r:id="rId26"/>
    <p:sldId id="11611" r:id="rId27"/>
    <p:sldId id="11613" r:id="rId28"/>
    <p:sldId id="292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6404C-2F97-46E8-9F2A-0A9AC6C55B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235C-E191-4088-BBEB-A76D4EC8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0972.115.126.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Các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nick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khác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đều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là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giả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mạo</a:t>
            </a:r>
            <a:r>
              <a:rPr lang="en-US" altLang="zh-CN" sz="1200" dirty="0">
                <a:latin typeface="#9Slide03 AllRoundGothic" panose="020B0703020202020104" pitchFamily="34" charset="0"/>
              </a:rPr>
              <a:t>,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ăn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cắp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chất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xám</a:t>
            </a: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86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83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7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2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2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27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94450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997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5750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5021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0315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2752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12976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6353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17148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1195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3425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7148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02027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37784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4554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098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027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21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95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9959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949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67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5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743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526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22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1159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025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02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279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512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77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297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7600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96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825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1481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91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956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97884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40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448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901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914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6552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159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640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8016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4979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28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061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171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76683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0380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93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293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848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1116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244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6271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3236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3794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2079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370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0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95915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8530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7796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974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219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6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53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141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1415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646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835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313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847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584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029090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0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5167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49747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4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8553050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3715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0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10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523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2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4395190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46136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4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4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2024/10/7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23927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788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6"/>
            <a:ext cx="908901" cy="5811839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78117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4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69436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46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60187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27730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4392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6626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8376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9389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616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4328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31459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10404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5272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47558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0903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197513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7943149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447356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870292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28437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7B7999AE-2DE3-00AD-C727-151797BF61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2095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="" xmlns:a16="http://schemas.microsoft.com/office/drawing/2014/main" id="{A70BD01A-58D8-4622-B36D-1CC451F7EE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6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="" xmlns:a16="http://schemas.microsoft.com/office/drawing/2014/main" id="{54039C23-A8BE-4543-BACB-0B0A0FA0CC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8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="" xmlns:a16="http://schemas.microsoft.com/office/drawing/2014/main" id="{76D5A160-E106-45D1-B83E-B0127E43CE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5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3A2F5578-B7D1-4937-893A-0749CCA34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6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51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 userDrawn="1"/>
        </p:nvSpPr>
        <p:spPr>
          <a:xfrm>
            <a:off x="353568" y="271019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255894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="" xmlns:a16="http://schemas.microsoft.com/office/drawing/2014/main" id="{0F624E6D-0320-4C17-A8F4-F317B372F8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637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969D2279-9C36-4EE5-941C-F216FAC026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0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4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7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FD2864A-0958-BB6C-CB15-791C8DB1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" t="11370" r="4340" b="2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C2CC51-D67D-4CA9-B60A-7C3DB4E0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20" y="864035"/>
            <a:ext cx="7218290" cy="7254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06CE72-9F48-D420-6DBC-4E627CA5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1086">
            <a:off x="192169" y="1366965"/>
            <a:ext cx="24081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E38413-0B05-5E54-B7FD-7E351F38D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966" y="1442000"/>
            <a:ext cx="8083997" cy="4578493"/>
          </a:xfrm>
          <a:prstGeom prst="rect">
            <a:avLst/>
          </a:prstGeom>
        </p:spPr>
      </p:pic>
      <p:pic>
        <p:nvPicPr>
          <p:cNvPr id="6" name="Picture 5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E14C44EE-BF2B-FC6C-AB42-06B458FD92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3200400"/>
            <a:ext cx="4524375" cy="4524375"/>
          </a:xfrm>
          <a:prstGeom prst="rect">
            <a:avLst/>
          </a:prstGeom>
        </p:spPr>
      </p:pic>
      <p:pic>
        <p:nvPicPr>
          <p:cNvPr id="8" name="Picture 7" descr="A person and a child reading a book&#10;&#10;Description automatically generated">
            <a:extLst>
              <a:ext uri="{FF2B5EF4-FFF2-40B4-BE49-F238E27FC236}">
                <a16:creationId xmlns="" xmlns:a16="http://schemas.microsoft.com/office/drawing/2014/main" id="{93AE978D-3BA4-8EB0-06AA-144580F61D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76" y="3486151"/>
            <a:ext cx="384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5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422" y="164570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=""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189878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thế nào để thực hiện được nhiều việc với thời gian hợp lí?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522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B72A69-184B-D368-9090-809A2E22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80" y="2667268"/>
            <a:ext cx="915088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4F4FB46-0E8D-545B-E2B6-D336A8D476C4}"/>
              </a:ext>
            </a:extLst>
          </p:cNvPr>
          <p:cNvGrpSpPr/>
          <p:nvPr/>
        </p:nvGrpSpPr>
        <p:grpSpPr>
          <a:xfrm>
            <a:off x="3876675" y="419100"/>
            <a:ext cx="5667375" cy="1819275"/>
            <a:chOff x="5019675" y="1933575"/>
            <a:chExt cx="3495675" cy="1400175"/>
          </a:xfrm>
        </p:grpSpPr>
        <p:sp>
          <p:nvSpPr>
            <p:cNvPr id="3" name="Cloud 2">
              <a:extLst>
                <a:ext uri="{FF2B5EF4-FFF2-40B4-BE49-F238E27FC236}">
                  <a16:creationId xmlns="" xmlns:a16="http://schemas.microsoft.com/office/drawing/2014/main" id="{4A9B3740-12AD-7BC8-DAE8-7A641FCB6F26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F53C4F7-A341-4D18-2BD7-A53EC64203CC}"/>
                </a:ext>
              </a:extLst>
            </p:cNvPr>
            <p:cNvSpPr txBox="1"/>
            <p:nvPr/>
          </p:nvSpPr>
          <p:spPr>
            <a:xfrm>
              <a:off x="5418573" y="2136493"/>
              <a:ext cx="2705100" cy="106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672CF4F8-E9B9-925E-9CA1-5B05450590F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919288" y="2124075"/>
            <a:ext cx="2928937" cy="10668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2E48CC7-3BD8-DC06-53EB-E39E7CFB1E4A}"/>
              </a:ext>
            </a:extLst>
          </p:cNvPr>
          <p:cNvGrpSpPr/>
          <p:nvPr/>
        </p:nvGrpSpPr>
        <p:grpSpPr>
          <a:xfrm>
            <a:off x="400050" y="3190876"/>
            <a:ext cx="303847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1" name="Cloud 15">
              <a:extLst>
                <a:ext uri="{FF2B5EF4-FFF2-40B4-BE49-F238E27FC236}">
                  <a16:creationId xmlns="" xmlns:a16="http://schemas.microsoft.com/office/drawing/2014/main" id="{3C6A3353-49D8-B3CC-E5C1-0F216D7B08B7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728AFD8-0AD9-37C6-2AFE-80EDDB42A078}"/>
                </a:ext>
              </a:extLst>
            </p:cNvPr>
            <p:cNvSpPr txBox="1"/>
            <p:nvPr/>
          </p:nvSpPr>
          <p:spPr>
            <a:xfrm>
              <a:off x="5092519" y="2024609"/>
              <a:ext cx="3357080" cy="1184665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Liệt kê những công việc cần làm cụ thể và chi tiết.</a:t>
              </a:r>
              <a:endParaRPr lang="vi-VN" sz="3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22827001-6FDC-81C2-CF07-F79316564462}"/>
              </a:ext>
            </a:extLst>
          </p:cNvPr>
          <p:cNvCxnSpPr>
            <a:cxnSpLocks/>
          </p:cNvCxnSpPr>
          <p:nvPr/>
        </p:nvCxnSpPr>
        <p:spPr>
          <a:xfrm flipH="1">
            <a:off x="5562600" y="2171700"/>
            <a:ext cx="161925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C26D6E1-BB0A-666D-7613-4349BB98437B}"/>
              </a:ext>
            </a:extLst>
          </p:cNvPr>
          <p:cNvGrpSpPr/>
          <p:nvPr/>
        </p:nvGrpSpPr>
        <p:grpSpPr>
          <a:xfrm>
            <a:off x="3695700" y="3609976"/>
            <a:ext cx="282892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5" name="Cloud 15">
              <a:extLst>
                <a:ext uri="{FF2B5EF4-FFF2-40B4-BE49-F238E27FC236}">
                  <a16:creationId xmlns="" xmlns:a16="http://schemas.microsoft.com/office/drawing/2014/main" id="{6EC9ABE6-4A52-EB74-2799-FA1B66120935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10B250A-7227-FB2C-1814-A08224AD4581}"/>
                </a:ext>
              </a:extLst>
            </p:cNvPr>
            <p:cNvSpPr txBox="1"/>
            <p:nvPr/>
          </p:nvSpPr>
          <p:spPr>
            <a:xfrm>
              <a:off x="5217229" y="2043278"/>
              <a:ext cx="3193600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Lên thời gian cụ thể cho từng công việc.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341DFFB6-671C-310B-A99D-EE86D33E9435}"/>
              </a:ext>
            </a:extLst>
          </p:cNvPr>
          <p:cNvCxnSpPr>
            <a:cxnSpLocks/>
          </p:cNvCxnSpPr>
          <p:nvPr/>
        </p:nvCxnSpPr>
        <p:spPr>
          <a:xfrm>
            <a:off x="7496175" y="2124075"/>
            <a:ext cx="400050" cy="13906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7519D41-F622-0F36-8DAC-CFE1E415A615}"/>
              </a:ext>
            </a:extLst>
          </p:cNvPr>
          <p:cNvGrpSpPr/>
          <p:nvPr/>
        </p:nvGrpSpPr>
        <p:grpSpPr>
          <a:xfrm>
            <a:off x="6648451" y="3571875"/>
            <a:ext cx="2724149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0" name="Cloud 15">
              <a:extLst>
                <a:ext uri="{FF2B5EF4-FFF2-40B4-BE49-F238E27FC236}">
                  <a16:creationId xmlns="" xmlns:a16="http://schemas.microsoft.com/office/drawing/2014/main" id="{D83B6E55-30D8-5A80-CC9D-FCFB987C5473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CE11AFC-08E3-00C0-492C-52BE9B3275D9}"/>
                </a:ext>
              </a:extLst>
            </p:cNvPr>
            <p:cNvSpPr txBox="1"/>
            <p:nvPr/>
          </p:nvSpPr>
          <p:spPr>
            <a:xfrm>
              <a:off x="5180740" y="2005940"/>
              <a:ext cx="2970707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Sắp xếp công việc theo thứ tự ưu tiên.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32AAB2D9-5976-1F81-3CD8-6DAE3A077208}"/>
              </a:ext>
            </a:extLst>
          </p:cNvPr>
          <p:cNvCxnSpPr>
            <a:cxnSpLocks/>
          </p:cNvCxnSpPr>
          <p:nvPr/>
        </p:nvCxnSpPr>
        <p:spPr>
          <a:xfrm>
            <a:off x="8715375" y="1905000"/>
            <a:ext cx="1847850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0F0D297-E91B-3D92-6F85-E2CD40703EAE}"/>
              </a:ext>
            </a:extLst>
          </p:cNvPr>
          <p:cNvGrpSpPr/>
          <p:nvPr/>
        </p:nvGrpSpPr>
        <p:grpSpPr>
          <a:xfrm>
            <a:off x="9525001" y="3333750"/>
            <a:ext cx="2543173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9" name="Cloud 15">
              <a:extLst>
                <a:ext uri="{FF2B5EF4-FFF2-40B4-BE49-F238E27FC236}">
                  <a16:creationId xmlns="" xmlns:a16="http://schemas.microsoft.com/office/drawing/2014/main" id="{DFF39DAE-2C51-7C7C-2454-D02F16CB6B01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87FCCCC-6609-F34A-B512-9593D68A20D0}"/>
                </a:ext>
              </a:extLst>
            </p:cNvPr>
            <p:cNvSpPr txBox="1"/>
            <p:nvPr/>
          </p:nvSpPr>
          <p:spPr>
            <a:xfrm>
              <a:off x="5180740" y="2005940"/>
              <a:ext cx="2970707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Rèn luyện tính kỉ luật và tập trung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770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2975126"/>
            <a:chOff x="647361" y="477443"/>
            <a:chExt cx="8438540" cy="11870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101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lựa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rút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6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2: </a:t>
            </a:r>
            <a:r>
              <a:rPr kumimoji="0" lang="vi-VN" sz="4800" b="1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Xây dựng thời gian biểu cá nhân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00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_">
            <a:hlinkClick r:id="" action="ppaction://media"/>
            <a:extLst>
              <a:ext uri="{FF2B5EF4-FFF2-40B4-BE49-F238E27FC236}">
                <a16:creationId xmlns="" xmlns:a16="http://schemas.microsoft.com/office/drawing/2014/main" id="{E6207579-BA08-E7A9-80E5-73F0885B6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1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997" y="177905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=""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248933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xem xong video, em hãy nêu các bước lập thời gian biểu.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515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2B8DA5-9DBB-5DB3-23E4-B96AEFE8D379}"/>
              </a:ext>
            </a:extLst>
          </p:cNvPr>
          <p:cNvSpPr txBox="1"/>
          <p:nvPr/>
        </p:nvSpPr>
        <p:spPr>
          <a:xfrm>
            <a:off x="1682308" y="439206"/>
            <a:ext cx="8328467" cy="86491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Chuẩn bị 1 tờ giấy A3, A4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8E52669-ED34-1D46-D3DA-46A092AE60F2}"/>
              </a:ext>
            </a:extLst>
          </p:cNvPr>
          <p:cNvSpPr txBox="1"/>
          <p:nvPr/>
        </p:nvSpPr>
        <p:spPr>
          <a:xfrm>
            <a:off x="1796608" y="1572681"/>
            <a:ext cx="6899717" cy="86491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Lập bảng theo mẫu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F808C23-5209-E2F6-A77F-E62783A5E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27" y="2644457"/>
            <a:ext cx="4422476" cy="2575243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AEB4721-9073-590E-41C5-D757B7C47DFE}"/>
              </a:ext>
            </a:extLst>
          </p:cNvPr>
          <p:cNvSpPr txBox="1"/>
          <p:nvPr/>
        </p:nvSpPr>
        <p:spPr>
          <a:xfrm>
            <a:off x="1577533" y="5373156"/>
            <a:ext cx="9614342" cy="136619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 Trang trí, sáng tạo thời gian biểu thật đẹp và dán lên góc học tập để thường xuyên theo dõi.</a:t>
            </a:r>
          </a:p>
        </p:txBody>
      </p:sp>
    </p:spTree>
    <p:extLst>
      <p:ext uri="{BB962C8B-B14F-4D97-AF65-F5344CB8AC3E}">
        <p14:creationId xmlns:p14="http://schemas.microsoft.com/office/powerpoint/2010/main" val="3351288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323850" y="365760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58EAC1-8671-A989-4465-8D5E5808C347}"/>
              </a:ext>
            </a:extLst>
          </p:cNvPr>
          <p:cNvSpPr txBox="1"/>
          <p:nvPr/>
        </p:nvSpPr>
        <p:spPr>
          <a:xfrm>
            <a:off x="845586" y="295275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xây dựng thời gian biểu cá nhân trong một tuần theo mẫu sau: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B05FAC-867D-9347-42AB-7B3DE8626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750" y="2409825"/>
            <a:ext cx="752475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3521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2975126"/>
            <a:chOff x="647361" y="477443"/>
            <a:chExt cx="8438540" cy="11870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92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tăng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kỹ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lý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quỹ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95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="" xmlns:a16="http://schemas.microsoft.com/office/drawing/2014/main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="" xmlns:a16="http://schemas.microsoft.com/office/drawing/2014/main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="" xmlns:a16="http://schemas.microsoft.com/office/drawing/2014/main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="" xmlns:a16="http://schemas.microsoft.com/office/drawing/2014/main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="" xmlns:a16="http://schemas.microsoft.com/office/drawing/2014/main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="" xmlns:a16="http://schemas.microsoft.com/office/drawing/2014/main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="" xmlns:a16="http://schemas.microsoft.com/office/drawing/2014/main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="" xmlns:a16="http://schemas.microsoft.com/office/drawing/2014/main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="" xmlns:a16="http://schemas.microsoft.com/office/drawing/2014/main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="" xmlns:a16="http://schemas.microsoft.com/office/drawing/2014/main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="" xmlns:a16="http://schemas.microsoft.com/office/drawing/2014/main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="" xmlns:a16="http://schemas.microsoft.com/office/drawing/2014/main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="" xmlns:a16="http://schemas.microsoft.com/office/drawing/2014/main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="" xmlns:a16="http://schemas.microsoft.com/office/drawing/2014/main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="" xmlns:a16="http://schemas.microsoft.com/office/drawing/2014/main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="" xmlns:a16="http://schemas.microsoft.com/office/drawing/2014/main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="" xmlns:a16="http://schemas.microsoft.com/office/drawing/2014/main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8BC18F2-4141-CEE3-94D1-BEB62BACC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97" y="1737947"/>
            <a:ext cx="596240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60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3"/>
          <p:cNvSpPr/>
          <p:nvPr/>
        </p:nvSpPr>
        <p:spPr>
          <a:xfrm>
            <a:off x="104846" y="262659"/>
            <a:ext cx="8168929" cy="6106057"/>
          </a:xfrm>
          <a:custGeom>
            <a:avLst/>
            <a:gdLst>
              <a:gd name="connsiteX0" fmla="*/ 0 w 10097900"/>
              <a:gd name="connsiteY0" fmla="*/ 3043075 h 6086150"/>
              <a:gd name="connsiteX1" fmla="*/ 5048950 w 10097900"/>
              <a:gd name="connsiteY1" fmla="*/ 0 h 6086150"/>
              <a:gd name="connsiteX2" fmla="*/ 10097900 w 10097900"/>
              <a:gd name="connsiteY2" fmla="*/ 3043075 h 6086150"/>
              <a:gd name="connsiteX3" fmla="*/ 5048950 w 10097900"/>
              <a:gd name="connsiteY3" fmla="*/ 6086150 h 6086150"/>
              <a:gd name="connsiteX4" fmla="*/ 0 w 10097900"/>
              <a:gd name="connsiteY4" fmla="*/ 3043075 h 6086150"/>
              <a:gd name="connsiteX0" fmla="*/ 449433 w 10547333"/>
              <a:gd name="connsiteY0" fmla="*/ 3151789 h 6194864"/>
              <a:gd name="connsiteX1" fmla="*/ 818402 w 10547333"/>
              <a:gd name="connsiteY1" fmla="*/ 910819 h 6194864"/>
              <a:gd name="connsiteX2" fmla="*/ 5498383 w 10547333"/>
              <a:gd name="connsiteY2" fmla="*/ 108714 h 6194864"/>
              <a:gd name="connsiteX3" fmla="*/ 10547333 w 10547333"/>
              <a:gd name="connsiteY3" fmla="*/ 3151789 h 6194864"/>
              <a:gd name="connsiteX4" fmla="*/ 5498383 w 10547333"/>
              <a:gd name="connsiteY4" fmla="*/ 6194864 h 6194864"/>
              <a:gd name="connsiteX5" fmla="*/ 449433 w 10547333"/>
              <a:gd name="connsiteY5" fmla="*/ 3151789 h 6194864"/>
              <a:gd name="connsiteX0" fmla="*/ 449433 w 10704146"/>
              <a:gd name="connsiteY0" fmla="*/ 3044700 h 6087775"/>
              <a:gd name="connsiteX1" fmla="*/ 818402 w 10704146"/>
              <a:gd name="connsiteY1" fmla="*/ 803730 h 6087775"/>
              <a:gd name="connsiteX2" fmla="*/ 5498383 w 10704146"/>
              <a:gd name="connsiteY2" fmla="*/ 1625 h 6087775"/>
              <a:gd name="connsiteX3" fmla="*/ 9481140 w 10704146"/>
              <a:gd name="connsiteY3" fmla="*/ 675393 h 6087775"/>
              <a:gd name="connsiteX4" fmla="*/ 10547333 w 10704146"/>
              <a:gd name="connsiteY4" fmla="*/ 3044700 h 6087775"/>
              <a:gd name="connsiteX5" fmla="*/ 5498383 w 10704146"/>
              <a:gd name="connsiteY5" fmla="*/ 6087775 h 6087775"/>
              <a:gd name="connsiteX6" fmla="*/ 449433 w 10704146"/>
              <a:gd name="connsiteY6" fmla="*/ 3044700 h 6087775"/>
              <a:gd name="connsiteX0" fmla="*/ 236156 w 10490869"/>
              <a:gd name="connsiteY0" fmla="*/ 3044700 h 6106541"/>
              <a:gd name="connsiteX1" fmla="*/ 605125 w 10490869"/>
              <a:gd name="connsiteY1" fmla="*/ 803730 h 6106541"/>
              <a:gd name="connsiteX2" fmla="*/ 5285106 w 10490869"/>
              <a:gd name="connsiteY2" fmla="*/ 1625 h 6106541"/>
              <a:gd name="connsiteX3" fmla="*/ 9267863 w 10490869"/>
              <a:gd name="connsiteY3" fmla="*/ 675393 h 6106541"/>
              <a:gd name="connsiteX4" fmla="*/ 10334056 w 10490869"/>
              <a:gd name="connsiteY4" fmla="*/ 3044700 h 6106541"/>
              <a:gd name="connsiteX5" fmla="*/ 5285106 w 10490869"/>
              <a:gd name="connsiteY5" fmla="*/ 6087775 h 6106541"/>
              <a:gd name="connsiteX6" fmla="*/ 444704 w 10490869"/>
              <a:gd name="connsiteY6" fmla="*/ 4268825 h 6106541"/>
              <a:gd name="connsiteX7" fmla="*/ 236156 w 10490869"/>
              <a:gd name="connsiteY7" fmla="*/ 3044700 h 6106541"/>
              <a:gd name="connsiteX0" fmla="*/ 236156 w 10426146"/>
              <a:gd name="connsiteY0" fmla="*/ 3044700 h 6334057"/>
              <a:gd name="connsiteX1" fmla="*/ 605125 w 10426146"/>
              <a:gd name="connsiteY1" fmla="*/ 803730 h 6334057"/>
              <a:gd name="connsiteX2" fmla="*/ 5285106 w 10426146"/>
              <a:gd name="connsiteY2" fmla="*/ 1625 h 6334057"/>
              <a:gd name="connsiteX3" fmla="*/ 9267863 w 10426146"/>
              <a:gd name="connsiteY3" fmla="*/ 675393 h 6334057"/>
              <a:gd name="connsiteX4" fmla="*/ 10334056 w 10426146"/>
              <a:gd name="connsiteY4" fmla="*/ 3044700 h 6334057"/>
              <a:gd name="connsiteX5" fmla="*/ 8209083 w 10426146"/>
              <a:gd name="connsiteY5" fmla="*/ 5985330 h 6334057"/>
              <a:gd name="connsiteX6" fmla="*/ 5285106 w 10426146"/>
              <a:gd name="connsiteY6" fmla="*/ 6087775 h 6334057"/>
              <a:gd name="connsiteX7" fmla="*/ 444704 w 10426146"/>
              <a:gd name="connsiteY7" fmla="*/ 4268825 h 6334057"/>
              <a:gd name="connsiteX8" fmla="*/ 236156 w 10426146"/>
              <a:gd name="connsiteY8" fmla="*/ 3044700 h 63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6146" h="6334057">
                <a:moveTo>
                  <a:pt x="236156" y="3044700"/>
                </a:moveTo>
                <a:cubicBezTo>
                  <a:pt x="262893" y="2467184"/>
                  <a:pt x="-236367" y="1310909"/>
                  <a:pt x="605125" y="803730"/>
                </a:cubicBezTo>
                <a:cubicBezTo>
                  <a:pt x="1446617" y="296551"/>
                  <a:pt x="3841316" y="23015"/>
                  <a:pt x="5285106" y="1625"/>
                </a:cubicBezTo>
                <a:cubicBezTo>
                  <a:pt x="6728896" y="-19764"/>
                  <a:pt x="8426371" y="168214"/>
                  <a:pt x="9267863" y="675393"/>
                </a:cubicBezTo>
                <a:cubicBezTo>
                  <a:pt x="10109355" y="1182572"/>
                  <a:pt x="10652225" y="2274679"/>
                  <a:pt x="10334056" y="3044700"/>
                </a:cubicBezTo>
                <a:cubicBezTo>
                  <a:pt x="10015887" y="3814721"/>
                  <a:pt x="9050575" y="5478151"/>
                  <a:pt x="8209083" y="5985330"/>
                </a:cubicBezTo>
                <a:cubicBezTo>
                  <a:pt x="7367591" y="6492509"/>
                  <a:pt x="6579169" y="6373859"/>
                  <a:pt x="5285106" y="6087775"/>
                </a:cubicBezTo>
                <a:cubicBezTo>
                  <a:pt x="3991043" y="5801691"/>
                  <a:pt x="1286196" y="4776004"/>
                  <a:pt x="444704" y="4268825"/>
                </a:cubicBezTo>
                <a:cubicBezTo>
                  <a:pt x="-396788" y="3761646"/>
                  <a:pt x="209419" y="3622216"/>
                  <a:pt x="236156" y="3044700"/>
                </a:cubicBezTo>
                <a:close/>
              </a:path>
            </a:pathLst>
          </a:custGeom>
          <a:solidFill>
            <a:schemeClr val="bg1"/>
          </a:solidFill>
          <a:ln w="177800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8" name="图片 7" descr="C:\Users\Am'be'r\Desktop\千库网_母爱母亲节花朵母女_元素编号12008801.png千库网_母爱母亲节花朵母女_元素编号120088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3199" y="4281713"/>
            <a:ext cx="2887952" cy="288853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5" b="95702" l="996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2104" r="20846" b="4328"/>
          <a:stretch/>
        </p:blipFill>
        <p:spPr>
          <a:xfrm>
            <a:off x="5728815" y="4692604"/>
            <a:ext cx="1726901" cy="2105977"/>
          </a:xfrm>
          <a:prstGeom prst="rect">
            <a:avLst/>
          </a:prstGeom>
        </p:spPr>
      </p:pic>
      <p:pic>
        <p:nvPicPr>
          <p:cNvPr id="20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10987" flipH="1">
            <a:off x="-477286" y="-118342"/>
            <a:ext cx="2510954" cy="2710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59C6A6-6B1B-7457-9330-55CC8C8C3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877" y="2196754"/>
            <a:ext cx="6328196" cy="2121592"/>
          </a:xfrm>
          <a:prstGeom prst="rect">
            <a:avLst/>
          </a:prstGeom>
        </p:spPr>
      </p:pic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29281D67-F3EB-8708-9ECE-F21418371B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49" y="-647700"/>
            <a:ext cx="5057775" cy="5057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8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6698"/>
            <a:ext cx="12192000" cy="305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1C2DFC-EDBA-414D-8A59-DB8DA1117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570" y="166100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7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Nhạc Thiếu Nhi MẤY GIỜ RỒI BADANAMU BIỆT ĐỘI LÍ LẮC HTV3 DreamsTV 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1202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="" xmlns:a16="http://schemas.microsoft.com/office/drawing/2014/main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="" xmlns:a16="http://schemas.microsoft.com/office/drawing/2014/main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="" xmlns:a16="http://schemas.microsoft.com/office/drawing/2014/main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="" xmlns:a16="http://schemas.microsoft.com/office/drawing/2014/main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="" xmlns:a16="http://schemas.microsoft.com/office/drawing/2014/main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="" xmlns:a16="http://schemas.microsoft.com/office/drawing/2014/main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="" xmlns:a16="http://schemas.microsoft.com/office/drawing/2014/main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="" xmlns:a16="http://schemas.microsoft.com/office/drawing/2014/main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="" xmlns:a16="http://schemas.microsoft.com/office/drawing/2014/main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="" xmlns:a16="http://schemas.microsoft.com/office/drawing/2014/main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="" xmlns:a16="http://schemas.microsoft.com/office/drawing/2014/main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="" xmlns:a16="http://schemas.microsoft.com/office/drawing/2014/main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="" xmlns:a16="http://schemas.microsoft.com/office/drawing/2014/main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="" xmlns:a16="http://schemas.microsoft.com/office/drawing/2014/main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="" xmlns:a16="http://schemas.microsoft.com/office/drawing/2014/main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="" xmlns:a16="http://schemas.microsoft.com/office/drawing/2014/main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="" xmlns:a16="http://schemas.microsoft.com/office/drawing/2014/main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C21486-5377-5D07-1362-B33716578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72" y="1699847"/>
            <a:ext cx="534665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8577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1: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Chia sẻ với bạn về những việc em thường làm trong một ngày.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10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323850" y="365760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58EAC1-8671-A989-4465-8D5E5808C347}"/>
              </a:ext>
            </a:extLst>
          </p:cNvPr>
          <p:cNvSpPr txBox="1"/>
          <p:nvPr/>
        </p:nvSpPr>
        <p:spPr>
          <a:xfrm>
            <a:off x="845586" y="295275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viết những việc thường làm trong một ngày và thời gian em thực hiện những việc đó.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F9C6DA-7669-D868-9D86-6E4A4697F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78" y="2360294"/>
            <a:ext cx="6772472" cy="3516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116024C-D2FC-3C94-8ED8-44AD4D6E7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30" y="1354455"/>
            <a:ext cx="7076496" cy="408432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17C9CE-8FFD-4D54-FA09-90E80CFC30CE}"/>
              </a:ext>
            </a:extLst>
          </p:cNvPr>
          <p:cNvSpPr txBox="1"/>
          <p:nvPr/>
        </p:nvSpPr>
        <p:spPr>
          <a:xfrm>
            <a:off x="368373" y="428625"/>
            <a:ext cx="1984302" cy="858857"/>
          </a:xfrm>
          <a:prstGeom prst="doubleWave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4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24AEE1-7707-410F-8B73-47F11D0D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1164938" y="2137026"/>
            <a:ext cx="2808179" cy="5344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E987B23-A64C-2334-2060-DFACEACA62EC}"/>
              </a:ext>
            </a:extLst>
          </p:cNvPr>
          <p:cNvSpPr txBox="1"/>
          <p:nvPr/>
        </p:nvSpPr>
        <p:spPr>
          <a:xfrm>
            <a:off x="476250" y="295275"/>
            <a:ext cx="11049000" cy="94065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phân loại các công việc đó theo nhóm sau: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1D76A6-13E5-3FC8-8357-A945F2E0D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466849"/>
            <a:ext cx="2188906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BDB765-7E12-B211-24EA-6AD6B97F7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514474"/>
            <a:ext cx="2757347" cy="12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212C43B-C25B-9B52-E0B2-084F93FC6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687" y="3267074"/>
            <a:ext cx="3451272" cy="1228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2735D6-C4D8-EC01-D3C5-69D318926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587" y="3262311"/>
            <a:ext cx="5198165" cy="10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2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627797"/>
            <a:ext cx="9144000" cy="2882166"/>
          </a:xfrm>
        </p:spPr>
        <p:txBody>
          <a:bodyPr/>
          <a:lstStyle/>
          <a:p>
            <a:pPr algn="l"/>
            <a:r>
              <a:rPr lang="nl-NL" sz="4000" b="1" dirty="0" smtClean="0"/>
              <a:t>Em hãy ghi  </a:t>
            </a:r>
            <a:r>
              <a:rPr lang="nl-NL" sz="4000" b="1" dirty="0"/>
              <a:t>1 hoạt động mà mình yêu thích nhất vào phiếu </a:t>
            </a:r>
            <a:r>
              <a:rPr lang="nl-NL" sz="4000" b="1" dirty="0" smtClean="0"/>
              <a:t>?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4089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324</Words>
  <Application>Microsoft Office PowerPoint</Application>
  <PresentationFormat>Widescreen</PresentationFormat>
  <Paragraphs>24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宋体</vt:lpstr>
      <vt:lpstr>#9Slide03 AllRoundGothic</vt:lpstr>
      <vt:lpstr>Arial</vt:lpstr>
      <vt:lpstr>Baloo 2</vt:lpstr>
      <vt:lpstr>Calibri</vt:lpstr>
      <vt:lpstr>Calibri Light</vt:lpstr>
      <vt:lpstr>等线</vt:lpstr>
      <vt:lpstr>等线 Light</vt:lpstr>
      <vt:lpstr>Times New Roman</vt:lpstr>
      <vt:lpstr>Wingdings</vt:lpstr>
      <vt:lpstr>3_Custom Design</vt:lpstr>
      <vt:lpstr>Custom Design</vt:lpstr>
      <vt:lpstr>4_Custom Design</vt:lpstr>
      <vt:lpstr>5_Custom Design</vt:lpstr>
      <vt:lpstr>6_Custom Design</vt:lpstr>
      <vt:lpstr>7_Custom Design</vt:lpstr>
      <vt:lpstr>1_Office 主题</vt:lpstr>
      <vt:lpstr>1_Office Theme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ghi  1 hoạt động mà mình yêu thích nhất vào phiếu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MaiNT</cp:lastModifiedBy>
  <cp:revision>38</cp:revision>
  <dcterms:created xsi:type="dcterms:W3CDTF">2023-07-26T09:38:04Z</dcterms:created>
  <dcterms:modified xsi:type="dcterms:W3CDTF">2024-10-07T02:23:03Z</dcterms:modified>
</cp:coreProperties>
</file>