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7" r:id="rId2"/>
    <p:sldMasterId id="2147483749" r:id="rId3"/>
  </p:sldMasterIdLst>
  <p:notesMasterIdLst>
    <p:notesMasterId r:id="rId32"/>
  </p:notesMasterIdLst>
  <p:sldIdLst>
    <p:sldId id="285" r:id="rId4"/>
    <p:sldId id="298" r:id="rId5"/>
    <p:sldId id="465" r:id="rId6"/>
    <p:sldId id="312" r:id="rId7"/>
    <p:sldId id="313" r:id="rId8"/>
    <p:sldId id="314" r:id="rId9"/>
    <p:sldId id="315" r:id="rId10"/>
    <p:sldId id="316" r:id="rId11"/>
    <p:sldId id="317" r:id="rId12"/>
    <p:sldId id="305" r:id="rId13"/>
    <p:sldId id="318" r:id="rId14"/>
    <p:sldId id="469" r:id="rId15"/>
    <p:sldId id="470" r:id="rId16"/>
    <p:sldId id="471" r:id="rId17"/>
    <p:sldId id="472" r:id="rId18"/>
    <p:sldId id="473" r:id="rId19"/>
    <p:sldId id="321" r:id="rId20"/>
    <p:sldId id="475" r:id="rId21"/>
    <p:sldId id="474" r:id="rId22"/>
    <p:sldId id="322" r:id="rId23"/>
    <p:sldId id="323" r:id="rId24"/>
    <p:sldId id="324" r:id="rId25"/>
    <p:sldId id="325" r:id="rId26"/>
    <p:sldId id="327" r:id="rId27"/>
    <p:sldId id="328" r:id="rId28"/>
    <p:sldId id="331" r:id="rId29"/>
    <p:sldId id="332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9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47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05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sieucapximalulu91.files.wordpress.com/2012/03/hn371.jpg">
            <a:extLst>
              <a:ext uri="{FF2B5EF4-FFF2-40B4-BE49-F238E27FC236}">
                <a16:creationId xmlns:a16="http://schemas.microsoft.com/office/drawing/2014/main" id="{066294B1-1D8F-E368-0A19-F6808EC8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B3528473-FC1F-1EA5-F724-8317C00CD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271" y="4442647"/>
            <a:ext cx="64091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gười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Hạnh</a:t>
            </a:r>
            <a:endParaRPr lang="en-US" alt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FCD7FB7C-062A-91FC-E276-A7DF7274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5504" y="626719"/>
            <a:ext cx="9903827" cy="623128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0811"/>
              </a:avLst>
            </a:prstTxWarp>
          </a:bodyPr>
          <a:lstStyle/>
          <a:p>
            <a:pPr algn="ctr">
              <a:buClr>
                <a:srgbClr val="000000"/>
              </a:buClr>
            </a:pPr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QUÝ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12DF-37D9-22C1-76EE-6831A1B948A6}"/>
              </a:ext>
            </a:extLst>
          </p:cNvPr>
          <p:cNvSpPr/>
          <p:nvPr/>
        </p:nvSpPr>
        <p:spPr>
          <a:xfrm>
            <a:off x="3694922" y="1282344"/>
            <a:ext cx="6041992" cy="1323439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311" b="1" kern="0" dirty="0">
                <a:ln w="10160">
                  <a:solidFill>
                    <a:srgbClr val="F4B33C"/>
                  </a:solidFill>
                  <a:prstDash val="solid"/>
                </a:ln>
                <a:solidFill>
                  <a:srgbClr val="0000CC"/>
                </a:solidFill>
                <a:latin typeface="Britannic Bold" panose="020B0903060703020204" pitchFamily="34" charset="0"/>
                <a:cs typeface="Arial"/>
                <a:sym typeface="Arial"/>
              </a:rPr>
              <a:t>MÔN TIẾNG VIỆT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311" b="1" kern="0" dirty="0">
                <a:ln w="10160">
                  <a:solidFill>
                    <a:srgbClr val="F4B33C"/>
                  </a:solidFill>
                  <a:prstDash val="solid"/>
                </a:ln>
                <a:solidFill>
                  <a:srgbClr val="0000CC"/>
                </a:solidFill>
                <a:latin typeface="Britannic Bold" panose="020B0903060703020204" pitchFamily="34" charset="0"/>
                <a:cs typeface="Arial"/>
                <a:sym typeface="Arial"/>
              </a:rPr>
              <a:t>LỚP 2E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FAA29ABB-F04F-3A69-1C5A-ED195A323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663" y="2928779"/>
            <a:ext cx="1050750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10 -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GB" alt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GB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alt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A474D-41E6-E304-6340-37E2E24B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03" y="1924797"/>
            <a:ext cx="716342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7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1101E1-5F04-604D-29F7-DBABF5D45A64}"/>
              </a:ext>
            </a:extLst>
          </p:cNvPr>
          <p:cNvGrpSpPr/>
          <p:nvPr/>
        </p:nvGrpSpPr>
        <p:grpSpPr>
          <a:xfrm>
            <a:off x="0" y="1569660"/>
            <a:ext cx="12260424" cy="5288339"/>
            <a:chOff x="993547" y="467371"/>
            <a:chExt cx="4542014" cy="4580879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D6F85191-875D-461A-42D8-FC482B748E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467371"/>
              <a:ext cx="4542014" cy="4580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25E02-FEEF-A42C-1A17-C60C39ADC146}"/>
                </a:ext>
              </a:extLst>
            </p:cNvPr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9A445F-2796-01E1-A4FE-8558C047C4F4}"/>
              </a:ext>
            </a:extLst>
          </p:cNvPr>
          <p:cNvSpPr txBox="1"/>
          <p:nvPr/>
        </p:nvSpPr>
        <p:spPr>
          <a:xfrm>
            <a:off x="26537" y="0"/>
            <a:ext cx="5317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A01CA-9ABD-955E-F588-5A306F25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25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D784D-2F36-8C48-65BE-29759BD72A21}"/>
              </a:ext>
            </a:extLst>
          </p:cNvPr>
          <p:cNvSpPr txBox="1"/>
          <p:nvPr/>
        </p:nvSpPr>
        <p:spPr>
          <a:xfrm>
            <a:off x="2288474" y="5825359"/>
            <a:ext cx="828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4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8E8D4845-F0C2-EB7C-5496-2A5E7AE84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98" t="21616" r="33222" b="62931"/>
          <a:stretch/>
        </p:blipFill>
        <p:spPr bwMode="auto">
          <a:xfrm>
            <a:off x="0" y="0"/>
            <a:ext cx="12192000" cy="58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45F8B-AB8D-7A8F-CBBD-00BB652CA0F8}"/>
              </a:ext>
            </a:extLst>
          </p:cNvPr>
          <p:cNvSpPr txBox="1"/>
          <p:nvPr/>
        </p:nvSpPr>
        <p:spPr>
          <a:xfrm>
            <a:off x="2288474" y="5825359"/>
            <a:ext cx="802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3D682-F028-3942-DA38-325A9274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44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0C37D-2944-1BBD-DDA5-21251FACA840}"/>
              </a:ext>
            </a:extLst>
          </p:cNvPr>
          <p:cNvSpPr txBox="1"/>
          <p:nvPr/>
        </p:nvSpPr>
        <p:spPr>
          <a:xfrm>
            <a:off x="2288474" y="5825359"/>
            <a:ext cx="8070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1464E-0F87-BE03-D515-01A0F0CC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2"/>
            <a:ext cx="12192000" cy="5917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81275-6243-9AAA-29DB-E5C9AA1CFB97}"/>
              </a:ext>
            </a:extLst>
          </p:cNvPr>
          <p:cNvSpPr txBox="1"/>
          <p:nvPr/>
        </p:nvSpPr>
        <p:spPr>
          <a:xfrm>
            <a:off x="2288474" y="5825359"/>
            <a:ext cx="790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6E68D-017C-CDD0-610B-949EAAB3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16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DE942-2731-4601-3459-CE57E56597DB}"/>
              </a:ext>
            </a:extLst>
          </p:cNvPr>
          <p:cNvSpPr txBox="1"/>
          <p:nvPr/>
        </p:nvSpPr>
        <p:spPr>
          <a:xfrm>
            <a:off x="2288474" y="5825359"/>
            <a:ext cx="7113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58FA4-3A5F-4AF3-BB19-BD1B0A31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6588" cy="6857999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E22E0973-796F-4403-B1AB-801BFDF82746}"/>
              </a:ext>
            </a:extLst>
          </p:cNvPr>
          <p:cNvSpPr/>
          <p:nvPr/>
        </p:nvSpPr>
        <p:spPr>
          <a:xfrm>
            <a:off x="7395882" y="1537991"/>
            <a:ext cx="4222376" cy="9652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bàn,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9E880F3D-3D32-4C1F-870F-0789DD0E8D04}"/>
              </a:ext>
            </a:extLst>
          </p:cNvPr>
          <p:cNvSpPr/>
          <p:nvPr/>
        </p:nvSpPr>
        <p:spPr>
          <a:xfrm>
            <a:off x="7395880" y="2823907"/>
            <a:ext cx="4222377" cy="8850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FD01161-D5C9-425D-5DD1-59E6364D2F5A}"/>
              </a:ext>
            </a:extLst>
          </p:cNvPr>
          <p:cNvSpPr/>
          <p:nvPr/>
        </p:nvSpPr>
        <p:spPr>
          <a:xfrm>
            <a:off x="-1230454" y="902266"/>
            <a:ext cx="14363113" cy="3429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20302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79D4898-7AF7-75E3-ADED-2E2C9177C6BC}"/>
              </a:ext>
            </a:extLst>
          </p:cNvPr>
          <p:cNvSpPr/>
          <p:nvPr/>
        </p:nvSpPr>
        <p:spPr>
          <a:xfrm>
            <a:off x="26536" y="4980162"/>
            <a:ext cx="891110" cy="2951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09157-23B6-26B7-E082-FA32DFF3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6"/>
            <a:ext cx="12192000" cy="68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93C7E-295B-AC99-8C09-A750BA53D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573289-0B9B-0A56-8912-59EF2C612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67" y="1242232"/>
            <a:ext cx="716342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84AD812B-7549-43A1-B3C5-3E93553D1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98" t="21616" r="33222" b="62931"/>
          <a:stretch/>
        </p:blipFill>
        <p:spPr bwMode="auto">
          <a:xfrm>
            <a:off x="0" y="0"/>
            <a:ext cx="6391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167;p36">
            <a:extLst>
              <a:ext uri="{FF2B5EF4-FFF2-40B4-BE49-F238E27FC236}">
                <a16:creationId xmlns:a16="http://schemas.microsoft.com/office/drawing/2014/main" id="{2F57F33A-F8C7-4F86-98E1-595107662C27}"/>
              </a:ext>
            </a:extLst>
          </p:cNvPr>
          <p:cNvSpPr/>
          <p:nvPr/>
        </p:nvSpPr>
        <p:spPr>
          <a:xfrm>
            <a:off x="10156669" y="3203750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5DADFDD0-D266-47EC-A6F6-D070B9D89BE1}"/>
              </a:ext>
            </a:extLst>
          </p:cNvPr>
          <p:cNvSpPr/>
          <p:nvPr/>
        </p:nvSpPr>
        <p:spPr>
          <a:xfrm>
            <a:off x="6667632" y="1572793"/>
            <a:ext cx="4102382" cy="11764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1F608DC4-C4DB-43E8-ADC1-510911F636D0}"/>
              </a:ext>
            </a:extLst>
          </p:cNvPr>
          <p:cNvSpPr/>
          <p:nvPr/>
        </p:nvSpPr>
        <p:spPr>
          <a:xfrm>
            <a:off x="6667632" y="3069865"/>
            <a:ext cx="3861838" cy="8850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CCF0A-533B-4F31-B0AD-5AD78A2A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Google Shape;1167;p36">
            <a:extLst>
              <a:ext uri="{FF2B5EF4-FFF2-40B4-BE49-F238E27FC236}">
                <a16:creationId xmlns:a16="http://schemas.microsoft.com/office/drawing/2014/main" id="{2D2D1845-0422-4EA3-87B7-E095DD1220D5}"/>
              </a:ext>
            </a:extLst>
          </p:cNvPr>
          <p:cNvSpPr/>
          <p:nvPr/>
        </p:nvSpPr>
        <p:spPr>
          <a:xfrm>
            <a:off x="9941293" y="4134858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4F59B2C8-39E4-4B61-929F-9B331741425A}"/>
              </a:ext>
            </a:extLst>
          </p:cNvPr>
          <p:cNvSpPr/>
          <p:nvPr/>
        </p:nvSpPr>
        <p:spPr>
          <a:xfrm>
            <a:off x="6384879" y="1265883"/>
            <a:ext cx="4160776" cy="11220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</a:rPr>
              <a:t>Từ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ngữ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chỉ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sự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vật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đàn</a:t>
            </a:r>
            <a:r>
              <a:rPr lang="en-US" sz="2400" b="1" dirty="0">
                <a:solidFill>
                  <a:srgbClr val="FF0000"/>
                </a:solidFill>
              </a:rPr>
              <a:t>, bàn, </a:t>
            </a:r>
            <a:r>
              <a:rPr lang="en-US" sz="2400" b="1" dirty="0" err="1">
                <a:solidFill>
                  <a:srgbClr val="FF0000"/>
                </a:solidFill>
              </a:rPr>
              <a:t>ghế</a:t>
            </a:r>
            <a:r>
              <a:rPr lang="en-US" sz="2400" b="1" dirty="0">
                <a:solidFill>
                  <a:srgbClr val="FF0000"/>
                </a:solidFill>
              </a:rPr>
              <a:t>,…</a:t>
            </a:r>
            <a:endParaRPr lang="en-SG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32C96D32-3E48-40D0-A2D5-9D54166F387A}"/>
              </a:ext>
            </a:extLst>
          </p:cNvPr>
          <p:cNvSpPr/>
          <p:nvPr/>
        </p:nvSpPr>
        <p:spPr>
          <a:xfrm>
            <a:off x="6384879" y="2688480"/>
            <a:ext cx="4160776" cy="1078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</a:rPr>
              <a:t>Từ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ngữ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chỉ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hoạt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động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hát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trao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đổi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nói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cười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vỗ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tay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giảng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,…</a:t>
            </a:r>
            <a:endParaRPr lang="en-SG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E21F4-AD70-4C0E-B448-7979D7EB5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2"/>
            <a:ext cx="5998464" cy="6858562"/>
          </a:xfrm>
          <a:prstGeom prst="rect">
            <a:avLst/>
          </a:prstGeom>
        </p:spPr>
      </p:pic>
      <p:sp>
        <p:nvSpPr>
          <p:cNvPr id="19" name="Google Shape;1168;p36">
            <a:extLst>
              <a:ext uri="{FF2B5EF4-FFF2-40B4-BE49-F238E27FC236}">
                <a16:creationId xmlns:a16="http://schemas.microsoft.com/office/drawing/2014/main" id="{172B1650-17DA-47F2-8529-E67985161D9B}"/>
              </a:ext>
            </a:extLst>
          </p:cNvPr>
          <p:cNvSpPr/>
          <p:nvPr/>
        </p:nvSpPr>
        <p:spPr>
          <a:xfrm rot="-2119590">
            <a:off x="8660437" y="725212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95A00F68-AC35-494C-8C68-F9CD75EBAB96}"/>
              </a:ext>
            </a:extLst>
          </p:cNvPr>
          <p:cNvSpPr/>
          <p:nvPr/>
        </p:nvSpPr>
        <p:spPr>
          <a:xfrm>
            <a:off x="6289667" y="1139033"/>
            <a:ext cx="4076284" cy="15295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5A2E7CA6-4462-4E89-9119-203F8A18B1B7}"/>
              </a:ext>
            </a:extLst>
          </p:cNvPr>
          <p:cNvSpPr/>
          <p:nvPr/>
        </p:nvSpPr>
        <p:spPr>
          <a:xfrm>
            <a:off x="6289667" y="2986494"/>
            <a:ext cx="4076284" cy="15295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CB8B3-8EF2-4853-ACA2-30426CA5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5817" cy="6858000"/>
          </a:xfrm>
          <a:prstGeom prst="rect">
            <a:avLst/>
          </a:prstGeom>
        </p:spPr>
      </p:pic>
      <p:sp>
        <p:nvSpPr>
          <p:cNvPr id="3" name="Google Shape;1167;p36">
            <a:extLst>
              <a:ext uri="{FF2B5EF4-FFF2-40B4-BE49-F238E27FC236}">
                <a16:creationId xmlns:a16="http://schemas.microsoft.com/office/drawing/2014/main" id="{512B1DB3-FD46-4B3F-BAE8-9ADF98DE7146}"/>
              </a:ext>
            </a:extLst>
          </p:cNvPr>
          <p:cNvSpPr/>
          <p:nvPr/>
        </p:nvSpPr>
        <p:spPr>
          <a:xfrm>
            <a:off x="8377016" y="4434330"/>
            <a:ext cx="309751" cy="306603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EDCF081E-01C7-45E7-BB78-11A41F334418}"/>
              </a:ext>
            </a:extLst>
          </p:cNvPr>
          <p:cNvSpPr/>
          <p:nvPr/>
        </p:nvSpPr>
        <p:spPr>
          <a:xfrm>
            <a:off x="7783303" y="1007706"/>
            <a:ext cx="3404102" cy="1785611"/>
          </a:xfrm>
          <a:prstGeom prst="roundRect">
            <a:avLst>
              <a:gd name="adj" fmla="val 145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nhảy,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DBABF16B-68C9-4CD5-9A19-E029CEBD6463}"/>
              </a:ext>
            </a:extLst>
          </p:cNvPr>
          <p:cNvSpPr/>
          <p:nvPr/>
        </p:nvSpPr>
        <p:spPr>
          <a:xfrm>
            <a:off x="7871191" y="2864533"/>
            <a:ext cx="3661446" cy="278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nhảy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7;p37">
            <a:extLst>
              <a:ext uri="{FF2B5EF4-FFF2-40B4-BE49-F238E27FC236}">
                <a16:creationId xmlns:a16="http://schemas.microsoft.com/office/drawing/2014/main" id="{9860314D-2EB3-4E97-A4CC-EF6C83CE3FB3}"/>
              </a:ext>
            </a:extLst>
          </p:cNvPr>
          <p:cNvSpPr txBox="1">
            <a:spLocks/>
          </p:cNvSpPr>
          <p:nvPr/>
        </p:nvSpPr>
        <p:spPr>
          <a:xfrm>
            <a:off x="5980378" y="478960"/>
            <a:ext cx="4524165" cy="957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nhảy,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…</a:t>
            </a:r>
          </a:p>
        </p:txBody>
      </p:sp>
      <p:sp>
        <p:nvSpPr>
          <p:cNvPr id="5" name="Google Shape;1417;p37">
            <a:extLst>
              <a:ext uri="{FF2B5EF4-FFF2-40B4-BE49-F238E27FC236}">
                <a16:creationId xmlns:a16="http://schemas.microsoft.com/office/drawing/2014/main" id="{3BFE3B21-2A82-4E20-BD68-909A019C9243}"/>
              </a:ext>
            </a:extLst>
          </p:cNvPr>
          <p:cNvSpPr txBox="1">
            <a:spLocks/>
          </p:cNvSpPr>
          <p:nvPr/>
        </p:nvSpPr>
        <p:spPr>
          <a:xfrm>
            <a:off x="6109214" y="3522307"/>
            <a:ext cx="4266491" cy="748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6FF5C97-584E-44EF-8F93-9389529F5E9F}"/>
              </a:ext>
            </a:extLst>
          </p:cNvPr>
          <p:cNvSpPr/>
          <p:nvPr/>
        </p:nvSpPr>
        <p:spPr>
          <a:xfrm>
            <a:off x="367302" y="209915"/>
            <a:ext cx="4431323" cy="5380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1. </a:t>
            </a:r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,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:</a:t>
            </a:r>
            <a:endParaRPr lang="en-SG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7EDCE-88E0-4F4E-9898-4848EE39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0" y="748004"/>
            <a:ext cx="5578324" cy="5494175"/>
          </a:xfrm>
          <a:prstGeom prst="rect">
            <a:avLst/>
          </a:prstGeom>
          <a:effectLst>
            <a:glow rad="63500">
              <a:schemeClr val="accent3">
                <a:alpha val="40000"/>
              </a:schemeClr>
            </a:glow>
            <a:softEdge rad="266700"/>
          </a:effectLst>
          <a:scene3d>
            <a:camera prst="orthographicFront"/>
            <a:lightRig rig="threePt" dir="t"/>
          </a:scene3d>
          <a:sp3d>
            <a:bevelT w="152400" h="50800" prst="softRound"/>
            <a:bevelB prst="convex"/>
          </a:sp3d>
        </p:spPr>
      </p:pic>
    </p:spTree>
    <p:extLst>
      <p:ext uri="{BB962C8B-B14F-4D97-AF65-F5344CB8AC3E}">
        <p14:creationId xmlns:p14="http://schemas.microsoft.com/office/powerpoint/2010/main" val="29567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6961" y="-2557042"/>
            <a:ext cx="6638081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0470C-6FDA-435C-B201-9EE8A35849AC}"/>
              </a:ext>
            </a:extLst>
          </p:cNvPr>
          <p:cNvSpPr txBox="1"/>
          <p:nvPr/>
        </p:nvSpPr>
        <p:spPr>
          <a:xfrm>
            <a:off x="2255625" y="1945723"/>
            <a:ext cx="929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2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34B81-33F5-4609-8C60-31AA63451085}"/>
              </a:ext>
            </a:extLst>
          </p:cNvPr>
          <p:cNvSpPr txBox="1"/>
          <p:nvPr/>
        </p:nvSpPr>
        <p:spPr>
          <a:xfrm>
            <a:off x="520505" y="759655"/>
            <a:ext cx="95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5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75DF-84BD-42D5-9308-EF295AD0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83B42-B356-4BDD-B69B-1CCD85598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21A154A-90A9-4629-BF20-02DAD2973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83697" y="772839"/>
            <a:ext cx="100896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hướng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tập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tiếp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theo</a:t>
            </a:r>
            <a:r>
              <a:rPr lang="en-US" sz="60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en-US" sz="60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8705" y="1821302"/>
            <a:ext cx="9650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kiến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Chuẩn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10: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41248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223.photobucket.com/albums/dd67/nta139emo/frame/Frame_1160.png">
            <a:extLst>
              <a:ext uri="{FF2B5EF4-FFF2-40B4-BE49-F238E27FC236}">
                <a16:creationId xmlns:a16="http://schemas.microsoft.com/office/drawing/2014/main" id="{CFAE5628-666C-594F-BB23-8CCF4630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"/>
            <a:ext cx="12161838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WordArt 3">
            <a:extLst>
              <a:ext uri="{FF2B5EF4-FFF2-40B4-BE49-F238E27FC236}">
                <a16:creationId xmlns:a16="http://schemas.microsoft.com/office/drawing/2014/main" id="{9B3E9798-74B7-3BEB-FD33-20BC84157D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8282" y="1497725"/>
            <a:ext cx="7535917" cy="31908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Caûm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ôn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</a:p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Quyù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thaày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coâ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ñaõ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veà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döï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giôø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D8E8F2-6146-A943-CB6A-468D4F2A2E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BC7E114-714F-42B4-8BA0-BD622662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圆角矩形 13">
              <a:extLst>
                <a:ext uri="{FF2B5EF4-FFF2-40B4-BE49-F238E27FC236}">
                  <a16:creationId xmlns:a16="http://schemas.microsoft.com/office/drawing/2014/main" id="{84154919-9DDE-E99A-1FC1-6BB2E8372024}"/>
                </a:ext>
              </a:extLst>
            </p:cNvPr>
            <p:cNvSpPr/>
            <p:nvPr/>
          </p:nvSpPr>
          <p:spPr>
            <a:xfrm>
              <a:off x="93024" y="269824"/>
              <a:ext cx="11891712" cy="639920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D1D6CCC-319B-49F1-F951-5C7C9294C947}"/>
              </a:ext>
            </a:extLst>
          </p:cNvPr>
          <p:cNvSpPr/>
          <p:nvPr/>
        </p:nvSpPr>
        <p:spPr>
          <a:xfrm>
            <a:off x="831509" y="1233943"/>
            <a:ext cx="10473799" cy="3777443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37D6B3-5407-592D-0B8D-C9A679B3A862}"/>
              </a:ext>
            </a:extLst>
          </p:cNvPr>
          <p:cNvSpPr/>
          <p:nvPr/>
        </p:nvSpPr>
        <p:spPr>
          <a:xfrm>
            <a:off x="-1230454" y="902266"/>
            <a:ext cx="14363113" cy="3429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GB" sz="7200" b="1" dirty="0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GB" sz="7200" b="1" dirty="0" err="1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Đuổi</a:t>
            </a:r>
            <a:r>
              <a:rPr lang="en-GB" sz="7200" b="1" dirty="0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sz="7200" b="1" dirty="0" err="1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GB" sz="7200" b="1" dirty="0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sz="7200" b="1" dirty="0" err="1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GB" sz="7200" b="1" dirty="0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sz="7200" b="1" dirty="0" err="1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ter Gothic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GB" sz="7200" b="1" dirty="0">
                <a:solidFill>
                  <a:srgbClr val="3621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dirty="0">
              <a:solidFill>
                <a:srgbClr val="3621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998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8991" y="1631832"/>
            <a:ext cx="9537881" cy="3504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ĐÃ SẴN SÀNG CHƠI CHƯA NÀO?</a:t>
            </a:r>
          </a:p>
        </p:txBody>
      </p:sp>
    </p:spTree>
    <p:extLst>
      <p:ext uri="{BB962C8B-B14F-4D97-AF65-F5344CB8AC3E}">
        <p14:creationId xmlns:p14="http://schemas.microsoft.com/office/powerpoint/2010/main" val="13962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80492" y="2405575"/>
            <a:ext cx="9453489" cy="3784209"/>
            <a:chOff x="2180492" y="2405575"/>
            <a:chExt cx="9453489" cy="3784209"/>
          </a:xfrm>
        </p:grpSpPr>
        <p:pic>
          <p:nvPicPr>
            <p:cNvPr id="5122" name="Picture 2" descr="C:\Users\DELL\Downloads\duoi hinh hoa hon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80492" y="2405575"/>
              <a:ext cx="9453489" cy="3784209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387927" y="3559126"/>
              <a:ext cx="2124220" cy="191320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77444" y="590845"/>
            <a:ext cx="7192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Plus 12"/>
          <p:cNvSpPr/>
          <p:nvPr/>
        </p:nvSpPr>
        <p:spPr>
          <a:xfrm>
            <a:off x="5373864" y="3530996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075705" y="1800689"/>
            <a:ext cx="2816276" cy="4389114"/>
            <a:chOff x="4400451" y="1364566"/>
            <a:chExt cx="3604065" cy="4994031"/>
          </a:xfrm>
        </p:grpSpPr>
        <p:pic>
          <p:nvPicPr>
            <p:cNvPr id="15" name="Picture 14" descr="C:\Users\DELL\Downloads\DAP 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451" y="1364566"/>
              <a:ext cx="3604065" cy="4994031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5261315" y="4248433"/>
              <a:ext cx="1927273" cy="1785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CC"/>
                  </a:solidFill>
                </a:rPr>
                <a:t>Hoa</a:t>
              </a:r>
              <a:r>
                <a:rPr lang="en-US" sz="4800" b="1" dirty="0">
                  <a:solidFill>
                    <a:srgbClr val="0000CC"/>
                  </a:solidFill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</a:rPr>
                <a:t>hồng</a:t>
              </a:r>
              <a:endParaRPr lang="en-US" sz="4800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8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Users\DELL\Downloads\DUOI HINH NGHE NH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9275" y="1491175"/>
            <a:ext cx="8564712" cy="4557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68287" y="590845"/>
            <a:ext cx="5139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Plus 5"/>
          <p:cNvSpPr/>
          <p:nvPr/>
        </p:nvSpPr>
        <p:spPr>
          <a:xfrm>
            <a:off x="5458269" y="3080824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8265" y="3151163"/>
            <a:ext cx="2518117" cy="2124222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5697421" y="3263709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72657" y="1645936"/>
            <a:ext cx="2816276" cy="4389114"/>
            <a:chOff x="4400451" y="1364566"/>
            <a:chExt cx="3604065" cy="4994031"/>
          </a:xfrm>
        </p:grpSpPr>
        <p:pic>
          <p:nvPicPr>
            <p:cNvPr id="10" name="Picture 9" descr="C:\Users\DELL\Downloads\DAP 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451" y="1364566"/>
              <a:ext cx="3604065" cy="4994031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207305" y="4264440"/>
              <a:ext cx="2149096" cy="1785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CC"/>
                  </a:solidFill>
                </a:rPr>
                <a:t>Nghe</a:t>
              </a:r>
              <a:r>
                <a:rPr lang="en-US" sz="4800" b="1" dirty="0">
                  <a:solidFill>
                    <a:srgbClr val="0000CC"/>
                  </a:solidFill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</a:rPr>
                <a:t>nhạc</a:t>
              </a:r>
              <a:endParaRPr lang="en-US" sz="4800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:\Users\DELL\Downloads\DUOI HINH NAU NÙO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107" y="1772529"/>
            <a:ext cx="8778204" cy="44201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68287" y="590845"/>
            <a:ext cx="5139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5345723" y="2982348"/>
            <a:ext cx="2194561" cy="201168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5373862" y="3024560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019433" y="1744394"/>
            <a:ext cx="3055421" cy="4445393"/>
            <a:chOff x="4400451" y="1364566"/>
            <a:chExt cx="3604065" cy="4994031"/>
          </a:xfrm>
        </p:grpSpPr>
        <p:pic>
          <p:nvPicPr>
            <p:cNvPr id="10" name="Picture 9" descr="C:\Users\DELL\Downloads\DAP 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451" y="1364566"/>
              <a:ext cx="3604065" cy="4994031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961486" y="4310239"/>
              <a:ext cx="2545162" cy="1785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CC"/>
                  </a:solidFill>
                </a:rPr>
                <a:t>Nấu</a:t>
              </a:r>
              <a:endParaRPr lang="en-US" sz="4800" b="1" dirty="0">
                <a:solidFill>
                  <a:srgbClr val="0000CC"/>
                </a:solidFill>
              </a:endParaRPr>
            </a:p>
            <a:p>
              <a:pPr algn="ctr"/>
              <a:r>
                <a:rPr lang="en-US" sz="4800" b="1" dirty="0" err="1">
                  <a:solidFill>
                    <a:srgbClr val="0000CC"/>
                  </a:solidFill>
                </a:rPr>
                <a:t>Nướng</a:t>
              </a:r>
              <a:endParaRPr lang="en-US" sz="4800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9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DELL\Downloads\DUOI HINH CHAI TO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708" y="2363372"/>
            <a:ext cx="9788298" cy="38264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00800" y="2940145"/>
            <a:ext cx="2194561" cy="201168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us 5"/>
          <p:cNvSpPr/>
          <p:nvPr/>
        </p:nvSpPr>
        <p:spPr>
          <a:xfrm>
            <a:off x="6428939" y="2982357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849427" y="1392702"/>
            <a:ext cx="3167960" cy="4684543"/>
            <a:chOff x="4400451" y="1364566"/>
            <a:chExt cx="3604065" cy="4994031"/>
          </a:xfrm>
        </p:grpSpPr>
        <p:pic>
          <p:nvPicPr>
            <p:cNvPr id="8" name="Picture 7" descr="C:\Users\DELL\Downloads\DAP 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451" y="1364566"/>
              <a:ext cx="3604065" cy="4994031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979259" y="4324429"/>
              <a:ext cx="2545162" cy="18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00CC"/>
                  </a:solidFill>
                </a:rPr>
                <a:t>Chải</a:t>
              </a:r>
              <a:endParaRPr lang="en-US" sz="5400" b="1" dirty="0">
                <a:solidFill>
                  <a:srgbClr val="0000CC"/>
                </a:solidFill>
              </a:endParaRPr>
            </a:p>
            <a:p>
              <a:pPr algn="ctr"/>
              <a:r>
                <a:rPr lang="en-US" sz="5400" b="1" dirty="0" err="1">
                  <a:solidFill>
                    <a:srgbClr val="0000CC"/>
                  </a:solidFill>
                </a:rPr>
                <a:t>tóc</a:t>
              </a:r>
              <a:endParaRPr lang="en-US" sz="5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69811" y="253213"/>
            <a:ext cx="5139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24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DELL\Downloads\DUOI HINH DANH RANG-CHU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717" y="1782735"/>
            <a:ext cx="9236031" cy="482907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655212" y="3474717"/>
            <a:ext cx="2194561" cy="201168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us 4"/>
          <p:cNvSpPr/>
          <p:nvPr/>
        </p:nvSpPr>
        <p:spPr>
          <a:xfrm>
            <a:off x="5683351" y="3516929"/>
            <a:ext cx="2138288" cy="2039815"/>
          </a:xfrm>
          <a:prstGeom prst="mathPlus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455523" y="1603723"/>
            <a:ext cx="2774073" cy="4543864"/>
            <a:chOff x="4400451" y="1364566"/>
            <a:chExt cx="3604065" cy="4994031"/>
          </a:xfrm>
        </p:grpSpPr>
        <p:pic>
          <p:nvPicPr>
            <p:cNvPr id="7" name="Picture 6" descr="C:\Users\DELL\Downloads\DAP 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451" y="1364566"/>
              <a:ext cx="3604065" cy="4994031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4979258" y="4324429"/>
              <a:ext cx="2545162" cy="1928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00CC"/>
                  </a:solidFill>
                </a:rPr>
                <a:t>Đánh</a:t>
              </a:r>
              <a:r>
                <a:rPr lang="en-US" sz="5400" b="1" dirty="0">
                  <a:solidFill>
                    <a:srgbClr val="0000CC"/>
                  </a:solidFill>
                </a:rPr>
                <a:t> </a:t>
              </a:r>
              <a:r>
                <a:rPr lang="en-US" sz="5400" b="1" dirty="0" err="1">
                  <a:solidFill>
                    <a:srgbClr val="0000CC"/>
                  </a:solidFill>
                </a:rPr>
                <a:t>răng</a:t>
              </a:r>
              <a:endParaRPr lang="en-US" sz="5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55743" y="309485"/>
            <a:ext cx="5139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76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551</Words>
  <Application>Microsoft Office PowerPoint</Application>
  <PresentationFormat>Widescreen</PresentationFormat>
  <Paragraphs>58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Arial</vt:lpstr>
      <vt:lpstr>Arial-Rounded</vt:lpstr>
      <vt:lpstr>Britannic Bold</vt:lpstr>
      <vt:lpstr>Calibri</vt:lpstr>
      <vt:lpstr>Calibri Light</vt:lpstr>
      <vt:lpstr>Cambria</vt:lpstr>
      <vt:lpstr>Times New Roman</vt:lpstr>
      <vt:lpstr>UTM Alter Gothic</vt:lpstr>
      <vt:lpstr>VNI 15 Chops</vt:lpstr>
      <vt:lpstr>7_Office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DTC</cp:lastModifiedBy>
  <cp:revision>43</cp:revision>
  <dcterms:created xsi:type="dcterms:W3CDTF">2021-05-24T05:01:30Z</dcterms:created>
  <dcterms:modified xsi:type="dcterms:W3CDTF">2025-02-05T08:32:56Z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