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812" r:id="rId2"/>
  </p:sldMasterIdLst>
  <p:notesMasterIdLst>
    <p:notesMasterId r:id="rId19"/>
  </p:notesMasterIdLst>
  <p:sldIdLst>
    <p:sldId id="351" r:id="rId3"/>
    <p:sldId id="352" r:id="rId4"/>
    <p:sldId id="313" r:id="rId5"/>
    <p:sldId id="272" r:id="rId6"/>
    <p:sldId id="317" r:id="rId7"/>
    <p:sldId id="320" r:id="rId8"/>
    <p:sldId id="258" r:id="rId9"/>
    <p:sldId id="354" r:id="rId10"/>
    <p:sldId id="355" r:id="rId11"/>
    <p:sldId id="356" r:id="rId12"/>
    <p:sldId id="357" r:id="rId13"/>
    <p:sldId id="358" r:id="rId14"/>
    <p:sldId id="360" r:id="rId15"/>
    <p:sldId id="363" r:id="rId16"/>
    <p:sldId id="362" r:id="rId17"/>
    <p:sldId id="310" r:id="rId18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FPOP1-W9" panose="02010609010101010101" pitchFamily="1" charset="-128"/>
      <p:regular r:id="rId28"/>
    </p:embeddedFont>
    <p:embeddedFont>
      <p:font typeface="Gochi Hand" panose="020B060402020202020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atrick Hand" panose="020B0604020202020204" charset="0"/>
      <p:regular r:id="rId34"/>
    </p:embeddedFont>
    <p:embeddedFont>
      <p:font typeface="Quattrocento Sans" panose="020B0604020202020204" charset="0"/>
      <p:regular r:id="rId35"/>
      <p:bold r:id="rId36"/>
      <p:italic r:id="rId37"/>
      <p:boldItalic r:id="rId38"/>
    </p:embeddedFont>
    <p:embeddedFont>
      <p:font typeface="UTM Androgyne" panose="02040603050506020204" pitchFamily="18" charset="0"/>
      <p:regular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3AB"/>
    <a:srgbClr val="0066FF"/>
    <a:srgbClr val="F7C42B"/>
    <a:srgbClr val="56A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5159AC-4FF2-47B3-A48C-851DE2EF021D}">
  <a:tblStyle styleId="{035159AC-4FF2-47B3-A48C-851DE2EF02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79" autoAdjust="0"/>
  </p:normalViewPr>
  <p:slideViewPr>
    <p:cSldViewPr snapToGrid="0">
      <p:cViewPr varScale="1">
        <p:scale>
          <a:sx n="88" d="100"/>
          <a:sy n="88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Giới thiệu về tác giả thiết kế và trình bày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32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905f8bbb73_0_4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905f8bbb73_0_4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064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cf1e9838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cf1e9838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08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Giới thiệu về tác giả thiết kế và trình bày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0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 xin chào các con thân yêu!</a:t>
            </a:r>
          </a:p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 rất vui khi được gặp các con trong tiết học ngày hôm nay. Ở tiết học trước các con đã được học về Tệp rồi đúng không nào.</a:t>
            </a:r>
          </a:p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Vậy thì trước khi vào bài học mới ngày hôm nay cô cùng các con sẽ ôn lại kiến thức bài cũ nhé!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5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905f8bbb73_0_4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905f8bbb73_0_4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632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05f8bbb73_0_2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905f8bbb73_0_2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51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cabe993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cabe993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9192b1aa6a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9192b1aa6a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19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05f8bbb73_0_2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905f8bbb73_0_2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99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27545" y="-1774916"/>
            <a:ext cx="10783796" cy="5613946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20300" y="763925"/>
            <a:ext cx="7703400" cy="11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46850" y="1710050"/>
            <a:ext cx="76422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04351" y="3813825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1" name="Google Shape;21;p2"/>
          <p:cNvSpPr/>
          <p:nvPr/>
        </p:nvSpPr>
        <p:spPr>
          <a:xfrm>
            <a:off x="235350" y="-323974"/>
            <a:ext cx="156250" cy="123475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2" name="Google Shape;22;p2"/>
          <p:cNvSpPr/>
          <p:nvPr/>
        </p:nvSpPr>
        <p:spPr>
          <a:xfrm>
            <a:off x="438175" y="3576601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3" name="Google Shape;23;p2"/>
          <p:cNvSpPr/>
          <p:nvPr/>
        </p:nvSpPr>
        <p:spPr>
          <a:xfrm>
            <a:off x="8976075" y="-295849"/>
            <a:ext cx="82850" cy="67225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4" name="Google Shape;24;p2"/>
          <p:cNvSpPr/>
          <p:nvPr/>
        </p:nvSpPr>
        <p:spPr>
          <a:xfrm rot="3855602">
            <a:off x="-307589" y="2779980"/>
            <a:ext cx="1976456" cy="1673623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1_1_1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3765737" y="-282314"/>
            <a:ext cx="5884047" cy="6146133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3222494" y="2538217"/>
            <a:ext cx="427876" cy="844627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5649975" y="977172"/>
            <a:ext cx="18288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5649975" y="3354069"/>
            <a:ext cx="18288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5649975" y="2176469"/>
            <a:ext cx="18288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728500" y="851275"/>
            <a:ext cx="2256900" cy="11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8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0462"/>
      </p:ext>
    </p:extLst>
  </p:cSld>
  <p:clrMapOvr>
    <a:masterClrMapping/>
  </p:clrMapOvr>
  <p:transition spd="slow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10786"/>
      </p:ext>
    </p:extLst>
  </p:cSld>
  <p:clrMapOvr>
    <a:masterClrMapping/>
  </p:clrMapOvr>
  <p:transition spd="slow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87199"/>
      </p:ext>
    </p:extLst>
  </p:cSld>
  <p:clrMapOvr>
    <a:masterClrMapping/>
  </p:clrMapOvr>
  <p:transition spd="slow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544532"/>
      </p:ext>
    </p:extLst>
  </p:cSld>
  <p:clrMapOvr>
    <a:masterClrMapping/>
  </p:clrMapOvr>
  <p:transition spd="slow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74701"/>
      </p:ext>
    </p:extLst>
  </p:cSld>
  <p:clrMapOvr>
    <a:masterClrMapping/>
  </p:clrMapOvr>
  <p:transition spd="slow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33768"/>
      </p:ext>
    </p:extLst>
  </p:cSld>
  <p:clrMapOvr>
    <a:masterClrMapping/>
  </p:clrMapOvr>
  <p:transition spd="slow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97366"/>
      </p:ext>
    </p:extLst>
  </p:cSld>
  <p:clrMapOvr>
    <a:masterClrMapping/>
  </p:clrMapOvr>
  <p:transition spd="slow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6538"/>
      </p:ext>
    </p:extLst>
  </p:cSld>
  <p:clrMapOvr>
    <a:masterClrMapping/>
  </p:clrMapOvr>
  <p:transition spd="slow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20300" y="3347725"/>
            <a:ext cx="7645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11725" y="271575"/>
            <a:ext cx="120325" cy="92200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8" name="Google Shape;28;p3"/>
          <p:cNvSpPr/>
          <p:nvPr/>
        </p:nvSpPr>
        <p:spPr>
          <a:xfrm>
            <a:off x="974738" y="1103876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9" name="Google Shape;29;p3"/>
          <p:cNvSpPr/>
          <p:nvPr/>
        </p:nvSpPr>
        <p:spPr>
          <a:xfrm>
            <a:off x="8468825" y="4447576"/>
            <a:ext cx="82850" cy="67225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400" y="538325"/>
            <a:ext cx="3651600" cy="25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760900" y="363775"/>
            <a:ext cx="2383400" cy="1177100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rgbClr val="FF73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2" name="Google Shape;32;p3"/>
          <p:cNvSpPr/>
          <p:nvPr/>
        </p:nvSpPr>
        <p:spPr>
          <a:xfrm rot="-13063">
            <a:off x="6450487" y="3368511"/>
            <a:ext cx="2822845" cy="1741813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rgbClr val="45A8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3" name="Google Shape;33;p3"/>
          <p:cNvSpPr/>
          <p:nvPr/>
        </p:nvSpPr>
        <p:spPr>
          <a:xfrm rot="-13063">
            <a:off x="6538616" y="3502427"/>
            <a:ext cx="2859446" cy="176726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4" name="Google Shape;34;p3"/>
          <p:cNvSpPr/>
          <p:nvPr/>
        </p:nvSpPr>
        <p:spPr>
          <a:xfrm>
            <a:off x="63676" y="16876"/>
            <a:ext cx="2198725" cy="179357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5" name="Google Shape;35;p3"/>
          <p:cNvSpPr/>
          <p:nvPr/>
        </p:nvSpPr>
        <p:spPr>
          <a:xfrm>
            <a:off x="0" y="-15725"/>
            <a:ext cx="2158900" cy="172875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065454"/>
      </p:ext>
    </p:extLst>
  </p:cSld>
  <p:clrMapOvr>
    <a:masterClrMapping/>
  </p:clrMapOvr>
  <p:transition spd="slow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32609"/>
      </p:ext>
    </p:extLst>
  </p:cSld>
  <p:clrMapOvr>
    <a:masterClrMapping/>
  </p:clrMapOvr>
  <p:transition spd="slow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25575"/>
      </p:ext>
    </p:extLst>
  </p:cSld>
  <p:clrMapOvr>
    <a:masterClrMapping/>
  </p:clrMapOvr>
  <p:transition spd="slow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4317"/>
      </p:ext>
    </p:extLst>
  </p:cSld>
  <p:clrMapOvr>
    <a:masterClrMapping/>
  </p:clrMapOvr>
  <p:transition spd="slow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390080"/>
            <a:ext cx="7664542" cy="476295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4258745"/>
            <a:ext cx="926100" cy="7884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728209"/>
            <a:ext cx="3445200" cy="9288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85680" y="594913"/>
            <a:ext cx="6658320" cy="4548587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440397"/>
            <a:ext cx="3663985" cy="1224492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8" y="751118"/>
            <a:ext cx="3048813" cy="52563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9536"/>
            <a:ext cx="5576226" cy="4095905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34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720300" y="539496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85101" y="2839425"/>
            <a:ext cx="254700" cy="196900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68" name="Google Shape;68;p6"/>
          <p:cNvSpPr/>
          <p:nvPr/>
        </p:nvSpPr>
        <p:spPr>
          <a:xfrm>
            <a:off x="8928525" y="985626"/>
            <a:ext cx="209400" cy="209075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69" name="Google Shape;69;p6"/>
          <p:cNvSpPr/>
          <p:nvPr/>
        </p:nvSpPr>
        <p:spPr>
          <a:xfrm>
            <a:off x="8772264" y="788239"/>
            <a:ext cx="156250" cy="123475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70" name="Google Shape;70;p6"/>
          <p:cNvSpPr/>
          <p:nvPr/>
        </p:nvSpPr>
        <p:spPr>
          <a:xfrm rot="2463556">
            <a:off x="-869477" y="-751116"/>
            <a:ext cx="1976582" cy="1673729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71" name="Google Shape;71;p6"/>
          <p:cNvSpPr/>
          <p:nvPr/>
        </p:nvSpPr>
        <p:spPr>
          <a:xfrm rot="-4135010">
            <a:off x="8677941" y="793831"/>
            <a:ext cx="887219" cy="1153777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72" name="Google Shape;72;p6"/>
          <p:cNvSpPr/>
          <p:nvPr/>
        </p:nvSpPr>
        <p:spPr>
          <a:xfrm rot="-2083439">
            <a:off x="7703915" y="3727238"/>
            <a:ext cx="2472848" cy="2246538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73" name="Google Shape;73;p6"/>
          <p:cNvSpPr/>
          <p:nvPr/>
        </p:nvSpPr>
        <p:spPr>
          <a:xfrm rot="-5400000">
            <a:off x="-359162" y="3350014"/>
            <a:ext cx="2158900" cy="172875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807715" y="-2271389"/>
            <a:ext cx="5988035" cy="888357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720300" y="450150"/>
            <a:ext cx="6137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7364740" y="1010872"/>
            <a:ext cx="1346197" cy="158286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rgbClr val="DDA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3898683" y="3407521"/>
            <a:ext cx="1818590" cy="2323568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91" name="Google Shape;9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5116600" y="851900"/>
            <a:ext cx="3307200" cy="3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437575" y="3311125"/>
            <a:ext cx="6594600" cy="16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720300" y="40000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2800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7044339" y="3309288"/>
            <a:ext cx="2472848" cy="2246538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7914050" y="1804565"/>
            <a:ext cx="598509" cy="2371638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43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296432" y="136443"/>
            <a:ext cx="5063272" cy="22214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4314668" y="881464"/>
            <a:ext cx="3949948" cy="569622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5671250" y="1722628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5671250" y="2321666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346551" y="140275"/>
            <a:ext cx="5932202" cy="490093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7976636" y="-152905"/>
            <a:ext cx="1976547" cy="16737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750819" y="406508"/>
            <a:ext cx="29374" cy="20674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8155437" y="1299293"/>
            <a:ext cx="77227" cy="59827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9152636" y="780297"/>
            <a:ext cx="124003" cy="124253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8126242" y="1013428"/>
            <a:ext cx="77227" cy="59827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7784334" y="771412"/>
            <a:ext cx="29376" cy="20676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8" name="Google Shape;158;p16"/>
          <p:cNvSpPr/>
          <p:nvPr/>
        </p:nvSpPr>
        <p:spPr>
          <a:xfrm>
            <a:off x="538200" y="4430100"/>
            <a:ext cx="60950" cy="46900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2442450" y="1722628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354450" y="1722631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4583250" y="1722631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2442450" y="3228075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354450" y="3228075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5671250" y="3228075"/>
            <a:ext cx="21408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4583250" y="3228075"/>
            <a:ext cx="1352400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2442450" y="2321666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2442450" y="3826669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5671250" y="3826669"/>
            <a:ext cx="15912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4625799" y="1136108"/>
            <a:ext cx="3708" cy="3318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5672341" y="-439506"/>
            <a:ext cx="9271" cy="11027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735475" y="539496"/>
            <a:ext cx="38364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bg>
      <p:bgPr>
        <a:noFill/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>
            <a:off x="1240250" y="-15725"/>
            <a:ext cx="2383400" cy="1177100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rgbClr val="FF73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0" name="Google Shape;180;p18"/>
          <p:cNvSpPr/>
          <p:nvPr/>
        </p:nvSpPr>
        <p:spPr>
          <a:xfrm rot="-13063">
            <a:off x="6450487" y="3368511"/>
            <a:ext cx="2822845" cy="1741813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rgbClr val="45A8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1" name="Google Shape;181;p18"/>
          <p:cNvSpPr/>
          <p:nvPr/>
        </p:nvSpPr>
        <p:spPr>
          <a:xfrm rot="-13063">
            <a:off x="6538616" y="3502427"/>
            <a:ext cx="2859446" cy="176726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2" name="Google Shape;182;p18"/>
          <p:cNvSpPr/>
          <p:nvPr/>
        </p:nvSpPr>
        <p:spPr>
          <a:xfrm>
            <a:off x="63676" y="16876"/>
            <a:ext cx="2198725" cy="179357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3" name="Google Shape;183;p18"/>
          <p:cNvSpPr/>
          <p:nvPr/>
        </p:nvSpPr>
        <p:spPr>
          <a:xfrm>
            <a:off x="0" y="-15725"/>
            <a:ext cx="2158900" cy="172875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4" name="Google Shape;184;p18"/>
          <p:cNvSpPr/>
          <p:nvPr/>
        </p:nvSpPr>
        <p:spPr>
          <a:xfrm>
            <a:off x="7796950" y="-40500"/>
            <a:ext cx="1972600" cy="1157650"/>
          </a:xfrm>
          <a:custGeom>
            <a:avLst/>
            <a:gdLst/>
            <a:ahLst/>
            <a:cxnLst/>
            <a:rect l="l" t="t" r="r" b="b"/>
            <a:pathLst>
              <a:path w="78904" h="46306" extrusionOk="0">
                <a:moveTo>
                  <a:pt x="501" y="1"/>
                </a:moveTo>
                <a:cubicBezTo>
                  <a:pt x="246" y="1"/>
                  <a:pt x="0" y="265"/>
                  <a:pt x="138" y="568"/>
                </a:cubicBezTo>
                <a:cubicBezTo>
                  <a:pt x="3069" y="5797"/>
                  <a:pt x="7704" y="9917"/>
                  <a:pt x="13250" y="12254"/>
                </a:cubicBezTo>
                <a:cubicBezTo>
                  <a:pt x="15904" y="13363"/>
                  <a:pt x="18716" y="14036"/>
                  <a:pt x="21608" y="14235"/>
                </a:cubicBezTo>
                <a:cubicBezTo>
                  <a:pt x="22050" y="14267"/>
                  <a:pt x="22508" y="14278"/>
                  <a:pt x="22974" y="14278"/>
                </a:cubicBezTo>
                <a:cubicBezTo>
                  <a:pt x="23864" y="14278"/>
                  <a:pt x="24786" y="14239"/>
                  <a:pt x="25698" y="14239"/>
                </a:cubicBezTo>
                <a:cubicBezTo>
                  <a:pt x="28368" y="14239"/>
                  <a:pt x="30950" y="14574"/>
                  <a:pt x="32383" y="17205"/>
                </a:cubicBezTo>
                <a:cubicBezTo>
                  <a:pt x="33254" y="18830"/>
                  <a:pt x="33413" y="20929"/>
                  <a:pt x="33769" y="22712"/>
                </a:cubicBezTo>
                <a:cubicBezTo>
                  <a:pt x="34165" y="24573"/>
                  <a:pt x="34680" y="26435"/>
                  <a:pt x="35274" y="28218"/>
                </a:cubicBezTo>
                <a:cubicBezTo>
                  <a:pt x="36304" y="31545"/>
                  <a:pt x="37889" y="34635"/>
                  <a:pt x="39949" y="37447"/>
                </a:cubicBezTo>
                <a:cubicBezTo>
                  <a:pt x="43910" y="42756"/>
                  <a:pt x="49535" y="45687"/>
                  <a:pt x="56110" y="46202"/>
                </a:cubicBezTo>
                <a:cubicBezTo>
                  <a:pt x="57002" y="46271"/>
                  <a:pt x="57906" y="46306"/>
                  <a:pt x="58818" y="46306"/>
                </a:cubicBezTo>
                <a:cubicBezTo>
                  <a:pt x="65735" y="46306"/>
                  <a:pt x="73107" y="44306"/>
                  <a:pt x="78531" y="40141"/>
                </a:cubicBezTo>
                <a:cubicBezTo>
                  <a:pt x="78904" y="39870"/>
                  <a:pt x="78668" y="39339"/>
                  <a:pt x="78295" y="39339"/>
                </a:cubicBezTo>
                <a:cubicBezTo>
                  <a:pt x="78232" y="39339"/>
                  <a:pt x="78164" y="39354"/>
                  <a:pt x="78095" y="39388"/>
                </a:cubicBezTo>
                <a:cubicBezTo>
                  <a:pt x="72091" y="42552"/>
                  <a:pt x="65394" y="45022"/>
                  <a:pt x="58581" y="45022"/>
                </a:cubicBezTo>
                <a:cubicBezTo>
                  <a:pt x="56179" y="45022"/>
                  <a:pt x="53763" y="44715"/>
                  <a:pt x="51357" y="44023"/>
                </a:cubicBezTo>
                <a:cubicBezTo>
                  <a:pt x="41850" y="41329"/>
                  <a:pt x="36978" y="31862"/>
                  <a:pt x="34957" y="22870"/>
                </a:cubicBezTo>
                <a:cubicBezTo>
                  <a:pt x="34284" y="19899"/>
                  <a:pt x="34086" y="16176"/>
                  <a:pt x="31274" y="14314"/>
                </a:cubicBezTo>
                <a:cubicBezTo>
                  <a:pt x="29792" y="13354"/>
                  <a:pt x="27992" y="13163"/>
                  <a:pt x="26145" y="13163"/>
                </a:cubicBezTo>
                <a:cubicBezTo>
                  <a:pt x="24930" y="13163"/>
                  <a:pt x="23695" y="13246"/>
                  <a:pt x="22518" y="13246"/>
                </a:cubicBezTo>
                <a:cubicBezTo>
                  <a:pt x="22087" y="13246"/>
                  <a:pt x="21663" y="13235"/>
                  <a:pt x="21252" y="13205"/>
                </a:cubicBezTo>
                <a:cubicBezTo>
                  <a:pt x="12735" y="12452"/>
                  <a:pt x="5090" y="7580"/>
                  <a:pt x="812" y="172"/>
                </a:cubicBezTo>
                <a:cubicBezTo>
                  <a:pt x="727" y="51"/>
                  <a:pt x="613" y="1"/>
                  <a:pt x="5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2116663" y="13370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2116663" y="1935557"/>
            <a:ext cx="213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title" idx="2"/>
          </p:nvPr>
        </p:nvSpPr>
        <p:spPr>
          <a:xfrm>
            <a:off x="4898088" y="1337075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3"/>
          </p:nvPr>
        </p:nvSpPr>
        <p:spPr>
          <a:xfrm>
            <a:off x="4898088" y="1935557"/>
            <a:ext cx="21309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4"/>
          </p:nvPr>
        </p:nvSpPr>
        <p:spPr>
          <a:xfrm>
            <a:off x="2115013" y="2794700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5"/>
          </p:nvPr>
        </p:nvSpPr>
        <p:spPr>
          <a:xfrm>
            <a:off x="2115013" y="3393182"/>
            <a:ext cx="21306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6"/>
          </p:nvPr>
        </p:nvSpPr>
        <p:spPr>
          <a:xfrm>
            <a:off x="4898088" y="2794700"/>
            <a:ext cx="21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7"/>
          </p:nvPr>
        </p:nvSpPr>
        <p:spPr>
          <a:xfrm>
            <a:off x="4898088" y="3393182"/>
            <a:ext cx="21306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BIG_NUMBER_1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37731" y="-282314"/>
            <a:ext cx="5884047" cy="6146133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405151" y="468725"/>
            <a:ext cx="3839700" cy="6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405008" y="1245375"/>
            <a:ext cx="3839700" cy="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405151" y="1861325"/>
            <a:ext cx="3839700" cy="6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405008" y="2637979"/>
            <a:ext cx="3839700" cy="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405151" y="3253925"/>
            <a:ext cx="3839700" cy="6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405008" y="4030583"/>
            <a:ext cx="3839700" cy="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5961684" y="2538217"/>
            <a:ext cx="427876" cy="844627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02" name="Google Shape;202;p19"/>
          <p:cNvSpPr/>
          <p:nvPr/>
        </p:nvSpPr>
        <p:spPr>
          <a:xfrm>
            <a:off x="8467464" y="1089939"/>
            <a:ext cx="156250" cy="123475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rgbClr val="F7C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03" name="Google Shape;203;p19"/>
          <p:cNvSpPr/>
          <p:nvPr/>
        </p:nvSpPr>
        <p:spPr>
          <a:xfrm>
            <a:off x="8702139" y="966901"/>
            <a:ext cx="114075" cy="89075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rgbClr val="45A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8071666" y="513281"/>
            <a:ext cx="887219" cy="1153777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450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62" r:id="rId7"/>
    <p:sldLayoutId id="2147483664" r:id="rId8"/>
    <p:sldLayoutId id="2147483665" r:id="rId9"/>
    <p:sldLayoutId id="2147483667" r:id="rId10"/>
    <p:sldLayoutId id="21474837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0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7" r:id="rId7"/>
    <p:sldLayoutId id="2147483832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ransition spd="slow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7184646" y="4052656"/>
            <a:ext cx="1959354" cy="1057275"/>
          </a:xfrm>
          <a:prstGeom prst="rect">
            <a:avLst/>
          </a:prstGeom>
        </p:spPr>
      </p:pic>
      <p:sp>
        <p:nvSpPr>
          <p:cNvPr id="16" name="AutoShape 4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12F3CE5D-776B-4635-ABF2-EA7150D37E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17B43F-2DDD-4836-9005-A299E1FF4DA2}"/>
              </a:ext>
            </a:extLst>
          </p:cNvPr>
          <p:cNvSpPr txBox="1"/>
          <p:nvPr/>
        </p:nvSpPr>
        <p:spPr>
          <a:xfrm>
            <a:off x="1702540" y="454224"/>
            <a:ext cx="536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72" y="3721270"/>
            <a:ext cx="759787" cy="1388661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59" y="3802975"/>
            <a:ext cx="623453" cy="1316178"/>
          </a:xfrm>
          <a:prstGeom prst="rect">
            <a:avLst/>
          </a:prstGeom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2159000" y="149225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463800" y="149225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pic>
        <p:nvPicPr>
          <p:cNvPr id="25" name="Picture 39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46" y="2074411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0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41" y="2176309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3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6" y="592411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3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89" y="761782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4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270">
        <p:sndAc>
          <p:stSnd>
            <p:snd r:embed="rId4" name="chimes.wav"/>
          </p:stSnd>
        </p:sndAc>
      </p:transition>
    </mc:Choice>
    <mc:Fallback xmlns="">
      <p:transition advTm="3027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7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04" y="144895"/>
            <a:ext cx="897918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6"/>
          <p:cNvSpPr/>
          <p:nvPr/>
        </p:nvSpPr>
        <p:spPr>
          <a:xfrm>
            <a:off x="848638" y="168126"/>
            <a:ext cx="848586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Nếu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muốn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tìm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kiếm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về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Bảo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tàng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tộc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học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Nam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thì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từ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khoá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nào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phù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hợp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nhất</a:t>
            </a:r>
            <a:r>
              <a:rPr lang="en-US" sz="2000" b="0" i="0" u="none" strike="noStrike" cap="none" dirty="0">
                <a:solidFill>
                  <a:srgbClr val="0000FF"/>
                </a:solidFill>
                <a:latin typeface="UTM Androgyne" panose="02040603050506020204" pitchFamily="18" charset="0"/>
                <a:sym typeface="Arial"/>
              </a:rPr>
              <a:t>?</a:t>
            </a:r>
            <a:endParaRPr sz="2000" b="0" i="0" u="none" strike="noStrike" cap="none" dirty="0">
              <a:solidFill>
                <a:srgbClr val="0000FF"/>
              </a:solidFill>
              <a:latin typeface="UTM Androgyne" panose="02040603050506020204" pitchFamily="18" charset="0"/>
              <a:sym typeface="Arial"/>
            </a:endParaRPr>
          </a:p>
        </p:txBody>
      </p:sp>
      <p:sp>
        <p:nvSpPr>
          <p:cNvPr id="6" name="Google Shape;101;p6"/>
          <p:cNvSpPr/>
          <p:nvPr/>
        </p:nvSpPr>
        <p:spPr>
          <a:xfrm>
            <a:off x="4404666" y="1841839"/>
            <a:ext cx="452978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7FC354"/>
                </a:solidFill>
                <a:latin typeface="UTM Androgyne" panose="02040603050506020204" pitchFamily="18" charset="0"/>
                <a:sym typeface="Arial"/>
              </a:rPr>
              <a:t>B.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Bảo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tàng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tộc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học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Nam.</a:t>
            </a:r>
            <a:endParaRPr sz="2000" b="0" i="0" u="none" strike="noStrike" cap="none" dirty="0">
              <a:solidFill>
                <a:schemeClr val="dk1"/>
              </a:solidFill>
              <a:latin typeface="UTM Androgyne" panose="02040603050506020204" pitchFamily="18" charset="0"/>
              <a:sym typeface="Arial"/>
            </a:endParaRPr>
          </a:p>
        </p:txBody>
      </p:sp>
      <p:sp>
        <p:nvSpPr>
          <p:cNvPr id="7" name="Google Shape;102;p6"/>
          <p:cNvSpPr/>
          <p:nvPr/>
        </p:nvSpPr>
        <p:spPr>
          <a:xfrm>
            <a:off x="999922" y="1841839"/>
            <a:ext cx="20737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7FC354"/>
                </a:solidFill>
                <a:latin typeface="UTM Androgyne" panose="02040603050506020204" pitchFamily="18" charset="0"/>
                <a:sym typeface="Arial"/>
              </a:rPr>
              <a:t>A.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Bảo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tàng</a:t>
            </a:r>
            <a:endParaRPr sz="2000" b="0" i="0" u="none" strike="noStrike" cap="none" dirty="0">
              <a:solidFill>
                <a:schemeClr val="dk1"/>
              </a:solidFill>
              <a:latin typeface="UTM Androgyne" panose="02040603050506020204" pitchFamily="18" charset="0"/>
              <a:sym typeface="Arial"/>
            </a:endParaRPr>
          </a:p>
        </p:txBody>
      </p:sp>
      <p:sp>
        <p:nvSpPr>
          <p:cNvPr id="8" name="Google Shape;103;p6"/>
          <p:cNvSpPr/>
          <p:nvPr/>
        </p:nvSpPr>
        <p:spPr>
          <a:xfrm>
            <a:off x="999922" y="2699265"/>
            <a:ext cx="418526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7FC354"/>
                </a:solidFill>
                <a:latin typeface="UTM Androgyne" panose="02040603050506020204" pitchFamily="18" charset="0"/>
                <a:sym typeface="Arial"/>
              </a:rPr>
              <a:t>C.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Bảo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tàng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Nam.</a:t>
            </a:r>
            <a:endParaRPr sz="2000" b="0" i="0" u="none" strike="noStrike" cap="none" dirty="0">
              <a:solidFill>
                <a:schemeClr val="dk1"/>
              </a:solidFill>
              <a:latin typeface="UTM Androgyne" panose="02040603050506020204" pitchFamily="18" charset="0"/>
              <a:sym typeface="Arial"/>
            </a:endParaRPr>
          </a:p>
        </p:txBody>
      </p:sp>
      <p:sp>
        <p:nvSpPr>
          <p:cNvPr id="9" name="Google Shape;104;p6"/>
          <p:cNvSpPr/>
          <p:nvPr/>
        </p:nvSpPr>
        <p:spPr>
          <a:xfrm>
            <a:off x="4404666" y="2699265"/>
            <a:ext cx="418526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7FC354"/>
                </a:solidFill>
                <a:latin typeface="UTM Androgyne" panose="02040603050506020204" pitchFamily="18" charset="0"/>
                <a:sym typeface="Arial"/>
              </a:rPr>
              <a:t>D.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Các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tộc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ở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ndrogyne" panose="02040603050506020204" pitchFamily="18" charset="0"/>
                <a:sym typeface="Arial"/>
              </a:rPr>
              <a:t> Nam.</a:t>
            </a:r>
            <a:endParaRPr sz="2000" b="0" i="0" u="none" strike="noStrike" cap="none" dirty="0">
              <a:solidFill>
                <a:schemeClr val="dk1"/>
              </a:solidFill>
              <a:latin typeface="UTM Androgyne" panose="02040603050506020204" pitchFamily="18" charset="0"/>
              <a:sym typeface="Arial"/>
            </a:endParaRPr>
          </a:p>
        </p:txBody>
      </p:sp>
      <p:sp>
        <p:nvSpPr>
          <p:cNvPr id="10" name="Google Shape;105;p6"/>
          <p:cNvSpPr/>
          <p:nvPr/>
        </p:nvSpPr>
        <p:spPr>
          <a:xfrm>
            <a:off x="4344523" y="1925016"/>
            <a:ext cx="443700" cy="443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1" name="Google Shape;1779;p64"/>
          <p:cNvGrpSpPr/>
          <p:nvPr/>
        </p:nvGrpSpPr>
        <p:grpSpPr>
          <a:xfrm>
            <a:off x="1732983" y="3742734"/>
            <a:ext cx="747209" cy="1342814"/>
            <a:chOff x="945920" y="3288978"/>
            <a:chExt cx="948663" cy="1445934"/>
          </a:xfrm>
        </p:grpSpPr>
        <p:sp>
          <p:nvSpPr>
            <p:cNvPr id="12" name="Google Shape;1780;p64"/>
            <p:cNvSpPr/>
            <p:nvPr/>
          </p:nvSpPr>
          <p:spPr>
            <a:xfrm>
              <a:off x="1178456" y="4163476"/>
              <a:ext cx="66932" cy="116337"/>
            </a:xfrm>
            <a:custGeom>
              <a:avLst/>
              <a:gdLst/>
              <a:ahLst/>
              <a:cxnLst/>
              <a:rect l="l" t="t" r="r" b="b"/>
              <a:pathLst>
                <a:path w="2906" h="5051" extrusionOk="0">
                  <a:moveTo>
                    <a:pt x="405" y="0"/>
                  </a:moveTo>
                  <a:cubicBezTo>
                    <a:pt x="209" y="0"/>
                    <a:pt x="1" y="3636"/>
                    <a:pt x="245" y="4149"/>
                  </a:cubicBezTo>
                  <a:cubicBezTo>
                    <a:pt x="458" y="4555"/>
                    <a:pt x="1415" y="5050"/>
                    <a:pt x="1992" y="5050"/>
                  </a:cubicBezTo>
                  <a:cubicBezTo>
                    <a:pt x="2165" y="5050"/>
                    <a:pt x="2304" y="5006"/>
                    <a:pt x="2379" y="4902"/>
                  </a:cubicBezTo>
                  <a:cubicBezTo>
                    <a:pt x="2680" y="4450"/>
                    <a:pt x="2906" y="535"/>
                    <a:pt x="2906" y="535"/>
                  </a:cubicBezTo>
                  <a:lnTo>
                    <a:pt x="2906" y="535"/>
                  </a:lnTo>
                  <a:cubicBezTo>
                    <a:pt x="2906" y="535"/>
                    <a:pt x="2498" y="725"/>
                    <a:pt x="1961" y="725"/>
                  </a:cubicBezTo>
                  <a:cubicBezTo>
                    <a:pt x="1484" y="725"/>
                    <a:pt x="905" y="575"/>
                    <a:pt x="421" y="8"/>
                  </a:cubicBezTo>
                  <a:cubicBezTo>
                    <a:pt x="416" y="3"/>
                    <a:pt x="411" y="0"/>
                    <a:pt x="405" y="0"/>
                  </a:cubicBezTo>
                  <a:close/>
                </a:path>
              </a:pathLst>
            </a:custGeom>
            <a:solidFill>
              <a:srgbClr val="FCA4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781;p64"/>
            <p:cNvSpPr/>
            <p:nvPr/>
          </p:nvSpPr>
          <p:spPr>
            <a:xfrm>
              <a:off x="1239008" y="4130125"/>
              <a:ext cx="60737" cy="189627"/>
            </a:xfrm>
            <a:custGeom>
              <a:avLst/>
              <a:gdLst/>
              <a:ahLst/>
              <a:cxnLst/>
              <a:rect l="l" t="t" r="r" b="b"/>
              <a:pathLst>
                <a:path w="2637" h="8233" extrusionOk="0">
                  <a:moveTo>
                    <a:pt x="1105" y="0"/>
                  </a:moveTo>
                  <a:cubicBezTo>
                    <a:pt x="954" y="1104"/>
                    <a:pt x="1" y="7304"/>
                    <a:pt x="151" y="8233"/>
                  </a:cubicBezTo>
                  <a:cubicBezTo>
                    <a:pt x="1230" y="6049"/>
                    <a:pt x="2360" y="3865"/>
                    <a:pt x="2636" y="3363"/>
                  </a:cubicBezTo>
                  <a:cubicBezTo>
                    <a:pt x="1657" y="2560"/>
                    <a:pt x="1205" y="1355"/>
                    <a:pt x="1105" y="0"/>
                  </a:cubicBezTo>
                  <a:close/>
                </a:path>
              </a:pathLst>
            </a:custGeom>
            <a:solidFill>
              <a:srgbClr val="D35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782;p64"/>
            <p:cNvSpPr/>
            <p:nvPr/>
          </p:nvSpPr>
          <p:spPr>
            <a:xfrm>
              <a:off x="1198540" y="3896299"/>
              <a:ext cx="211600" cy="164475"/>
            </a:xfrm>
            <a:custGeom>
              <a:avLst/>
              <a:gdLst/>
              <a:ahLst/>
              <a:cxnLst/>
              <a:rect l="l" t="t" r="r" b="b"/>
              <a:pathLst>
                <a:path w="9187" h="7141" extrusionOk="0">
                  <a:moveTo>
                    <a:pt x="8022" y="0"/>
                  </a:moveTo>
                  <a:cubicBezTo>
                    <a:pt x="6376" y="0"/>
                    <a:pt x="3437" y="206"/>
                    <a:pt x="1984" y="1568"/>
                  </a:cubicBezTo>
                  <a:cubicBezTo>
                    <a:pt x="1205" y="2271"/>
                    <a:pt x="603" y="4229"/>
                    <a:pt x="126" y="6463"/>
                  </a:cubicBezTo>
                  <a:cubicBezTo>
                    <a:pt x="76" y="6638"/>
                    <a:pt x="51" y="6839"/>
                    <a:pt x="1" y="7040"/>
                  </a:cubicBezTo>
                  <a:cubicBezTo>
                    <a:pt x="339" y="7016"/>
                    <a:pt x="677" y="7005"/>
                    <a:pt x="1014" y="7005"/>
                  </a:cubicBezTo>
                  <a:cubicBezTo>
                    <a:pt x="1728" y="7005"/>
                    <a:pt x="2439" y="7055"/>
                    <a:pt x="3138" y="7140"/>
                  </a:cubicBezTo>
                  <a:cubicBezTo>
                    <a:pt x="3565" y="5358"/>
                    <a:pt x="4343" y="3677"/>
                    <a:pt x="5121" y="2698"/>
                  </a:cubicBezTo>
                  <a:cubicBezTo>
                    <a:pt x="5648" y="2095"/>
                    <a:pt x="6301" y="1593"/>
                    <a:pt x="7003" y="1217"/>
                  </a:cubicBezTo>
                  <a:cubicBezTo>
                    <a:pt x="7430" y="991"/>
                    <a:pt x="7882" y="815"/>
                    <a:pt x="8334" y="665"/>
                  </a:cubicBezTo>
                  <a:cubicBezTo>
                    <a:pt x="8610" y="564"/>
                    <a:pt x="8911" y="464"/>
                    <a:pt x="9187" y="414"/>
                  </a:cubicBezTo>
                  <a:lnTo>
                    <a:pt x="9187" y="37"/>
                  </a:lnTo>
                  <a:cubicBezTo>
                    <a:pt x="9090" y="30"/>
                    <a:pt x="8650" y="0"/>
                    <a:pt x="8022" y="0"/>
                  </a:cubicBezTo>
                  <a:close/>
                </a:path>
              </a:pathLst>
            </a:custGeom>
            <a:solidFill>
              <a:srgbClr val="ED4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783;p64"/>
            <p:cNvSpPr/>
            <p:nvPr/>
          </p:nvSpPr>
          <p:spPr>
            <a:xfrm>
              <a:off x="1175416" y="4057618"/>
              <a:ext cx="95999" cy="263285"/>
            </a:xfrm>
            <a:custGeom>
              <a:avLst/>
              <a:gdLst/>
              <a:ahLst/>
              <a:cxnLst/>
              <a:rect l="l" t="t" r="r" b="b"/>
              <a:pathLst>
                <a:path w="4168" h="11431" extrusionOk="0">
                  <a:moveTo>
                    <a:pt x="514" y="4596"/>
                  </a:moveTo>
                  <a:cubicBezTo>
                    <a:pt x="519" y="4596"/>
                    <a:pt x="523" y="4599"/>
                    <a:pt x="528" y="4604"/>
                  </a:cubicBezTo>
                  <a:cubicBezTo>
                    <a:pt x="1034" y="5182"/>
                    <a:pt x="1632" y="5332"/>
                    <a:pt x="2118" y="5332"/>
                  </a:cubicBezTo>
                  <a:cubicBezTo>
                    <a:pt x="2644" y="5332"/>
                    <a:pt x="3038" y="5156"/>
                    <a:pt x="3038" y="5156"/>
                  </a:cubicBezTo>
                  <a:lnTo>
                    <a:pt x="3038" y="5156"/>
                  </a:lnTo>
                  <a:cubicBezTo>
                    <a:pt x="3038" y="5156"/>
                    <a:pt x="2812" y="9071"/>
                    <a:pt x="2511" y="9523"/>
                  </a:cubicBezTo>
                  <a:cubicBezTo>
                    <a:pt x="2443" y="9619"/>
                    <a:pt x="2311" y="9661"/>
                    <a:pt x="2145" y="9661"/>
                  </a:cubicBezTo>
                  <a:cubicBezTo>
                    <a:pt x="1573" y="9661"/>
                    <a:pt x="591" y="9173"/>
                    <a:pt x="377" y="8745"/>
                  </a:cubicBezTo>
                  <a:cubicBezTo>
                    <a:pt x="108" y="8232"/>
                    <a:pt x="340" y="4596"/>
                    <a:pt x="514" y="4596"/>
                  </a:cubicBezTo>
                  <a:close/>
                  <a:moveTo>
                    <a:pt x="2018" y="1"/>
                  </a:moveTo>
                  <a:cubicBezTo>
                    <a:pt x="1681" y="1"/>
                    <a:pt x="1343" y="12"/>
                    <a:pt x="1005" y="36"/>
                  </a:cubicBezTo>
                  <a:cubicBezTo>
                    <a:pt x="302" y="3675"/>
                    <a:pt x="1" y="7867"/>
                    <a:pt x="126" y="8770"/>
                  </a:cubicBezTo>
                  <a:cubicBezTo>
                    <a:pt x="302" y="10176"/>
                    <a:pt x="2511" y="11255"/>
                    <a:pt x="2862" y="11431"/>
                  </a:cubicBezTo>
                  <a:cubicBezTo>
                    <a:pt x="2887" y="11406"/>
                    <a:pt x="2887" y="11381"/>
                    <a:pt x="2912" y="11381"/>
                  </a:cubicBezTo>
                  <a:cubicBezTo>
                    <a:pt x="2762" y="10427"/>
                    <a:pt x="3715" y="4227"/>
                    <a:pt x="3866" y="3148"/>
                  </a:cubicBezTo>
                  <a:cubicBezTo>
                    <a:pt x="3816" y="2119"/>
                    <a:pt x="3916" y="1115"/>
                    <a:pt x="4167" y="136"/>
                  </a:cubicBezTo>
                  <a:cubicBezTo>
                    <a:pt x="3451" y="51"/>
                    <a:pt x="2735" y="1"/>
                    <a:pt x="2018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784;p64"/>
            <p:cNvSpPr/>
            <p:nvPr/>
          </p:nvSpPr>
          <p:spPr>
            <a:xfrm>
              <a:off x="1192183" y="4188512"/>
              <a:ext cx="613954" cy="322110"/>
            </a:xfrm>
            <a:custGeom>
              <a:avLst/>
              <a:gdLst/>
              <a:ahLst/>
              <a:cxnLst/>
              <a:rect l="l" t="t" r="r" b="b"/>
              <a:pathLst>
                <a:path w="26656" h="13985" extrusionOk="0">
                  <a:moveTo>
                    <a:pt x="21008" y="0"/>
                  </a:moveTo>
                  <a:cubicBezTo>
                    <a:pt x="20043" y="590"/>
                    <a:pt x="18991" y="765"/>
                    <a:pt x="17849" y="765"/>
                  </a:cubicBezTo>
                  <a:cubicBezTo>
                    <a:pt x="16855" y="765"/>
                    <a:pt x="15792" y="632"/>
                    <a:pt x="14658" y="527"/>
                  </a:cubicBezTo>
                  <a:cubicBezTo>
                    <a:pt x="14257" y="477"/>
                    <a:pt x="13956" y="427"/>
                    <a:pt x="13604" y="377"/>
                  </a:cubicBezTo>
                  <a:lnTo>
                    <a:pt x="12550" y="226"/>
                  </a:lnTo>
                  <a:cubicBezTo>
                    <a:pt x="12550" y="226"/>
                    <a:pt x="10856" y="1260"/>
                    <a:pt x="8663" y="1260"/>
                  </a:cubicBezTo>
                  <a:cubicBezTo>
                    <a:pt x="7543" y="1260"/>
                    <a:pt x="6292" y="990"/>
                    <a:pt x="5071" y="176"/>
                  </a:cubicBezTo>
                  <a:cubicBezTo>
                    <a:pt x="5067" y="174"/>
                    <a:pt x="5064" y="173"/>
                    <a:pt x="5061" y="173"/>
                  </a:cubicBezTo>
                  <a:cubicBezTo>
                    <a:pt x="4961" y="173"/>
                    <a:pt x="4762" y="833"/>
                    <a:pt x="4680" y="833"/>
                  </a:cubicBezTo>
                  <a:cubicBezTo>
                    <a:pt x="4676" y="833"/>
                    <a:pt x="4672" y="832"/>
                    <a:pt x="4669" y="828"/>
                  </a:cubicBezTo>
                  <a:cubicBezTo>
                    <a:pt x="4393" y="1330"/>
                    <a:pt x="3238" y="3514"/>
                    <a:pt x="2184" y="5698"/>
                  </a:cubicBezTo>
                  <a:cubicBezTo>
                    <a:pt x="2184" y="5723"/>
                    <a:pt x="2184" y="5748"/>
                    <a:pt x="2209" y="5773"/>
                  </a:cubicBezTo>
                  <a:lnTo>
                    <a:pt x="2134" y="5748"/>
                  </a:lnTo>
                  <a:cubicBezTo>
                    <a:pt x="1030" y="8032"/>
                    <a:pt x="1" y="10265"/>
                    <a:pt x="176" y="10516"/>
                  </a:cubicBezTo>
                  <a:cubicBezTo>
                    <a:pt x="528" y="11044"/>
                    <a:pt x="2059" y="11395"/>
                    <a:pt x="4594" y="12198"/>
                  </a:cubicBezTo>
                  <a:cubicBezTo>
                    <a:pt x="5522" y="12474"/>
                    <a:pt x="6426" y="12851"/>
                    <a:pt x="7480" y="13202"/>
                  </a:cubicBezTo>
                  <a:cubicBezTo>
                    <a:pt x="9011" y="13704"/>
                    <a:pt x="10617" y="13955"/>
                    <a:pt x="12224" y="13980"/>
                  </a:cubicBezTo>
                  <a:cubicBezTo>
                    <a:pt x="12343" y="13983"/>
                    <a:pt x="12461" y="13985"/>
                    <a:pt x="12580" y="13985"/>
                  </a:cubicBezTo>
                  <a:cubicBezTo>
                    <a:pt x="13365" y="13985"/>
                    <a:pt x="14150" y="13917"/>
                    <a:pt x="14934" y="13829"/>
                  </a:cubicBezTo>
                  <a:lnTo>
                    <a:pt x="15160" y="13804"/>
                  </a:lnTo>
                  <a:cubicBezTo>
                    <a:pt x="17294" y="13503"/>
                    <a:pt x="18649" y="13001"/>
                    <a:pt x="19653" y="12424"/>
                  </a:cubicBezTo>
                  <a:cubicBezTo>
                    <a:pt x="21234" y="11546"/>
                    <a:pt x="21962" y="10542"/>
                    <a:pt x="23368" y="10065"/>
                  </a:cubicBezTo>
                  <a:cubicBezTo>
                    <a:pt x="25702" y="9262"/>
                    <a:pt x="26656" y="6250"/>
                    <a:pt x="26656" y="6250"/>
                  </a:cubicBezTo>
                  <a:lnTo>
                    <a:pt x="21033" y="25"/>
                  </a:lnTo>
                  <a:lnTo>
                    <a:pt x="2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85;p64"/>
            <p:cNvSpPr/>
            <p:nvPr/>
          </p:nvSpPr>
          <p:spPr>
            <a:xfrm>
              <a:off x="1667009" y="3597705"/>
              <a:ext cx="114472" cy="139853"/>
            </a:xfrm>
            <a:custGeom>
              <a:avLst/>
              <a:gdLst/>
              <a:ahLst/>
              <a:cxnLst/>
              <a:rect l="l" t="t" r="r" b="b"/>
              <a:pathLst>
                <a:path w="4970" h="6072" extrusionOk="0">
                  <a:moveTo>
                    <a:pt x="1556" y="0"/>
                  </a:moveTo>
                  <a:cubicBezTo>
                    <a:pt x="1004" y="0"/>
                    <a:pt x="452" y="151"/>
                    <a:pt x="0" y="452"/>
                  </a:cubicBezTo>
                  <a:cubicBezTo>
                    <a:pt x="51" y="1280"/>
                    <a:pt x="126" y="2259"/>
                    <a:pt x="226" y="3238"/>
                  </a:cubicBezTo>
                  <a:cubicBezTo>
                    <a:pt x="302" y="4066"/>
                    <a:pt x="251" y="4894"/>
                    <a:pt x="101" y="5698"/>
                  </a:cubicBezTo>
                  <a:cubicBezTo>
                    <a:pt x="572" y="5953"/>
                    <a:pt x="1071" y="6072"/>
                    <a:pt x="1559" y="6072"/>
                  </a:cubicBezTo>
                  <a:cubicBezTo>
                    <a:pt x="2894" y="6072"/>
                    <a:pt x="4144" y="5186"/>
                    <a:pt x="4493" y="3790"/>
                  </a:cubicBezTo>
                  <a:cubicBezTo>
                    <a:pt x="4970" y="1857"/>
                    <a:pt x="3514" y="0"/>
                    <a:pt x="1556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786;p64"/>
            <p:cNvSpPr/>
            <p:nvPr/>
          </p:nvSpPr>
          <p:spPr>
            <a:xfrm>
              <a:off x="1462723" y="3923730"/>
              <a:ext cx="271737" cy="296451"/>
            </a:xfrm>
            <a:custGeom>
              <a:avLst/>
              <a:gdLst/>
              <a:ahLst/>
              <a:cxnLst/>
              <a:rect l="l" t="t" r="r" b="b"/>
              <a:pathLst>
                <a:path w="11798" h="12871" extrusionOk="0">
                  <a:moveTo>
                    <a:pt x="7280" y="1"/>
                  </a:moveTo>
                  <a:cubicBezTo>
                    <a:pt x="7807" y="1984"/>
                    <a:pt x="8133" y="6577"/>
                    <a:pt x="8158" y="6903"/>
                  </a:cubicBezTo>
                  <a:cubicBezTo>
                    <a:pt x="6329" y="8408"/>
                    <a:pt x="4051" y="9230"/>
                    <a:pt x="1699" y="9230"/>
                  </a:cubicBezTo>
                  <a:cubicBezTo>
                    <a:pt x="1502" y="9230"/>
                    <a:pt x="1304" y="9224"/>
                    <a:pt x="1105" y="9212"/>
                  </a:cubicBezTo>
                  <a:lnTo>
                    <a:pt x="1105" y="9262"/>
                  </a:lnTo>
                  <a:cubicBezTo>
                    <a:pt x="1105" y="9262"/>
                    <a:pt x="1557" y="11120"/>
                    <a:pt x="1" y="12324"/>
                  </a:cubicBezTo>
                  <a:lnTo>
                    <a:pt x="1" y="12375"/>
                  </a:lnTo>
                  <a:cubicBezTo>
                    <a:pt x="402" y="12475"/>
                    <a:pt x="829" y="12575"/>
                    <a:pt x="1281" y="12651"/>
                  </a:cubicBezTo>
                  <a:cubicBezTo>
                    <a:pt x="1632" y="12726"/>
                    <a:pt x="2009" y="12776"/>
                    <a:pt x="2410" y="12801"/>
                  </a:cubicBezTo>
                  <a:cubicBezTo>
                    <a:pt x="2860" y="12848"/>
                    <a:pt x="3315" y="12871"/>
                    <a:pt x="3770" y="12871"/>
                  </a:cubicBezTo>
                  <a:cubicBezTo>
                    <a:pt x="5781" y="12871"/>
                    <a:pt x="7789" y="12417"/>
                    <a:pt x="9262" y="11496"/>
                  </a:cubicBezTo>
                  <a:cubicBezTo>
                    <a:pt x="10818" y="10567"/>
                    <a:pt x="11797" y="9137"/>
                    <a:pt x="11571" y="7204"/>
                  </a:cubicBezTo>
                  <a:cubicBezTo>
                    <a:pt x="11396" y="5849"/>
                    <a:pt x="10919" y="4569"/>
                    <a:pt x="10216" y="3414"/>
                  </a:cubicBezTo>
                  <a:cubicBezTo>
                    <a:pt x="9438" y="2109"/>
                    <a:pt x="8434" y="955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787;p64"/>
            <p:cNvSpPr/>
            <p:nvPr/>
          </p:nvSpPr>
          <p:spPr>
            <a:xfrm>
              <a:off x="1136306" y="3497122"/>
              <a:ext cx="540342" cy="369418"/>
            </a:xfrm>
            <a:custGeom>
              <a:avLst/>
              <a:gdLst/>
              <a:ahLst/>
              <a:cxnLst/>
              <a:rect l="l" t="t" r="r" b="b"/>
              <a:pathLst>
                <a:path w="23460" h="16039" extrusionOk="0">
                  <a:moveTo>
                    <a:pt x="8250" y="0"/>
                  </a:moveTo>
                  <a:cubicBezTo>
                    <a:pt x="7948" y="803"/>
                    <a:pt x="7271" y="1606"/>
                    <a:pt x="5890" y="1882"/>
                  </a:cubicBezTo>
                  <a:cubicBezTo>
                    <a:pt x="5790" y="1882"/>
                    <a:pt x="5689" y="1908"/>
                    <a:pt x="5614" y="1908"/>
                  </a:cubicBezTo>
                  <a:cubicBezTo>
                    <a:pt x="5966" y="3388"/>
                    <a:pt x="5664" y="5898"/>
                    <a:pt x="3732" y="6475"/>
                  </a:cubicBezTo>
                  <a:cubicBezTo>
                    <a:pt x="3396" y="6404"/>
                    <a:pt x="3087" y="6371"/>
                    <a:pt x="2803" y="6371"/>
                  </a:cubicBezTo>
                  <a:cubicBezTo>
                    <a:pt x="788" y="6371"/>
                    <a:pt x="17" y="8026"/>
                    <a:pt x="17" y="9412"/>
                  </a:cubicBezTo>
                  <a:cubicBezTo>
                    <a:pt x="0" y="11228"/>
                    <a:pt x="1492" y="12448"/>
                    <a:pt x="3048" y="12448"/>
                  </a:cubicBezTo>
                  <a:cubicBezTo>
                    <a:pt x="3771" y="12448"/>
                    <a:pt x="4507" y="12185"/>
                    <a:pt x="5112" y="11596"/>
                  </a:cubicBezTo>
                  <a:lnTo>
                    <a:pt x="5188" y="11571"/>
                  </a:lnTo>
                  <a:cubicBezTo>
                    <a:pt x="6292" y="13578"/>
                    <a:pt x="8300" y="15486"/>
                    <a:pt x="11814" y="15938"/>
                  </a:cubicBezTo>
                  <a:cubicBezTo>
                    <a:pt x="12366" y="15988"/>
                    <a:pt x="12893" y="16038"/>
                    <a:pt x="13445" y="16038"/>
                  </a:cubicBezTo>
                  <a:cubicBezTo>
                    <a:pt x="14600" y="16038"/>
                    <a:pt x="15729" y="15938"/>
                    <a:pt x="16858" y="15712"/>
                  </a:cubicBezTo>
                  <a:cubicBezTo>
                    <a:pt x="21477" y="14833"/>
                    <a:pt x="22882" y="12173"/>
                    <a:pt x="23284" y="10065"/>
                  </a:cubicBezTo>
                  <a:cubicBezTo>
                    <a:pt x="23434" y="9261"/>
                    <a:pt x="23459" y="8433"/>
                    <a:pt x="23384" y="7605"/>
                  </a:cubicBezTo>
                  <a:cubicBezTo>
                    <a:pt x="23309" y="6626"/>
                    <a:pt x="23234" y="5647"/>
                    <a:pt x="23158" y="4819"/>
                  </a:cubicBezTo>
                  <a:cubicBezTo>
                    <a:pt x="23083" y="3539"/>
                    <a:pt x="23008" y="2560"/>
                    <a:pt x="23008" y="2209"/>
                  </a:cubicBezTo>
                  <a:cubicBezTo>
                    <a:pt x="22848" y="2234"/>
                    <a:pt x="22689" y="2247"/>
                    <a:pt x="22531" y="2247"/>
                  </a:cubicBezTo>
                  <a:cubicBezTo>
                    <a:pt x="22066" y="2247"/>
                    <a:pt x="21612" y="2139"/>
                    <a:pt x="21201" y="1933"/>
                  </a:cubicBezTo>
                  <a:cubicBezTo>
                    <a:pt x="21000" y="2284"/>
                    <a:pt x="20598" y="2535"/>
                    <a:pt x="19845" y="2660"/>
                  </a:cubicBezTo>
                  <a:cubicBezTo>
                    <a:pt x="19610" y="2698"/>
                    <a:pt x="19377" y="2715"/>
                    <a:pt x="19148" y="2715"/>
                  </a:cubicBezTo>
                  <a:cubicBezTo>
                    <a:pt x="17203" y="2715"/>
                    <a:pt x="15517" y="1455"/>
                    <a:pt x="14574" y="176"/>
                  </a:cubicBezTo>
                  <a:cubicBezTo>
                    <a:pt x="13937" y="837"/>
                    <a:pt x="13055" y="1209"/>
                    <a:pt x="12138" y="1209"/>
                  </a:cubicBezTo>
                  <a:cubicBezTo>
                    <a:pt x="12080" y="1209"/>
                    <a:pt x="12022" y="1208"/>
                    <a:pt x="11964" y="1205"/>
                  </a:cubicBezTo>
                  <a:cubicBezTo>
                    <a:pt x="10082" y="1155"/>
                    <a:pt x="8877" y="627"/>
                    <a:pt x="825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788;p64"/>
            <p:cNvSpPr/>
            <p:nvPr/>
          </p:nvSpPr>
          <p:spPr>
            <a:xfrm>
              <a:off x="1367345" y="3903508"/>
              <a:ext cx="283277" cy="243868"/>
            </a:xfrm>
            <a:custGeom>
              <a:avLst/>
              <a:gdLst/>
              <a:ahLst/>
              <a:cxnLst/>
              <a:rect l="l" t="t" r="r" b="b"/>
              <a:pathLst>
                <a:path w="12299" h="10588" extrusionOk="0">
                  <a:moveTo>
                    <a:pt x="10969" y="0"/>
                  </a:moveTo>
                  <a:cubicBezTo>
                    <a:pt x="10542" y="0"/>
                    <a:pt x="10115" y="51"/>
                    <a:pt x="9714" y="101"/>
                  </a:cubicBezTo>
                  <a:cubicBezTo>
                    <a:pt x="7580" y="327"/>
                    <a:pt x="3414" y="879"/>
                    <a:pt x="1381" y="1230"/>
                  </a:cubicBezTo>
                  <a:cubicBezTo>
                    <a:pt x="979" y="1280"/>
                    <a:pt x="578" y="1356"/>
                    <a:pt x="201" y="1481"/>
                  </a:cubicBezTo>
                  <a:cubicBezTo>
                    <a:pt x="1" y="1657"/>
                    <a:pt x="854" y="9312"/>
                    <a:pt x="854" y="9312"/>
                  </a:cubicBezTo>
                  <a:cubicBezTo>
                    <a:pt x="1006" y="10298"/>
                    <a:pt x="1373" y="10588"/>
                    <a:pt x="1763" y="10588"/>
                  </a:cubicBezTo>
                  <a:cubicBezTo>
                    <a:pt x="2254" y="10588"/>
                    <a:pt x="2784" y="10128"/>
                    <a:pt x="2973" y="10014"/>
                  </a:cubicBezTo>
                  <a:lnTo>
                    <a:pt x="2973" y="10014"/>
                  </a:lnTo>
                  <a:cubicBezTo>
                    <a:pt x="2974" y="10020"/>
                    <a:pt x="2981" y="10024"/>
                    <a:pt x="2994" y="10024"/>
                  </a:cubicBezTo>
                  <a:cubicBezTo>
                    <a:pt x="3024" y="10024"/>
                    <a:pt x="3090" y="10000"/>
                    <a:pt x="3213" y="9914"/>
                  </a:cubicBezTo>
                  <a:cubicBezTo>
                    <a:pt x="3291" y="9856"/>
                    <a:pt x="3416" y="9835"/>
                    <a:pt x="3560" y="9835"/>
                  </a:cubicBezTo>
                  <a:cubicBezTo>
                    <a:pt x="3976" y="9835"/>
                    <a:pt x="4543" y="10015"/>
                    <a:pt x="4543" y="10015"/>
                  </a:cubicBezTo>
                  <a:cubicBezTo>
                    <a:pt x="4794" y="10040"/>
                    <a:pt x="5045" y="10065"/>
                    <a:pt x="5271" y="10065"/>
                  </a:cubicBezTo>
                  <a:cubicBezTo>
                    <a:pt x="5495" y="10081"/>
                    <a:pt x="5719" y="10088"/>
                    <a:pt x="5942" y="10088"/>
                  </a:cubicBezTo>
                  <a:cubicBezTo>
                    <a:pt x="8245" y="10088"/>
                    <a:pt x="10491" y="9268"/>
                    <a:pt x="12299" y="7781"/>
                  </a:cubicBezTo>
                  <a:cubicBezTo>
                    <a:pt x="12274" y="7455"/>
                    <a:pt x="11948" y="2862"/>
                    <a:pt x="11421" y="879"/>
                  </a:cubicBezTo>
                  <a:cubicBezTo>
                    <a:pt x="11295" y="352"/>
                    <a:pt x="11144" y="0"/>
                    <a:pt x="10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89;p64"/>
            <p:cNvSpPr/>
            <p:nvPr/>
          </p:nvSpPr>
          <p:spPr>
            <a:xfrm>
              <a:off x="1536151" y="4474645"/>
              <a:ext cx="108713" cy="91715"/>
            </a:xfrm>
            <a:custGeom>
              <a:avLst/>
              <a:gdLst/>
              <a:ahLst/>
              <a:cxnLst/>
              <a:rect l="l" t="t" r="r" b="b"/>
              <a:pathLst>
                <a:path w="4720" h="3982" extrusionOk="0">
                  <a:moveTo>
                    <a:pt x="4719" y="1"/>
                  </a:moveTo>
                  <a:lnTo>
                    <a:pt x="4719" y="1"/>
                  </a:lnTo>
                  <a:cubicBezTo>
                    <a:pt x="3715" y="578"/>
                    <a:pt x="2360" y="1080"/>
                    <a:pt x="226" y="1381"/>
                  </a:cubicBezTo>
                  <a:lnTo>
                    <a:pt x="0" y="1406"/>
                  </a:lnTo>
                  <a:cubicBezTo>
                    <a:pt x="26" y="2235"/>
                    <a:pt x="51" y="3038"/>
                    <a:pt x="51" y="3791"/>
                  </a:cubicBezTo>
                  <a:lnTo>
                    <a:pt x="101" y="3791"/>
                  </a:lnTo>
                  <a:cubicBezTo>
                    <a:pt x="101" y="3791"/>
                    <a:pt x="947" y="3982"/>
                    <a:pt x="1939" y="3982"/>
                  </a:cubicBezTo>
                  <a:cubicBezTo>
                    <a:pt x="2671" y="3982"/>
                    <a:pt x="3484" y="3877"/>
                    <a:pt x="4092" y="3515"/>
                  </a:cubicBezTo>
                  <a:cubicBezTo>
                    <a:pt x="4343" y="2185"/>
                    <a:pt x="4568" y="930"/>
                    <a:pt x="4719" y="1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90;p64"/>
            <p:cNvSpPr/>
            <p:nvPr/>
          </p:nvSpPr>
          <p:spPr>
            <a:xfrm>
              <a:off x="1539030" y="4690851"/>
              <a:ext cx="91946" cy="39570"/>
            </a:xfrm>
            <a:custGeom>
              <a:avLst/>
              <a:gdLst/>
              <a:ahLst/>
              <a:cxnLst/>
              <a:rect l="l" t="t" r="r" b="b"/>
              <a:pathLst>
                <a:path w="3992" h="1718" extrusionOk="0">
                  <a:moveTo>
                    <a:pt x="2712" y="1"/>
                  </a:moveTo>
                  <a:cubicBezTo>
                    <a:pt x="1842" y="358"/>
                    <a:pt x="555" y="378"/>
                    <a:pt x="121" y="378"/>
                  </a:cubicBezTo>
                  <a:cubicBezTo>
                    <a:pt x="67" y="378"/>
                    <a:pt x="26" y="377"/>
                    <a:pt x="1" y="377"/>
                  </a:cubicBezTo>
                  <a:cubicBezTo>
                    <a:pt x="26" y="628"/>
                    <a:pt x="51" y="904"/>
                    <a:pt x="101" y="1155"/>
                  </a:cubicBezTo>
                  <a:cubicBezTo>
                    <a:pt x="192" y="1571"/>
                    <a:pt x="1228" y="1717"/>
                    <a:pt x="2209" y="1717"/>
                  </a:cubicBezTo>
                  <a:cubicBezTo>
                    <a:pt x="3125" y="1717"/>
                    <a:pt x="3992" y="1589"/>
                    <a:pt x="3992" y="1432"/>
                  </a:cubicBezTo>
                  <a:cubicBezTo>
                    <a:pt x="3992" y="1080"/>
                    <a:pt x="2712" y="1"/>
                    <a:pt x="2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791;p64"/>
            <p:cNvSpPr/>
            <p:nvPr/>
          </p:nvSpPr>
          <p:spPr>
            <a:xfrm>
              <a:off x="1537878" y="4555581"/>
              <a:ext cx="93097" cy="143976"/>
            </a:xfrm>
            <a:custGeom>
              <a:avLst/>
              <a:gdLst/>
              <a:ahLst/>
              <a:cxnLst/>
              <a:rect l="l" t="t" r="r" b="b"/>
              <a:pathLst>
                <a:path w="4042" h="6251" extrusionOk="0">
                  <a:moveTo>
                    <a:pt x="4042" y="1"/>
                  </a:moveTo>
                  <a:lnTo>
                    <a:pt x="4042" y="1"/>
                  </a:lnTo>
                  <a:cubicBezTo>
                    <a:pt x="3407" y="373"/>
                    <a:pt x="2572" y="478"/>
                    <a:pt x="1832" y="478"/>
                  </a:cubicBezTo>
                  <a:cubicBezTo>
                    <a:pt x="875" y="478"/>
                    <a:pt x="76" y="302"/>
                    <a:pt x="76" y="302"/>
                  </a:cubicBezTo>
                  <a:lnTo>
                    <a:pt x="1" y="302"/>
                  </a:lnTo>
                  <a:cubicBezTo>
                    <a:pt x="26" y="3013"/>
                    <a:pt x="26" y="5121"/>
                    <a:pt x="101" y="6250"/>
                  </a:cubicBezTo>
                  <a:cubicBezTo>
                    <a:pt x="123" y="6250"/>
                    <a:pt x="162" y="6251"/>
                    <a:pt x="214" y="6251"/>
                  </a:cubicBezTo>
                  <a:cubicBezTo>
                    <a:pt x="630" y="6251"/>
                    <a:pt x="1917" y="6231"/>
                    <a:pt x="2787" y="5874"/>
                  </a:cubicBezTo>
                  <a:cubicBezTo>
                    <a:pt x="3113" y="4845"/>
                    <a:pt x="3615" y="2360"/>
                    <a:pt x="4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792;p64"/>
            <p:cNvSpPr/>
            <p:nvPr/>
          </p:nvSpPr>
          <p:spPr>
            <a:xfrm>
              <a:off x="1390470" y="3887892"/>
              <a:ext cx="200613" cy="43393"/>
            </a:xfrm>
            <a:custGeom>
              <a:avLst/>
              <a:gdLst/>
              <a:ahLst/>
              <a:cxnLst/>
              <a:rect l="l" t="t" r="r" b="b"/>
              <a:pathLst>
                <a:path w="8710" h="1884" extrusionOk="0">
                  <a:moveTo>
                    <a:pt x="5949" y="1"/>
                  </a:moveTo>
                  <a:cubicBezTo>
                    <a:pt x="5329" y="903"/>
                    <a:pt x="4242" y="1152"/>
                    <a:pt x="3233" y="1152"/>
                  </a:cubicBezTo>
                  <a:cubicBezTo>
                    <a:pt x="1997" y="1152"/>
                    <a:pt x="879" y="779"/>
                    <a:pt x="879" y="779"/>
                  </a:cubicBezTo>
                  <a:cubicBezTo>
                    <a:pt x="578" y="829"/>
                    <a:pt x="302" y="929"/>
                    <a:pt x="1" y="1030"/>
                  </a:cubicBezTo>
                  <a:cubicBezTo>
                    <a:pt x="201" y="1281"/>
                    <a:pt x="327" y="1582"/>
                    <a:pt x="377" y="1883"/>
                  </a:cubicBezTo>
                  <a:cubicBezTo>
                    <a:pt x="2410" y="1532"/>
                    <a:pt x="6576" y="980"/>
                    <a:pt x="8710" y="754"/>
                  </a:cubicBezTo>
                  <a:cubicBezTo>
                    <a:pt x="7806" y="427"/>
                    <a:pt x="6878" y="151"/>
                    <a:pt x="5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793;p64"/>
            <p:cNvSpPr/>
            <p:nvPr/>
          </p:nvSpPr>
          <p:spPr>
            <a:xfrm>
              <a:off x="1408389" y="3858986"/>
              <a:ext cx="119101" cy="54863"/>
            </a:xfrm>
            <a:custGeom>
              <a:avLst/>
              <a:gdLst/>
              <a:ahLst/>
              <a:cxnLst/>
              <a:rect l="l" t="t" r="r" b="b"/>
              <a:pathLst>
                <a:path w="5171" h="2382" extrusionOk="0">
                  <a:moveTo>
                    <a:pt x="5045" y="1"/>
                  </a:moveTo>
                  <a:cubicBezTo>
                    <a:pt x="3916" y="202"/>
                    <a:pt x="2787" y="302"/>
                    <a:pt x="1632" y="302"/>
                  </a:cubicBezTo>
                  <a:cubicBezTo>
                    <a:pt x="1080" y="302"/>
                    <a:pt x="553" y="277"/>
                    <a:pt x="1" y="227"/>
                  </a:cubicBezTo>
                  <a:lnTo>
                    <a:pt x="1" y="227"/>
                  </a:lnTo>
                  <a:lnTo>
                    <a:pt x="76" y="1657"/>
                  </a:lnTo>
                  <a:lnTo>
                    <a:pt x="101" y="2009"/>
                  </a:lnTo>
                  <a:cubicBezTo>
                    <a:pt x="101" y="2009"/>
                    <a:pt x="1219" y="2382"/>
                    <a:pt x="2455" y="2382"/>
                  </a:cubicBezTo>
                  <a:cubicBezTo>
                    <a:pt x="3464" y="2382"/>
                    <a:pt x="4551" y="2133"/>
                    <a:pt x="5171" y="1231"/>
                  </a:cubicBezTo>
                  <a:lnTo>
                    <a:pt x="5045" y="1"/>
                  </a:ln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94;p64"/>
            <p:cNvSpPr/>
            <p:nvPr/>
          </p:nvSpPr>
          <p:spPr>
            <a:xfrm>
              <a:off x="1263285" y="3924306"/>
              <a:ext cx="228943" cy="313518"/>
            </a:xfrm>
            <a:custGeom>
              <a:avLst/>
              <a:gdLst/>
              <a:ahLst/>
              <a:cxnLst/>
              <a:rect l="l" t="t" r="r" b="b"/>
              <a:pathLst>
                <a:path w="9940" h="13612" extrusionOk="0">
                  <a:moveTo>
                    <a:pt x="4192" y="1"/>
                  </a:moveTo>
                  <a:cubicBezTo>
                    <a:pt x="3490" y="377"/>
                    <a:pt x="2837" y="879"/>
                    <a:pt x="2310" y="1482"/>
                  </a:cubicBezTo>
                  <a:cubicBezTo>
                    <a:pt x="1532" y="2486"/>
                    <a:pt x="754" y="4142"/>
                    <a:pt x="327" y="5924"/>
                  </a:cubicBezTo>
                  <a:cubicBezTo>
                    <a:pt x="101" y="6903"/>
                    <a:pt x="1" y="7932"/>
                    <a:pt x="51" y="8936"/>
                  </a:cubicBezTo>
                  <a:cubicBezTo>
                    <a:pt x="151" y="10291"/>
                    <a:pt x="603" y="11496"/>
                    <a:pt x="1582" y="12299"/>
                  </a:cubicBezTo>
                  <a:cubicBezTo>
                    <a:pt x="1657" y="12375"/>
                    <a:pt x="1758" y="12450"/>
                    <a:pt x="1858" y="12500"/>
                  </a:cubicBezTo>
                  <a:cubicBezTo>
                    <a:pt x="3106" y="13338"/>
                    <a:pt x="4464" y="13612"/>
                    <a:pt x="5704" y="13612"/>
                  </a:cubicBezTo>
                  <a:cubicBezTo>
                    <a:pt x="8029" y="13612"/>
                    <a:pt x="9940" y="12651"/>
                    <a:pt x="9940" y="12651"/>
                  </a:cubicBezTo>
                  <a:lnTo>
                    <a:pt x="9940" y="12626"/>
                  </a:lnTo>
                  <a:cubicBezTo>
                    <a:pt x="9488" y="12550"/>
                    <a:pt x="9061" y="12450"/>
                    <a:pt x="8660" y="12324"/>
                  </a:cubicBezTo>
                  <a:cubicBezTo>
                    <a:pt x="8434" y="12274"/>
                    <a:pt x="8233" y="12048"/>
                    <a:pt x="8032" y="11973"/>
                  </a:cubicBezTo>
                  <a:cubicBezTo>
                    <a:pt x="5673" y="11170"/>
                    <a:pt x="4594" y="10116"/>
                    <a:pt x="4619" y="9990"/>
                  </a:cubicBezTo>
                  <a:lnTo>
                    <a:pt x="4619" y="9965"/>
                  </a:lnTo>
                  <a:lnTo>
                    <a:pt x="4569" y="9890"/>
                  </a:lnTo>
                  <a:cubicBezTo>
                    <a:pt x="4569" y="9890"/>
                    <a:pt x="3866" y="1657"/>
                    <a:pt x="3891" y="1331"/>
                  </a:cubicBezTo>
                  <a:cubicBezTo>
                    <a:pt x="3941" y="1105"/>
                    <a:pt x="4368" y="804"/>
                    <a:pt x="4594" y="628"/>
                  </a:cubicBezTo>
                  <a:cubicBezTo>
                    <a:pt x="4519" y="403"/>
                    <a:pt x="4393" y="177"/>
                    <a:pt x="4192" y="1"/>
                  </a:cubicBezTo>
                  <a:close/>
                </a:path>
              </a:pathLst>
            </a:custGeom>
            <a:solidFill>
              <a:srgbClr val="2F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95;p64"/>
            <p:cNvSpPr/>
            <p:nvPr/>
          </p:nvSpPr>
          <p:spPr>
            <a:xfrm>
              <a:off x="1263285" y="3924306"/>
              <a:ext cx="203515" cy="313219"/>
            </a:xfrm>
            <a:custGeom>
              <a:avLst/>
              <a:gdLst/>
              <a:ahLst/>
              <a:cxnLst/>
              <a:rect l="l" t="t" r="r" b="b"/>
              <a:pathLst>
                <a:path w="8836" h="13599" extrusionOk="0">
                  <a:moveTo>
                    <a:pt x="4192" y="1"/>
                  </a:moveTo>
                  <a:cubicBezTo>
                    <a:pt x="3490" y="352"/>
                    <a:pt x="2837" y="854"/>
                    <a:pt x="2310" y="1482"/>
                  </a:cubicBezTo>
                  <a:cubicBezTo>
                    <a:pt x="1532" y="2461"/>
                    <a:pt x="754" y="4142"/>
                    <a:pt x="327" y="5924"/>
                  </a:cubicBezTo>
                  <a:cubicBezTo>
                    <a:pt x="101" y="6903"/>
                    <a:pt x="1" y="7907"/>
                    <a:pt x="51" y="8911"/>
                  </a:cubicBezTo>
                  <a:cubicBezTo>
                    <a:pt x="151" y="10266"/>
                    <a:pt x="603" y="11496"/>
                    <a:pt x="1582" y="12274"/>
                  </a:cubicBezTo>
                  <a:cubicBezTo>
                    <a:pt x="1657" y="12350"/>
                    <a:pt x="1758" y="12425"/>
                    <a:pt x="1858" y="12500"/>
                  </a:cubicBezTo>
                  <a:cubicBezTo>
                    <a:pt x="3113" y="13328"/>
                    <a:pt x="4468" y="13598"/>
                    <a:pt x="5704" y="13598"/>
                  </a:cubicBezTo>
                  <a:cubicBezTo>
                    <a:pt x="6941" y="13598"/>
                    <a:pt x="8058" y="13328"/>
                    <a:pt x="8836" y="13077"/>
                  </a:cubicBezTo>
                  <a:cubicBezTo>
                    <a:pt x="7129" y="12852"/>
                    <a:pt x="5598" y="11948"/>
                    <a:pt x="4569" y="10593"/>
                  </a:cubicBezTo>
                  <a:cubicBezTo>
                    <a:pt x="4318" y="10342"/>
                    <a:pt x="4468" y="9915"/>
                    <a:pt x="4519" y="9413"/>
                  </a:cubicBezTo>
                  <a:cubicBezTo>
                    <a:pt x="4393" y="7681"/>
                    <a:pt x="3866" y="1582"/>
                    <a:pt x="3891" y="1331"/>
                  </a:cubicBezTo>
                  <a:cubicBezTo>
                    <a:pt x="3941" y="1055"/>
                    <a:pt x="4368" y="779"/>
                    <a:pt x="4594" y="628"/>
                  </a:cubicBezTo>
                  <a:cubicBezTo>
                    <a:pt x="4519" y="377"/>
                    <a:pt x="4393" y="177"/>
                    <a:pt x="4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796;p64"/>
            <p:cNvSpPr/>
            <p:nvPr/>
          </p:nvSpPr>
          <p:spPr>
            <a:xfrm>
              <a:off x="1362140" y="4141687"/>
              <a:ext cx="130088" cy="83838"/>
            </a:xfrm>
            <a:custGeom>
              <a:avLst/>
              <a:gdLst/>
              <a:ahLst/>
              <a:cxnLst/>
              <a:rect l="l" t="t" r="r" b="b"/>
              <a:pathLst>
                <a:path w="5648" h="3640" extrusionOk="0">
                  <a:moveTo>
                    <a:pt x="227" y="0"/>
                  </a:moveTo>
                  <a:cubicBezTo>
                    <a:pt x="151" y="477"/>
                    <a:pt x="1" y="929"/>
                    <a:pt x="252" y="1155"/>
                  </a:cubicBezTo>
                  <a:cubicBezTo>
                    <a:pt x="1281" y="2510"/>
                    <a:pt x="2812" y="3414"/>
                    <a:pt x="4518" y="3639"/>
                  </a:cubicBezTo>
                  <a:cubicBezTo>
                    <a:pt x="4895" y="3514"/>
                    <a:pt x="5271" y="3363"/>
                    <a:pt x="5623" y="3213"/>
                  </a:cubicBezTo>
                  <a:lnTo>
                    <a:pt x="5648" y="3188"/>
                  </a:lnTo>
                  <a:cubicBezTo>
                    <a:pt x="5196" y="3087"/>
                    <a:pt x="4769" y="2987"/>
                    <a:pt x="4368" y="2886"/>
                  </a:cubicBezTo>
                  <a:cubicBezTo>
                    <a:pt x="4142" y="2836"/>
                    <a:pt x="3941" y="2610"/>
                    <a:pt x="3740" y="2535"/>
                  </a:cubicBezTo>
                  <a:cubicBezTo>
                    <a:pt x="1381" y="1732"/>
                    <a:pt x="277" y="653"/>
                    <a:pt x="327" y="527"/>
                  </a:cubicBezTo>
                  <a:lnTo>
                    <a:pt x="252" y="452"/>
                  </a:lnTo>
                  <a:cubicBezTo>
                    <a:pt x="252" y="452"/>
                    <a:pt x="252" y="276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797;p64"/>
            <p:cNvSpPr/>
            <p:nvPr/>
          </p:nvSpPr>
          <p:spPr>
            <a:xfrm>
              <a:off x="1448282" y="4134155"/>
              <a:ext cx="62464" cy="74026"/>
            </a:xfrm>
            <a:custGeom>
              <a:avLst/>
              <a:gdLst/>
              <a:ahLst/>
              <a:cxnLst/>
              <a:rect l="l" t="t" r="r" b="b"/>
              <a:pathLst>
                <a:path w="2712" h="3214" extrusionOk="0">
                  <a:moveTo>
                    <a:pt x="1029" y="1"/>
                  </a:moveTo>
                  <a:lnTo>
                    <a:pt x="1029" y="1"/>
                  </a:lnTo>
                  <a:cubicBezTo>
                    <a:pt x="1180" y="1080"/>
                    <a:pt x="804" y="2184"/>
                    <a:pt x="26" y="2962"/>
                  </a:cubicBezTo>
                  <a:lnTo>
                    <a:pt x="0" y="3013"/>
                  </a:lnTo>
                  <a:cubicBezTo>
                    <a:pt x="201" y="3088"/>
                    <a:pt x="402" y="3163"/>
                    <a:pt x="628" y="3213"/>
                  </a:cubicBezTo>
                  <a:lnTo>
                    <a:pt x="628" y="3163"/>
                  </a:lnTo>
                  <a:cubicBezTo>
                    <a:pt x="2711" y="2134"/>
                    <a:pt x="1757" y="101"/>
                    <a:pt x="1757" y="101"/>
                  </a:cubicBezTo>
                  <a:lnTo>
                    <a:pt x="1757" y="51"/>
                  </a:lnTo>
                  <a:cubicBezTo>
                    <a:pt x="1506" y="51"/>
                    <a:pt x="1280" y="26"/>
                    <a:pt x="10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798;p64"/>
            <p:cNvSpPr/>
            <p:nvPr/>
          </p:nvSpPr>
          <p:spPr>
            <a:xfrm>
              <a:off x="1374854" y="4549800"/>
              <a:ext cx="102356" cy="148145"/>
            </a:xfrm>
            <a:custGeom>
              <a:avLst/>
              <a:gdLst/>
              <a:ahLst/>
              <a:cxnLst/>
              <a:rect l="l" t="t" r="r" b="b"/>
              <a:pathLst>
                <a:path w="4444" h="6432" extrusionOk="0">
                  <a:moveTo>
                    <a:pt x="1" y="1"/>
                  </a:moveTo>
                  <a:lnTo>
                    <a:pt x="1" y="1"/>
                  </a:lnTo>
                  <a:cubicBezTo>
                    <a:pt x="428" y="2260"/>
                    <a:pt x="955" y="4895"/>
                    <a:pt x="1356" y="6250"/>
                  </a:cubicBezTo>
                  <a:cubicBezTo>
                    <a:pt x="1356" y="6250"/>
                    <a:pt x="2443" y="6432"/>
                    <a:pt x="3400" y="6432"/>
                  </a:cubicBezTo>
                  <a:cubicBezTo>
                    <a:pt x="3775" y="6432"/>
                    <a:pt x="4131" y="6404"/>
                    <a:pt x="4393" y="6326"/>
                  </a:cubicBezTo>
                  <a:lnTo>
                    <a:pt x="4443" y="6326"/>
                  </a:lnTo>
                  <a:cubicBezTo>
                    <a:pt x="4443" y="5121"/>
                    <a:pt x="4393" y="3063"/>
                    <a:pt x="4318" y="453"/>
                  </a:cubicBezTo>
                  <a:cubicBezTo>
                    <a:pt x="4027" y="473"/>
                    <a:pt x="3736" y="483"/>
                    <a:pt x="3445" y="483"/>
                  </a:cubicBezTo>
                  <a:cubicBezTo>
                    <a:pt x="2282" y="483"/>
                    <a:pt x="1125" y="32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799;p64"/>
            <p:cNvSpPr/>
            <p:nvPr/>
          </p:nvSpPr>
          <p:spPr>
            <a:xfrm>
              <a:off x="1378908" y="4693753"/>
              <a:ext cx="98303" cy="41159"/>
            </a:xfrm>
            <a:custGeom>
              <a:avLst/>
              <a:gdLst/>
              <a:ahLst/>
              <a:cxnLst/>
              <a:rect l="l" t="t" r="r" b="b"/>
              <a:pathLst>
                <a:path w="4268" h="1787" extrusionOk="0">
                  <a:moveTo>
                    <a:pt x="1180" y="0"/>
                  </a:moveTo>
                  <a:cubicBezTo>
                    <a:pt x="1180" y="0"/>
                    <a:pt x="1" y="1230"/>
                    <a:pt x="1" y="1582"/>
                  </a:cubicBezTo>
                  <a:cubicBezTo>
                    <a:pt x="1" y="1709"/>
                    <a:pt x="613" y="1786"/>
                    <a:pt x="1371" y="1786"/>
                  </a:cubicBezTo>
                  <a:cubicBezTo>
                    <a:pt x="2561" y="1786"/>
                    <a:pt x="4110" y="1595"/>
                    <a:pt x="4217" y="1105"/>
                  </a:cubicBezTo>
                  <a:cubicBezTo>
                    <a:pt x="4242" y="753"/>
                    <a:pt x="4267" y="427"/>
                    <a:pt x="4267" y="101"/>
                  </a:cubicBezTo>
                  <a:lnTo>
                    <a:pt x="4217" y="101"/>
                  </a:lnTo>
                  <a:cubicBezTo>
                    <a:pt x="3973" y="167"/>
                    <a:pt x="3647" y="191"/>
                    <a:pt x="3299" y="191"/>
                  </a:cubicBezTo>
                  <a:cubicBezTo>
                    <a:pt x="2325" y="191"/>
                    <a:pt x="118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800;p64"/>
            <p:cNvSpPr/>
            <p:nvPr/>
          </p:nvSpPr>
          <p:spPr>
            <a:xfrm>
              <a:off x="1364466" y="4492587"/>
              <a:ext cx="109842" cy="68337"/>
            </a:xfrm>
            <a:custGeom>
              <a:avLst/>
              <a:gdLst/>
              <a:ahLst/>
              <a:cxnLst/>
              <a:rect l="l" t="t" r="r" b="b"/>
              <a:pathLst>
                <a:path w="4769" h="2967" extrusionOk="0">
                  <a:moveTo>
                    <a:pt x="0" y="0"/>
                  </a:moveTo>
                  <a:lnTo>
                    <a:pt x="0" y="25"/>
                  </a:lnTo>
                  <a:cubicBezTo>
                    <a:pt x="126" y="728"/>
                    <a:pt x="276" y="1581"/>
                    <a:pt x="452" y="2485"/>
                  </a:cubicBezTo>
                  <a:cubicBezTo>
                    <a:pt x="1576" y="2806"/>
                    <a:pt x="2733" y="2967"/>
                    <a:pt x="3896" y="2967"/>
                  </a:cubicBezTo>
                  <a:cubicBezTo>
                    <a:pt x="4187" y="2967"/>
                    <a:pt x="4478" y="2957"/>
                    <a:pt x="4769" y="2937"/>
                  </a:cubicBezTo>
                  <a:cubicBezTo>
                    <a:pt x="4769" y="2259"/>
                    <a:pt x="4744" y="1581"/>
                    <a:pt x="4744" y="828"/>
                  </a:cubicBezTo>
                  <a:lnTo>
                    <a:pt x="4744" y="778"/>
                  </a:lnTo>
                  <a:cubicBezTo>
                    <a:pt x="3112" y="753"/>
                    <a:pt x="1531" y="502"/>
                    <a:pt x="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801;p64"/>
            <p:cNvSpPr/>
            <p:nvPr/>
          </p:nvSpPr>
          <p:spPr>
            <a:xfrm>
              <a:off x="1359837" y="3911592"/>
              <a:ext cx="39340" cy="27201"/>
            </a:xfrm>
            <a:custGeom>
              <a:avLst/>
              <a:gdLst/>
              <a:ahLst/>
              <a:cxnLst/>
              <a:rect l="l" t="t" r="r" b="b"/>
              <a:pathLst>
                <a:path w="1708" h="1181" extrusionOk="0">
                  <a:moveTo>
                    <a:pt x="1331" y="1"/>
                  </a:moveTo>
                  <a:cubicBezTo>
                    <a:pt x="879" y="151"/>
                    <a:pt x="427" y="327"/>
                    <a:pt x="0" y="553"/>
                  </a:cubicBezTo>
                  <a:cubicBezTo>
                    <a:pt x="201" y="729"/>
                    <a:pt x="327" y="929"/>
                    <a:pt x="402" y="1180"/>
                  </a:cubicBezTo>
                  <a:lnTo>
                    <a:pt x="527" y="1105"/>
                  </a:lnTo>
                  <a:cubicBezTo>
                    <a:pt x="904" y="980"/>
                    <a:pt x="1305" y="904"/>
                    <a:pt x="1707" y="854"/>
                  </a:cubicBezTo>
                  <a:cubicBezTo>
                    <a:pt x="1657" y="553"/>
                    <a:pt x="1531" y="252"/>
                    <a:pt x="1331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802;p64"/>
            <p:cNvSpPr/>
            <p:nvPr/>
          </p:nvSpPr>
          <p:spPr>
            <a:xfrm>
              <a:off x="1352328" y="3937043"/>
              <a:ext cx="58986" cy="229772"/>
            </a:xfrm>
            <a:custGeom>
              <a:avLst/>
              <a:gdLst/>
              <a:ahLst/>
              <a:cxnLst/>
              <a:rect l="l" t="t" r="r" b="b"/>
              <a:pathLst>
                <a:path w="2561" h="9976" extrusionOk="0">
                  <a:moveTo>
                    <a:pt x="853" y="0"/>
                  </a:moveTo>
                  <a:lnTo>
                    <a:pt x="728" y="75"/>
                  </a:lnTo>
                  <a:cubicBezTo>
                    <a:pt x="502" y="226"/>
                    <a:pt x="75" y="552"/>
                    <a:pt x="25" y="778"/>
                  </a:cubicBezTo>
                  <a:cubicBezTo>
                    <a:pt x="0" y="1104"/>
                    <a:pt x="703" y="9337"/>
                    <a:pt x="703" y="9337"/>
                  </a:cubicBezTo>
                  <a:lnTo>
                    <a:pt x="803" y="9663"/>
                  </a:lnTo>
                  <a:cubicBezTo>
                    <a:pt x="878" y="9897"/>
                    <a:pt x="1046" y="9975"/>
                    <a:pt x="1235" y="9975"/>
                  </a:cubicBezTo>
                  <a:cubicBezTo>
                    <a:pt x="1615" y="9975"/>
                    <a:pt x="2083" y="9663"/>
                    <a:pt x="2083" y="9663"/>
                  </a:cubicBezTo>
                  <a:cubicBezTo>
                    <a:pt x="2083" y="9663"/>
                    <a:pt x="853" y="8785"/>
                    <a:pt x="929" y="8509"/>
                  </a:cubicBezTo>
                  <a:cubicBezTo>
                    <a:pt x="940" y="8471"/>
                    <a:pt x="984" y="8455"/>
                    <a:pt x="1049" y="8455"/>
                  </a:cubicBezTo>
                  <a:cubicBezTo>
                    <a:pt x="1419" y="8455"/>
                    <a:pt x="2496" y="8964"/>
                    <a:pt x="2560" y="8985"/>
                  </a:cubicBezTo>
                  <a:cubicBezTo>
                    <a:pt x="2510" y="8935"/>
                    <a:pt x="1581" y="8207"/>
                    <a:pt x="1506" y="7831"/>
                  </a:cubicBezTo>
                  <a:cubicBezTo>
                    <a:pt x="1506" y="7831"/>
                    <a:pt x="653" y="201"/>
                    <a:pt x="8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803;p64"/>
            <p:cNvSpPr/>
            <p:nvPr/>
          </p:nvSpPr>
          <p:spPr>
            <a:xfrm>
              <a:off x="945920" y="3288978"/>
              <a:ext cx="948663" cy="756180"/>
            </a:xfrm>
            <a:custGeom>
              <a:avLst/>
              <a:gdLst/>
              <a:ahLst/>
              <a:cxnLst/>
              <a:rect l="l" t="t" r="r" b="b"/>
              <a:pathLst>
                <a:path w="41188" h="32831" extrusionOk="0">
                  <a:moveTo>
                    <a:pt x="22397" y="1"/>
                  </a:moveTo>
                  <a:cubicBezTo>
                    <a:pt x="17086" y="1"/>
                    <a:pt x="13504" y="3842"/>
                    <a:pt x="13504" y="3842"/>
                  </a:cubicBezTo>
                  <a:cubicBezTo>
                    <a:pt x="13504" y="3842"/>
                    <a:pt x="13415" y="3831"/>
                    <a:pt x="13260" y="3831"/>
                  </a:cubicBezTo>
                  <a:cubicBezTo>
                    <a:pt x="12636" y="3831"/>
                    <a:pt x="10934" y="4007"/>
                    <a:pt x="9488" y="5774"/>
                  </a:cubicBezTo>
                  <a:cubicBezTo>
                    <a:pt x="8158" y="7406"/>
                    <a:pt x="8333" y="9213"/>
                    <a:pt x="7179" y="10945"/>
                  </a:cubicBezTo>
                  <a:cubicBezTo>
                    <a:pt x="5823" y="12927"/>
                    <a:pt x="1607" y="14960"/>
                    <a:pt x="2084" y="18675"/>
                  </a:cubicBezTo>
                  <a:cubicBezTo>
                    <a:pt x="2134" y="19327"/>
                    <a:pt x="2360" y="19980"/>
                    <a:pt x="2736" y="20532"/>
                  </a:cubicBezTo>
                  <a:cubicBezTo>
                    <a:pt x="1281" y="21837"/>
                    <a:pt x="1" y="24347"/>
                    <a:pt x="1657" y="27535"/>
                  </a:cubicBezTo>
                  <a:cubicBezTo>
                    <a:pt x="2377" y="28897"/>
                    <a:pt x="3586" y="29380"/>
                    <a:pt x="4802" y="29380"/>
                  </a:cubicBezTo>
                  <a:cubicBezTo>
                    <a:pt x="5535" y="29380"/>
                    <a:pt x="6270" y="29205"/>
                    <a:pt x="6903" y="28940"/>
                  </a:cubicBezTo>
                  <a:cubicBezTo>
                    <a:pt x="7028" y="30547"/>
                    <a:pt x="8158" y="32504"/>
                    <a:pt x="11019" y="32831"/>
                  </a:cubicBezTo>
                  <a:lnTo>
                    <a:pt x="11094" y="32831"/>
                  </a:lnTo>
                  <a:cubicBezTo>
                    <a:pt x="11571" y="30597"/>
                    <a:pt x="12199" y="28639"/>
                    <a:pt x="12952" y="27936"/>
                  </a:cubicBezTo>
                  <a:cubicBezTo>
                    <a:pt x="14405" y="26574"/>
                    <a:pt x="17357" y="26368"/>
                    <a:pt x="19001" y="26368"/>
                  </a:cubicBezTo>
                  <a:cubicBezTo>
                    <a:pt x="19628" y="26368"/>
                    <a:pt x="20065" y="26398"/>
                    <a:pt x="20155" y="26405"/>
                  </a:cubicBezTo>
                  <a:lnTo>
                    <a:pt x="20080" y="24950"/>
                  </a:lnTo>
                  <a:cubicBezTo>
                    <a:pt x="16566" y="24523"/>
                    <a:pt x="14558" y="22615"/>
                    <a:pt x="13454" y="20608"/>
                  </a:cubicBezTo>
                  <a:lnTo>
                    <a:pt x="13378" y="20633"/>
                  </a:lnTo>
                  <a:cubicBezTo>
                    <a:pt x="12773" y="21222"/>
                    <a:pt x="12037" y="21485"/>
                    <a:pt x="11314" y="21485"/>
                  </a:cubicBezTo>
                  <a:cubicBezTo>
                    <a:pt x="9758" y="21485"/>
                    <a:pt x="8266" y="20265"/>
                    <a:pt x="8283" y="18449"/>
                  </a:cubicBezTo>
                  <a:cubicBezTo>
                    <a:pt x="8283" y="17063"/>
                    <a:pt x="9054" y="15408"/>
                    <a:pt x="11069" y="15408"/>
                  </a:cubicBezTo>
                  <a:cubicBezTo>
                    <a:pt x="11353" y="15408"/>
                    <a:pt x="11662" y="15441"/>
                    <a:pt x="11998" y="15512"/>
                  </a:cubicBezTo>
                  <a:cubicBezTo>
                    <a:pt x="13930" y="14935"/>
                    <a:pt x="14232" y="12425"/>
                    <a:pt x="13880" y="10945"/>
                  </a:cubicBezTo>
                  <a:cubicBezTo>
                    <a:pt x="13955" y="10945"/>
                    <a:pt x="14056" y="10919"/>
                    <a:pt x="14156" y="10919"/>
                  </a:cubicBezTo>
                  <a:cubicBezTo>
                    <a:pt x="15537" y="10643"/>
                    <a:pt x="16214" y="9840"/>
                    <a:pt x="16516" y="9037"/>
                  </a:cubicBezTo>
                  <a:cubicBezTo>
                    <a:pt x="17143" y="9664"/>
                    <a:pt x="18348" y="10192"/>
                    <a:pt x="20230" y="10242"/>
                  </a:cubicBezTo>
                  <a:cubicBezTo>
                    <a:pt x="20288" y="10245"/>
                    <a:pt x="20346" y="10246"/>
                    <a:pt x="20404" y="10246"/>
                  </a:cubicBezTo>
                  <a:cubicBezTo>
                    <a:pt x="21321" y="10246"/>
                    <a:pt x="22203" y="9874"/>
                    <a:pt x="22840" y="9213"/>
                  </a:cubicBezTo>
                  <a:cubicBezTo>
                    <a:pt x="23783" y="10492"/>
                    <a:pt x="25469" y="11752"/>
                    <a:pt x="27414" y="11752"/>
                  </a:cubicBezTo>
                  <a:cubicBezTo>
                    <a:pt x="27643" y="11752"/>
                    <a:pt x="27876" y="11735"/>
                    <a:pt x="28111" y="11697"/>
                  </a:cubicBezTo>
                  <a:cubicBezTo>
                    <a:pt x="28864" y="11572"/>
                    <a:pt x="29266" y="11321"/>
                    <a:pt x="29467" y="10970"/>
                  </a:cubicBezTo>
                  <a:cubicBezTo>
                    <a:pt x="29878" y="11176"/>
                    <a:pt x="30332" y="11284"/>
                    <a:pt x="30797" y="11284"/>
                  </a:cubicBezTo>
                  <a:cubicBezTo>
                    <a:pt x="30955" y="11284"/>
                    <a:pt x="31114" y="11271"/>
                    <a:pt x="31274" y="11246"/>
                  </a:cubicBezTo>
                  <a:cubicBezTo>
                    <a:pt x="31274" y="11597"/>
                    <a:pt x="31349" y="12576"/>
                    <a:pt x="31424" y="13856"/>
                  </a:cubicBezTo>
                  <a:cubicBezTo>
                    <a:pt x="31901" y="13555"/>
                    <a:pt x="32453" y="13404"/>
                    <a:pt x="33005" y="13404"/>
                  </a:cubicBezTo>
                  <a:cubicBezTo>
                    <a:pt x="34988" y="13404"/>
                    <a:pt x="36444" y="15261"/>
                    <a:pt x="35942" y="17194"/>
                  </a:cubicBezTo>
                  <a:cubicBezTo>
                    <a:pt x="35593" y="18590"/>
                    <a:pt x="34343" y="19476"/>
                    <a:pt x="33018" y="19476"/>
                  </a:cubicBezTo>
                  <a:cubicBezTo>
                    <a:pt x="32534" y="19476"/>
                    <a:pt x="32039" y="19357"/>
                    <a:pt x="31575" y="19102"/>
                  </a:cubicBezTo>
                  <a:cubicBezTo>
                    <a:pt x="31173" y="21210"/>
                    <a:pt x="29743" y="23870"/>
                    <a:pt x="25124" y="24749"/>
                  </a:cubicBezTo>
                  <a:lnTo>
                    <a:pt x="25250" y="25979"/>
                  </a:lnTo>
                  <a:cubicBezTo>
                    <a:pt x="26204" y="26154"/>
                    <a:pt x="27107" y="26430"/>
                    <a:pt x="28011" y="26757"/>
                  </a:cubicBezTo>
                  <a:cubicBezTo>
                    <a:pt x="28437" y="26707"/>
                    <a:pt x="28839" y="26656"/>
                    <a:pt x="29266" y="26656"/>
                  </a:cubicBezTo>
                  <a:cubicBezTo>
                    <a:pt x="29441" y="26681"/>
                    <a:pt x="29592" y="27033"/>
                    <a:pt x="29743" y="27560"/>
                  </a:cubicBezTo>
                  <a:cubicBezTo>
                    <a:pt x="30897" y="28514"/>
                    <a:pt x="31876" y="29668"/>
                    <a:pt x="32654" y="30973"/>
                  </a:cubicBezTo>
                  <a:lnTo>
                    <a:pt x="32679" y="30973"/>
                  </a:lnTo>
                  <a:cubicBezTo>
                    <a:pt x="32992" y="31161"/>
                    <a:pt x="33268" y="31241"/>
                    <a:pt x="33508" y="31241"/>
                  </a:cubicBezTo>
                  <a:cubicBezTo>
                    <a:pt x="34328" y="31241"/>
                    <a:pt x="34720" y="30297"/>
                    <a:pt x="34662" y="29442"/>
                  </a:cubicBezTo>
                  <a:lnTo>
                    <a:pt x="34662" y="29442"/>
                  </a:lnTo>
                  <a:cubicBezTo>
                    <a:pt x="34710" y="29444"/>
                    <a:pt x="34758" y="29445"/>
                    <a:pt x="34806" y="29445"/>
                  </a:cubicBezTo>
                  <a:cubicBezTo>
                    <a:pt x="37265" y="29445"/>
                    <a:pt x="38985" y="26938"/>
                    <a:pt x="38025" y="24648"/>
                  </a:cubicBezTo>
                  <a:lnTo>
                    <a:pt x="38025" y="24648"/>
                  </a:lnTo>
                  <a:cubicBezTo>
                    <a:pt x="38126" y="24658"/>
                    <a:pt x="38230" y="24664"/>
                    <a:pt x="38335" y="24664"/>
                  </a:cubicBezTo>
                  <a:cubicBezTo>
                    <a:pt x="39561" y="24664"/>
                    <a:pt x="40997" y="23956"/>
                    <a:pt x="41112" y="21737"/>
                  </a:cubicBezTo>
                  <a:cubicBezTo>
                    <a:pt x="41188" y="19905"/>
                    <a:pt x="38954" y="18198"/>
                    <a:pt x="36670" y="15186"/>
                  </a:cubicBezTo>
                  <a:cubicBezTo>
                    <a:pt x="35465" y="13555"/>
                    <a:pt x="34009" y="10166"/>
                    <a:pt x="33859" y="9564"/>
                  </a:cubicBezTo>
                  <a:lnTo>
                    <a:pt x="33834" y="9564"/>
                  </a:lnTo>
                  <a:cubicBezTo>
                    <a:pt x="34813" y="6929"/>
                    <a:pt x="30947" y="1834"/>
                    <a:pt x="25175" y="353"/>
                  </a:cubicBezTo>
                  <a:cubicBezTo>
                    <a:pt x="24207" y="106"/>
                    <a:pt x="23278" y="1"/>
                    <a:pt x="22397" y="1"/>
                  </a:cubicBezTo>
                  <a:close/>
                </a:path>
              </a:pathLst>
            </a:custGeom>
            <a:solidFill>
              <a:srgbClr val="4C3125"/>
            </a:solidFill>
            <a:ln w="9525" cap="flat" cmpd="sng">
              <a:solidFill>
                <a:srgbClr val="4C3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804;p64"/>
            <p:cNvSpPr/>
            <p:nvPr/>
          </p:nvSpPr>
          <p:spPr>
            <a:xfrm>
              <a:off x="1368497" y="4112228"/>
              <a:ext cx="106986" cy="90172"/>
            </a:xfrm>
            <a:custGeom>
              <a:avLst/>
              <a:gdLst/>
              <a:ahLst/>
              <a:cxnLst/>
              <a:rect l="l" t="t" r="r" b="b"/>
              <a:pathLst>
                <a:path w="4645" h="3915" extrusionOk="0">
                  <a:moveTo>
                    <a:pt x="2783" y="0"/>
                  </a:moveTo>
                  <a:cubicBezTo>
                    <a:pt x="2744" y="0"/>
                    <a:pt x="2711" y="8"/>
                    <a:pt x="2686" y="24"/>
                  </a:cubicBezTo>
                  <a:cubicBezTo>
                    <a:pt x="2385" y="225"/>
                    <a:pt x="2711" y="852"/>
                    <a:pt x="2787" y="903"/>
                  </a:cubicBezTo>
                  <a:cubicBezTo>
                    <a:pt x="2701" y="860"/>
                    <a:pt x="1614" y="70"/>
                    <a:pt x="1200" y="70"/>
                  </a:cubicBezTo>
                  <a:cubicBezTo>
                    <a:pt x="1129" y="70"/>
                    <a:pt x="1077" y="94"/>
                    <a:pt x="1055" y="150"/>
                  </a:cubicBezTo>
                  <a:cubicBezTo>
                    <a:pt x="980" y="426"/>
                    <a:pt x="1457" y="1229"/>
                    <a:pt x="1532" y="1279"/>
                  </a:cubicBezTo>
                  <a:cubicBezTo>
                    <a:pt x="1470" y="1259"/>
                    <a:pt x="694" y="855"/>
                    <a:pt x="353" y="855"/>
                  </a:cubicBezTo>
                  <a:cubicBezTo>
                    <a:pt x="275" y="855"/>
                    <a:pt x="220" y="876"/>
                    <a:pt x="202" y="928"/>
                  </a:cubicBezTo>
                  <a:cubicBezTo>
                    <a:pt x="126" y="1179"/>
                    <a:pt x="1130" y="1932"/>
                    <a:pt x="1130" y="1932"/>
                  </a:cubicBezTo>
                  <a:cubicBezTo>
                    <a:pt x="1130" y="1932"/>
                    <a:pt x="664" y="1771"/>
                    <a:pt x="414" y="1771"/>
                  </a:cubicBezTo>
                  <a:cubicBezTo>
                    <a:pt x="351" y="1771"/>
                    <a:pt x="302" y="1781"/>
                    <a:pt x="277" y="1806"/>
                  </a:cubicBezTo>
                  <a:cubicBezTo>
                    <a:pt x="26" y="1806"/>
                    <a:pt x="26" y="2082"/>
                    <a:pt x="26" y="2082"/>
                  </a:cubicBezTo>
                  <a:cubicBezTo>
                    <a:pt x="1" y="2208"/>
                    <a:pt x="1758" y="3789"/>
                    <a:pt x="3464" y="3914"/>
                  </a:cubicBezTo>
                  <a:cubicBezTo>
                    <a:pt x="4268" y="3136"/>
                    <a:pt x="4644" y="2032"/>
                    <a:pt x="4493" y="953"/>
                  </a:cubicBezTo>
                  <a:cubicBezTo>
                    <a:pt x="4493" y="953"/>
                    <a:pt x="3223" y="0"/>
                    <a:pt x="2783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805;p64"/>
            <p:cNvSpPr/>
            <p:nvPr/>
          </p:nvSpPr>
          <p:spPr>
            <a:xfrm>
              <a:off x="1319369" y="3607517"/>
              <a:ext cx="75178" cy="49566"/>
            </a:xfrm>
            <a:custGeom>
              <a:avLst/>
              <a:gdLst/>
              <a:ahLst/>
              <a:cxnLst/>
              <a:rect l="l" t="t" r="r" b="b"/>
              <a:pathLst>
                <a:path w="3264" h="2152" extrusionOk="0">
                  <a:moveTo>
                    <a:pt x="1807" y="1"/>
                  </a:moveTo>
                  <a:cubicBezTo>
                    <a:pt x="1506" y="1"/>
                    <a:pt x="1205" y="126"/>
                    <a:pt x="1004" y="377"/>
                  </a:cubicBezTo>
                  <a:cubicBezTo>
                    <a:pt x="954" y="377"/>
                    <a:pt x="879" y="352"/>
                    <a:pt x="829" y="327"/>
                  </a:cubicBezTo>
                  <a:cubicBezTo>
                    <a:pt x="570" y="262"/>
                    <a:pt x="217" y="86"/>
                    <a:pt x="92" y="86"/>
                  </a:cubicBezTo>
                  <a:cubicBezTo>
                    <a:pt x="72" y="86"/>
                    <a:pt x="58" y="91"/>
                    <a:pt x="51" y="101"/>
                  </a:cubicBezTo>
                  <a:cubicBezTo>
                    <a:pt x="0" y="177"/>
                    <a:pt x="276" y="779"/>
                    <a:pt x="753" y="1005"/>
                  </a:cubicBezTo>
                  <a:lnTo>
                    <a:pt x="753" y="1080"/>
                  </a:lnTo>
                  <a:cubicBezTo>
                    <a:pt x="753" y="1725"/>
                    <a:pt x="1280" y="2151"/>
                    <a:pt x="1831" y="2151"/>
                  </a:cubicBezTo>
                  <a:cubicBezTo>
                    <a:pt x="2096" y="2151"/>
                    <a:pt x="2366" y="2053"/>
                    <a:pt x="2586" y="1833"/>
                  </a:cubicBezTo>
                  <a:cubicBezTo>
                    <a:pt x="3263" y="1155"/>
                    <a:pt x="2761" y="1"/>
                    <a:pt x="180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806;p64"/>
            <p:cNvSpPr/>
            <p:nvPr/>
          </p:nvSpPr>
          <p:spPr>
            <a:xfrm>
              <a:off x="1539030" y="3589897"/>
              <a:ext cx="69397" cy="54265"/>
            </a:xfrm>
            <a:custGeom>
              <a:avLst/>
              <a:gdLst/>
              <a:ahLst/>
              <a:cxnLst/>
              <a:rect l="l" t="t" r="r" b="b"/>
              <a:pathLst>
                <a:path w="3013" h="2356" extrusionOk="0">
                  <a:moveTo>
                    <a:pt x="2934" y="1"/>
                  </a:moveTo>
                  <a:cubicBezTo>
                    <a:pt x="2827" y="1"/>
                    <a:pt x="2481" y="252"/>
                    <a:pt x="2235" y="364"/>
                  </a:cubicBezTo>
                  <a:cubicBezTo>
                    <a:pt x="2185" y="389"/>
                    <a:pt x="2134" y="414"/>
                    <a:pt x="2084" y="440"/>
                  </a:cubicBezTo>
                  <a:cubicBezTo>
                    <a:pt x="1897" y="290"/>
                    <a:pt x="1669" y="210"/>
                    <a:pt x="1440" y="210"/>
                  </a:cubicBezTo>
                  <a:cubicBezTo>
                    <a:pt x="1361" y="210"/>
                    <a:pt x="1283" y="220"/>
                    <a:pt x="1206" y="239"/>
                  </a:cubicBezTo>
                  <a:cubicBezTo>
                    <a:pt x="277" y="414"/>
                    <a:pt x="1" y="1619"/>
                    <a:pt x="804" y="2171"/>
                  </a:cubicBezTo>
                  <a:cubicBezTo>
                    <a:pt x="992" y="2299"/>
                    <a:pt x="1197" y="2356"/>
                    <a:pt x="1396" y="2356"/>
                  </a:cubicBezTo>
                  <a:cubicBezTo>
                    <a:pt x="2020" y="2356"/>
                    <a:pt x="2594" y="1796"/>
                    <a:pt x="2461" y="1092"/>
                  </a:cubicBezTo>
                  <a:cubicBezTo>
                    <a:pt x="2461" y="1067"/>
                    <a:pt x="2461" y="1042"/>
                    <a:pt x="2436" y="1017"/>
                  </a:cubicBezTo>
                  <a:cubicBezTo>
                    <a:pt x="2862" y="716"/>
                    <a:pt x="3013" y="63"/>
                    <a:pt x="2963" y="13"/>
                  </a:cubicBezTo>
                  <a:cubicBezTo>
                    <a:pt x="2957" y="5"/>
                    <a:pt x="2948" y="1"/>
                    <a:pt x="29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807;p64"/>
            <p:cNvSpPr/>
            <p:nvPr/>
          </p:nvSpPr>
          <p:spPr>
            <a:xfrm>
              <a:off x="1439023" y="3597268"/>
              <a:ext cx="54956" cy="33558"/>
            </a:xfrm>
            <a:custGeom>
              <a:avLst/>
              <a:gdLst/>
              <a:ahLst/>
              <a:cxnLst/>
              <a:rect l="l" t="t" r="r" b="b"/>
              <a:pathLst>
                <a:path w="2386" h="1457" extrusionOk="0">
                  <a:moveTo>
                    <a:pt x="1243" y="0"/>
                  </a:moveTo>
                  <a:cubicBezTo>
                    <a:pt x="1180" y="0"/>
                    <a:pt x="1118" y="7"/>
                    <a:pt x="1055" y="19"/>
                  </a:cubicBezTo>
                  <a:cubicBezTo>
                    <a:pt x="955" y="19"/>
                    <a:pt x="854" y="44"/>
                    <a:pt x="754" y="94"/>
                  </a:cubicBezTo>
                  <a:cubicBezTo>
                    <a:pt x="578" y="170"/>
                    <a:pt x="428" y="295"/>
                    <a:pt x="302" y="421"/>
                  </a:cubicBezTo>
                  <a:cubicBezTo>
                    <a:pt x="227" y="521"/>
                    <a:pt x="151" y="622"/>
                    <a:pt x="101" y="722"/>
                  </a:cubicBezTo>
                  <a:cubicBezTo>
                    <a:pt x="76" y="772"/>
                    <a:pt x="51" y="822"/>
                    <a:pt x="26" y="873"/>
                  </a:cubicBezTo>
                  <a:cubicBezTo>
                    <a:pt x="1" y="948"/>
                    <a:pt x="51" y="1048"/>
                    <a:pt x="126" y="1098"/>
                  </a:cubicBezTo>
                  <a:cubicBezTo>
                    <a:pt x="153" y="1116"/>
                    <a:pt x="186" y="1125"/>
                    <a:pt x="220" y="1125"/>
                  </a:cubicBezTo>
                  <a:cubicBezTo>
                    <a:pt x="281" y="1125"/>
                    <a:pt x="345" y="1097"/>
                    <a:pt x="377" y="1048"/>
                  </a:cubicBezTo>
                  <a:lnTo>
                    <a:pt x="453" y="973"/>
                  </a:lnTo>
                  <a:cubicBezTo>
                    <a:pt x="528" y="923"/>
                    <a:pt x="603" y="847"/>
                    <a:pt x="704" y="822"/>
                  </a:cubicBezTo>
                  <a:cubicBezTo>
                    <a:pt x="879" y="691"/>
                    <a:pt x="1092" y="617"/>
                    <a:pt x="1311" y="617"/>
                  </a:cubicBezTo>
                  <a:cubicBezTo>
                    <a:pt x="1343" y="617"/>
                    <a:pt x="1374" y="618"/>
                    <a:pt x="1406" y="622"/>
                  </a:cubicBezTo>
                  <a:cubicBezTo>
                    <a:pt x="1457" y="622"/>
                    <a:pt x="1532" y="647"/>
                    <a:pt x="1582" y="672"/>
                  </a:cubicBezTo>
                  <a:lnTo>
                    <a:pt x="1632" y="697"/>
                  </a:lnTo>
                  <a:cubicBezTo>
                    <a:pt x="1682" y="722"/>
                    <a:pt x="1708" y="722"/>
                    <a:pt x="1733" y="747"/>
                  </a:cubicBezTo>
                  <a:cubicBezTo>
                    <a:pt x="1758" y="797"/>
                    <a:pt x="1808" y="772"/>
                    <a:pt x="1833" y="822"/>
                  </a:cubicBezTo>
                  <a:cubicBezTo>
                    <a:pt x="1883" y="873"/>
                    <a:pt x="1908" y="898"/>
                    <a:pt x="1933" y="948"/>
                  </a:cubicBezTo>
                  <a:cubicBezTo>
                    <a:pt x="1959" y="973"/>
                    <a:pt x="1959" y="1023"/>
                    <a:pt x="1984" y="1073"/>
                  </a:cubicBezTo>
                  <a:cubicBezTo>
                    <a:pt x="2009" y="1098"/>
                    <a:pt x="2009" y="1149"/>
                    <a:pt x="2009" y="1174"/>
                  </a:cubicBezTo>
                  <a:lnTo>
                    <a:pt x="2034" y="1274"/>
                  </a:lnTo>
                  <a:lnTo>
                    <a:pt x="2034" y="1324"/>
                  </a:lnTo>
                  <a:cubicBezTo>
                    <a:pt x="2059" y="1375"/>
                    <a:pt x="2084" y="1425"/>
                    <a:pt x="2134" y="1450"/>
                  </a:cubicBezTo>
                  <a:cubicBezTo>
                    <a:pt x="2152" y="1454"/>
                    <a:pt x="2169" y="1456"/>
                    <a:pt x="2185" y="1456"/>
                  </a:cubicBezTo>
                  <a:cubicBezTo>
                    <a:pt x="2261" y="1456"/>
                    <a:pt x="2319" y="1411"/>
                    <a:pt x="2360" y="1349"/>
                  </a:cubicBezTo>
                  <a:lnTo>
                    <a:pt x="2360" y="1299"/>
                  </a:lnTo>
                  <a:cubicBezTo>
                    <a:pt x="2360" y="1274"/>
                    <a:pt x="2385" y="1224"/>
                    <a:pt x="2385" y="1174"/>
                  </a:cubicBezTo>
                  <a:cubicBezTo>
                    <a:pt x="2385" y="1124"/>
                    <a:pt x="2385" y="1073"/>
                    <a:pt x="2385" y="1023"/>
                  </a:cubicBezTo>
                  <a:cubicBezTo>
                    <a:pt x="2385" y="923"/>
                    <a:pt x="2360" y="847"/>
                    <a:pt x="2360" y="772"/>
                  </a:cubicBezTo>
                  <a:cubicBezTo>
                    <a:pt x="2335" y="672"/>
                    <a:pt x="2285" y="596"/>
                    <a:pt x="2235" y="521"/>
                  </a:cubicBezTo>
                  <a:cubicBezTo>
                    <a:pt x="2184" y="396"/>
                    <a:pt x="2084" y="320"/>
                    <a:pt x="2009" y="245"/>
                  </a:cubicBezTo>
                  <a:cubicBezTo>
                    <a:pt x="1959" y="220"/>
                    <a:pt x="1933" y="195"/>
                    <a:pt x="1883" y="170"/>
                  </a:cubicBezTo>
                  <a:lnTo>
                    <a:pt x="1833" y="145"/>
                  </a:lnTo>
                  <a:lnTo>
                    <a:pt x="1808" y="120"/>
                  </a:lnTo>
                  <a:lnTo>
                    <a:pt x="1758" y="94"/>
                  </a:lnTo>
                  <a:cubicBezTo>
                    <a:pt x="1657" y="44"/>
                    <a:pt x="1532" y="19"/>
                    <a:pt x="1431" y="19"/>
                  </a:cubicBezTo>
                  <a:cubicBezTo>
                    <a:pt x="1369" y="7"/>
                    <a:pt x="1306" y="0"/>
                    <a:pt x="1243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808;p64"/>
            <p:cNvSpPr/>
            <p:nvPr/>
          </p:nvSpPr>
          <p:spPr>
            <a:xfrm>
              <a:off x="1421679" y="3691286"/>
              <a:ext cx="94249" cy="31347"/>
            </a:xfrm>
            <a:custGeom>
              <a:avLst/>
              <a:gdLst/>
              <a:ahLst/>
              <a:cxnLst/>
              <a:rect l="l" t="t" r="r" b="b"/>
              <a:pathLst>
                <a:path w="4092" h="1361" extrusionOk="0">
                  <a:moveTo>
                    <a:pt x="2206" y="0"/>
                  </a:moveTo>
                  <a:cubicBezTo>
                    <a:pt x="961" y="0"/>
                    <a:pt x="1" y="857"/>
                    <a:pt x="1" y="857"/>
                  </a:cubicBezTo>
                  <a:lnTo>
                    <a:pt x="1" y="882"/>
                  </a:lnTo>
                  <a:cubicBezTo>
                    <a:pt x="628" y="1183"/>
                    <a:pt x="1306" y="1333"/>
                    <a:pt x="2009" y="1359"/>
                  </a:cubicBezTo>
                  <a:cubicBezTo>
                    <a:pt x="2051" y="1360"/>
                    <a:pt x="2092" y="1361"/>
                    <a:pt x="2134" y="1361"/>
                  </a:cubicBezTo>
                  <a:cubicBezTo>
                    <a:pt x="2842" y="1361"/>
                    <a:pt x="3523" y="1159"/>
                    <a:pt x="4092" y="756"/>
                  </a:cubicBezTo>
                  <a:cubicBezTo>
                    <a:pt x="3447" y="192"/>
                    <a:pt x="2795" y="0"/>
                    <a:pt x="2206" y="0"/>
                  </a:cubicBezTo>
                  <a:close/>
                </a:path>
              </a:pathLst>
            </a:custGeom>
            <a:solidFill>
              <a:srgbClr val="D76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809;p64"/>
            <p:cNvSpPr/>
            <p:nvPr/>
          </p:nvSpPr>
          <p:spPr>
            <a:xfrm>
              <a:off x="1388167" y="3649298"/>
              <a:ext cx="155515" cy="62303"/>
            </a:xfrm>
            <a:custGeom>
              <a:avLst/>
              <a:gdLst/>
              <a:ahLst/>
              <a:cxnLst/>
              <a:rect l="l" t="t" r="r" b="b"/>
              <a:pathLst>
                <a:path w="6752" h="2705" extrusionOk="0">
                  <a:moveTo>
                    <a:pt x="5777" y="1"/>
                  </a:moveTo>
                  <a:cubicBezTo>
                    <a:pt x="5190" y="1"/>
                    <a:pt x="4613" y="777"/>
                    <a:pt x="3610" y="777"/>
                  </a:cubicBezTo>
                  <a:cubicBezTo>
                    <a:pt x="3562" y="777"/>
                    <a:pt x="3513" y="776"/>
                    <a:pt x="3464" y="772"/>
                  </a:cubicBezTo>
                  <a:cubicBezTo>
                    <a:pt x="2543" y="705"/>
                    <a:pt x="1835" y="370"/>
                    <a:pt x="1242" y="370"/>
                  </a:cubicBezTo>
                  <a:cubicBezTo>
                    <a:pt x="946" y="370"/>
                    <a:pt x="678" y="454"/>
                    <a:pt x="427" y="697"/>
                  </a:cubicBezTo>
                  <a:cubicBezTo>
                    <a:pt x="0" y="1098"/>
                    <a:pt x="276" y="2102"/>
                    <a:pt x="1456" y="2705"/>
                  </a:cubicBezTo>
                  <a:lnTo>
                    <a:pt x="1481" y="2680"/>
                  </a:lnTo>
                  <a:cubicBezTo>
                    <a:pt x="1481" y="2680"/>
                    <a:pt x="2441" y="1823"/>
                    <a:pt x="3686" y="1823"/>
                  </a:cubicBezTo>
                  <a:cubicBezTo>
                    <a:pt x="4275" y="1823"/>
                    <a:pt x="4927" y="2015"/>
                    <a:pt x="5572" y="2579"/>
                  </a:cubicBezTo>
                  <a:cubicBezTo>
                    <a:pt x="6576" y="1851"/>
                    <a:pt x="6752" y="596"/>
                    <a:pt x="6225" y="170"/>
                  </a:cubicBezTo>
                  <a:cubicBezTo>
                    <a:pt x="6070" y="49"/>
                    <a:pt x="5923" y="1"/>
                    <a:pt x="57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810;p64"/>
            <p:cNvSpPr/>
            <p:nvPr/>
          </p:nvSpPr>
          <p:spPr>
            <a:xfrm>
              <a:off x="1263860" y="3680346"/>
              <a:ext cx="132414" cy="112767"/>
            </a:xfrm>
            <a:custGeom>
              <a:avLst/>
              <a:gdLst/>
              <a:ahLst/>
              <a:cxnLst/>
              <a:rect l="l" t="t" r="r" b="b"/>
              <a:pathLst>
                <a:path w="5749" h="4896" extrusionOk="0">
                  <a:moveTo>
                    <a:pt x="3270" y="1"/>
                  </a:moveTo>
                  <a:cubicBezTo>
                    <a:pt x="2666" y="1"/>
                    <a:pt x="2052" y="226"/>
                    <a:pt x="1557" y="729"/>
                  </a:cubicBezTo>
                  <a:cubicBezTo>
                    <a:pt x="1" y="2260"/>
                    <a:pt x="1105" y="4896"/>
                    <a:pt x="3289" y="4896"/>
                  </a:cubicBezTo>
                  <a:cubicBezTo>
                    <a:pt x="4644" y="4896"/>
                    <a:pt x="5749" y="3816"/>
                    <a:pt x="5749" y="2461"/>
                  </a:cubicBezTo>
                  <a:cubicBezTo>
                    <a:pt x="5749" y="984"/>
                    <a:pt x="4531" y="1"/>
                    <a:pt x="3270" y="1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811;p64"/>
            <p:cNvSpPr/>
            <p:nvPr/>
          </p:nvSpPr>
          <p:spPr>
            <a:xfrm>
              <a:off x="1526316" y="3669290"/>
              <a:ext cx="124905" cy="106479"/>
            </a:xfrm>
            <a:custGeom>
              <a:avLst/>
              <a:gdLst/>
              <a:ahLst/>
              <a:cxnLst/>
              <a:rect l="l" t="t" r="r" b="b"/>
              <a:pathLst>
                <a:path w="5423" h="4623" extrusionOk="0">
                  <a:moveTo>
                    <a:pt x="3080" y="0"/>
                  </a:moveTo>
                  <a:cubicBezTo>
                    <a:pt x="2509" y="0"/>
                    <a:pt x="1928" y="211"/>
                    <a:pt x="1456" y="682"/>
                  </a:cubicBezTo>
                  <a:cubicBezTo>
                    <a:pt x="1" y="2138"/>
                    <a:pt x="1055" y="4623"/>
                    <a:pt x="3113" y="4623"/>
                  </a:cubicBezTo>
                  <a:cubicBezTo>
                    <a:pt x="4393" y="4623"/>
                    <a:pt x="5422" y="3594"/>
                    <a:pt x="5422" y="2314"/>
                  </a:cubicBezTo>
                  <a:cubicBezTo>
                    <a:pt x="5422" y="921"/>
                    <a:pt x="4274" y="0"/>
                    <a:pt x="3080" y="0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812;p64"/>
            <p:cNvSpPr/>
            <p:nvPr/>
          </p:nvSpPr>
          <p:spPr>
            <a:xfrm>
              <a:off x="1166180" y="3670419"/>
              <a:ext cx="68798" cy="40146"/>
            </a:xfrm>
            <a:custGeom>
              <a:avLst/>
              <a:gdLst/>
              <a:ahLst/>
              <a:cxnLst/>
              <a:rect l="l" t="t" r="r" b="b"/>
              <a:pathLst>
                <a:path w="2987" h="1743" extrusionOk="0">
                  <a:moveTo>
                    <a:pt x="1541" y="1"/>
                  </a:moveTo>
                  <a:cubicBezTo>
                    <a:pt x="1285" y="1"/>
                    <a:pt x="1047" y="72"/>
                    <a:pt x="828" y="181"/>
                  </a:cubicBezTo>
                  <a:cubicBezTo>
                    <a:pt x="603" y="307"/>
                    <a:pt x="402" y="457"/>
                    <a:pt x="251" y="633"/>
                  </a:cubicBezTo>
                  <a:cubicBezTo>
                    <a:pt x="151" y="784"/>
                    <a:pt x="50" y="934"/>
                    <a:pt x="25" y="1110"/>
                  </a:cubicBezTo>
                  <a:cubicBezTo>
                    <a:pt x="0" y="1160"/>
                    <a:pt x="0" y="1235"/>
                    <a:pt x="25" y="1286"/>
                  </a:cubicBezTo>
                  <a:lnTo>
                    <a:pt x="25" y="1336"/>
                  </a:lnTo>
                  <a:cubicBezTo>
                    <a:pt x="25" y="1398"/>
                    <a:pt x="76" y="1443"/>
                    <a:pt x="136" y="1443"/>
                  </a:cubicBezTo>
                  <a:cubicBezTo>
                    <a:pt x="149" y="1443"/>
                    <a:pt x="163" y="1441"/>
                    <a:pt x="176" y="1436"/>
                  </a:cubicBezTo>
                  <a:cubicBezTo>
                    <a:pt x="226" y="1436"/>
                    <a:pt x="276" y="1386"/>
                    <a:pt x="301" y="1311"/>
                  </a:cubicBezTo>
                  <a:lnTo>
                    <a:pt x="301" y="1286"/>
                  </a:lnTo>
                  <a:cubicBezTo>
                    <a:pt x="301" y="1261"/>
                    <a:pt x="326" y="1235"/>
                    <a:pt x="326" y="1210"/>
                  </a:cubicBezTo>
                  <a:cubicBezTo>
                    <a:pt x="377" y="1085"/>
                    <a:pt x="477" y="1010"/>
                    <a:pt x="577" y="909"/>
                  </a:cubicBezTo>
                  <a:cubicBezTo>
                    <a:pt x="854" y="658"/>
                    <a:pt x="1230" y="508"/>
                    <a:pt x="1632" y="508"/>
                  </a:cubicBezTo>
                  <a:cubicBezTo>
                    <a:pt x="1707" y="508"/>
                    <a:pt x="1807" y="533"/>
                    <a:pt x="1908" y="558"/>
                  </a:cubicBezTo>
                  <a:cubicBezTo>
                    <a:pt x="1958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08"/>
                  </a:lnTo>
                  <a:cubicBezTo>
                    <a:pt x="2209" y="759"/>
                    <a:pt x="2234" y="784"/>
                    <a:pt x="2284" y="809"/>
                  </a:cubicBezTo>
                  <a:cubicBezTo>
                    <a:pt x="2309" y="834"/>
                    <a:pt x="2334" y="859"/>
                    <a:pt x="2385" y="884"/>
                  </a:cubicBezTo>
                  <a:cubicBezTo>
                    <a:pt x="2435" y="959"/>
                    <a:pt x="2485" y="1035"/>
                    <a:pt x="2535" y="1110"/>
                  </a:cubicBezTo>
                  <a:cubicBezTo>
                    <a:pt x="2610" y="1261"/>
                    <a:pt x="2686" y="1436"/>
                    <a:pt x="2736" y="1612"/>
                  </a:cubicBezTo>
                  <a:cubicBezTo>
                    <a:pt x="2711" y="1687"/>
                    <a:pt x="2786" y="1737"/>
                    <a:pt x="2861" y="1737"/>
                  </a:cubicBezTo>
                  <a:cubicBezTo>
                    <a:pt x="2872" y="1741"/>
                    <a:pt x="2881" y="1742"/>
                    <a:pt x="2890" y="1742"/>
                  </a:cubicBezTo>
                  <a:cubicBezTo>
                    <a:pt x="2949" y="1742"/>
                    <a:pt x="2987" y="1677"/>
                    <a:pt x="2987" y="1612"/>
                  </a:cubicBezTo>
                  <a:cubicBezTo>
                    <a:pt x="2987" y="1562"/>
                    <a:pt x="2987" y="1486"/>
                    <a:pt x="2987" y="1411"/>
                  </a:cubicBezTo>
                  <a:cubicBezTo>
                    <a:pt x="2987" y="1261"/>
                    <a:pt x="2937" y="1085"/>
                    <a:pt x="2887" y="934"/>
                  </a:cubicBezTo>
                  <a:cubicBezTo>
                    <a:pt x="2836" y="834"/>
                    <a:pt x="2786" y="733"/>
                    <a:pt x="2711" y="633"/>
                  </a:cubicBezTo>
                  <a:cubicBezTo>
                    <a:pt x="2661" y="583"/>
                    <a:pt x="2636" y="533"/>
                    <a:pt x="2585" y="482"/>
                  </a:cubicBezTo>
                  <a:cubicBezTo>
                    <a:pt x="2535" y="432"/>
                    <a:pt x="2485" y="382"/>
                    <a:pt x="2435" y="332"/>
                  </a:cubicBezTo>
                  <a:lnTo>
                    <a:pt x="2385" y="282"/>
                  </a:lnTo>
                  <a:lnTo>
                    <a:pt x="2284" y="232"/>
                  </a:lnTo>
                  <a:cubicBezTo>
                    <a:pt x="2209" y="181"/>
                    <a:pt x="2159" y="156"/>
                    <a:pt x="2083" y="106"/>
                  </a:cubicBezTo>
                  <a:cubicBezTo>
                    <a:pt x="1958" y="56"/>
                    <a:pt x="1807" y="6"/>
                    <a:pt x="1657" y="6"/>
                  </a:cubicBezTo>
                  <a:cubicBezTo>
                    <a:pt x="1618" y="2"/>
                    <a:pt x="1579" y="1"/>
                    <a:pt x="1541" y="1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813;p64"/>
            <p:cNvSpPr/>
            <p:nvPr/>
          </p:nvSpPr>
          <p:spPr>
            <a:xfrm>
              <a:off x="1684710" y="3627763"/>
              <a:ext cx="68821" cy="40491"/>
            </a:xfrm>
            <a:custGeom>
              <a:avLst/>
              <a:gdLst/>
              <a:ahLst/>
              <a:cxnLst/>
              <a:rect l="l" t="t" r="r" b="b"/>
              <a:pathLst>
                <a:path w="2988" h="1758" extrusionOk="0">
                  <a:moveTo>
                    <a:pt x="1657" y="0"/>
                  </a:moveTo>
                  <a:cubicBezTo>
                    <a:pt x="1356" y="0"/>
                    <a:pt x="1080" y="51"/>
                    <a:pt x="829" y="176"/>
                  </a:cubicBezTo>
                  <a:cubicBezTo>
                    <a:pt x="603" y="302"/>
                    <a:pt x="402" y="452"/>
                    <a:pt x="252" y="628"/>
                  </a:cubicBezTo>
                  <a:cubicBezTo>
                    <a:pt x="151" y="778"/>
                    <a:pt x="51" y="929"/>
                    <a:pt x="26" y="1105"/>
                  </a:cubicBezTo>
                  <a:cubicBezTo>
                    <a:pt x="1" y="1155"/>
                    <a:pt x="1" y="1230"/>
                    <a:pt x="26" y="1280"/>
                  </a:cubicBezTo>
                  <a:lnTo>
                    <a:pt x="26" y="1331"/>
                  </a:lnTo>
                  <a:cubicBezTo>
                    <a:pt x="26" y="1393"/>
                    <a:pt x="77" y="1437"/>
                    <a:pt x="137" y="1437"/>
                  </a:cubicBezTo>
                  <a:cubicBezTo>
                    <a:pt x="150" y="1437"/>
                    <a:pt x="163" y="1435"/>
                    <a:pt x="177" y="1431"/>
                  </a:cubicBezTo>
                  <a:cubicBezTo>
                    <a:pt x="227" y="1431"/>
                    <a:pt x="277" y="1381"/>
                    <a:pt x="302" y="1331"/>
                  </a:cubicBezTo>
                  <a:cubicBezTo>
                    <a:pt x="277" y="1305"/>
                    <a:pt x="277" y="1305"/>
                    <a:pt x="302" y="1280"/>
                  </a:cubicBezTo>
                  <a:lnTo>
                    <a:pt x="327" y="1205"/>
                  </a:lnTo>
                  <a:cubicBezTo>
                    <a:pt x="377" y="1105"/>
                    <a:pt x="453" y="1004"/>
                    <a:pt x="553" y="929"/>
                  </a:cubicBezTo>
                  <a:cubicBezTo>
                    <a:pt x="854" y="653"/>
                    <a:pt x="1231" y="527"/>
                    <a:pt x="1607" y="502"/>
                  </a:cubicBezTo>
                  <a:cubicBezTo>
                    <a:pt x="1708" y="527"/>
                    <a:pt x="1808" y="552"/>
                    <a:pt x="1908" y="578"/>
                  </a:cubicBezTo>
                  <a:cubicBezTo>
                    <a:pt x="1933" y="603"/>
                    <a:pt x="1984" y="603"/>
                    <a:pt x="2034" y="628"/>
                  </a:cubicBezTo>
                  <a:lnTo>
                    <a:pt x="2084" y="678"/>
                  </a:lnTo>
                  <a:lnTo>
                    <a:pt x="2159" y="728"/>
                  </a:lnTo>
                  <a:cubicBezTo>
                    <a:pt x="2210" y="753"/>
                    <a:pt x="2235" y="778"/>
                    <a:pt x="2260" y="803"/>
                  </a:cubicBezTo>
                  <a:cubicBezTo>
                    <a:pt x="2310" y="829"/>
                    <a:pt x="2335" y="854"/>
                    <a:pt x="2360" y="904"/>
                  </a:cubicBezTo>
                  <a:cubicBezTo>
                    <a:pt x="2435" y="954"/>
                    <a:pt x="2486" y="1029"/>
                    <a:pt x="2536" y="1105"/>
                  </a:cubicBezTo>
                  <a:cubicBezTo>
                    <a:pt x="2611" y="1255"/>
                    <a:pt x="2686" y="1431"/>
                    <a:pt x="2711" y="1607"/>
                  </a:cubicBezTo>
                  <a:cubicBezTo>
                    <a:pt x="2711" y="1707"/>
                    <a:pt x="2781" y="1757"/>
                    <a:pt x="2850" y="1757"/>
                  </a:cubicBezTo>
                  <a:cubicBezTo>
                    <a:pt x="2919" y="1757"/>
                    <a:pt x="2988" y="1707"/>
                    <a:pt x="2988" y="1607"/>
                  </a:cubicBezTo>
                  <a:cubicBezTo>
                    <a:pt x="2988" y="1556"/>
                    <a:pt x="2988" y="1481"/>
                    <a:pt x="2988" y="1431"/>
                  </a:cubicBezTo>
                  <a:cubicBezTo>
                    <a:pt x="2962" y="1255"/>
                    <a:pt x="2937" y="1080"/>
                    <a:pt x="2862" y="929"/>
                  </a:cubicBezTo>
                  <a:cubicBezTo>
                    <a:pt x="2837" y="829"/>
                    <a:pt x="2762" y="728"/>
                    <a:pt x="2711" y="628"/>
                  </a:cubicBezTo>
                  <a:cubicBezTo>
                    <a:pt x="2661" y="578"/>
                    <a:pt x="2636" y="527"/>
                    <a:pt x="2586" y="477"/>
                  </a:cubicBezTo>
                  <a:cubicBezTo>
                    <a:pt x="2536" y="427"/>
                    <a:pt x="2486" y="377"/>
                    <a:pt x="2435" y="352"/>
                  </a:cubicBezTo>
                  <a:lnTo>
                    <a:pt x="2360" y="276"/>
                  </a:lnTo>
                  <a:lnTo>
                    <a:pt x="2285" y="226"/>
                  </a:lnTo>
                  <a:cubicBezTo>
                    <a:pt x="2210" y="176"/>
                    <a:pt x="2159" y="151"/>
                    <a:pt x="2084" y="126"/>
                  </a:cubicBezTo>
                  <a:cubicBezTo>
                    <a:pt x="1933" y="51"/>
                    <a:pt x="1808" y="25"/>
                    <a:pt x="1657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814;p64"/>
            <p:cNvSpPr/>
            <p:nvPr/>
          </p:nvSpPr>
          <p:spPr>
            <a:xfrm>
              <a:off x="1473134" y="4075353"/>
              <a:ext cx="185596" cy="62303"/>
            </a:xfrm>
            <a:custGeom>
              <a:avLst/>
              <a:gdLst/>
              <a:ahLst/>
              <a:cxnLst/>
              <a:rect l="l" t="t" r="r" b="b"/>
              <a:pathLst>
                <a:path w="8058" h="2705" extrusionOk="0">
                  <a:moveTo>
                    <a:pt x="7954" y="0"/>
                  </a:moveTo>
                  <a:cubicBezTo>
                    <a:pt x="7932" y="0"/>
                    <a:pt x="7907" y="6"/>
                    <a:pt x="7882" y="19"/>
                  </a:cubicBezTo>
                  <a:lnTo>
                    <a:pt x="7831" y="94"/>
                  </a:lnTo>
                  <a:cubicBezTo>
                    <a:pt x="7781" y="144"/>
                    <a:pt x="7731" y="220"/>
                    <a:pt x="7656" y="295"/>
                  </a:cubicBezTo>
                  <a:cubicBezTo>
                    <a:pt x="7555" y="395"/>
                    <a:pt x="7430" y="471"/>
                    <a:pt x="7330" y="571"/>
                  </a:cubicBezTo>
                  <a:cubicBezTo>
                    <a:pt x="7204" y="646"/>
                    <a:pt x="7053" y="772"/>
                    <a:pt x="6903" y="872"/>
                  </a:cubicBezTo>
                  <a:cubicBezTo>
                    <a:pt x="6727" y="973"/>
                    <a:pt x="6551" y="1098"/>
                    <a:pt x="6351" y="1198"/>
                  </a:cubicBezTo>
                  <a:cubicBezTo>
                    <a:pt x="6175" y="1324"/>
                    <a:pt x="5949" y="1424"/>
                    <a:pt x="5723" y="1525"/>
                  </a:cubicBezTo>
                  <a:cubicBezTo>
                    <a:pt x="5497" y="1600"/>
                    <a:pt x="5271" y="1726"/>
                    <a:pt x="5020" y="1801"/>
                  </a:cubicBezTo>
                  <a:cubicBezTo>
                    <a:pt x="4769" y="1876"/>
                    <a:pt x="4518" y="1951"/>
                    <a:pt x="4267" y="2027"/>
                  </a:cubicBezTo>
                  <a:cubicBezTo>
                    <a:pt x="4016" y="2102"/>
                    <a:pt x="3740" y="2152"/>
                    <a:pt x="3489" y="2202"/>
                  </a:cubicBezTo>
                  <a:cubicBezTo>
                    <a:pt x="3238" y="2253"/>
                    <a:pt x="2987" y="2303"/>
                    <a:pt x="2736" y="2328"/>
                  </a:cubicBezTo>
                  <a:cubicBezTo>
                    <a:pt x="2485" y="2353"/>
                    <a:pt x="2260" y="2403"/>
                    <a:pt x="2034" y="2403"/>
                  </a:cubicBezTo>
                  <a:lnTo>
                    <a:pt x="1406" y="2453"/>
                  </a:lnTo>
                  <a:cubicBezTo>
                    <a:pt x="1005" y="2504"/>
                    <a:pt x="678" y="2504"/>
                    <a:pt x="452" y="2504"/>
                  </a:cubicBezTo>
                  <a:lnTo>
                    <a:pt x="76" y="2504"/>
                  </a:lnTo>
                  <a:cubicBezTo>
                    <a:pt x="26" y="2504"/>
                    <a:pt x="1" y="2529"/>
                    <a:pt x="1" y="2579"/>
                  </a:cubicBezTo>
                  <a:cubicBezTo>
                    <a:pt x="1" y="2629"/>
                    <a:pt x="26" y="2654"/>
                    <a:pt x="76" y="2654"/>
                  </a:cubicBezTo>
                  <a:lnTo>
                    <a:pt x="452" y="2679"/>
                  </a:lnTo>
                  <a:lnTo>
                    <a:pt x="879" y="2704"/>
                  </a:lnTo>
                  <a:lnTo>
                    <a:pt x="1406" y="2704"/>
                  </a:lnTo>
                  <a:lnTo>
                    <a:pt x="2059" y="2679"/>
                  </a:lnTo>
                  <a:cubicBezTo>
                    <a:pt x="2310" y="2654"/>
                    <a:pt x="2536" y="2629"/>
                    <a:pt x="2787" y="2604"/>
                  </a:cubicBezTo>
                  <a:cubicBezTo>
                    <a:pt x="3063" y="2579"/>
                    <a:pt x="3314" y="2529"/>
                    <a:pt x="3565" y="2479"/>
                  </a:cubicBezTo>
                  <a:cubicBezTo>
                    <a:pt x="3841" y="2453"/>
                    <a:pt x="4092" y="2378"/>
                    <a:pt x="4368" y="2303"/>
                  </a:cubicBezTo>
                  <a:cubicBezTo>
                    <a:pt x="4619" y="2228"/>
                    <a:pt x="4870" y="2152"/>
                    <a:pt x="5146" y="2077"/>
                  </a:cubicBezTo>
                  <a:cubicBezTo>
                    <a:pt x="5397" y="1977"/>
                    <a:pt x="5623" y="1901"/>
                    <a:pt x="5874" y="1776"/>
                  </a:cubicBezTo>
                  <a:cubicBezTo>
                    <a:pt x="6100" y="1650"/>
                    <a:pt x="6326" y="1550"/>
                    <a:pt x="6526" y="1424"/>
                  </a:cubicBezTo>
                  <a:cubicBezTo>
                    <a:pt x="6702" y="1324"/>
                    <a:pt x="6878" y="1198"/>
                    <a:pt x="7079" y="1073"/>
                  </a:cubicBezTo>
                  <a:cubicBezTo>
                    <a:pt x="7330" y="872"/>
                    <a:pt x="7581" y="646"/>
                    <a:pt x="7806" y="420"/>
                  </a:cubicBezTo>
                  <a:cubicBezTo>
                    <a:pt x="7882" y="320"/>
                    <a:pt x="7957" y="245"/>
                    <a:pt x="7982" y="195"/>
                  </a:cubicBezTo>
                  <a:lnTo>
                    <a:pt x="8032" y="119"/>
                  </a:lnTo>
                  <a:cubicBezTo>
                    <a:pt x="8057" y="69"/>
                    <a:pt x="8032" y="44"/>
                    <a:pt x="8007" y="19"/>
                  </a:cubicBezTo>
                  <a:cubicBezTo>
                    <a:pt x="7995" y="6"/>
                    <a:pt x="7976" y="0"/>
                    <a:pt x="7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7" name="Google Shape;1815;p64"/>
          <p:cNvGrpSpPr/>
          <p:nvPr/>
        </p:nvGrpSpPr>
        <p:grpSpPr>
          <a:xfrm>
            <a:off x="3772850" y="3805621"/>
            <a:ext cx="537312" cy="1327541"/>
            <a:chOff x="2141974" y="3314981"/>
            <a:chExt cx="682177" cy="1429489"/>
          </a:xfrm>
        </p:grpSpPr>
        <p:sp>
          <p:nvSpPr>
            <p:cNvPr id="48" name="Google Shape;1816;p64"/>
            <p:cNvSpPr/>
            <p:nvPr/>
          </p:nvSpPr>
          <p:spPr>
            <a:xfrm>
              <a:off x="2541450" y="3864191"/>
              <a:ext cx="220260" cy="194832"/>
            </a:xfrm>
            <a:custGeom>
              <a:avLst/>
              <a:gdLst/>
              <a:ahLst/>
              <a:cxnLst/>
              <a:rect l="l" t="t" r="r" b="b"/>
              <a:pathLst>
                <a:path w="9563" h="8459" extrusionOk="0">
                  <a:moveTo>
                    <a:pt x="4694" y="1"/>
                  </a:moveTo>
                  <a:lnTo>
                    <a:pt x="4694" y="51"/>
                  </a:lnTo>
                  <a:cubicBezTo>
                    <a:pt x="4543" y="44"/>
                    <a:pt x="4392" y="40"/>
                    <a:pt x="4241" y="40"/>
                  </a:cubicBezTo>
                  <a:cubicBezTo>
                    <a:pt x="2783" y="40"/>
                    <a:pt x="1320" y="370"/>
                    <a:pt x="0" y="1030"/>
                  </a:cubicBezTo>
                  <a:lnTo>
                    <a:pt x="3991" y="3213"/>
                  </a:lnTo>
                  <a:cubicBezTo>
                    <a:pt x="4056" y="3304"/>
                    <a:pt x="4188" y="3340"/>
                    <a:pt x="4356" y="3340"/>
                  </a:cubicBezTo>
                  <a:cubicBezTo>
                    <a:pt x="5031" y="3340"/>
                    <a:pt x="6300" y="2762"/>
                    <a:pt x="6300" y="2762"/>
                  </a:cubicBezTo>
                  <a:cubicBezTo>
                    <a:pt x="7856" y="4368"/>
                    <a:pt x="8961" y="6326"/>
                    <a:pt x="9563" y="8459"/>
                  </a:cubicBezTo>
                  <a:cubicBezTo>
                    <a:pt x="9312" y="6777"/>
                    <a:pt x="9011" y="5146"/>
                    <a:pt x="8785" y="3966"/>
                  </a:cubicBezTo>
                  <a:cubicBezTo>
                    <a:pt x="8684" y="3364"/>
                    <a:pt x="8584" y="2862"/>
                    <a:pt x="8459" y="2536"/>
                  </a:cubicBezTo>
                  <a:cubicBezTo>
                    <a:pt x="8057" y="478"/>
                    <a:pt x="4694" y="1"/>
                    <a:pt x="4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817;p64"/>
            <p:cNvSpPr/>
            <p:nvPr/>
          </p:nvSpPr>
          <p:spPr>
            <a:xfrm>
              <a:off x="2501926" y="3461952"/>
              <a:ext cx="71907" cy="72184"/>
            </a:xfrm>
            <a:custGeom>
              <a:avLst/>
              <a:gdLst/>
              <a:ahLst/>
              <a:cxnLst/>
              <a:rect l="l" t="t" r="r" b="b"/>
              <a:pathLst>
                <a:path w="3122" h="3134" extrusionOk="0">
                  <a:moveTo>
                    <a:pt x="2133" y="1"/>
                  </a:moveTo>
                  <a:cubicBezTo>
                    <a:pt x="1194" y="1"/>
                    <a:pt x="0" y="1971"/>
                    <a:pt x="1139" y="3133"/>
                  </a:cubicBezTo>
                  <a:cubicBezTo>
                    <a:pt x="2846" y="1979"/>
                    <a:pt x="3122" y="247"/>
                    <a:pt x="2294" y="21"/>
                  </a:cubicBezTo>
                  <a:cubicBezTo>
                    <a:pt x="2241" y="7"/>
                    <a:pt x="2188" y="1"/>
                    <a:pt x="2133" y="1"/>
                  </a:cubicBezTo>
                  <a:close/>
                </a:path>
              </a:pathLst>
            </a:custGeom>
            <a:solidFill>
              <a:srgbClr val="A57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818;p64"/>
            <p:cNvSpPr/>
            <p:nvPr/>
          </p:nvSpPr>
          <p:spPr>
            <a:xfrm>
              <a:off x="2153813" y="3314981"/>
              <a:ext cx="648365" cy="314532"/>
            </a:xfrm>
            <a:custGeom>
              <a:avLst/>
              <a:gdLst/>
              <a:ahLst/>
              <a:cxnLst/>
              <a:rect l="l" t="t" r="r" b="b"/>
              <a:pathLst>
                <a:path w="28150" h="13656" extrusionOk="0">
                  <a:moveTo>
                    <a:pt x="12246" y="0"/>
                  </a:moveTo>
                  <a:cubicBezTo>
                    <a:pt x="3691" y="0"/>
                    <a:pt x="1" y="7331"/>
                    <a:pt x="1394" y="10368"/>
                  </a:cubicBezTo>
                  <a:cubicBezTo>
                    <a:pt x="1791" y="11255"/>
                    <a:pt x="2458" y="11603"/>
                    <a:pt x="3256" y="11603"/>
                  </a:cubicBezTo>
                  <a:cubicBezTo>
                    <a:pt x="3518" y="11603"/>
                    <a:pt x="3794" y="11565"/>
                    <a:pt x="4080" y="11497"/>
                  </a:cubicBezTo>
                  <a:cubicBezTo>
                    <a:pt x="5611" y="11121"/>
                    <a:pt x="7418" y="9816"/>
                    <a:pt x="8774" y="8535"/>
                  </a:cubicBezTo>
                  <a:cubicBezTo>
                    <a:pt x="8698" y="7205"/>
                    <a:pt x="9928" y="5699"/>
                    <a:pt x="10756" y="5674"/>
                  </a:cubicBezTo>
                  <a:cubicBezTo>
                    <a:pt x="10761" y="5674"/>
                    <a:pt x="10766" y="5674"/>
                    <a:pt x="10771" y="5674"/>
                  </a:cubicBezTo>
                  <a:cubicBezTo>
                    <a:pt x="11317" y="5674"/>
                    <a:pt x="10341" y="7092"/>
                    <a:pt x="8774" y="8535"/>
                  </a:cubicBezTo>
                  <a:cubicBezTo>
                    <a:pt x="8849" y="9539"/>
                    <a:pt x="9652" y="10443"/>
                    <a:pt x="11961" y="10568"/>
                  </a:cubicBezTo>
                  <a:cubicBezTo>
                    <a:pt x="12102" y="10574"/>
                    <a:pt x="12240" y="10577"/>
                    <a:pt x="12376" y="10577"/>
                  </a:cubicBezTo>
                  <a:cubicBezTo>
                    <a:pt x="14096" y="10577"/>
                    <a:pt x="15369" y="10143"/>
                    <a:pt x="16253" y="9514"/>
                  </a:cubicBezTo>
                  <a:cubicBezTo>
                    <a:pt x="15114" y="8352"/>
                    <a:pt x="16308" y="6382"/>
                    <a:pt x="17247" y="6382"/>
                  </a:cubicBezTo>
                  <a:cubicBezTo>
                    <a:pt x="17302" y="6382"/>
                    <a:pt x="17355" y="6388"/>
                    <a:pt x="17408" y="6402"/>
                  </a:cubicBezTo>
                  <a:cubicBezTo>
                    <a:pt x="18211" y="6628"/>
                    <a:pt x="17960" y="8360"/>
                    <a:pt x="16253" y="9514"/>
                  </a:cubicBezTo>
                  <a:cubicBezTo>
                    <a:pt x="16629" y="9916"/>
                    <a:pt x="17282" y="10217"/>
                    <a:pt x="18286" y="10343"/>
                  </a:cubicBezTo>
                  <a:cubicBezTo>
                    <a:pt x="18538" y="10370"/>
                    <a:pt x="18778" y="10383"/>
                    <a:pt x="19008" y="10383"/>
                  </a:cubicBezTo>
                  <a:cubicBezTo>
                    <a:pt x="22585" y="10383"/>
                    <a:pt x="23582" y="7281"/>
                    <a:pt x="23582" y="7281"/>
                  </a:cubicBezTo>
                  <a:cubicBezTo>
                    <a:pt x="23582" y="7281"/>
                    <a:pt x="23607" y="11723"/>
                    <a:pt x="25188" y="13631"/>
                  </a:cubicBezTo>
                  <a:cubicBezTo>
                    <a:pt x="25188" y="13631"/>
                    <a:pt x="25188" y="13631"/>
                    <a:pt x="25188" y="13656"/>
                  </a:cubicBezTo>
                  <a:cubicBezTo>
                    <a:pt x="25439" y="13555"/>
                    <a:pt x="25715" y="13480"/>
                    <a:pt x="25991" y="13455"/>
                  </a:cubicBezTo>
                  <a:lnTo>
                    <a:pt x="25991" y="13354"/>
                  </a:lnTo>
                  <a:cubicBezTo>
                    <a:pt x="25991" y="13354"/>
                    <a:pt x="28150" y="9113"/>
                    <a:pt x="26443" y="5524"/>
                  </a:cubicBezTo>
                  <a:cubicBezTo>
                    <a:pt x="25460" y="3442"/>
                    <a:pt x="23861" y="3000"/>
                    <a:pt x="22681" y="3000"/>
                  </a:cubicBezTo>
                  <a:cubicBezTo>
                    <a:pt x="21813" y="3000"/>
                    <a:pt x="21172" y="3240"/>
                    <a:pt x="21172" y="3240"/>
                  </a:cubicBezTo>
                  <a:cubicBezTo>
                    <a:pt x="21172" y="3240"/>
                    <a:pt x="19164" y="127"/>
                    <a:pt x="12463" y="2"/>
                  </a:cubicBezTo>
                  <a:cubicBezTo>
                    <a:pt x="12390" y="1"/>
                    <a:pt x="12318" y="0"/>
                    <a:pt x="12246" y="0"/>
                  </a:cubicBezTo>
                  <a:close/>
                </a:path>
              </a:pathLst>
            </a:custGeom>
            <a:solidFill>
              <a:srgbClr val="A5712D"/>
            </a:solidFill>
            <a:ln w="9525" cap="flat" cmpd="sng">
              <a:solidFill>
                <a:srgbClr val="A571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819;p64"/>
            <p:cNvSpPr/>
            <p:nvPr/>
          </p:nvSpPr>
          <p:spPr>
            <a:xfrm>
              <a:off x="2354150" y="3445645"/>
              <a:ext cx="60322" cy="65942"/>
            </a:xfrm>
            <a:custGeom>
              <a:avLst/>
              <a:gdLst/>
              <a:ahLst/>
              <a:cxnLst/>
              <a:rect l="l" t="t" r="r" b="b"/>
              <a:pathLst>
                <a:path w="2619" h="2863" extrusionOk="0">
                  <a:moveTo>
                    <a:pt x="2073" y="1"/>
                  </a:moveTo>
                  <a:cubicBezTo>
                    <a:pt x="2068" y="1"/>
                    <a:pt x="2063" y="1"/>
                    <a:pt x="2058" y="1"/>
                  </a:cubicBezTo>
                  <a:cubicBezTo>
                    <a:pt x="1230" y="26"/>
                    <a:pt x="0" y="1507"/>
                    <a:pt x="101" y="2862"/>
                  </a:cubicBezTo>
                  <a:cubicBezTo>
                    <a:pt x="1643" y="1419"/>
                    <a:pt x="2619" y="1"/>
                    <a:pt x="2073" y="1"/>
                  </a:cubicBezTo>
                  <a:close/>
                </a:path>
              </a:pathLst>
            </a:custGeom>
            <a:solidFill>
              <a:srgbClr val="A57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820;p64"/>
            <p:cNvSpPr/>
            <p:nvPr/>
          </p:nvSpPr>
          <p:spPr>
            <a:xfrm>
              <a:off x="2723545" y="3954962"/>
              <a:ext cx="93673" cy="365940"/>
            </a:xfrm>
            <a:custGeom>
              <a:avLst/>
              <a:gdLst/>
              <a:ahLst/>
              <a:cxnLst/>
              <a:rect l="l" t="t" r="r" b="b"/>
              <a:pathLst>
                <a:path w="4067" h="15888" extrusionOk="0">
                  <a:moveTo>
                    <a:pt x="879" y="0"/>
                  </a:moveTo>
                  <a:lnTo>
                    <a:pt x="879" y="0"/>
                  </a:lnTo>
                  <a:cubicBezTo>
                    <a:pt x="1130" y="1205"/>
                    <a:pt x="1431" y="2836"/>
                    <a:pt x="1682" y="4518"/>
                  </a:cubicBezTo>
                  <a:cubicBezTo>
                    <a:pt x="1858" y="5145"/>
                    <a:pt x="1933" y="5798"/>
                    <a:pt x="1933" y="6476"/>
                  </a:cubicBezTo>
                  <a:cubicBezTo>
                    <a:pt x="2184" y="8484"/>
                    <a:pt x="2309" y="10366"/>
                    <a:pt x="2134" y="11495"/>
                  </a:cubicBezTo>
                  <a:cubicBezTo>
                    <a:pt x="1833" y="13127"/>
                    <a:pt x="1080" y="14633"/>
                    <a:pt x="0" y="15888"/>
                  </a:cubicBezTo>
                  <a:cubicBezTo>
                    <a:pt x="1180" y="15386"/>
                    <a:pt x="2209" y="14532"/>
                    <a:pt x="2912" y="13478"/>
                  </a:cubicBezTo>
                  <a:cubicBezTo>
                    <a:pt x="4066" y="11847"/>
                    <a:pt x="3590" y="5020"/>
                    <a:pt x="2811" y="929"/>
                  </a:cubicBezTo>
                  <a:cubicBezTo>
                    <a:pt x="2184" y="904"/>
                    <a:pt x="1105" y="176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821;p64"/>
            <p:cNvSpPr/>
            <p:nvPr/>
          </p:nvSpPr>
          <p:spPr>
            <a:xfrm>
              <a:off x="2629895" y="3852629"/>
              <a:ext cx="158418" cy="123731"/>
            </a:xfrm>
            <a:custGeom>
              <a:avLst/>
              <a:gdLst/>
              <a:ahLst/>
              <a:cxnLst/>
              <a:rect l="l" t="t" r="r" b="b"/>
              <a:pathLst>
                <a:path w="6878" h="5372" extrusionOk="0">
                  <a:moveTo>
                    <a:pt x="1055" y="1"/>
                  </a:moveTo>
                  <a:cubicBezTo>
                    <a:pt x="728" y="202"/>
                    <a:pt x="377" y="377"/>
                    <a:pt x="0" y="553"/>
                  </a:cubicBezTo>
                  <a:cubicBezTo>
                    <a:pt x="151" y="515"/>
                    <a:pt x="302" y="496"/>
                    <a:pt x="452" y="496"/>
                  </a:cubicBezTo>
                  <a:cubicBezTo>
                    <a:pt x="603" y="496"/>
                    <a:pt x="753" y="515"/>
                    <a:pt x="904" y="553"/>
                  </a:cubicBezTo>
                  <a:lnTo>
                    <a:pt x="904" y="503"/>
                  </a:lnTo>
                  <a:cubicBezTo>
                    <a:pt x="904" y="503"/>
                    <a:pt x="4242" y="980"/>
                    <a:pt x="4669" y="3038"/>
                  </a:cubicBezTo>
                  <a:cubicBezTo>
                    <a:pt x="4744" y="3364"/>
                    <a:pt x="4844" y="3866"/>
                    <a:pt x="4945" y="4468"/>
                  </a:cubicBezTo>
                  <a:cubicBezTo>
                    <a:pt x="5171" y="4619"/>
                    <a:pt x="6250" y="5372"/>
                    <a:pt x="6877" y="5372"/>
                  </a:cubicBezTo>
                  <a:cubicBezTo>
                    <a:pt x="6752" y="4644"/>
                    <a:pt x="6576" y="3916"/>
                    <a:pt x="6375" y="3213"/>
                  </a:cubicBezTo>
                  <a:cubicBezTo>
                    <a:pt x="5447" y="377"/>
                    <a:pt x="1808" y="26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22;p64"/>
            <p:cNvSpPr/>
            <p:nvPr/>
          </p:nvSpPr>
          <p:spPr>
            <a:xfrm>
              <a:off x="2693488" y="4104674"/>
              <a:ext cx="83262" cy="219707"/>
            </a:xfrm>
            <a:custGeom>
              <a:avLst/>
              <a:gdLst/>
              <a:ahLst/>
              <a:cxnLst/>
              <a:rect l="l" t="t" r="r" b="b"/>
              <a:pathLst>
                <a:path w="3615" h="9539" extrusionOk="0">
                  <a:moveTo>
                    <a:pt x="3238" y="1"/>
                  </a:moveTo>
                  <a:cubicBezTo>
                    <a:pt x="3238" y="1130"/>
                    <a:pt x="2836" y="2059"/>
                    <a:pt x="1958" y="2511"/>
                  </a:cubicBezTo>
                  <a:cubicBezTo>
                    <a:pt x="1504" y="2757"/>
                    <a:pt x="993" y="2874"/>
                    <a:pt x="489" y="2874"/>
                  </a:cubicBezTo>
                  <a:cubicBezTo>
                    <a:pt x="325" y="2874"/>
                    <a:pt x="161" y="2862"/>
                    <a:pt x="0" y="2837"/>
                  </a:cubicBezTo>
                  <a:lnTo>
                    <a:pt x="0" y="2837"/>
                  </a:lnTo>
                  <a:lnTo>
                    <a:pt x="803" y="9538"/>
                  </a:lnTo>
                  <a:lnTo>
                    <a:pt x="829" y="9538"/>
                  </a:lnTo>
                  <a:cubicBezTo>
                    <a:pt x="1004" y="9513"/>
                    <a:pt x="1155" y="9463"/>
                    <a:pt x="1305" y="9413"/>
                  </a:cubicBezTo>
                  <a:cubicBezTo>
                    <a:pt x="2385" y="8158"/>
                    <a:pt x="3138" y="6627"/>
                    <a:pt x="3439" y="5021"/>
                  </a:cubicBezTo>
                  <a:cubicBezTo>
                    <a:pt x="3614" y="3891"/>
                    <a:pt x="3489" y="2009"/>
                    <a:pt x="3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23;p64"/>
            <p:cNvSpPr/>
            <p:nvPr/>
          </p:nvSpPr>
          <p:spPr>
            <a:xfrm>
              <a:off x="2578440" y="3893097"/>
              <a:ext cx="191377" cy="277795"/>
            </a:xfrm>
            <a:custGeom>
              <a:avLst/>
              <a:gdLst/>
              <a:ahLst/>
              <a:cxnLst/>
              <a:rect l="l" t="t" r="r" b="b"/>
              <a:pathLst>
                <a:path w="8309" h="12061" extrusionOk="0">
                  <a:moveTo>
                    <a:pt x="2686" y="1"/>
                  </a:moveTo>
                  <a:cubicBezTo>
                    <a:pt x="2661" y="76"/>
                    <a:pt x="2636" y="126"/>
                    <a:pt x="2611" y="176"/>
                  </a:cubicBezTo>
                  <a:cubicBezTo>
                    <a:pt x="2259" y="1406"/>
                    <a:pt x="1983" y="2636"/>
                    <a:pt x="1808" y="3891"/>
                  </a:cubicBezTo>
                  <a:cubicBezTo>
                    <a:pt x="2837" y="3966"/>
                    <a:pt x="2510" y="5397"/>
                    <a:pt x="2510" y="5397"/>
                  </a:cubicBezTo>
                  <a:cubicBezTo>
                    <a:pt x="2510" y="5397"/>
                    <a:pt x="2561" y="5472"/>
                    <a:pt x="2636" y="5573"/>
                  </a:cubicBezTo>
                  <a:cubicBezTo>
                    <a:pt x="2812" y="5798"/>
                    <a:pt x="2987" y="6024"/>
                    <a:pt x="3163" y="6225"/>
                  </a:cubicBezTo>
                  <a:cubicBezTo>
                    <a:pt x="2862" y="6752"/>
                    <a:pt x="1657" y="8459"/>
                    <a:pt x="26" y="8610"/>
                  </a:cubicBezTo>
                  <a:lnTo>
                    <a:pt x="1" y="8635"/>
                  </a:lnTo>
                  <a:cubicBezTo>
                    <a:pt x="1256" y="10040"/>
                    <a:pt x="3113" y="11722"/>
                    <a:pt x="4995" y="12023"/>
                  </a:cubicBezTo>
                  <a:cubicBezTo>
                    <a:pt x="5156" y="12048"/>
                    <a:pt x="5320" y="12060"/>
                    <a:pt x="5484" y="12060"/>
                  </a:cubicBezTo>
                  <a:cubicBezTo>
                    <a:pt x="5988" y="12060"/>
                    <a:pt x="6499" y="11943"/>
                    <a:pt x="6953" y="11697"/>
                  </a:cubicBezTo>
                  <a:cubicBezTo>
                    <a:pt x="7857" y="11245"/>
                    <a:pt x="8258" y="10316"/>
                    <a:pt x="8258" y="9162"/>
                  </a:cubicBezTo>
                  <a:cubicBezTo>
                    <a:pt x="8308" y="8509"/>
                    <a:pt x="8208" y="7831"/>
                    <a:pt x="7982" y="7229"/>
                  </a:cubicBezTo>
                  <a:cubicBezTo>
                    <a:pt x="7380" y="5071"/>
                    <a:pt x="6250" y="3113"/>
                    <a:pt x="4719" y="1532"/>
                  </a:cubicBezTo>
                  <a:cubicBezTo>
                    <a:pt x="4142" y="904"/>
                    <a:pt x="3439" y="377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24;p64"/>
            <p:cNvSpPr/>
            <p:nvPr/>
          </p:nvSpPr>
          <p:spPr>
            <a:xfrm>
              <a:off x="2306173" y="4331866"/>
              <a:ext cx="395998" cy="384067"/>
            </a:xfrm>
            <a:custGeom>
              <a:avLst/>
              <a:gdLst/>
              <a:ahLst/>
              <a:cxnLst/>
              <a:rect l="l" t="t" r="r" b="b"/>
              <a:pathLst>
                <a:path w="17193" h="16675" extrusionOk="0">
                  <a:moveTo>
                    <a:pt x="17193" y="1"/>
                  </a:moveTo>
                  <a:cubicBezTo>
                    <a:pt x="14077" y="768"/>
                    <a:pt x="10999" y="1014"/>
                    <a:pt x="8326" y="1014"/>
                  </a:cubicBezTo>
                  <a:cubicBezTo>
                    <a:pt x="3742" y="1014"/>
                    <a:pt x="349" y="290"/>
                    <a:pt x="0" y="226"/>
                  </a:cubicBezTo>
                  <a:lnTo>
                    <a:pt x="0" y="226"/>
                  </a:lnTo>
                  <a:cubicBezTo>
                    <a:pt x="25" y="427"/>
                    <a:pt x="25" y="603"/>
                    <a:pt x="25" y="804"/>
                  </a:cubicBezTo>
                  <a:cubicBezTo>
                    <a:pt x="75" y="1707"/>
                    <a:pt x="151" y="2485"/>
                    <a:pt x="201" y="3163"/>
                  </a:cubicBezTo>
                  <a:cubicBezTo>
                    <a:pt x="226" y="3263"/>
                    <a:pt x="226" y="3339"/>
                    <a:pt x="251" y="3439"/>
                  </a:cubicBezTo>
                  <a:cubicBezTo>
                    <a:pt x="728" y="7831"/>
                    <a:pt x="1682" y="12148"/>
                    <a:pt x="3137" y="16315"/>
                  </a:cubicBezTo>
                  <a:cubicBezTo>
                    <a:pt x="3137" y="16315"/>
                    <a:pt x="4371" y="16569"/>
                    <a:pt x="5485" y="16569"/>
                  </a:cubicBezTo>
                  <a:cubicBezTo>
                    <a:pt x="5896" y="16569"/>
                    <a:pt x="6290" y="16535"/>
                    <a:pt x="6601" y="16440"/>
                  </a:cubicBezTo>
                  <a:cubicBezTo>
                    <a:pt x="6576" y="13303"/>
                    <a:pt x="6174" y="4016"/>
                    <a:pt x="6601" y="2285"/>
                  </a:cubicBezTo>
                  <a:cubicBezTo>
                    <a:pt x="6952" y="2310"/>
                    <a:pt x="7454" y="2335"/>
                    <a:pt x="8132" y="2335"/>
                  </a:cubicBezTo>
                  <a:cubicBezTo>
                    <a:pt x="8709" y="2335"/>
                    <a:pt x="9287" y="2310"/>
                    <a:pt x="9864" y="2234"/>
                  </a:cubicBezTo>
                  <a:lnTo>
                    <a:pt x="9864" y="2310"/>
                  </a:lnTo>
                  <a:cubicBezTo>
                    <a:pt x="11546" y="13328"/>
                    <a:pt x="12298" y="16315"/>
                    <a:pt x="12298" y="16315"/>
                  </a:cubicBezTo>
                  <a:cubicBezTo>
                    <a:pt x="12836" y="16604"/>
                    <a:pt x="13738" y="16674"/>
                    <a:pt x="14495" y="16674"/>
                  </a:cubicBezTo>
                  <a:cubicBezTo>
                    <a:pt x="15116" y="16674"/>
                    <a:pt x="15640" y="16627"/>
                    <a:pt x="15787" y="16616"/>
                  </a:cubicBezTo>
                  <a:cubicBezTo>
                    <a:pt x="16239" y="14081"/>
                    <a:pt x="16816" y="6476"/>
                    <a:pt x="17193" y="26"/>
                  </a:cubicBezTo>
                  <a:lnTo>
                    <a:pt x="171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25;p64"/>
            <p:cNvSpPr/>
            <p:nvPr/>
          </p:nvSpPr>
          <p:spPr>
            <a:xfrm>
              <a:off x="2640306" y="3877827"/>
              <a:ext cx="48576" cy="49981"/>
            </a:xfrm>
            <a:custGeom>
              <a:avLst/>
              <a:gdLst/>
              <a:ahLst/>
              <a:cxnLst/>
              <a:rect l="l" t="t" r="r" b="b"/>
              <a:pathLst>
                <a:path w="2109" h="2170" extrusionOk="0">
                  <a:moveTo>
                    <a:pt x="928" y="0"/>
                  </a:moveTo>
                  <a:cubicBezTo>
                    <a:pt x="601" y="0"/>
                    <a:pt x="243" y="145"/>
                    <a:pt x="0" y="664"/>
                  </a:cubicBezTo>
                  <a:cubicBezTo>
                    <a:pt x="753" y="1040"/>
                    <a:pt x="1456" y="1542"/>
                    <a:pt x="2033" y="2170"/>
                  </a:cubicBezTo>
                  <a:lnTo>
                    <a:pt x="2033" y="2144"/>
                  </a:lnTo>
                  <a:cubicBezTo>
                    <a:pt x="2033" y="2144"/>
                    <a:pt x="2108" y="839"/>
                    <a:pt x="1807" y="388"/>
                  </a:cubicBezTo>
                  <a:cubicBezTo>
                    <a:pt x="1782" y="388"/>
                    <a:pt x="1707" y="237"/>
                    <a:pt x="1707" y="237"/>
                  </a:cubicBezTo>
                  <a:cubicBezTo>
                    <a:pt x="1707" y="237"/>
                    <a:pt x="1344" y="0"/>
                    <a:pt x="928" y="0"/>
                  </a:cubicBezTo>
                  <a:close/>
                </a:path>
              </a:pathLst>
            </a:custGeom>
            <a:solidFill>
              <a:srgbClr val="E37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26;p64"/>
            <p:cNvSpPr/>
            <p:nvPr/>
          </p:nvSpPr>
          <p:spPr>
            <a:xfrm>
              <a:off x="2577289" y="3864053"/>
              <a:ext cx="108690" cy="138932"/>
            </a:xfrm>
            <a:custGeom>
              <a:avLst/>
              <a:gdLst/>
              <a:ahLst/>
              <a:cxnLst/>
              <a:rect l="l" t="t" r="r" b="b"/>
              <a:pathLst>
                <a:path w="4719" h="6032" extrusionOk="0">
                  <a:moveTo>
                    <a:pt x="2711" y="0"/>
                  </a:moveTo>
                  <a:cubicBezTo>
                    <a:pt x="2560" y="0"/>
                    <a:pt x="2410" y="19"/>
                    <a:pt x="2259" y="57"/>
                  </a:cubicBezTo>
                  <a:cubicBezTo>
                    <a:pt x="1908" y="82"/>
                    <a:pt x="1582" y="233"/>
                    <a:pt x="1306" y="458"/>
                  </a:cubicBezTo>
                  <a:cubicBezTo>
                    <a:pt x="1255" y="484"/>
                    <a:pt x="1205" y="509"/>
                    <a:pt x="1155" y="534"/>
                  </a:cubicBezTo>
                  <a:cubicBezTo>
                    <a:pt x="1055" y="609"/>
                    <a:pt x="954" y="709"/>
                    <a:pt x="879" y="810"/>
                  </a:cubicBezTo>
                  <a:cubicBezTo>
                    <a:pt x="25" y="1990"/>
                    <a:pt x="0" y="5303"/>
                    <a:pt x="0" y="5303"/>
                  </a:cubicBezTo>
                  <a:cubicBezTo>
                    <a:pt x="409" y="5759"/>
                    <a:pt x="1002" y="6032"/>
                    <a:pt x="1625" y="6032"/>
                  </a:cubicBezTo>
                  <a:cubicBezTo>
                    <a:pt x="1652" y="6032"/>
                    <a:pt x="1680" y="6031"/>
                    <a:pt x="1707" y="6030"/>
                  </a:cubicBezTo>
                  <a:lnTo>
                    <a:pt x="1707" y="5955"/>
                  </a:lnTo>
                  <a:cubicBezTo>
                    <a:pt x="1707" y="5955"/>
                    <a:pt x="1757" y="5629"/>
                    <a:pt x="1833" y="5152"/>
                  </a:cubicBezTo>
                  <a:cubicBezTo>
                    <a:pt x="2008" y="3897"/>
                    <a:pt x="2284" y="2642"/>
                    <a:pt x="2661" y="1437"/>
                  </a:cubicBezTo>
                  <a:cubicBezTo>
                    <a:pt x="2661" y="1387"/>
                    <a:pt x="2686" y="1312"/>
                    <a:pt x="2711" y="1262"/>
                  </a:cubicBezTo>
                  <a:cubicBezTo>
                    <a:pt x="2937" y="780"/>
                    <a:pt x="3276" y="637"/>
                    <a:pt x="3597" y="637"/>
                  </a:cubicBezTo>
                  <a:cubicBezTo>
                    <a:pt x="4063" y="637"/>
                    <a:pt x="4493" y="935"/>
                    <a:pt x="4493" y="935"/>
                  </a:cubicBezTo>
                  <a:cubicBezTo>
                    <a:pt x="4493" y="935"/>
                    <a:pt x="4518" y="960"/>
                    <a:pt x="4518" y="986"/>
                  </a:cubicBezTo>
                  <a:lnTo>
                    <a:pt x="4644" y="1211"/>
                  </a:lnTo>
                  <a:cubicBezTo>
                    <a:pt x="4644" y="1211"/>
                    <a:pt x="4719" y="233"/>
                    <a:pt x="3163" y="57"/>
                  </a:cubicBezTo>
                  <a:cubicBezTo>
                    <a:pt x="3012" y="19"/>
                    <a:pt x="2862" y="0"/>
                    <a:pt x="2711" y="0"/>
                  </a:cubicBezTo>
                  <a:close/>
                </a:path>
              </a:pathLst>
            </a:custGeom>
            <a:solidFill>
              <a:srgbClr val="F7B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27;p64"/>
            <p:cNvSpPr/>
            <p:nvPr/>
          </p:nvSpPr>
          <p:spPr>
            <a:xfrm>
              <a:off x="2556467" y="4707618"/>
              <a:ext cx="113919" cy="36852"/>
            </a:xfrm>
            <a:custGeom>
              <a:avLst/>
              <a:gdLst/>
              <a:ahLst/>
              <a:cxnLst/>
              <a:rect l="l" t="t" r="r" b="b"/>
              <a:pathLst>
                <a:path w="4946" h="1600" extrusionOk="0">
                  <a:moveTo>
                    <a:pt x="1457" y="1"/>
                  </a:moveTo>
                  <a:cubicBezTo>
                    <a:pt x="1457" y="1"/>
                    <a:pt x="1" y="955"/>
                    <a:pt x="327" y="1406"/>
                  </a:cubicBezTo>
                  <a:cubicBezTo>
                    <a:pt x="436" y="1546"/>
                    <a:pt x="893" y="1600"/>
                    <a:pt x="1477" y="1600"/>
                  </a:cubicBezTo>
                  <a:cubicBezTo>
                    <a:pt x="2778" y="1600"/>
                    <a:pt x="4714" y="1336"/>
                    <a:pt x="4870" y="1180"/>
                  </a:cubicBezTo>
                  <a:cubicBezTo>
                    <a:pt x="4920" y="879"/>
                    <a:pt x="4945" y="578"/>
                    <a:pt x="4920" y="302"/>
                  </a:cubicBezTo>
                  <a:lnTo>
                    <a:pt x="4920" y="302"/>
                  </a:lnTo>
                  <a:cubicBezTo>
                    <a:pt x="4785" y="313"/>
                    <a:pt x="4262" y="360"/>
                    <a:pt x="3641" y="360"/>
                  </a:cubicBezTo>
                  <a:cubicBezTo>
                    <a:pt x="2884" y="360"/>
                    <a:pt x="1981" y="290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28;p64"/>
            <p:cNvSpPr/>
            <p:nvPr/>
          </p:nvSpPr>
          <p:spPr>
            <a:xfrm>
              <a:off x="2567454" y="4021434"/>
              <a:ext cx="83861" cy="70549"/>
            </a:xfrm>
            <a:custGeom>
              <a:avLst/>
              <a:gdLst/>
              <a:ahLst/>
              <a:cxnLst/>
              <a:rect l="l" t="t" r="r" b="b"/>
              <a:pathLst>
                <a:path w="3641" h="3063" extrusionOk="0">
                  <a:moveTo>
                    <a:pt x="3113" y="1"/>
                  </a:moveTo>
                  <a:cubicBezTo>
                    <a:pt x="2787" y="578"/>
                    <a:pt x="1607" y="2435"/>
                    <a:pt x="26" y="2485"/>
                  </a:cubicBezTo>
                  <a:lnTo>
                    <a:pt x="1" y="2510"/>
                  </a:lnTo>
                  <a:cubicBezTo>
                    <a:pt x="51" y="2561"/>
                    <a:pt x="101" y="2636"/>
                    <a:pt x="151" y="2686"/>
                  </a:cubicBezTo>
                  <a:lnTo>
                    <a:pt x="478" y="3063"/>
                  </a:lnTo>
                  <a:lnTo>
                    <a:pt x="503" y="3012"/>
                  </a:lnTo>
                  <a:cubicBezTo>
                    <a:pt x="567" y="3016"/>
                    <a:pt x="630" y="3018"/>
                    <a:pt x="692" y="3018"/>
                  </a:cubicBezTo>
                  <a:cubicBezTo>
                    <a:pt x="2632" y="3018"/>
                    <a:pt x="3348" y="1164"/>
                    <a:pt x="3640" y="653"/>
                  </a:cubicBezTo>
                  <a:cubicBezTo>
                    <a:pt x="3439" y="452"/>
                    <a:pt x="3264" y="226"/>
                    <a:pt x="3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29;p64"/>
            <p:cNvSpPr/>
            <p:nvPr/>
          </p:nvSpPr>
          <p:spPr>
            <a:xfrm>
              <a:off x="2541450" y="3976682"/>
              <a:ext cx="101758" cy="102587"/>
            </a:xfrm>
            <a:custGeom>
              <a:avLst/>
              <a:gdLst/>
              <a:ahLst/>
              <a:cxnLst/>
              <a:rect l="l" t="t" r="r" b="b"/>
              <a:pathLst>
                <a:path w="4418" h="4454" extrusionOk="0">
                  <a:moveTo>
                    <a:pt x="962" y="1"/>
                  </a:moveTo>
                  <a:cubicBezTo>
                    <a:pt x="847" y="1"/>
                    <a:pt x="776" y="92"/>
                    <a:pt x="728" y="212"/>
                  </a:cubicBezTo>
                  <a:cubicBezTo>
                    <a:pt x="678" y="287"/>
                    <a:pt x="678" y="387"/>
                    <a:pt x="678" y="488"/>
                  </a:cubicBezTo>
                  <a:cubicBezTo>
                    <a:pt x="427" y="689"/>
                    <a:pt x="276" y="1015"/>
                    <a:pt x="327" y="1341"/>
                  </a:cubicBezTo>
                  <a:lnTo>
                    <a:pt x="301" y="1341"/>
                  </a:lnTo>
                  <a:cubicBezTo>
                    <a:pt x="301" y="1341"/>
                    <a:pt x="50" y="1341"/>
                    <a:pt x="25" y="1918"/>
                  </a:cubicBezTo>
                  <a:cubicBezTo>
                    <a:pt x="0" y="2220"/>
                    <a:pt x="327" y="3399"/>
                    <a:pt x="1130" y="4453"/>
                  </a:cubicBezTo>
                  <a:lnTo>
                    <a:pt x="1155" y="4428"/>
                  </a:lnTo>
                  <a:cubicBezTo>
                    <a:pt x="2736" y="4353"/>
                    <a:pt x="3916" y="2521"/>
                    <a:pt x="4217" y="1944"/>
                  </a:cubicBezTo>
                  <a:cubicBezTo>
                    <a:pt x="4142" y="1843"/>
                    <a:pt x="4091" y="1768"/>
                    <a:pt x="4091" y="1768"/>
                  </a:cubicBezTo>
                  <a:cubicBezTo>
                    <a:pt x="4091" y="1768"/>
                    <a:pt x="4418" y="337"/>
                    <a:pt x="3414" y="262"/>
                  </a:cubicBezTo>
                  <a:lnTo>
                    <a:pt x="3389" y="262"/>
                  </a:lnTo>
                  <a:cubicBezTo>
                    <a:pt x="3313" y="764"/>
                    <a:pt x="3263" y="1065"/>
                    <a:pt x="3263" y="1065"/>
                  </a:cubicBezTo>
                  <a:lnTo>
                    <a:pt x="3263" y="1140"/>
                  </a:lnTo>
                  <a:cubicBezTo>
                    <a:pt x="3236" y="1141"/>
                    <a:pt x="3208" y="1142"/>
                    <a:pt x="3181" y="1142"/>
                  </a:cubicBezTo>
                  <a:cubicBezTo>
                    <a:pt x="2558" y="1142"/>
                    <a:pt x="1964" y="869"/>
                    <a:pt x="1531" y="413"/>
                  </a:cubicBezTo>
                  <a:cubicBezTo>
                    <a:pt x="1269" y="111"/>
                    <a:pt x="1089" y="1"/>
                    <a:pt x="96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30;p64"/>
            <p:cNvSpPr/>
            <p:nvPr/>
          </p:nvSpPr>
          <p:spPr>
            <a:xfrm>
              <a:off x="2444898" y="3886187"/>
              <a:ext cx="97151" cy="48553"/>
            </a:xfrm>
            <a:custGeom>
              <a:avLst/>
              <a:gdLst/>
              <a:ahLst/>
              <a:cxnLst/>
              <a:rect l="l" t="t" r="r" b="b"/>
              <a:pathLst>
                <a:path w="4218" h="2108" extrusionOk="0">
                  <a:moveTo>
                    <a:pt x="3062" y="1"/>
                  </a:moveTo>
                  <a:cubicBezTo>
                    <a:pt x="2298" y="1"/>
                    <a:pt x="1576" y="198"/>
                    <a:pt x="737" y="198"/>
                  </a:cubicBezTo>
                  <a:cubicBezTo>
                    <a:pt x="517" y="198"/>
                    <a:pt x="290" y="184"/>
                    <a:pt x="51" y="150"/>
                  </a:cubicBezTo>
                  <a:lnTo>
                    <a:pt x="1" y="527"/>
                  </a:lnTo>
                  <a:lnTo>
                    <a:pt x="1" y="878"/>
                  </a:lnTo>
                  <a:cubicBezTo>
                    <a:pt x="1" y="878"/>
                    <a:pt x="402" y="2108"/>
                    <a:pt x="2285" y="2108"/>
                  </a:cubicBezTo>
                  <a:cubicBezTo>
                    <a:pt x="3991" y="2083"/>
                    <a:pt x="4192" y="702"/>
                    <a:pt x="4192" y="702"/>
                  </a:cubicBezTo>
                  <a:lnTo>
                    <a:pt x="4217" y="702"/>
                  </a:lnTo>
                  <a:cubicBezTo>
                    <a:pt x="4217" y="552"/>
                    <a:pt x="4192" y="326"/>
                    <a:pt x="4192" y="175"/>
                  </a:cubicBezTo>
                  <a:cubicBezTo>
                    <a:pt x="3795" y="45"/>
                    <a:pt x="3424" y="1"/>
                    <a:pt x="306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31;p64"/>
            <p:cNvSpPr/>
            <p:nvPr/>
          </p:nvSpPr>
          <p:spPr>
            <a:xfrm>
              <a:off x="2344315" y="4707618"/>
              <a:ext cx="113919" cy="36852"/>
            </a:xfrm>
            <a:custGeom>
              <a:avLst/>
              <a:gdLst/>
              <a:ahLst/>
              <a:cxnLst/>
              <a:rect l="l" t="t" r="r" b="b"/>
              <a:pathLst>
                <a:path w="4946" h="1600" extrusionOk="0">
                  <a:moveTo>
                    <a:pt x="1456" y="1"/>
                  </a:moveTo>
                  <a:cubicBezTo>
                    <a:pt x="1456" y="1"/>
                    <a:pt x="1" y="955"/>
                    <a:pt x="327" y="1406"/>
                  </a:cubicBezTo>
                  <a:cubicBezTo>
                    <a:pt x="436" y="1546"/>
                    <a:pt x="892" y="1600"/>
                    <a:pt x="1478" y="1600"/>
                  </a:cubicBezTo>
                  <a:cubicBezTo>
                    <a:pt x="2781" y="1600"/>
                    <a:pt x="4722" y="1336"/>
                    <a:pt x="4895" y="1180"/>
                  </a:cubicBezTo>
                  <a:cubicBezTo>
                    <a:pt x="4945" y="829"/>
                    <a:pt x="4945" y="478"/>
                    <a:pt x="4920" y="151"/>
                  </a:cubicBezTo>
                  <a:lnTo>
                    <a:pt x="4920" y="151"/>
                  </a:lnTo>
                  <a:cubicBezTo>
                    <a:pt x="4627" y="242"/>
                    <a:pt x="4253" y="276"/>
                    <a:pt x="3860" y="276"/>
                  </a:cubicBezTo>
                  <a:cubicBezTo>
                    <a:pt x="2737" y="276"/>
                    <a:pt x="1456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32;p64"/>
            <p:cNvSpPr/>
            <p:nvPr/>
          </p:nvSpPr>
          <p:spPr>
            <a:xfrm>
              <a:off x="2229866" y="4346906"/>
              <a:ext cx="80936" cy="59562"/>
            </a:xfrm>
            <a:custGeom>
              <a:avLst/>
              <a:gdLst/>
              <a:ahLst/>
              <a:cxnLst/>
              <a:rect l="l" t="t" r="r" b="b"/>
              <a:pathLst>
                <a:path w="3514" h="2586" extrusionOk="0">
                  <a:moveTo>
                    <a:pt x="50" y="0"/>
                  </a:moveTo>
                  <a:lnTo>
                    <a:pt x="0" y="151"/>
                  </a:lnTo>
                  <a:cubicBezTo>
                    <a:pt x="0" y="151"/>
                    <a:pt x="126" y="2159"/>
                    <a:pt x="502" y="2309"/>
                  </a:cubicBezTo>
                  <a:cubicBezTo>
                    <a:pt x="553" y="2328"/>
                    <a:pt x="608" y="2338"/>
                    <a:pt x="663" y="2338"/>
                  </a:cubicBezTo>
                  <a:cubicBezTo>
                    <a:pt x="823" y="2338"/>
                    <a:pt x="986" y="2258"/>
                    <a:pt x="1079" y="2108"/>
                  </a:cubicBezTo>
                  <a:cubicBezTo>
                    <a:pt x="1205" y="2385"/>
                    <a:pt x="1456" y="2560"/>
                    <a:pt x="1757" y="2585"/>
                  </a:cubicBezTo>
                  <a:cubicBezTo>
                    <a:pt x="2083" y="2535"/>
                    <a:pt x="2359" y="2385"/>
                    <a:pt x="2560" y="2108"/>
                  </a:cubicBezTo>
                  <a:cubicBezTo>
                    <a:pt x="2560" y="2108"/>
                    <a:pt x="3141" y="2523"/>
                    <a:pt x="3435" y="2523"/>
                  </a:cubicBezTo>
                  <a:cubicBezTo>
                    <a:pt x="3464" y="2523"/>
                    <a:pt x="3491" y="2519"/>
                    <a:pt x="3514" y="2510"/>
                  </a:cubicBezTo>
                  <a:cubicBezTo>
                    <a:pt x="3464" y="1832"/>
                    <a:pt x="3388" y="1029"/>
                    <a:pt x="3338" y="151"/>
                  </a:cubicBezTo>
                  <a:lnTo>
                    <a:pt x="3263" y="151"/>
                  </a:lnTo>
                  <a:cubicBezTo>
                    <a:pt x="2817" y="268"/>
                    <a:pt x="2357" y="326"/>
                    <a:pt x="1898" y="326"/>
                  </a:cubicBezTo>
                  <a:cubicBezTo>
                    <a:pt x="1271" y="326"/>
                    <a:pt x="644" y="217"/>
                    <a:pt x="50" y="0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33;p64"/>
            <p:cNvSpPr/>
            <p:nvPr/>
          </p:nvSpPr>
          <p:spPr>
            <a:xfrm>
              <a:off x="2141974" y="3482658"/>
              <a:ext cx="682177" cy="410716"/>
            </a:xfrm>
            <a:custGeom>
              <a:avLst/>
              <a:gdLst/>
              <a:ahLst/>
              <a:cxnLst/>
              <a:rect l="l" t="t" r="r" b="b"/>
              <a:pathLst>
                <a:path w="29618" h="17832" extrusionOk="0">
                  <a:moveTo>
                    <a:pt x="24096" y="1"/>
                  </a:moveTo>
                  <a:cubicBezTo>
                    <a:pt x="24096" y="1"/>
                    <a:pt x="23105" y="3082"/>
                    <a:pt x="19558" y="3082"/>
                  </a:cubicBezTo>
                  <a:cubicBezTo>
                    <a:pt x="19317" y="3082"/>
                    <a:pt x="19065" y="3068"/>
                    <a:pt x="18800" y="3037"/>
                  </a:cubicBezTo>
                  <a:cubicBezTo>
                    <a:pt x="17796" y="2937"/>
                    <a:pt x="17169" y="2636"/>
                    <a:pt x="16792" y="2234"/>
                  </a:cubicBezTo>
                  <a:cubicBezTo>
                    <a:pt x="15901" y="2828"/>
                    <a:pt x="14657" y="3277"/>
                    <a:pt x="12983" y="3277"/>
                  </a:cubicBezTo>
                  <a:cubicBezTo>
                    <a:pt x="12818" y="3277"/>
                    <a:pt x="12649" y="3272"/>
                    <a:pt x="12475" y="3263"/>
                  </a:cubicBezTo>
                  <a:cubicBezTo>
                    <a:pt x="10166" y="3163"/>
                    <a:pt x="9363" y="2234"/>
                    <a:pt x="9313" y="1230"/>
                  </a:cubicBezTo>
                  <a:cubicBezTo>
                    <a:pt x="7932" y="2510"/>
                    <a:pt x="6150" y="3816"/>
                    <a:pt x="4594" y="4217"/>
                  </a:cubicBezTo>
                  <a:lnTo>
                    <a:pt x="4619" y="4292"/>
                  </a:lnTo>
                  <a:cubicBezTo>
                    <a:pt x="4418" y="5020"/>
                    <a:pt x="4293" y="5773"/>
                    <a:pt x="4243" y="6526"/>
                  </a:cubicBezTo>
                  <a:cubicBezTo>
                    <a:pt x="3866" y="6300"/>
                    <a:pt x="3440" y="6175"/>
                    <a:pt x="2988" y="6150"/>
                  </a:cubicBezTo>
                  <a:cubicBezTo>
                    <a:pt x="1407" y="6150"/>
                    <a:pt x="126" y="7405"/>
                    <a:pt x="51" y="8986"/>
                  </a:cubicBezTo>
                  <a:cubicBezTo>
                    <a:pt x="1" y="10567"/>
                    <a:pt x="1181" y="11897"/>
                    <a:pt x="2762" y="12048"/>
                  </a:cubicBezTo>
                  <a:cubicBezTo>
                    <a:pt x="2795" y="12049"/>
                    <a:pt x="2828" y="12050"/>
                    <a:pt x="2861" y="12050"/>
                  </a:cubicBezTo>
                  <a:cubicBezTo>
                    <a:pt x="3553" y="12050"/>
                    <a:pt x="4218" y="11799"/>
                    <a:pt x="4745" y="11320"/>
                  </a:cubicBezTo>
                  <a:cubicBezTo>
                    <a:pt x="5347" y="13403"/>
                    <a:pt x="6527" y="15261"/>
                    <a:pt x="8535" y="16290"/>
                  </a:cubicBezTo>
                  <a:cubicBezTo>
                    <a:pt x="9840" y="16967"/>
                    <a:pt x="11270" y="17419"/>
                    <a:pt x="12726" y="17645"/>
                  </a:cubicBezTo>
                  <a:cubicBezTo>
                    <a:pt x="13559" y="17768"/>
                    <a:pt x="14399" y="17831"/>
                    <a:pt x="15239" y="17831"/>
                  </a:cubicBezTo>
                  <a:cubicBezTo>
                    <a:pt x="15943" y="17831"/>
                    <a:pt x="16646" y="17787"/>
                    <a:pt x="17344" y="17695"/>
                  </a:cubicBezTo>
                  <a:cubicBezTo>
                    <a:pt x="17746" y="17645"/>
                    <a:pt x="18147" y="17570"/>
                    <a:pt x="18549" y="17469"/>
                  </a:cubicBezTo>
                  <a:cubicBezTo>
                    <a:pt x="19101" y="17344"/>
                    <a:pt x="19653" y="17193"/>
                    <a:pt x="20206" y="16992"/>
                  </a:cubicBezTo>
                  <a:cubicBezTo>
                    <a:pt x="20507" y="16817"/>
                    <a:pt x="20833" y="16666"/>
                    <a:pt x="21159" y="16616"/>
                  </a:cubicBezTo>
                  <a:cubicBezTo>
                    <a:pt x="21536" y="16440"/>
                    <a:pt x="21887" y="16239"/>
                    <a:pt x="22213" y="16039"/>
                  </a:cubicBezTo>
                  <a:cubicBezTo>
                    <a:pt x="22715" y="15737"/>
                    <a:pt x="23167" y="15386"/>
                    <a:pt x="23569" y="14984"/>
                  </a:cubicBezTo>
                  <a:cubicBezTo>
                    <a:pt x="24422" y="14131"/>
                    <a:pt x="24949" y="12901"/>
                    <a:pt x="25250" y="11621"/>
                  </a:cubicBezTo>
                  <a:cubicBezTo>
                    <a:pt x="25677" y="11872"/>
                    <a:pt x="26129" y="12023"/>
                    <a:pt x="26606" y="12048"/>
                  </a:cubicBezTo>
                  <a:cubicBezTo>
                    <a:pt x="28187" y="12048"/>
                    <a:pt x="29492" y="10793"/>
                    <a:pt x="29542" y="9212"/>
                  </a:cubicBezTo>
                  <a:cubicBezTo>
                    <a:pt x="29618" y="7631"/>
                    <a:pt x="28413" y="6275"/>
                    <a:pt x="26832" y="6150"/>
                  </a:cubicBezTo>
                  <a:lnTo>
                    <a:pt x="26832" y="6175"/>
                  </a:lnTo>
                  <a:cubicBezTo>
                    <a:pt x="26781" y="6162"/>
                    <a:pt x="26731" y="6156"/>
                    <a:pt x="26678" y="6156"/>
                  </a:cubicBezTo>
                  <a:cubicBezTo>
                    <a:pt x="26625" y="6156"/>
                    <a:pt x="26568" y="6162"/>
                    <a:pt x="26505" y="6175"/>
                  </a:cubicBezTo>
                  <a:cubicBezTo>
                    <a:pt x="26229" y="6200"/>
                    <a:pt x="25953" y="6250"/>
                    <a:pt x="25702" y="6351"/>
                  </a:cubicBezTo>
                  <a:cubicBezTo>
                    <a:pt x="25702" y="6351"/>
                    <a:pt x="25702" y="6325"/>
                    <a:pt x="25702" y="6325"/>
                  </a:cubicBezTo>
                  <a:cubicBezTo>
                    <a:pt x="24146" y="4443"/>
                    <a:pt x="24096" y="1"/>
                    <a:pt x="24096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834;p64"/>
            <p:cNvSpPr/>
            <p:nvPr/>
          </p:nvSpPr>
          <p:spPr>
            <a:xfrm>
              <a:off x="2221183" y="3882686"/>
              <a:ext cx="491974" cy="479606"/>
            </a:xfrm>
            <a:custGeom>
              <a:avLst/>
              <a:gdLst/>
              <a:ahLst/>
              <a:cxnLst/>
              <a:rect l="l" t="t" r="r" b="b"/>
              <a:pathLst>
                <a:path w="21360" h="20823" extrusionOk="0">
                  <a:moveTo>
                    <a:pt x="16365" y="1"/>
                  </a:moveTo>
                  <a:cubicBezTo>
                    <a:pt x="15938" y="1"/>
                    <a:pt x="15512" y="26"/>
                    <a:pt x="15110" y="126"/>
                  </a:cubicBezTo>
                  <a:lnTo>
                    <a:pt x="15085" y="101"/>
                  </a:lnTo>
                  <a:cubicBezTo>
                    <a:pt x="14708" y="202"/>
                    <a:pt x="14307" y="252"/>
                    <a:pt x="13905" y="327"/>
                  </a:cubicBezTo>
                  <a:cubicBezTo>
                    <a:pt x="13905" y="478"/>
                    <a:pt x="13905" y="704"/>
                    <a:pt x="13905" y="829"/>
                  </a:cubicBezTo>
                  <a:cubicBezTo>
                    <a:pt x="13905" y="829"/>
                    <a:pt x="13704" y="2235"/>
                    <a:pt x="11998" y="2235"/>
                  </a:cubicBezTo>
                  <a:cubicBezTo>
                    <a:pt x="11978" y="2235"/>
                    <a:pt x="11959" y="2235"/>
                    <a:pt x="11940" y="2235"/>
                  </a:cubicBezTo>
                  <a:cubicBezTo>
                    <a:pt x="10083" y="2235"/>
                    <a:pt x="9714" y="1030"/>
                    <a:pt x="9714" y="1030"/>
                  </a:cubicBezTo>
                  <a:lnTo>
                    <a:pt x="9714" y="679"/>
                  </a:lnTo>
                  <a:cubicBezTo>
                    <a:pt x="9563" y="628"/>
                    <a:pt x="9413" y="603"/>
                    <a:pt x="9262" y="578"/>
                  </a:cubicBezTo>
                  <a:cubicBezTo>
                    <a:pt x="9066" y="550"/>
                    <a:pt x="8835" y="531"/>
                    <a:pt x="8576" y="531"/>
                  </a:cubicBezTo>
                  <a:cubicBezTo>
                    <a:pt x="7211" y="531"/>
                    <a:pt x="5070" y="1062"/>
                    <a:pt x="3213" y="3615"/>
                  </a:cubicBezTo>
                  <a:cubicBezTo>
                    <a:pt x="477" y="7405"/>
                    <a:pt x="1" y="19954"/>
                    <a:pt x="1" y="19954"/>
                  </a:cubicBezTo>
                  <a:cubicBezTo>
                    <a:pt x="126" y="20030"/>
                    <a:pt x="277" y="20105"/>
                    <a:pt x="427" y="20155"/>
                  </a:cubicBezTo>
                  <a:cubicBezTo>
                    <a:pt x="1021" y="20372"/>
                    <a:pt x="1648" y="20481"/>
                    <a:pt x="2275" y="20481"/>
                  </a:cubicBezTo>
                  <a:cubicBezTo>
                    <a:pt x="2734" y="20481"/>
                    <a:pt x="3194" y="20423"/>
                    <a:pt x="3640" y="20306"/>
                  </a:cubicBezTo>
                  <a:lnTo>
                    <a:pt x="3715" y="20306"/>
                  </a:lnTo>
                  <a:cubicBezTo>
                    <a:pt x="3715" y="20105"/>
                    <a:pt x="3690" y="19904"/>
                    <a:pt x="3690" y="19703"/>
                  </a:cubicBezTo>
                  <a:lnTo>
                    <a:pt x="3690" y="19703"/>
                  </a:lnTo>
                  <a:cubicBezTo>
                    <a:pt x="4178" y="20065"/>
                    <a:pt x="7490" y="20823"/>
                    <a:pt x="11979" y="20823"/>
                  </a:cubicBezTo>
                  <a:cubicBezTo>
                    <a:pt x="14647" y="20823"/>
                    <a:pt x="17730" y="20555"/>
                    <a:pt x="20883" y="19779"/>
                  </a:cubicBezTo>
                  <a:cubicBezTo>
                    <a:pt x="21084" y="19728"/>
                    <a:pt x="21259" y="19578"/>
                    <a:pt x="21360" y="19377"/>
                  </a:cubicBezTo>
                  <a:lnTo>
                    <a:pt x="21309" y="19151"/>
                  </a:lnTo>
                  <a:lnTo>
                    <a:pt x="20481" y="12450"/>
                  </a:lnTo>
                  <a:cubicBezTo>
                    <a:pt x="18624" y="12174"/>
                    <a:pt x="16767" y="10492"/>
                    <a:pt x="15512" y="9087"/>
                  </a:cubicBezTo>
                  <a:lnTo>
                    <a:pt x="15185" y="8710"/>
                  </a:lnTo>
                  <a:cubicBezTo>
                    <a:pt x="15135" y="8660"/>
                    <a:pt x="15085" y="8585"/>
                    <a:pt x="15035" y="8534"/>
                  </a:cubicBezTo>
                  <a:cubicBezTo>
                    <a:pt x="14232" y="7480"/>
                    <a:pt x="13905" y="6301"/>
                    <a:pt x="13930" y="5999"/>
                  </a:cubicBezTo>
                  <a:cubicBezTo>
                    <a:pt x="13955" y="5422"/>
                    <a:pt x="14206" y="5422"/>
                    <a:pt x="14232" y="5422"/>
                  </a:cubicBezTo>
                  <a:lnTo>
                    <a:pt x="14257" y="5422"/>
                  </a:lnTo>
                  <a:cubicBezTo>
                    <a:pt x="14206" y="5096"/>
                    <a:pt x="14332" y="4770"/>
                    <a:pt x="14608" y="4569"/>
                  </a:cubicBezTo>
                  <a:cubicBezTo>
                    <a:pt x="14583" y="4468"/>
                    <a:pt x="14608" y="4368"/>
                    <a:pt x="14658" y="4293"/>
                  </a:cubicBezTo>
                  <a:cubicBezTo>
                    <a:pt x="14706" y="4173"/>
                    <a:pt x="14771" y="4082"/>
                    <a:pt x="14883" y="4082"/>
                  </a:cubicBezTo>
                  <a:cubicBezTo>
                    <a:pt x="15006" y="4082"/>
                    <a:pt x="15186" y="4192"/>
                    <a:pt x="15461" y="4494"/>
                  </a:cubicBezTo>
                  <a:cubicBezTo>
                    <a:pt x="15461" y="4494"/>
                    <a:pt x="15512" y="1181"/>
                    <a:pt x="16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835;p64"/>
            <p:cNvSpPr/>
            <p:nvPr/>
          </p:nvSpPr>
          <p:spPr>
            <a:xfrm>
              <a:off x="2302695" y="4003400"/>
              <a:ext cx="53574" cy="335422"/>
            </a:xfrm>
            <a:custGeom>
              <a:avLst/>
              <a:gdLst/>
              <a:ahLst/>
              <a:cxnLst/>
              <a:rect l="l" t="t" r="r" b="b"/>
              <a:pathLst>
                <a:path w="2326" h="14563" extrusionOk="0">
                  <a:moveTo>
                    <a:pt x="2226" y="1"/>
                  </a:moveTo>
                  <a:cubicBezTo>
                    <a:pt x="2196" y="1"/>
                    <a:pt x="2169" y="17"/>
                    <a:pt x="2159" y="56"/>
                  </a:cubicBezTo>
                  <a:cubicBezTo>
                    <a:pt x="2159" y="56"/>
                    <a:pt x="2084" y="282"/>
                    <a:pt x="1958" y="658"/>
                  </a:cubicBezTo>
                  <a:lnTo>
                    <a:pt x="1707" y="1336"/>
                  </a:lnTo>
                  <a:cubicBezTo>
                    <a:pt x="1632" y="1587"/>
                    <a:pt x="1506" y="1888"/>
                    <a:pt x="1431" y="2214"/>
                  </a:cubicBezTo>
                  <a:cubicBezTo>
                    <a:pt x="1331" y="2566"/>
                    <a:pt x="1230" y="2917"/>
                    <a:pt x="1130" y="3293"/>
                  </a:cubicBezTo>
                  <a:cubicBezTo>
                    <a:pt x="1030" y="3695"/>
                    <a:pt x="929" y="4097"/>
                    <a:pt x="854" y="4523"/>
                  </a:cubicBezTo>
                  <a:cubicBezTo>
                    <a:pt x="753" y="4925"/>
                    <a:pt x="678" y="5377"/>
                    <a:pt x="578" y="5803"/>
                  </a:cubicBezTo>
                  <a:cubicBezTo>
                    <a:pt x="502" y="6255"/>
                    <a:pt x="452" y="6707"/>
                    <a:pt x="377" y="7159"/>
                  </a:cubicBezTo>
                  <a:cubicBezTo>
                    <a:pt x="352" y="7385"/>
                    <a:pt x="302" y="7610"/>
                    <a:pt x="277" y="7836"/>
                  </a:cubicBezTo>
                  <a:lnTo>
                    <a:pt x="201" y="8514"/>
                  </a:lnTo>
                  <a:cubicBezTo>
                    <a:pt x="176" y="8966"/>
                    <a:pt x="126" y="9418"/>
                    <a:pt x="101" y="9844"/>
                  </a:cubicBezTo>
                  <a:cubicBezTo>
                    <a:pt x="76" y="10271"/>
                    <a:pt x="51" y="10698"/>
                    <a:pt x="51" y="11074"/>
                  </a:cubicBezTo>
                  <a:cubicBezTo>
                    <a:pt x="26" y="11476"/>
                    <a:pt x="26" y="11852"/>
                    <a:pt x="26" y="12203"/>
                  </a:cubicBezTo>
                  <a:cubicBezTo>
                    <a:pt x="0" y="12881"/>
                    <a:pt x="26" y="13458"/>
                    <a:pt x="51" y="13860"/>
                  </a:cubicBezTo>
                  <a:cubicBezTo>
                    <a:pt x="76" y="14262"/>
                    <a:pt x="76" y="14487"/>
                    <a:pt x="76" y="14487"/>
                  </a:cubicBezTo>
                  <a:cubicBezTo>
                    <a:pt x="76" y="14538"/>
                    <a:pt x="126" y="14563"/>
                    <a:pt x="151" y="14563"/>
                  </a:cubicBezTo>
                  <a:cubicBezTo>
                    <a:pt x="201" y="14563"/>
                    <a:pt x="251" y="14538"/>
                    <a:pt x="251" y="14487"/>
                  </a:cubicBezTo>
                  <a:lnTo>
                    <a:pt x="251" y="13132"/>
                  </a:lnTo>
                  <a:cubicBezTo>
                    <a:pt x="251" y="12856"/>
                    <a:pt x="251" y="12530"/>
                    <a:pt x="277" y="12203"/>
                  </a:cubicBezTo>
                  <a:cubicBezTo>
                    <a:pt x="277" y="11852"/>
                    <a:pt x="277" y="11476"/>
                    <a:pt x="302" y="11099"/>
                  </a:cubicBezTo>
                  <a:cubicBezTo>
                    <a:pt x="327" y="10698"/>
                    <a:pt x="352" y="10296"/>
                    <a:pt x="402" y="9869"/>
                  </a:cubicBezTo>
                  <a:cubicBezTo>
                    <a:pt x="427" y="9443"/>
                    <a:pt x="477" y="8991"/>
                    <a:pt x="502" y="8539"/>
                  </a:cubicBezTo>
                  <a:cubicBezTo>
                    <a:pt x="528" y="8338"/>
                    <a:pt x="553" y="8112"/>
                    <a:pt x="578" y="7887"/>
                  </a:cubicBezTo>
                  <a:cubicBezTo>
                    <a:pt x="628" y="7661"/>
                    <a:pt x="653" y="7435"/>
                    <a:pt x="678" y="7209"/>
                  </a:cubicBezTo>
                  <a:cubicBezTo>
                    <a:pt x="753" y="6757"/>
                    <a:pt x="804" y="6305"/>
                    <a:pt x="879" y="5854"/>
                  </a:cubicBezTo>
                  <a:cubicBezTo>
                    <a:pt x="954" y="5427"/>
                    <a:pt x="1055" y="4975"/>
                    <a:pt x="1130" y="4573"/>
                  </a:cubicBezTo>
                  <a:cubicBezTo>
                    <a:pt x="1205" y="4147"/>
                    <a:pt x="1306" y="3745"/>
                    <a:pt x="1406" y="3369"/>
                  </a:cubicBezTo>
                  <a:cubicBezTo>
                    <a:pt x="1481" y="2992"/>
                    <a:pt x="1582" y="2641"/>
                    <a:pt x="1657" y="2289"/>
                  </a:cubicBezTo>
                  <a:cubicBezTo>
                    <a:pt x="1732" y="1963"/>
                    <a:pt x="1858" y="1662"/>
                    <a:pt x="1933" y="1411"/>
                  </a:cubicBezTo>
                  <a:cubicBezTo>
                    <a:pt x="2008" y="1135"/>
                    <a:pt x="2084" y="909"/>
                    <a:pt x="2134" y="708"/>
                  </a:cubicBezTo>
                  <a:lnTo>
                    <a:pt x="2310" y="106"/>
                  </a:lnTo>
                  <a:cubicBezTo>
                    <a:pt x="2325" y="44"/>
                    <a:pt x="2273" y="1"/>
                    <a:pt x="2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836;p64"/>
            <p:cNvSpPr/>
            <p:nvPr/>
          </p:nvSpPr>
          <p:spPr>
            <a:xfrm>
              <a:off x="2633949" y="4015423"/>
              <a:ext cx="78057" cy="60944"/>
            </a:xfrm>
            <a:custGeom>
              <a:avLst/>
              <a:gdLst/>
              <a:ahLst/>
              <a:cxnLst/>
              <a:rect l="l" t="t" r="r" b="b"/>
              <a:pathLst>
                <a:path w="3389" h="2646" extrusionOk="0">
                  <a:moveTo>
                    <a:pt x="78" y="0"/>
                  </a:moveTo>
                  <a:cubicBezTo>
                    <a:pt x="67" y="0"/>
                    <a:pt x="58" y="3"/>
                    <a:pt x="50" y="11"/>
                  </a:cubicBezTo>
                  <a:cubicBezTo>
                    <a:pt x="0" y="36"/>
                    <a:pt x="0" y="86"/>
                    <a:pt x="25" y="136"/>
                  </a:cubicBezTo>
                  <a:cubicBezTo>
                    <a:pt x="126" y="312"/>
                    <a:pt x="251" y="513"/>
                    <a:pt x="377" y="688"/>
                  </a:cubicBezTo>
                  <a:cubicBezTo>
                    <a:pt x="427" y="764"/>
                    <a:pt x="502" y="864"/>
                    <a:pt x="577" y="939"/>
                  </a:cubicBezTo>
                  <a:lnTo>
                    <a:pt x="803" y="1190"/>
                  </a:lnTo>
                  <a:cubicBezTo>
                    <a:pt x="979" y="1391"/>
                    <a:pt x="1180" y="1567"/>
                    <a:pt x="1381" y="1742"/>
                  </a:cubicBezTo>
                  <a:cubicBezTo>
                    <a:pt x="1581" y="1893"/>
                    <a:pt x="1807" y="2044"/>
                    <a:pt x="2033" y="2169"/>
                  </a:cubicBezTo>
                  <a:cubicBezTo>
                    <a:pt x="2234" y="2295"/>
                    <a:pt x="2435" y="2395"/>
                    <a:pt x="2661" y="2470"/>
                  </a:cubicBezTo>
                  <a:cubicBezTo>
                    <a:pt x="2811" y="2520"/>
                    <a:pt x="2962" y="2571"/>
                    <a:pt x="3112" y="2621"/>
                  </a:cubicBezTo>
                  <a:lnTo>
                    <a:pt x="3288" y="2646"/>
                  </a:lnTo>
                  <a:cubicBezTo>
                    <a:pt x="3338" y="2646"/>
                    <a:pt x="3363" y="2621"/>
                    <a:pt x="3388" y="2596"/>
                  </a:cubicBezTo>
                  <a:cubicBezTo>
                    <a:pt x="3388" y="2546"/>
                    <a:pt x="3388" y="2495"/>
                    <a:pt x="3338" y="2495"/>
                  </a:cubicBezTo>
                  <a:lnTo>
                    <a:pt x="3163" y="2420"/>
                  </a:lnTo>
                  <a:cubicBezTo>
                    <a:pt x="3062" y="2370"/>
                    <a:pt x="2912" y="2320"/>
                    <a:pt x="2761" y="2244"/>
                  </a:cubicBezTo>
                  <a:cubicBezTo>
                    <a:pt x="2585" y="2144"/>
                    <a:pt x="2384" y="2044"/>
                    <a:pt x="2184" y="1918"/>
                  </a:cubicBezTo>
                  <a:cubicBezTo>
                    <a:pt x="1757" y="1642"/>
                    <a:pt x="1381" y="1341"/>
                    <a:pt x="1004" y="989"/>
                  </a:cubicBezTo>
                  <a:cubicBezTo>
                    <a:pt x="929" y="914"/>
                    <a:pt x="853" y="839"/>
                    <a:pt x="753" y="764"/>
                  </a:cubicBezTo>
                  <a:cubicBezTo>
                    <a:pt x="678" y="688"/>
                    <a:pt x="628" y="613"/>
                    <a:pt x="552" y="538"/>
                  </a:cubicBezTo>
                  <a:cubicBezTo>
                    <a:pt x="427" y="387"/>
                    <a:pt x="326" y="262"/>
                    <a:pt x="251" y="186"/>
                  </a:cubicBezTo>
                  <a:lnTo>
                    <a:pt x="151" y="36"/>
                  </a:lnTo>
                  <a:cubicBezTo>
                    <a:pt x="133" y="18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837;p64"/>
            <p:cNvSpPr/>
            <p:nvPr/>
          </p:nvSpPr>
          <p:spPr>
            <a:xfrm>
              <a:off x="2545481" y="3986747"/>
              <a:ext cx="13912" cy="39340"/>
            </a:xfrm>
            <a:custGeom>
              <a:avLst/>
              <a:gdLst/>
              <a:ahLst/>
              <a:cxnLst/>
              <a:rect l="l" t="t" r="r" b="b"/>
              <a:pathLst>
                <a:path w="604" h="1708" extrusionOk="0">
                  <a:moveTo>
                    <a:pt x="453" y="1"/>
                  </a:moveTo>
                  <a:cubicBezTo>
                    <a:pt x="377" y="76"/>
                    <a:pt x="302" y="126"/>
                    <a:pt x="227" y="176"/>
                  </a:cubicBezTo>
                  <a:cubicBezTo>
                    <a:pt x="177" y="227"/>
                    <a:pt x="152" y="277"/>
                    <a:pt x="126" y="327"/>
                  </a:cubicBezTo>
                  <a:cubicBezTo>
                    <a:pt x="76" y="377"/>
                    <a:pt x="51" y="427"/>
                    <a:pt x="26" y="503"/>
                  </a:cubicBezTo>
                  <a:cubicBezTo>
                    <a:pt x="26" y="553"/>
                    <a:pt x="1" y="628"/>
                    <a:pt x="1" y="678"/>
                  </a:cubicBezTo>
                  <a:lnTo>
                    <a:pt x="1" y="879"/>
                  </a:lnTo>
                  <a:cubicBezTo>
                    <a:pt x="1" y="1005"/>
                    <a:pt x="51" y="1130"/>
                    <a:pt x="101" y="1256"/>
                  </a:cubicBezTo>
                  <a:cubicBezTo>
                    <a:pt x="177" y="1356"/>
                    <a:pt x="227" y="1431"/>
                    <a:pt x="302" y="1507"/>
                  </a:cubicBezTo>
                  <a:cubicBezTo>
                    <a:pt x="377" y="1582"/>
                    <a:pt x="453" y="1657"/>
                    <a:pt x="553" y="1707"/>
                  </a:cubicBezTo>
                  <a:lnTo>
                    <a:pt x="578" y="1707"/>
                  </a:lnTo>
                  <a:cubicBezTo>
                    <a:pt x="603" y="1682"/>
                    <a:pt x="603" y="1657"/>
                    <a:pt x="603" y="1657"/>
                  </a:cubicBezTo>
                  <a:lnTo>
                    <a:pt x="578" y="1582"/>
                  </a:lnTo>
                  <a:cubicBezTo>
                    <a:pt x="553" y="1532"/>
                    <a:pt x="503" y="1456"/>
                    <a:pt x="478" y="1381"/>
                  </a:cubicBezTo>
                  <a:cubicBezTo>
                    <a:pt x="428" y="1306"/>
                    <a:pt x="403" y="1230"/>
                    <a:pt x="377" y="1130"/>
                  </a:cubicBezTo>
                  <a:lnTo>
                    <a:pt x="327" y="1005"/>
                  </a:lnTo>
                  <a:cubicBezTo>
                    <a:pt x="327" y="954"/>
                    <a:pt x="302" y="904"/>
                    <a:pt x="302" y="854"/>
                  </a:cubicBezTo>
                  <a:cubicBezTo>
                    <a:pt x="302" y="804"/>
                    <a:pt x="277" y="754"/>
                    <a:pt x="302" y="703"/>
                  </a:cubicBezTo>
                  <a:cubicBezTo>
                    <a:pt x="327" y="653"/>
                    <a:pt x="327" y="603"/>
                    <a:pt x="327" y="578"/>
                  </a:cubicBezTo>
                  <a:cubicBezTo>
                    <a:pt x="327" y="528"/>
                    <a:pt x="352" y="478"/>
                    <a:pt x="352" y="452"/>
                  </a:cubicBezTo>
                  <a:cubicBezTo>
                    <a:pt x="377" y="427"/>
                    <a:pt x="403" y="377"/>
                    <a:pt x="403" y="327"/>
                  </a:cubicBezTo>
                  <a:cubicBezTo>
                    <a:pt x="478" y="201"/>
                    <a:pt x="553" y="76"/>
                    <a:pt x="553" y="76"/>
                  </a:cubicBezTo>
                  <a:cubicBezTo>
                    <a:pt x="553" y="76"/>
                    <a:pt x="553" y="51"/>
                    <a:pt x="528" y="26"/>
                  </a:cubicBezTo>
                  <a:cubicBezTo>
                    <a:pt x="503" y="1"/>
                    <a:pt x="478" y="1"/>
                    <a:pt x="453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838;p64"/>
            <p:cNvSpPr/>
            <p:nvPr/>
          </p:nvSpPr>
          <p:spPr>
            <a:xfrm>
              <a:off x="2554740" y="3972859"/>
              <a:ext cx="68245" cy="39938"/>
            </a:xfrm>
            <a:custGeom>
              <a:avLst/>
              <a:gdLst/>
              <a:ahLst/>
              <a:cxnLst/>
              <a:rect l="l" t="t" r="r" b="b"/>
              <a:pathLst>
                <a:path w="2963" h="1734" extrusionOk="0">
                  <a:moveTo>
                    <a:pt x="414" y="0"/>
                  </a:moveTo>
                  <a:cubicBezTo>
                    <a:pt x="341" y="0"/>
                    <a:pt x="266" y="28"/>
                    <a:pt x="201" y="77"/>
                  </a:cubicBezTo>
                  <a:cubicBezTo>
                    <a:pt x="126" y="152"/>
                    <a:pt x="76" y="227"/>
                    <a:pt x="51" y="302"/>
                  </a:cubicBezTo>
                  <a:cubicBezTo>
                    <a:pt x="26" y="378"/>
                    <a:pt x="1" y="453"/>
                    <a:pt x="1" y="553"/>
                  </a:cubicBezTo>
                  <a:cubicBezTo>
                    <a:pt x="1" y="579"/>
                    <a:pt x="1" y="629"/>
                    <a:pt x="1" y="679"/>
                  </a:cubicBezTo>
                  <a:lnTo>
                    <a:pt x="26" y="779"/>
                  </a:lnTo>
                  <a:cubicBezTo>
                    <a:pt x="26" y="830"/>
                    <a:pt x="51" y="905"/>
                    <a:pt x="76" y="955"/>
                  </a:cubicBezTo>
                  <a:cubicBezTo>
                    <a:pt x="101" y="1030"/>
                    <a:pt x="126" y="1081"/>
                    <a:pt x="151" y="1131"/>
                  </a:cubicBezTo>
                  <a:cubicBezTo>
                    <a:pt x="226" y="1306"/>
                    <a:pt x="327" y="1457"/>
                    <a:pt x="452" y="1582"/>
                  </a:cubicBezTo>
                  <a:cubicBezTo>
                    <a:pt x="503" y="1633"/>
                    <a:pt x="553" y="1683"/>
                    <a:pt x="603" y="1733"/>
                  </a:cubicBezTo>
                  <a:lnTo>
                    <a:pt x="653" y="1733"/>
                  </a:lnTo>
                  <a:cubicBezTo>
                    <a:pt x="678" y="1708"/>
                    <a:pt x="678" y="1683"/>
                    <a:pt x="653" y="1683"/>
                  </a:cubicBezTo>
                  <a:cubicBezTo>
                    <a:pt x="653" y="1683"/>
                    <a:pt x="628" y="1608"/>
                    <a:pt x="553" y="1507"/>
                  </a:cubicBezTo>
                  <a:cubicBezTo>
                    <a:pt x="452" y="1357"/>
                    <a:pt x="377" y="1206"/>
                    <a:pt x="327" y="1055"/>
                  </a:cubicBezTo>
                  <a:cubicBezTo>
                    <a:pt x="302" y="1005"/>
                    <a:pt x="277" y="955"/>
                    <a:pt x="277" y="905"/>
                  </a:cubicBezTo>
                  <a:cubicBezTo>
                    <a:pt x="252" y="855"/>
                    <a:pt x="252" y="804"/>
                    <a:pt x="252" y="729"/>
                  </a:cubicBezTo>
                  <a:lnTo>
                    <a:pt x="252" y="654"/>
                  </a:lnTo>
                  <a:cubicBezTo>
                    <a:pt x="252" y="629"/>
                    <a:pt x="252" y="604"/>
                    <a:pt x="252" y="579"/>
                  </a:cubicBezTo>
                  <a:cubicBezTo>
                    <a:pt x="252" y="528"/>
                    <a:pt x="277" y="478"/>
                    <a:pt x="302" y="428"/>
                  </a:cubicBezTo>
                  <a:cubicBezTo>
                    <a:pt x="302" y="378"/>
                    <a:pt x="327" y="328"/>
                    <a:pt x="377" y="302"/>
                  </a:cubicBezTo>
                  <a:lnTo>
                    <a:pt x="452" y="302"/>
                  </a:lnTo>
                  <a:cubicBezTo>
                    <a:pt x="553" y="353"/>
                    <a:pt x="653" y="428"/>
                    <a:pt x="728" y="528"/>
                  </a:cubicBezTo>
                  <a:lnTo>
                    <a:pt x="879" y="679"/>
                  </a:lnTo>
                  <a:lnTo>
                    <a:pt x="1055" y="830"/>
                  </a:lnTo>
                  <a:cubicBezTo>
                    <a:pt x="1155" y="930"/>
                    <a:pt x="1281" y="1030"/>
                    <a:pt x="1406" y="1106"/>
                  </a:cubicBezTo>
                  <a:cubicBezTo>
                    <a:pt x="1532" y="1181"/>
                    <a:pt x="1657" y="1231"/>
                    <a:pt x="1808" y="1281"/>
                  </a:cubicBezTo>
                  <a:cubicBezTo>
                    <a:pt x="1908" y="1306"/>
                    <a:pt x="2034" y="1331"/>
                    <a:pt x="2159" y="1357"/>
                  </a:cubicBezTo>
                  <a:cubicBezTo>
                    <a:pt x="2259" y="1382"/>
                    <a:pt x="2360" y="1382"/>
                    <a:pt x="2485" y="1382"/>
                  </a:cubicBezTo>
                  <a:lnTo>
                    <a:pt x="2711" y="1382"/>
                  </a:lnTo>
                  <a:lnTo>
                    <a:pt x="2912" y="1331"/>
                  </a:lnTo>
                  <a:cubicBezTo>
                    <a:pt x="2937" y="1331"/>
                    <a:pt x="2962" y="1306"/>
                    <a:pt x="2962" y="1281"/>
                  </a:cubicBezTo>
                  <a:cubicBezTo>
                    <a:pt x="2962" y="1256"/>
                    <a:pt x="2937" y="1231"/>
                    <a:pt x="2912" y="1231"/>
                  </a:cubicBezTo>
                  <a:lnTo>
                    <a:pt x="2711" y="1231"/>
                  </a:lnTo>
                  <a:cubicBezTo>
                    <a:pt x="2636" y="1206"/>
                    <a:pt x="2561" y="1206"/>
                    <a:pt x="2485" y="1206"/>
                  </a:cubicBezTo>
                  <a:cubicBezTo>
                    <a:pt x="2410" y="1181"/>
                    <a:pt x="2310" y="1156"/>
                    <a:pt x="2209" y="1131"/>
                  </a:cubicBezTo>
                  <a:cubicBezTo>
                    <a:pt x="2109" y="1106"/>
                    <a:pt x="2008" y="1081"/>
                    <a:pt x="1908" y="1030"/>
                  </a:cubicBezTo>
                  <a:cubicBezTo>
                    <a:pt x="1783" y="980"/>
                    <a:pt x="1682" y="930"/>
                    <a:pt x="1582" y="855"/>
                  </a:cubicBezTo>
                  <a:cubicBezTo>
                    <a:pt x="1481" y="779"/>
                    <a:pt x="1356" y="704"/>
                    <a:pt x="1281" y="604"/>
                  </a:cubicBezTo>
                  <a:lnTo>
                    <a:pt x="1130" y="478"/>
                  </a:lnTo>
                  <a:lnTo>
                    <a:pt x="954" y="302"/>
                  </a:lnTo>
                  <a:cubicBezTo>
                    <a:pt x="854" y="177"/>
                    <a:pt x="703" y="77"/>
                    <a:pt x="528" y="26"/>
                  </a:cubicBezTo>
                  <a:cubicBezTo>
                    <a:pt x="492" y="9"/>
                    <a:pt x="453" y="0"/>
                    <a:pt x="414" y="0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839;p64"/>
            <p:cNvSpPr/>
            <p:nvPr/>
          </p:nvSpPr>
          <p:spPr>
            <a:xfrm>
              <a:off x="2432760" y="3626749"/>
              <a:ext cx="58410" cy="34848"/>
            </a:xfrm>
            <a:custGeom>
              <a:avLst/>
              <a:gdLst/>
              <a:ahLst/>
              <a:cxnLst/>
              <a:rect l="l" t="t" r="r" b="b"/>
              <a:pathLst>
                <a:path w="2536" h="1513" extrusionOk="0">
                  <a:moveTo>
                    <a:pt x="1143" y="0"/>
                  </a:moveTo>
                  <a:cubicBezTo>
                    <a:pt x="1111" y="0"/>
                    <a:pt x="1080" y="7"/>
                    <a:pt x="1055" y="19"/>
                  </a:cubicBezTo>
                  <a:cubicBezTo>
                    <a:pt x="980" y="19"/>
                    <a:pt x="929" y="19"/>
                    <a:pt x="879" y="44"/>
                  </a:cubicBezTo>
                  <a:lnTo>
                    <a:pt x="779" y="69"/>
                  </a:lnTo>
                  <a:lnTo>
                    <a:pt x="703" y="69"/>
                  </a:lnTo>
                  <a:lnTo>
                    <a:pt x="678" y="95"/>
                  </a:lnTo>
                  <a:cubicBezTo>
                    <a:pt x="578" y="145"/>
                    <a:pt x="528" y="170"/>
                    <a:pt x="427" y="245"/>
                  </a:cubicBezTo>
                  <a:cubicBezTo>
                    <a:pt x="327" y="320"/>
                    <a:pt x="227" y="421"/>
                    <a:pt x="151" y="521"/>
                  </a:cubicBezTo>
                  <a:cubicBezTo>
                    <a:pt x="51" y="672"/>
                    <a:pt x="1" y="847"/>
                    <a:pt x="1" y="1048"/>
                  </a:cubicBezTo>
                  <a:cubicBezTo>
                    <a:pt x="1" y="1098"/>
                    <a:pt x="1" y="1174"/>
                    <a:pt x="1" y="1224"/>
                  </a:cubicBezTo>
                  <a:cubicBezTo>
                    <a:pt x="1" y="1274"/>
                    <a:pt x="1" y="1299"/>
                    <a:pt x="26" y="1349"/>
                  </a:cubicBezTo>
                  <a:cubicBezTo>
                    <a:pt x="26" y="1349"/>
                    <a:pt x="26" y="1375"/>
                    <a:pt x="26" y="1400"/>
                  </a:cubicBezTo>
                  <a:cubicBezTo>
                    <a:pt x="51" y="1475"/>
                    <a:pt x="120" y="1513"/>
                    <a:pt x="186" y="1513"/>
                  </a:cubicBezTo>
                  <a:cubicBezTo>
                    <a:pt x="252" y="1513"/>
                    <a:pt x="314" y="1475"/>
                    <a:pt x="327" y="1400"/>
                  </a:cubicBezTo>
                  <a:lnTo>
                    <a:pt x="327" y="1349"/>
                  </a:lnTo>
                  <a:lnTo>
                    <a:pt x="352" y="1249"/>
                  </a:lnTo>
                  <a:cubicBezTo>
                    <a:pt x="377" y="1149"/>
                    <a:pt x="427" y="1073"/>
                    <a:pt x="478" y="973"/>
                  </a:cubicBezTo>
                  <a:cubicBezTo>
                    <a:pt x="503" y="923"/>
                    <a:pt x="528" y="898"/>
                    <a:pt x="578" y="847"/>
                  </a:cubicBezTo>
                  <a:cubicBezTo>
                    <a:pt x="603" y="797"/>
                    <a:pt x="628" y="797"/>
                    <a:pt x="678" y="747"/>
                  </a:cubicBezTo>
                  <a:cubicBezTo>
                    <a:pt x="719" y="727"/>
                    <a:pt x="811" y="706"/>
                    <a:pt x="884" y="672"/>
                  </a:cubicBezTo>
                  <a:lnTo>
                    <a:pt x="980" y="672"/>
                  </a:lnTo>
                  <a:cubicBezTo>
                    <a:pt x="1030" y="647"/>
                    <a:pt x="1055" y="647"/>
                    <a:pt x="1105" y="647"/>
                  </a:cubicBezTo>
                  <a:cubicBezTo>
                    <a:pt x="1131" y="644"/>
                    <a:pt x="1157" y="643"/>
                    <a:pt x="1183" y="643"/>
                  </a:cubicBezTo>
                  <a:cubicBezTo>
                    <a:pt x="1412" y="643"/>
                    <a:pt x="1655" y="740"/>
                    <a:pt x="1858" y="898"/>
                  </a:cubicBezTo>
                  <a:cubicBezTo>
                    <a:pt x="1958" y="973"/>
                    <a:pt x="2034" y="1023"/>
                    <a:pt x="2109" y="1098"/>
                  </a:cubicBezTo>
                  <a:lnTo>
                    <a:pt x="2184" y="1174"/>
                  </a:lnTo>
                  <a:cubicBezTo>
                    <a:pt x="2217" y="1222"/>
                    <a:pt x="2281" y="1250"/>
                    <a:pt x="2342" y="1250"/>
                  </a:cubicBezTo>
                  <a:cubicBezTo>
                    <a:pt x="2376" y="1250"/>
                    <a:pt x="2409" y="1242"/>
                    <a:pt x="2435" y="1224"/>
                  </a:cubicBezTo>
                  <a:cubicBezTo>
                    <a:pt x="2511" y="1174"/>
                    <a:pt x="2536" y="1073"/>
                    <a:pt x="2511" y="998"/>
                  </a:cubicBezTo>
                  <a:cubicBezTo>
                    <a:pt x="2485" y="948"/>
                    <a:pt x="2460" y="898"/>
                    <a:pt x="2435" y="847"/>
                  </a:cubicBezTo>
                  <a:cubicBezTo>
                    <a:pt x="2285" y="546"/>
                    <a:pt x="2059" y="295"/>
                    <a:pt x="1758" y="145"/>
                  </a:cubicBezTo>
                  <a:cubicBezTo>
                    <a:pt x="1657" y="95"/>
                    <a:pt x="1532" y="44"/>
                    <a:pt x="1431" y="44"/>
                  </a:cubicBezTo>
                  <a:cubicBezTo>
                    <a:pt x="1356" y="19"/>
                    <a:pt x="1306" y="19"/>
                    <a:pt x="1231" y="19"/>
                  </a:cubicBezTo>
                  <a:cubicBezTo>
                    <a:pt x="1205" y="7"/>
                    <a:pt x="1174" y="0"/>
                    <a:pt x="1143" y="0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840;p64"/>
            <p:cNvSpPr/>
            <p:nvPr/>
          </p:nvSpPr>
          <p:spPr>
            <a:xfrm>
              <a:off x="2313106" y="3619586"/>
              <a:ext cx="60529" cy="52123"/>
            </a:xfrm>
            <a:custGeom>
              <a:avLst/>
              <a:gdLst/>
              <a:ahLst/>
              <a:cxnLst/>
              <a:rect l="l" t="t" r="r" b="b"/>
              <a:pathLst>
                <a:path w="2628" h="2263" extrusionOk="0">
                  <a:moveTo>
                    <a:pt x="1467" y="1"/>
                  </a:moveTo>
                  <a:cubicBezTo>
                    <a:pt x="1201" y="1"/>
                    <a:pt x="929" y="95"/>
                    <a:pt x="703" y="305"/>
                  </a:cubicBezTo>
                  <a:cubicBezTo>
                    <a:pt x="0" y="983"/>
                    <a:pt x="452" y="2213"/>
                    <a:pt x="1456" y="2263"/>
                  </a:cubicBezTo>
                  <a:cubicBezTo>
                    <a:pt x="2083" y="2263"/>
                    <a:pt x="2611" y="1786"/>
                    <a:pt x="2611" y="1158"/>
                  </a:cubicBezTo>
                  <a:cubicBezTo>
                    <a:pt x="2628" y="466"/>
                    <a:pt x="2060" y="1"/>
                    <a:pt x="146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841;p64"/>
            <p:cNvSpPr/>
            <p:nvPr/>
          </p:nvSpPr>
          <p:spPr>
            <a:xfrm>
              <a:off x="2542026" y="3621314"/>
              <a:ext cx="61128" cy="52169"/>
            </a:xfrm>
            <a:custGeom>
              <a:avLst/>
              <a:gdLst/>
              <a:ahLst/>
              <a:cxnLst/>
              <a:rect l="l" t="t" r="r" b="b"/>
              <a:pathLst>
                <a:path w="2654" h="2265" extrusionOk="0">
                  <a:moveTo>
                    <a:pt x="1493" y="1"/>
                  </a:moveTo>
                  <a:cubicBezTo>
                    <a:pt x="1226" y="1"/>
                    <a:pt x="954" y="95"/>
                    <a:pt x="728" y="305"/>
                  </a:cubicBezTo>
                  <a:cubicBezTo>
                    <a:pt x="0" y="1008"/>
                    <a:pt x="452" y="2238"/>
                    <a:pt x="1456" y="2263"/>
                  </a:cubicBezTo>
                  <a:cubicBezTo>
                    <a:pt x="1471" y="2264"/>
                    <a:pt x="1486" y="2264"/>
                    <a:pt x="1501" y="2264"/>
                  </a:cubicBezTo>
                  <a:cubicBezTo>
                    <a:pt x="2109" y="2264"/>
                    <a:pt x="2611" y="1771"/>
                    <a:pt x="2636" y="1159"/>
                  </a:cubicBezTo>
                  <a:cubicBezTo>
                    <a:pt x="2653" y="466"/>
                    <a:pt x="2085" y="1"/>
                    <a:pt x="14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842;p64"/>
            <p:cNvSpPr/>
            <p:nvPr/>
          </p:nvSpPr>
          <p:spPr>
            <a:xfrm>
              <a:off x="2371816" y="3678872"/>
              <a:ext cx="178893" cy="59908"/>
            </a:xfrm>
            <a:custGeom>
              <a:avLst/>
              <a:gdLst/>
              <a:ahLst/>
              <a:cxnLst/>
              <a:rect l="l" t="t" r="r" b="b"/>
              <a:pathLst>
                <a:path w="7767" h="2601" extrusionOk="0">
                  <a:moveTo>
                    <a:pt x="227" y="1"/>
                  </a:moveTo>
                  <a:cubicBezTo>
                    <a:pt x="114" y="1"/>
                    <a:pt x="1" y="121"/>
                    <a:pt x="87" y="241"/>
                  </a:cubicBezTo>
                  <a:lnTo>
                    <a:pt x="137" y="341"/>
                  </a:lnTo>
                  <a:cubicBezTo>
                    <a:pt x="162" y="417"/>
                    <a:pt x="212" y="492"/>
                    <a:pt x="262" y="592"/>
                  </a:cubicBezTo>
                  <a:cubicBezTo>
                    <a:pt x="363" y="743"/>
                    <a:pt x="438" y="868"/>
                    <a:pt x="538" y="969"/>
                  </a:cubicBezTo>
                  <a:cubicBezTo>
                    <a:pt x="664" y="1119"/>
                    <a:pt x="814" y="1270"/>
                    <a:pt x="940" y="1396"/>
                  </a:cubicBezTo>
                  <a:cubicBezTo>
                    <a:pt x="1316" y="1747"/>
                    <a:pt x="1743" y="2023"/>
                    <a:pt x="2195" y="2224"/>
                  </a:cubicBezTo>
                  <a:cubicBezTo>
                    <a:pt x="2471" y="2324"/>
                    <a:pt x="2747" y="2425"/>
                    <a:pt x="3023" y="2475"/>
                  </a:cubicBezTo>
                  <a:cubicBezTo>
                    <a:pt x="3299" y="2550"/>
                    <a:pt x="3600" y="2575"/>
                    <a:pt x="3902" y="2600"/>
                  </a:cubicBezTo>
                  <a:lnTo>
                    <a:pt x="4303" y="2600"/>
                  </a:lnTo>
                  <a:cubicBezTo>
                    <a:pt x="4429" y="2575"/>
                    <a:pt x="4604" y="2550"/>
                    <a:pt x="4755" y="2550"/>
                  </a:cubicBezTo>
                  <a:cubicBezTo>
                    <a:pt x="5031" y="2500"/>
                    <a:pt x="5307" y="2450"/>
                    <a:pt x="5583" y="2349"/>
                  </a:cubicBezTo>
                  <a:cubicBezTo>
                    <a:pt x="5834" y="2249"/>
                    <a:pt x="6060" y="2149"/>
                    <a:pt x="6286" y="1998"/>
                  </a:cubicBezTo>
                  <a:cubicBezTo>
                    <a:pt x="6512" y="1872"/>
                    <a:pt x="6688" y="1747"/>
                    <a:pt x="6863" y="1571"/>
                  </a:cubicBezTo>
                  <a:cubicBezTo>
                    <a:pt x="7139" y="1345"/>
                    <a:pt x="7365" y="1069"/>
                    <a:pt x="7541" y="768"/>
                  </a:cubicBezTo>
                  <a:cubicBezTo>
                    <a:pt x="7616" y="668"/>
                    <a:pt x="7666" y="567"/>
                    <a:pt x="7692" y="517"/>
                  </a:cubicBezTo>
                  <a:lnTo>
                    <a:pt x="7742" y="392"/>
                  </a:lnTo>
                  <a:cubicBezTo>
                    <a:pt x="7767" y="341"/>
                    <a:pt x="7742" y="241"/>
                    <a:pt x="7666" y="191"/>
                  </a:cubicBezTo>
                  <a:cubicBezTo>
                    <a:pt x="7640" y="173"/>
                    <a:pt x="7610" y="165"/>
                    <a:pt x="7580" y="165"/>
                  </a:cubicBezTo>
                  <a:cubicBezTo>
                    <a:pt x="7526" y="165"/>
                    <a:pt x="7473" y="192"/>
                    <a:pt x="7441" y="241"/>
                  </a:cubicBezTo>
                  <a:lnTo>
                    <a:pt x="7390" y="316"/>
                  </a:lnTo>
                  <a:cubicBezTo>
                    <a:pt x="7365" y="366"/>
                    <a:pt x="7315" y="442"/>
                    <a:pt x="7240" y="517"/>
                  </a:cubicBezTo>
                  <a:cubicBezTo>
                    <a:pt x="7039" y="768"/>
                    <a:pt x="6813" y="994"/>
                    <a:pt x="6562" y="1170"/>
                  </a:cubicBezTo>
                  <a:cubicBezTo>
                    <a:pt x="6211" y="1446"/>
                    <a:pt x="5809" y="1647"/>
                    <a:pt x="5408" y="1772"/>
                  </a:cubicBezTo>
                  <a:cubicBezTo>
                    <a:pt x="5157" y="1847"/>
                    <a:pt x="4931" y="1898"/>
                    <a:pt x="4680" y="1923"/>
                  </a:cubicBezTo>
                  <a:cubicBezTo>
                    <a:pt x="4554" y="1923"/>
                    <a:pt x="4454" y="1948"/>
                    <a:pt x="4303" y="1948"/>
                  </a:cubicBezTo>
                  <a:lnTo>
                    <a:pt x="3902" y="1948"/>
                  </a:lnTo>
                  <a:lnTo>
                    <a:pt x="3525" y="1923"/>
                  </a:lnTo>
                  <a:cubicBezTo>
                    <a:pt x="3400" y="1923"/>
                    <a:pt x="3274" y="1872"/>
                    <a:pt x="3149" y="1872"/>
                  </a:cubicBezTo>
                  <a:cubicBezTo>
                    <a:pt x="2898" y="1822"/>
                    <a:pt x="2672" y="1747"/>
                    <a:pt x="2446" y="1672"/>
                  </a:cubicBezTo>
                  <a:cubicBezTo>
                    <a:pt x="2019" y="1496"/>
                    <a:pt x="1643" y="1295"/>
                    <a:pt x="1291" y="1019"/>
                  </a:cubicBezTo>
                  <a:cubicBezTo>
                    <a:pt x="1141" y="894"/>
                    <a:pt x="990" y="793"/>
                    <a:pt x="890" y="668"/>
                  </a:cubicBezTo>
                  <a:cubicBezTo>
                    <a:pt x="764" y="542"/>
                    <a:pt x="664" y="442"/>
                    <a:pt x="614" y="341"/>
                  </a:cubicBezTo>
                  <a:cubicBezTo>
                    <a:pt x="538" y="266"/>
                    <a:pt x="463" y="191"/>
                    <a:pt x="438" y="141"/>
                  </a:cubicBezTo>
                  <a:lnTo>
                    <a:pt x="388" y="65"/>
                  </a:lnTo>
                  <a:lnTo>
                    <a:pt x="363" y="90"/>
                  </a:lnTo>
                  <a:cubicBezTo>
                    <a:pt x="331" y="27"/>
                    <a:pt x="27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843;p64"/>
            <p:cNvSpPr/>
            <p:nvPr/>
          </p:nvSpPr>
          <p:spPr>
            <a:xfrm>
              <a:off x="2248937" y="3679816"/>
              <a:ext cx="121243" cy="103508"/>
            </a:xfrm>
            <a:custGeom>
              <a:avLst/>
              <a:gdLst/>
              <a:ahLst/>
              <a:cxnLst/>
              <a:rect l="l" t="t" r="r" b="b"/>
              <a:pathLst>
                <a:path w="5264" h="4494" extrusionOk="0">
                  <a:moveTo>
                    <a:pt x="2978" y="1"/>
                  </a:moveTo>
                  <a:cubicBezTo>
                    <a:pt x="2446" y="1"/>
                    <a:pt x="1904" y="194"/>
                    <a:pt x="1456" y="627"/>
                  </a:cubicBezTo>
                  <a:cubicBezTo>
                    <a:pt x="0" y="1982"/>
                    <a:pt x="904" y="4417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3" y="4494"/>
                    <a:pt x="5197" y="3532"/>
                    <a:pt x="5246" y="2308"/>
                  </a:cubicBezTo>
                  <a:cubicBezTo>
                    <a:pt x="5263" y="930"/>
                    <a:pt x="4144" y="1"/>
                    <a:pt x="2978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844;p64"/>
            <p:cNvSpPr/>
            <p:nvPr/>
          </p:nvSpPr>
          <p:spPr>
            <a:xfrm>
              <a:off x="2555316" y="3676730"/>
              <a:ext cx="121243" cy="103715"/>
            </a:xfrm>
            <a:custGeom>
              <a:avLst/>
              <a:gdLst/>
              <a:ahLst/>
              <a:cxnLst/>
              <a:rect l="l" t="t" r="r" b="b"/>
              <a:pathLst>
                <a:path w="5264" h="4503" extrusionOk="0">
                  <a:moveTo>
                    <a:pt x="2975" y="1"/>
                  </a:moveTo>
                  <a:cubicBezTo>
                    <a:pt x="2447" y="1"/>
                    <a:pt x="1908" y="189"/>
                    <a:pt x="1456" y="610"/>
                  </a:cubicBezTo>
                  <a:cubicBezTo>
                    <a:pt x="1" y="1991"/>
                    <a:pt x="904" y="4425"/>
                    <a:pt x="2912" y="4500"/>
                  </a:cubicBezTo>
                  <a:cubicBezTo>
                    <a:pt x="2942" y="4502"/>
                    <a:pt x="2971" y="4502"/>
                    <a:pt x="3000" y="4502"/>
                  </a:cubicBezTo>
                  <a:cubicBezTo>
                    <a:pt x="4192" y="4502"/>
                    <a:pt x="5197" y="3517"/>
                    <a:pt x="5246" y="2317"/>
                  </a:cubicBezTo>
                  <a:cubicBezTo>
                    <a:pt x="5264" y="932"/>
                    <a:pt x="4147" y="1"/>
                    <a:pt x="2975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845;p64"/>
            <p:cNvSpPr/>
            <p:nvPr/>
          </p:nvSpPr>
          <p:spPr>
            <a:xfrm>
              <a:off x="2168001" y="36536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496" y="1"/>
                  </a:moveTo>
                  <a:cubicBezTo>
                    <a:pt x="1259" y="1"/>
                    <a:pt x="1014" y="56"/>
                    <a:pt x="804" y="182"/>
                  </a:cubicBezTo>
                  <a:cubicBezTo>
                    <a:pt x="578" y="283"/>
                    <a:pt x="402" y="433"/>
                    <a:pt x="251" y="634"/>
                  </a:cubicBezTo>
                  <a:cubicBezTo>
                    <a:pt x="126" y="760"/>
                    <a:pt x="51" y="935"/>
                    <a:pt x="0" y="1111"/>
                  </a:cubicBezTo>
                  <a:cubicBezTo>
                    <a:pt x="0" y="1161"/>
                    <a:pt x="0" y="1211"/>
                    <a:pt x="0" y="1262"/>
                  </a:cubicBezTo>
                  <a:lnTo>
                    <a:pt x="0" y="1312"/>
                  </a:lnTo>
                  <a:cubicBezTo>
                    <a:pt x="13" y="1387"/>
                    <a:pt x="76" y="1425"/>
                    <a:pt x="138" y="1425"/>
                  </a:cubicBezTo>
                  <a:cubicBezTo>
                    <a:pt x="201" y="1425"/>
                    <a:pt x="264" y="1387"/>
                    <a:pt x="277" y="1312"/>
                  </a:cubicBezTo>
                  <a:lnTo>
                    <a:pt x="277" y="1287"/>
                  </a:lnTo>
                  <a:cubicBezTo>
                    <a:pt x="302" y="1262"/>
                    <a:pt x="302" y="1237"/>
                    <a:pt x="302" y="1211"/>
                  </a:cubicBezTo>
                  <a:cubicBezTo>
                    <a:pt x="377" y="1086"/>
                    <a:pt x="452" y="1011"/>
                    <a:pt x="553" y="935"/>
                  </a:cubicBezTo>
                  <a:cubicBezTo>
                    <a:pt x="829" y="659"/>
                    <a:pt x="1205" y="509"/>
                    <a:pt x="1607" y="509"/>
                  </a:cubicBezTo>
                  <a:cubicBezTo>
                    <a:pt x="1707" y="509"/>
                    <a:pt x="1808" y="534"/>
                    <a:pt x="1883" y="584"/>
                  </a:cubicBezTo>
                  <a:cubicBezTo>
                    <a:pt x="1933" y="584"/>
                    <a:pt x="1983" y="609"/>
                    <a:pt x="2008" y="634"/>
                  </a:cubicBezTo>
                  <a:lnTo>
                    <a:pt x="2084" y="659"/>
                  </a:lnTo>
                  <a:lnTo>
                    <a:pt x="2159" y="710"/>
                  </a:lnTo>
                  <a:cubicBezTo>
                    <a:pt x="2184" y="735"/>
                    <a:pt x="2234" y="785"/>
                    <a:pt x="2259" y="810"/>
                  </a:cubicBezTo>
                  <a:cubicBezTo>
                    <a:pt x="2284" y="835"/>
                    <a:pt x="2335" y="860"/>
                    <a:pt x="2360" y="910"/>
                  </a:cubicBezTo>
                  <a:cubicBezTo>
                    <a:pt x="2410" y="961"/>
                    <a:pt x="2460" y="1036"/>
                    <a:pt x="2510" y="1111"/>
                  </a:cubicBezTo>
                  <a:cubicBezTo>
                    <a:pt x="2611" y="1262"/>
                    <a:pt x="2661" y="1437"/>
                    <a:pt x="2711" y="1613"/>
                  </a:cubicBezTo>
                  <a:cubicBezTo>
                    <a:pt x="2711" y="1688"/>
                    <a:pt x="2761" y="1739"/>
                    <a:pt x="2837" y="1764"/>
                  </a:cubicBezTo>
                  <a:cubicBezTo>
                    <a:pt x="2912" y="1764"/>
                    <a:pt x="2987" y="1688"/>
                    <a:pt x="2987" y="1613"/>
                  </a:cubicBezTo>
                  <a:cubicBezTo>
                    <a:pt x="2987" y="1563"/>
                    <a:pt x="2987" y="1488"/>
                    <a:pt x="2987" y="1412"/>
                  </a:cubicBezTo>
                  <a:cubicBezTo>
                    <a:pt x="2962" y="1262"/>
                    <a:pt x="2912" y="1086"/>
                    <a:pt x="2862" y="935"/>
                  </a:cubicBezTo>
                  <a:cubicBezTo>
                    <a:pt x="2812" y="810"/>
                    <a:pt x="2761" y="710"/>
                    <a:pt x="2686" y="609"/>
                  </a:cubicBezTo>
                  <a:cubicBezTo>
                    <a:pt x="2661" y="559"/>
                    <a:pt x="2611" y="509"/>
                    <a:pt x="2561" y="484"/>
                  </a:cubicBezTo>
                  <a:cubicBezTo>
                    <a:pt x="2535" y="433"/>
                    <a:pt x="2485" y="383"/>
                    <a:pt x="2435" y="333"/>
                  </a:cubicBezTo>
                  <a:lnTo>
                    <a:pt x="2360" y="283"/>
                  </a:lnTo>
                  <a:lnTo>
                    <a:pt x="2259" y="208"/>
                  </a:lnTo>
                  <a:cubicBezTo>
                    <a:pt x="2209" y="182"/>
                    <a:pt x="2134" y="132"/>
                    <a:pt x="2084" y="107"/>
                  </a:cubicBezTo>
                  <a:cubicBezTo>
                    <a:pt x="1933" y="57"/>
                    <a:pt x="1782" y="7"/>
                    <a:pt x="1632" y="7"/>
                  </a:cubicBezTo>
                  <a:cubicBezTo>
                    <a:pt x="1587" y="3"/>
                    <a:pt x="1542" y="1"/>
                    <a:pt x="1496" y="1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846;p64"/>
            <p:cNvSpPr/>
            <p:nvPr/>
          </p:nvSpPr>
          <p:spPr>
            <a:xfrm>
              <a:off x="2727599" y="3650772"/>
              <a:ext cx="68798" cy="40606"/>
            </a:xfrm>
            <a:custGeom>
              <a:avLst/>
              <a:gdLst/>
              <a:ahLst/>
              <a:cxnLst/>
              <a:rect l="l" t="t" r="r" b="b"/>
              <a:pathLst>
                <a:path w="2987" h="1763" extrusionOk="0">
                  <a:moveTo>
                    <a:pt x="1523" y="0"/>
                  </a:moveTo>
                  <a:cubicBezTo>
                    <a:pt x="1278" y="0"/>
                    <a:pt x="1022" y="72"/>
                    <a:pt x="803" y="181"/>
                  </a:cubicBezTo>
                  <a:cubicBezTo>
                    <a:pt x="602" y="281"/>
                    <a:pt x="402" y="432"/>
                    <a:pt x="251" y="633"/>
                  </a:cubicBezTo>
                  <a:cubicBezTo>
                    <a:pt x="126" y="758"/>
                    <a:pt x="50" y="934"/>
                    <a:pt x="25" y="1110"/>
                  </a:cubicBezTo>
                  <a:cubicBezTo>
                    <a:pt x="0" y="1160"/>
                    <a:pt x="0" y="1210"/>
                    <a:pt x="25" y="1285"/>
                  </a:cubicBezTo>
                  <a:lnTo>
                    <a:pt x="25" y="1310"/>
                  </a:lnTo>
                  <a:cubicBezTo>
                    <a:pt x="25" y="1386"/>
                    <a:pt x="100" y="1436"/>
                    <a:pt x="176" y="1436"/>
                  </a:cubicBezTo>
                  <a:cubicBezTo>
                    <a:pt x="226" y="1436"/>
                    <a:pt x="276" y="1386"/>
                    <a:pt x="276" y="1335"/>
                  </a:cubicBezTo>
                  <a:lnTo>
                    <a:pt x="276" y="1285"/>
                  </a:lnTo>
                  <a:lnTo>
                    <a:pt x="326" y="1210"/>
                  </a:lnTo>
                  <a:cubicBezTo>
                    <a:pt x="377" y="1110"/>
                    <a:pt x="452" y="1009"/>
                    <a:pt x="552" y="934"/>
                  </a:cubicBezTo>
                  <a:cubicBezTo>
                    <a:pt x="853" y="658"/>
                    <a:pt x="1230" y="507"/>
                    <a:pt x="1606" y="507"/>
                  </a:cubicBezTo>
                  <a:cubicBezTo>
                    <a:pt x="1707" y="532"/>
                    <a:pt x="1807" y="532"/>
                    <a:pt x="1908" y="583"/>
                  </a:cubicBezTo>
                  <a:cubicBezTo>
                    <a:pt x="1933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33"/>
                  </a:lnTo>
                  <a:cubicBezTo>
                    <a:pt x="2184" y="758"/>
                    <a:pt x="2234" y="783"/>
                    <a:pt x="2259" y="808"/>
                  </a:cubicBezTo>
                  <a:cubicBezTo>
                    <a:pt x="2284" y="834"/>
                    <a:pt x="2334" y="859"/>
                    <a:pt x="2359" y="909"/>
                  </a:cubicBezTo>
                  <a:cubicBezTo>
                    <a:pt x="2410" y="959"/>
                    <a:pt x="2485" y="1034"/>
                    <a:pt x="2510" y="1110"/>
                  </a:cubicBezTo>
                  <a:cubicBezTo>
                    <a:pt x="2610" y="1260"/>
                    <a:pt x="2686" y="1436"/>
                    <a:pt x="2711" y="1612"/>
                  </a:cubicBezTo>
                  <a:cubicBezTo>
                    <a:pt x="2711" y="1687"/>
                    <a:pt x="2761" y="1762"/>
                    <a:pt x="2836" y="1762"/>
                  </a:cubicBezTo>
                  <a:cubicBezTo>
                    <a:pt x="2912" y="1762"/>
                    <a:pt x="2987" y="1687"/>
                    <a:pt x="2987" y="1637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37" y="1085"/>
                    <a:pt x="2861" y="934"/>
                  </a:cubicBezTo>
                  <a:cubicBezTo>
                    <a:pt x="2811" y="834"/>
                    <a:pt x="2761" y="733"/>
                    <a:pt x="2686" y="633"/>
                  </a:cubicBezTo>
                  <a:cubicBezTo>
                    <a:pt x="2661" y="583"/>
                    <a:pt x="2610" y="532"/>
                    <a:pt x="2585" y="482"/>
                  </a:cubicBezTo>
                  <a:cubicBezTo>
                    <a:pt x="2535" y="432"/>
                    <a:pt x="2460" y="382"/>
                    <a:pt x="2435" y="332"/>
                  </a:cubicBezTo>
                  <a:lnTo>
                    <a:pt x="2359" y="281"/>
                  </a:lnTo>
                  <a:lnTo>
                    <a:pt x="2259" y="206"/>
                  </a:lnTo>
                  <a:cubicBezTo>
                    <a:pt x="2209" y="181"/>
                    <a:pt x="2133" y="131"/>
                    <a:pt x="2083" y="106"/>
                  </a:cubicBezTo>
                  <a:cubicBezTo>
                    <a:pt x="1933" y="55"/>
                    <a:pt x="1782" y="5"/>
                    <a:pt x="1632" y="5"/>
                  </a:cubicBezTo>
                  <a:cubicBezTo>
                    <a:pt x="1596" y="2"/>
                    <a:pt x="1560" y="0"/>
                    <a:pt x="1523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847;p64"/>
            <p:cNvSpPr/>
            <p:nvPr/>
          </p:nvSpPr>
          <p:spPr>
            <a:xfrm>
              <a:off x="2699269" y="4219145"/>
              <a:ext cx="31232" cy="40491"/>
            </a:xfrm>
            <a:custGeom>
              <a:avLst/>
              <a:gdLst/>
              <a:ahLst/>
              <a:cxnLst/>
              <a:rect l="l" t="t" r="r" b="b"/>
              <a:pathLst>
                <a:path w="1356" h="1758" extrusionOk="0">
                  <a:moveTo>
                    <a:pt x="1155" y="0"/>
                  </a:moveTo>
                  <a:cubicBezTo>
                    <a:pt x="753" y="25"/>
                    <a:pt x="377" y="76"/>
                    <a:pt x="0" y="126"/>
                  </a:cubicBezTo>
                  <a:lnTo>
                    <a:pt x="176" y="1757"/>
                  </a:lnTo>
                  <a:lnTo>
                    <a:pt x="1205" y="1732"/>
                  </a:lnTo>
                  <a:cubicBezTo>
                    <a:pt x="1205" y="1732"/>
                    <a:pt x="1356" y="25"/>
                    <a:pt x="1155" y="0"/>
                  </a:cubicBezTo>
                  <a:close/>
                </a:path>
              </a:pathLst>
            </a:custGeom>
            <a:solidFill>
              <a:srgbClr val="E37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848;p64"/>
            <p:cNvSpPr/>
            <p:nvPr/>
          </p:nvSpPr>
          <p:spPr>
            <a:xfrm>
              <a:off x="2570356" y="4087330"/>
              <a:ext cx="156667" cy="178156"/>
            </a:xfrm>
            <a:custGeom>
              <a:avLst/>
              <a:gdLst/>
              <a:ahLst/>
              <a:cxnLst/>
              <a:rect l="l" t="t" r="r" b="b"/>
              <a:pathLst>
                <a:path w="6802" h="7735" extrusionOk="0">
                  <a:moveTo>
                    <a:pt x="0" y="1"/>
                  </a:moveTo>
                  <a:cubicBezTo>
                    <a:pt x="0" y="1"/>
                    <a:pt x="288" y="7735"/>
                    <a:pt x="5109" y="7735"/>
                  </a:cubicBezTo>
                  <a:cubicBezTo>
                    <a:pt x="5621" y="7735"/>
                    <a:pt x="6183" y="7648"/>
                    <a:pt x="6802" y="7455"/>
                  </a:cubicBezTo>
                  <a:cubicBezTo>
                    <a:pt x="6802" y="7455"/>
                    <a:pt x="5095" y="7204"/>
                    <a:pt x="4167" y="6351"/>
                  </a:cubicBezTo>
                  <a:cubicBezTo>
                    <a:pt x="2736" y="4970"/>
                    <a:pt x="2109" y="1858"/>
                    <a:pt x="2109" y="18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7B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849;p64"/>
            <p:cNvSpPr/>
            <p:nvPr/>
          </p:nvSpPr>
          <p:spPr>
            <a:xfrm>
              <a:off x="2565151" y="4076873"/>
              <a:ext cx="175185" cy="96483"/>
            </a:xfrm>
            <a:custGeom>
              <a:avLst/>
              <a:gdLst/>
              <a:ahLst/>
              <a:cxnLst/>
              <a:rect l="l" t="t" r="r" b="b"/>
              <a:pathLst>
                <a:path w="7606" h="4189" extrusionOk="0">
                  <a:moveTo>
                    <a:pt x="96" y="1"/>
                  </a:moveTo>
                  <a:cubicBezTo>
                    <a:pt x="77" y="1"/>
                    <a:pt x="60" y="9"/>
                    <a:pt x="51" y="28"/>
                  </a:cubicBezTo>
                  <a:cubicBezTo>
                    <a:pt x="0" y="53"/>
                    <a:pt x="0" y="103"/>
                    <a:pt x="25" y="154"/>
                  </a:cubicBezTo>
                  <a:lnTo>
                    <a:pt x="76" y="229"/>
                  </a:lnTo>
                  <a:lnTo>
                    <a:pt x="251" y="455"/>
                  </a:lnTo>
                  <a:cubicBezTo>
                    <a:pt x="427" y="631"/>
                    <a:pt x="628" y="907"/>
                    <a:pt x="904" y="1233"/>
                  </a:cubicBezTo>
                  <a:cubicBezTo>
                    <a:pt x="1230" y="1584"/>
                    <a:pt x="1582" y="1911"/>
                    <a:pt x="1933" y="2237"/>
                  </a:cubicBezTo>
                  <a:cubicBezTo>
                    <a:pt x="2134" y="2413"/>
                    <a:pt x="2335" y="2588"/>
                    <a:pt x="2560" y="2764"/>
                  </a:cubicBezTo>
                  <a:cubicBezTo>
                    <a:pt x="2786" y="2940"/>
                    <a:pt x="3012" y="3090"/>
                    <a:pt x="3238" y="3241"/>
                  </a:cubicBezTo>
                  <a:cubicBezTo>
                    <a:pt x="3715" y="3542"/>
                    <a:pt x="4217" y="3793"/>
                    <a:pt x="4744" y="3969"/>
                  </a:cubicBezTo>
                  <a:cubicBezTo>
                    <a:pt x="4970" y="4069"/>
                    <a:pt x="5221" y="4119"/>
                    <a:pt x="5497" y="4144"/>
                  </a:cubicBezTo>
                  <a:cubicBezTo>
                    <a:pt x="5622" y="4169"/>
                    <a:pt x="5723" y="4169"/>
                    <a:pt x="5848" y="4169"/>
                  </a:cubicBezTo>
                  <a:cubicBezTo>
                    <a:pt x="5899" y="4182"/>
                    <a:pt x="5955" y="4188"/>
                    <a:pt x="6011" y="4188"/>
                  </a:cubicBezTo>
                  <a:cubicBezTo>
                    <a:pt x="6068" y="4188"/>
                    <a:pt x="6124" y="4182"/>
                    <a:pt x="6175" y="4169"/>
                  </a:cubicBezTo>
                  <a:cubicBezTo>
                    <a:pt x="6375" y="4169"/>
                    <a:pt x="6576" y="4144"/>
                    <a:pt x="6752" y="4094"/>
                  </a:cubicBezTo>
                  <a:cubicBezTo>
                    <a:pt x="6902" y="4069"/>
                    <a:pt x="7053" y="4019"/>
                    <a:pt x="7179" y="3969"/>
                  </a:cubicBezTo>
                  <a:lnTo>
                    <a:pt x="7555" y="3793"/>
                  </a:lnTo>
                  <a:cubicBezTo>
                    <a:pt x="7580" y="3768"/>
                    <a:pt x="7605" y="3718"/>
                    <a:pt x="7580" y="3693"/>
                  </a:cubicBezTo>
                  <a:cubicBezTo>
                    <a:pt x="7580" y="3656"/>
                    <a:pt x="7553" y="3633"/>
                    <a:pt x="7519" y="3633"/>
                  </a:cubicBezTo>
                  <a:cubicBezTo>
                    <a:pt x="7507" y="3633"/>
                    <a:pt x="7493" y="3636"/>
                    <a:pt x="7480" y="3642"/>
                  </a:cubicBezTo>
                  <a:lnTo>
                    <a:pt x="7128" y="3768"/>
                  </a:lnTo>
                  <a:cubicBezTo>
                    <a:pt x="7003" y="3818"/>
                    <a:pt x="6877" y="3843"/>
                    <a:pt x="6727" y="3868"/>
                  </a:cubicBezTo>
                  <a:cubicBezTo>
                    <a:pt x="6551" y="3918"/>
                    <a:pt x="6375" y="3918"/>
                    <a:pt x="6200" y="3918"/>
                  </a:cubicBezTo>
                  <a:cubicBezTo>
                    <a:pt x="6137" y="3931"/>
                    <a:pt x="6081" y="3937"/>
                    <a:pt x="6027" y="3937"/>
                  </a:cubicBezTo>
                  <a:cubicBezTo>
                    <a:pt x="5974" y="3937"/>
                    <a:pt x="5924" y="3931"/>
                    <a:pt x="5873" y="3918"/>
                  </a:cubicBezTo>
                  <a:cubicBezTo>
                    <a:pt x="5773" y="3918"/>
                    <a:pt x="5648" y="3918"/>
                    <a:pt x="5547" y="3893"/>
                  </a:cubicBezTo>
                  <a:cubicBezTo>
                    <a:pt x="5296" y="3843"/>
                    <a:pt x="5070" y="3793"/>
                    <a:pt x="4844" y="3718"/>
                  </a:cubicBezTo>
                  <a:cubicBezTo>
                    <a:pt x="4342" y="3517"/>
                    <a:pt x="3866" y="3291"/>
                    <a:pt x="3439" y="2990"/>
                  </a:cubicBezTo>
                  <a:cubicBezTo>
                    <a:pt x="3188" y="2839"/>
                    <a:pt x="2962" y="2689"/>
                    <a:pt x="2761" y="2513"/>
                  </a:cubicBezTo>
                  <a:cubicBezTo>
                    <a:pt x="2535" y="2362"/>
                    <a:pt x="2335" y="2187"/>
                    <a:pt x="2159" y="2011"/>
                  </a:cubicBezTo>
                  <a:cubicBezTo>
                    <a:pt x="1757" y="1685"/>
                    <a:pt x="1406" y="1358"/>
                    <a:pt x="1130" y="1057"/>
                  </a:cubicBezTo>
                  <a:cubicBezTo>
                    <a:pt x="829" y="756"/>
                    <a:pt x="603" y="505"/>
                    <a:pt x="427" y="329"/>
                  </a:cubicBezTo>
                  <a:cubicBezTo>
                    <a:pt x="352" y="254"/>
                    <a:pt x="276" y="179"/>
                    <a:pt x="251" y="129"/>
                  </a:cubicBezTo>
                  <a:cubicBezTo>
                    <a:pt x="201" y="78"/>
                    <a:pt x="176" y="53"/>
                    <a:pt x="176" y="53"/>
                  </a:cubicBezTo>
                  <a:cubicBezTo>
                    <a:pt x="161" y="22"/>
                    <a:pt x="126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2" name="Google Shape;1850;p64"/>
          <p:cNvGrpSpPr/>
          <p:nvPr/>
        </p:nvGrpSpPr>
        <p:grpSpPr>
          <a:xfrm>
            <a:off x="5476700" y="3877065"/>
            <a:ext cx="710773" cy="1307643"/>
            <a:chOff x="4589615" y="1822130"/>
            <a:chExt cx="946935" cy="1477650"/>
          </a:xfrm>
        </p:grpSpPr>
        <p:sp>
          <p:nvSpPr>
            <p:cNvPr id="83" name="Google Shape;1851;p64"/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852;p64"/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853;p64"/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854;p64"/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855;p64"/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856;p64"/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857;p64"/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858;p64"/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859;p64"/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860;p64"/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861;p64"/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862;p64"/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863;p64"/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864;p64"/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865;p64"/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866;p64"/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867;p64"/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868;p64"/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869;p64"/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870;p64"/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871;p64"/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872;p64"/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873;p64"/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874;p64"/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875;p64"/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876;p64"/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877;p64"/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878;p64"/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879;p64"/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880;p64"/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881;p64"/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882;p64"/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883;p64"/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884;p64"/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885;p64"/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886;p64"/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887;p64"/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888;p64"/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889;p64"/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890;p64"/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891;p64"/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892;p64"/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893;p64"/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894;p64"/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895;p64"/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896;p64"/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65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53"/>
          <p:cNvGrpSpPr/>
          <p:nvPr/>
        </p:nvGrpSpPr>
        <p:grpSpPr>
          <a:xfrm flipH="1">
            <a:off x="1064235" y="2866169"/>
            <a:ext cx="1652558" cy="3016778"/>
            <a:chOff x="6545269" y="2968225"/>
            <a:chExt cx="790806" cy="1631350"/>
          </a:xfrm>
        </p:grpSpPr>
        <p:sp>
          <p:nvSpPr>
            <p:cNvPr id="1359" name="Google Shape;1359;p53"/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53"/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53"/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53"/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53"/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53"/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53"/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53"/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53"/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53"/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53"/>
            <p:cNvSpPr/>
            <p:nvPr/>
          </p:nvSpPr>
          <p:spPr>
            <a:xfrm>
              <a:off x="6640200" y="411587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53"/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53"/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372;p53"/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3" name="Google Shape;1373;p53"/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53"/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53"/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53"/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53"/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53"/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53"/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53"/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53"/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53"/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53"/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384;p53"/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385;p53"/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386;p53"/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53"/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388;p53"/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99" name="Google Shape;1399;p53"/>
          <p:cNvSpPr/>
          <p:nvPr/>
        </p:nvSpPr>
        <p:spPr>
          <a:xfrm>
            <a:off x="4044171" y="487670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1400" name="Google Shape;1400;p53"/>
          <p:cNvSpPr/>
          <p:nvPr/>
        </p:nvSpPr>
        <p:spPr>
          <a:xfrm>
            <a:off x="3772475" y="1734065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1401" name="Google Shape;1401;p53"/>
          <p:cNvSpPr/>
          <p:nvPr/>
        </p:nvSpPr>
        <p:spPr>
          <a:xfrm>
            <a:off x="3744819" y="3343726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" y="1160908"/>
            <a:ext cx="3763925" cy="11196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2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nhiệm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vụ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thưởng</a:t>
            </a:r>
            <a:endParaRPr lang="vi-VN" sz="2800" b="1" dirty="0">
              <a:latin typeface="Patrick Hand" panose="00000500000000000000" pitchFamily="2" charset="-93"/>
              <a:cs typeface="Tahoma" panose="020B0604030504040204" pitchFamily="34" charset="0"/>
            </a:endParaRPr>
          </a:p>
        </p:txBody>
      </p:sp>
      <p:sp>
        <p:nvSpPr>
          <p:cNvPr id="54" name="Google Shape;1354;p53"/>
          <p:cNvSpPr txBox="1">
            <a:spLocks/>
          </p:cNvSpPr>
          <p:nvPr/>
        </p:nvSpPr>
        <p:spPr>
          <a:xfrm>
            <a:off x="4640543" y="746958"/>
            <a:ext cx="4435037" cy="55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2713" indent="1588" algn="just">
              <a:lnSpc>
                <a:spcPct val="150000"/>
              </a:lnSpc>
            </a:pP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sắp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tự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kiếm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tin qua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Wordwall.net</a:t>
            </a:r>
            <a:endParaRPr lang="en-US" sz="2000" dirty="0">
              <a:solidFill>
                <a:srgbClr val="3920D0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  <p:sp>
        <p:nvSpPr>
          <p:cNvPr id="48" name="Google Shape;1354;p53"/>
          <p:cNvSpPr txBox="1">
            <a:spLocks/>
          </p:cNvSpPr>
          <p:nvPr/>
        </p:nvSpPr>
        <p:spPr>
          <a:xfrm>
            <a:off x="4640543" y="2793434"/>
            <a:ext cx="4435037" cy="55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2713" indent="1588" algn="just">
              <a:lnSpc>
                <a:spcPct val="150000"/>
              </a:lnSpc>
            </a:pP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kiếm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hay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20/11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tặng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thầy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Việt</a:t>
            </a:r>
            <a:r>
              <a:rPr lang="en-US" sz="20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Nam.</a:t>
            </a:r>
            <a:endParaRPr lang="en-US" sz="2000" dirty="0">
              <a:solidFill>
                <a:srgbClr val="3920D0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22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465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47465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" y="153875"/>
            <a:ext cx="8654857" cy="497742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89" name="Google Shape;789;p49"/>
          <p:cNvGrpSpPr/>
          <p:nvPr/>
        </p:nvGrpSpPr>
        <p:grpSpPr>
          <a:xfrm>
            <a:off x="8162125" y="744263"/>
            <a:ext cx="1413675" cy="1376637"/>
            <a:chOff x="5937550" y="2126525"/>
            <a:chExt cx="1450700" cy="1499900"/>
          </a:xfrm>
        </p:grpSpPr>
        <p:sp>
          <p:nvSpPr>
            <p:cNvPr id="790" name="Google Shape;790;p49"/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791;p49"/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792;p49"/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793;p49"/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794;p49"/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795;p49"/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796;p49"/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797;p49"/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798;p49"/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799;p49"/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800;p49"/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801;p49"/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802;p49"/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803;p49"/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804;p49"/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805;p49"/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806;p49"/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807;p49"/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808;p49"/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809;p49"/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810;p49"/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811;p49"/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812;p49"/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814;p49"/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815;p49"/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816;p49"/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817;p49"/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24" name="Google Shape;824;p49"/>
          <p:cNvGrpSpPr/>
          <p:nvPr/>
        </p:nvGrpSpPr>
        <p:grpSpPr>
          <a:xfrm>
            <a:off x="7573955" y="-81623"/>
            <a:ext cx="1259290" cy="1084761"/>
            <a:chOff x="5976359" y="464530"/>
            <a:chExt cx="1259290" cy="1084761"/>
          </a:xfrm>
        </p:grpSpPr>
        <p:sp>
          <p:nvSpPr>
            <p:cNvPr id="825" name="Google Shape;825;p4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826;p4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827;p4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828;p4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58A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29" name="Google Shape;829;p49"/>
          <p:cNvGrpSpPr/>
          <p:nvPr/>
        </p:nvGrpSpPr>
        <p:grpSpPr>
          <a:xfrm>
            <a:off x="191202" y="0"/>
            <a:ext cx="800504" cy="869814"/>
            <a:chOff x="4775" y="213575"/>
            <a:chExt cx="1152700" cy="1312275"/>
          </a:xfrm>
        </p:grpSpPr>
        <p:sp>
          <p:nvSpPr>
            <p:cNvPr id="830" name="Google Shape;830;p49"/>
            <p:cNvSpPr/>
            <p:nvPr/>
          </p:nvSpPr>
          <p:spPr>
            <a:xfrm>
              <a:off x="842225" y="1243650"/>
              <a:ext cx="1600" cy="3200"/>
            </a:xfrm>
            <a:custGeom>
              <a:avLst/>
              <a:gdLst/>
              <a:ahLst/>
              <a:cxnLst/>
              <a:rect l="l" t="t" r="r" b="b"/>
              <a:pathLst>
                <a:path w="64" h="128" extrusionOk="0">
                  <a:moveTo>
                    <a:pt x="64" y="0"/>
                  </a:moveTo>
                  <a:lnTo>
                    <a:pt x="64" y="0"/>
                  </a:lnTo>
                  <a:cubicBezTo>
                    <a:pt x="63" y="63"/>
                    <a:pt x="0" y="64"/>
                    <a:pt x="0" y="127"/>
                  </a:cubicBezTo>
                  <a:cubicBezTo>
                    <a:pt x="0" y="127"/>
                    <a:pt x="63" y="64"/>
                    <a:pt x="64" y="0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831;p49"/>
            <p:cNvSpPr/>
            <p:nvPr/>
          </p:nvSpPr>
          <p:spPr>
            <a:xfrm>
              <a:off x="840625" y="1157650"/>
              <a:ext cx="25" cy="6400"/>
            </a:xfrm>
            <a:custGeom>
              <a:avLst/>
              <a:gdLst/>
              <a:ahLst/>
              <a:cxnLst/>
              <a:rect l="l" t="t" r="r" b="b"/>
              <a:pathLst>
                <a:path w="1" h="256" extrusionOk="0">
                  <a:moveTo>
                    <a:pt x="1" y="256"/>
                  </a:moveTo>
                  <a:cubicBezTo>
                    <a:pt x="1" y="192"/>
                    <a:pt x="1" y="128"/>
                    <a:pt x="1" y="1"/>
                  </a:cubicBezTo>
                  <a:lnTo>
                    <a:pt x="1" y="1"/>
                  </a:lnTo>
                  <a:cubicBezTo>
                    <a:pt x="1" y="65"/>
                    <a:pt x="1" y="192"/>
                    <a:pt x="1" y="256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49"/>
            <p:cNvSpPr/>
            <p:nvPr/>
          </p:nvSpPr>
          <p:spPr>
            <a:xfrm>
              <a:off x="843800" y="1081250"/>
              <a:ext cx="1625" cy="4800"/>
            </a:xfrm>
            <a:custGeom>
              <a:avLst/>
              <a:gdLst/>
              <a:ahLst/>
              <a:cxnLst/>
              <a:rect l="l" t="t" r="r" b="b"/>
              <a:pathLst>
                <a:path w="65" h="192" extrusionOk="0">
                  <a:moveTo>
                    <a:pt x="65" y="0"/>
                  </a:moveTo>
                  <a:lnTo>
                    <a:pt x="1" y="64"/>
                  </a:lnTo>
                  <a:lnTo>
                    <a:pt x="1" y="19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808775" y="1146525"/>
              <a:ext cx="25" cy="12750"/>
            </a:xfrm>
            <a:custGeom>
              <a:avLst/>
              <a:gdLst/>
              <a:ahLst/>
              <a:cxnLst/>
              <a:rect l="l" t="t" r="r" b="b"/>
              <a:pathLst>
                <a:path w="1" h="510" extrusionOk="0">
                  <a:moveTo>
                    <a:pt x="1" y="510"/>
                  </a:moveTo>
                  <a:lnTo>
                    <a:pt x="1" y="0"/>
                  </a:lnTo>
                  <a:cubicBezTo>
                    <a:pt x="1" y="127"/>
                    <a:pt x="1" y="319"/>
                    <a:pt x="1" y="510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810375" y="1097150"/>
              <a:ext cx="3200" cy="9575"/>
            </a:xfrm>
            <a:custGeom>
              <a:avLst/>
              <a:gdLst/>
              <a:ahLst/>
              <a:cxnLst/>
              <a:rect l="l" t="t" r="r" b="b"/>
              <a:pathLst>
                <a:path w="128" h="383" extrusionOk="0">
                  <a:moveTo>
                    <a:pt x="128" y="1"/>
                  </a:moveTo>
                  <a:lnTo>
                    <a:pt x="1" y="383"/>
                  </a:lnTo>
                  <a:cubicBezTo>
                    <a:pt x="64" y="256"/>
                    <a:pt x="64" y="192"/>
                    <a:pt x="128" y="65"/>
                  </a:cubicBezTo>
                  <a:cubicBezTo>
                    <a:pt x="128" y="65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49"/>
            <p:cNvSpPr/>
            <p:nvPr/>
          </p:nvSpPr>
          <p:spPr>
            <a:xfrm>
              <a:off x="807200" y="115925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0" y="64"/>
                  </a:moveTo>
                  <a:lnTo>
                    <a:pt x="0" y="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836;p49"/>
            <p:cNvSpPr/>
            <p:nvPr/>
          </p:nvSpPr>
          <p:spPr>
            <a:xfrm>
              <a:off x="843800" y="1097150"/>
              <a:ext cx="4800" cy="4425"/>
            </a:xfrm>
            <a:custGeom>
              <a:avLst/>
              <a:gdLst/>
              <a:ahLst/>
              <a:cxnLst/>
              <a:rect l="l" t="t" r="r" b="b"/>
              <a:pathLst>
                <a:path w="192" h="177" extrusionOk="0">
                  <a:moveTo>
                    <a:pt x="192" y="1"/>
                  </a:moveTo>
                  <a:lnTo>
                    <a:pt x="1" y="65"/>
                  </a:lnTo>
                  <a:cubicBezTo>
                    <a:pt x="1" y="128"/>
                    <a:pt x="49" y="176"/>
                    <a:pt x="96" y="176"/>
                  </a:cubicBezTo>
                  <a:cubicBezTo>
                    <a:pt x="144" y="176"/>
                    <a:pt x="192" y="128"/>
                    <a:pt x="192" y="1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49"/>
            <p:cNvSpPr/>
            <p:nvPr/>
          </p:nvSpPr>
          <p:spPr>
            <a:xfrm>
              <a:off x="945700" y="885400"/>
              <a:ext cx="11175" cy="6400"/>
            </a:xfrm>
            <a:custGeom>
              <a:avLst/>
              <a:gdLst/>
              <a:ahLst/>
              <a:cxnLst/>
              <a:rect l="l" t="t" r="r" b="b"/>
              <a:pathLst>
                <a:path w="447" h="256" extrusionOk="0">
                  <a:moveTo>
                    <a:pt x="446" y="1"/>
                  </a:moveTo>
                  <a:cubicBezTo>
                    <a:pt x="255" y="65"/>
                    <a:pt x="128" y="128"/>
                    <a:pt x="1" y="256"/>
                  </a:cubicBezTo>
                  <a:cubicBezTo>
                    <a:pt x="192" y="256"/>
                    <a:pt x="319" y="128"/>
                    <a:pt x="446" y="1"/>
                  </a:cubicBezTo>
                  <a:close/>
                </a:path>
              </a:pathLst>
            </a:custGeom>
            <a:solidFill>
              <a:srgbClr val="FF85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49"/>
            <p:cNvSpPr/>
            <p:nvPr/>
          </p:nvSpPr>
          <p:spPr>
            <a:xfrm>
              <a:off x="4775" y="213575"/>
              <a:ext cx="953700" cy="1249800"/>
            </a:xfrm>
            <a:custGeom>
              <a:avLst/>
              <a:gdLst/>
              <a:ahLst/>
              <a:cxnLst/>
              <a:rect l="l" t="t" r="r" b="b"/>
              <a:pathLst>
                <a:path w="38148" h="49992" extrusionOk="0">
                  <a:moveTo>
                    <a:pt x="28073" y="1"/>
                  </a:moveTo>
                  <a:cubicBezTo>
                    <a:pt x="27694" y="1"/>
                    <a:pt x="27311" y="62"/>
                    <a:pt x="26939" y="190"/>
                  </a:cubicBezTo>
                  <a:lnTo>
                    <a:pt x="3312" y="8151"/>
                  </a:lnTo>
                  <a:lnTo>
                    <a:pt x="3248" y="8151"/>
                  </a:lnTo>
                  <a:lnTo>
                    <a:pt x="892" y="8979"/>
                  </a:lnTo>
                  <a:cubicBezTo>
                    <a:pt x="637" y="9042"/>
                    <a:pt x="446" y="9170"/>
                    <a:pt x="319" y="9361"/>
                  </a:cubicBezTo>
                  <a:cubicBezTo>
                    <a:pt x="255" y="9425"/>
                    <a:pt x="255" y="9488"/>
                    <a:pt x="191" y="9552"/>
                  </a:cubicBezTo>
                  <a:cubicBezTo>
                    <a:pt x="64" y="9870"/>
                    <a:pt x="0" y="10189"/>
                    <a:pt x="128" y="10507"/>
                  </a:cubicBezTo>
                  <a:lnTo>
                    <a:pt x="13183" y="49227"/>
                  </a:lnTo>
                  <a:cubicBezTo>
                    <a:pt x="13310" y="49482"/>
                    <a:pt x="13438" y="49673"/>
                    <a:pt x="13693" y="49864"/>
                  </a:cubicBezTo>
                  <a:cubicBezTo>
                    <a:pt x="13820" y="49927"/>
                    <a:pt x="13884" y="49991"/>
                    <a:pt x="14011" y="49991"/>
                  </a:cubicBezTo>
                  <a:lnTo>
                    <a:pt x="14266" y="49991"/>
                  </a:lnTo>
                  <a:cubicBezTo>
                    <a:pt x="14393" y="49991"/>
                    <a:pt x="14584" y="49991"/>
                    <a:pt x="14711" y="49927"/>
                  </a:cubicBezTo>
                  <a:lnTo>
                    <a:pt x="17068" y="49163"/>
                  </a:lnTo>
                  <a:lnTo>
                    <a:pt x="28849" y="45151"/>
                  </a:lnTo>
                  <a:cubicBezTo>
                    <a:pt x="29868" y="39420"/>
                    <a:pt x="28467" y="33115"/>
                    <a:pt x="31269" y="28020"/>
                  </a:cubicBezTo>
                  <a:cubicBezTo>
                    <a:pt x="32861" y="25346"/>
                    <a:pt x="35281" y="23244"/>
                    <a:pt x="38147" y="22098"/>
                  </a:cubicBezTo>
                  <a:lnTo>
                    <a:pt x="31524" y="2483"/>
                  </a:lnTo>
                  <a:cubicBezTo>
                    <a:pt x="31016" y="958"/>
                    <a:pt x="29574" y="1"/>
                    <a:pt x="28073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839;p49"/>
            <p:cNvSpPr/>
            <p:nvPr/>
          </p:nvSpPr>
          <p:spPr>
            <a:xfrm>
              <a:off x="63675" y="274075"/>
              <a:ext cx="1093800" cy="1251175"/>
            </a:xfrm>
            <a:custGeom>
              <a:avLst/>
              <a:gdLst/>
              <a:ahLst/>
              <a:cxnLst/>
              <a:rect l="l" t="t" r="r" b="b"/>
              <a:pathLst>
                <a:path w="43752" h="50047" extrusionOk="0">
                  <a:moveTo>
                    <a:pt x="28103" y="0"/>
                  </a:moveTo>
                  <a:cubicBezTo>
                    <a:pt x="27718" y="0"/>
                    <a:pt x="27326" y="61"/>
                    <a:pt x="26939" y="190"/>
                  </a:cubicBezTo>
                  <a:lnTo>
                    <a:pt x="956" y="8979"/>
                  </a:lnTo>
                  <a:cubicBezTo>
                    <a:pt x="319" y="9170"/>
                    <a:pt x="1" y="9870"/>
                    <a:pt x="192" y="10507"/>
                  </a:cubicBezTo>
                  <a:lnTo>
                    <a:pt x="13311" y="49227"/>
                  </a:lnTo>
                  <a:cubicBezTo>
                    <a:pt x="13465" y="49740"/>
                    <a:pt x="13908" y="50046"/>
                    <a:pt x="14407" y="50046"/>
                  </a:cubicBezTo>
                  <a:cubicBezTo>
                    <a:pt x="14528" y="50046"/>
                    <a:pt x="14652" y="50028"/>
                    <a:pt x="14775" y="49991"/>
                  </a:cubicBezTo>
                  <a:lnTo>
                    <a:pt x="40822" y="41203"/>
                  </a:lnTo>
                  <a:cubicBezTo>
                    <a:pt x="42733" y="40566"/>
                    <a:pt x="43752" y="38528"/>
                    <a:pt x="43115" y="36618"/>
                  </a:cubicBezTo>
                  <a:lnTo>
                    <a:pt x="31524" y="2419"/>
                  </a:lnTo>
                  <a:cubicBezTo>
                    <a:pt x="31016" y="947"/>
                    <a:pt x="29618" y="0"/>
                    <a:pt x="28103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840;p49"/>
            <p:cNvSpPr/>
            <p:nvPr/>
          </p:nvSpPr>
          <p:spPr>
            <a:xfrm>
              <a:off x="62100" y="477825"/>
              <a:ext cx="429875" cy="1048025"/>
            </a:xfrm>
            <a:custGeom>
              <a:avLst/>
              <a:gdLst/>
              <a:ahLst/>
              <a:cxnLst/>
              <a:rect l="l" t="t" r="r" b="b"/>
              <a:pathLst>
                <a:path w="17195" h="41921" extrusionOk="0">
                  <a:moveTo>
                    <a:pt x="3375" y="1"/>
                  </a:moveTo>
                  <a:lnTo>
                    <a:pt x="1019" y="829"/>
                  </a:lnTo>
                  <a:cubicBezTo>
                    <a:pt x="382" y="1020"/>
                    <a:pt x="0" y="1720"/>
                    <a:pt x="191" y="2357"/>
                  </a:cubicBezTo>
                  <a:lnTo>
                    <a:pt x="13310" y="41077"/>
                  </a:lnTo>
                  <a:cubicBezTo>
                    <a:pt x="13460" y="41578"/>
                    <a:pt x="13925" y="41921"/>
                    <a:pt x="14427" y="41921"/>
                  </a:cubicBezTo>
                  <a:cubicBezTo>
                    <a:pt x="14563" y="41921"/>
                    <a:pt x="14702" y="41896"/>
                    <a:pt x="14838" y="41841"/>
                  </a:cubicBezTo>
                  <a:lnTo>
                    <a:pt x="17195" y="41077"/>
                  </a:lnTo>
                  <a:lnTo>
                    <a:pt x="3375" y="1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49"/>
            <p:cNvSpPr/>
            <p:nvPr/>
          </p:nvSpPr>
          <p:spPr>
            <a:xfrm>
              <a:off x="144875" y="468275"/>
              <a:ext cx="377350" cy="1034900"/>
            </a:xfrm>
            <a:custGeom>
              <a:avLst/>
              <a:gdLst/>
              <a:ahLst/>
              <a:cxnLst/>
              <a:rect l="l" t="t" r="r" b="b"/>
              <a:pathLst>
                <a:path w="15094" h="41396" extrusionOk="0">
                  <a:moveTo>
                    <a:pt x="1274" y="1"/>
                  </a:moveTo>
                  <a:lnTo>
                    <a:pt x="1" y="383"/>
                  </a:lnTo>
                  <a:lnTo>
                    <a:pt x="13884" y="41395"/>
                  </a:lnTo>
                  <a:lnTo>
                    <a:pt x="15094" y="41013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49"/>
            <p:cNvSpPr/>
            <p:nvPr/>
          </p:nvSpPr>
          <p:spPr>
            <a:xfrm>
              <a:off x="345475" y="474250"/>
              <a:ext cx="511100" cy="342125"/>
            </a:xfrm>
            <a:custGeom>
              <a:avLst/>
              <a:gdLst/>
              <a:ahLst/>
              <a:cxnLst/>
              <a:rect l="l" t="t" r="r" b="b"/>
              <a:pathLst>
                <a:path w="20444" h="13685" extrusionOk="0">
                  <a:moveTo>
                    <a:pt x="17417" y="1"/>
                  </a:moveTo>
                  <a:cubicBezTo>
                    <a:pt x="17365" y="1"/>
                    <a:pt x="17312" y="6"/>
                    <a:pt x="17259" y="17"/>
                  </a:cubicBezTo>
                  <a:lnTo>
                    <a:pt x="447" y="5684"/>
                  </a:lnTo>
                  <a:cubicBezTo>
                    <a:pt x="128" y="5812"/>
                    <a:pt x="1" y="6130"/>
                    <a:pt x="65" y="6449"/>
                  </a:cubicBezTo>
                  <a:lnTo>
                    <a:pt x="2357" y="13263"/>
                  </a:lnTo>
                  <a:cubicBezTo>
                    <a:pt x="2457" y="13513"/>
                    <a:pt x="2676" y="13685"/>
                    <a:pt x="2919" y="13685"/>
                  </a:cubicBezTo>
                  <a:cubicBezTo>
                    <a:pt x="2985" y="13685"/>
                    <a:pt x="3053" y="13672"/>
                    <a:pt x="3121" y="13645"/>
                  </a:cubicBezTo>
                  <a:lnTo>
                    <a:pt x="19934" y="7977"/>
                  </a:lnTo>
                  <a:cubicBezTo>
                    <a:pt x="20252" y="7850"/>
                    <a:pt x="20443" y="7531"/>
                    <a:pt x="20316" y="7213"/>
                  </a:cubicBezTo>
                  <a:lnTo>
                    <a:pt x="18023" y="399"/>
                  </a:lnTo>
                  <a:cubicBezTo>
                    <a:pt x="17917" y="133"/>
                    <a:pt x="17678" y="1"/>
                    <a:pt x="17417" y="1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843;p49"/>
            <p:cNvSpPr/>
            <p:nvPr/>
          </p:nvSpPr>
          <p:spPr>
            <a:xfrm>
              <a:off x="501500" y="941725"/>
              <a:ext cx="453775" cy="168600"/>
            </a:xfrm>
            <a:custGeom>
              <a:avLst/>
              <a:gdLst/>
              <a:ahLst/>
              <a:cxnLst/>
              <a:rect l="l" t="t" r="r" b="b"/>
              <a:pathLst>
                <a:path w="18151" h="6744" extrusionOk="0">
                  <a:moveTo>
                    <a:pt x="17616" y="0"/>
                  </a:moveTo>
                  <a:cubicBezTo>
                    <a:pt x="17562" y="0"/>
                    <a:pt x="17506" y="13"/>
                    <a:pt x="17450" y="41"/>
                  </a:cubicBezTo>
                  <a:lnTo>
                    <a:pt x="447" y="5772"/>
                  </a:lnTo>
                  <a:cubicBezTo>
                    <a:pt x="192" y="5836"/>
                    <a:pt x="1" y="6154"/>
                    <a:pt x="128" y="6409"/>
                  </a:cubicBezTo>
                  <a:cubicBezTo>
                    <a:pt x="181" y="6620"/>
                    <a:pt x="409" y="6744"/>
                    <a:pt x="630" y="6744"/>
                  </a:cubicBezTo>
                  <a:cubicBezTo>
                    <a:pt x="676" y="6744"/>
                    <a:pt x="721" y="6738"/>
                    <a:pt x="765" y="6727"/>
                  </a:cubicBezTo>
                  <a:lnTo>
                    <a:pt x="17769" y="996"/>
                  </a:lnTo>
                  <a:cubicBezTo>
                    <a:pt x="18023" y="868"/>
                    <a:pt x="18151" y="614"/>
                    <a:pt x="18023" y="359"/>
                  </a:cubicBezTo>
                  <a:cubicBezTo>
                    <a:pt x="17974" y="160"/>
                    <a:pt x="17807" y="0"/>
                    <a:pt x="17616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844;p49"/>
            <p:cNvSpPr/>
            <p:nvPr/>
          </p:nvSpPr>
          <p:spPr>
            <a:xfrm>
              <a:off x="539725" y="1052175"/>
              <a:ext cx="452175" cy="168000"/>
            </a:xfrm>
            <a:custGeom>
              <a:avLst/>
              <a:gdLst/>
              <a:ahLst/>
              <a:cxnLst/>
              <a:rect l="l" t="t" r="r" b="b"/>
              <a:pathLst>
                <a:path w="18087" h="6720" extrusionOk="0">
                  <a:moveTo>
                    <a:pt x="17521" y="1"/>
                  </a:moveTo>
                  <a:cubicBezTo>
                    <a:pt x="17475" y="1"/>
                    <a:pt x="17430" y="6"/>
                    <a:pt x="17386" y="17"/>
                  </a:cubicBezTo>
                  <a:lnTo>
                    <a:pt x="382" y="5748"/>
                  </a:lnTo>
                  <a:cubicBezTo>
                    <a:pt x="128" y="5876"/>
                    <a:pt x="0" y="6130"/>
                    <a:pt x="64" y="6385"/>
                  </a:cubicBezTo>
                  <a:cubicBezTo>
                    <a:pt x="169" y="6596"/>
                    <a:pt x="362" y="6720"/>
                    <a:pt x="570" y="6720"/>
                  </a:cubicBezTo>
                  <a:cubicBezTo>
                    <a:pt x="613" y="6720"/>
                    <a:pt x="657" y="6714"/>
                    <a:pt x="701" y="6704"/>
                  </a:cubicBezTo>
                  <a:lnTo>
                    <a:pt x="17704" y="972"/>
                  </a:lnTo>
                  <a:cubicBezTo>
                    <a:pt x="17959" y="908"/>
                    <a:pt x="18087" y="590"/>
                    <a:pt x="18023" y="335"/>
                  </a:cubicBezTo>
                  <a:cubicBezTo>
                    <a:pt x="17970" y="124"/>
                    <a:pt x="17742" y="1"/>
                    <a:pt x="17521" y="1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845;p49"/>
            <p:cNvSpPr/>
            <p:nvPr/>
          </p:nvSpPr>
          <p:spPr>
            <a:xfrm>
              <a:off x="576325" y="1163625"/>
              <a:ext cx="452200" cy="168000"/>
            </a:xfrm>
            <a:custGeom>
              <a:avLst/>
              <a:gdLst/>
              <a:ahLst/>
              <a:cxnLst/>
              <a:rect l="l" t="t" r="r" b="b"/>
              <a:pathLst>
                <a:path w="18088" h="6720" extrusionOk="0">
                  <a:moveTo>
                    <a:pt x="17544" y="0"/>
                  </a:moveTo>
                  <a:cubicBezTo>
                    <a:pt x="17494" y="0"/>
                    <a:pt x="17441" y="6"/>
                    <a:pt x="17387" y="17"/>
                  </a:cubicBezTo>
                  <a:lnTo>
                    <a:pt x="383" y="5748"/>
                  </a:lnTo>
                  <a:cubicBezTo>
                    <a:pt x="128" y="5876"/>
                    <a:pt x="1" y="6130"/>
                    <a:pt x="128" y="6385"/>
                  </a:cubicBezTo>
                  <a:cubicBezTo>
                    <a:pt x="181" y="6596"/>
                    <a:pt x="365" y="6720"/>
                    <a:pt x="608" y="6720"/>
                  </a:cubicBezTo>
                  <a:cubicBezTo>
                    <a:pt x="658" y="6720"/>
                    <a:pt x="711" y="6714"/>
                    <a:pt x="765" y="6703"/>
                  </a:cubicBezTo>
                  <a:lnTo>
                    <a:pt x="17705" y="908"/>
                  </a:lnTo>
                  <a:cubicBezTo>
                    <a:pt x="17960" y="845"/>
                    <a:pt x="18087" y="590"/>
                    <a:pt x="18024" y="335"/>
                  </a:cubicBezTo>
                  <a:cubicBezTo>
                    <a:pt x="17971" y="124"/>
                    <a:pt x="17787" y="0"/>
                    <a:pt x="17544" y="0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46" name="Google Shape;846;p49"/>
          <p:cNvGrpSpPr/>
          <p:nvPr/>
        </p:nvGrpSpPr>
        <p:grpSpPr>
          <a:xfrm rot="-5723396">
            <a:off x="-216511" y="4506645"/>
            <a:ext cx="1126271" cy="1208768"/>
            <a:chOff x="6323100" y="1252213"/>
            <a:chExt cx="907250" cy="920475"/>
          </a:xfrm>
        </p:grpSpPr>
        <p:sp>
          <p:nvSpPr>
            <p:cNvPr id="847" name="Google Shape;847;p49"/>
            <p:cNvSpPr/>
            <p:nvPr/>
          </p:nvSpPr>
          <p:spPr>
            <a:xfrm>
              <a:off x="7063425" y="2006663"/>
              <a:ext cx="166925" cy="166025"/>
            </a:xfrm>
            <a:custGeom>
              <a:avLst/>
              <a:gdLst/>
              <a:ahLst/>
              <a:cxnLst/>
              <a:rect l="l" t="t" r="r" b="b"/>
              <a:pathLst>
                <a:path w="6677" h="6641" extrusionOk="0">
                  <a:moveTo>
                    <a:pt x="4713" y="1"/>
                  </a:moveTo>
                  <a:lnTo>
                    <a:pt x="1" y="4522"/>
                  </a:lnTo>
                  <a:lnTo>
                    <a:pt x="6369" y="6624"/>
                  </a:lnTo>
                  <a:cubicBezTo>
                    <a:pt x="6403" y="6635"/>
                    <a:pt x="6435" y="6640"/>
                    <a:pt x="6464" y="6640"/>
                  </a:cubicBezTo>
                  <a:cubicBezTo>
                    <a:pt x="6599" y="6640"/>
                    <a:pt x="6676" y="6526"/>
                    <a:pt x="6624" y="6369"/>
                  </a:cubicBezTo>
                  <a:lnTo>
                    <a:pt x="47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848;p49"/>
            <p:cNvSpPr/>
            <p:nvPr/>
          </p:nvSpPr>
          <p:spPr>
            <a:xfrm>
              <a:off x="7063425" y="2051238"/>
              <a:ext cx="166925" cy="121450"/>
            </a:xfrm>
            <a:custGeom>
              <a:avLst/>
              <a:gdLst/>
              <a:ahLst/>
              <a:cxnLst/>
              <a:rect l="l" t="t" r="r" b="b"/>
              <a:pathLst>
                <a:path w="6677" h="4858" extrusionOk="0">
                  <a:moveTo>
                    <a:pt x="2867" y="1"/>
                  </a:moveTo>
                  <a:lnTo>
                    <a:pt x="1" y="2739"/>
                  </a:lnTo>
                  <a:lnTo>
                    <a:pt x="6369" y="4841"/>
                  </a:lnTo>
                  <a:cubicBezTo>
                    <a:pt x="6403" y="4852"/>
                    <a:pt x="6435" y="4857"/>
                    <a:pt x="6464" y="4857"/>
                  </a:cubicBezTo>
                  <a:cubicBezTo>
                    <a:pt x="6599" y="4857"/>
                    <a:pt x="6676" y="4743"/>
                    <a:pt x="6624" y="4586"/>
                  </a:cubicBezTo>
                  <a:lnTo>
                    <a:pt x="5796" y="1848"/>
                  </a:lnTo>
                  <a:cubicBezTo>
                    <a:pt x="4777" y="1274"/>
                    <a:pt x="3822" y="638"/>
                    <a:pt x="2867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849;p49"/>
            <p:cNvSpPr/>
            <p:nvPr/>
          </p:nvSpPr>
          <p:spPr>
            <a:xfrm>
              <a:off x="6405900" y="1333213"/>
              <a:ext cx="773775" cy="786525"/>
            </a:xfrm>
            <a:custGeom>
              <a:avLst/>
              <a:gdLst/>
              <a:ahLst/>
              <a:cxnLst/>
              <a:rect l="l" t="t" r="r" b="b"/>
              <a:pathLst>
                <a:path w="30951" h="31461" extrusionOk="0">
                  <a:moveTo>
                    <a:pt x="4649" y="0"/>
                  </a:moveTo>
                  <a:lnTo>
                    <a:pt x="0" y="4522"/>
                  </a:lnTo>
                  <a:lnTo>
                    <a:pt x="26302" y="31460"/>
                  </a:lnTo>
                  <a:lnTo>
                    <a:pt x="30951" y="2693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850;p49"/>
            <p:cNvSpPr/>
            <p:nvPr/>
          </p:nvSpPr>
          <p:spPr>
            <a:xfrm>
              <a:off x="6359725" y="1285438"/>
              <a:ext cx="148100" cy="146500"/>
            </a:xfrm>
            <a:custGeom>
              <a:avLst/>
              <a:gdLst/>
              <a:ahLst/>
              <a:cxnLst/>
              <a:rect l="l" t="t" r="r" b="b"/>
              <a:pathLst>
                <a:path w="5924" h="5860" extrusionOk="0">
                  <a:moveTo>
                    <a:pt x="4649" y="1"/>
                  </a:moveTo>
                  <a:lnTo>
                    <a:pt x="1" y="4522"/>
                  </a:lnTo>
                  <a:lnTo>
                    <a:pt x="1274" y="5860"/>
                  </a:lnTo>
                  <a:lnTo>
                    <a:pt x="5923" y="1274"/>
                  </a:lnTo>
                  <a:lnTo>
                    <a:pt x="4649" y="1"/>
                  </a:lnTo>
                  <a:close/>
                </a:path>
              </a:pathLst>
            </a:custGeom>
            <a:solidFill>
              <a:srgbClr val="FF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6391575" y="1317288"/>
              <a:ext cx="130575" cy="128975"/>
            </a:xfrm>
            <a:custGeom>
              <a:avLst/>
              <a:gdLst/>
              <a:ahLst/>
              <a:cxnLst/>
              <a:rect l="l" t="t" r="r" b="b"/>
              <a:pathLst>
                <a:path w="5223" h="5159" extrusionOk="0">
                  <a:moveTo>
                    <a:pt x="4649" y="0"/>
                  </a:moveTo>
                  <a:lnTo>
                    <a:pt x="0" y="4586"/>
                  </a:lnTo>
                  <a:lnTo>
                    <a:pt x="573" y="5159"/>
                  </a:lnTo>
                  <a:lnTo>
                    <a:pt x="5222" y="637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6324700" y="1252213"/>
              <a:ext cx="151275" cy="146300"/>
            </a:xfrm>
            <a:custGeom>
              <a:avLst/>
              <a:gdLst/>
              <a:ahLst/>
              <a:cxnLst/>
              <a:rect l="l" t="t" r="r" b="b"/>
              <a:pathLst>
                <a:path w="6051" h="5852" extrusionOk="0">
                  <a:moveTo>
                    <a:pt x="4110" y="0"/>
                  </a:moveTo>
                  <a:cubicBezTo>
                    <a:pt x="3706" y="0"/>
                    <a:pt x="3305" y="160"/>
                    <a:pt x="2994" y="502"/>
                  </a:cubicBezTo>
                  <a:lnTo>
                    <a:pt x="637" y="2795"/>
                  </a:lnTo>
                  <a:cubicBezTo>
                    <a:pt x="1" y="3368"/>
                    <a:pt x="1" y="4387"/>
                    <a:pt x="637" y="5023"/>
                  </a:cubicBezTo>
                  <a:lnTo>
                    <a:pt x="1402" y="5851"/>
                  </a:lnTo>
                  <a:lnTo>
                    <a:pt x="6050" y="1330"/>
                  </a:lnTo>
                  <a:lnTo>
                    <a:pt x="5286" y="502"/>
                  </a:lnTo>
                  <a:cubicBezTo>
                    <a:pt x="4960" y="176"/>
                    <a:pt x="4534" y="0"/>
                    <a:pt x="4110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853;p49"/>
            <p:cNvSpPr/>
            <p:nvPr/>
          </p:nvSpPr>
          <p:spPr>
            <a:xfrm>
              <a:off x="7163725" y="2106963"/>
              <a:ext cx="66600" cy="65725"/>
            </a:xfrm>
            <a:custGeom>
              <a:avLst/>
              <a:gdLst/>
              <a:ahLst/>
              <a:cxnLst/>
              <a:rect l="l" t="t" r="r" b="b"/>
              <a:pathLst>
                <a:path w="2664" h="2629" extrusionOk="0">
                  <a:moveTo>
                    <a:pt x="1911" y="1"/>
                  </a:moveTo>
                  <a:lnTo>
                    <a:pt x="1" y="1847"/>
                  </a:lnTo>
                  <a:lnTo>
                    <a:pt x="2357" y="2612"/>
                  </a:lnTo>
                  <a:cubicBezTo>
                    <a:pt x="2392" y="2623"/>
                    <a:pt x="2425" y="2629"/>
                    <a:pt x="2455" y="2629"/>
                  </a:cubicBezTo>
                  <a:cubicBezTo>
                    <a:pt x="2589" y="2629"/>
                    <a:pt x="2664" y="2525"/>
                    <a:pt x="2612" y="2421"/>
                  </a:cubicBezTo>
                  <a:lnTo>
                    <a:pt x="1911" y="1"/>
                  </a:lnTo>
                  <a:close/>
                </a:path>
              </a:pathLst>
            </a:custGeom>
            <a:solidFill>
              <a:srgbClr val="FB7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854;p49"/>
            <p:cNvSpPr/>
            <p:nvPr/>
          </p:nvSpPr>
          <p:spPr>
            <a:xfrm>
              <a:off x="6323100" y="1274313"/>
              <a:ext cx="103525" cy="124200"/>
            </a:xfrm>
            <a:custGeom>
              <a:avLst/>
              <a:gdLst/>
              <a:ahLst/>
              <a:cxnLst/>
              <a:rect l="l" t="t" r="r" b="b"/>
              <a:pathLst>
                <a:path w="4141" h="4968" extrusionOk="0">
                  <a:moveTo>
                    <a:pt x="2612" y="0"/>
                  </a:moveTo>
                  <a:lnTo>
                    <a:pt x="701" y="1911"/>
                  </a:lnTo>
                  <a:cubicBezTo>
                    <a:pt x="65" y="2484"/>
                    <a:pt x="1" y="3503"/>
                    <a:pt x="638" y="4139"/>
                  </a:cubicBezTo>
                  <a:lnTo>
                    <a:pt x="1466" y="4967"/>
                  </a:lnTo>
                  <a:lnTo>
                    <a:pt x="4140" y="2356"/>
                  </a:lnTo>
                  <a:cubicBezTo>
                    <a:pt x="3631" y="1592"/>
                    <a:pt x="3121" y="764"/>
                    <a:pt x="2612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6359725" y="1333213"/>
              <a:ext cx="93950" cy="98725"/>
            </a:xfrm>
            <a:custGeom>
              <a:avLst/>
              <a:gdLst/>
              <a:ahLst/>
              <a:cxnLst/>
              <a:rect l="l" t="t" r="r" b="b"/>
              <a:pathLst>
                <a:path w="3758" h="3949" extrusionOk="0">
                  <a:moveTo>
                    <a:pt x="2675" y="0"/>
                  </a:moveTo>
                  <a:lnTo>
                    <a:pt x="1" y="2611"/>
                  </a:lnTo>
                  <a:lnTo>
                    <a:pt x="1274" y="3949"/>
                  </a:lnTo>
                  <a:lnTo>
                    <a:pt x="3758" y="1529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FB7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6393150" y="1373013"/>
              <a:ext cx="71675" cy="73250"/>
            </a:xfrm>
            <a:custGeom>
              <a:avLst/>
              <a:gdLst/>
              <a:ahLst/>
              <a:cxnLst/>
              <a:rect l="l" t="t" r="r" b="b"/>
              <a:pathLst>
                <a:path w="2867" h="2930" extrusionOk="0">
                  <a:moveTo>
                    <a:pt x="2421" y="0"/>
                  </a:moveTo>
                  <a:lnTo>
                    <a:pt x="1" y="2357"/>
                  </a:lnTo>
                  <a:lnTo>
                    <a:pt x="510" y="2930"/>
                  </a:lnTo>
                  <a:lnTo>
                    <a:pt x="2867" y="701"/>
                  </a:lnTo>
                  <a:lnTo>
                    <a:pt x="2421" y="0"/>
                  </a:ln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2" name="图片 3092" descr="PPT素材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778" y="3233741"/>
            <a:ext cx="2004750" cy="19097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" name="AutoShape 4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12F3CE5D-776B-4635-ABF2-EA7150D37E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8287" y="292548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17B43F-2DDD-4836-9005-A299E1FF4DA2}"/>
              </a:ext>
            </a:extLst>
          </p:cNvPr>
          <p:cNvSpPr txBox="1"/>
          <p:nvPr/>
        </p:nvSpPr>
        <p:spPr>
          <a:xfrm>
            <a:off x="1673127" y="922257"/>
            <a:ext cx="536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2129587" y="1960284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sp>
        <p:nvSpPr>
          <p:cNvPr id="85" name="Text Box 30"/>
          <p:cNvSpPr txBox="1">
            <a:spLocks noChangeArrowheads="1"/>
          </p:cNvSpPr>
          <p:nvPr/>
        </p:nvSpPr>
        <p:spPr bwMode="auto">
          <a:xfrm>
            <a:off x="2434387" y="1960284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sp>
        <p:nvSpPr>
          <p:cNvPr id="86" name="Text Box 32"/>
          <p:cNvSpPr txBox="1">
            <a:spLocks noChangeArrowheads="1"/>
          </p:cNvSpPr>
          <p:nvPr/>
        </p:nvSpPr>
        <p:spPr bwMode="auto">
          <a:xfrm>
            <a:off x="1203245" y="3254253"/>
            <a:ext cx="6781800" cy="87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87" name="Picture 39" descr="SPARKL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02" y="2514029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0" descr="SPARKL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97" y="2632439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43" descr="SPARKL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3" y="1060444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WordArt 31"/>
          <p:cNvSpPr>
            <a:spLocks noChangeArrowheads="1" noChangeShapeType="1" noTextEdit="1"/>
          </p:cNvSpPr>
          <p:nvPr/>
        </p:nvSpPr>
        <p:spPr bwMode="auto">
          <a:xfrm>
            <a:off x="1894319" y="1047648"/>
            <a:ext cx="5230310" cy="34700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KẾT THÚC</a:t>
            </a:r>
          </a:p>
        </p:txBody>
      </p:sp>
      <p:pic>
        <p:nvPicPr>
          <p:cNvPr id="91" name="Picture 43" descr="SPARKL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76" y="1229815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5" descr="hoa 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80" y="1503540"/>
            <a:ext cx="1738547" cy="163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3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9824">
        <p14:warp dir="in"/>
        <p:sndAc>
          <p:stSnd>
            <p:snd r:embed="rId4" name="click.wav"/>
          </p:stSnd>
        </p:sndAc>
      </p:transition>
    </mc:Choice>
    <mc:Fallback xmlns="">
      <p:transition spd="slow" advTm="19824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autoRev="1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autoRev="1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autoRev="1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1000" autoRev="1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autoRev="1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7184646" y="4052656"/>
            <a:ext cx="1959354" cy="1057275"/>
          </a:xfrm>
          <a:prstGeom prst="rect">
            <a:avLst/>
          </a:prstGeom>
        </p:spPr>
      </p:pic>
      <p:sp>
        <p:nvSpPr>
          <p:cNvPr id="16" name="AutoShape 4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12F3CE5D-776B-4635-ABF2-EA7150D37E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42897-EEDC-4976-82E0-9252D2E1DC9B}"/>
              </a:ext>
            </a:extLst>
          </p:cNvPr>
          <p:cNvSpPr txBox="1"/>
          <p:nvPr/>
        </p:nvSpPr>
        <p:spPr>
          <a:xfrm>
            <a:off x="1635358" y="97736"/>
            <a:ext cx="5873284" cy="679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3175"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CHƯƠNG MỸ</a:t>
            </a:r>
          </a:p>
          <a:p>
            <a:pPr algn="ctr"/>
            <a:r>
              <a:rPr lang="en-US" b="1" dirty="0">
                <a:ln w="3175"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LAM ĐIỀN</a:t>
            </a:r>
            <a:endParaRPr lang="en-US" sz="127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1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17B43F-2DDD-4836-9005-A299E1FF4DA2}"/>
              </a:ext>
            </a:extLst>
          </p:cNvPr>
          <p:cNvSpPr txBox="1"/>
          <p:nvPr/>
        </p:nvSpPr>
        <p:spPr>
          <a:xfrm>
            <a:off x="1702540" y="454224"/>
            <a:ext cx="536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72" y="3721270"/>
            <a:ext cx="759787" cy="1388661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59" y="3802975"/>
            <a:ext cx="623453" cy="1316178"/>
          </a:xfrm>
          <a:prstGeom prst="rect">
            <a:avLst/>
          </a:prstGeom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2159000" y="149225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463800" y="149225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800">
              <a:solidFill>
                <a:schemeClr val="tx1"/>
              </a:solidFill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159108" y="3123255"/>
            <a:ext cx="67818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 Tin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25" name="Picture 39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46" y="2074411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0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41" y="2176309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3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6" y="592411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528762" y="3548556"/>
            <a:ext cx="59848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FF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Sách Tin Học 4 (Kết Nối Tri Thức) (2023) - FAHASA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99167" l="15167" r="85167">
                        <a14:foregroundMark x1="27167" y1="22833" x2="27167" y2="23833"/>
                        <a14:foregroundMark x1="31667" y1="23333" x2="31667" y2="25000"/>
                        <a14:foregroundMark x1="35500" y1="24333" x2="35500" y2="24333"/>
                        <a14:foregroundMark x1="44167" y1="24667" x2="44333" y2="26333"/>
                        <a14:foregroundMark x1="51500" y1="24833" x2="51500" y2="24833"/>
                        <a14:foregroundMark x1="59667" y1="24333" x2="59667" y2="24333"/>
                        <a14:foregroundMark x1="59000" y1="26500" x2="60000" y2="27000"/>
                        <a14:foregroundMark x1="47500" y1="51667" x2="52500" y2="49667"/>
                        <a14:foregroundMark x1="73000" y1="67167" x2="72667" y2="52000"/>
                        <a14:foregroundMark x1="62833" y1="63000" x2="64167" y2="59167"/>
                        <a14:foregroundMark x1="52667" y1="73167" x2="53667" y2="67167"/>
                        <a14:foregroundMark x1="43667" y1="71333" x2="44333" y2="65333"/>
                        <a14:foregroundMark x1="38000" y1="61000" x2="40833" y2="59000"/>
                        <a14:foregroundMark x1="37167" y1="51000" x2="37667" y2="47000"/>
                        <a14:foregroundMark x1="26167" y1="61667" x2="26667" y2="56667"/>
                        <a14:foregroundMark x1="50500" y1="86667" x2="55667" y2="7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0" r="15055"/>
          <a:stretch/>
        </p:blipFill>
        <p:spPr bwMode="auto">
          <a:xfrm>
            <a:off x="3822208" y="1507361"/>
            <a:ext cx="1123036" cy="1433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WordArt 31"/>
          <p:cNvSpPr>
            <a:spLocks noChangeArrowheads="1" noChangeShapeType="1" noTextEdit="1"/>
          </p:cNvSpPr>
          <p:nvPr/>
        </p:nvSpPr>
        <p:spPr bwMode="auto">
          <a:xfrm>
            <a:off x="1635358" y="870106"/>
            <a:ext cx="5829300" cy="5372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en-US" sz="495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 THĂM LỚP</a:t>
            </a:r>
          </a:p>
        </p:txBody>
      </p:sp>
      <p:pic>
        <p:nvPicPr>
          <p:cNvPr id="32" name="Picture 43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89" y="761782"/>
            <a:ext cx="1354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270">
        <p14:doors dir="vert"/>
        <p:sndAc>
          <p:stSnd>
            <p:snd r:embed="rId4" name="chimes.wav"/>
          </p:stSnd>
        </p:sndAc>
      </p:transition>
    </mc:Choice>
    <mc:Fallback xmlns="">
      <p:transition spd="slow" advTm="3027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42;p2"/>
          <p:cNvGrpSpPr/>
          <p:nvPr/>
        </p:nvGrpSpPr>
        <p:grpSpPr>
          <a:xfrm>
            <a:off x="892519" y="152401"/>
            <a:ext cx="7670456" cy="4095750"/>
            <a:chOff x="301091" y="301982"/>
            <a:chExt cx="4134561" cy="2508169"/>
          </a:xfrm>
        </p:grpSpPr>
        <p:pic>
          <p:nvPicPr>
            <p:cNvPr id="4" name="Google Shape;4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4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410;p39"/>
          <p:cNvSpPr txBox="1">
            <a:spLocks noGrp="1"/>
          </p:cNvSpPr>
          <p:nvPr>
            <p:ph type="title"/>
          </p:nvPr>
        </p:nvSpPr>
        <p:spPr>
          <a:xfrm>
            <a:off x="2806246" y="1539195"/>
            <a:ext cx="5016954" cy="1547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6000" b="1" dirty="0">
                <a:latin typeface="UTM Androgyne" panose="02040603050506020204" pitchFamily="18" charset="0"/>
                <a:cs typeface="Tahoma" panose="020B0604030504040204" pitchFamily="34" charset="0"/>
              </a:rPr>
              <a:t>KHỞI ĐỘNG</a:t>
            </a:r>
            <a:endParaRPr sz="6000" b="1" dirty="0"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7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359">
        <p14:ripple/>
        <p:sndAc>
          <p:stSnd>
            <p:snd r:embed="rId4" name="click.wav"/>
          </p:stSnd>
        </p:sndAc>
      </p:transition>
    </mc:Choice>
    <mc:Fallback xmlns="">
      <p:transition spd="slow" advTm="20359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53"/>
          <p:cNvGrpSpPr/>
          <p:nvPr/>
        </p:nvGrpSpPr>
        <p:grpSpPr>
          <a:xfrm flipH="1">
            <a:off x="1064235" y="2866169"/>
            <a:ext cx="1652558" cy="3016778"/>
            <a:chOff x="6545269" y="2968225"/>
            <a:chExt cx="790806" cy="1631350"/>
          </a:xfrm>
        </p:grpSpPr>
        <p:sp>
          <p:nvSpPr>
            <p:cNvPr id="1359" name="Google Shape;1359;p53"/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53"/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53"/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53"/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53"/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53"/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53"/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53"/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53"/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53"/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53"/>
            <p:cNvSpPr/>
            <p:nvPr/>
          </p:nvSpPr>
          <p:spPr>
            <a:xfrm>
              <a:off x="6640200" y="411587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53"/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53"/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372;p53"/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3" name="Google Shape;1373;p53"/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53"/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53"/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53"/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53"/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53"/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53"/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53"/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53"/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53"/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53"/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384;p53"/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385;p53"/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386;p53"/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53"/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388;p53"/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99" name="Google Shape;1399;p53"/>
          <p:cNvSpPr/>
          <p:nvPr/>
        </p:nvSpPr>
        <p:spPr>
          <a:xfrm>
            <a:off x="4044171" y="487670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1400" name="Google Shape;1400;p53"/>
          <p:cNvSpPr/>
          <p:nvPr/>
        </p:nvSpPr>
        <p:spPr>
          <a:xfrm>
            <a:off x="3772475" y="1734065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1401" name="Google Shape;1401;p53"/>
          <p:cNvSpPr/>
          <p:nvPr/>
        </p:nvSpPr>
        <p:spPr>
          <a:xfrm>
            <a:off x="3744819" y="3343726"/>
            <a:ext cx="697444" cy="697457"/>
          </a:xfrm>
          <a:custGeom>
            <a:avLst/>
            <a:gdLst/>
            <a:ahLst/>
            <a:cxnLst/>
            <a:rect l="l" t="t" r="r" b="b"/>
            <a:pathLst>
              <a:path w="53240" h="53241" extrusionOk="0">
                <a:moveTo>
                  <a:pt x="26620" y="1"/>
                </a:moveTo>
                <a:cubicBezTo>
                  <a:pt x="11909" y="1"/>
                  <a:pt x="0" y="11910"/>
                  <a:pt x="0" y="26621"/>
                </a:cubicBezTo>
                <a:cubicBezTo>
                  <a:pt x="0" y="41332"/>
                  <a:pt x="11909" y="53241"/>
                  <a:pt x="26620" y="53241"/>
                </a:cubicBezTo>
                <a:cubicBezTo>
                  <a:pt x="41331" y="53241"/>
                  <a:pt x="53240" y="41332"/>
                  <a:pt x="53240" y="26621"/>
                </a:cubicBezTo>
                <a:cubicBezTo>
                  <a:pt x="53240" y="11910"/>
                  <a:pt x="41331" y="1"/>
                  <a:pt x="2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>
              <a:latin typeface="UTM Androgyne" panose="02040603050506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" y="1160908"/>
            <a:ext cx="3763925" cy="11196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Trên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web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 tin </a:t>
            </a:r>
            <a:r>
              <a:rPr lang="en-US" sz="2800" b="1" dirty="0" err="1">
                <a:latin typeface="UTM Androgyne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latin typeface="UTM Androgyne" panose="02040603050506020204" pitchFamily="18" charset="0"/>
                <a:cs typeface="Tahoma" panose="020B0604030504040204" pitchFamily="34" charset="0"/>
              </a:rPr>
              <a:t>?</a:t>
            </a:r>
            <a:endParaRPr lang="vi-VN" sz="2800" b="1" dirty="0">
              <a:latin typeface="Patrick Hand" panose="00000500000000000000" pitchFamily="2" charset="-93"/>
              <a:cs typeface="Tahoma" panose="020B0604030504040204" pitchFamily="34" charset="0"/>
            </a:endParaRPr>
          </a:p>
        </p:txBody>
      </p:sp>
      <p:sp>
        <p:nvSpPr>
          <p:cNvPr id="54" name="Google Shape;1354;p53"/>
          <p:cNvSpPr txBox="1">
            <a:spLocks/>
          </p:cNvSpPr>
          <p:nvPr/>
        </p:nvSpPr>
        <p:spPr>
          <a:xfrm>
            <a:off x="4392893" y="1366083"/>
            <a:ext cx="4435037" cy="55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2713" indent="1588" algn="just">
              <a:lnSpc>
                <a:spcPct val="150000"/>
              </a:lnSpc>
            </a:pP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, video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siêu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920D0"/>
                </a:solidFill>
                <a:latin typeface="UTM Androgyne" panose="02040603050506020204" pitchFamily="18" charset="0"/>
                <a:cs typeface="Times New Roman" pitchFamily="18" charset="0"/>
              </a:rPr>
              <a:t>kết</a:t>
            </a:r>
            <a:endParaRPr lang="en-US" sz="2400" dirty="0">
              <a:solidFill>
                <a:srgbClr val="3920D0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465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47465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>
            <a:spLocks noGrp="1"/>
          </p:cNvSpPr>
          <p:nvPr>
            <p:ph type="ctrTitle"/>
          </p:nvPr>
        </p:nvSpPr>
        <p:spPr>
          <a:xfrm>
            <a:off x="735880" y="0"/>
            <a:ext cx="7371518" cy="57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CHỦ ĐỀ 3: TỔ CHỨC LƯU TRỮ, 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 KIẾM VÀ TRAO ĐỔI THÔNG TIN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4" name="Google Shape;354;p37"/>
          <p:cNvGrpSpPr/>
          <p:nvPr/>
        </p:nvGrpSpPr>
        <p:grpSpPr>
          <a:xfrm>
            <a:off x="4421639" y="2317215"/>
            <a:ext cx="2715832" cy="3933888"/>
            <a:chOff x="4421639" y="2317215"/>
            <a:chExt cx="2715832" cy="3933888"/>
          </a:xfrm>
        </p:grpSpPr>
        <p:sp>
          <p:nvSpPr>
            <p:cNvPr id="355" name="Google Shape;355;p37"/>
            <p:cNvSpPr/>
            <p:nvPr/>
          </p:nvSpPr>
          <p:spPr>
            <a:xfrm flipH="1">
              <a:off x="4888237" y="3127475"/>
              <a:ext cx="410019" cy="347027"/>
            </a:xfrm>
            <a:custGeom>
              <a:avLst/>
              <a:gdLst/>
              <a:ahLst/>
              <a:cxnLst/>
              <a:rect l="l" t="t" r="r" b="b"/>
              <a:pathLst>
                <a:path w="6457" h="5465" extrusionOk="0">
                  <a:moveTo>
                    <a:pt x="3606" y="1"/>
                  </a:moveTo>
                  <a:cubicBezTo>
                    <a:pt x="3559" y="1"/>
                    <a:pt x="3512" y="2"/>
                    <a:pt x="3464" y="4"/>
                  </a:cubicBezTo>
                  <a:cubicBezTo>
                    <a:pt x="1055" y="155"/>
                    <a:pt x="0" y="3167"/>
                    <a:pt x="1833" y="4773"/>
                  </a:cubicBezTo>
                  <a:cubicBezTo>
                    <a:pt x="2370" y="5251"/>
                    <a:pt x="3001" y="5465"/>
                    <a:pt x="3619" y="5465"/>
                  </a:cubicBezTo>
                  <a:cubicBezTo>
                    <a:pt x="5076" y="5465"/>
                    <a:pt x="6456" y="4275"/>
                    <a:pt x="6350" y="2564"/>
                  </a:cubicBezTo>
                  <a:cubicBezTo>
                    <a:pt x="6277" y="1106"/>
                    <a:pt x="5051" y="1"/>
                    <a:pt x="3606" y="1"/>
                  </a:cubicBezTo>
                  <a:close/>
                </a:path>
              </a:pathLst>
            </a:custGeom>
            <a:solidFill>
              <a:srgbClr val="EBBA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 flipH="1">
              <a:off x="6291142" y="2317215"/>
              <a:ext cx="846328" cy="1087564"/>
            </a:xfrm>
            <a:custGeom>
              <a:avLst/>
              <a:gdLst/>
              <a:ahLst/>
              <a:cxnLst/>
              <a:rect l="l" t="t" r="r" b="b"/>
              <a:pathLst>
                <a:path w="13328" h="17127" extrusionOk="0">
                  <a:moveTo>
                    <a:pt x="8043" y="0"/>
                  </a:moveTo>
                  <a:cubicBezTo>
                    <a:pt x="7365" y="0"/>
                    <a:pt x="6617" y="176"/>
                    <a:pt x="5798" y="591"/>
                  </a:cubicBezTo>
                  <a:cubicBezTo>
                    <a:pt x="578" y="3252"/>
                    <a:pt x="4142" y="10004"/>
                    <a:pt x="2761" y="13191"/>
                  </a:cubicBezTo>
                  <a:cubicBezTo>
                    <a:pt x="1356" y="16404"/>
                    <a:pt x="0" y="16805"/>
                    <a:pt x="1883" y="17106"/>
                  </a:cubicBezTo>
                  <a:cubicBezTo>
                    <a:pt x="1976" y="17120"/>
                    <a:pt x="2068" y="17127"/>
                    <a:pt x="2160" y="17127"/>
                  </a:cubicBezTo>
                  <a:cubicBezTo>
                    <a:pt x="3063" y="17127"/>
                    <a:pt x="3912" y="16487"/>
                    <a:pt x="4368" y="15826"/>
                  </a:cubicBezTo>
                  <a:cubicBezTo>
                    <a:pt x="4593" y="15889"/>
                    <a:pt x="4826" y="15921"/>
                    <a:pt x="5058" y="15921"/>
                  </a:cubicBezTo>
                  <a:cubicBezTo>
                    <a:pt x="5290" y="15921"/>
                    <a:pt x="5522" y="15889"/>
                    <a:pt x="5748" y="15826"/>
                  </a:cubicBezTo>
                  <a:cubicBezTo>
                    <a:pt x="7154" y="15500"/>
                    <a:pt x="7630" y="13894"/>
                    <a:pt x="7580" y="12689"/>
                  </a:cubicBezTo>
                  <a:lnTo>
                    <a:pt x="7580" y="12689"/>
                  </a:lnTo>
                  <a:cubicBezTo>
                    <a:pt x="7636" y="12701"/>
                    <a:pt x="7692" y="12707"/>
                    <a:pt x="7749" y="12707"/>
                  </a:cubicBezTo>
                  <a:cubicBezTo>
                    <a:pt x="8308" y="12707"/>
                    <a:pt x="8906" y="12102"/>
                    <a:pt x="9111" y="10029"/>
                  </a:cubicBezTo>
                  <a:cubicBezTo>
                    <a:pt x="9464" y="6746"/>
                    <a:pt x="10729" y="5184"/>
                    <a:pt x="11994" y="5184"/>
                  </a:cubicBezTo>
                  <a:cubicBezTo>
                    <a:pt x="12257" y="5184"/>
                    <a:pt x="12520" y="5251"/>
                    <a:pt x="12776" y="5385"/>
                  </a:cubicBezTo>
                  <a:lnTo>
                    <a:pt x="12851" y="5436"/>
                  </a:lnTo>
                  <a:cubicBezTo>
                    <a:pt x="13002" y="5285"/>
                    <a:pt x="13152" y="5159"/>
                    <a:pt x="13328" y="5034"/>
                  </a:cubicBezTo>
                  <a:cubicBezTo>
                    <a:pt x="13118" y="4448"/>
                    <a:pt x="11459" y="0"/>
                    <a:pt x="8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 flipH="1">
              <a:off x="6254439" y="2486442"/>
              <a:ext cx="156274" cy="153670"/>
            </a:xfrm>
            <a:custGeom>
              <a:avLst/>
              <a:gdLst/>
              <a:ahLst/>
              <a:cxnLst/>
              <a:rect l="l" t="t" r="r" b="b"/>
              <a:pathLst>
                <a:path w="2461" h="2420" extrusionOk="0">
                  <a:moveTo>
                    <a:pt x="879" y="587"/>
                  </a:moveTo>
                  <a:cubicBezTo>
                    <a:pt x="1004" y="612"/>
                    <a:pt x="1130" y="662"/>
                    <a:pt x="1230" y="738"/>
                  </a:cubicBezTo>
                  <a:cubicBezTo>
                    <a:pt x="1456" y="888"/>
                    <a:pt x="1657" y="1114"/>
                    <a:pt x="1833" y="1365"/>
                  </a:cubicBezTo>
                  <a:cubicBezTo>
                    <a:pt x="1958" y="1516"/>
                    <a:pt x="2059" y="1691"/>
                    <a:pt x="2109" y="1892"/>
                  </a:cubicBezTo>
                  <a:cubicBezTo>
                    <a:pt x="2109" y="1942"/>
                    <a:pt x="2109" y="1992"/>
                    <a:pt x="2109" y="2018"/>
                  </a:cubicBezTo>
                  <a:lnTo>
                    <a:pt x="2109" y="2043"/>
                  </a:lnTo>
                  <a:cubicBezTo>
                    <a:pt x="2109" y="2043"/>
                    <a:pt x="2109" y="2068"/>
                    <a:pt x="2084" y="2068"/>
                  </a:cubicBezTo>
                  <a:cubicBezTo>
                    <a:pt x="2084" y="2059"/>
                    <a:pt x="2084" y="2057"/>
                    <a:pt x="2082" y="2057"/>
                  </a:cubicBezTo>
                  <a:cubicBezTo>
                    <a:pt x="2078" y="2057"/>
                    <a:pt x="2067" y="2068"/>
                    <a:pt x="2033" y="2068"/>
                  </a:cubicBezTo>
                  <a:cubicBezTo>
                    <a:pt x="1833" y="2068"/>
                    <a:pt x="1657" y="2018"/>
                    <a:pt x="1506" y="1892"/>
                  </a:cubicBezTo>
                  <a:cubicBezTo>
                    <a:pt x="1280" y="1716"/>
                    <a:pt x="1055" y="1516"/>
                    <a:pt x="904" y="1290"/>
                  </a:cubicBezTo>
                  <a:cubicBezTo>
                    <a:pt x="804" y="1164"/>
                    <a:pt x="728" y="1039"/>
                    <a:pt x="678" y="913"/>
                  </a:cubicBezTo>
                  <a:cubicBezTo>
                    <a:pt x="653" y="863"/>
                    <a:pt x="653" y="838"/>
                    <a:pt x="653" y="788"/>
                  </a:cubicBezTo>
                  <a:cubicBezTo>
                    <a:pt x="653" y="763"/>
                    <a:pt x="653" y="763"/>
                    <a:pt x="653" y="763"/>
                  </a:cubicBezTo>
                  <a:lnTo>
                    <a:pt x="678" y="712"/>
                  </a:lnTo>
                  <a:cubicBezTo>
                    <a:pt x="703" y="662"/>
                    <a:pt x="703" y="662"/>
                    <a:pt x="728" y="662"/>
                  </a:cubicBezTo>
                  <a:cubicBezTo>
                    <a:pt x="753" y="637"/>
                    <a:pt x="753" y="637"/>
                    <a:pt x="778" y="612"/>
                  </a:cubicBezTo>
                  <a:cubicBezTo>
                    <a:pt x="804" y="612"/>
                    <a:pt x="829" y="587"/>
                    <a:pt x="879" y="587"/>
                  </a:cubicBezTo>
                  <a:close/>
                  <a:moveTo>
                    <a:pt x="816" y="0"/>
                  </a:moveTo>
                  <a:cubicBezTo>
                    <a:pt x="703" y="0"/>
                    <a:pt x="590" y="29"/>
                    <a:pt x="477" y="85"/>
                  </a:cubicBezTo>
                  <a:cubicBezTo>
                    <a:pt x="427" y="110"/>
                    <a:pt x="352" y="160"/>
                    <a:pt x="302" y="210"/>
                  </a:cubicBezTo>
                  <a:cubicBezTo>
                    <a:pt x="251" y="261"/>
                    <a:pt x="201" y="311"/>
                    <a:pt x="151" y="361"/>
                  </a:cubicBezTo>
                  <a:lnTo>
                    <a:pt x="126" y="411"/>
                  </a:lnTo>
                  <a:cubicBezTo>
                    <a:pt x="76" y="461"/>
                    <a:pt x="76" y="436"/>
                    <a:pt x="76" y="461"/>
                  </a:cubicBezTo>
                  <a:lnTo>
                    <a:pt x="51" y="512"/>
                  </a:lnTo>
                  <a:cubicBezTo>
                    <a:pt x="26" y="587"/>
                    <a:pt x="0" y="687"/>
                    <a:pt x="0" y="763"/>
                  </a:cubicBezTo>
                  <a:cubicBezTo>
                    <a:pt x="0" y="913"/>
                    <a:pt x="26" y="1039"/>
                    <a:pt x="76" y="1164"/>
                  </a:cubicBezTo>
                  <a:cubicBezTo>
                    <a:pt x="176" y="1365"/>
                    <a:pt x="302" y="1541"/>
                    <a:pt x="477" y="1666"/>
                  </a:cubicBezTo>
                  <a:cubicBezTo>
                    <a:pt x="728" y="1917"/>
                    <a:pt x="1004" y="2093"/>
                    <a:pt x="1331" y="2243"/>
                  </a:cubicBezTo>
                  <a:cubicBezTo>
                    <a:pt x="1557" y="2369"/>
                    <a:pt x="1808" y="2419"/>
                    <a:pt x="2084" y="2419"/>
                  </a:cubicBezTo>
                  <a:cubicBezTo>
                    <a:pt x="2184" y="2394"/>
                    <a:pt x="2284" y="2344"/>
                    <a:pt x="2360" y="2269"/>
                  </a:cubicBezTo>
                  <a:cubicBezTo>
                    <a:pt x="2360" y="2243"/>
                    <a:pt x="2385" y="2218"/>
                    <a:pt x="2385" y="2218"/>
                  </a:cubicBezTo>
                  <a:lnTo>
                    <a:pt x="2410" y="2193"/>
                  </a:lnTo>
                  <a:cubicBezTo>
                    <a:pt x="2435" y="2143"/>
                    <a:pt x="2435" y="2118"/>
                    <a:pt x="2435" y="2068"/>
                  </a:cubicBezTo>
                  <a:cubicBezTo>
                    <a:pt x="2460" y="1992"/>
                    <a:pt x="2460" y="1892"/>
                    <a:pt x="2435" y="1817"/>
                  </a:cubicBezTo>
                  <a:cubicBezTo>
                    <a:pt x="2360" y="1591"/>
                    <a:pt x="2284" y="1365"/>
                    <a:pt x="2159" y="1139"/>
                  </a:cubicBezTo>
                  <a:cubicBezTo>
                    <a:pt x="2008" y="838"/>
                    <a:pt x="1782" y="562"/>
                    <a:pt x="1531" y="336"/>
                  </a:cubicBezTo>
                  <a:cubicBezTo>
                    <a:pt x="1356" y="160"/>
                    <a:pt x="1155" y="60"/>
                    <a:pt x="929" y="10"/>
                  </a:cubicBezTo>
                  <a:cubicBezTo>
                    <a:pt x="891" y="3"/>
                    <a:pt x="854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 flipH="1">
              <a:off x="6198686" y="2447580"/>
              <a:ext cx="106871" cy="184531"/>
            </a:xfrm>
            <a:custGeom>
              <a:avLst/>
              <a:gdLst/>
              <a:ahLst/>
              <a:cxnLst/>
              <a:rect l="l" t="t" r="r" b="b"/>
              <a:pathLst>
                <a:path w="1683" h="2906" extrusionOk="0">
                  <a:moveTo>
                    <a:pt x="829" y="597"/>
                  </a:moveTo>
                  <a:cubicBezTo>
                    <a:pt x="904" y="597"/>
                    <a:pt x="980" y="647"/>
                    <a:pt x="1005" y="722"/>
                  </a:cubicBezTo>
                  <a:cubicBezTo>
                    <a:pt x="1055" y="822"/>
                    <a:pt x="1105" y="948"/>
                    <a:pt x="1105" y="1073"/>
                  </a:cubicBezTo>
                  <a:cubicBezTo>
                    <a:pt x="1130" y="1375"/>
                    <a:pt x="1105" y="1651"/>
                    <a:pt x="1030" y="1927"/>
                  </a:cubicBezTo>
                  <a:cubicBezTo>
                    <a:pt x="980" y="2128"/>
                    <a:pt x="904" y="2303"/>
                    <a:pt x="779" y="2479"/>
                  </a:cubicBezTo>
                  <a:cubicBezTo>
                    <a:pt x="754" y="2479"/>
                    <a:pt x="754" y="2504"/>
                    <a:pt x="729" y="2529"/>
                  </a:cubicBezTo>
                  <a:cubicBezTo>
                    <a:pt x="704" y="2504"/>
                    <a:pt x="704" y="2479"/>
                    <a:pt x="704" y="2454"/>
                  </a:cubicBezTo>
                  <a:cubicBezTo>
                    <a:pt x="603" y="2278"/>
                    <a:pt x="553" y="2077"/>
                    <a:pt x="553" y="1877"/>
                  </a:cubicBezTo>
                  <a:cubicBezTo>
                    <a:pt x="503" y="1601"/>
                    <a:pt x="503" y="1299"/>
                    <a:pt x="553" y="1023"/>
                  </a:cubicBezTo>
                  <a:cubicBezTo>
                    <a:pt x="553" y="898"/>
                    <a:pt x="603" y="772"/>
                    <a:pt x="653" y="647"/>
                  </a:cubicBezTo>
                  <a:cubicBezTo>
                    <a:pt x="679" y="597"/>
                    <a:pt x="704" y="597"/>
                    <a:pt x="704" y="597"/>
                  </a:cubicBezTo>
                  <a:close/>
                  <a:moveTo>
                    <a:pt x="641" y="0"/>
                  </a:moveTo>
                  <a:cubicBezTo>
                    <a:pt x="628" y="0"/>
                    <a:pt x="616" y="7"/>
                    <a:pt x="603" y="19"/>
                  </a:cubicBezTo>
                  <a:cubicBezTo>
                    <a:pt x="553" y="19"/>
                    <a:pt x="528" y="19"/>
                    <a:pt x="478" y="44"/>
                  </a:cubicBezTo>
                  <a:cubicBezTo>
                    <a:pt x="327" y="120"/>
                    <a:pt x="227" y="220"/>
                    <a:pt x="152" y="371"/>
                  </a:cubicBezTo>
                  <a:cubicBezTo>
                    <a:pt x="51" y="546"/>
                    <a:pt x="1" y="772"/>
                    <a:pt x="1" y="998"/>
                  </a:cubicBezTo>
                  <a:cubicBezTo>
                    <a:pt x="26" y="1324"/>
                    <a:pt x="51" y="1651"/>
                    <a:pt x="152" y="1977"/>
                  </a:cubicBezTo>
                  <a:cubicBezTo>
                    <a:pt x="202" y="2203"/>
                    <a:pt x="302" y="2429"/>
                    <a:pt x="403" y="2630"/>
                  </a:cubicBezTo>
                  <a:cubicBezTo>
                    <a:pt x="453" y="2705"/>
                    <a:pt x="503" y="2780"/>
                    <a:pt x="578" y="2830"/>
                  </a:cubicBezTo>
                  <a:cubicBezTo>
                    <a:pt x="603" y="2855"/>
                    <a:pt x="628" y="2855"/>
                    <a:pt x="653" y="2881"/>
                  </a:cubicBezTo>
                  <a:lnTo>
                    <a:pt x="679" y="2881"/>
                  </a:lnTo>
                  <a:lnTo>
                    <a:pt x="704" y="2906"/>
                  </a:lnTo>
                  <a:lnTo>
                    <a:pt x="729" y="2906"/>
                  </a:lnTo>
                  <a:cubicBezTo>
                    <a:pt x="779" y="2906"/>
                    <a:pt x="804" y="2881"/>
                    <a:pt x="854" y="2881"/>
                  </a:cubicBezTo>
                  <a:cubicBezTo>
                    <a:pt x="930" y="2830"/>
                    <a:pt x="1005" y="2780"/>
                    <a:pt x="1055" y="2705"/>
                  </a:cubicBezTo>
                  <a:cubicBezTo>
                    <a:pt x="1206" y="2529"/>
                    <a:pt x="1331" y="2303"/>
                    <a:pt x="1406" y="2077"/>
                  </a:cubicBezTo>
                  <a:cubicBezTo>
                    <a:pt x="1532" y="1776"/>
                    <a:pt x="1632" y="1450"/>
                    <a:pt x="1657" y="1099"/>
                  </a:cubicBezTo>
                  <a:cubicBezTo>
                    <a:pt x="1683" y="898"/>
                    <a:pt x="1632" y="672"/>
                    <a:pt x="1557" y="471"/>
                  </a:cubicBezTo>
                  <a:cubicBezTo>
                    <a:pt x="1432" y="220"/>
                    <a:pt x="1181" y="19"/>
                    <a:pt x="879" y="19"/>
                  </a:cubicBezTo>
                  <a:lnTo>
                    <a:pt x="679" y="19"/>
                  </a:lnTo>
                  <a:cubicBezTo>
                    <a:pt x="666" y="7"/>
                    <a:pt x="653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 flipH="1">
              <a:off x="4879029" y="4664746"/>
              <a:ext cx="229553" cy="583311"/>
            </a:xfrm>
            <a:custGeom>
              <a:avLst/>
              <a:gdLst/>
              <a:ahLst/>
              <a:cxnLst/>
              <a:rect l="l" t="t" r="r" b="b"/>
              <a:pathLst>
                <a:path w="3615" h="9186" extrusionOk="0">
                  <a:moveTo>
                    <a:pt x="1493" y="1"/>
                  </a:moveTo>
                  <a:cubicBezTo>
                    <a:pt x="1422" y="1"/>
                    <a:pt x="1350" y="6"/>
                    <a:pt x="1280" y="16"/>
                  </a:cubicBezTo>
                  <a:cubicBezTo>
                    <a:pt x="1230" y="41"/>
                    <a:pt x="1180" y="66"/>
                    <a:pt x="1130" y="91"/>
                  </a:cubicBezTo>
                  <a:cubicBezTo>
                    <a:pt x="1079" y="166"/>
                    <a:pt x="1004" y="242"/>
                    <a:pt x="979" y="317"/>
                  </a:cubicBezTo>
                  <a:cubicBezTo>
                    <a:pt x="1205" y="392"/>
                    <a:pt x="1456" y="467"/>
                    <a:pt x="1682" y="518"/>
                  </a:cubicBezTo>
                  <a:cubicBezTo>
                    <a:pt x="2284" y="693"/>
                    <a:pt x="2209" y="2701"/>
                    <a:pt x="2008" y="2952"/>
                  </a:cubicBezTo>
                  <a:cubicBezTo>
                    <a:pt x="1963" y="3002"/>
                    <a:pt x="1898" y="3023"/>
                    <a:pt x="1821" y="3023"/>
                  </a:cubicBezTo>
                  <a:cubicBezTo>
                    <a:pt x="1553" y="3023"/>
                    <a:pt x="1152" y="2774"/>
                    <a:pt x="1054" y="2676"/>
                  </a:cubicBezTo>
                  <a:cubicBezTo>
                    <a:pt x="954" y="2425"/>
                    <a:pt x="853" y="2174"/>
                    <a:pt x="803" y="1923"/>
                  </a:cubicBezTo>
                  <a:cubicBezTo>
                    <a:pt x="837" y="1915"/>
                    <a:pt x="828" y="1912"/>
                    <a:pt x="802" y="1912"/>
                  </a:cubicBezTo>
                  <a:cubicBezTo>
                    <a:pt x="750" y="1912"/>
                    <a:pt x="628" y="1923"/>
                    <a:pt x="628" y="1923"/>
                  </a:cubicBezTo>
                  <a:cubicBezTo>
                    <a:pt x="527" y="2952"/>
                    <a:pt x="477" y="4157"/>
                    <a:pt x="402" y="4784"/>
                  </a:cubicBezTo>
                  <a:cubicBezTo>
                    <a:pt x="301" y="5939"/>
                    <a:pt x="0" y="7821"/>
                    <a:pt x="653" y="8374"/>
                  </a:cubicBezTo>
                  <a:cubicBezTo>
                    <a:pt x="1185" y="8790"/>
                    <a:pt x="2528" y="9185"/>
                    <a:pt x="3167" y="9185"/>
                  </a:cubicBezTo>
                  <a:cubicBezTo>
                    <a:pt x="3221" y="9185"/>
                    <a:pt x="3270" y="9183"/>
                    <a:pt x="3313" y="9177"/>
                  </a:cubicBezTo>
                  <a:cubicBezTo>
                    <a:pt x="3388" y="9152"/>
                    <a:pt x="3464" y="9127"/>
                    <a:pt x="3489" y="9076"/>
                  </a:cubicBezTo>
                  <a:cubicBezTo>
                    <a:pt x="3614" y="8775"/>
                    <a:pt x="2811" y="5236"/>
                    <a:pt x="2711" y="3755"/>
                  </a:cubicBezTo>
                  <a:cubicBezTo>
                    <a:pt x="2610" y="2601"/>
                    <a:pt x="2661" y="1245"/>
                    <a:pt x="2485" y="593"/>
                  </a:cubicBezTo>
                  <a:cubicBezTo>
                    <a:pt x="2485" y="467"/>
                    <a:pt x="2410" y="317"/>
                    <a:pt x="2309" y="242"/>
                  </a:cubicBezTo>
                  <a:cubicBezTo>
                    <a:pt x="2068" y="81"/>
                    <a:pt x="1779" y="1"/>
                    <a:pt x="1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 flipH="1">
              <a:off x="4435990" y="4536921"/>
              <a:ext cx="591312" cy="426911"/>
            </a:xfrm>
            <a:custGeom>
              <a:avLst/>
              <a:gdLst/>
              <a:ahLst/>
              <a:cxnLst/>
              <a:rect l="l" t="t" r="r" b="b"/>
              <a:pathLst>
                <a:path w="9312" h="6723" extrusionOk="0">
                  <a:moveTo>
                    <a:pt x="5882" y="3985"/>
                  </a:moveTo>
                  <a:cubicBezTo>
                    <a:pt x="6366" y="3985"/>
                    <a:pt x="6290" y="5016"/>
                    <a:pt x="5791" y="5016"/>
                  </a:cubicBezTo>
                  <a:cubicBezTo>
                    <a:pt x="5785" y="5016"/>
                    <a:pt x="5779" y="5016"/>
                    <a:pt x="5773" y="5015"/>
                  </a:cubicBezTo>
                  <a:cubicBezTo>
                    <a:pt x="5271" y="4965"/>
                    <a:pt x="5321" y="4011"/>
                    <a:pt x="5848" y="3986"/>
                  </a:cubicBezTo>
                  <a:cubicBezTo>
                    <a:pt x="5860" y="3985"/>
                    <a:pt x="5871" y="3985"/>
                    <a:pt x="5882" y="3985"/>
                  </a:cubicBezTo>
                  <a:close/>
                  <a:moveTo>
                    <a:pt x="5119" y="0"/>
                  </a:moveTo>
                  <a:cubicBezTo>
                    <a:pt x="4710" y="0"/>
                    <a:pt x="4198" y="311"/>
                    <a:pt x="3414" y="724"/>
                  </a:cubicBezTo>
                  <a:cubicBezTo>
                    <a:pt x="2560" y="1125"/>
                    <a:pt x="1682" y="1476"/>
                    <a:pt x="778" y="1753"/>
                  </a:cubicBezTo>
                  <a:cubicBezTo>
                    <a:pt x="402" y="1878"/>
                    <a:pt x="101" y="1978"/>
                    <a:pt x="0" y="2004"/>
                  </a:cubicBezTo>
                  <a:lnTo>
                    <a:pt x="0" y="2029"/>
                  </a:lnTo>
                  <a:cubicBezTo>
                    <a:pt x="70" y="2019"/>
                    <a:pt x="141" y="2014"/>
                    <a:pt x="211" y="2014"/>
                  </a:cubicBezTo>
                  <a:cubicBezTo>
                    <a:pt x="490" y="2014"/>
                    <a:pt x="763" y="2094"/>
                    <a:pt x="1004" y="2255"/>
                  </a:cubicBezTo>
                  <a:cubicBezTo>
                    <a:pt x="1105" y="2330"/>
                    <a:pt x="1180" y="2455"/>
                    <a:pt x="1205" y="2606"/>
                  </a:cubicBezTo>
                  <a:cubicBezTo>
                    <a:pt x="1655" y="3681"/>
                    <a:pt x="2354" y="6722"/>
                    <a:pt x="3351" y="6722"/>
                  </a:cubicBezTo>
                  <a:cubicBezTo>
                    <a:pt x="3355" y="6722"/>
                    <a:pt x="3359" y="6722"/>
                    <a:pt x="3363" y="6722"/>
                  </a:cubicBezTo>
                  <a:cubicBezTo>
                    <a:pt x="4217" y="6697"/>
                    <a:pt x="7053" y="5517"/>
                    <a:pt x="8358" y="4539"/>
                  </a:cubicBezTo>
                  <a:cubicBezTo>
                    <a:pt x="8684" y="4363"/>
                    <a:pt x="8910" y="4087"/>
                    <a:pt x="9061" y="3760"/>
                  </a:cubicBezTo>
                  <a:cubicBezTo>
                    <a:pt x="9312" y="2757"/>
                    <a:pt x="5823" y="222"/>
                    <a:pt x="5371" y="46"/>
                  </a:cubicBezTo>
                  <a:cubicBezTo>
                    <a:pt x="5291" y="15"/>
                    <a:pt x="5207" y="0"/>
                    <a:pt x="5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 flipH="1">
              <a:off x="4421639" y="4702338"/>
              <a:ext cx="529209" cy="550164"/>
            </a:xfrm>
            <a:custGeom>
              <a:avLst/>
              <a:gdLst/>
              <a:ahLst/>
              <a:cxnLst/>
              <a:rect l="l" t="t" r="r" b="b"/>
              <a:pathLst>
                <a:path w="8334" h="8664" extrusionOk="0">
                  <a:moveTo>
                    <a:pt x="1" y="1"/>
                  </a:moveTo>
                  <a:lnTo>
                    <a:pt x="1" y="1"/>
                  </a:lnTo>
                  <a:cubicBezTo>
                    <a:pt x="177" y="653"/>
                    <a:pt x="126" y="2009"/>
                    <a:pt x="202" y="3163"/>
                  </a:cubicBezTo>
                  <a:cubicBezTo>
                    <a:pt x="302" y="4644"/>
                    <a:pt x="1105" y="8183"/>
                    <a:pt x="955" y="8484"/>
                  </a:cubicBezTo>
                  <a:cubicBezTo>
                    <a:pt x="930" y="8535"/>
                    <a:pt x="879" y="8585"/>
                    <a:pt x="779" y="8585"/>
                  </a:cubicBezTo>
                  <a:lnTo>
                    <a:pt x="779" y="8610"/>
                  </a:lnTo>
                  <a:cubicBezTo>
                    <a:pt x="1155" y="8635"/>
                    <a:pt x="1532" y="8660"/>
                    <a:pt x="1908" y="8660"/>
                  </a:cubicBezTo>
                  <a:cubicBezTo>
                    <a:pt x="2000" y="8662"/>
                    <a:pt x="2091" y="8663"/>
                    <a:pt x="2182" y="8663"/>
                  </a:cubicBezTo>
                  <a:cubicBezTo>
                    <a:pt x="3170" y="8663"/>
                    <a:pt x="4156" y="8541"/>
                    <a:pt x="5121" y="8334"/>
                  </a:cubicBezTo>
                  <a:cubicBezTo>
                    <a:pt x="7430" y="7782"/>
                    <a:pt x="8258" y="6903"/>
                    <a:pt x="8309" y="6125"/>
                  </a:cubicBezTo>
                  <a:cubicBezTo>
                    <a:pt x="8334" y="5347"/>
                    <a:pt x="7229" y="2586"/>
                    <a:pt x="7154" y="1934"/>
                  </a:cubicBezTo>
                  <a:cubicBezTo>
                    <a:pt x="5849" y="2912"/>
                    <a:pt x="3013" y="4092"/>
                    <a:pt x="2159" y="4117"/>
                  </a:cubicBezTo>
                  <a:cubicBezTo>
                    <a:pt x="2151" y="4118"/>
                    <a:pt x="2143" y="4118"/>
                    <a:pt x="2135" y="4118"/>
                  </a:cubicBezTo>
                  <a:cubicBezTo>
                    <a:pt x="1144" y="4118"/>
                    <a:pt x="449" y="10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 flipH="1">
              <a:off x="6007424" y="3876775"/>
              <a:ext cx="382588" cy="462851"/>
            </a:xfrm>
            <a:custGeom>
              <a:avLst/>
              <a:gdLst/>
              <a:ahLst/>
              <a:cxnLst/>
              <a:rect l="l" t="t" r="r" b="b"/>
              <a:pathLst>
                <a:path w="6025" h="7289" extrusionOk="0">
                  <a:moveTo>
                    <a:pt x="4443" y="1"/>
                  </a:moveTo>
                  <a:cubicBezTo>
                    <a:pt x="3966" y="227"/>
                    <a:pt x="3540" y="528"/>
                    <a:pt x="3163" y="854"/>
                  </a:cubicBezTo>
                  <a:cubicBezTo>
                    <a:pt x="1632" y="2209"/>
                    <a:pt x="528" y="3966"/>
                    <a:pt x="1" y="5924"/>
                  </a:cubicBezTo>
                  <a:cubicBezTo>
                    <a:pt x="427" y="6301"/>
                    <a:pt x="929" y="6627"/>
                    <a:pt x="1456" y="6878"/>
                  </a:cubicBezTo>
                  <a:cubicBezTo>
                    <a:pt x="1982" y="7141"/>
                    <a:pt x="2585" y="7289"/>
                    <a:pt x="3180" y="7289"/>
                  </a:cubicBezTo>
                  <a:cubicBezTo>
                    <a:pt x="3267" y="7289"/>
                    <a:pt x="3353" y="7286"/>
                    <a:pt x="3439" y="7279"/>
                  </a:cubicBezTo>
                  <a:lnTo>
                    <a:pt x="3439" y="7254"/>
                  </a:lnTo>
                  <a:cubicBezTo>
                    <a:pt x="3264" y="7028"/>
                    <a:pt x="3138" y="6777"/>
                    <a:pt x="3038" y="6501"/>
                  </a:cubicBezTo>
                  <a:cubicBezTo>
                    <a:pt x="2962" y="6150"/>
                    <a:pt x="4619" y="4694"/>
                    <a:pt x="6024" y="3640"/>
                  </a:cubicBezTo>
                  <a:lnTo>
                    <a:pt x="5974" y="3565"/>
                  </a:lnTo>
                  <a:cubicBezTo>
                    <a:pt x="5347" y="2435"/>
                    <a:pt x="4820" y="123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 flipH="1">
              <a:off x="5154746" y="4552542"/>
              <a:ext cx="833628" cy="239141"/>
            </a:xfrm>
            <a:custGeom>
              <a:avLst/>
              <a:gdLst/>
              <a:ahLst/>
              <a:cxnLst/>
              <a:rect l="l" t="t" r="r" b="b"/>
              <a:pathLst>
                <a:path w="13128" h="3766" extrusionOk="0">
                  <a:moveTo>
                    <a:pt x="6075" y="1"/>
                  </a:moveTo>
                  <a:cubicBezTo>
                    <a:pt x="4895" y="678"/>
                    <a:pt x="3615" y="1230"/>
                    <a:pt x="2310" y="1657"/>
                  </a:cubicBezTo>
                  <a:cubicBezTo>
                    <a:pt x="1632" y="2209"/>
                    <a:pt x="854" y="2586"/>
                    <a:pt x="1" y="2787"/>
                  </a:cubicBezTo>
                  <a:lnTo>
                    <a:pt x="1" y="2812"/>
                  </a:lnTo>
                  <a:cubicBezTo>
                    <a:pt x="1" y="2812"/>
                    <a:pt x="2335" y="3765"/>
                    <a:pt x="6853" y="3765"/>
                  </a:cubicBezTo>
                  <a:cubicBezTo>
                    <a:pt x="8936" y="3765"/>
                    <a:pt x="11044" y="3615"/>
                    <a:pt x="13127" y="3314"/>
                  </a:cubicBezTo>
                  <a:cubicBezTo>
                    <a:pt x="10592" y="2611"/>
                    <a:pt x="8233" y="1481"/>
                    <a:pt x="6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 flipH="1">
              <a:off x="4807338" y="3546892"/>
              <a:ext cx="1185799" cy="1139571"/>
            </a:xfrm>
            <a:custGeom>
              <a:avLst/>
              <a:gdLst/>
              <a:ahLst/>
              <a:cxnLst/>
              <a:rect l="l" t="t" r="r" b="b"/>
              <a:pathLst>
                <a:path w="18674" h="17946" extrusionOk="0">
                  <a:moveTo>
                    <a:pt x="14056" y="0"/>
                  </a:moveTo>
                  <a:cubicBezTo>
                    <a:pt x="14056" y="0"/>
                    <a:pt x="13830" y="327"/>
                    <a:pt x="13428" y="804"/>
                  </a:cubicBezTo>
                  <a:cubicBezTo>
                    <a:pt x="13378" y="904"/>
                    <a:pt x="13328" y="1004"/>
                    <a:pt x="13252" y="1105"/>
                  </a:cubicBezTo>
                  <a:cubicBezTo>
                    <a:pt x="12349" y="2410"/>
                    <a:pt x="11144" y="3489"/>
                    <a:pt x="9714" y="4217"/>
                  </a:cubicBezTo>
                  <a:lnTo>
                    <a:pt x="9764" y="4317"/>
                  </a:lnTo>
                  <a:cubicBezTo>
                    <a:pt x="9764" y="4317"/>
                    <a:pt x="9764" y="4342"/>
                    <a:pt x="9764" y="4418"/>
                  </a:cubicBezTo>
                  <a:cubicBezTo>
                    <a:pt x="9864" y="4870"/>
                    <a:pt x="10115" y="6752"/>
                    <a:pt x="9613" y="6802"/>
                  </a:cubicBezTo>
                  <a:cubicBezTo>
                    <a:pt x="9596" y="6804"/>
                    <a:pt x="9577" y="6805"/>
                    <a:pt x="9557" y="6805"/>
                  </a:cubicBezTo>
                  <a:cubicBezTo>
                    <a:pt x="8984" y="6805"/>
                    <a:pt x="7516" y="6117"/>
                    <a:pt x="7103" y="5899"/>
                  </a:cubicBezTo>
                  <a:lnTo>
                    <a:pt x="6928" y="5949"/>
                  </a:lnTo>
                  <a:cubicBezTo>
                    <a:pt x="6644" y="6350"/>
                    <a:pt x="5607" y="7926"/>
                    <a:pt x="5129" y="7926"/>
                  </a:cubicBezTo>
                  <a:cubicBezTo>
                    <a:pt x="5099" y="7926"/>
                    <a:pt x="5071" y="7920"/>
                    <a:pt x="5045" y="7906"/>
                  </a:cubicBezTo>
                  <a:cubicBezTo>
                    <a:pt x="4543" y="7681"/>
                    <a:pt x="2912" y="5597"/>
                    <a:pt x="2912" y="5597"/>
                  </a:cubicBezTo>
                  <a:lnTo>
                    <a:pt x="2962" y="5497"/>
                  </a:lnTo>
                  <a:cubicBezTo>
                    <a:pt x="2159" y="5447"/>
                    <a:pt x="1381" y="5296"/>
                    <a:pt x="603" y="5095"/>
                  </a:cubicBezTo>
                  <a:cubicBezTo>
                    <a:pt x="477" y="5070"/>
                    <a:pt x="377" y="5045"/>
                    <a:pt x="251" y="4995"/>
                  </a:cubicBezTo>
                  <a:lnTo>
                    <a:pt x="25" y="4920"/>
                  </a:lnTo>
                  <a:lnTo>
                    <a:pt x="0" y="5020"/>
                  </a:lnTo>
                  <a:cubicBezTo>
                    <a:pt x="327" y="5949"/>
                    <a:pt x="753" y="6852"/>
                    <a:pt x="1255" y="7706"/>
                  </a:cubicBezTo>
                  <a:lnTo>
                    <a:pt x="1305" y="7806"/>
                  </a:lnTo>
                  <a:cubicBezTo>
                    <a:pt x="1406" y="7756"/>
                    <a:pt x="1506" y="7706"/>
                    <a:pt x="1607" y="7706"/>
                  </a:cubicBezTo>
                  <a:cubicBezTo>
                    <a:pt x="2008" y="7756"/>
                    <a:pt x="4167" y="10718"/>
                    <a:pt x="5321" y="12725"/>
                  </a:cubicBezTo>
                  <a:lnTo>
                    <a:pt x="5346" y="12725"/>
                  </a:lnTo>
                  <a:cubicBezTo>
                    <a:pt x="8107" y="15160"/>
                    <a:pt x="11370" y="16942"/>
                    <a:pt x="14884" y="17946"/>
                  </a:cubicBezTo>
                  <a:cubicBezTo>
                    <a:pt x="14934" y="17846"/>
                    <a:pt x="14984" y="17770"/>
                    <a:pt x="15060" y="17695"/>
                  </a:cubicBezTo>
                  <a:cubicBezTo>
                    <a:pt x="15085" y="17670"/>
                    <a:pt x="15135" y="17645"/>
                    <a:pt x="15185" y="17620"/>
                  </a:cubicBezTo>
                  <a:lnTo>
                    <a:pt x="15185" y="17595"/>
                  </a:lnTo>
                  <a:cubicBezTo>
                    <a:pt x="15285" y="17569"/>
                    <a:pt x="15587" y="17469"/>
                    <a:pt x="15988" y="17344"/>
                  </a:cubicBezTo>
                  <a:cubicBezTo>
                    <a:pt x="15737" y="15436"/>
                    <a:pt x="14909" y="12349"/>
                    <a:pt x="14181" y="9889"/>
                  </a:cubicBezTo>
                  <a:cubicBezTo>
                    <a:pt x="16591" y="8308"/>
                    <a:pt x="18674" y="4769"/>
                    <a:pt x="18674" y="4769"/>
                  </a:cubicBezTo>
                  <a:cubicBezTo>
                    <a:pt x="18548" y="4568"/>
                    <a:pt x="18423" y="4393"/>
                    <a:pt x="18272" y="4217"/>
                  </a:cubicBezTo>
                  <a:cubicBezTo>
                    <a:pt x="17118" y="2661"/>
                    <a:pt x="15737" y="1280"/>
                    <a:pt x="14206" y="101"/>
                  </a:cubicBezTo>
                  <a:cubicBezTo>
                    <a:pt x="14156" y="51"/>
                    <a:pt x="14106" y="25"/>
                    <a:pt x="1405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 flipH="1">
              <a:off x="4496505" y="2894938"/>
              <a:ext cx="594550" cy="919734"/>
            </a:xfrm>
            <a:custGeom>
              <a:avLst/>
              <a:gdLst/>
              <a:ahLst/>
              <a:cxnLst/>
              <a:rect l="l" t="t" r="r" b="b"/>
              <a:pathLst>
                <a:path w="9363" h="14484" extrusionOk="0">
                  <a:moveTo>
                    <a:pt x="6472" y="1"/>
                  </a:moveTo>
                  <a:cubicBezTo>
                    <a:pt x="6465" y="1"/>
                    <a:pt x="6458" y="1"/>
                    <a:pt x="6451" y="2"/>
                  </a:cubicBezTo>
                  <a:cubicBezTo>
                    <a:pt x="5873" y="52"/>
                    <a:pt x="5321" y="2135"/>
                    <a:pt x="5321" y="2135"/>
                  </a:cubicBezTo>
                  <a:cubicBezTo>
                    <a:pt x="5321" y="2135"/>
                    <a:pt x="5225" y="956"/>
                    <a:pt x="4794" y="956"/>
                  </a:cubicBezTo>
                  <a:cubicBezTo>
                    <a:pt x="4734" y="956"/>
                    <a:pt x="4667" y="979"/>
                    <a:pt x="4593" y="1031"/>
                  </a:cubicBezTo>
                  <a:cubicBezTo>
                    <a:pt x="4016" y="1458"/>
                    <a:pt x="4443" y="3240"/>
                    <a:pt x="4443" y="3240"/>
                  </a:cubicBezTo>
                  <a:cubicBezTo>
                    <a:pt x="3188" y="6151"/>
                    <a:pt x="2083" y="8109"/>
                    <a:pt x="0" y="10368"/>
                  </a:cubicBezTo>
                  <a:cubicBezTo>
                    <a:pt x="1531" y="11547"/>
                    <a:pt x="2912" y="12928"/>
                    <a:pt x="4091" y="14484"/>
                  </a:cubicBezTo>
                  <a:cubicBezTo>
                    <a:pt x="7630" y="8761"/>
                    <a:pt x="7957" y="4018"/>
                    <a:pt x="7957" y="4018"/>
                  </a:cubicBezTo>
                  <a:cubicBezTo>
                    <a:pt x="7957" y="4018"/>
                    <a:pt x="9362" y="1935"/>
                    <a:pt x="9136" y="1583"/>
                  </a:cubicBezTo>
                  <a:cubicBezTo>
                    <a:pt x="9103" y="1527"/>
                    <a:pt x="9050" y="1503"/>
                    <a:pt x="8984" y="1503"/>
                  </a:cubicBezTo>
                  <a:cubicBezTo>
                    <a:pt x="8607" y="1503"/>
                    <a:pt x="7806" y="2286"/>
                    <a:pt x="7806" y="2286"/>
                  </a:cubicBezTo>
                  <a:cubicBezTo>
                    <a:pt x="7806" y="2286"/>
                    <a:pt x="8484" y="404"/>
                    <a:pt x="8032" y="127"/>
                  </a:cubicBezTo>
                  <a:cubicBezTo>
                    <a:pt x="8001" y="109"/>
                    <a:pt x="7968" y="101"/>
                    <a:pt x="7934" y="101"/>
                  </a:cubicBezTo>
                  <a:cubicBezTo>
                    <a:pt x="7444" y="101"/>
                    <a:pt x="6677" y="1834"/>
                    <a:pt x="6677" y="1834"/>
                  </a:cubicBezTo>
                  <a:cubicBezTo>
                    <a:pt x="6677" y="1834"/>
                    <a:pt x="6994" y="1"/>
                    <a:pt x="647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 flipH="1">
              <a:off x="4783398" y="4718277"/>
              <a:ext cx="1764411" cy="817689"/>
            </a:xfrm>
            <a:custGeom>
              <a:avLst/>
              <a:gdLst/>
              <a:ahLst/>
              <a:cxnLst/>
              <a:rect l="l" t="t" r="r" b="b"/>
              <a:pathLst>
                <a:path w="27786" h="12877" extrusionOk="0">
                  <a:moveTo>
                    <a:pt x="6251" y="1"/>
                  </a:moveTo>
                  <a:cubicBezTo>
                    <a:pt x="5774" y="704"/>
                    <a:pt x="1" y="8133"/>
                    <a:pt x="955" y="8836"/>
                  </a:cubicBezTo>
                  <a:cubicBezTo>
                    <a:pt x="1908" y="9538"/>
                    <a:pt x="4443" y="11044"/>
                    <a:pt x="7355" y="11120"/>
                  </a:cubicBezTo>
                  <a:cubicBezTo>
                    <a:pt x="7443" y="11132"/>
                    <a:pt x="7524" y="11138"/>
                    <a:pt x="7606" y="11138"/>
                  </a:cubicBezTo>
                  <a:cubicBezTo>
                    <a:pt x="7687" y="11138"/>
                    <a:pt x="7769" y="11132"/>
                    <a:pt x="7857" y="11120"/>
                  </a:cubicBezTo>
                  <a:cubicBezTo>
                    <a:pt x="7922" y="11118"/>
                    <a:pt x="7987" y="11117"/>
                    <a:pt x="8052" y="11117"/>
                  </a:cubicBezTo>
                  <a:cubicBezTo>
                    <a:pt x="10080" y="11117"/>
                    <a:pt x="11886" y="11864"/>
                    <a:pt x="13881" y="12375"/>
                  </a:cubicBezTo>
                  <a:cubicBezTo>
                    <a:pt x="14910" y="12651"/>
                    <a:pt x="15964" y="12826"/>
                    <a:pt x="17043" y="12877"/>
                  </a:cubicBezTo>
                  <a:lnTo>
                    <a:pt x="17771" y="12877"/>
                  </a:lnTo>
                  <a:cubicBezTo>
                    <a:pt x="20534" y="12729"/>
                    <a:pt x="21018" y="11319"/>
                    <a:pt x="23179" y="11319"/>
                  </a:cubicBezTo>
                  <a:cubicBezTo>
                    <a:pt x="23217" y="11319"/>
                    <a:pt x="23254" y="11320"/>
                    <a:pt x="23293" y="11320"/>
                  </a:cubicBezTo>
                  <a:lnTo>
                    <a:pt x="24121" y="11320"/>
                  </a:lnTo>
                  <a:cubicBezTo>
                    <a:pt x="27760" y="11295"/>
                    <a:pt x="27785" y="10668"/>
                    <a:pt x="27785" y="10668"/>
                  </a:cubicBezTo>
                  <a:lnTo>
                    <a:pt x="27057" y="8484"/>
                  </a:lnTo>
                  <a:lnTo>
                    <a:pt x="27057" y="8409"/>
                  </a:lnTo>
                  <a:cubicBezTo>
                    <a:pt x="26681" y="8409"/>
                    <a:pt x="26304" y="8384"/>
                    <a:pt x="25953" y="8359"/>
                  </a:cubicBezTo>
                  <a:lnTo>
                    <a:pt x="25953" y="8334"/>
                  </a:lnTo>
                  <a:cubicBezTo>
                    <a:pt x="25912" y="8340"/>
                    <a:pt x="25865" y="8342"/>
                    <a:pt x="25813" y="8342"/>
                  </a:cubicBezTo>
                  <a:cubicBezTo>
                    <a:pt x="25197" y="8342"/>
                    <a:pt x="23877" y="7947"/>
                    <a:pt x="23368" y="7531"/>
                  </a:cubicBezTo>
                  <a:cubicBezTo>
                    <a:pt x="22715" y="6978"/>
                    <a:pt x="23017" y="5121"/>
                    <a:pt x="23117" y="3941"/>
                  </a:cubicBezTo>
                  <a:cubicBezTo>
                    <a:pt x="23167" y="3314"/>
                    <a:pt x="23217" y="2109"/>
                    <a:pt x="23343" y="1080"/>
                  </a:cubicBezTo>
                  <a:cubicBezTo>
                    <a:pt x="22866" y="980"/>
                    <a:pt x="22389" y="854"/>
                    <a:pt x="21937" y="704"/>
                  </a:cubicBezTo>
                  <a:cubicBezTo>
                    <a:pt x="19854" y="1005"/>
                    <a:pt x="17746" y="1155"/>
                    <a:pt x="15663" y="1155"/>
                  </a:cubicBezTo>
                  <a:cubicBezTo>
                    <a:pt x="11145" y="1155"/>
                    <a:pt x="8811" y="202"/>
                    <a:pt x="8811" y="202"/>
                  </a:cubicBezTo>
                  <a:lnTo>
                    <a:pt x="8811" y="177"/>
                  </a:lnTo>
                  <a:cubicBezTo>
                    <a:pt x="8480" y="264"/>
                    <a:pt x="8145" y="306"/>
                    <a:pt x="7812" y="306"/>
                  </a:cubicBezTo>
                  <a:cubicBezTo>
                    <a:pt x="7284" y="306"/>
                    <a:pt x="6758" y="201"/>
                    <a:pt x="6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 flipH="1">
              <a:off x="4808925" y="5190082"/>
              <a:ext cx="261429" cy="129159"/>
            </a:xfrm>
            <a:custGeom>
              <a:avLst/>
              <a:gdLst/>
              <a:ahLst/>
              <a:cxnLst/>
              <a:rect l="l" t="t" r="r" b="b"/>
              <a:pathLst>
                <a:path w="4117" h="2034" extrusionOk="0">
                  <a:moveTo>
                    <a:pt x="1" y="0"/>
                  </a:moveTo>
                  <a:cubicBezTo>
                    <a:pt x="904" y="1908"/>
                    <a:pt x="2535" y="1983"/>
                    <a:pt x="4117" y="2033"/>
                  </a:cubicBezTo>
                  <a:lnTo>
                    <a:pt x="3790" y="1054"/>
                  </a:lnTo>
                  <a:lnTo>
                    <a:pt x="3790" y="1004"/>
                  </a:lnTo>
                  <a:cubicBezTo>
                    <a:pt x="3414" y="1004"/>
                    <a:pt x="3037" y="979"/>
                    <a:pt x="2661" y="929"/>
                  </a:cubicBezTo>
                  <a:lnTo>
                    <a:pt x="2661" y="904"/>
                  </a:lnTo>
                  <a:cubicBezTo>
                    <a:pt x="2620" y="910"/>
                    <a:pt x="2572" y="913"/>
                    <a:pt x="2519" y="913"/>
                  </a:cubicBezTo>
                  <a:cubicBezTo>
                    <a:pt x="1919" y="913"/>
                    <a:pt x="606" y="538"/>
                    <a:pt x="76" y="101"/>
                  </a:cubicBezTo>
                  <a:cubicBezTo>
                    <a:pt x="51" y="75"/>
                    <a:pt x="26" y="5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 flipH="1">
              <a:off x="4960309" y="2419069"/>
              <a:ext cx="1541272" cy="903669"/>
            </a:xfrm>
            <a:custGeom>
              <a:avLst/>
              <a:gdLst/>
              <a:ahLst/>
              <a:cxnLst/>
              <a:rect l="l" t="t" r="r" b="b"/>
              <a:pathLst>
                <a:path w="24272" h="14231" extrusionOk="0">
                  <a:moveTo>
                    <a:pt x="18220" y="6793"/>
                  </a:moveTo>
                  <a:cubicBezTo>
                    <a:pt x="18699" y="6793"/>
                    <a:pt x="20054" y="8036"/>
                    <a:pt x="20356" y="9127"/>
                  </a:cubicBezTo>
                  <a:cubicBezTo>
                    <a:pt x="18775" y="8425"/>
                    <a:pt x="17344" y="7345"/>
                    <a:pt x="18122" y="6818"/>
                  </a:cubicBezTo>
                  <a:cubicBezTo>
                    <a:pt x="18148" y="6801"/>
                    <a:pt x="18181" y="6793"/>
                    <a:pt x="18220" y="6793"/>
                  </a:cubicBezTo>
                  <a:close/>
                  <a:moveTo>
                    <a:pt x="13409" y="0"/>
                  </a:moveTo>
                  <a:cubicBezTo>
                    <a:pt x="9146" y="0"/>
                    <a:pt x="6175" y="2301"/>
                    <a:pt x="6175" y="2301"/>
                  </a:cubicBezTo>
                  <a:cubicBezTo>
                    <a:pt x="6175" y="2301"/>
                    <a:pt x="6102" y="2290"/>
                    <a:pt x="5971" y="2290"/>
                  </a:cubicBezTo>
                  <a:cubicBezTo>
                    <a:pt x="5538" y="2290"/>
                    <a:pt x="4471" y="2408"/>
                    <a:pt x="3314" y="3430"/>
                  </a:cubicBezTo>
                  <a:cubicBezTo>
                    <a:pt x="3163" y="3555"/>
                    <a:pt x="3013" y="3706"/>
                    <a:pt x="2862" y="3882"/>
                  </a:cubicBezTo>
                  <a:cubicBezTo>
                    <a:pt x="2511" y="4258"/>
                    <a:pt x="2209" y="4685"/>
                    <a:pt x="1933" y="5137"/>
                  </a:cubicBezTo>
                  <a:cubicBezTo>
                    <a:pt x="1" y="8274"/>
                    <a:pt x="402" y="13771"/>
                    <a:pt x="980" y="14197"/>
                  </a:cubicBezTo>
                  <a:cubicBezTo>
                    <a:pt x="1011" y="14220"/>
                    <a:pt x="1054" y="14231"/>
                    <a:pt x="1107" y="14231"/>
                  </a:cubicBezTo>
                  <a:cubicBezTo>
                    <a:pt x="2068" y="14231"/>
                    <a:pt x="6357" y="10635"/>
                    <a:pt x="6928" y="5664"/>
                  </a:cubicBezTo>
                  <a:cubicBezTo>
                    <a:pt x="6928" y="5664"/>
                    <a:pt x="11228" y="10784"/>
                    <a:pt x="18072" y="10784"/>
                  </a:cubicBezTo>
                  <a:cubicBezTo>
                    <a:pt x="18106" y="10784"/>
                    <a:pt x="18139" y="10784"/>
                    <a:pt x="18172" y="10784"/>
                  </a:cubicBezTo>
                  <a:cubicBezTo>
                    <a:pt x="20180" y="10759"/>
                    <a:pt x="20607" y="10006"/>
                    <a:pt x="20381" y="9127"/>
                  </a:cubicBezTo>
                  <a:lnTo>
                    <a:pt x="20381" y="9127"/>
                  </a:lnTo>
                  <a:cubicBezTo>
                    <a:pt x="20858" y="9353"/>
                    <a:pt x="21335" y="9504"/>
                    <a:pt x="21837" y="9654"/>
                  </a:cubicBezTo>
                  <a:cubicBezTo>
                    <a:pt x="22202" y="9751"/>
                    <a:pt x="22550" y="9807"/>
                    <a:pt x="22843" y="9807"/>
                  </a:cubicBezTo>
                  <a:cubicBezTo>
                    <a:pt x="23234" y="9807"/>
                    <a:pt x="23529" y="9708"/>
                    <a:pt x="23644" y="9479"/>
                  </a:cubicBezTo>
                  <a:cubicBezTo>
                    <a:pt x="24271" y="8149"/>
                    <a:pt x="23192" y="1773"/>
                    <a:pt x="15788" y="242"/>
                  </a:cubicBezTo>
                  <a:cubicBezTo>
                    <a:pt x="14961" y="72"/>
                    <a:pt x="14165" y="0"/>
                    <a:pt x="134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 flipH="1">
              <a:off x="5016126" y="5437097"/>
              <a:ext cx="406464" cy="209106"/>
            </a:xfrm>
            <a:custGeom>
              <a:avLst/>
              <a:gdLst/>
              <a:ahLst/>
              <a:cxnLst/>
              <a:rect l="l" t="t" r="r" b="b"/>
              <a:pathLst>
                <a:path w="6401" h="3293" extrusionOk="0">
                  <a:moveTo>
                    <a:pt x="5490" y="0"/>
                  </a:moveTo>
                  <a:cubicBezTo>
                    <a:pt x="3281" y="0"/>
                    <a:pt x="2838" y="1432"/>
                    <a:pt x="26" y="1557"/>
                  </a:cubicBezTo>
                  <a:cubicBezTo>
                    <a:pt x="26" y="1707"/>
                    <a:pt x="1" y="2310"/>
                    <a:pt x="1" y="3138"/>
                  </a:cubicBezTo>
                  <a:cubicBezTo>
                    <a:pt x="155" y="3162"/>
                    <a:pt x="1101" y="3293"/>
                    <a:pt x="2245" y="3293"/>
                  </a:cubicBezTo>
                  <a:cubicBezTo>
                    <a:pt x="3513" y="3293"/>
                    <a:pt x="5024" y="3132"/>
                    <a:pt x="5974" y="2485"/>
                  </a:cubicBezTo>
                  <a:lnTo>
                    <a:pt x="6401" y="76"/>
                  </a:lnTo>
                  <a:lnTo>
                    <a:pt x="6401" y="0"/>
                  </a:lnTo>
                  <a:lnTo>
                    <a:pt x="5548" y="0"/>
                  </a:lnTo>
                  <a:cubicBezTo>
                    <a:pt x="5528" y="0"/>
                    <a:pt x="5509" y="0"/>
                    <a:pt x="5490" y="0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 flipH="1">
              <a:off x="4985836" y="6018820"/>
              <a:ext cx="430340" cy="171450"/>
            </a:xfrm>
            <a:custGeom>
              <a:avLst/>
              <a:gdLst/>
              <a:ahLst/>
              <a:cxnLst/>
              <a:rect l="l" t="t" r="r" b="b"/>
              <a:pathLst>
                <a:path w="6777" h="2700" extrusionOk="0">
                  <a:moveTo>
                    <a:pt x="4694" y="0"/>
                  </a:moveTo>
                  <a:cubicBezTo>
                    <a:pt x="4112" y="429"/>
                    <a:pt x="3258" y="559"/>
                    <a:pt x="2436" y="559"/>
                  </a:cubicBezTo>
                  <a:cubicBezTo>
                    <a:pt x="1235" y="559"/>
                    <a:pt x="104" y="281"/>
                    <a:pt x="0" y="251"/>
                  </a:cubicBezTo>
                  <a:lnTo>
                    <a:pt x="0" y="251"/>
                  </a:lnTo>
                  <a:cubicBezTo>
                    <a:pt x="50" y="904"/>
                    <a:pt x="126" y="1356"/>
                    <a:pt x="226" y="1431"/>
                  </a:cubicBezTo>
                  <a:cubicBezTo>
                    <a:pt x="609" y="1774"/>
                    <a:pt x="3226" y="2699"/>
                    <a:pt x="4970" y="2699"/>
                  </a:cubicBezTo>
                  <a:cubicBezTo>
                    <a:pt x="5397" y="2699"/>
                    <a:pt x="5772" y="2644"/>
                    <a:pt x="6049" y="2510"/>
                  </a:cubicBezTo>
                  <a:cubicBezTo>
                    <a:pt x="6777" y="2159"/>
                    <a:pt x="4694" y="0"/>
                    <a:pt x="4694" y="0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 flipH="1">
              <a:off x="5043177" y="5594894"/>
              <a:ext cx="381000" cy="459994"/>
            </a:xfrm>
            <a:custGeom>
              <a:avLst/>
              <a:gdLst/>
              <a:ahLst/>
              <a:cxnLst/>
              <a:rect l="l" t="t" r="r" b="b"/>
              <a:pathLst>
                <a:path w="6000" h="7244" extrusionOk="0">
                  <a:moveTo>
                    <a:pt x="5999" y="0"/>
                  </a:moveTo>
                  <a:lnTo>
                    <a:pt x="5999" y="0"/>
                  </a:lnTo>
                  <a:cubicBezTo>
                    <a:pt x="5058" y="641"/>
                    <a:pt x="3566" y="798"/>
                    <a:pt x="2309" y="798"/>
                  </a:cubicBezTo>
                  <a:cubicBezTo>
                    <a:pt x="1152" y="798"/>
                    <a:pt x="195" y="665"/>
                    <a:pt x="51" y="653"/>
                  </a:cubicBezTo>
                  <a:lnTo>
                    <a:pt x="51" y="653"/>
                  </a:lnTo>
                  <a:cubicBezTo>
                    <a:pt x="26" y="2460"/>
                    <a:pt x="1" y="5321"/>
                    <a:pt x="126" y="6953"/>
                  </a:cubicBezTo>
                  <a:cubicBezTo>
                    <a:pt x="229" y="6982"/>
                    <a:pt x="1331" y="7244"/>
                    <a:pt x="2514" y="7244"/>
                  </a:cubicBezTo>
                  <a:cubicBezTo>
                    <a:pt x="3350" y="7244"/>
                    <a:pt x="4227" y="7113"/>
                    <a:pt x="4820" y="6676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 flipH="1">
              <a:off x="5371535" y="3814608"/>
              <a:ext cx="433578" cy="119507"/>
            </a:xfrm>
            <a:custGeom>
              <a:avLst/>
              <a:gdLst/>
              <a:ahLst/>
              <a:cxnLst/>
              <a:rect l="l" t="t" r="r" b="b"/>
              <a:pathLst>
                <a:path w="6828" h="1882" extrusionOk="0">
                  <a:moveTo>
                    <a:pt x="6753" y="1"/>
                  </a:moveTo>
                  <a:cubicBezTo>
                    <a:pt x="5020" y="878"/>
                    <a:pt x="3113" y="1338"/>
                    <a:pt x="1178" y="1338"/>
                  </a:cubicBezTo>
                  <a:cubicBezTo>
                    <a:pt x="786" y="1338"/>
                    <a:pt x="394" y="1319"/>
                    <a:pt x="1" y="1281"/>
                  </a:cubicBezTo>
                  <a:lnTo>
                    <a:pt x="1" y="1281"/>
                  </a:lnTo>
                  <a:cubicBezTo>
                    <a:pt x="226" y="1465"/>
                    <a:pt x="882" y="1881"/>
                    <a:pt x="2323" y="1881"/>
                  </a:cubicBezTo>
                  <a:cubicBezTo>
                    <a:pt x="2653" y="1881"/>
                    <a:pt x="3023" y="1859"/>
                    <a:pt x="3439" y="1808"/>
                  </a:cubicBezTo>
                  <a:cubicBezTo>
                    <a:pt x="3640" y="1783"/>
                    <a:pt x="3791" y="1758"/>
                    <a:pt x="3941" y="1733"/>
                  </a:cubicBezTo>
                  <a:lnTo>
                    <a:pt x="4117" y="1683"/>
                  </a:lnTo>
                  <a:cubicBezTo>
                    <a:pt x="6025" y="1256"/>
                    <a:pt x="6828" y="202"/>
                    <a:pt x="6828" y="202"/>
                  </a:cubicBezTo>
                  <a:cubicBezTo>
                    <a:pt x="6803" y="126"/>
                    <a:pt x="6803" y="101"/>
                    <a:pt x="6803" y="101"/>
                  </a:cubicBezTo>
                  <a:lnTo>
                    <a:pt x="6753" y="1"/>
                  </a:lnTo>
                  <a:close/>
                </a:path>
              </a:pathLst>
            </a:custGeom>
            <a:solidFill>
              <a:srgbClr val="EBB6AA"/>
            </a:solidFill>
            <a:ln w="9525" cap="flat" cmpd="sng">
              <a:solidFill>
                <a:srgbClr val="EBB6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5552073" y="3895888"/>
              <a:ext cx="253492" cy="154368"/>
            </a:xfrm>
            <a:custGeom>
              <a:avLst/>
              <a:gdLst/>
              <a:ahLst/>
              <a:cxnLst/>
              <a:rect l="l" t="t" r="r" b="b"/>
              <a:pathLst>
                <a:path w="3992" h="2431" extrusionOk="0">
                  <a:moveTo>
                    <a:pt x="51" y="1"/>
                  </a:moveTo>
                  <a:lnTo>
                    <a:pt x="1" y="101"/>
                  </a:lnTo>
                  <a:cubicBezTo>
                    <a:pt x="1" y="101"/>
                    <a:pt x="1632" y="2185"/>
                    <a:pt x="2109" y="2410"/>
                  </a:cubicBezTo>
                  <a:cubicBezTo>
                    <a:pt x="2136" y="2424"/>
                    <a:pt x="2166" y="2430"/>
                    <a:pt x="2198" y="2430"/>
                  </a:cubicBezTo>
                  <a:cubicBezTo>
                    <a:pt x="2696" y="2430"/>
                    <a:pt x="3732" y="854"/>
                    <a:pt x="3991" y="453"/>
                  </a:cubicBezTo>
                  <a:lnTo>
                    <a:pt x="3991" y="453"/>
                  </a:lnTo>
                  <a:cubicBezTo>
                    <a:pt x="3841" y="478"/>
                    <a:pt x="3665" y="503"/>
                    <a:pt x="3489" y="528"/>
                  </a:cubicBezTo>
                  <a:cubicBezTo>
                    <a:pt x="3073" y="579"/>
                    <a:pt x="2703" y="601"/>
                    <a:pt x="2373" y="601"/>
                  </a:cubicBezTo>
                  <a:cubicBezTo>
                    <a:pt x="932" y="601"/>
                    <a:pt x="276" y="185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 flipH="1">
              <a:off x="5667953" y="5425603"/>
              <a:ext cx="412877" cy="209931"/>
            </a:xfrm>
            <a:custGeom>
              <a:avLst/>
              <a:gdLst/>
              <a:ahLst/>
              <a:cxnLst/>
              <a:rect l="l" t="t" r="r" b="b"/>
              <a:pathLst>
                <a:path w="6502" h="3306" extrusionOk="0">
                  <a:moveTo>
                    <a:pt x="789" y="1"/>
                  </a:moveTo>
                  <a:cubicBezTo>
                    <a:pt x="694" y="1"/>
                    <a:pt x="599" y="2"/>
                    <a:pt x="503" y="6"/>
                  </a:cubicBezTo>
                  <a:lnTo>
                    <a:pt x="1" y="6"/>
                  </a:lnTo>
                  <a:lnTo>
                    <a:pt x="1" y="2541"/>
                  </a:lnTo>
                  <a:lnTo>
                    <a:pt x="26" y="2541"/>
                  </a:lnTo>
                  <a:cubicBezTo>
                    <a:pt x="26" y="2541"/>
                    <a:pt x="2274" y="3305"/>
                    <a:pt x="4396" y="3305"/>
                  </a:cubicBezTo>
                  <a:cubicBezTo>
                    <a:pt x="5020" y="3305"/>
                    <a:pt x="5633" y="3239"/>
                    <a:pt x="6175" y="3068"/>
                  </a:cubicBezTo>
                  <a:lnTo>
                    <a:pt x="6250" y="3068"/>
                  </a:lnTo>
                  <a:cubicBezTo>
                    <a:pt x="6401" y="2039"/>
                    <a:pt x="6476" y="1361"/>
                    <a:pt x="6476" y="1361"/>
                  </a:cubicBezTo>
                  <a:lnTo>
                    <a:pt x="6501" y="1236"/>
                  </a:lnTo>
                  <a:cubicBezTo>
                    <a:pt x="4561" y="732"/>
                    <a:pt x="2780" y="1"/>
                    <a:pt x="789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 flipH="1">
              <a:off x="5683892" y="5585306"/>
              <a:ext cx="396939" cy="484378"/>
            </a:xfrm>
            <a:custGeom>
              <a:avLst/>
              <a:gdLst/>
              <a:ahLst/>
              <a:cxnLst/>
              <a:rect l="l" t="t" r="r" b="b"/>
              <a:pathLst>
                <a:path w="6251" h="7628" extrusionOk="0">
                  <a:moveTo>
                    <a:pt x="1" y="1"/>
                  </a:moveTo>
                  <a:cubicBezTo>
                    <a:pt x="26" y="2536"/>
                    <a:pt x="76" y="6175"/>
                    <a:pt x="352" y="7304"/>
                  </a:cubicBezTo>
                  <a:cubicBezTo>
                    <a:pt x="352" y="7304"/>
                    <a:pt x="1524" y="7628"/>
                    <a:pt x="2936" y="7628"/>
                  </a:cubicBezTo>
                  <a:cubicBezTo>
                    <a:pt x="3643" y="7628"/>
                    <a:pt x="4410" y="7547"/>
                    <a:pt x="5121" y="7304"/>
                  </a:cubicBezTo>
                  <a:cubicBezTo>
                    <a:pt x="5523" y="5573"/>
                    <a:pt x="5974" y="2485"/>
                    <a:pt x="6250" y="553"/>
                  </a:cubicBezTo>
                  <a:lnTo>
                    <a:pt x="6175" y="553"/>
                  </a:lnTo>
                  <a:cubicBezTo>
                    <a:pt x="5647" y="714"/>
                    <a:pt x="5052" y="777"/>
                    <a:pt x="4445" y="777"/>
                  </a:cubicBezTo>
                  <a:cubicBezTo>
                    <a:pt x="2308" y="777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 flipH="1">
              <a:off x="5755583" y="6049110"/>
              <a:ext cx="417640" cy="201993"/>
            </a:xfrm>
            <a:custGeom>
              <a:avLst/>
              <a:gdLst/>
              <a:ahLst/>
              <a:cxnLst/>
              <a:rect l="l" t="t" r="r" b="b"/>
              <a:pathLst>
                <a:path w="6577" h="3181" extrusionOk="0">
                  <a:moveTo>
                    <a:pt x="1807" y="0"/>
                  </a:moveTo>
                  <a:cubicBezTo>
                    <a:pt x="1807" y="0"/>
                    <a:pt x="0" y="2410"/>
                    <a:pt x="301" y="3037"/>
                  </a:cubicBezTo>
                  <a:cubicBezTo>
                    <a:pt x="345" y="3137"/>
                    <a:pt x="511" y="3181"/>
                    <a:pt x="761" y="3181"/>
                  </a:cubicBezTo>
                  <a:cubicBezTo>
                    <a:pt x="2083" y="3181"/>
                    <a:pt x="5760" y="1952"/>
                    <a:pt x="6225" y="1255"/>
                  </a:cubicBezTo>
                  <a:cubicBezTo>
                    <a:pt x="6400" y="854"/>
                    <a:pt x="6526" y="452"/>
                    <a:pt x="6576" y="25"/>
                  </a:cubicBezTo>
                  <a:lnTo>
                    <a:pt x="6576" y="25"/>
                  </a:lnTo>
                  <a:cubicBezTo>
                    <a:pt x="5881" y="254"/>
                    <a:pt x="5134" y="331"/>
                    <a:pt x="4441" y="331"/>
                  </a:cubicBezTo>
                  <a:cubicBezTo>
                    <a:pt x="3006" y="331"/>
                    <a:pt x="1807" y="0"/>
                    <a:pt x="1807" y="0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 flipH="1">
              <a:off x="4603122" y="4780570"/>
              <a:ext cx="100838" cy="75629"/>
            </a:xfrm>
            <a:custGeom>
              <a:avLst/>
              <a:gdLst/>
              <a:ahLst/>
              <a:cxnLst/>
              <a:rect l="l" t="t" r="r" b="b"/>
              <a:pathLst>
                <a:path w="1588" h="1191" extrusionOk="0">
                  <a:moveTo>
                    <a:pt x="772" y="1"/>
                  </a:moveTo>
                  <a:cubicBezTo>
                    <a:pt x="685" y="1"/>
                    <a:pt x="594" y="31"/>
                    <a:pt x="505" y="99"/>
                  </a:cubicBezTo>
                  <a:cubicBezTo>
                    <a:pt x="1" y="478"/>
                    <a:pt x="324" y="1191"/>
                    <a:pt x="796" y="1191"/>
                  </a:cubicBezTo>
                  <a:cubicBezTo>
                    <a:pt x="888" y="1191"/>
                    <a:pt x="985" y="1164"/>
                    <a:pt x="1082" y="1103"/>
                  </a:cubicBezTo>
                  <a:cubicBezTo>
                    <a:pt x="1588" y="808"/>
                    <a:pt x="1227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4963484" y="4357653"/>
              <a:ext cx="691769" cy="506286"/>
            </a:xfrm>
            <a:custGeom>
              <a:avLst/>
              <a:gdLst/>
              <a:ahLst/>
              <a:cxnLst/>
              <a:rect l="l" t="t" r="r" b="b"/>
              <a:pathLst>
                <a:path w="10894" h="7973" extrusionOk="0">
                  <a:moveTo>
                    <a:pt x="0" y="0"/>
                  </a:moveTo>
                  <a:cubicBezTo>
                    <a:pt x="477" y="854"/>
                    <a:pt x="803" y="1531"/>
                    <a:pt x="728" y="1757"/>
                  </a:cubicBezTo>
                  <a:cubicBezTo>
                    <a:pt x="678" y="1833"/>
                    <a:pt x="628" y="1908"/>
                    <a:pt x="578" y="1983"/>
                  </a:cubicBezTo>
                  <a:cubicBezTo>
                    <a:pt x="803" y="2234"/>
                    <a:pt x="954" y="2560"/>
                    <a:pt x="1029" y="2912"/>
                  </a:cubicBezTo>
                  <a:cubicBezTo>
                    <a:pt x="1029" y="2937"/>
                    <a:pt x="954" y="3012"/>
                    <a:pt x="829" y="3113"/>
                  </a:cubicBezTo>
                  <a:cubicBezTo>
                    <a:pt x="2962" y="4593"/>
                    <a:pt x="5346" y="5723"/>
                    <a:pt x="7881" y="6426"/>
                  </a:cubicBezTo>
                  <a:cubicBezTo>
                    <a:pt x="8333" y="6576"/>
                    <a:pt x="8810" y="6702"/>
                    <a:pt x="9287" y="6802"/>
                  </a:cubicBezTo>
                  <a:lnTo>
                    <a:pt x="9337" y="6802"/>
                  </a:lnTo>
                  <a:cubicBezTo>
                    <a:pt x="9337" y="6802"/>
                    <a:pt x="9362" y="7731"/>
                    <a:pt x="9488" y="7856"/>
                  </a:cubicBezTo>
                  <a:cubicBezTo>
                    <a:pt x="9548" y="7929"/>
                    <a:pt x="9773" y="7973"/>
                    <a:pt x="10009" y="7973"/>
                  </a:cubicBezTo>
                  <a:cubicBezTo>
                    <a:pt x="10261" y="7973"/>
                    <a:pt x="10526" y="7923"/>
                    <a:pt x="10617" y="7806"/>
                  </a:cubicBezTo>
                  <a:cubicBezTo>
                    <a:pt x="10793" y="7580"/>
                    <a:pt x="10893" y="5572"/>
                    <a:pt x="10291" y="5422"/>
                  </a:cubicBezTo>
                  <a:cubicBezTo>
                    <a:pt x="10040" y="5346"/>
                    <a:pt x="9814" y="5271"/>
                    <a:pt x="9588" y="5221"/>
                  </a:cubicBezTo>
                  <a:cubicBezTo>
                    <a:pt x="6049" y="4217"/>
                    <a:pt x="2786" y="2435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 flipH="1">
              <a:off x="4971485" y="3921415"/>
              <a:ext cx="202438" cy="733171"/>
            </a:xfrm>
            <a:custGeom>
              <a:avLst/>
              <a:gdLst/>
              <a:ahLst/>
              <a:cxnLst/>
              <a:rect l="l" t="t" r="r" b="b"/>
              <a:pathLst>
                <a:path w="3188" h="11546" extrusionOk="0">
                  <a:moveTo>
                    <a:pt x="75" y="1"/>
                  </a:moveTo>
                  <a:cubicBezTo>
                    <a:pt x="25" y="1"/>
                    <a:pt x="0" y="51"/>
                    <a:pt x="25" y="101"/>
                  </a:cubicBezTo>
                  <a:cubicBezTo>
                    <a:pt x="276" y="1030"/>
                    <a:pt x="552" y="1983"/>
                    <a:pt x="828" y="2912"/>
                  </a:cubicBezTo>
                  <a:lnTo>
                    <a:pt x="1029" y="3640"/>
                  </a:lnTo>
                  <a:cubicBezTo>
                    <a:pt x="1104" y="3866"/>
                    <a:pt x="1180" y="4092"/>
                    <a:pt x="1230" y="4343"/>
                  </a:cubicBezTo>
                  <a:lnTo>
                    <a:pt x="1632" y="5748"/>
                  </a:lnTo>
                  <a:cubicBezTo>
                    <a:pt x="1757" y="6225"/>
                    <a:pt x="1882" y="6702"/>
                    <a:pt x="2008" y="7154"/>
                  </a:cubicBezTo>
                  <a:cubicBezTo>
                    <a:pt x="2133" y="7631"/>
                    <a:pt x="2259" y="8107"/>
                    <a:pt x="2384" y="8584"/>
                  </a:cubicBezTo>
                  <a:lnTo>
                    <a:pt x="2560" y="9287"/>
                  </a:lnTo>
                  <a:cubicBezTo>
                    <a:pt x="2610" y="9538"/>
                    <a:pt x="2686" y="9764"/>
                    <a:pt x="2711" y="10015"/>
                  </a:cubicBezTo>
                  <a:lnTo>
                    <a:pt x="3012" y="11446"/>
                  </a:lnTo>
                  <a:lnTo>
                    <a:pt x="3012" y="11471"/>
                  </a:lnTo>
                  <a:cubicBezTo>
                    <a:pt x="3012" y="11521"/>
                    <a:pt x="3062" y="11546"/>
                    <a:pt x="3087" y="11546"/>
                  </a:cubicBezTo>
                  <a:cubicBezTo>
                    <a:pt x="3137" y="11546"/>
                    <a:pt x="3188" y="11496"/>
                    <a:pt x="3163" y="11446"/>
                  </a:cubicBezTo>
                  <a:lnTo>
                    <a:pt x="3163" y="11420"/>
                  </a:lnTo>
                  <a:lnTo>
                    <a:pt x="2937" y="9965"/>
                  </a:lnTo>
                  <a:cubicBezTo>
                    <a:pt x="2912" y="9714"/>
                    <a:pt x="2836" y="9488"/>
                    <a:pt x="2786" y="9237"/>
                  </a:cubicBezTo>
                  <a:lnTo>
                    <a:pt x="2635" y="8534"/>
                  </a:lnTo>
                  <a:cubicBezTo>
                    <a:pt x="2535" y="8032"/>
                    <a:pt x="2410" y="7580"/>
                    <a:pt x="2284" y="7078"/>
                  </a:cubicBezTo>
                  <a:cubicBezTo>
                    <a:pt x="2159" y="6602"/>
                    <a:pt x="2058" y="6125"/>
                    <a:pt x="1908" y="5673"/>
                  </a:cubicBezTo>
                  <a:lnTo>
                    <a:pt x="1506" y="4242"/>
                  </a:lnTo>
                  <a:cubicBezTo>
                    <a:pt x="1456" y="4016"/>
                    <a:pt x="1381" y="3765"/>
                    <a:pt x="1305" y="3539"/>
                  </a:cubicBezTo>
                  <a:lnTo>
                    <a:pt x="1079" y="2837"/>
                  </a:lnTo>
                  <a:cubicBezTo>
                    <a:pt x="803" y="1908"/>
                    <a:pt x="477" y="979"/>
                    <a:pt x="176" y="51"/>
                  </a:cubicBezTo>
                  <a:cubicBezTo>
                    <a:pt x="151" y="1"/>
                    <a:pt x="100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 flipH="1">
              <a:off x="5032064" y="2778669"/>
              <a:ext cx="1604963" cy="1119695"/>
            </a:xfrm>
            <a:custGeom>
              <a:avLst/>
              <a:gdLst/>
              <a:ahLst/>
              <a:cxnLst/>
              <a:rect l="l" t="t" r="r" b="b"/>
              <a:pathLst>
                <a:path w="25275" h="17633" extrusionOk="0">
                  <a:moveTo>
                    <a:pt x="9011" y="1"/>
                  </a:moveTo>
                  <a:cubicBezTo>
                    <a:pt x="8440" y="4972"/>
                    <a:pt x="4173" y="8568"/>
                    <a:pt x="3215" y="8568"/>
                  </a:cubicBezTo>
                  <a:cubicBezTo>
                    <a:pt x="3162" y="8568"/>
                    <a:pt x="3119" y="8557"/>
                    <a:pt x="3088" y="8534"/>
                  </a:cubicBezTo>
                  <a:lnTo>
                    <a:pt x="3088" y="8534"/>
                  </a:lnTo>
                  <a:cubicBezTo>
                    <a:pt x="3088" y="8534"/>
                    <a:pt x="3113" y="8685"/>
                    <a:pt x="3163" y="8936"/>
                  </a:cubicBezTo>
                  <a:lnTo>
                    <a:pt x="3138" y="8936"/>
                  </a:lnTo>
                  <a:cubicBezTo>
                    <a:pt x="1205" y="9061"/>
                    <a:pt x="0" y="11069"/>
                    <a:pt x="829" y="12826"/>
                  </a:cubicBezTo>
                  <a:cubicBezTo>
                    <a:pt x="1313" y="13839"/>
                    <a:pt x="2305" y="14389"/>
                    <a:pt x="3310" y="14389"/>
                  </a:cubicBezTo>
                  <a:cubicBezTo>
                    <a:pt x="4024" y="14389"/>
                    <a:pt x="4744" y="14112"/>
                    <a:pt x="5296" y="13529"/>
                  </a:cubicBezTo>
                  <a:cubicBezTo>
                    <a:pt x="6476" y="15135"/>
                    <a:pt x="8157" y="16365"/>
                    <a:pt x="10065" y="16993"/>
                  </a:cubicBezTo>
                  <a:cubicBezTo>
                    <a:pt x="10165" y="17018"/>
                    <a:pt x="10266" y="17043"/>
                    <a:pt x="10366" y="17093"/>
                  </a:cubicBezTo>
                  <a:cubicBezTo>
                    <a:pt x="10492" y="17143"/>
                    <a:pt x="10592" y="17168"/>
                    <a:pt x="10718" y="17193"/>
                  </a:cubicBezTo>
                  <a:cubicBezTo>
                    <a:pt x="11827" y="17487"/>
                    <a:pt x="12962" y="17633"/>
                    <a:pt x="14095" y="17633"/>
                  </a:cubicBezTo>
                  <a:cubicBezTo>
                    <a:pt x="16066" y="17633"/>
                    <a:pt x="18028" y="17191"/>
                    <a:pt x="19828" y="16315"/>
                  </a:cubicBezTo>
                  <a:cubicBezTo>
                    <a:pt x="21259" y="15587"/>
                    <a:pt x="22489" y="14508"/>
                    <a:pt x="23392" y="13203"/>
                  </a:cubicBezTo>
                  <a:cubicBezTo>
                    <a:pt x="23443" y="13102"/>
                    <a:pt x="23518" y="13002"/>
                    <a:pt x="23568" y="12902"/>
                  </a:cubicBezTo>
                  <a:cubicBezTo>
                    <a:pt x="25275" y="9890"/>
                    <a:pt x="23920" y="4017"/>
                    <a:pt x="23920" y="4017"/>
                  </a:cubicBezTo>
                  <a:lnTo>
                    <a:pt x="23920" y="3991"/>
                  </a:lnTo>
                  <a:cubicBezTo>
                    <a:pt x="23418" y="3841"/>
                    <a:pt x="22941" y="3690"/>
                    <a:pt x="22464" y="3464"/>
                  </a:cubicBezTo>
                  <a:lnTo>
                    <a:pt x="22464" y="3464"/>
                  </a:lnTo>
                  <a:cubicBezTo>
                    <a:pt x="22715" y="4343"/>
                    <a:pt x="22288" y="5096"/>
                    <a:pt x="20280" y="5121"/>
                  </a:cubicBezTo>
                  <a:cubicBezTo>
                    <a:pt x="20247" y="5121"/>
                    <a:pt x="20214" y="5121"/>
                    <a:pt x="20180" y="5121"/>
                  </a:cubicBezTo>
                  <a:cubicBezTo>
                    <a:pt x="13336" y="5121"/>
                    <a:pt x="9011" y="1"/>
                    <a:pt x="9011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 flipH="1">
              <a:off x="5301368" y="3147795"/>
              <a:ext cx="184975" cy="169609"/>
            </a:xfrm>
            <a:custGeom>
              <a:avLst/>
              <a:gdLst/>
              <a:ahLst/>
              <a:cxnLst/>
              <a:rect l="l" t="t" r="r" b="b"/>
              <a:pathLst>
                <a:path w="2913" h="2671" extrusionOk="0">
                  <a:moveTo>
                    <a:pt x="2808" y="0"/>
                  </a:moveTo>
                  <a:cubicBezTo>
                    <a:pt x="2692" y="0"/>
                    <a:pt x="2361" y="303"/>
                    <a:pt x="2134" y="462"/>
                  </a:cubicBezTo>
                  <a:lnTo>
                    <a:pt x="1958" y="563"/>
                  </a:lnTo>
                  <a:cubicBezTo>
                    <a:pt x="1780" y="466"/>
                    <a:pt x="1570" y="410"/>
                    <a:pt x="1363" y="410"/>
                  </a:cubicBezTo>
                  <a:cubicBezTo>
                    <a:pt x="1249" y="410"/>
                    <a:pt x="1136" y="427"/>
                    <a:pt x="1030" y="462"/>
                  </a:cubicBezTo>
                  <a:cubicBezTo>
                    <a:pt x="76" y="789"/>
                    <a:pt x="1" y="2094"/>
                    <a:pt x="879" y="2546"/>
                  </a:cubicBezTo>
                  <a:cubicBezTo>
                    <a:pt x="1051" y="2631"/>
                    <a:pt x="1225" y="2670"/>
                    <a:pt x="1392" y="2670"/>
                  </a:cubicBezTo>
                  <a:cubicBezTo>
                    <a:pt x="2108" y="2670"/>
                    <a:pt x="2704" y="1963"/>
                    <a:pt x="2460" y="1190"/>
                  </a:cubicBezTo>
                  <a:cubicBezTo>
                    <a:pt x="2460" y="1165"/>
                    <a:pt x="2435" y="1140"/>
                    <a:pt x="2435" y="1115"/>
                  </a:cubicBezTo>
                  <a:cubicBezTo>
                    <a:pt x="2837" y="739"/>
                    <a:pt x="2912" y="61"/>
                    <a:pt x="2837" y="11"/>
                  </a:cubicBezTo>
                  <a:cubicBezTo>
                    <a:pt x="2830" y="4"/>
                    <a:pt x="2820" y="0"/>
                    <a:pt x="280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 flipH="1">
              <a:off x="5918207" y="3256634"/>
              <a:ext cx="213614" cy="143192"/>
            </a:xfrm>
            <a:custGeom>
              <a:avLst/>
              <a:gdLst/>
              <a:ahLst/>
              <a:cxnLst/>
              <a:rect l="l" t="t" r="r" b="b"/>
              <a:pathLst>
                <a:path w="3364" h="2255" extrusionOk="0">
                  <a:moveTo>
                    <a:pt x="1826" y="0"/>
                  </a:moveTo>
                  <a:cubicBezTo>
                    <a:pt x="1528" y="0"/>
                    <a:pt x="1239" y="125"/>
                    <a:pt x="1055" y="355"/>
                  </a:cubicBezTo>
                  <a:lnTo>
                    <a:pt x="854" y="279"/>
                  </a:lnTo>
                  <a:cubicBezTo>
                    <a:pt x="595" y="193"/>
                    <a:pt x="223" y="13"/>
                    <a:pt x="93" y="13"/>
                  </a:cubicBezTo>
                  <a:cubicBezTo>
                    <a:pt x="73" y="13"/>
                    <a:pt x="58" y="18"/>
                    <a:pt x="51" y="28"/>
                  </a:cubicBezTo>
                  <a:cubicBezTo>
                    <a:pt x="1" y="104"/>
                    <a:pt x="252" y="731"/>
                    <a:pt x="729" y="1007"/>
                  </a:cubicBezTo>
                  <a:cubicBezTo>
                    <a:pt x="729" y="1007"/>
                    <a:pt x="729" y="1032"/>
                    <a:pt x="729" y="1058"/>
                  </a:cubicBezTo>
                  <a:cubicBezTo>
                    <a:pt x="693" y="1761"/>
                    <a:pt x="1262" y="2255"/>
                    <a:pt x="1864" y="2255"/>
                  </a:cubicBezTo>
                  <a:cubicBezTo>
                    <a:pt x="2121" y="2255"/>
                    <a:pt x="2385" y="2164"/>
                    <a:pt x="2611" y="1961"/>
                  </a:cubicBezTo>
                  <a:cubicBezTo>
                    <a:pt x="3364" y="1283"/>
                    <a:pt x="2912" y="54"/>
                    <a:pt x="1908" y="3"/>
                  </a:cubicBezTo>
                  <a:cubicBezTo>
                    <a:pt x="1881" y="1"/>
                    <a:pt x="1853" y="0"/>
                    <a:pt x="182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5607374" y="3210977"/>
              <a:ext cx="159449" cy="119634"/>
            </a:xfrm>
            <a:custGeom>
              <a:avLst/>
              <a:gdLst/>
              <a:ahLst/>
              <a:cxnLst/>
              <a:rect l="l" t="t" r="r" b="b"/>
              <a:pathLst>
                <a:path w="2511" h="1884" extrusionOk="0">
                  <a:moveTo>
                    <a:pt x="1193" y="1"/>
                  </a:moveTo>
                  <a:cubicBezTo>
                    <a:pt x="1130" y="1"/>
                    <a:pt x="1067" y="7"/>
                    <a:pt x="1004" y="20"/>
                  </a:cubicBezTo>
                  <a:cubicBezTo>
                    <a:pt x="628" y="70"/>
                    <a:pt x="327" y="296"/>
                    <a:pt x="126" y="597"/>
                  </a:cubicBezTo>
                  <a:cubicBezTo>
                    <a:pt x="101" y="647"/>
                    <a:pt x="76" y="697"/>
                    <a:pt x="51" y="747"/>
                  </a:cubicBezTo>
                  <a:cubicBezTo>
                    <a:pt x="0" y="823"/>
                    <a:pt x="25" y="948"/>
                    <a:pt x="101" y="998"/>
                  </a:cubicBezTo>
                  <a:cubicBezTo>
                    <a:pt x="127" y="1016"/>
                    <a:pt x="160" y="1025"/>
                    <a:pt x="193" y="1025"/>
                  </a:cubicBezTo>
                  <a:cubicBezTo>
                    <a:pt x="252" y="1025"/>
                    <a:pt x="310" y="997"/>
                    <a:pt x="327" y="948"/>
                  </a:cubicBezTo>
                  <a:cubicBezTo>
                    <a:pt x="377" y="923"/>
                    <a:pt x="402" y="873"/>
                    <a:pt x="427" y="873"/>
                  </a:cubicBezTo>
                  <a:cubicBezTo>
                    <a:pt x="502" y="798"/>
                    <a:pt x="603" y="747"/>
                    <a:pt x="703" y="697"/>
                  </a:cubicBezTo>
                  <a:cubicBezTo>
                    <a:pt x="803" y="647"/>
                    <a:pt x="929" y="622"/>
                    <a:pt x="1080" y="622"/>
                  </a:cubicBezTo>
                  <a:cubicBezTo>
                    <a:pt x="1105" y="609"/>
                    <a:pt x="1136" y="603"/>
                    <a:pt x="1171" y="603"/>
                  </a:cubicBezTo>
                  <a:cubicBezTo>
                    <a:pt x="1205" y="603"/>
                    <a:pt x="1243" y="609"/>
                    <a:pt x="1280" y="622"/>
                  </a:cubicBezTo>
                  <a:cubicBezTo>
                    <a:pt x="1356" y="622"/>
                    <a:pt x="1431" y="647"/>
                    <a:pt x="1506" y="672"/>
                  </a:cubicBezTo>
                  <a:lnTo>
                    <a:pt x="1632" y="722"/>
                  </a:lnTo>
                  <a:lnTo>
                    <a:pt x="1707" y="773"/>
                  </a:lnTo>
                  <a:cubicBezTo>
                    <a:pt x="1807" y="823"/>
                    <a:pt x="1908" y="923"/>
                    <a:pt x="1933" y="1049"/>
                  </a:cubicBezTo>
                  <a:cubicBezTo>
                    <a:pt x="1958" y="1099"/>
                    <a:pt x="1983" y="1149"/>
                    <a:pt x="1983" y="1224"/>
                  </a:cubicBezTo>
                  <a:cubicBezTo>
                    <a:pt x="2008" y="1325"/>
                    <a:pt x="2008" y="1425"/>
                    <a:pt x="1983" y="1526"/>
                  </a:cubicBezTo>
                  <a:lnTo>
                    <a:pt x="1983" y="1651"/>
                  </a:lnTo>
                  <a:lnTo>
                    <a:pt x="1983" y="1726"/>
                  </a:lnTo>
                  <a:cubicBezTo>
                    <a:pt x="1983" y="1802"/>
                    <a:pt x="2033" y="1877"/>
                    <a:pt x="2109" y="1877"/>
                  </a:cubicBezTo>
                  <a:cubicBezTo>
                    <a:pt x="2122" y="1881"/>
                    <a:pt x="2136" y="1883"/>
                    <a:pt x="2150" y="1883"/>
                  </a:cubicBezTo>
                  <a:cubicBezTo>
                    <a:pt x="2217" y="1883"/>
                    <a:pt x="2289" y="1838"/>
                    <a:pt x="2309" y="1777"/>
                  </a:cubicBezTo>
                  <a:cubicBezTo>
                    <a:pt x="2335" y="1726"/>
                    <a:pt x="2360" y="1676"/>
                    <a:pt x="2385" y="1626"/>
                  </a:cubicBezTo>
                  <a:cubicBezTo>
                    <a:pt x="2435" y="1500"/>
                    <a:pt x="2485" y="1350"/>
                    <a:pt x="2485" y="1224"/>
                  </a:cubicBezTo>
                  <a:cubicBezTo>
                    <a:pt x="2510" y="973"/>
                    <a:pt x="2460" y="747"/>
                    <a:pt x="2335" y="547"/>
                  </a:cubicBezTo>
                  <a:cubicBezTo>
                    <a:pt x="2259" y="446"/>
                    <a:pt x="2159" y="346"/>
                    <a:pt x="2058" y="271"/>
                  </a:cubicBezTo>
                  <a:cubicBezTo>
                    <a:pt x="2008" y="220"/>
                    <a:pt x="1933" y="195"/>
                    <a:pt x="1883" y="170"/>
                  </a:cubicBezTo>
                  <a:lnTo>
                    <a:pt x="1732" y="95"/>
                  </a:lnTo>
                  <a:cubicBezTo>
                    <a:pt x="1632" y="45"/>
                    <a:pt x="1506" y="20"/>
                    <a:pt x="1381" y="20"/>
                  </a:cubicBezTo>
                  <a:cubicBezTo>
                    <a:pt x="1318" y="7"/>
                    <a:pt x="1255" y="1"/>
                    <a:pt x="1193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5591436" y="3463580"/>
              <a:ext cx="271018" cy="94551"/>
            </a:xfrm>
            <a:custGeom>
              <a:avLst/>
              <a:gdLst/>
              <a:ahLst/>
              <a:cxnLst/>
              <a:rect l="l" t="t" r="r" b="b"/>
              <a:pathLst>
                <a:path w="4268" h="1489" extrusionOk="0">
                  <a:moveTo>
                    <a:pt x="2042" y="1"/>
                  </a:moveTo>
                  <a:cubicBezTo>
                    <a:pt x="974" y="1"/>
                    <a:pt x="51" y="484"/>
                    <a:pt x="51" y="484"/>
                  </a:cubicBezTo>
                  <a:lnTo>
                    <a:pt x="0" y="534"/>
                  </a:lnTo>
                  <a:cubicBezTo>
                    <a:pt x="728" y="1162"/>
                    <a:pt x="1657" y="1488"/>
                    <a:pt x="2586" y="1488"/>
                  </a:cubicBezTo>
                  <a:cubicBezTo>
                    <a:pt x="3163" y="1488"/>
                    <a:pt x="3740" y="1388"/>
                    <a:pt x="4267" y="1162"/>
                  </a:cubicBezTo>
                  <a:lnTo>
                    <a:pt x="4242" y="1061"/>
                  </a:lnTo>
                  <a:cubicBezTo>
                    <a:pt x="3619" y="241"/>
                    <a:pt x="2795" y="1"/>
                    <a:pt x="2042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 flipH="1">
              <a:off x="5460753" y="3332834"/>
              <a:ext cx="459105" cy="204533"/>
            </a:xfrm>
            <a:custGeom>
              <a:avLst/>
              <a:gdLst/>
              <a:ahLst/>
              <a:cxnLst/>
              <a:rect l="l" t="t" r="r" b="b"/>
              <a:pathLst>
                <a:path w="7230" h="3221" extrusionOk="0">
                  <a:moveTo>
                    <a:pt x="1241" y="0"/>
                  </a:moveTo>
                  <a:cubicBezTo>
                    <a:pt x="1028" y="0"/>
                    <a:pt x="815" y="91"/>
                    <a:pt x="578" y="334"/>
                  </a:cubicBezTo>
                  <a:cubicBezTo>
                    <a:pt x="1" y="912"/>
                    <a:pt x="151" y="1865"/>
                    <a:pt x="904" y="2568"/>
                  </a:cubicBezTo>
                  <a:lnTo>
                    <a:pt x="955" y="2543"/>
                  </a:lnTo>
                  <a:cubicBezTo>
                    <a:pt x="955" y="2543"/>
                    <a:pt x="1878" y="2060"/>
                    <a:pt x="2946" y="2060"/>
                  </a:cubicBezTo>
                  <a:cubicBezTo>
                    <a:pt x="3699" y="2060"/>
                    <a:pt x="4523" y="2300"/>
                    <a:pt x="5146" y="3120"/>
                  </a:cubicBezTo>
                  <a:lnTo>
                    <a:pt x="5171" y="3221"/>
                  </a:lnTo>
                  <a:cubicBezTo>
                    <a:pt x="6677" y="2543"/>
                    <a:pt x="7229" y="1012"/>
                    <a:pt x="6451" y="485"/>
                  </a:cubicBezTo>
                  <a:cubicBezTo>
                    <a:pt x="6323" y="399"/>
                    <a:pt x="6182" y="366"/>
                    <a:pt x="6026" y="366"/>
                  </a:cubicBezTo>
                  <a:cubicBezTo>
                    <a:pt x="5498" y="366"/>
                    <a:pt x="4785" y="745"/>
                    <a:pt x="3707" y="745"/>
                  </a:cubicBezTo>
                  <a:cubicBezTo>
                    <a:pt x="3612" y="745"/>
                    <a:pt x="3515" y="742"/>
                    <a:pt x="3414" y="736"/>
                  </a:cubicBezTo>
                  <a:cubicBezTo>
                    <a:pt x="2388" y="663"/>
                    <a:pt x="1817" y="0"/>
                    <a:pt x="124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 flipH="1">
              <a:off x="5953259" y="3424591"/>
              <a:ext cx="327850" cy="278829"/>
            </a:xfrm>
            <a:custGeom>
              <a:avLst/>
              <a:gdLst/>
              <a:ahLst/>
              <a:cxnLst/>
              <a:rect l="l" t="t" r="r" b="b"/>
              <a:pathLst>
                <a:path w="5163" h="4391" extrusionOk="0">
                  <a:moveTo>
                    <a:pt x="2891" y="1"/>
                  </a:moveTo>
                  <a:cubicBezTo>
                    <a:pt x="2305" y="1"/>
                    <a:pt x="1708" y="233"/>
                    <a:pt x="1247" y="747"/>
                  </a:cubicBezTo>
                  <a:cubicBezTo>
                    <a:pt x="1" y="2164"/>
                    <a:pt x="1015" y="4391"/>
                    <a:pt x="2877" y="4391"/>
                  </a:cubicBezTo>
                  <a:cubicBezTo>
                    <a:pt x="2927" y="4391"/>
                    <a:pt x="2978" y="4389"/>
                    <a:pt x="3029" y="4386"/>
                  </a:cubicBezTo>
                  <a:cubicBezTo>
                    <a:pt x="4234" y="4311"/>
                    <a:pt x="5163" y="3282"/>
                    <a:pt x="5087" y="2052"/>
                  </a:cubicBezTo>
                  <a:cubicBezTo>
                    <a:pt x="5006" y="784"/>
                    <a:pt x="3968" y="1"/>
                    <a:pt x="2891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 flipH="1">
              <a:off x="5132458" y="3331056"/>
              <a:ext cx="329819" cy="279844"/>
            </a:xfrm>
            <a:custGeom>
              <a:avLst/>
              <a:gdLst/>
              <a:ahLst/>
              <a:cxnLst/>
              <a:rect l="l" t="t" r="r" b="b"/>
              <a:pathLst>
                <a:path w="5194" h="4407" extrusionOk="0">
                  <a:moveTo>
                    <a:pt x="2896" y="0"/>
                  </a:moveTo>
                  <a:cubicBezTo>
                    <a:pt x="2314" y="0"/>
                    <a:pt x="1726" y="230"/>
                    <a:pt x="1278" y="739"/>
                  </a:cubicBezTo>
                  <a:cubicBezTo>
                    <a:pt x="1" y="2164"/>
                    <a:pt x="1032" y="4406"/>
                    <a:pt x="2912" y="4406"/>
                  </a:cubicBezTo>
                  <a:cubicBezTo>
                    <a:pt x="2953" y="4406"/>
                    <a:pt x="2994" y="4405"/>
                    <a:pt x="3035" y="4403"/>
                  </a:cubicBezTo>
                  <a:cubicBezTo>
                    <a:pt x="4265" y="4328"/>
                    <a:pt x="5194" y="3274"/>
                    <a:pt x="5118" y="2069"/>
                  </a:cubicBezTo>
                  <a:cubicBezTo>
                    <a:pt x="5037" y="796"/>
                    <a:pt x="3978" y="0"/>
                    <a:pt x="2896" y="0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 flipH="1">
              <a:off x="4609662" y="3022509"/>
              <a:ext cx="103696" cy="61341"/>
            </a:xfrm>
            <a:custGeom>
              <a:avLst/>
              <a:gdLst/>
              <a:ahLst/>
              <a:cxnLst/>
              <a:rect l="l" t="t" r="r" b="b"/>
              <a:pathLst>
                <a:path w="1633" h="966" extrusionOk="0">
                  <a:moveTo>
                    <a:pt x="76" y="1"/>
                  </a:moveTo>
                  <a:cubicBezTo>
                    <a:pt x="51" y="26"/>
                    <a:pt x="26" y="51"/>
                    <a:pt x="26" y="101"/>
                  </a:cubicBezTo>
                  <a:cubicBezTo>
                    <a:pt x="1" y="126"/>
                    <a:pt x="26" y="177"/>
                    <a:pt x="76" y="202"/>
                  </a:cubicBezTo>
                  <a:lnTo>
                    <a:pt x="327" y="277"/>
                  </a:lnTo>
                  <a:cubicBezTo>
                    <a:pt x="503" y="327"/>
                    <a:pt x="678" y="377"/>
                    <a:pt x="854" y="453"/>
                  </a:cubicBezTo>
                  <a:cubicBezTo>
                    <a:pt x="954" y="503"/>
                    <a:pt x="1030" y="553"/>
                    <a:pt x="1105" y="603"/>
                  </a:cubicBezTo>
                  <a:cubicBezTo>
                    <a:pt x="1155" y="628"/>
                    <a:pt x="1180" y="653"/>
                    <a:pt x="1230" y="679"/>
                  </a:cubicBezTo>
                  <a:cubicBezTo>
                    <a:pt x="1256" y="704"/>
                    <a:pt x="1281" y="729"/>
                    <a:pt x="1306" y="754"/>
                  </a:cubicBezTo>
                  <a:cubicBezTo>
                    <a:pt x="1356" y="804"/>
                    <a:pt x="1381" y="829"/>
                    <a:pt x="1431" y="879"/>
                  </a:cubicBezTo>
                  <a:lnTo>
                    <a:pt x="1481" y="930"/>
                  </a:lnTo>
                  <a:cubicBezTo>
                    <a:pt x="1499" y="947"/>
                    <a:pt x="1517" y="965"/>
                    <a:pt x="1535" y="965"/>
                  </a:cubicBezTo>
                  <a:cubicBezTo>
                    <a:pt x="1542" y="965"/>
                    <a:pt x="1549" y="962"/>
                    <a:pt x="1557" y="955"/>
                  </a:cubicBezTo>
                  <a:cubicBezTo>
                    <a:pt x="1607" y="955"/>
                    <a:pt x="1632" y="904"/>
                    <a:pt x="1607" y="854"/>
                  </a:cubicBezTo>
                  <a:lnTo>
                    <a:pt x="1582" y="779"/>
                  </a:lnTo>
                  <a:cubicBezTo>
                    <a:pt x="1557" y="704"/>
                    <a:pt x="1532" y="653"/>
                    <a:pt x="1481" y="578"/>
                  </a:cubicBezTo>
                  <a:cubicBezTo>
                    <a:pt x="1431" y="503"/>
                    <a:pt x="1356" y="428"/>
                    <a:pt x="1281" y="352"/>
                  </a:cubicBezTo>
                  <a:cubicBezTo>
                    <a:pt x="1180" y="277"/>
                    <a:pt x="1080" y="227"/>
                    <a:pt x="979" y="177"/>
                  </a:cubicBezTo>
                  <a:cubicBezTo>
                    <a:pt x="879" y="126"/>
                    <a:pt x="754" y="76"/>
                    <a:pt x="653" y="51"/>
                  </a:cubicBezTo>
                  <a:cubicBezTo>
                    <a:pt x="553" y="26"/>
                    <a:pt x="452" y="26"/>
                    <a:pt x="352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 flipH="1">
              <a:off x="6150871" y="4289969"/>
              <a:ext cx="33528" cy="29972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64" y="1"/>
                  </a:moveTo>
                  <a:cubicBezTo>
                    <a:pt x="138" y="1"/>
                    <a:pt x="13" y="82"/>
                    <a:pt x="0" y="245"/>
                  </a:cubicBezTo>
                  <a:cubicBezTo>
                    <a:pt x="13" y="396"/>
                    <a:pt x="138" y="471"/>
                    <a:pt x="264" y="471"/>
                  </a:cubicBezTo>
                  <a:cubicBezTo>
                    <a:pt x="389" y="471"/>
                    <a:pt x="515" y="396"/>
                    <a:pt x="528" y="245"/>
                  </a:cubicBezTo>
                  <a:cubicBezTo>
                    <a:pt x="515" y="82"/>
                    <a:pt x="389" y="1"/>
                    <a:pt x="264" y="1"/>
                  </a:cubicBezTo>
                  <a:close/>
                </a:path>
              </a:pathLst>
            </a:custGeom>
            <a:solidFill>
              <a:srgbClr val="BC0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 flipH="1">
              <a:off x="6015425" y="4457355"/>
              <a:ext cx="165799" cy="92075"/>
            </a:xfrm>
            <a:custGeom>
              <a:avLst/>
              <a:gdLst/>
              <a:ahLst/>
              <a:cxnLst/>
              <a:rect l="l" t="t" r="r" b="b"/>
              <a:pathLst>
                <a:path w="2611" h="1450" extrusionOk="0">
                  <a:moveTo>
                    <a:pt x="101" y="0"/>
                  </a:moveTo>
                  <a:cubicBezTo>
                    <a:pt x="82" y="0"/>
                    <a:pt x="63" y="6"/>
                    <a:pt x="51" y="19"/>
                  </a:cubicBezTo>
                  <a:cubicBezTo>
                    <a:pt x="26" y="44"/>
                    <a:pt x="1" y="94"/>
                    <a:pt x="26" y="144"/>
                  </a:cubicBezTo>
                  <a:cubicBezTo>
                    <a:pt x="26" y="144"/>
                    <a:pt x="151" y="270"/>
                    <a:pt x="327" y="496"/>
                  </a:cubicBezTo>
                  <a:lnTo>
                    <a:pt x="478" y="671"/>
                  </a:lnTo>
                  <a:cubicBezTo>
                    <a:pt x="528" y="722"/>
                    <a:pt x="578" y="772"/>
                    <a:pt x="628" y="797"/>
                  </a:cubicBezTo>
                  <a:lnTo>
                    <a:pt x="854" y="973"/>
                  </a:lnTo>
                  <a:lnTo>
                    <a:pt x="954" y="1073"/>
                  </a:lnTo>
                  <a:lnTo>
                    <a:pt x="1080" y="1123"/>
                  </a:lnTo>
                  <a:lnTo>
                    <a:pt x="1331" y="1274"/>
                  </a:lnTo>
                  <a:cubicBezTo>
                    <a:pt x="1406" y="1299"/>
                    <a:pt x="1507" y="1349"/>
                    <a:pt x="1582" y="1374"/>
                  </a:cubicBezTo>
                  <a:cubicBezTo>
                    <a:pt x="1682" y="1399"/>
                    <a:pt x="1758" y="1424"/>
                    <a:pt x="1833" y="1424"/>
                  </a:cubicBezTo>
                  <a:lnTo>
                    <a:pt x="2084" y="1449"/>
                  </a:lnTo>
                  <a:lnTo>
                    <a:pt x="2285" y="1449"/>
                  </a:lnTo>
                  <a:cubicBezTo>
                    <a:pt x="2335" y="1449"/>
                    <a:pt x="2385" y="1424"/>
                    <a:pt x="2435" y="1424"/>
                  </a:cubicBezTo>
                  <a:cubicBezTo>
                    <a:pt x="2460" y="1424"/>
                    <a:pt x="2511" y="1399"/>
                    <a:pt x="2561" y="1374"/>
                  </a:cubicBezTo>
                  <a:cubicBezTo>
                    <a:pt x="2586" y="1374"/>
                    <a:pt x="2611" y="1324"/>
                    <a:pt x="2611" y="1299"/>
                  </a:cubicBezTo>
                  <a:cubicBezTo>
                    <a:pt x="2586" y="1249"/>
                    <a:pt x="2561" y="1224"/>
                    <a:pt x="2511" y="1224"/>
                  </a:cubicBezTo>
                  <a:lnTo>
                    <a:pt x="2260" y="1224"/>
                  </a:lnTo>
                  <a:cubicBezTo>
                    <a:pt x="2209" y="1198"/>
                    <a:pt x="2159" y="1198"/>
                    <a:pt x="2109" y="1198"/>
                  </a:cubicBezTo>
                  <a:lnTo>
                    <a:pt x="1908" y="1173"/>
                  </a:lnTo>
                  <a:cubicBezTo>
                    <a:pt x="1833" y="1148"/>
                    <a:pt x="1758" y="1123"/>
                    <a:pt x="1682" y="1098"/>
                  </a:cubicBezTo>
                  <a:cubicBezTo>
                    <a:pt x="1607" y="1073"/>
                    <a:pt x="1532" y="1048"/>
                    <a:pt x="1456" y="998"/>
                  </a:cubicBezTo>
                  <a:lnTo>
                    <a:pt x="1256" y="872"/>
                  </a:lnTo>
                  <a:lnTo>
                    <a:pt x="1130" y="822"/>
                  </a:lnTo>
                  <a:lnTo>
                    <a:pt x="1030" y="747"/>
                  </a:lnTo>
                  <a:lnTo>
                    <a:pt x="829" y="596"/>
                  </a:lnTo>
                  <a:cubicBezTo>
                    <a:pt x="779" y="546"/>
                    <a:pt x="703" y="496"/>
                    <a:pt x="653" y="446"/>
                  </a:cubicBezTo>
                  <a:lnTo>
                    <a:pt x="478" y="320"/>
                  </a:lnTo>
                  <a:cubicBezTo>
                    <a:pt x="302" y="119"/>
                    <a:pt x="151" y="19"/>
                    <a:pt x="151" y="19"/>
                  </a:cubicBezTo>
                  <a:cubicBezTo>
                    <a:pt x="139" y="6"/>
                    <a:pt x="120" y="0"/>
                    <a:pt x="101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 flipH="1">
              <a:off x="6361945" y="3419384"/>
              <a:ext cx="192214" cy="184404"/>
            </a:xfrm>
            <a:custGeom>
              <a:avLst/>
              <a:gdLst/>
              <a:ahLst/>
              <a:cxnLst/>
              <a:rect l="l" t="t" r="r" b="b"/>
              <a:pathLst>
                <a:path w="3027" h="2904" extrusionOk="0">
                  <a:moveTo>
                    <a:pt x="1607" y="0"/>
                  </a:moveTo>
                  <a:cubicBezTo>
                    <a:pt x="1532" y="0"/>
                    <a:pt x="1456" y="26"/>
                    <a:pt x="1381" y="26"/>
                  </a:cubicBezTo>
                  <a:lnTo>
                    <a:pt x="1281" y="51"/>
                  </a:lnTo>
                  <a:lnTo>
                    <a:pt x="1155" y="101"/>
                  </a:lnTo>
                  <a:cubicBezTo>
                    <a:pt x="1080" y="126"/>
                    <a:pt x="1004" y="151"/>
                    <a:pt x="929" y="176"/>
                  </a:cubicBezTo>
                  <a:cubicBezTo>
                    <a:pt x="779" y="251"/>
                    <a:pt x="628" y="377"/>
                    <a:pt x="502" y="502"/>
                  </a:cubicBezTo>
                  <a:cubicBezTo>
                    <a:pt x="277" y="728"/>
                    <a:pt x="126" y="1029"/>
                    <a:pt x="76" y="1356"/>
                  </a:cubicBezTo>
                  <a:cubicBezTo>
                    <a:pt x="1" y="1632"/>
                    <a:pt x="1" y="1908"/>
                    <a:pt x="76" y="2184"/>
                  </a:cubicBezTo>
                  <a:cubicBezTo>
                    <a:pt x="101" y="2385"/>
                    <a:pt x="176" y="2561"/>
                    <a:pt x="302" y="2736"/>
                  </a:cubicBezTo>
                  <a:cubicBezTo>
                    <a:pt x="327" y="2761"/>
                    <a:pt x="352" y="2786"/>
                    <a:pt x="377" y="2812"/>
                  </a:cubicBezTo>
                  <a:cubicBezTo>
                    <a:pt x="402" y="2837"/>
                    <a:pt x="427" y="2837"/>
                    <a:pt x="452" y="2862"/>
                  </a:cubicBezTo>
                  <a:lnTo>
                    <a:pt x="502" y="2887"/>
                  </a:lnTo>
                  <a:cubicBezTo>
                    <a:pt x="523" y="2897"/>
                    <a:pt x="548" y="2903"/>
                    <a:pt x="574" y="2903"/>
                  </a:cubicBezTo>
                  <a:cubicBezTo>
                    <a:pt x="611" y="2903"/>
                    <a:pt x="649" y="2891"/>
                    <a:pt x="678" y="2862"/>
                  </a:cubicBezTo>
                  <a:cubicBezTo>
                    <a:pt x="728" y="2812"/>
                    <a:pt x="728" y="2711"/>
                    <a:pt x="678" y="2636"/>
                  </a:cubicBezTo>
                  <a:lnTo>
                    <a:pt x="628" y="2611"/>
                  </a:lnTo>
                  <a:cubicBezTo>
                    <a:pt x="628" y="2586"/>
                    <a:pt x="628" y="2561"/>
                    <a:pt x="603" y="2510"/>
                  </a:cubicBezTo>
                  <a:cubicBezTo>
                    <a:pt x="553" y="2385"/>
                    <a:pt x="528" y="2259"/>
                    <a:pt x="528" y="2109"/>
                  </a:cubicBezTo>
                  <a:cubicBezTo>
                    <a:pt x="502" y="1657"/>
                    <a:pt x="653" y="1230"/>
                    <a:pt x="929" y="879"/>
                  </a:cubicBezTo>
                  <a:cubicBezTo>
                    <a:pt x="1004" y="804"/>
                    <a:pt x="1080" y="728"/>
                    <a:pt x="1180" y="678"/>
                  </a:cubicBezTo>
                  <a:cubicBezTo>
                    <a:pt x="1230" y="653"/>
                    <a:pt x="1281" y="628"/>
                    <a:pt x="1331" y="603"/>
                  </a:cubicBezTo>
                  <a:lnTo>
                    <a:pt x="1406" y="578"/>
                  </a:lnTo>
                  <a:lnTo>
                    <a:pt x="1506" y="553"/>
                  </a:lnTo>
                  <a:cubicBezTo>
                    <a:pt x="1557" y="528"/>
                    <a:pt x="1607" y="528"/>
                    <a:pt x="1657" y="502"/>
                  </a:cubicBezTo>
                  <a:lnTo>
                    <a:pt x="2109" y="502"/>
                  </a:lnTo>
                  <a:cubicBezTo>
                    <a:pt x="2310" y="553"/>
                    <a:pt x="2510" y="603"/>
                    <a:pt x="2711" y="703"/>
                  </a:cubicBezTo>
                  <a:cubicBezTo>
                    <a:pt x="2742" y="729"/>
                    <a:pt x="2775" y="740"/>
                    <a:pt x="2807" y="740"/>
                  </a:cubicBezTo>
                  <a:cubicBezTo>
                    <a:pt x="2928" y="740"/>
                    <a:pt x="3026" y="577"/>
                    <a:pt x="2887" y="477"/>
                  </a:cubicBezTo>
                  <a:cubicBezTo>
                    <a:pt x="2837" y="427"/>
                    <a:pt x="2786" y="377"/>
                    <a:pt x="2736" y="327"/>
                  </a:cubicBezTo>
                  <a:cubicBezTo>
                    <a:pt x="2561" y="226"/>
                    <a:pt x="2385" y="126"/>
                    <a:pt x="2209" y="76"/>
                  </a:cubicBezTo>
                  <a:cubicBezTo>
                    <a:pt x="2084" y="51"/>
                    <a:pt x="1958" y="26"/>
                    <a:pt x="1833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 flipH="1">
              <a:off x="5208975" y="2850107"/>
              <a:ext cx="191262" cy="148590"/>
            </a:xfrm>
            <a:custGeom>
              <a:avLst/>
              <a:gdLst/>
              <a:ahLst/>
              <a:cxnLst/>
              <a:rect l="l" t="t" r="r" b="b"/>
              <a:pathLst>
                <a:path w="3012" h="2340" extrusionOk="0">
                  <a:moveTo>
                    <a:pt x="885" y="0"/>
                  </a:moveTo>
                  <a:cubicBezTo>
                    <a:pt x="843" y="0"/>
                    <a:pt x="806" y="10"/>
                    <a:pt x="778" y="30"/>
                  </a:cubicBezTo>
                  <a:cubicBezTo>
                    <a:pt x="0" y="557"/>
                    <a:pt x="1431" y="1637"/>
                    <a:pt x="3012" y="2339"/>
                  </a:cubicBezTo>
                  <a:cubicBezTo>
                    <a:pt x="2712" y="1255"/>
                    <a:pt x="1372" y="0"/>
                    <a:pt x="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 flipH="1">
              <a:off x="5344872" y="3826010"/>
              <a:ext cx="194500" cy="151511"/>
            </a:xfrm>
            <a:custGeom>
              <a:avLst/>
              <a:gdLst/>
              <a:ahLst/>
              <a:cxnLst/>
              <a:rect l="l" t="t" r="r" b="b"/>
              <a:pathLst>
                <a:path w="3063" h="2386" extrusionOk="0">
                  <a:moveTo>
                    <a:pt x="2686" y="1"/>
                  </a:moveTo>
                  <a:cubicBezTo>
                    <a:pt x="2686" y="1"/>
                    <a:pt x="1908" y="1055"/>
                    <a:pt x="0" y="1482"/>
                  </a:cubicBezTo>
                  <a:cubicBezTo>
                    <a:pt x="419" y="1703"/>
                    <a:pt x="1905" y="2386"/>
                    <a:pt x="2480" y="2386"/>
                  </a:cubicBezTo>
                  <a:cubicBezTo>
                    <a:pt x="2491" y="2386"/>
                    <a:pt x="2500" y="2386"/>
                    <a:pt x="2510" y="2385"/>
                  </a:cubicBezTo>
                  <a:cubicBezTo>
                    <a:pt x="3062" y="2335"/>
                    <a:pt x="2761" y="453"/>
                    <a:pt x="268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 flipH="1">
              <a:off x="5911793" y="3855248"/>
              <a:ext cx="196088" cy="252730"/>
            </a:xfrm>
            <a:custGeom>
              <a:avLst/>
              <a:gdLst/>
              <a:ahLst/>
              <a:cxnLst/>
              <a:rect l="l" t="t" r="r" b="b"/>
              <a:pathLst>
                <a:path w="3088" h="3980" extrusionOk="0">
                  <a:moveTo>
                    <a:pt x="1303" y="1"/>
                  </a:moveTo>
                  <a:cubicBezTo>
                    <a:pt x="847" y="1"/>
                    <a:pt x="395" y="114"/>
                    <a:pt x="0" y="340"/>
                  </a:cubicBezTo>
                  <a:cubicBezTo>
                    <a:pt x="377" y="1570"/>
                    <a:pt x="904" y="2774"/>
                    <a:pt x="1531" y="3904"/>
                  </a:cubicBezTo>
                  <a:lnTo>
                    <a:pt x="1581" y="3979"/>
                  </a:lnTo>
                  <a:cubicBezTo>
                    <a:pt x="2058" y="3603"/>
                    <a:pt x="2560" y="3251"/>
                    <a:pt x="3087" y="2950"/>
                  </a:cubicBezTo>
                  <a:lnTo>
                    <a:pt x="3062" y="2850"/>
                  </a:lnTo>
                  <a:cubicBezTo>
                    <a:pt x="2535" y="1996"/>
                    <a:pt x="2134" y="1093"/>
                    <a:pt x="1832" y="164"/>
                  </a:cubicBezTo>
                  <a:lnTo>
                    <a:pt x="1832" y="64"/>
                  </a:lnTo>
                  <a:lnTo>
                    <a:pt x="1757" y="39"/>
                  </a:lnTo>
                  <a:cubicBezTo>
                    <a:pt x="1607" y="14"/>
                    <a:pt x="1454" y="1"/>
                    <a:pt x="13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 flipH="1">
              <a:off x="5607374" y="4036160"/>
              <a:ext cx="592963" cy="616839"/>
            </a:xfrm>
            <a:custGeom>
              <a:avLst/>
              <a:gdLst/>
              <a:ahLst/>
              <a:cxnLst/>
              <a:rect l="l" t="t" r="r" b="b"/>
              <a:pathLst>
                <a:path w="9338" h="9714" extrusionOk="0">
                  <a:moveTo>
                    <a:pt x="4845" y="1"/>
                  </a:moveTo>
                  <a:cubicBezTo>
                    <a:pt x="4744" y="1"/>
                    <a:pt x="4619" y="51"/>
                    <a:pt x="4543" y="101"/>
                  </a:cubicBezTo>
                  <a:cubicBezTo>
                    <a:pt x="4016" y="402"/>
                    <a:pt x="3514" y="754"/>
                    <a:pt x="3037" y="1130"/>
                  </a:cubicBezTo>
                  <a:cubicBezTo>
                    <a:pt x="1657" y="2184"/>
                    <a:pt x="0" y="3640"/>
                    <a:pt x="51" y="3991"/>
                  </a:cubicBezTo>
                  <a:cubicBezTo>
                    <a:pt x="151" y="4267"/>
                    <a:pt x="277" y="4518"/>
                    <a:pt x="452" y="4744"/>
                  </a:cubicBezTo>
                  <a:lnTo>
                    <a:pt x="427" y="4744"/>
                  </a:lnTo>
                  <a:cubicBezTo>
                    <a:pt x="1130" y="5924"/>
                    <a:pt x="2561" y="7857"/>
                    <a:pt x="2561" y="7857"/>
                  </a:cubicBezTo>
                  <a:lnTo>
                    <a:pt x="2561" y="7982"/>
                  </a:lnTo>
                  <a:cubicBezTo>
                    <a:pt x="2636" y="7982"/>
                    <a:pt x="2711" y="7957"/>
                    <a:pt x="2786" y="7932"/>
                  </a:cubicBezTo>
                  <a:cubicBezTo>
                    <a:pt x="2786" y="7932"/>
                    <a:pt x="3143" y="7139"/>
                    <a:pt x="3540" y="7139"/>
                  </a:cubicBezTo>
                  <a:cubicBezTo>
                    <a:pt x="3590" y="7139"/>
                    <a:pt x="3640" y="7151"/>
                    <a:pt x="3690" y="7179"/>
                  </a:cubicBezTo>
                  <a:cubicBezTo>
                    <a:pt x="4016" y="7355"/>
                    <a:pt x="3615" y="8158"/>
                    <a:pt x="3615" y="8158"/>
                  </a:cubicBezTo>
                  <a:cubicBezTo>
                    <a:pt x="3615" y="8158"/>
                    <a:pt x="4485" y="7461"/>
                    <a:pt x="4885" y="7461"/>
                  </a:cubicBezTo>
                  <a:cubicBezTo>
                    <a:pt x="4940" y="7461"/>
                    <a:pt x="4987" y="7475"/>
                    <a:pt x="5020" y="7505"/>
                  </a:cubicBezTo>
                  <a:cubicBezTo>
                    <a:pt x="5271" y="7781"/>
                    <a:pt x="4568" y="8509"/>
                    <a:pt x="4493" y="8584"/>
                  </a:cubicBezTo>
                  <a:cubicBezTo>
                    <a:pt x="4577" y="8521"/>
                    <a:pt x="5207" y="8019"/>
                    <a:pt x="5571" y="8019"/>
                  </a:cubicBezTo>
                  <a:cubicBezTo>
                    <a:pt x="5642" y="8019"/>
                    <a:pt x="5703" y="8038"/>
                    <a:pt x="5748" y="8082"/>
                  </a:cubicBezTo>
                  <a:cubicBezTo>
                    <a:pt x="5999" y="8384"/>
                    <a:pt x="5171" y="9112"/>
                    <a:pt x="5096" y="9187"/>
                  </a:cubicBezTo>
                  <a:cubicBezTo>
                    <a:pt x="5164" y="9152"/>
                    <a:pt x="5644" y="8919"/>
                    <a:pt x="5916" y="8919"/>
                  </a:cubicBezTo>
                  <a:cubicBezTo>
                    <a:pt x="6042" y="8919"/>
                    <a:pt x="6123" y="8969"/>
                    <a:pt x="6099" y="9112"/>
                  </a:cubicBezTo>
                  <a:cubicBezTo>
                    <a:pt x="6024" y="9362"/>
                    <a:pt x="5874" y="9563"/>
                    <a:pt x="5673" y="9714"/>
                  </a:cubicBezTo>
                  <a:cubicBezTo>
                    <a:pt x="5899" y="9588"/>
                    <a:pt x="8484" y="7831"/>
                    <a:pt x="9136" y="7003"/>
                  </a:cubicBezTo>
                  <a:cubicBezTo>
                    <a:pt x="9187" y="6928"/>
                    <a:pt x="9237" y="6853"/>
                    <a:pt x="9262" y="6777"/>
                  </a:cubicBezTo>
                  <a:cubicBezTo>
                    <a:pt x="9337" y="6551"/>
                    <a:pt x="9036" y="5874"/>
                    <a:pt x="8534" y="5020"/>
                  </a:cubicBezTo>
                  <a:cubicBezTo>
                    <a:pt x="7380" y="3013"/>
                    <a:pt x="5221" y="51"/>
                    <a:pt x="48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 flipH="1">
              <a:off x="5589848" y="4480850"/>
              <a:ext cx="251904" cy="175387"/>
            </a:xfrm>
            <a:custGeom>
              <a:avLst/>
              <a:gdLst/>
              <a:ahLst/>
              <a:cxnLst/>
              <a:rect l="l" t="t" r="r" b="b"/>
              <a:pathLst>
                <a:path w="3967" h="2762" extrusionOk="0">
                  <a:moveTo>
                    <a:pt x="3515" y="0"/>
                  </a:moveTo>
                  <a:cubicBezTo>
                    <a:pt x="2837" y="828"/>
                    <a:pt x="252" y="2585"/>
                    <a:pt x="51" y="2711"/>
                  </a:cubicBezTo>
                  <a:cubicBezTo>
                    <a:pt x="32" y="2729"/>
                    <a:pt x="28" y="2748"/>
                    <a:pt x="16" y="2756"/>
                  </a:cubicBezTo>
                  <a:lnTo>
                    <a:pt x="16" y="2756"/>
                  </a:lnTo>
                  <a:cubicBezTo>
                    <a:pt x="1316" y="2355"/>
                    <a:pt x="2566" y="1805"/>
                    <a:pt x="3766" y="1130"/>
                  </a:cubicBezTo>
                  <a:cubicBezTo>
                    <a:pt x="3916" y="1029"/>
                    <a:pt x="3966" y="954"/>
                    <a:pt x="3966" y="929"/>
                  </a:cubicBezTo>
                  <a:cubicBezTo>
                    <a:pt x="3891" y="577"/>
                    <a:pt x="3715" y="276"/>
                    <a:pt x="3515" y="0"/>
                  </a:cubicBezTo>
                  <a:close/>
                  <a:moveTo>
                    <a:pt x="16" y="2756"/>
                  </a:moveTo>
                  <a:lnTo>
                    <a:pt x="16" y="2756"/>
                  </a:lnTo>
                  <a:cubicBezTo>
                    <a:pt x="11" y="2758"/>
                    <a:pt x="6" y="2759"/>
                    <a:pt x="1" y="2761"/>
                  </a:cubicBezTo>
                  <a:cubicBezTo>
                    <a:pt x="7" y="2761"/>
                    <a:pt x="12" y="2759"/>
                    <a:pt x="16" y="27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 flipH="1">
              <a:off x="5809368" y="4313464"/>
              <a:ext cx="536004" cy="423608"/>
            </a:xfrm>
            <a:custGeom>
              <a:avLst/>
              <a:gdLst/>
              <a:ahLst/>
              <a:cxnLst/>
              <a:rect l="l" t="t" r="r" b="b"/>
              <a:pathLst>
                <a:path w="8441" h="6671" extrusionOk="0">
                  <a:moveTo>
                    <a:pt x="728" y="1"/>
                  </a:moveTo>
                  <a:lnTo>
                    <a:pt x="728" y="51"/>
                  </a:lnTo>
                  <a:cubicBezTo>
                    <a:pt x="728" y="51"/>
                    <a:pt x="0" y="3490"/>
                    <a:pt x="1833" y="5472"/>
                  </a:cubicBezTo>
                  <a:cubicBezTo>
                    <a:pt x="2184" y="5849"/>
                    <a:pt x="2611" y="6150"/>
                    <a:pt x="3088" y="6376"/>
                  </a:cubicBezTo>
                  <a:cubicBezTo>
                    <a:pt x="3576" y="6574"/>
                    <a:pt x="4101" y="6671"/>
                    <a:pt x="4624" y="6671"/>
                  </a:cubicBezTo>
                  <a:cubicBezTo>
                    <a:pt x="4961" y="6671"/>
                    <a:pt x="5298" y="6630"/>
                    <a:pt x="5623" y="6552"/>
                  </a:cubicBezTo>
                  <a:cubicBezTo>
                    <a:pt x="6476" y="6351"/>
                    <a:pt x="7279" y="5974"/>
                    <a:pt x="7957" y="5397"/>
                  </a:cubicBezTo>
                  <a:cubicBezTo>
                    <a:pt x="7957" y="5397"/>
                    <a:pt x="7982" y="5372"/>
                    <a:pt x="8007" y="5347"/>
                  </a:cubicBezTo>
                  <a:cubicBezTo>
                    <a:pt x="8208" y="5196"/>
                    <a:pt x="8333" y="4995"/>
                    <a:pt x="8409" y="4745"/>
                  </a:cubicBezTo>
                  <a:cubicBezTo>
                    <a:pt x="8440" y="4602"/>
                    <a:pt x="8362" y="4552"/>
                    <a:pt x="8236" y="4552"/>
                  </a:cubicBezTo>
                  <a:cubicBezTo>
                    <a:pt x="7964" y="4552"/>
                    <a:pt x="7473" y="4785"/>
                    <a:pt x="7405" y="4820"/>
                  </a:cubicBezTo>
                  <a:cubicBezTo>
                    <a:pt x="7505" y="4745"/>
                    <a:pt x="8308" y="3992"/>
                    <a:pt x="8057" y="3715"/>
                  </a:cubicBezTo>
                  <a:cubicBezTo>
                    <a:pt x="8020" y="3671"/>
                    <a:pt x="7965" y="3652"/>
                    <a:pt x="7898" y="3652"/>
                  </a:cubicBezTo>
                  <a:cubicBezTo>
                    <a:pt x="7551" y="3652"/>
                    <a:pt x="6886" y="4154"/>
                    <a:pt x="6802" y="4217"/>
                  </a:cubicBezTo>
                  <a:cubicBezTo>
                    <a:pt x="6878" y="4142"/>
                    <a:pt x="7580" y="3389"/>
                    <a:pt x="7329" y="3138"/>
                  </a:cubicBezTo>
                  <a:cubicBezTo>
                    <a:pt x="7304" y="3112"/>
                    <a:pt x="7266" y="3101"/>
                    <a:pt x="7219" y="3101"/>
                  </a:cubicBezTo>
                  <a:cubicBezTo>
                    <a:pt x="6855" y="3101"/>
                    <a:pt x="5949" y="3791"/>
                    <a:pt x="5949" y="3791"/>
                  </a:cubicBezTo>
                  <a:cubicBezTo>
                    <a:pt x="5949" y="3791"/>
                    <a:pt x="6325" y="2988"/>
                    <a:pt x="5999" y="2812"/>
                  </a:cubicBezTo>
                  <a:cubicBezTo>
                    <a:pt x="5955" y="2789"/>
                    <a:pt x="5910" y="2778"/>
                    <a:pt x="5866" y="2778"/>
                  </a:cubicBezTo>
                  <a:cubicBezTo>
                    <a:pt x="5479" y="2778"/>
                    <a:pt x="5096" y="3565"/>
                    <a:pt x="5096" y="3565"/>
                  </a:cubicBezTo>
                  <a:cubicBezTo>
                    <a:pt x="5045" y="3590"/>
                    <a:pt x="4970" y="3615"/>
                    <a:pt x="4895" y="3615"/>
                  </a:cubicBezTo>
                  <a:lnTo>
                    <a:pt x="4895" y="3490"/>
                  </a:lnTo>
                  <a:cubicBezTo>
                    <a:pt x="4895" y="3490"/>
                    <a:pt x="3464" y="1557"/>
                    <a:pt x="2736" y="402"/>
                  </a:cubicBezTo>
                  <a:cubicBezTo>
                    <a:pt x="2647" y="409"/>
                    <a:pt x="2558" y="412"/>
                    <a:pt x="2470" y="412"/>
                  </a:cubicBezTo>
                  <a:cubicBezTo>
                    <a:pt x="1862" y="412"/>
                    <a:pt x="1276" y="264"/>
                    <a:pt x="728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 flipH="1">
              <a:off x="6021775" y="4297399"/>
              <a:ext cx="192913" cy="244031"/>
            </a:xfrm>
            <a:custGeom>
              <a:avLst/>
              <a:gdLst/>
              <a:ahLst/>
              <a:cxnLst/>
              <a:rect l="l" t="t" r="r" b="b"/>
              <a:pathLst>
                <a:path w="3038" h="3843" extrusionOk="0">
                  <a:moveTo>
                    <a:pt x="1180" y="706"/>
                  </a:moveTo>
                  <a:cubicBezTo>
                    <a:pt x="1130" y="731"/>
                    <a:pt x="1080" y="756"/>
                    <a:pt x="1030" y="781"/>
                  </a:cubicBezTo>
                  <a:cubicBezTo>
                    <a:pt x="1009" y="785"/>
                    <a:pt x="989" y="789"/>
                    <a:pt x="969" y="792"/>
                  </a:cubicBezTo>
                  <a:lnTo>
                    <a:pt x="969" y="792"/>
                  </a:lnTo>
                  <a:cubicBezTo>
                    <a:pt x="1015" y="751"/>
                    <a:pt x="1062" y="728"/>
                    <a:pt x="1130" y="706"/>
                  </a:cubicBezTo>
                  <a:close/>
                  <a:moveTo>
                    <a:pt x="801" y="0"/>
                  </a:moveTo>
                  <a:cubicBezTo>
                    <a:pt x="794" y="0"/>
                    <a:pt x="786" y="1"/>
                    <a:pt x="779" y="3"/>
                  </a:cubicBezTo>
                  <a:cubicBezTo>
                    <a:pt x="779" y="3"/>
                    <a:pt x="728" y="28"/>
                    <a:pt x="628" y="78"/>
                  </a:cubicBezTo>
                  <a:cubicBezTo>
                    <a:pt x="503" y="128"/>
                    <a:pt x="377" y="204"/>
                    <a:pt x="277" y="279"/>
                  </a:cubicBezTo>
                  <a:cubicBezTo>
                    <a:pt x="176" y="354"/>
                    <a:pt x="101" y="455"/>
                    <a:pt x="51" y="530"/>
                  </a:cubicBezTo>
                  <a:cubicBezTo>
                    <a:pt x="1" y="605"/>
                    <a:pt x="1" y="706"/>
                    <a:pt x="26" y="781"/>
                  </a:cubicBezTo>
                  <a:cubicBezTo>
                    <a:pt x="26" y="781"/>
                    <a:pt x="26" y="806"/>
                    <a:pt x="26" y="806"/>
                  </a:cubicBezTo>
                  <a:cubicBezTo>
                    <a:pt x="51" y="831"/>
                    <a:pt x="76" y="856"/>
                    <a:pt x="101" y="881"/>
                  </a:cubicBezTo>
                  <a:cubicBezTo>
                    <a:pt x="126" y="906"/>
                    <a:pt x="151" y="932"/>
                    <a:pt x="201" y="957"/>
                  </a:cubicBezTo>
                  <a:cubicBezTo>
                    <a:pt x="280" y="985"/>
                    <a:pt x="360" y="1008"/>
                    <a:pt x="442" y="1023"/>
                  </a:cubicBezTo>
                  <a:lnTo>
                    <a:pt x="442" y="1023"/>
                  </a:lnTo>
                  <a:cubicBezTo>
                    <a:pt x="437" y="1035"/>
                    <a:pt x="432" y="1046"/>
                    <a:pt x="427" y="1057"/>
                  </a:cubicBezTo>
                  <a:cubicBezTo>
                    <a:pt x="310" y="1448"/>
                    <a:pt x="558" y="1839"/>
                    <a:pt x="911" y="1934"/>
                  </a:cubicBezTo>
                  <a:lnTo>
                    <a:pt x="911" y="1934"/>
                  </a:lnTo>
                  <a:cubicBezTo>
                    <a:pt x="909" y="1943"/>
                    <a:pt x="906" y="1952"/>
                    <a:pt x="904" y="1961"/>
                  </a:cubicBezTo>
                  <a:cubicBezTo>
                    <a:pt x="854" y="2111"/>
                    <a:pt x="879" y="2262"/>
                    <a:pt x="929" y="2362"/>
                  </a:cubicBezTo>
                  <a:lnTo>
                    <a:pt x="929" y="2387"/>
                  </a:lnTo>
                  <a:lnTo>
                    <a:pt x="954" y="2437"/>
                  </a:lnTo>
                  <a:cubicBezTo>
                    <a:pt x="979" y="2463"/>
                    <a:pt x="1005" y="2488"/>
                    <a:pt x="1055" y="2488"/>
                  </a:cubicBezTo>
                  <a:cubicBezTo>
                    <a:pt x="1105" y="2538"/>
                    <a:pt x="1155" y="2563"/>
                    <a:pt x="1230" y="2588"/>
                  </a:cubicBezTo>
                  <a:cubicBezTo>
                    <a:pt x="1310" y="2606"/>
                    <a:pt x="1390" y="2614"/>
                    <a:pt x="1470" y="2614"/>
                  </a:cubicBezTo>
                  <a:cubicBezTo>
                    <a:pt x="1488" y="2614"/>
                    <a:pt x="1506" y="2614"/>
                    <a:pt x="1524" y="2613"/>
                  </a:cubicBezTo>
                  <a:lnTo>
                    <a:pt x="1524" y="2613"/>
                  </a:lnTo>
                  <a:cubicBezTo>
                    <a:pt x="1512" y="2680"/>
                    <a:pt x="1506" y="2747"/>
                    <a:pt x="1506" y="2814"/>
                  </a:cubicBezTo>
                  <a:cubicBezTo>
                    <a:pt x="1506" y="2939"/>
                    <a:pt x="1557" y="3040"/>
                    <a:pt x="1607" y="3140"/>
                  </a:cubicBezTo>
                  <a:lnTo>
                    <a:pt x="1657" y="3215"/>
                  </a:lnTo>
                  <a:cubicBezTo>
                    <a:pt x="1682" y="3215"/>
                    <a:pt x="1682" y="3241"/>
                    <a:pt x="1707" y="3241"/>
                  </a:cubicBezTo>
                  <a:lnTo>
                    <a:pt x="1732" y="3266"/>
                  </a:lnTo>
                  <a:lnTo>
                    <a:pt x="1783" y="3316"/>
                  </a:lnTo>
                  <a:lnTo>
                    <a:pt x="1858" y="3341"/>
                  </a:lnTo>
                  <a:cubicBezTo>
                    <a:pt x="1941" y="3388"/>
                    <a:pt x="2034" y="3419"/>
                    <a:pt x="2131" y="3427"/>
                  </a:cubicBezTo>
                  <a:lnTo>
                    <a:pt x="2131" y="3427"/>
                  </a:lnTo>
                  <a:cubicBezTo>
                    <a:pt x="2121" y="3495"/>
                    <a:pt x="2121" y="3565"/>
                    <a:pt x="2134" y="3642"/>
                  </a:cubicBezTo>
                  <a:cubicBezTo>
                    <a:pt x="2159" y="3717"/>
                    <a:pt x="2209" y="3768"/>
                    <a:pt x="2285" y="3793"/>
                  </a:cubicBezTo>
                  <a:cubicBezTo>
                    <a:pt x="2335" y="3843"/>
                    <a:pt x="2410" y="3843"/>
                    <a:pt x="2460" y="3843"/>
                  </a:cubicBezTo>
                  <a:cubicBezTo>
                    <a:pt x="2611" y="3818"/>
                    <a:pt x="2761" y="3768"/>
                    <a:pt x="2887" y="3667"/>
                  </a:cubicBezTo>
                  <a:cubicBezTo>
                    <a:pt x="2937" y="3642"/>
                    <a:pt x="2962" y="3617"/>
                    <a:pt x="3012" y="3592"/>
                  </a:cubicBezTo>
                  <a:cubicBezTo>
                    <a:pt x="3038" y="3567"/>
                    <a:pt x="3038" y="3517"/>
                    <a:pt x="3012" y="3466"/>
                  </a:cubicBezTo>
                  <a:cubicBezTo>
                    <a:pt x="2987" y="3454"/>
                    <a:pt x="2962" y="3448"/>
                    <a:pt x="2940" y="3448"/>
                  </a:cubicBezTo>
                  <a:cubicBezTo>
                    <a:pt x="2918" y="3448"/>
                    <a:pt x="2899" y="3454"/>
                    <a:pt x="2887" y="3466"/>
                  </a:cubicBezTo>
                  <a:cubicBezTo>
                    <a:pt x="2862" y="3517"/>
                    <a:pt x="2812" y="3517"/>
                    <a:pt x="2787" y="3542"/>
                  </a:cubicBezTo>
                  <a:cubicBezTo>
                    <a:pt x="2686" y="3617"/>
                    <a:pt x="2561" y="3667"/>
                    <a:pt x="2435" y="3667"/>
                  </a:cubicBezTo>
                  <a:lnTo>
                    <a:pt x="2360" y="3667"/>
                  </a:lnTo>
                  <a:cubicBezTo>
                    <a:pt x="2310" y="3642"/>
                    <a:pt x="2310" y="3642"/>
                    <a:pt x="2310" y="3617"/>
                  </a:cubicBezTo>
                  <a:cubicBezTo>
                    <a:pt x="2310" y="3540"/>
                    <a:pt x="2324" y="3478"/>
                    <a:pt x="2354" y="3407"/>
                  </a:cubicBezTo>
                  <a:lnTo>
                    <a:pt x="2354" y="3407"/>
                  </a:lnTo>
                  <a:cubicBezTo>
                    <a:pt x="2390" y="3397"/>
                    <a:pt x="2426" y="3383"/>
                    <a:pt x="2460" y="3366"/>
                  </a:cubicBezTo>
                  <a:cubicBezTo>
                    <a:pt x="2636" y="3316"/>
                    <a:pt x="2787" y="3165"/>
                    <a:pt x="2862" y="2990"/>
                  </a:cubicBezTo>
                  <a:cubicBezTo>
                    <a:pt x="2887" y="2914"/>
                    <a:pt x="2862" y="2839"/>
                    <a:pt x="2837" y="2789"/>
                  </a:cubicBezTo>
                  <a:lnTo>
                    <a:pt x="2812" y="2739"/>
                  </a:lnTo>
                  <a:lnTo>
                    <a:pt x="2787" y="2739"/>
                  </a:lnTo>
                  <a:cubicBezTo>
                    <a:pt x="2751" y="2721"/>
                    <a:pt x="2716" y="2703"/>
                    <a:pt x="2680" y="2703"/>
                  </a:cubicBezTo>
                  <a:cubicBezTo>
                    <a:pt x="2665" y="2703"/>
                    <a:pt x="2651" y="2706"/>
                    <a:pt x="2636" y="2714"/>
                  </a:cubicBezTo>
                  <a:cubicBezTo>
                    <a:pt x="2536" y="2739"/>
                    <a:pt x="2460" y="2789"/>
                    <a:pt x="2410" y="2864"/>
                  </a:cubicBezTo>
                  <a:cubicBezTo>
                    <a:pt x="2322" y="2974"/>
                    <a:pt x="2253" y="3085"/>
                    <a:pt x="2203" y="3195"/>
                  </a:cubicBezTo>
                  <a:lnTo>
                    <a:pt x="2203" y="3195"/>
                  </a:lnTo>
                  <a:cubicBezTo>
                    <a:pt x="2193" y="3196"/>
                    <a:pt x="2182" y="3197"/>
                    <a:pt x="2172" y="3197"/>
                  </a:cubicBezTo>
                  <a:cubicBezTo>
                    <a:pt x="2109" y="3197"/>
                    <a:pt x="2046" y="3178"/>
                    <a:pt x="1983" y="3140"/>
                  </a:cubicBezTo>
                  <a:cubicBezTo>
                    <a:pt x="1858" y="3090"/>
                    <a:pt x="1783" y="2965"/>
                    <a:pt x="1783" y="2839"/>
                  </a:cubicBezTo>
                  <a:cubicBezTo>
                    <a:pt x="1798" y="2749"/>
                    <a:pt x="1813" y="2650"/>
                    <a:pt x="1844" y="2558"/>
                  </a:cubicBezTo>
                  <a:lnTo>
                    <a:pt x="1844" y="2558"/>
                  </a:lnTo>
                  <a:cubicBezTo>
                    <a:pt x="1865" y="2552"/>
                    <a:pt x="1887" y="2545"/>
                    <a:pt x="1908" y="2538"/>
                  </a:cubicBezTo>
                  <a:cubicBezTo>
                    <a:pt x="2008" y="2513"/>
                    <a:pt x="2134" y="2463"/>
                    <a:pt x="2209" y="2387"/>
                  </a:cubicBezTo>
                  <a:cubicBezTo>
                    <a:pt x="2285" y="2337"/>
                    <a:pt x="2335" y="2287"/>
                    <a:pt x="2360" y="2212"/>
                  </a:cubicBezTo>
                  <a:cubicBezTo>
                    <a:pt x="2385" y="2161"/>
                    <a:pt x="2385" y="2111"/>
                    <a:pt x="2385" y="2061"/>
                  </a:cubicBezTo>
                  <a:cubicBezTo>
                    <a:pt x="2360" y="2036"/>
                    <a:pt x="2360" y="2011"/>
                    <a:pt x="2360" y="1986"/>
                  </a:cubicBezTo>
                  <a:lnTo>
                    <a:pt x="2360" y="1961"/>
                  </a:lnTo>
                  <a:cubicBezTo>
                    <a:pt x="2347" y="1948"/>
                    <a:pt x="2339" y="1940"/>
                    <a:pt x="2335" y="1935"/>
                  </a:cubicBezTo>
                  <a:lnTo>
                    <a:pt x="2310" y="1910"/>
                  </a:lnTo>
                  <a:cubicBezTo>
                    <a:pt x="2259" y="1885"/>
                    <a:pt x="2234" y="1860"/>
                    <a:pt x="2209" y="1860"/>
                  </a:cubicBezTo>
                  <a:lnTo>
                    <a:pt x="2034" y="1860"/>
                  </a:lnTo>
                  <a:cubicBezTo>
                    <a:pt x="1983" y="1885"/>
                    <a:pt x="1933" y="1910"/>
                    <a:pt x="1883" y="1961"/>
                  </a:cubicBezTo>
                  <a:cubicBezTo>
                    <a:pt x="1808" y="2036"/>
                    <a:pt x="1732" y="2136"/>
                    <a:pt x="1682" y="2212"/>
                  </a:cubicBezTo>
                  <a:cubicBezTo>
                    <a:pt x="1656" y="2253"/>
                    <a:pt x="1634" y="2294"/>
                    <a:pt x="1614" y="2335"/>
                  </a:cubicBezTo>
                  <a:lnTo>
                    <a:pt x="1614" y="2335"/>
                  </a:lnTo>
                  <a:cubicBezTo>
                    <a:pt x="1587" y="2338"/>
                    <a:pt x="1559" y="2339"/>
                    <a:pt x="1531" y="2339"/>
                  </a:cubicBezTo>
                  <a:cubicBezTo>
                    <a:pt x="1465" y="2339"/>
                    <a:pt x="1398" y="2331"/>
                    <a:pt x="1331" y="2312"/>
                  </a:cubicBezTo>
                  <a:cubicBezTo>
                    <a:pt x="1306" y="2312"/>
                    <a:pt x="1281" y="2312"/>
                    <a:pt x="1256" y="2287"/>
                  </a:cubicBezTo>
                  <a:cubicBezTo>
                    <a:pt x="1256" y="2287"/>
                    <a:pt x="1256" y="2287"/>
                    <a:pt x="1230" y="2262"/>
                  </a:cubicBezTo>
                  <a:lnTo>
                    <a:pt x="1205" y="2237"/>
                  </a:lnTo>
                  <a:cubicBezTo>
                    <a:pt x="1180" y="2161"/>
                    <a:pt x="1180" y="2111"/>
                    <a:pt x="1205" y="2061"/>
                  </a:cubicBezTo>
                  <a:cubicBezTo>
                    <a:pt x="1218" y="2016"/>
                    <a:pt x="1235" y="1972"/>
                    <a:pt x="1253" y="1930"/>
                  </a:cubicBezTo>
                  <a:lnTo>
                    <a:pt x="1253" y="1930"/>
                  </a:lnTo>
                  <a:cubicBezTo>
                    <a:pt x="1471" y="1877"/>
                    <a:pt x="1686" y="1753"/>
                    <a:pt x="1808" y="1559"/>
                  </a:cubicBezTo>
                  <a:cubicBezTo>
                    <a:pt x="1833" y="1534"/>
                    <a:pt x="1858" y="1484"/>
                    <a:pt x="1858" y="1459"/>
                  </a:cubicBezTo>
                  <a:cubicBezTo>
                    <a:pt x="1858" y="1433"/>
                    <a:pt x="1858" y="1408"/>
                    <a:pt x="1858" y="1383"/>
                  </a:cubicBezTo>
                  <a:lnTo>
                    <a:pt x="1858" y="1308"/>
                  </a:lnTo>
                  <a:cubicBezTo>
                    <a:pt x="1858" y="1311"/>
                    <a:pt x="1858" y="1312"/>
                    <a:pt x="1857" y="1312"/>
                  </a:cubicBezTo>
                  <a:cubicBezTo>
                    <a:pt x="1853" y="1312"/>
                    <a:pt x="1838" y="1254"/>
                    <a:pt x="1834" y="1254"/>
                  </a:cubicBezTo>
                  <a:cubicBezTo>
                    <a:pt x="1833" y="1254"/>
                    <a:pt x="1833" y="1255"/>
                    <a:pt x="1833" y="1258"/>
                  </a:cubicBezTo>
                  <a:lnTo>
                    <a:pt x="1808" y="1233"/>
                  </a:lnTo>
                  <a:cubicBezTo>
                    <a:pt x="1783" y="1182"/>
                    <a:pt x="1707" y="1157"/>
                    <a:pt x="1657" y="1157"/>
                  </a:cubicBezTo>
                  <a:cubicBezTo>
                    <a:pt x="1607" y="1157"/>
                    <a:pt x="1557" y="1157"/>
                    <a:pt x="1532" y="1182"/>
                  </a:cubicBezTo>
                  <a:cubicBezTo>
                    <a:pt x="1406" y="1233"/>
                    <a:pt x="1331" y="1308"/>
                    <a:pt x="1230" y="1383"/>
                  </a:cubicBezTo>
                  <a:cubicBezTo>
                    <a:pt x="1155" y="1471"/>
                    <a:pt x="1087" y="1564"/>
                    <a:pt x="1030" y="1661"/>
                  </a:cubicBezTo>
                  <a:lnTo>
                    <a:pt x="1030" y="1661"/>
                  </a:lnTo>
                  <a:cubicBezTo>
                    <a:pt x="941" y="1647"/>
                    <a:pt x="855" y="1602"/>
                    <a:pt x="804" y="1534"/>
                  </a:cubicBezTo>
                  <a:cubicBezTo>
                    <a:pt x="703" y="1433"/>
                    <a:pt x="653" y="1308"/>
                    <a:pt x="703" y="1157"/>
                  </a:cubicBezTo>
                  <a:cubicBezTo>
                    <a:pt x="718" y="1122"/>
                    <a:pt x="734" y="1086"/>
                    <a:pt x="753" y="1050"/>
                  </a:cubicBezTo>
                  <a:lnTo>
                    <a:pt x="753" y="1050"/>
                  </a:lnTo>
                  <a:cubicBezTo>
                    <a:pt x="861" y="1048"/>
                    <a:pt x="971" y="1034"/>
                    <a:pt x="1080" y="1007"/>
                  </a:cubicBezTo>
                  <a:cubicBezTo>
                    <a:pt x="1180" y="982"/>
                    <a:pt x="1256" y="932"/>
                    <a:pt x="1331" y="881"/>
                  </a:cubicBezTo>
                  <a:cubicBezTo>
                    <a:pt x="1381" y="856"/>
                    <a:pt x="1431" y="806"/>
                    <a:pt x="1456" y="731"/>
                  </a:cubicBezTo>
                  <a:cubicBezTo>
                    <a:pt x="1456" y="681"/>
                    <a:pt x="1456" y="655"/>
                    <a:pt x="1456" y="605"/>
                  </a:cubicBezTo>
                  <a:lnTo>
                    <a:pt x="1456" y="580"/>
                  </a:lnTo>
                  <a:lnTo>
                    <a:pt x="1456" y="530"/>
                  </a:lnTo>
                  <a:lnTo>
                    <a:pt x="1431" y="505"/>
                  </a:lnTo>
                  <a:cubicBezTo>
                    <a:pt x="1406" y="480"/>
                    <a:pt x="1381" y="455"/>
                    <a:pt x="1331" y="455"/>
                  </a:cubicBezTo>
                  <a:cubicBezTo>
                    <a:pt x="1306" y="430"/>
                    <a:pt x="1281" y="430"/>
                    <a:pt x="1230" y="404"/>
                  </a:cubicBezTo>
                  <a:cubicBezTo>
                    <a:pt x="1180" y="404"/>
                    <a:pt x="1105" y="430"/>
                    <a:pt x="1055" y="430"/>
                  </a:cubicBezTo>
                  <a:cubicBezTo>
                    <a:pt x="954" y="480"/>
                    <a:pt x="879" y="530"/>
                    <a:pt x="804" y="580"/>
                  </a:cubicBezTo>
                  <a:cubicBezTo>
                    <a:pt x="710" y="647"/>
                    <a:pt x="631" y="728"/>
                    <a:pt x="565" y="816"/>
                  </a:cubicBezTo>
                  <a:lnTo>
                    <a:pt x="565" y="816"/>
                  </a:lnTo>
                  <a:cubicBezTo>
                    <a:pt x="475" y="812"/>
                    <a:pt x="387" y="800"/>
                    <a:pt x="302" y="781"/>
                  </a:cubicBezTo>
                  <a:cubicBezTo>
                    <a:pt x="277" y="756"/>
                    <a:pt x="252" y="756"/>
                    <a:pt x="252" y="756"/>
                  </a:cubicBezTo>
                  <a:cubicBezTo>
                    <a:pt x="252" y="731"/>
                    <a:pt x="226" y="731"/>
                    <a:pt x="226" y="706"/>
                  </a:cubicBezTo>
                  <a:lnTo>
                    <a:pt x="226" y="681"/>
                  </a:lnTo>
                  <a:lnTo>
                    <a:pt x="226" y="630"/>
                  </a:lnTo>
                  <a:cubicBezTo>
                    <a:pt x="277" y="555"/>
                    <a:pt x="327" y="505"/>
                    <a:pt x="402" y="455"/>
                  </a:cubicBezTo>
                  <a:cubicBezTo>
                    <a:pt x="477" y="379"/>
                    <a:pt x="603" y="304"/>
                    <a:pt x="703" y="254"/>
                  </a:cubicBezTo>
                  <a:lnTo>
                    <a:pt x="829" y="179"/>
                  </a:lnTo>
                  <a:cubicBezTo>
                    <a:pt x="922" y="132"/>
                    <a:pt x="886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30" name="Picture 6" descr="Tìm kiếm thông tin trên Internet - Tin học 6 bài 7 sách Kết nối tri thức  với cuộc s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95" y="1714902"/>
            <a:ext cx="2165241" cy="1135205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'utilizzo dei Social Network nelle comunicazioni di emergenza - [[CESPIS]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" y="1468109"/>
            <a:ext cx="1913702" cy="1530588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4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616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19616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51"/>
          <p:cNvGrpSpPr/>
          <p:nvPr/>
        </p:nvGrpSpPr>
        <p:grpSpPr>
          <a:xfrm>
            <a:off x="6602492" y="2299386"/>
            <a:ext cx="2099666" cy="3371593"/>
            <a:chOff x="2534650" y="2865525"/>
            <a:chExt cx="941850" cy="1512400"/>
          </a:xfrm>
        </p:grpSpPr>
        <p:sp>
          <p:nvSpPr>
            <p:cNvPr id="911" name="Google Shape;911;p51"/>
            <p:cNvSpPr/>
            <p:nvPr/>
          </p:nvSpPr>
          <p:spPr>
            <a:xfrm>
              <a:off x="3188475" y="3596325"/>
              <a:ext cx="127400" cy="254600"/>
            </a:xfrm>
            <a:custGeom>
              <a:avLst/>
              <a:gdLst/>
              <a:ahLst/>
              <a:cxnLst/>
              <a:rect l="l" t="t" r="r" b="b"/>
              <a:pathLst>
                <a:path w="5096" h="10184" extrusionOk="0">
                  <a:moveTo>
                    <a:pt x="2887" y="1"/>
                  </a:moveTo>
                  <a:cubicBezTo>
                    <a:pt x="2485" y="678"/>
                    <a:pt x="1657" y="1607"/>
                    <a:pt x="1" y="2611"/>
                  </a:cubicBezTo>
                  <a:cubicBezTo>
                    <a:pt x="327" y="3590"/>
                    <a:pt x="1682" y="7781"/>
                    <a:pt x="1833" y="9538"/>
                  </a:cubicBezTo>
                  <a:cubicBezTo>
                    <a:pt x="1833" y="9538"/>
                    <a:pt x="2918" y="10184"/>
                    <a:pt x="3792" y="10184"/>
                  </a:cubicBezTo>
                  <a:cubicBezTo>
                    <a:pt x="4350" y="10184"/>
                    <a:pt x="4821" y="9921"/>
                    <a:pt x="4870" y="9061"/>
                  </a:cubicBezTo>
                  <a:cubicBezTo>
                    <a:pt x="5096" y="5021"/>
                    <a:pt x="3414" y="1105"/>
                    <a:pt x="2887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2703450" y="3773275"/>
              <a:ext cx="623725" cy="357675"/>
            </a:xfrm>
            <a:custGeom>
              <a:avLst/>
              <a:gdLst/>
              <a:ahLst/>
              <a:cxnLst/>
              <a:rect l="l" t="t" r="r" b="b"/>
              <a:pathLst>
                <a:path w="24949" h="14307" extrusionOk="0">
                  <a:moveTo>
                    <a:pt x="18674" y="1"/>
                  </a:moveTo>
                  <a:cubicBezTo>
                    <a:pt x="16651" y="1039"/>
                    <a:pt x="14459" y="1374"/>
                    <a:pt x="12470" y="1374"/>
                  </a:cubicBezTo>
                  <a:cubicBezTo>
                    <a:pt x="8832" y="1374"/>
                    <a:pt x="5873" y="252"/>
                    <a:pt x="5873" y="252"/>
                  </a:cubicBezTo>
                  <a:cubicBezTo>
                    <a:pt x="5873" y="252"/>
                    <a:pt x="5622" y="603"/>
                    <a:pt x="5246" y="1205"/>
                  </a:cubicBezTo>
                  <a:lnTo>
                    <a:pt x="4844" y="1833"/>
                  </a:lnTo>
                  <a:cubicBezTo>
                    <a:pt x="5196" y="2134"/>
                    <a:pt x="5497" y="2310"/>
                    <a:pt x="5371" y="2586"/>
                  </a:cubicBezTo>
                  <a:cubicBezTo>
                    <a:pt x="5319" y="2673"/>
                    <a:pt x="5218" y="2706"/>
                    <a:pt x="5092" y="2706"/>
                  </a:cubicBezTo>
                  <a:cubicBezTo>
                    <a:pt x="4674" y="2706"/>
                    <a:pt x="3991" y="2335"/>
                    <a:pt x="3991" y="2335"/>
                  </a:cubicBezTo>
                  <a:lnTo>
                    <a:pt x="3991" y="2335"/>
                  </a:lnTo>
                  <a:cubicBezTo>
                    <a:pt x="3991" y="2335"/>
                    <a:pt x="5271" y="3238"/>
                    <a:pt x="4895" y="3464"/>
                  </a:cubicBezTo>
                  <a:cubicBezTo>
                    <a:pt x="4832" y="3500"/>
                    <a:pt x="4757" y="3515"/>
                    <a:pt x="4677" y="3515"/>
                  </a:cubicBezTo>
                  <a:cubicBezTo>
                    <a:pt x="4244" y="3515"/>
                    <a:pt x="3624" y="3080"/>
                    <a:pt x="3539" y="3038"/>
                  </a:cubicBezTo>
                  <a:lnTo>
                    <a:pt x="3539" y="3038"/>
                  </a:lnTo>
                  <a:cubicBezTo>
                    <a:pt x="3640" y="3113"/>
                    <a:pt x="4518" y="3891"/>
                    <a:pt x="4167" y="4217"/>
                  </a:cubicBezTo>
                  <a:cubicBezTo>
                    <a:pt x="4110" y="4223"/>
                    <a:pt x="4055" y="4226"/>
                    <a:pt x="4001" y="4226"/>
                  </a:cubicBezTo>
                  <a:cubicBezTo>
                    <a:pt x="3814" y="4226"/>
                    <a:pt x="3639" y="4189"/>
                    <a:pt x="3464" y="4092"/>
                  </a:cubicBezTo>
                  <a:cubicBezTo>
                    <a:pt x="1832" y="6878"/>
                    <a:pt x="0" y="10291"/>
                    <a:pt x="176" y="11370"/>
                  </a:cubicBezTo>
                  <a:cubicBezTo>
                    <a:pt x="251" y="11998"/>
                    <a:pt x="2560" y="11998"/>
                    <a:pt x="4568" y="12525"/>
                  </a:cubicBezTo>
                  <a:cubicBezTo>
                    <a:pt x="5221" y="12726"/>
                    <a:pt x="5898" y="12952"/>
                    <a:pt x="6551" y="13253"/>
                  </a:cubicBezTo>
                  <a:lnTo>
                    <a:pt x="6576" y="13253"/>
                  </a:lnTo>
                  <a:cubicBezTo>
                    <a:pt x="8107" y="13905"/>
                    <a:pt x="9764" y="14257"/>
                    <a:pt x="11445" y="14307"/>
                  </a:cubicBezTo>
                  <a:cubicBezTo>
                    <a:pt x="12324" y="14307"/>
                    <a:pt x="13202" y="14257"/>
                    <a:pt x="14081" y="14131"/>
                  </a:cubicBezTo>
                  <a:lnTo>
                    <a:pt x="14281" y="14106"/>
                  </a:lnTo>
                  <a:cubicBezTo>
                    <a:pt x="18021" y="13554"/>
                    <a:pt x="18147" y="13102"/>
                    <a:pt x="18950" y="12675"/>
                  </a:cubicBezTo>
                  <a:cubicBezTo>
                    <a:pt x="19301" y="12475"/>
                    <a:pt x="19703" y="12349"/>
                    <a:pt x="20104" y="12249"/>
                  </a:cubicBezTo>
                  <a:cubicBezTo>
                    <a:pt x="20983" y="12023"/>
                    <a:pt x="23568" y="12148"/>
                    <a:pt x="23794" y="11697"/>
                  </a:cubicBezTo>
                  <a:cubicBezTo>
                    <a:pt x="24948" y="9362"/>
                    <a:pt x="18674" y="1"/>
                    <a:pt x="18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2747375" y="3458050"/>
              <a:ext cx="523325" cy="349250"/>
            </a:xfrm>
            <a:custGeom>
              <a:avLst/>
              <a:gdLst/>
              <a:ahLst/>
              <a:cxnLst/>
              <a:rect l="l" t="t" r="r" b="b"/>
              <a:pathLst>
                <a:path w="20933" h="13970" extrusionOk="0">
                  <a:moveTo>
                    <a:pt x="6413" y="0"/>
                  </a:moveTo>
                  <a:cubicBezTo>
                    <a:pt x="5351" y="0"/>
                    <a:pt x="3920" y="342"/>
                    <a:pt x="2410" y="1692"/>
                  </a:cubicBezTo>
                  <a:cubicBezTo>
                    <a:pt x="1456" y="2595"/>
                    <a:pt x="628" y="3599"/>
                    <a:pt x="0" y="4754"/>
                  </a:cubicBezTo>
                  <a:cubicBezTo>
                    <a:pt x="101" y="4929"/>
                    <a:pt x="201" y="5130"/>
                    <a:pt x="326" y="5306"/>
                  </a:cubicBezTo>
                  <a:cubicBezTo>
                    <a:pt x="778" y="6059"/>
                    <a:pt x="1807" y="7364"/>
                    <a:pt x="3338" y="7740"/>
                  </a:cubicBezTo>
                  <a:cubicBezTo>
                    <a:pt x="3639" y="7816"/>
                    <a:pt x="3966" y="7866"/>
                    <a:pt x="4292" y="7866"/>
                  </a:cubicBezTo>
                  <a:cubicBezTo>
                    <a:pt x="4167" y="9472"/>
                    <a:pt x="4066" y="11430"/>
                    <a:pt x="4091" y="12836"/>
                  </a:cubicBezTo>
                  <a:cubicBezTo>
                    <a:pt x="4091" y="12836"/>
                    <a:pt x="7051" y="13969"/>
                    <a:pt x="10691" y="13969"/>
                  </a:cubicBezTo>
                  <a:cubicBezTo>
                    <a:pt x="12679" y="13969"/>
                    <a:pt x="14870" y="13631"/>
                    <a:pt x="16892" y="12585"/>
                  </a:cubicBezTo>
                  <a:cubicBezTo>
                    <a:pt x="16641" y="10803"/>
                    <a:pt x="16365" y="7690"/>
                    <a:pt x="16089" y="6034"/>
                  </a:cubicBezTo>
                  <a:lnTo>
                    <a:pt x="16089" y="6034"/>
                  </a:lnTo>
                  <a:cubicBezTo>
                    <a:pt x="16932" y="7166"/>
                    <a:pt x="17197" y="8299"/>
                    <a:pt x="17350" y="8299"/>
                  </a:cubicBezTo>
                  <a:cubicBezTo>
                    <a:pt x="17356" y="8299"/>
                    <a:pt x="17363" y="8297"/>
                    <a:pt x="17369" y="8293"/>
                  </a:cubicBezTo>
                  <a:cubicBezTo>
                    <a:pt x="17469" y="8242"/>
                    <a:pt x="17569" y="8192"/>
                    <a:pt x="17645" y="8142"/>
                  </a:cubicBezTo>
                  <a:cubicBezTo>
                    <a:pt x="19301" y="7113"/>
                    <a:pt x="20129" y="6184"/>
                    <a:pt x="20531" y="5532"/>
                  </a:cubicBezTo>
                  <a:cubicBezTo>
                    <a:pt x="20732" y="5256"/>
                    <a:pt x="20857" y="4929"/>
                    <a:pt x="20933" y="4603"/>
                  </a:cubicBezTo>
                  <a:cubicBezTo>
                    <a:pt x="20832" y="4453"/>
                    <a:pt x="19602" y="2018"/>
                    <a:pt x="17193" y="763"/>
                  </a:cubicBezTo>
                  <a:cubicBezTo>
                    <a:pt x="16273" y="279"/>
                    <a:pt x="15249" y="33"/>
                    <a:pt x="14221" y="33"/>
                  </a:cubicBezTo>
                  <a:cubicBezTo>
                    <a:pt x="13651" y="33"/>
                    <a:pt x="13080" y="109"/>
                    <a:pt x="12524" y="261"/>
                  </a:cubicBezTo>
                  <a:cubicBezTo>
                    <a:pt x="12499" y="286"/>
                    <a:pt x="12474" y="336"/>
                    <a:pt x="12449" y="361"/>
                  </a:cubicBezTo>
                  <a:cubicBezTo>
                    <a:pt x="12474" y="537"/>
                    <a:pt x="12675" y="1767"/>
                    <a:pt x="12098" y="2143"/>
                  </a:cubicBezTo>
                  <a:cubicBezTo>
                    <a:pt x="12017" y="2191"/>
                    <a:pt x="11926" y="2211"/>
                    <a:pt x="11829" y="2211"/>
                  </a:cubicBezTo>
                  <a:cubicBezTo>
                    <a:pt x="11206" y="2211"/>
                    <a:pt x="10341" y="1365"/>
                    <a:pt x="10341" y="1365"/>
                  </a:cubicBezTo>
                  <a:cubicBezTo>
                    <a:pt x="10341" y="1365"/>
                    <a:pt x="9618" y="2298"/>
                    <a:pt x="9116" y="2298"/>
                  </a:cubicBezTo>
                  <a:cubicBezTo>
                    <a:pt x="9097" y="2298"/>
                    <a:pt x="9079" y="2297"/>
                    <a:pt x="9061" y="2294"/>
                  </a:cubicBezTo>
                  <a:cubicBezTo>
                    <a:pt x="8559" y="2194"/>
                    <a:pt x="8258" y="512"/>
                    <a:pt x="8258" y="512"/>
                  </a:cubicBezTo>
                  <a:lnTo>
                    <a:pt x="8283" y="512"/>
                  </a:lnTo>
                  <a:cubicBezTo>
                    <a:pt x="8258" y="462"/>
                    <a:pt x="8233" y="412"/>
                    <a:pt x="8207" y="361"/>
                  </a:cubicBezTo>
                  <a:cubicBezTo>
                    <a:pt x="8207" y="361"/>
                    <a:pt x="7505" y="0"/>
                    <a:pt x="6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3059850" y="4090150"/>
              <a:ext cx="116725" cy="96025"/>
            </a:xfrm>
            <a:custGeom>
              <a:avLst/>
              <a:gdLst/>
              <a:ahLst/>
              <a:cxnLst/>
              <a:rect l="l" t="t" r="r" b="b"/>
              <a:pathLst>
                <a:path w="4669" h="3841" extrusionOk="0">
                  <a:moveTo>
                    <a:pt x="4669" y="0"/>
                  </a:moveTo>
                  <a:lnTo>
                    <a:pt x="4669" y="0"/>
                  </a:lnTo>
                  <a:cubicBezTo>
                    <a:pt x="3866" y="427"/>
                    <a:pt x="3740" y="854"/>
                    <a:pt x="0" y="1431"/>
                  </a:cubicBezTo>
                  <a:lnTo>
                    <a:pt x="25" y="1607"/>
                  </a:lnTo>
                  <a:cubicBezTo>
                    <a:pt x="51" y="2360"/>
                    <a:pt x="51" y="3088"/>
                    <a:pt x="51" y="3765"/>
                  </a:cubicBezTo>
                  <a:lnTo>
                    <a:pt x="101" y="3765"/>
                  </a:lnTo>
                  <a:cubicBezTo>
                    <a:pt x="101" y="3765"/>
                    <a:pt x="564" y="3841"/>
                    <a:pt x="1242" y="3841"/>
                  </a:cubicBezTo>
                  <a:cubicBezTo>
                    <a:pt x="2078" y="3841"/>
                    <a:pt x="3241" y="3726"/>
                    <a:pt x="4267" y="3213"/>
                  </a:cubicBezTo>
                  <a:cubicBezTo>
                    <a:pt x="4543" y="1557"/>
                    <a:pt x="4619" y="427"/>
                    <a:pt x="4669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51"/>
            <p:cNvSpPr/>
            <p:nvPr/>
          </p:nvSpPr>
          <p:spPr>
            <a:xfrm>
              <a:off x="3062350" y="4333600"/>
              <a:ext cx="100425" cy="42875"/>
            </a:xfrm>
            <a:custGeom>
              <a:avLst/>
              <a:gdLst/>
              <a:ahLst/>
              <a:cxnLst/>
              <a:rect l="l" t="t" r="r" b="b"/>
              <a:pathLst>
                <a:path w="4017" h="1715" extrusionOk="0">
                  <a:moveTo>
                    <a:pt x="2737" y="1"/>
                  </a:moveTo>
                  <a:cubicBezTo>
                    <a:pt x="2131" y="235"/>
                    <a:pt x="1397" y="288"/>
                    <a:pt x="858" y="288"/>
                  </a:cubicBezTo>
                  <a:cubicBezTo>
                    <a:pt x="413" y="288"/>
                    <a:pt x="101" y="252"/>
                    <a:pt x="101" y="252"/>
                  </a:cubicBezTo>
                  <a:lnTo>
                    <a:pt x="1" y="252"/>
                  </a:lnTo>
                  <a:cubicBezTo>
                    <a:pt x="1" y="553"/>
                    <a:pt x="26" y="854"/>
                    <a:pt x="76" y="1130"/>
                  </a:cubicBezTo>
                  <a:cubicBezTo>
                    <a:pt x="168" y="1563"/>
                    <a:pt x="1238" y="1715"/>
                    <a:pt x="2240" y="1715"/>
                  </a:cubicBezTo>
                  <a:cubicBezTo>
                    <a:pt x="3157" y="1715"/>
                    <a:pt x="4017" y="1587"/>
                    <a:pt x="4017" y="1431"/>
                  </a:cubicBezTo>
                  <a:cubicBezTo>
                    <a:pt x="4017" y="1080"/>
                    <a:pt x="2737" y="1"/>
                    <a:pt x="2737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51"/>
            <p:cNvSpPr/>
            <p:nvPr/>
          </p:nvSpPr>
          <p:spPr>
            <a:xfrm>
              <a:off x="3061100" y="4170475"/>
              <a:ext cx="105450" cy="169975"/>
            </a:xfrm>
            <a:custGeom>
              <a:avLst/>
              <a:gdLst/>
              <a:ahLst/>
              <a:cxnLst/>
              <a:rect l="l" t="t" r="r" b="b"/>
              <a:pathLst>
                <a:path w="4218" h="6799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172" y="508"/>
                    <a:pt x="1985" y="620"/>
                    <a:pt x="1145" y="620"/>
                  </a:cubicBezTo>
                  <a:cubicBezTo>
                    <a:pt x="493" y="620"/>
                    <a:pt x="51" y="552"/>
                    <a:pt x="51" y="552"/>
                  </a:cubicBezTo>
                  <a:lnTo>
                    <a:pt x="1" y="552"/>
                  </a:lnTo>
                  <a:cubicBezTo>
                    <a:pt x="26" y="3414"/>
                    <a:pt x="1" y="5572"/>
                    <a:pt x="51" y="6752"/>
                  </a:cubicBezTo>
                  <a:lnTo>
                    <a:pt x="151" y="6752"/>
                  </a:lnTo>
                  <a:cubicBezTo>
                    <a:pt x="151" y="6752"/>
                    <a:pt x="511" y="6799"/>
                    <a:pt x="1008" y="6799"/>
                  </a:cubicBezTo>
                  <a:cubicBezTo>
                    <a:pt x="1535" y="6799"/>
                    <a:pt x="2218" y="6746"/>
                    <a:pt x="2787" y="6526"/>
                  </a:cubicBezTo>
                  <a:cubicBezTo>
                    <a:pt x="3364" y="4367"/>
                    <a:pt x="3866" y="2184"/>
                    <a:pt x="4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917;p51"/>
            <p:cNvSpPr/>
            <p:nvPr/>
          </p:nvSpPr>
          <p:spPr>
            <a:xfrm>
              <a:off x="2951300" y="3440725"/>
              <a:ext cx="108575" cy="52125"/>
            </a:xfrm>
            <a:custGeom>
              <a:avLst/>
              <a:gdLst/>
              <a:ahLst/>
              <a:cxnLst/>
              <a:rect l="l" t="t" r="r" b="b"/>
              <a:pathLst>
                <a:path w="4343" h="2085" extrusionOk="0">
                  <a:moveTo>
                    <a:pt x="4217" y="0"/>
                  </a:moveTo>
                  <a:cubicBezTo>
                    <a:pt x="3489" y="101"/>
                    <a:pt x="2761" y="176"/>
                    <a:pt x="2033" y="201"/>
                  </a:cubicBezTo>
                  <a:cubicBezTo>
                    <a:pt x="1913" y="206"/>
                    <a:pt x="1793" y="208"/>
                    <a:pt x="1673" y="208"/>
                  </a:cubicBezTo>
                  <a:cubicBezTo>
                    <a:pt x="1116" y="208"/>
                    <a:pt x="558" y="163"/>
                    <a:pt x="0" y="101"/>
                  </a:cubicBezTo>
                  <a:lnTo>
                    <a:pt x="0" y="101"/>
                  </a:lnTo>
                  <a:lnTo>
                    <a:pt x="50" y="1054"/>
                  </a:lnTo>
                  <a:cubicBezTo>
                    <a:pt x="76" y="1105"/>
                    <a:pt x="101" y="1155"/>
                    <a:pt x="126" y="1205"/>
                  </a:cubicBezTo>
                  <a:cubicBezTo>
                    <a:pt x="298" y="1476"/>
                    <a:pt x="832" y="2084"/>
                    <a:pt x="2107" y="2084"/>
                  </a:cubicBezTo>
                  <a:cubicBezTo>
                    <a:pt x="2132" y="2084"/>
                    <a:pt x="2158" y="2084"/>
                    <a:pt x="2184" y="2083"/>
                  </a:cubicBezTo>
                  <a:cubicBezTo>
                    <a:pt x="2210" y="2084"/>
                    <a:pt x="2236" y="2085"/>
                    <a:pt x="2262" y="2085"/>
                  </a:cubicBezTo>
                  <a:cubicBezTo>
                    <a:pt x="3061" y="2085"/>
                    <a:pt x="3806" y="1712"/>
                    <a:pt x="4292" y="1080"/>
                  </a:cubicBezTo>
                  <a:cubicBezTo>
                    <a:pt x="4317" y="1029"/>
                    <a:pt x="4342" y="1004"/>
                    <a:pt x="4342" y="979"/>
                  </a:cubicBezTo>
                  <a:lnTo>
                    <a:pt x="4217" y="0"/>
                  </a:ln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918;p51"/>
            <p:cNvSpPr/>
            <p:nvPr/>
          </p:nvSpPr>
          <p:spPr>
            <a:xfrm>
              <a:off x="2879775" y="4174225"/>
              <a:ext cx="112950" cy="162925"/>
            </a:xfrm>
            <a:custGeom>
              <a:avLst/>
              <a:gdLst/>
              <a:ahLst/>
              <a:cxnLst/>
              <a:rect l="l" t="t" r="r" b="b"/>
              <a:pathLst>
                <a:path w="4518" h="6517" extrusionOk="0">
                  <a:moveTo>
                    <a:pt x="0" y="1"/>
                  </a:moveTo>
                  <a:lnTo>
                    <a:pt x="0" y="1"/>
                  </a:lnTo>
                  <a:cubicBezTo>
                    <a:pt x="452" y="2360"/>
                    <a:pt x="979" y="5046"/>
                    <a:pt x="1380" y="6326"/>
                  </a:cubicBezTo>
                  <a:cubicBezTo>
                    <a:pt x="1380" y="6326"/>
                    <a:pt x="2539" y="6516"/>
                    <a:pt x="3530" y="6516"/>
                  </a:cubicBezTo>
                  <a:cubicBezTo>
                    <a:pt x="3884" y="6516"/>
                    <a:pt x="4217" y="6492"/>
                    <a:pt x="4468" y="6426"/>
                  </a:cubicBezTo>
                  <a:lnTo>
                    <a:pt x="4493" y="6426"/>
                  </a:lnTo>
                  <a:cubicBezTo>
                    <a:pt x="4518" y="5196"/>
                    <a:pt x="4468" y="3063"/>
                    <a:pt x="4392" y="452"/>
                  </a:cubicBezTo>
                  <a:cubicBezTo>
                    <a:pt x="4096" y="473"/>
                    <a:pt x="3800" y="483"/>
                    <a:pt x="3504" y="483"/>
                  </a:cubicBezTo>
                  <a:cubicBezTo>
                    <a:pt x="2321" y="483"/>
                    <a:pt x="1145" y="32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2884150" y="4332350"/>
              <a:ext cx="107950" cy="45575"/>
            </a:xfrm>
            <a:custGeom>
              <a:avLst/>
              <a:gdLst/>
              <a:ahLst/>
              <a:cxnLst/>
              <a:rect l="l" t="t" r="r" b="b"/>
              <a:pathLst>
                <a:path w="4318" h="1823" extrusionOk="0">
                  <a:moveTo>
                    <a:pt x="1205" y="1"/>
                  </a:moveTo>
                  <a:cubicBezTo>
                    <a:pt x="1205" y="1"/>
                    <a:pt x="1" y="1256"/>
                    <a:pt x="1" y="1607"/>
                  </a:cubicBezTo>
                  <a:cubicBezTo>
                    <a:pt x="1" y="1743"/>
                    <a:pt x="613" y="1822"/>
                    <a:pt x="1374" y="1822"/>
                  </a:cubicBezTo>
                  <a:cubicBezTo>
                    <a:pt x="2580" y="1822"/>
                    <a:pt x="4160" y="1622"/>
                    <a:pt x="4268" y="1130"/>
                  </a:cubicBezTo>
                  <a:cubicBezTo>
                    <a:pt x="4318" y="779"/>
                    <a:pt x="4318" y="427"/>
                    <a:pt x="4318" y="101"/>
                  </a:cubicBezTo>
                  <a:lnTo>
                    <a:pt x="4293" y="101"/>
                  </a:lnTo>
                  <a:cubicBezTo>
                    <a:pt x="4042" y="167"/>
                    <a:pt x="3709" y="191"/>
                    <a:pt x="3355" y="191"/>
                  </a:cubicBezTo>
                  <a:cubicBezTo>
                    <a:pt x="2364" y="191"/>
                    <a:pt x="1205" y="1"/>
                    <a:pt x="1205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2867225" y="4103950"/>
              <a:ext cx="122375" cy="82350"/>
            </a:xfrm>
            <a:custGeom>
              <a:avLst/>
              <a:gdLst/>
              <a:ahLst/>
              <a:cxnLst/>
              <a:rect l="l" t="t" r="r" b="b"/>
              <a:pathLst>
                <a:path w="4895" h="3294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779"/>
                    <a:pt x="301" y="1758"/>
                    <a:pt x="502" y="2812"/>
                  </a:cubicBezTo>
                  <a:cubicBezTo>
                    <a:pt x="1647" y="3133"/>
                    <a:pt x="2823" y="3294"/>
                    <a:pt x="4006" y="3294"/>
                  </a:cubicBezTo>
                  <a:cubicBezTo>
                    <a:pt x="4302" y="3294"/>
                    <a:pt x="4598" y="3284"/>
                    <a:pt x="4894" y="3263"/>
                  </a:cubicBezTo>
                  <a:cubicBezTo>
                    <a:pt x="4894" y="2561"/>
                    <a:pt x="4869" y="1833"/>
                    <a:pt x="4869" y="1055"/>
                  </a:cubicBezTo>
                  <a:cubicBezTo>
                    <a:pt x="3188" y="1005"/>
                    <a:pt x="1531" y="653"/>
                    <a:pt x="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2688375" y="3590675"/>
              <a:ext cx="152500" cy="288250"/>
            </a:xfrm>
            <a:custGeom>
              <a:avLst/>
              <a:gdLst/>
              <a:ahLst/>
              <a:cxnLst/>
              <a:rect l="l" t="t" r="r" b="b"/>
              <a:pathLst>
                <a:path w="6100" h="11530" extrusionOk="0">
                  <a:moveTo>
                    <a:pt x="2661" y="1"/>
                  </a:moveTo>
                  <a:lnTo>
                    <a:pt x="2636" y="26"/>
                  </a:lnTo>
                  <a:cubicBezTo>
                    <a:pt x="2636" y="26"/>
                    <a:pt x="1" y="4217"/>
                    <a:pt x="1808" y="8836"/>
                  </a:cubicBezTo>
                  <a:cubicBezTo>
                    <a:pt x="2435" y="10442"/>
                    <a:pt x="3414" y="11145"/>
                    <a:pt x="4067" y="11396"/>
                  </a:cubicBezTo>
                  <a:cubicBezTo>
                    <a:pt x="4223" y="11493"/>
                    <a:pt x="4408" y="11530"/>
                    <a:pt x="4589" y="11530"/>
                  </a:cubicBezTo>
                  <a:cubicBezTo>
                    <a:pt x="4642" y="11530"/>
                    <a:pt x="4694" y="11527"/>
                    <a:pt x="4745" y="11521"/>
                  </a:cubicBezTo>
                  <a:cubicBezTo>
                    <a:pt x="5121" y="11220"/>
                    <a:pt x="4217" y="10417"/>
                    <a:pt x="4117" y="10342"/>
                  </a:cubicBezTo>
                  <a:lnTo>
                    <a:pt x="4117" y="10342"/>
                  </a:lnTo>
                  <a:cubicBezTo>
                    <a:pt x="4202" y="10384"/>
                    <a:pt x="4839" y="10819"/>
                    <a:pt x="5263" y="10819"/>
                  </a:cubicBezTo>
                  <a:cubicBezTo>
                    <a:pt x="5342" y="10819"/>
                    <a:pt x="5413" y="10804"/>
                    <a:pt x="5472" y="10768"/>
                  </a:cubicBezTo>
                  <a:cubicBezTo>
                    <a:pt x="5849" y="10542"/>
                    <a:pt x="4594" y="9639"/>
                    <a:pt x="4594" y="9639"/>
                  </a:cubicBezTo>
                  <a:lnTo>
                    <a:pt x="4594" y="9639"/>
                  </a:lnTo>
                  <a:cubicBezTo>
                    <a:pt x="4594" y="9639"/>
                    <a:pt x="5262" y="10010"/>
                    <a:pt x="5674" y="10010"/>
                  </a:cubicBezTo>
                  <a:cubicBezTo>
                    <a:pt x="5797" y="10010"/>
                    <a:pt x="5897" y="9977"/>
                    <a:pt x="5949" y="9890"/>
                  </a:cubicBezTo>
                  <a:cubicBezTo>
                    <a:pt x="6100" y="9589"/>
                    <a:pt x="5774" y="9438"/>
                    <a:pt x="5422" y="9137"/>
                  </a:cubicBezTo>
                  <a:lnTo>
                    <a:pt x="5824" y="8509"/>
                  </a:lnTo>
                  <a:lnTo>
                    <a:pt x="5799" y="8509"/>
                  </a:lnTo>
                  <a:cubicBezTo>
                    <a:pt x="5673" y="8459"/>
                    <a:pt x="5196" y="7606"/>
                    <a:pt x="5196" y="7606"/>
                  </a:cubicBezTo>
                  <a:cubicBezTo>
                    <a:pt x="5196" y="7606"/>
                    <a:pt x="4117" y="5723"/>
                    <a:pt x="5698" y="2461"/>
                  </a:cubicBezTo>
                  <a:lnTo>
                    <a:pt x="5698" y="2435"/>
                  </a:lnTo>
                  <a:cubicBezTo>
                    <a:pt x="4167" y="2059"/>
                    <a:pt x="3138" y="779"/>
                    <a:pt x="2661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51"/>
            <p:cNvSpPr/>
            <p:nvPr/>
          </p:nvSpPr>
          <p:spPr>
            <a:xfrm>
              <a:off x="2667675" y="3029100"/>
              <a:ext cx="669550" cy="416200"/>
            </a:xfrm>
            <a:custGeom>
              <a:avLst/>
              <a:gdLst/>
              <a:ahLst/>
              <a:cxnLst/>
              <a:rect l="l" t="t" r="r" b="b"/>
              <a:pathLst>
                <a:path w="26782" h="16648" extrusionOk="0">
                  <a:moveTo>
                    <a:pt x="20180" y="1"/>
                  </a:moveTo>
                  <a:cubicBezTo>
                    <a:pt x="20180" y="1"/>
                    <a:pt x="20356" y="2209"/>
                    <a:pt x="19954" y="2761"/>
                  </a:cubicBezTo>
                  <a:cubicBezTo>
                    <a:pt x="19703" y="3107"/>
                    <a:pt x="17854" y="3246"/>
                    <a:pt x="16392" y="3246"/>
                  </a:cubicBezTo>
                  <a:cubicBezTo>
                    <a:pt x="15520" y="3246"/>
                    <a:pt x="14786" y="3197"/>
                    <a:pt x="14608" y="3113"/>
                  </a:cubicBezTo>
                  <a:cubicBezTo>
                    <a:pt x="14207" y="2912"/>
                    <a:pt x="13880" y="2611"/>
                    <a:pt x="13705" y="2209"/>
                  </a:cubicBezTo>
                  <a:cubicBezTo>
                    <a:pt x="13196" y="3061"/>
                    <a:pt x="12148" y="3314"/>
                    <a:pt x="11138" y="3314"/>
                  </a:cubicBezTo>
                  <a:cubicBezTo>
                    <a:pt x="10154" y="3314"/>
                    <a:pt x="9207" y="3073"/>
                    <a:pt x="8835" y="2912"/>
                  </a:cubicBezTo>
                  <a:cubicBezTo>
                    <a:pt x="8584" y="2786"/>
                    <a:pt x="8359" y="2586"/>
                    <a:pt x="8233" y="2335"/>
                  </a:cubicBezTo>
                  <a:cubicBezTo>
                    <a:pt x="8108" y="2586"/>
                    <a:pt x="7957" y="2786"/>
                    <a:pt x="7756" y="2937"/>
                  </a:cubicBezTo>
                  <a:cubicBezTo>
                    <a:pt x="7505" y="3088"/>
                    <a:pt x="6627" y="3238"/>
                    <a:pt x="5673" y="3263"/>
                  </a:cubicBezTo>
                  <a:cubicBezTo>
                    <a:pt x="5598" y="3690"/>
                    <a:pt x="5121" y="6049"/>
                    <a:pt x="3966" y="6401"/>
                  </a:cubicBezTo>
                  <a:cubicBezTo>
                    <a:pt x="3966" y="6426"/>
                    <a:pt x="3966" y="6451"/>
                    <a:pt x="3966" y="6501"/>
                  </a:cubicBezTo>
                  <a:cubicBezTo>
                    <a:pt x="3690" y="6401"/>
                    <a:pt x="3389" y="6325"/>
                    <a:pt x="3088" y="6325"/>
                  </a:cubicBezTo>
                  <a:cubicBezTo>
                    <a:pt x="1281" y="6325"/>
                    <a:pt x="1" y="8107"/>
                    <a:pt x="578" y="9814"/>
                  </a:cubicBezTo>
                  <a:cubicBezTo>
                    <a:pt x="946" y="10952"/>
                    <a:pt x="1995" y="11621"/>
                    <a:pt x="3077" y="11621"/>
                  </a:cubicBezTo>
                  <a:cubicBezTo>
                    <a:pt x="3618" y="11621"/>
                    <a:pt x="4167" y="11454"/>
                    <a:pt x="4644" y="11094"/>
                  </a:cubicBezTo>
                  <a:cubicBezTo>
                    <a:pt x="5648" y="13930"/>
                    <a:pt x="7756" y="16064"/>
                    <a:pt x="11345" y="16541"/>
                  </a:cubicBezTo>
                  <a:cubicBezTo>
                    <a:pt x="11903" y="16603"/>
                    <a:pt x="12461" y="16648"/>
                    <a:pt x="13018" y="16648"/>
                  </a:cubicBezTo>
                  <a:cubicBezTo>
                    <a:pt x="13138" y="16648"/>
                    <a:pt x="13258" y="16645"/>
                    <a:pt x="13378" y="16641"/>
                  </a:cubicBezTo>
                  <a:cubicBezTo>
                    <a:pt x="14106" y="16616"/>
                    <a:pt x="14859" y="16566"/>
                    <a:pt x="15587" y="16440"/>
                  </a:cubicBezTo>
                  <a:cubicBezTo>
                    <a:pt x="19979" y="15813"/>
                    <a:pt x="21887" y="13629"/>
                    <a:pt x="22665" y="11169"/>
                  </a:cubicBezTo>
                  <a:cubicBezTo>
                    <a:pt x="23117" y="11471"/>
                    <a:pt x="23619" y="11621"/>
                    <a:pt x="24146" y="11621"/>
                  </a:cubicBezTo>
                  <a:cubicBezTo>
                    <a:pt x="25601" y="11621"/>
                    <a:pt x="26781" y="10442"/>
                    <a:pt x="26781" y="8986"/>
                  </a:cubicBezTo>
                  <a:cubicBezTo>
                    <a:pt x="26781" y="7545"/>
                    <a:pt x="25625" y="6350"/>
                    <a:pt x="24190" y="6350"/>
                  </a:cubicBezTo>
                  <a:cubicBezTo>
                    <a:pt x="24175" y="6350"/>
                    <a:pt x="24161" y="6350"/>
                    <a:pt x="24146" y="6350"/>
                  </a:cubicBezTo>
                  <a:lnTo>
                    <a:pt x="24146" y="6376"/>
                  </a:lnTo>
                  <a:cubicBezTo>
                    <a:pt x="24104" y="6372"/>
                    <a:pt x="24061" y="6371"/>
                    <a:pt x="24019" y="6371"/>
                  </a:cubicBezTo>
                  <a:cubicBezTo>
                    <a:pt x="23736" y="6371"/>
                    <a:pt x="23454" y="6442"/>
                    <a:pt x="23192" y="6551"/>
                  </a:cubicBezTo>
                  <a:cubicBezTo>
                    <a:pt x="23142" y="6551"/>
                    <a:pt x="23117" y="6576"/>
                    <a:pt x="23092" y="6576"/>
                  </a:cubicBezTo>
                  <a:cubicBezTo>
                    <a:pt x="21937" y="5598"/>
                    <a:pt x="21761" y="3138"/>
                    <a:pt x="21736" y="2862"/>
                  </a:cubicBezTo>
                  <a:cubicBezTo>
                    <a:pt x="21661" y="2862"/>
                    <a:pt x="21586" y="2862"/>
                    <a:pt x="21510" y="2837"/>
                  </a:cubicBezTo>
                  <a:cubicBezTo>
                    <a:pt x="20632" y="2485"/>
                    <a:pt x="20180" y="1"/>
                    <a:pt x="2018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51"/>
            <p:cNvSpPr/>
            <p:nvPr/>
          </p:nvSpPr>
          <p:spPr>
            <a:xfrm>
              <a:off x="3005875" y="3463925"/>
              <a:ext cx="68425" cy="52250"/>
            </a:xfrm>
            <a:custGeom>
              <a:avLst/>
              <a:gdLst/>
              <a:ahLst/>
              <a:cxnLst/>
              <a:rect l="l" t="t" r="r" b="b"/>
              <a:pathLst>
                <a:path w="2737" h="2090" extrusionOk="0">
                  <a:moveTo>
                    <a:pt x="2184" y="1"/>
                  </a:moveTo>
                  <a:cubicBezTo>
                    <a:pt x="1682" y="704"/>
                    <a:pt x="879" y="1130"/>
                    <a:pt x="1" y="1155"/>
                  </a:cubicBezTo>
                  <a:cubicBezTo>
                    <a:pt x="1" y="1155"/>
                    <a:pt x="877" y="2090"/>
                    <a:pt x="1515" y="2090"/>
                  </a:cubicBezTo>
                  <a:cubicBezTo>
                    <a:pt x="1601" y="2090"/>
                    <a:pt x="1683" y="2073"/>
                    <a:pt x="1758" y="2034"/>
                  </a:cubicBezTo>
                  <a:cubicBezTo>
                    <a:pt x="2737" y="1557"/>
                    <a:pt x="2210" y="202"/>
                    <a:pt x="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2941250" y="3466450"/>
              <a:ext cx="64650" cy="52425"/>
            </a:xfrm>
            <a:custGeom>
              <a:avLst/>
              <a:gdLst/>
              <a:ahLst/>
              <a:cxnLst/>
              <a:rect l="l" t="t" r="r" b="b"/>
              <a:pathLst>
                <a:path w="2586" h="2097" extrusionOk="0">
                  <a:moveTo>
                    <a:pt x="427" y="0"/>
                  </a:moveTo>
                  <a:lnTo>
                    <a:pt x="352" y="201"/>
                  </a:lnTo>
                  <a:cubicBezTo>
                    <a:pt x="352" y="201"/>
                    <a:pt x="1" y="1707"/>
                    <a:pt x="1231" y="2084"/>
                  </a:cubicBezTo>
                  <a:cubicBezTo>
                    <a:pt x="1259" y="2093"/>
                    <a:pt x="1289" y="2097"/>
                    <a:pt x="1320" y="2097"/>
                  </a:cubicBezTo>
                  <a:cubicBezTo>
                    <a:pt x="1810" y="2097"/>
                    <a:pt x="2586" y="1055"/>
                    <a:pt x="2586" y="1054"/>
                  </a:cubicBezTo>
                  <a:lnTo>
                    <a:pt x="2586" y="1054"/>
                  </a:lnTo>
                  <a:cubicBezTo>
                    <a:pt x="2538" y="1057"/>
                    <a:pt x="2490" y="1059"/>
                    <a:pt x="2443" y="1059"/>
                  </a:cubicBezTo>
                  <a:cubicBezTo>
                    <a:pt x="1641" y="1059"/>
                    <a:pt x="878" y="664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2534650" y="2865525"/>
              <a:ext cx="911125" cy="634825"/>
            </a:xfrm>
            <a:custGeom>
              <a:avLst/>
              <a:gdLst/>
              <a:ahLst/>
              <a:cxnLst/>
              <a:rect l="l" t="t" r="r" b="b"/>
              <a:pathLst>
                <a:path w="36445" h="25393" extrusionOk="0">
                  <a:moveTo>
                    <a:pt x="16205" y="1"/>
                  </a:moveTo>
                  <a:cubicBezTo>
                    <a:pt x="14681" y="1"/>
                    <a:pt x="12778" y="403"/>
                    <a:pt x="10567" y="1674"/>
                  </a:cubicBezTo>
                  <a:cubicBezTo>
                    <a:pt x="4518" y="5113"/>
                    <a:pt x="6376" y="12291"/>
                    <a:pt x="4117" y="15328"/>
                  </a:cubicBezTo>
                  <a:cubicBezTo>
                    <a:pt x="1883" y="18390"/>
                    <a:pt x="1" y="21628"/>
                    <a:pt x="1481" y="22807"/>
                  </a:cubicBezTo>
                  <a:cubicBezTo>
                    <a:pt x="1903" y="23117"/>
                    <a:pt x="2508" y="23244"/>
                    <a:pt x="3131" y="23244"/>
                  </a:cubicBezTo>
                  <a:cubicBezTo>
                    <a:pt x="3769" y="23244"/>
                    <a:pt x="4425" y="23111"/>
                    <a:pt x="4920" y="22908"/>
                  </a:cubicBezTo>
                  <a:cubicBezTo>
                    <a:pt x="5422" y="24062"/>
                    <a:pt x="6577" y="24815"/>
                    <a:pt x="7857" y="24840"/>
                  </a:cubicBezTo>
                  <a:cubicBezTo>
                    <a:pt x="7917" y="24843"/>
                    <a:pt x="7977" y="24844"/>
                    <a:pt x="8038" y="24844"/>
                  </a:cubicBezTo>
                  <a:cubicBezTo>
                    <a:pt x="8584" y="24844"/>
                    <a:pt x="9144" y="24743"/>
                    <a:pt x="9664" y="24539"/>
                  </a:cubicBezTo>
                  <a:cubicBezTo>
                    <a:pt x="9940" y="24966"/>
                    <a:pt x="10392" y="25292"/>
                    <a:pt x="10919" y="25393"/>
                  </a:cubicBezTo>
                  <a:cubicBezTo>
                    <a:pt x="12429" y="24043"/>
                    <a:pt x="13860" y="23701"/>
                    <a:pt x="14922" y="23701"/>
                  </a:cubicBezTo>
                  <a:cubicBezTo>
                    <a:pt x="16014" y="23701"/>
                    <a:pt x="16716" y="24062"/>
                    <a:pt x="16716" y="24062"/>
                  </a:cubicBezTo>
                  <a:lnTo>
                    <a:pt x="16666" y="23109"/>
                  </a:lnTo>
                  <a:cubicBezTo>
                    <a:pt x="13077" y="22607"/>
                    <a:pt x="10969" y="20498"/>
                    <a:pt x="9965" y="17662"/>
                  </a:cubicBezTo>
                  <a:cubicBezTo>
                    <a:pt x="9481" y="18021"/>
                    <a:pt x="8931" y="18188"/>
                    <a:pt x="8391" y="18188"/>
                  </a:cubicBezTo>
                  <a:cubicBezTo>
                    <a:pt x="7307" y="18188"/>
                    <a:pt x="6268" y="17513"/>
                    <a:pt x="5899" y="16357"/>
                  </a:cubicBezTo>
                  <a:cubicBezTo>
                    <a:pt x="5322" y="14650"/>
                    <a:pt x="6602" y="12893"/>
                    <a:pt x="8409" y="12893"/>
                  </a:cubicBezTo>
                  <a:cubicBezTo>
                    <a:pt x="8710" y="12893"/>
                    <a:pt x="9011" y="12944"/>
                    <a:pt x="9287" y="13044"/>
                  </a:cubicBezTo>
                  <a:cubicBezTo>
                    <a:pt x="9287" y="13019"/>
                    <a:pt x="9287" y="12994"/>
                    <a:pt x="9287" y="12969"/>
                  </a:cubicBezTo>
                  <a:cubicBezTo>
                    <a:pt x="10417" y="12592"/>
                    <a:pt x="10919" y="10258"/>
                    <a:pt x="10994" y="9831"/>
                  </a:cubicBezTo>
                  <a:cubicBezTo>
                    <a:pt x="11923" y="9781"/>
                    <a:pt x="12826" y="9656"/>
                    <a:pt x="13077" y="9505"/>
                  </a:cubicBezTo>
                  <a:cubicBezTo>
                    <a:pt x="13278" y="9355"/>
                    <a:pt x="13429" y="9154"/>
                    <a:pt x="13554" y="8903"/>
                  </a:cubicBezTo>
                  <a:cubicBezTo>
                    <a:pt x="13680" y="9154"/>
                    <a:pt x="13905" y="9355"/>
                    <a:pt x="14156" y="9480"/>
                  </a:cubicBezTo>
                  <a:cubicBezTo>
                    <a:pt x="14528" y="9641"/>
                    <a:pt x="15475" y="9882"/>
                    <a:pt x="16459" y="9882"/>
                  </a:cubicBezTo>
                  <a:cubicBezTo>
                    <a:pt x="17469" y="9882"/>
                    <a:pt x="18517" y="9629"/>
                    <a:pt x="19026" y="8777"/>
                  </a:cubicBezTo>
                  <a:cubicBezTo>
                    <a:pt x="19201" y="9154"/>
                    <a:pt x="19528" y="9480"/>
                    <a:pt x="19904" y="9681"/>
                  </a:cubicBezTo>
                  <a:cubicBezTo>
                    <a:pt x="20091" y="9765"/>
                    <a:pt x="20832" y="9815"/>
                    <a:pt x="21707" y="9815"/>
                  </a:cubicBezTo>
                  <a:cubicBezTo>
                    <a:pt x="23175" y="9815"/>
                    <a:pt x="25024" y="9675"/>
                    <a:pt x="25275" y="9329"/>
                  </a:cubicBezTo>
                  <a:cubicBezTo>
                    <a:pt x="25677" y="8777"/>
                    <a:pt x="25501" y="6569"/>
                    <a:pt x="25501" y="6569"/>
                  </a:cubicBezTo>
                  <a:lnTo>
                    <a:pt x="25501" y="6569"/>
                  </a:lnTo>
                  <a:cubicBezTo>
                    <a:pt x="25501" y="6569"/>
                    <a:pt x="25953" y="9053"/>
                    <a:pt x="26831" y="9405"/>
                  </a:cubicBezTo>
                  <a:cubicBezTo>
                    <a:pt x="26907" y="9430"/>
                    <a:pt x="26982" y="9430"/>
                    <a:pt x="27057" y="9430"/>
                  </a:cubicBezTo>
                  <a:cubicBezTo>
                    <a:pt x="27057" y="9706"/>
                    <a:pt x="27258" y="12166"/>
                    <a:pt x="28413" y="13144"/>
                  </a:cubicBezTo>
                  <a:cubicBezTo>
                    <a:pt x="28438" y="13144"/>
                    <a:pt x="28463" y="13119"/>
                    <a:pt x="28488" y="13119"/>
                  </a:cubicBezTo>
                  <a:cubicBezTo>
                    <a:pt x="28816" y="12991"/>
                    <a:pt x="29148" y="12931"/>
                    <a:pt x="29470" y="12931"/>
                  </a:cubicBezTo>
                  <a:cubicBezTo>
                    <a:pt x="30970" y="12931"/>
                    <a:pt x="32267" y="14223"/>
                    <a:pt x="32102" y="15855"/>
                  </a:cubicBezTo>
                  <a:cubicBezTo>
                    <a:pt x="31939" y="17268"/>
                    <a:pt x="30730" y="18210"/>
                    <a:pt x="29457" y="18210"/>
                  </a:cubicBezTo>
                  <a:cubicBezTo>
                    <a:pt x="28966" y="18210"/>
                    <a:pt x="28465" y="18070"/>
                    <a:pt x="28011" y="17763"/>
                  </a:cubicBezTo>
                  <a:cubicBezTo>
                    <a:pt x="27208" y="20222"/>
                    <a:pt x="25275" y="22406"/>
                    <a:pt x="20908" y="23033"/>
                  </a:cubicBezTo>
                  <a:lnTo>
                    <a:pt x="21033" y="23987"/>
                  </a:lnTo>
                  <a:cubicBezTo>
                    <a:pt x="21687" y="23830"/>
                    <a:pt x="22262" y="23758"/>
                    <a:pt x="22786" y="23758"/>
                  </a:cubicBezTo>
                  <a:cubicBezTo>
                    <a:pt x="23770" y="23758"/>
                    <a:pt x="24573" y="24013"/>
                    <a:pt x="25376" y="24439"/>
                  </a:cubicBezTo>
                  <a:lnTo>
                    <a:pt x="25777" y="24389"/>
                  </a:lnTo>
                  <a:cubicBezTo>
                    <a:pt x="25955" y="24405"/>
                    <a:pt x="26121" y="24413"/>
                    <a:pt x="26278" y="24413"/>
                  </a:cubicBezTo>
                  <a:cubicBezTo>
                    <a:pt x="27561" y="24413"/>
                    <a:pt x="28161" y="23891"/>
                    <a:pt x="28362" y="23309"/>
                  </a:cubicBezTo>
                  <a:cubicBezTo>
                    <a:pt x="28717" y="23481"/>
                    <a:pt x="29154" y="23595"/>
                    <a:pt x="29654" y="23595"/>
                  </a:cubicBezTo>
                  <a:cubicBezTo>
                    <a:pt x="30251" y="23595"/>
                    <a:pt x="30937" y="23432"/>
                    <a:pt x="31675" y="23008"/>
                  </a:cubicBezTo>
                  <a:cubicBezTo>
                    <a:pt x="32880" y="22356"/>
                    <a:pt x="32981" y="21477"/>
                    <a:pt x="32704" y="20749"/>
                  </a:cubicBezTo>
                  <a:lnTo>
                    <a:pt x="32704" y="20749"/>
                  </a:lnTo>
                  <a:cubicBezTo>
                    <a:pt x="32841" y="20773"/>
                    <a:pt x="32978" y="20784"/>
                    <a:pt x="33112" y="20784"/>
                  </a:cubicBezTo>
                  <a:cubicBezTo>
                    <a:pt x="33991" y="20784"/>
                    <a:pt x="34804" y="20300"/>
                    <a:pt x="35239" y="19494"/>
                  </a:cubicBezTo>
                  <a:cubicBezTo>
                    <a:pt x="36444" y="17361"/>
                    <a:pt x="33759" y="15956"/>
                    <a:pt x="31977" y="12693"/>
                  </a:cubicBezTo>
                  <a:cubicBezTo>
                    <a:pt x="30446" y="9882"/>
                    <a:pt x="30370" y="4761"/>
                    <a:pt x="26706" y="2352"/>
                  </a:cubicBezTo>
                  <a:cubicBezTo>
                    <a:pt x="24920" y="1165"/>
                    <a:pt x="23360" y="861"/>
                    <a:pt x="22231" y="861"/>
                  </a:cubicBezTo>
                  <a:cubicBezTo>
                    <a:pt x="21043" y="861"/>
                    <a:pt x="20331" y="1197"/>
                    <a:pt x="20331" y="1197"/>
                  </a:cubicBezTo>
                  <a:cubicBezTo>
                    <a:pt x="20331" y="1197"/>
                    <a:pt x="18832" y="1"/>
                    <a:pt x="16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51"/>
            <p:cNvSpPr/>
            <p:nvPr/>
          </p:nvSpPr>
          <p:spPr>
            <a:xfrm>
              <a:off x="2946900" y="3171875"/>
              <a:ext cx="111250" cy="34825"/>
            </a:xfrm>
            <a:custGeom>
              <a:avLst/>
              <a:gdLst/>
              <a:ahLst/>
              <a:cxnLst/>
              <a:rect l="l" t="t" r="r" b="b"/>
              <a:pathLst>
                <a:path w="4450" h="1393" extrusionOk="0">
                  <a:moveTo>
                    <a:pt x="2349" y="1"/>
                  </a:moveTo>
                  <a:cubicBezTo>
                    <a:pt x="1309" y="1"/>
                    <a:pt x="468" y="481"/>
                    <a:pt x="402" y="514"/>
                  </a:cubicBezTo>
                  <a:cubicBezTo>
                    <a:pt x="1" y="740"/>
                    <a:pt x="176" y="1392"/>
                    <a:pt x="653" y="1392"/>
                  </a:cubicBezTo>
                  <a:cubicBezTo>
                    <a:pt x="728" y="1392"/>
                    <a:pt x="804" y="1367"/>
                    <a:pt x="879" y="1317"/>
                  </a:cubicBezTo>
                  <a:cubicBezTo>
                    <a:pt x="896" y="1300"/>
                    <a:pt x="1540" y="936"/>
                    <a:pt x="2311" y="936"/>
                  </a:cubicBezTo>
                  <a:cubicBezTo>
                    <a:pt x="2693" y="936"/>
                    <a:pt x="3106" y="1026"/>
                    <a:pt x="3489" y="1292"/>
                  </a:cubicBezTo>
                  <a:cubicBezTo>
                    <a:pt x="3588" y="1362"/>
                    <a:pt x="3686" y="1392"/>
                    <a:pt x="3778" y="1392"/>
                  </a:cubicBezTo>
                  <a:cubicBezTo>
                    <a:pt x="4177" y="1392"/>
                    <a:pt x="4450" y="820"/>
                    <a:pt x="4041" y="514"/>
                  </a:cubicBezTo>
                  <a:cubicBezTo>
                    <a:pt x="3477" y="129"/>
                    <a:pt x="2886" y="1"/>
                    <a:pt x="2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51"/>
            <p:cNvSpPr/>
            <p:nvPr/>
          </p:nvSpPr>
          <p:spPr>
            <a:xfrm>
              <a:off x="2941300" y="3302664"/>
              <a:ext cx="120975" cy="42100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3313350" y="3856775"/>
              <a:ext cx="96650" cy="174425"/>
            </a:xfrm>
            <a:custGeom>
              <a:avLst/>
              <a:gdLst/>
              <a:ahLst/>
              <a:cxnLst/>
              <a:rect l="l" t="t" r="r" b="b"/>
              <a:pathLst>
                <a:path w="3866" h="6977" extrusionOk="0">
                  <a:moveTo>
                    <a:pt x="514" y="0"/>
                  </a:moveTo>
                  <a:cubicBezTo>
                    <a:pt x="298" y="0"/>
                    <a:pt x="158" y="24"/>
                    <a:pt x="151" y="24"/>
                  </a:cubicBezTo>
                  <a:cubicBezTo>
                    <a:pt x="50" y="24"/>
                    <a:pt x="0" y="124"/>
                    <a:pt x="0" y="225"/>
                  </a:cubicBezTo>
                  <a:cubicBezTo>
                    <a:pt x="25" y="325"/>
                    <a:pt x="126" y="375"/>
                    <a:pt x="201" y="375"/>
                  </a:cubicBezTo>
                  <a:cubicBezTo>
                    <a:pt x="322" y="355"/>
                    <a:pt x="442" y="345"/>
                    <a:pt x="561" y="345"/>
                  </a:cubicBezTo>
                  <a:cubicBezTo>
                    <a:pt x="1332" y="345"/>
                    <a:pt x="2043" y="759"/>
                    <a:pt x="2435" y="1454"/>
                  </a:cubicBezTo>
                  <a:cubicBezTo>
                    <a:pt x="3514" y="3513"/>
                    <a:pt x="3414" y="6750"/>
                    <a:pt x="3414" y="6801"/>
                  </a:cubicBezTo>
                  <a:cubicBezTo>
                    <a:pt x="3414" y="6876"/>
                    <a:pt x="3489" y="6976"/>
                    <a:pt x="3589" y="6976"/>
                  </a:cubicBezTo>
                  <a:cubicBezTo>
                    <a:pt x="3665" y="6976"/>
                    <a:pt x="3765" y="6901"/>
                    <a:pt x="3765" y="6801"/>
                  </a:cubicBezTo>
                  <a:cubicBezTo>
                    <a:pt x="3765" y="6675"/>
                    <a:pt x="3866" y="3437"/>
                    <a:pt x="2736" y="1279"/>
                  </a:cubicBezTo>
                  <a:cubicBezTo>
                    <a:pt x="2139" y="157"/>
                    <a:pt x="1072" y="0"/>
                    <a:pt x="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3170275" y="3965900"/>
              <a:ext cx="96025" cy="281775"/>
            </a:xfrm>
            <a:custGeom>
              <a:avLst/>
              <a:gdLst/>
              <a:ahLst/>
              <a:cxnLst/>
              <a:rect l="l" t="t" r="r" b="b"/>
              <a:pathLst>
                <a:path w="3841" h="11271" extrusionOk="0">
                  <a:moveTo>
                    <a:pt x="1306" y="1"/>
                  </a:moveTo>
                  <a:cubicBezTo>
                    <a:pt x="1180" y="76"/>
                    <a:pt x="1080" y="152"/>
                    <a:pt x="980" y="227"/>
                  </a:cubicBezTo>
                  <a:cubicBezTo>
                    <a:pt x="478" y="704"/>
                    <a:pt x="1" y="9764"/>
                    <a:pt x="302" y="10191"/>
                  </a:cubicBezTo>
                  <a:cubicBezTo>
                    <a:pt x="603" y="10643"/>
                    <a:pt x="3389" y="11270"/>
                    <a:pt x="3841" y="11270"/>
                  </a:cubicBezTo>
                  <a:cubicBezTo>
                    <a:pt x="3841" y="11270"/>
                    <a:pt x="3439" y="8083"/>
                    <a:pt x="3063" y="5397"/>
                  </a:cubicBezTo>
                  <a:cubicBezTo>
                    <a:pt x="2912" y="4167"/>
                    <a:pt x="2737" y="3038"/>
                    <a:pt x="2636" y="2335"/>
                  </a:cubicBezTo>
                  <a:cubicBezTo>
                    <a:pt x="2260" y="51"/>
                    <a:pt x="1306" y="51"/>
                    <a:pt x="1306" y="51"/>
                  </a:cubicBezTo>
                  <a:lnTo>
                    <a:pt x="1306" y="1"/>
                  </a:lnTo>
                  <a:close/>
                </a:path>
              </a:pathLst>
            </a:custGeom>
            <a:solidFill>
              <a:srgbClr val="2E7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3246825" y="4047475"/>
              <a:ext cx="229675" cy="200200"/>
            </a:xfrm>
            <a:custGeom>
              <a:avLst/>
              <a:gdLst/>
              <a:ahLst/>
              <a:cxnLst/>
              <a:rect l="l" t="t" r="r" b="b"/>
              <a:pathLst>
                <a:path w="9187" h="8008" extrusionOk="0">
                  <a:moveTo>
                    <a:pt x="8384" y="1"/>
                  </a:moveTo>
                  <a:lnTo>
                    <a:pt x="8309" y="26"/>
                  </a:lnTo>
                  <a:cubicBezTo>
                    <a:pt x="7480" y="653"/>
                    <a:pt x="6552" y="1130"/>
                    <a:pt x="5548" y="1431"/>
                  </a:cubicBezTo>
                  <a:cubicBezTo>
                    <a:pt x="5723" y="2059"/>
                    <a:pt x="5874" y="3038"/>
                    <a:pt x="5824" y="3213"/>
                  </a:cubicBezTo>
                  <a:cubicBezTo>
                    <a:pt x="5766" y="3328"/>
                    <a:pt x="5040" y="3574"/>
                    <a:pt x="4608" y="3574"/>
                  </a:cubicBezTo>
                  <a:cubicBezTo>
                    <a:pt x="4472" y="3574"/>
                    <a:pt x="4366" y="3549"/>
                    <a:pt x="4318" y="3489"/>
                  </a:cubicBezTo>
                  <a:cubicBezTo>
                    <a:pt x="4067" y="2962"/>
                    <a:pt x="3916" y="2410"/>
                    <a:pt x="3841" y="1833"/>
                  </a:cubicBezTo>
                  <a:cubicBezTo>
                    <a:pt x="2734" y="2036"/>
                    <a:pt x="1587" y="2138"/>
                    <a:pt x="435" y="2138"/>
                  </a:cubicBezTo>
                  <a:cubicBezTo>
                    <a:pt x="307" y="2138"/>
                    <a:pt x="179" y="2137"/>
                    <a:pt x="51" y="2134"/>
                  </a:cubicBezTo>
                  <a:lnTo>
                    <a:pt x="1" y="2134"/>
                  </a:lnTo>
                  <a:cubicBezTo>
                    <a:pt x="377" y="4820"/>
                    <a:pt x="779" y="8007"/>
                    <a:pt x="779" y="8007"/>
                  </a:cubicBezTo>
                  <a:cubicBezTo>
                    <a:pt x="1356" y="8007"/>
                    <a:pt x="9187" y="7054"/>
                    <a:pt x="9187" y="5422"/>
                  </a:cubicBezTo>
                  <a:cubicBezTo>
                    <a:pt x="9187" y="4644"/>
                    <a:pt x="8836" y="2285"/>
                    <a:pt x="8384" y="1"/>
                  </a:cubicBezTo>
                  <a:close/>
                </a:path>
              </a:pathLst>
            </a:custGeom>
            <a:solidFill>
              <a:srgbClr val="419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3202275" y="3921350"/>
              <a:ext cx="254150" cy="189525"/>
            </a:xfrm>
            <a:custGeom>
              <a:avLst/>
              <a:gdLst/>
              <a:ahLst/>
              <a:cxnLst/>
              <a:rect l="l" t="t" r="r" b="b"/>
              <a:pathLst>
                <a:path w="10166" h="7581" extrusionOk="0">
                  <a:moveTo>
                    <a:pt x="8253" y="0"/>
                  </a:moveTo>
                  <a:cubicBezTo>
                    <a:pt x="8246" y="0"/>
                    <a:pt x="8240" y="0"/>
                    <a:pt x="8233" y="1"/>
                  </a:cubicBezTo>
                  <a:cubicBezTo>
                    <a:pt x="7104" y="101"/>
                    <a:pt x="1632" y="854"/>
                    <a:pt x="1" y="1808"/>
                  </a:cubicBezTo>
                  <a:lnTo>
                    <a:pt x="26" y="1833"/>
                  </a:lnTo>
                  <a:cubicBezTo>
                    <a:pt x="26" y="1833"/>
                    <a:pt x="980" y="1833"/>
                    <a:pt x="1356" y="4117"/>
                  </a:cubicBezTo>
                  <a:cubicBezTo>
                    <a:pt x="1457" y="4820"/>
                    <a:pt x="1607" y="5749"/>
                    <a:pt x="1758" y="6953"/>
                  </a:cubicBezTo>
                  <a:lnTo>
                    <a:pt x="1833" y="7581"/>
                  </a:lnTo>
                  <a:cubicBezTo>
                    <a:pt x="3088" y="7556"/>
                    <a:pt x="4343" y="7355"/>
                    <a:pt x="5573" y="7054"/>
                  </a:cubicBezTo>
                  <a:cubicBezTo>
                    <a:pt x="8359" y="6677"/>
                    <a:pt x="9814" y="6050"/>
                    <a:pt x="10091" y="5046"/>
                  </a:cubicBezTo>
                  <a:lnTo>
                    <a:pt x="10166" y="5046"/>
                  </a:lnTo>
                  <a:cubicBezTo>
                    <a:pt x="9619" y="2486"/>
                    <a:pt x="8900" y="0"/>
                    <a:pt x="8253" y="0"/>
                  </a:cubicBezTo>
                  <a:close/>
                </a:path>
              </a:pathLst>
            </a:custGeom>
            <a:solidFill>
              <a:srgbClr val="56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3339700" y="4069450"/>
              <a:ext cx="53975" cy="69975"/>
            </a:xfrm>
            <a:custGeom>
              <a:avLst/>
              <a:gdLst/>
              <a:ahLst/>
              <a:cxnLst/>
              <a:rect l="l" t="t" r="r" b="b"/>
              <a:pathLst>
                <a:path w="2159" h="2799" extrusionOk="0">
                  <a:moveTo>
                    <a:pt x="1557" y="0"/>
                  </a:moveTo>
                  <a:cubicBezTo>
                    <a:pt x="1381" y="50"/>
                    <a:pt x="352" y="151"/>
                    <a:pt x="76" y="352"/>
                  </a:cubicBezTo>
                  <a:cubicBezTo>
                    <a:pt x="0" y="402"/>
                    <a:pt x="26" y="678"/>
                    <a:pt x="76" y="1029"/>
                  </a:cubicBezTo>
                  <a:cubicBezTo>
                    <a:pt x="126" y="1607"/>
                    <a:pt x="302" y="2184"/>
                    <a:pt x="553" y="2711"/>
                  </a:cubicBezTo>
                  <a:cubicBezTo>
                    <a:pt x="602" y="2773"/>
                    <a:pt x="719" y="2798"/>
                    <a:pt x="866" y="2798"/>
                  </a:cubicBezTo>
                  <a:cubicBezTo>
                    <a:pt x="1313" y="2798"/>
                    <a:pt x="2046" y="2567"/>
                    <a:pt x="2084" y="2435"/>
                  </a:cubicBezTo>
                  <a:cubicBezTo>
                    <a:pt x="2159" y="2259"/>
                    <a:pt x="1983" y="1280"/>
                    <a:pt x="1808" y="628"/>
                  </a:cubicBezTo>
                  <a:cubicBezTo>
                    <a:pt x="1707" y="251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3342200" y="4068200"/>
              <a:ext cx="51475" cy="68625"/>
            </a:xfrm>
            <a:custGeom>
              <a:avLst/>
              <a:gdLst/>
              <a:ahLst/>
              <a:cxnLst/>
              <a:rect l="l" t="t" r="r" b="b"/>
              <a:pathLst>
                <a:path w="2059" h="2745" extrusionOk="0">
                  <a:moveTo>
                    <a:pt x="1482" y="0"/>
                  </a:moveTo>
                  <a:cubicBezTo>
                    <a:pt x="1306" y="0"/>
                    <a:pt x="327" y="126"/>
                    <a:pt x="51" y="326"/>
                  </a:cubicBezTo>
                  <a:cubicBezTo>
                    <a:pt x="1" y="377"/>
                    <a:pt x="1" y="627"/>
                    <a:pt x="51" y="979"/>
                  </a:cubicBezTo>
                  <a:cubicBezTo>
                    <a:pt x="101" y="1556"/>
                    <a:pt x="252" y="2133"/>
                    <a:pt x="503" y="2660"/>
                  </a:cubicBezTo>
                  <a:cubicBezTo>
                    <a:pt x="550" y="2720"/>
                    <a:pt x="656" y="2744"/>
                    <a:pt x="790" y="2744"/>
                  </a:cubicBezTo>
                  <a:cubicBezTo>
                    <a:pt x="1222" y="2744"/>
                    <a:pt x="1951" y="2493"/>
                    <a:pt x="2009" y="2359"/>
                  </a:cubicBezTo>
                  <a:cubicBezTo>
                    <a:pt x="2059" y="2184"/>
                    <a:pt x="1908" y="1230"/>
                    <a:pt x="1733" y="577"/>
                  </a:cubicBezTo>
                  <a:cubicBezTo>
                    <a:pt x="1632" y="226"/>
                    <a:pt x="1557" y="25"/>
                    <a:pt x="148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3195375" y="4000950"/>
              <a:ext cx="25125" cy="45775"/>
            </a:xfrm>
            <a:custGeom>
              <a:avLst/>
              <a:gdLst/>
              <a:ahLst/>
              <a:cxnLst/>
              <a:rect l="l" t="t" r="r" b="b"/>
              <a:pathLst>
                <a:path w="1005" h="1831" extrusionOk="0">
                  <a:moveTo>
                    <a:pt x="454" y="0"/>
                  </a:moveTo>
                  <a:cubicBezTo>
                    <a:pt x="306" y="0"/>
                    <a:pt x="150" y="75"/>
                    <a:pt x="76" y="205"/>
                  </a:cubicBezTo>
                  <a:cubicBezTo>
                    <a:pt x="26" y="331"/>
                    <a:pt x="1" y="1611"/>
                    <a:pt x="101" y="1711"/>
                  </a:cubicBezTo>
                  <a:cubicBezTo>
                    <a:pt x="162" y="1757"/>
                    <a:pt x="455" y="1830"/>
                    <a:pt x="686" y="1830"/>
                  </a:cubicBezTo>
                  <a:cubicBezTo>
                    <a:pt x="836" y="1830"/>
                    <a:pt x="960" y="1800"/>
                    <a:pt x="980" y="1711"/>
                  </a:cubicBezTo>
                  <a:cubicBezTo>
                    <a:pt x="1005" y="1485"/>
                    <a:pt x="879" y="105"/>
                    <a:pt x="603" y="30"/>
                  </a:cubicBezTo>
                  <a:cubicBezTo>
                    <a:pt x="557" y="10"/>
                    <a:pt x="506" y="0"/>
                    <a:pt x="454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3221800" y="3822850"/>
              <a:ext cx="122325" cy="87875"/>
            </a:xfrm>
            <a:custGeom>
              <a:avLst/>
              <a:gdLst/>
              <a:ahLst/>
              <a:cxnLst/>
              <a:rect l="l" t="t" r="r" b="b"/>
              <a:pathLst>
                <a:path w="4893" h="3515" extrusionOk="0">
                  <a:moveTo>
                    <a:pt x="3261" y="1707"/>
                  </a:moveTo>
                  <a:cubicBezTo>
                    <a:pt x="3274" y="1716"/>
                    <a:pt x="3270" y="1784"/>
                    <a:pt x="3257" y="1886"/>
                  </a:cubicBezTo>
                  <a:lnTo>
                    <a:pt x="3257" y="1886"/>
                  </a:lnTo>
                  <a:cubicBezTo>
                    <a:pt x="3262" y="1776"/>
                    <a:pt x="3261" y="1707"/>
                    <a:pt x="3261" y="1707"/>
                  </a:cubicBezTo>
                  <a:close/>
                  <a:moveTo>
                    <a:pt x="3537" y="0"/>
                  </a:moveTo>
                  <a:cubicBezTo>
                    <a:pt x="2871" y="352"/>
                    <a:pt x="1811" y="417"/>
                    <a:pt x="1098" y="417"/>
                  </a:cubicBezTo>
                  <a:cubicBezTo>
                    <a:pt x="843" y="417"/>
                    <a:pt x="632" y="409"/>
                    <a:pt x="500" y="402"/>
                  </a:cubicBezTo>
                  <a:lnTo>
                    <a:pt x="500" y="477"/>
                  </a:lnTo>
                  <a:cubicBezTo>
                    <a:pt x="1" y="1051"/>
                    <a:pt x="345" y="3289"/>
                    <a:pt x="868" y="3289"/>
                  </a:cubicBezTo>
                  <a:cubicBezTo>
                    <a:pt x="871" y="3289"/>
                    <a:pt x="873" y="3288"/>
                    <a:pt x="876" y="3288"/>
                  </a:cubicBezTo>
                  <a:cubicBezTo>
                    <a:pt x="1102" y="3263"/>
                    <a:pt x="1203" y="2962"/>
                    <a:pt x="1228" y="2661"/>
                  </a:cubicBezTo>
                  <a:cubicBezTo>
                    <a:pt x="1228" y="2385"/>
                    <a:pt x="1228" y="2134"/>
                    <a:pt x="1203" y="1883"/>
                  </a:cubicBezTo>
                  <a:lnTo>
                    <a:pt x="1203" y="1883"/>
                  </a:lnTo>
                  <a:cubicBezTo>
                    <a:pt x="1679" y="2586"/>
                    <a:pt x="1102" y="3514"/>
                    <a:pt x="1679" y="3514"/>
                  </a:cubicBezTo>
                  <a:cubicBezTo>
                    <a:pt x="2063" y="3514"/>
                    <a:pt x="2211" y="3219"/>
                    <a:pt x="2253" y="2872"/>
                  </a:cubicBezTo>
                  <a:lnTo>
                    <a:pt x="2253" y="2872"/>
                  </a:lnTo>
                  <a:cubicBezTo>
                    <a:pt x="2312" y="3161"/>
                    <a:pt x="2408" y="3395"/>
                    <a:pt x="2562" y="3395"/>
                  </a:cubicBezTo>
                  <a:cubicBezTo>
                    <a:pt x="2577" y="3395"/>
                    <a:pt x="2592" y="3393"/>
                    <a:pt x="2608" y="3389"/>
                  </a:cubicBezTo>
                  <a:cubicBezTo>
                    <a:pt x="2930" y="3317"/>
                    <a:pt x="3094" y="2934"/>
                    <a:pt x="3176" y="2551"/>
                  </a:cubicBezTo>
                  <a:lnTo>
                    <a:pt x="3176" y="2551"/>
                  </a:lnTo>
                  <a:cubicBezTo>
                    <a:pt x="3151" y="2890"/>
                    <a:pt x="3171" y="3203"/>
                    <a:pt x="3359" y="3203"/>
                  </a:cubicBezTo>
                  <a:cubicBezTo>
                    <a:pt x="3407" y="3203"/>
                    <a:pt x="3465" y="3183"/>
                    <a:pt x="3537" y="3138"/>
                  </a:cubicBezTo>
                  <a:cubicBezTo>
                    <a:pt x="4892" y="2234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3270050" y="3864250"/>
              <a:ext cx="10700" cy="45225"/>
            </a:xfrm>
            <a:custGeom>
              <a:avLst/>
              <a:gdLst/>
              <a:ahLst/>
              <a:cxnLst/>
              <a:rect l="l" t="t" r="r" b="b"/>
              <a:pathLst>
                <a:path w="428" h="1809" extrusionOk="0">
                  <a:moveTo>
                    <a:pt x="277" y="1"/>
                  </a:moveTo>
                  <a:cubicBezTo>
                    <a:pt x="251" y="1"/>
                    <a:pt x="251" y="26"/>
                    <a:pt x="251" y="51"/>
                  </a:cubicBezTo>
                  <a:lnTo>
                    <a:pt x="251" y="327"/>
                  </a:lnTo>
                  <a:cubicBezTo>
                    <a:pt x="251" y="503"/>
                    <a:pt x="277" y="729"/>
                    <a:pt x="251" y="955"/>
                  </a:cubicBezTo>
                  <a:cubicBezTo>
                    <a:pt x="251" y="1055"/>
                    <a:pt x="226" y="1181"/>
                    <a:pt x="226" y="1281"/>
                  </a:cubicBezTo>
                  <a:cubicBezTo>
                    <a:pt x="201" y="1356"/>
                    <a:pt x="176" y="1457"/>
                    <a:pt x="151" y="1532"/>
                  </a:cubicBezTo>
                  <a:cubicBezTo>
                    <a:pt x="126" y="1607"/>
                    <a:pt x="101" y="1657"/>
                    <a:pt x="51" y="1708"/>
                  </a:cubicBezTo>
                  <a:cubicBezTo>
                    <a:pt x="26" y="1733"/>
                    <a:pt x="26" y="1758"/>
                    <a:pt x="0" y="1783"/>
                  </a:cubicBezTo>
                  <a:cubicBezTo>
                    <a:pt x="0" y="1783"/>
                    <a:pt x="0" y="1783"/>
                    <a:pt x="0" y="1808"/>
                  </a:cubicBezTo>
                  <a:lnTo>
                    <a:pt x="26" y="1808"/>
                  </a:lnTo>
                  <a:lnTo>
                    <a:pt x="101" y="1758"/>
                  </a:lnTo>
                  <a:cubicBezTo>
                    <a:pt x="126" y="1733"/>
                    <a:pt x="151" y="1708"/>
                    <a:pt x="176" y="1683"/>
                  </a:cubicBezTo>
                  <a:cubicBezTo>
                    <a:pt x="201" y="1657"/>
                    <a:pt x="226" y="1607"/>
                    <a:pt x="251" y="1582"/>
                  </a:cubicBezTo>
                  <a:cubicBezTo>
                    <a:pt x="302" y="1482"/>
                    <a:pt x="352" y="1406"/>
                    <a:pt x="377" y="1306"/>
                  </a:cubicBezTo>
                  <a:cubicBezTo>
                    <a:pt x="402" y="1181"/>
                    <a:pt x="427" y="1055"/>
                    <a:pt x="427" y="955"/>
                  </a:cubicBezTo>
                  <a:cubicBezTo>
                    <a:pt x="427" y="729"/>
                    <a:pt x="427" y="503"/>
                    <a:pt x="377" y="302"/>
                  </a:cubicBezTo>
                  <a:cubicBezTo>
                    <a:pt x="377" y="202"/>
                    <a:pt x="352" y="101"/>
                    <a:pt x="302" y="1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3286375" y="3859875"/>
              <a:ext cx="18825" cy="48325"/>
            </a:xfrm>
            <a:custGeom>
              <a:avLst/>
              <a:gdLst/>
              <a:ahLst/>
              <a:cxnLst/>
              <a:rect l="l" t="t" r="r" b="b"/>
              <a:pathLst>
                <a:path w="753" h="1933" extrusionOk="0">
                  <a:moveTo>
                    <a:pt x="653" y="0"/>
                  </a:moveTo>
                  <a:cubicBezTo>
                    <a:pt x="628" y="0"/>
                    <a:pt x="628" y="25"/>
                    <a:pt x="628" y="25"/>
                  </a:cubicBezTo>
                  <a:cubicBezTo>
                    <a:pt x="628" y="25"/>
                    <a:pt x="602" y="176"/>
                    <a:pt x="602" y="377"/>
                  </a:cubicBezTo>
                  <a:cubicBezTo>
                    <a:pt x="577" y="603"/>
                    <a:pt x="552" y="854"/>
                    <a:pt x="502" y="1079"/>
                  </a:cubicBezTo>
                  <a:cubicBezTo>
                    <a:pt x="477" y="1305"/>
                    <a:pt x="377" y="1531"/>
                    <a:pt x="251" y="1707"/>
                  </a:cubicBezTo>
                  <a:cubicBezTo>
                    <a:pt x="226" y="1732"/>
                    <a:pt x="201" y="1782"/>
                    <a:pt x="151" y="1807"/>
                  </a:cubicBezTo>
                  <a:cubicBezTo>
                    <a:pt x="126" y="1832"/>
                    <a:pt x="100" y="1832"/>
                    <a:pt x="75" y="1858"/>
                  </a:cubicBezTo>
                  <a:lnTo>
                    <a:pt x="0" y="1908"/>
                  </a:lnTo>
                  <a:cubicBezTo>
                    <a:pt x="0" y="1908"/>
                    <a:pt x="0" y="1933"/>
                    <a:pt x="0" y="1933"/>
                  </a:cubicBezTo>
                  <a:lnTo>
                    <a:pt x="25" y="1933"/>
                  </a:lnTo>
                  <a:lnTo>
                    <a:pt x="126" y="1908"/>
                  </a:lnTo>
                  <a:cubicBezTo>
                    <a:pt x="151" y="1908"/>
                    <a:pt x="201" y="1883"/>
                    <a:pt x="226" y="1858"/>
                  </a:cubicBezTo>
                  <a:cubicBezTo>
                    <a:pt x="276" y="1832"/>
                    <a:pt x="301" y="1807"/>
                    <a:pt x="351" y="1782"/>
                  </a:cubicBezTo>
                  <a:cubicBezTo>
                    <a:pt x="377" y="1732"/>
                    <a:pt x="427" y="1682"/>
                    <a:pt x="452" y="1657"/>
                  </a:cubicBezTo>
                  <a:cubicBezTo>
                    <a:pt x="502" y="1607"/>
                    <a:pt x="527" y="1531"/>
                    <a:pt x="552" y="1481"/>
                  </a:cubicBezTo>
                  <a:cubicBezTo>
                    <a:pt x="628" y="1356"/>
                    <a:pt x="653" y="1230"/>
                    <a:pt x="703" y="1105"/>
                  </a:cubicBezTo>
                  <a:cubicBezTo>
                    <a:pt x="753" y="854"/>
                    <a:pt x="753" y="603"/>
                    <a:pt x="753" y="352"/>
                  </a:cubicBezTo>
                  <a:cubicBezTo>
                    <a:pt x="728" y="226"/>
                    <a:pt x="728" y="126"/>
                    <a:pt x="703" y="25"/>
                  </a:cubicBezTo>
                  <a:cubicBezTo>
                    <a:pt x="678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3191625" y="3870250"/>
              <a:ext cx="63400" cy="144875"/>
            </a:xfrm>
            <a:custGeom>
              <a:avLst/>
              <a:gdLst/>
              <a:ahLst/>
              <a:cxnLst/>
              <a:rect l="l" t="t" r="r" b="b"/>
              <a:pathLst>
                <a:path w="2536" h="5795" extrusionOk="0">
                  <a:moveTo>
                    <a:pt x="2384" y="1"/>
                  </a:moveTo>
                  <a:cubicBezTo>
                    <a:pt x="2365" y="1"/>
                    <a:pt x="2343" y="12"/>
                    <a:pt x="2309" y="12"/>
                  </a:cubicBezTo>
                  <a:cubicBezTo>
                    <a:pt x="1606" y="188"/>
                    <a:pt x="1004" y="639"/>
                    <a:pt x="678" y="1292"/>
                  </a:cubicBezTo>
                  <a:cubicBezTo>
                    <a:pt x="0" y="2547"/>
                    <a:pt x="126" y="4429"/>
                    <a:pt x="377" y="5785"/>
                  </a:cubicBezTo>
                  <a:cubicBezTo>
                    <a:pt x="404" y="5791"/>
                    <a:pt x="434" y="5794"/>
                    <a:pt x="466" y="5794"/>
                  </a:cubicBezTo>
                  <a:cubicBezTo>
                    <a:pt x="554" y="5794"/>
                    <a:pt x="654" y="5771"/>
                    <a:pt x="728" y="5734"/>
                  </a:cubicBezTo>
                  <a:cubicBezTo>
                    <a:pt x="502" y="4429"/>
                    <a:pt x="352" y="2622"/>
                    <a:pt x="1004" y="1443"/>
                  </a:cubicBezTo>
                  <a:cubicBezTo>
                    <a:pt x="1280" y="890"/>
                    <a:pt x="1807" y="489"/>
                    <a:pt x="2410" y="338"/>
                  </a:cubicBezTo>
                  <a:cubicBezTo>
                    <a:pt x="2485" y="338"/>
                    <a:pt x="2535" y="263"/>
                    <a:pt x="2510" y="188"/>
                  </a:cubicBezTo>
                  <a:cubicBezTo>
                    <a:pt x="2485" y="112"/>
                    <a:pt x="2460" y="62"/>
                    <a:pt x="2410" y="12"/>
                  </a:cubicBezTo>
                  <a:cubicBezTo>
                    <a:pt x="2401" y="4"/>
                    <a:pt x="2393" y="1"/>
                    <a:pt x="2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2801325" y="3802150"/>
              <a:ext cx="38925" cy="40800"/>
            </a:xfrm>
            <a:custGeom>
              <a:avLst/>
              <a:gdLst/>
              <a:ahLst/>
              <a:cxnLst/>
              <a:rect l="l" t="t" r="r" b="b"/>
              <a:pathLst>
                <a:path w="1557" h="1632" extrusionOk="0">
                  <a:moveTo>
                    <a:pt x="327" y="0"/>
                  </a:moveTo>
                  <a:cubicBezTo>
                    <a:pt x="327" y="0"/>
                    <a:pt x="302" y="25"/>
                    <a:pt x="327" y="25"/>
                  </a:cubicBezTo>
                  <a:cubicBezTo>
                    <a:pt x="377" y="176"/>
                    <a:pt x="427" y="301"/>
                    <a:pt x="528" y="402"/>
                  </a:cubicBezTo>
                  <a:cubicBezTo>
                    <a:pt x="553" y="477"/>
                    <a:pt x="603" y="527"/>
                    <a:pt x="653" y="577"/>
                  </a:cubicBezTo>
                  <a:cubicBezTo>
                    <a:pt x="703" y="628"/>
                    <a:pt x="754" y="678"/>
                    <a:pt x="804" y="728"/>
                  </a:cubicBezTo>
                  <a:cubicBezTo>
                    <a:pt x="904" y="828"/>
                    <a:pt x="1030" y="904"/>
                    <a:pt x="1130" y="1004"/>
                  </a:cubicBezTo>
                  <a:cubicBezTo>
                    <a:pt x="1155" y="1029"/>
                    <a:pt x="1205" y="1079"/>
                    <a:pt x="1256" y="1130"/>
                  </a:cubicBezTo>
                  <a:cubicBezTo>
                    <a:pt x="1281" y="1155"/>
                    <a:pt x="1306" y="1205"/>
                    <a:pt x="1331" y="1255"/>
                  </a:cubicBezTo>
                  <a:cubicBezTo>
                    <a:pt x="1331" y="1280"/>
                    <a:pt x="1331" y="1255"/>
                    <a:pt x="1331" y="1305"/>
                  </a:cubicBezTo>
                  <a:lnTo>
                    <a:pt x="1306" y="1355"/>
                  </a:lnTo>
                  <a:lnTo>
                    <a:pt x="1306" y="1381"/>
                  </a:lnTo>
                  <a:cubicBezTo>
                    <a:pt x="1281" y="1406"/>
                    <a:pt x="1256" y="1431"/>
                    <a:pt x="1205" y="1431"/>
                  </a:cubicBezTo>
                  <a:cubicBezTo>
                    <a:pt x="1080" y="1431"/>
                    <a:pt x="954" y="1431"/>
                    <a:pt x="854" y="1406"/>
                  </a:cubicBezTo>
                  <a:cubicBezTo>
                    <a:pt x="624" y="1343"/>
                    <a:pt x="411" y="1280"/>
                    <a:pt x="201" y="1203"/>
                  </a:cubicBezTo>
                  <a:lnTo>
                    <a:pt x="201" y="1203"/>
                  </a:lnTo>
                  <a:cubicBezTo>
                    <a:pt x="201" y="1180"/>
                    <a:pt x="201" y="1179"/>
                    <a:pt x="201" y="1155"/>
                  </a:cubicBezTo>
                  <a:lnTo>
                    <a:pt x="151" y="1105"/>
                  </a:lnTo>
                  <a:lnTo>
                    <a:pt x="109" y="1168"/>
                  </a:lnTo>
                  <a:lnTo>
                    <a:pt x="109" y="1168"/>
                  </a:lnTo>
                  <a:cubicBezTo>
                    <a:pt x="98" y="1163"/>
                    <a:pt x="87" y="1159"/>
                    <a:pt x="76" y="1155"/>
                  </a:cubicBezTo>
                  <a:cubicBezTo>
                    <a:pt x="68" y="1146"/>
                    <a:pt x="59" y="1144"/>
                    <a:pt x="52" y="1144"/>
                  </a:cubicBezTo>
                  <a:cubicBezTo>
                    <a:pt x="37" y="1144"/>
                    <a:pt x="26" y="1155"/>
                    <a:pt x="26" y="1155"/>
                  </a:cubicBezTo>
                  <a:cubicBezTo>
                    <a:pt x="1" y="1180"/>
                    <a:pt x="26" y="1205"/>
                    <a:pt x="51" y="1230"/>
                  </a:cubicBezTo>
                  <a:lnTo>
                    <a:pt x="101" y="1255"/>
                  </a:lnTo>
                  <a:cubicBezTo>
                    <a:pt x="110" y="1281"/>
                    <a:pt x="128" y="1292"/>
                    <a:pt x="146" y="1292"/>
                  </a:cubicBezTo>
                  <a:cubicBezTo>
                    <a:pt x="168" y="1292"/>
                    <a:pt x="191" y="1277"/>
                    <a:pt x="201" y="1253"/>
                  </a:cubicBezTo>
                  <a:lnTo>
                    <a:pt x="201" y="1253"/>
                  </a:lnTo>
                  <a:cubicBezTo>
                    <a:pt x="400" y="1391"/>
                    <a:pt x="618" y="1492"/>
                    <a:pt x="854" y="1556"/>
                  </a:cubicBezTo>
                  <a:cubicBezTo>
                    <a:pt x="1005" y="1606"/>
                    <a:pt x="1155" y="1632"/>
                    <a:pt x="1306" y="1632"/>
                  </a:cubicBezTo>
                  <a:cubicBezTo>
                    <a:pt x="1406" y="1606"/>
                    <a:pt x="1507" y="1556"/>
                    <a:pt x="1557" y="1481"/>
                  </a:cubicBezTo>
                  <a:lnTo>
                    <a:pt x="1557" y="1456"/>
                  </a:lnTo>
                  <a:lnTo>
                    <a:pt x="1557" y="1431"/>
                  </a:lnTo>
                  <a:lnTo>
                    <a:pt x="1557" y="1406"/>
                  </a:lnTo>
                  <a:lnTo>
                    <a:pt x="1557" y="1355"/>
                  </a:lnTo>
                  <a:cubicBezTo>
                    <a:pt x="1557" y="1305"/>
                    <a:pt x="1557" y="1255"/>
                    <a:pt x="1557" y="1205"/>
                  </a:cubicBezTo>
                  <a:cubicBezTo>
                    <a:pt x="1532" y="1130"/>
                    <a:pt x="1481" y="1029"/>
                    <a:pt x="1431" y="979"/>
                  </a:cubicBezTo>
                  <a:cubicBezTo>
                    <a:pt x="1381" y="904"/>
                    <a:pt x="1331" y="854"/>
                    <a:pt x="1256" y="828"/>
                  </a:cubicBezTo>
                  <a:cubicBezTo>
                    <a:pt x="1155" y="728"/>
                    <a:pt x="1055" y="653"/>
                    <a:pt x="929" y="577"/>
                  </a:cubicBezTo>
                  <a:cubicBezTo>
                    <a:pt x="829" y="502"/>
                    <a:pt x="729" y="402"/>
                    <a:pt x="628" y="301"/>
                  </a:cubicBezTo>
                  <a:cubicBezTo>
                    <a:pt x="578" y="251"/>
                    <a:pt x="528" y="226"/>
                    <a:pt x="478" y="151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2790650" y="3831150"/>
              <a:ext cx="39575" cy="33350"/>
            </a:xfrm>
            <a:custGeom>
              <a:avLst/>
              <a:gdLst/>
              <a:ahLst/>
              <a:cxnLst/>
              <a:rect l="l" t="t" r="r" b="b"/>
              <a:pathLst>
                <a:path w="1583" h="1334" extrusionOk="0">
                  <a:moveTo>
                    <a:pt x="478" y="1"/>
                  </a:moveTo>
                  <a:cubicBezTo>
                    <a:pt x="472" y="1"/>
                    <a:pt x="465" y="7"/>
                    <a:pt x="453" y="20"/>
                  </a:cubicBezTo>
                  <a:cubicBezTo>
                    <a:pt x="453" y="20"/>
                    <a:pt x="453" y="45"/>
                    <a:pt x="453" y="45"/>
                  </a:cubicBezTo>
                  <a:cubicBezTo>
                    <a:pt x="654" y="221"/>
                    <a:pt x="829" y="396"/>
                    <a:pt x="1005" y="572"/>
                  </a:cubicBezTo>
                  <a:cubicBezTo>
                    <a:pt x="1080" y="672"/>
                    <a:pt x="1156" y="748"/>
                    <a:pt x="1231" y="848"/>
                  </a:cubicBezTo>
                  <a:cubicBezTo>
                    <a:pt x="1256" y="898"/>
                    <a:pt x="1281" y="948"/>
                    <a:pt x="1306" y="999"/>
                  </a:cubicBezTo>
                  <a:cubicBezTo>
                    <a:pt x="1331" y="1049"/>
                    <a:pt x="1306" y="1049"/>
                    <a:pt x="1331" y="1049"/>
                  </a:cubicBezTo>
                  <a:cubicBezTo>
                    <a:pt x="1260" y="1067"/>
                    <a:pt x="1189" y="1084"/>
                    <a:pt x="1127" y="1084"/>
                  </a:cubicBezTo>
                  <a:cubicBezTo>
                    <a:pt x="1101" y="1084"/>
                    <a:pt x="1077" y="1081"/>
                    <a:pt x="1055" y="1074"/>
                  </a:cubicBezTo>
                  <a:cubicBezTo>
                    <a:pt x="930" y="1074"/>
                    <a:pt x="829" y="1024"/>
                    <a:pt x="704" y="999"/>
                  </a:cubicBezTo>
                  <a:cubicBezTo>
                    <a:pt x="478" y="898"/>
                    <a:pt x="252" y="798"/>
                    <a:pt x="51" y="672"/>
                  </a:cubicBezTo>
                  <a:lnTo>
                    <a:pt x="51" y="697"/>
                  </a:lnTo>
                  <a:lnTo>
                    <a:pt x="1" y="697"/>
                  </a:lnTo>
                  <a:cubicBezTo>
                    <a:pt x="1" y="723"/>
                    <a:pt x="1" y="748"/>
                    <a:pt x="1" y="773"/>
                  </a:cubicBezTo>
                  <a:cubicBezTo>
                    <a:pt x="202" y="923"/>
                    <a:pt x="403" y="1074"/>
                    <a:pt x="628" y="1199"/>
                  </a:cubicBezTo>
                  <a:cubicBezTo>
                    <a:pt x="754" y="1250"/>
                    <a:pt x="879" y="1300"/>
                    <a:pt x="1005" y="1325"/>
                  </a:cubicBezTo>
                  <a:cubicBezTo>
                    <a:pt x="1046" y="1331"/>
                    <a:pt x="1086" y="1334"/>
                    <a:pt x="1125" y="1334"/>
                  </a:cubicBezTo>
                  <a:cubicBezTo>
                    <a:pt x="1250" y="1334"/>
                    <a:pt x="1361" y="1301"/>
                    <a:pt x="1457" y="1225"/>
                  </a:cubicBezTo>
                  <a:cubicBezTo>
                    <a:pt x="1557" y="1149"/>
                    <a:pt x="1582" y="1024"/>
                    <a:pt x="1507" y="923"/>
                  </a:cubicBezTo>
                  <a:cubicBezTo>
                    <a:pt x="1482" y="848"/>
                    <a:pt x="1457" y="773"/>
                    <a:pt x="1407" y="723"/>
                  </a:cubicBezTo>
                  <a:cubicBezTo>
                    <a:pt x="1331" y="622"/>
                    <a:pt x="1231" y="522"/>
                    <a:pt x="1130" y="446"/>
                  </a:cubicBezTo>
                  <a:cubicBezTo>
                    <a:pt x="930" y="296"/>
                    <a:pt x="729" y="145"/>
                    <a:pt x="503" y="20"/>
                  </a:cubicBezTo>
                  <a:cubicBezTo>
                    <a:pt x="490" y="7"/>
                    <a:pt x="484" y="1"/>
                    <a:pt x="478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2764300" y="3848100"/>
              <a:ext cx="48350" cy="33125"/>
            </a:xfrm>
            <a:custGeom>
              <a:avLst/>
              <a:gdLst/>
              <a:ahLst/>
              <a:cxnLst/>
              <a:rect l="l" t="t" r="r" b="b"/>
              <a:pathLst>
                <a:path w="1934" h="1325" extrusionOk="0">
                  <a:moveTo>
                    <a:pt x="1093" y="1"/>
                  </a:moveTo>
                  <a:cubicBezTo>
                    <a:pt x="1086" y="1"/>
                    <a:pt x="1080" y="7"/>
                    <a:pt x="1080" y="19"/>
                  </a:cubicBezTo>
                  <a:cubicBezTo>
                    <a:pt x="1055" y="19"/>
                    <a:pt x="1055" y="45"/>
                    <a:pt x="1080" y="45"/>
                  </a:cubicBezTo>
                  <a:cubicBezTo>
                    <a:pt x="1080" y="45"/>
                    <a:pt x="1231" y="220"/>
                    <a:pt x="1406" y="446"/>
                  </a:cubicBezTo>
                  <a:cubicBezTo>
                    <a:pt x="1532" y="597"/>
                    <a:pt x="1607" y="747"/>
                    <a:pt x="1682" y="898"/>
                  </a:cubicBezTo>
                  <a:cubicBezTo>
                    <a:pt x="1708" y="948"/>
                    <a:pt x="1708" y="1023"/>
                    <a:pt x="1682" y="1074"/>
                  </a:cubicBezTo>
                  <a:cubicBezTo>
                    <a:pt x="1657" y="1111"/>
                    <a:pt x="1657" y="1118"/>
                    <a:pt x="1657" y="1118"/>
                  </a:cubicBezTo>
                  <a:cubicBezTo>
                    <a:pt x="1657" y="1118"/>
                    <a:pt x="1657" y="1116"/>
                    <a:pt x="1654" y="1116"/>
                  </a:cubicBezTo>
                  <a:cubicBezTo>
                    <a:pt x="1651" y="1116"/>
                    <a:pt x="1645" y="1118"/>
                    <a:pt x="1632" y="1124"/>
                  </a:cubicBezTo>
                  <a:lnTo>
                    <a:pt x="1482" y="1124"/>
                  </a:lnTo>
                  <a:cubicBezTo>
                    <a:pt x="1381" y="1099"/>
                    <a:pt x="1306" y="1074"/>
                    <a:pt x="1206" y="1049"/>
                  </a:cubicBezTo>
                  <a:cubicBezTo>
                    <a:pt x="1105" y="1023"/>
                    <a:pt x="1005" y="973"/>
                    <a:pt x="929" y="948"/>
                  </a:cubicBezTo>
                  <a:cubicBezTo>
                    <a:pt x="829" y="898"/>
                    <a:pt x="754" y="848"/>
                    <a:pt x="678" y="823"/>
                  </a:cubicBezTo>
                  <a:cubicBezTo>
                    <a:pt x="603" y="772"/>
                    <a:pt x="528" y="747"/>
                    <a:pt x="453" y="697"/>
                  </a:cubicBezTo>
                  <a:cubicBezTo>
                    <a:pt x="402" y="647"/>
                    <a:pt x="327" y="622"/>
                    <a:pt x="277" y="572"/>
                  </a:cubicBezTo>
                  <a:lnTo>
                    <a:pt x="151" y="471"/>
                  </a:lnTo>
                  <a:lnTo>
                    <a:pt x="26" y="396"/>
                  </a:lnTo>
                  <a:cubicBezTo>
                    <a:pt x="26" y="396"/>
                    <a:pt x="1" y="371"/>
                    <a:pt x="1" y="371"/>
                  </a:cubicBezTo>
                  <a:cubicBezTo>
                    <a:pt x="1" y="396"/>
                    <a:pt x="1" y="421"/>
                    <a:pt x="1" y="421"/>
                  </a:cubicBezTo>
                  <a:lnTo>
                    <a:pt x="101" y="547"/>
                  </a:lnTo>
                  <a:lnTo>
                    <a:pt x="227" y="672"/>
                  </a:lnTo>
                  <a:cubicBezTo>
                    <a:pt x="277" y="722"/>
                    <a:pt x="327" y="772"/>
                    <a:pt x="402" y="823"/>
                  </a:cubicBezTo>
                  <a:cubicBezTo>
                    <a:pt x="478" y="873"/>
                    <a:pt x="553" y="923"/>
                    <a:pt x="628" y="973"/>
                  </a:cubicBezTo>
                  <a:cubicBezTo>
                    <a:pt x="704" y="1023"/>
                    <a:pt x="779" y="1074"/>
                    <a:pt x="879" y="1124"/>
                  </a:cubicBezTo>
                  <a:cubicBezTo>
                    <a:pt x="980" y="1174"/>
                    <a:pt x="1055" y="1224"/>
                    <a:pt x="1180" y="1249"/>
                  </a:cubicBezTo>
                  <a:cubicBezTo>
                    <a:pt x="1281" y="1274"/>
                    <a:pt x="1381" y="1299"/>
                    <a:pt x="1507" y="1325"/>
                  </a:cubicBezTo>
                  <a:lnTo>
                    <a:pt x="1682" y="1325"/>
                  </a:lnTo>
                  <a:cubicBezTo>
                    <a:pt x="1733" y="1325"/>
                    <a:pt x="1783" y="1325"/>
                    <a:pt x="1808" y="1299"/>
                  </a:cubicBezTo>
                  <a:lnTo>
                    <a:pt x="1833" y="1299"/>
                  </a:lnTo>
                  <a:lnTo>
                    <a:pt x="1858" y="1274"/>
                  </a:lnTo>
                  <a:lnTo>
                    <a:pt x="1858" y="1249"/>
                  </a:lnTo>
                  <a:lnTo>
                    <a:pt x="1883" y="1224"/>
                  </a:lnTo>
                  <a:cubicBezTo>
                    <a:pt x="1933" y="1099"/>
                    <a:pt x="1933" y="948"/>
                    <a:pt x="1883" y="823"/>
                  </a:cubicBezTo>
                  <a:cubicBezTo>
                    <a:pt x="1783" y="647"/>
                    <a:pt x="1682" y="496"/>
                    <a:pt x="1532" y="346"/>
                  </a:cubicBezTo>
                  <a:cubicBezTo>
                    <a:pt x="1431" y="270"/>
                    <a:pt x="1331" y="170"/>
                    <a:pt x="1231" y="95"/>
                  </a:cubicBezTo>
                  <a:lnTo>
                    <a:pt x="1105" y="19"/>
                  </a:lnTo>
                  <a:cubicBezTo>
                    <a:pt x="1105" y="7"/>
                    <a:pt x="1099" y="1"/>
                    <a:pt x="1093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2797575" y="3227329"/>
              <a:ext cx="131600" cy="112550"/>
            </a:xfrm>
            <a:custGeom>
              <a:avLst/>
              <a:gdLst/>
              <a:ahLst/>
              <a:cxnLst/>
              <a:rect l="l" t="t" r="r" b="b"/>
              <a:pathLst>
                <a:path w="5264" h="4502" extrusionOk="0">
                  <a:moveTo>
                    <a:pt x="2977" y="1"/>
                  </a:moveTo>
                  <a:cubicBezTo>
                    <a:pt x="2449" y="1"/>
                    <a:pt x="1908" y="189"/>
                    <a:pt x="1456" y="611"/>
                  </a:cubicBezTo>
                  <a:cubicBezTo>
                    <a:pt x="0" y="1966"/>
                    <a:pt x="904" y="4401"/>
                    <a:pt x="2886" y="4501"/>
                  </a:cubicBezTo>
                  <a:cubicBezTo>
                    <a:pt x="2902" y="4501"/>
                    <a:pt x="2918" y="4502"/>
                    <a:pt x="2934" y="4502"/>
                  </a:cubicBezTo>
                  <a:cubicBezTo>
                    <a:pt x="4168" y="4502"/>
                    <a:pt x="5196" y="3532"/>
                    <a:pt x="5246" y="2292"/>
                  </a:cubicBezTo>
                  <a:cubicBezTo>
                    <a:pt x="5263" y="926"/>
                    <a:pt x="4148" y="1"/>
                    <a:pt x="2977" y="1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3059850" y="3231329"/>
              <a:ext cx="131400" cy="112350"/>
            </a:xfrm>
            <a:custGeom>
              <a:avLst/>
              <a:gdLst/>
              <a:ahLst/>
              <a:cxnLst/>
              <a:rect l="l" t="t" r="r" b="b"/>
              <a:pathLst>
                <a:path w="5256" h="4494" extrusionOk="0">
                  <a:moveTo>
                    <a:pt x="2970" y="0"/>
                  </a:moveTo>
                  <a:cubicBezTo>
                    <a:pt x="2435" y="0"/>
                    <a:pt x="1887" y="194"/>
                    <a:pt x="1431" y="627"/>
                  </a:cubicBezTo>
                  <a:cubicBezTo>
                    <a:pt x="0" y="1982"/>
                    <a:pt x="904" y="4416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2" y="4494"/>
                    <a:pt x="5172" y="3532"/>
                    <a:pt x="5221" y="2308"/>
                  </a:cubicBezTo>
                  <a:cubicBezTo>
                    <a:pt x="5255" y="929"/>
                    <a:pt x="4142" y="0"/>
                    <a:pt x="2970" y="0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2699050" y="3209700"/>
              <a:ext cx="74700" cy="44050"/>
            </a:xfrm>
            <a:custGeom>
              <a:avLst/>
              <a:gdLst/>
              <a:ahLst/>
              <a:cxnLst/>
              <a:rect l="l" t="t" r="r" b="b"/>
              <a:pathLst>
                <a:path w="2988" h="1762" extrusionOk="0">
                  <a:moveTo>
                    <a:pt x="1524" y="0"/>
                  </a:moveTo>
                  <a:cubicBezTo>
                    <a:pt x="1279" y="0"/>
                    <a:pt x="1022" y="71"/>
                    <a:pt x="804" y="181"/>
                  </a:cubicBezTo>
                  <a:cubicBezTo>
                    <a:pt x="578" y="306"/>
                    <a:pt x="402" y="457"/>
                    <a:pt x="252" y="632"/>
                  </a:cubicBezTo>
                  <a:cubicBezTo>
                    <a:pt x="126" y="783"/>
                    <a:pt x="51" y="934"/>
                    <a:pt x="1" y="1109"/>
                  </a:cubicBezTo>
                  <a:cubicBezTo>
                    <a:pt x="1" y="1159"/>
                    <a:pt x="1" y="1235"/>
                    <a:pt x="1" y="1285"/>
                  </a:cubicBezTo>
                  <a:lnTo>
                    <a:pt x="1" y="1335"/>
                  </a:lnTo>
                  <a:cubicBezTo>
                    <a:pt x="21" y="1397"/>
                    <a:pt x="59" y="1442"/>
                    <a:pt x="113" y="1442"/>
                  </a:cubicBezTo>
                  <a:cubicBezTo>
                    <a:pt x="125" y="1442"/>
                    <a:pt x="138" y="1440"/>
                    <a:pt x="151" y="1436"/>
                  </a:cubicBezTo>
                  <a:cubicBezTo>
                    <a:pt x="226" y="1436"/>
                    <a:pt x="277" y="1385"/>
                    <a:pt x="277" y="1335"/>
                  </a:cubicBezTo>
                  <a:lnTo>
                    <a:pt x="277" y="1285"/>
                  </a:lnTo>
                  <a:cubicBezTo>
                    <a:pt x="302" y="1260"/>
                    <a:pt x="302" y="1235"/>
                    <a:pt x="302" y="1210"/>
                  </a:cubicBezTo>
                  <a:cubicBezTo>
                    <a:pt x="377" y="1109"/>
                    <a:pt x="452" y="1009"/>
                    <a:pt x="553" y="934"/>
                  </a:cubicBezTo>
                  <a:cubicBezTo>
                    <a:pt x="829" y="658"/>
                    <a:pt x="1205" y="532"/>
                    <a:pt x="1607" y="532"/>
                  </a:cubicBezTo>
                  <a:cubicBezTo>
                    <a:pt x="1707" y="532"/>
                    <a:pt x="1783" y="557"/>
                    <a:pt x="1883" y="582"/>
                  </a:cubicBezTo>
                  <a:cubicBezTo>
                    <a:pt x="1933" y="607"/>
                    <a:pt x="1983" y="607"/>
                    <a:pt x="2008" y="632"/>
                  </a:cubicBezTo>
                  <a:lnTo>
                    <a:pt x="2084" y="683"/>
                  </a:lnTo>
                  <a:lnTo>
                    <a:pt x="2159" y="733"/>
                  </a:lnTo>
                  <a:cubicBezTo>
                    <a:pt x="2209" y="758"/>
                    <a:pt x="2209" y="783"/>
                    <a:pt x="2259" y="808"/>
                  </a:cubicBezTo>
                  <a:cubicBezTo>
                    <a:pt x="2310" y="833"/>
                    <a:pt x="2335" y="883"/>
                    <a:pt x="2360" y="908"/>
                  </a:cubicBezTo>
                  <a:cubicBezTo>
                    <a:pt x="2410" y="984"/>
                    <a:pt x="2460" y="1034"/>
                    <a:pt x="2510" y="1109"/>
                  </a:cubicBezTo>
                  <a:cubicBezTo>
                    <a:pt x="2611" y="1285"/>
                    <a:pt x="2661" y="1436"/>
                    <a:pt x="2711" y="1611"/>
                  </a:cubicBezTo>
                  <a:cubicBezTo>
                    <a:pt x="2711" y="1687"/>
                    <a:pt x="2761" y="1762"/>
                    <a:pt x="2837" y="1762"/>
                  </a:cubicBezTo>
                  <a:cubicBezTo>
                    <a:pt x="2912" y="1762"/>
                    <a:pt x="2987" y="1712"/>
                    <a:pt x="2987" y="1636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12" y="1109"/>
                    <a:pt x="2862" y="934"/>
                  </a:cubicBezTo>
                  <a:cubicBezTo>
                    <a:pt x="2812" y="833"/>
                    <a:pt x="2761" y="733"/>
                    <a:pt x="2686" y="632"/>
                  </a:cubicBezTo>
                  <a:cubicBezTo>
                    <a:pt x="2661" y="582"/>
                    <a:pt x="2611" y="532"/>
                    <a:pt x="2586" y="482"/>
                  </a:cubicBezTo>
                  <a:cubicBezTo>
                    <a:pt x="2536" y="432"/>
                    <a:pt x="2460" y="381"/>
                    <a:pt x="2435" y="331"/>
                  </a:cubicBezTo>
                  <a:lnTo>
                    <a:pt x="2360" y="281"/>
                  </a:lnTo>
                  <a:lnTo>
                    <a:pt x="2259" y="231"/>
                  </a:lnTo>
                  <a:cubicBezTo>
                    <a:pt x="2209" y="181"/>
                    <a:pt x="2134" y="156"/>
                    <a:pt x="2084" y="105"/>
                  </a:cubicBezTo>
                  <a:cubicBezTo>
                    <a:pt x="1933" y="55"/>
                    <a:pt x="1783" y="30"/>
                    <a:pt x="1632" y="5"/>
                  </a:cubicBezTo>
                  <a:cubicBezTo>
                    <a:pt x="1596" y="2"/>
                    <a:pt x="1560" y="0"/>
                    <a:pt x="1524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3244950" y="3211075"/>
              <a:ext cx="74700" cy="44100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632" y="0"/>
                  </a:moveTo>
                  <a:cubicBezTo>
                    <a:pt x="1356" y="0"/>
                    <a:pt x="1055" y="50"/>
                    <a:pt x="804" y="201"/>
                  </a:cubicBezTo>
                  <a:cubicBezTo>
                    <a:pt x="578" y="301"/>
                    <a:pt x="402" y="452"/>
                    <a:pt x="252" y="628"/>
                  </a:cubicBezTo>
                  <a:cubicBezTo>
                    <a:pt x="126" y="778"/>
                    <a:pt x="51" y="929"/>
                    <a:pt x="1" y="1104"/>
                  </a:cubicBezTo>
                  <a:cubicBezTo>
                    <a:pt x="1" y="1180"/>
                    <a:pt x="1" y="1230"/>
                    <a:pt x="1" y="1280"/>
                  </a:cubicBezTo>
                  <a:lnTo>
                    <a:pt x="1" y="1330"/>
                  </a:lnTo>
                  <a:cubicBezTo>
                    <a:pt x="21" y="1392"/>
                    <a:pt x="76" y="1437"/>
                    <a:pt x="136" y="1437"/>
                  </a:cubicBezTo>
                  <a:cubicBezTo>
                    <a:pt x="150" y="1437"/>
                    <a:pt x="163" y="1435"/>
                    <a:pt x="176" y="1431"/>
                  </a:cubicBezTo>
                  <a:cubicBezTo>
                    <a:pt x="226" y="1431"/>
                    <a:pt x="252" y="1381"/>
                    <a:pt x="277" y="1330"/>
                  </a:cubicBezTo>
                  <a:cubicBezTo>
                    <a:pt x="277" y="1330"/>
                    <a:pt x="277" y="1305"/>
                    <a:pt x="277" y="1305"/>
                  </a:cubicBezTo>
                  <a:lnTo>
                    <a:pt x="302" y="1230"/>
                  </a:lnTo>
                  <a:cubicBezTo>
                    <a:pt x="377" y="1104"/>
                    <a:pt x="452" y="1029"/>
                    <a:pt x="553" y="929"/>
                  </a:cubicBezTo>
                  <a:cubicBezTo>
                    <a:pt x="829" y="678"/>
                    <a:pt x="1205" y="527"/>
                    <a:pt x="1607" y="527"/>
                  </a:cubicBezTo>
                  <a:cubicBezTo>
                    <a:pt x="1707" y="527"/>
                    <a:pt x="1783" y="552"/>
                    <a:pt x="1883" y="577"/>
                  </a:cubicBezTo>
                  <a:cubicBezTo>
                    <a:pt x="1933" y="603"/>
                    <a:pt x="1983" y="628"/>
                    <a:pt x="2008" y="653"/>
                  </a:cubicBezTo>
                  <a:lnTo>
                    <a:pt x="2084" y="678"/>
                  </a:lnTo>
                  <a:lnTo>
                    <a:pt x="2134" y="728"/>
                  </a:lnTo>
                  <a:cubicBezTo>
                    <a:pt x="2209" y="778"/>
                    <a:pt x="2209" y="803"/>
                    <a:pt x="2259" y="828"/>
                  </a:cubicBezTo>
                  <a:cubicBezTo>
                    <a:pt x="2310" y="853"/>
                    <a:pt x="2335" y="879"/>
                    <a:pt x="2360" y="904"/>
                  </a:cubicBezTo>
                  <a:cubicBezTo>
                    <a:pt x="2410" y="979"/>
                    <a:pt x="2460" y="1054"/>
                    <a:pt x="2510" y="1130"/>
                  </a:cubicBezTo>
                  <a:cubicBezTo>
                    <a:pt x="2611" y="1280"/>
                    <a:pt x="2661" y="1456"/>
                    <a:pt x="2711" y="1632"/>
                  </a:cubicBezTo>
                  <a:cubicBezTo>
                    <a:pt x="2711" y="1719"/>
                    <a:pt x="2780" y="1763"/>
                    <a:pt x="2849" y="1763"/>
                  </a:cubicBezTo>
                  <a:cubicBezTo>
                    <a:pt x="2918" y="1763"/>
                    <a:pt x="2987" y="1719"/>
                    <a:pt x="2987" y="1632"/>
                  </a:cubicBezTo>
                  <a:cubicBezTo>
                    <a:pt x="2987" y="1556"/>
                    <a:pt x="2987" y="1506"/>
                    <a:pt x="2987" y="1431"/>
                  </a:cubicBezTo>
                  <a:cubicBezTo>
                    <a:pt x="2962" y="1255"/>
                    <a:pt x="2912" y="1104"/>
                    <a:pt x="2862" y="954"/>
                  </a:cubicBezTo>
                  <a:cubicBezTo>
                    <a:pt x="2812" y="828"/>
                    <a:pt x="2761" y="728"/>
                    <a:pt x="2686" y="628"/>
                  </a:cubicBezTo>
                  <a:cubicBezTo>
                    <a:pt x="2661" y="577"/>
                    <a:pt x="2611" y="527"/>
                    <a:pt x="2586" y="477"/>
                  </a:cubicBezTo>
                  <a:cubicBezTo>
                    <a:pt x="2536" y="427"/>
                    <a:pt x="2460" y="377"/>
                    <a:pt x="2435" y="352"/>
                  </a:cubicBezTo>
                  <a:lnTo>
                    <a:pt x="2360" y="276"/>
                  </a:lnTo>
                  <a:lnTo>
                    <a:pt x="2259" y="226"/>
                  </a:lnTo>
                  <a:cubicBezTo>
                    <a:pt x="2209" y="176"/>
                    <a:pt x="2134" y="151"/>
                    <a:pt x="2084" y="126"/>
                  </a:cubicBezTo>
                  <a:cubicBezTo>
                    <a:pt x="1933" y="50"/>
                    <a:pt x="1783" y="25"/>
                    <a:pt x="1632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2757400" y="3101575"/>
              <a:ext cx="217775" cy="186075"/>
            </a:xfrm>
            <a:custGeom>
              <a:avLst/>
              <a:gdLst/>
              <a:ahLst/>
              <a:cxnLst/>
              <a:rect l="l" t="t" r="r" b="b"/>
              <a:pathLst>
                <a:path w="8711" h="7443" extrusionOk="0">
                  <a:moveTo>
                    <a:pt x="4970" y="942"/>
                  </a:moveTo>
                  <a:lnTo>
                    <a:pt x="4970" y="967"/>
                  </a:lnTo>
                  <a:cubicBezTo>
                    <a:pt x="6501" y="967"/>
                    <a:pt x="7756" y="2197"/>
                    <a:pt x="7756" y="3728"/>
                  </a:cubicBezTo>
                  <a:cubicBezTo>
                    <a:pt x="7756" y="5406"/>
                    <a:pt x="6394" y="6511"/>
                    <a:pt x="4969" y="6511"/>
                  </a:cubicBezTo>
                  <a:cubicBezTo>
                    <a:pt x="4283" y="6511"/>
                    <a:pt x="3583" y="6256"/>
                    <a:pt x="3013" y="5685"/>
                  </a:cubicBezTo>
                  <a:cubicBezTo>
                    <a:pt x="1256" y="3953"/>
                    <a:pt x="2486" y="942"/>
                    <a:pt x="4970" y="942"/>
                  </a:cubicBezTo>
                  <a:close/>
                  <a:moveTo>
                    <a:pt x="4948" y="1"/>
                  </a:moveTo>
                  <a:cubicBezTo>
                    <a:pt x="4032" y="1"/>
                    <a:pt x="3097" y="338"/>
                    <a:pt x="2335" y="1092"/>
                  </a:cubicBezTo>
                  <a:cubicBezTo>
                    <a:pt x="1" y="3451"/>
                    <a:pt x="1657" y="7442"/>
                    <a:pt x="4970" y="7442"/>
                  </a:cubicBezTo>
                  <a:cubicBezTo>
                    <a:pt x="7028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2997725" y="3101575"/>
              <a:ext cx="217750" cy="186075"/>
            </a:xfrm>
            <a:custGeom>
              <a:avLst/>
              <a:gdLst/>
              <a:ahLst/>
              <a:cxnLst/>
              <a:rect l="l" t="t" r="r" b="b"/>
              <a:pathLst>
                <a:path w="8710" h="7443" extrusionOk="0">
                  <a:moveTo>
                    <a:pt x="4995" y="942"/>
                  </a:moveTo>
                  <a:lnTo>
                    <a:pt x="4995" y="967"/>
                  </a:lnTo>
                  <a:cubicBezTo>
                    <a:pt x="5010" y="966"/>
                    <a:pt x="5025" y="966"/>
                    <a:pt x="5040" y="966"/>
                  </a:cubicBezTo>
                  <a:cubicBezTo>
                    <a:pt x="6550" y="966"/>
                    <a:pt x="7756" y="2212"/>
                    <a:pt x="7781" y="3728"/>
                  </a:cubicBezTo>
                  <a:cubicBezTo>
                    <a:pt x="7781" y="5406"/>
                    <a:pt x="6408" y="6511"/>
                    <a:pt x="4975" y="6511"/>
                  </a:cubicBezTo>
                  <a:cubicBezTo>
                    <a:pt x="4286" y="6511"/>
                    <a:pt x="3583" y="6256"/>
                    <a:pt x="3012" y="5685"/>
                  </a:cubicBezTo>
                  <a:cubicBezTo>
                    <a:pt x="1281" y="3953"/>
                    <a:pt x="2510" y="942"/>
                    <a:pt x="4995" y="942"/>
                  </a:cubicBezTo>
                  <a:close/>
                  <a:moveTo>
                    <a:pt x="4956" y="1"/>
                  </a:moveTo>
                  <a:cubicBezTo>
                    <a:pt x="4043" y="1"/>
                    <a:pt x="3114" y="338"/>
                    <a:pt x="2360" y="1092"/>
                  </a:cubicBezTo>
                  <a:cubicBezTo>
                    <a:pt x="1" y="3451"/>
                    <a:pt x="1682" y="7442"/>
                    <a:pt x="4995" y="7442"/>
                  </a:cubicBezTo>
                  <a:cubicBezTo>
                    <a:pt x="7053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2984550" y="3196125"/>
              <a:ext cx="55875" cy="49650"/>
            </a:xfrm>
            <a:custGeom>
              <a:avLst/>
              <a:gdLst/>
              <a:ahLst/>
              <a:cxnLst/>
              <a:rect l="l" t="t" r="r" b="b"/>
              <a:pathLst>
                <a:path w="2235" h="1986" extrusionOk="0">
                  <a:moveTo>
                    <a:pt x="1537" y="1"/>
                  </a:moveTo>
                  <a:cubicBezTo>
                    <a:pt x="1441" y="1"/>
                    <a:pt x="1370" y="115"/>
                    <a:pt x="1431" y="197"/>
                  </a:cubicBezTo>
                  <a:cubicBezTo>
                    <a:pt x="1456" y="197"/>
                    <a:pt x="1481" y="247"/>
                    <a:pt x="1532" y="322"/>
                  </a:cubicBezTo>
                  <a:cubicBezTo>
                    <a:pt x="1582" y="397"/>
                    <a:pt x="1632" y="523"/>
                    <a:pt x="1682" y="623"/>
                  </a:cubicBezTo>
                  <a:cubicBezTo>
                    <a:pt x="1732" y="749"/>
                    <a:pt x="1757" y="874"/>
                    <a:pt x="1757" y="1025"/>
                  </a:cubicBezTo>
                  <a:cubicBezTo>
                    <a:pt x="1732" y="1075"/>
                    <a:pt x="1707" y="1125"/>
                    <a:pt x="1682" y="1201"/>
                  </a:cubicBezTo>
                  <a:cubicBezTo>
                    <a:pt x="1657" y="1226"/>
                    <a:pt x="1632" y="1251"/>
                    <a:pt x="1607" y="1276"/>
                  </a:cubicBezTo>
                  <a:lnTo>
                    <a:pt x="1582" y="1301"/>
                  </a:lnTo>
                  <a:lnTo>
                    <a:pt x="1506" y="1351"/>
                  </a:lnTo>
                  <a:cubicBezTo>
                    <a:pt x="1481" y="1376"/>
                    <a:pt x="1456" y="1401"/>
                    <a:pt x="1406" y="1426"/>
                  </a:cubicBezTo>
                  <a:cubicBezTo>
                    <a:pt x="1381" y="1451"/>
                    <a:pt x="1356" y="1451"/>
                    <a:pt x="1306" y="1477"/>
                  </a:cubicBezTo>
                  <a:cubicBezTo>
                    <a:pt x="1230" y="1502"/>
                    <a:pt x="1155" y="1527"/>
                    <a:pt x="1080" y="1552"/>
                  </a:cubicBezTo>
                  <a:cubicBezTo>
                    <a:pt x="929" y="1552"/>
                    <a:pt x="779" y="1552"/>
                    <a:pt x="628" y="1502"/>
                  </a:cubicBezTo>
                  <a:cubicBezTo>
                    <a:pt x="528" y="1477"/>
                    <a:pt x="402" y="1451"/>
                    <a:pt x="302" y="1401"/>
                  </a:cubicBezTo>
                  <a:lnTo>
                    <a:pt x="176" y="1351"/>
                  </a:lnTo>
                  <a:cubicBezTo>
                    <a:pt x="155" y="1341"/>
                    <a:pt x="135" y="1335"/>
                    <a:pt x="116" y="1335"/>
                  </a:cubicBezTo>
                  <a:cubicBezTo>
                    <a:pt x="89" y="1335"/>
                    <a:pt x="65" y="1347"/>
                    <a:pt x="51" y="1376"/>
                  </a:cubicBezTo>
                  <a:cubicBezTo>
                    <a:pt x="1" y="1426"/>
                    <a:pt x="1" y="1502"/>
                    <a:pt x="51" y="1552"/>
                  </a:cubicBezTo>
                  <a:cubicBezTo>
                    <a:pt x="76" y="1577"/>
                    <a:pt x="126" y="1627"/>
                    <a:pt x="176" y="1652"/>
                  </a:cubicBezTo>
                  <a:cubicBezTo>
                    <a:pt x="277" y="1753"/>
                    <a:pt x="402" y="1803"/>
                    <a:pt x="528" y="1878"/>
                  </a:cubicBezTo>
                  <a:cubicBezTo>
                    <a:pt x="693" y="1940"/>
                    <a:pt x="858" y="1985"/>
                    <a:pt x="1023" y="1985"/>
                  </a:cubicBezTo>
                  <a:cubicBezTo>
                    <a:pt x="1059" y="1985"/>
                    <a:pt x="1094" y="1983"/>
                    <a:pt x="1130" y="1979"/>
                  </a:cubicBezTo>
                  <a:cubicBezTo>
                    <a:pt x="1255" y="1979"/>
                    <a:pt x="1381" y="1953"/>
                    <a:pt x="1506" y="1903"/>
                  </a:cubicBezTo>
                  <a:cubicBezTo>
                    <a:pt x="1607" y="1878"/>
                    <a:pt x="1732" y="1803"/>
                    <a:pt x="1833" y="1728"/>
                  </a:cubicBezTo>
                  <a:lnTo>
                    <a:pt x="1883" y="1677"/>
                  </a:lnTo>
                  <a:lnTo>
                    <a:pt x="1933" y="1652"/>
                  </a:lnTo>
                  <a:cubicBezTo>
                    <a:pt x="1933" y="1627"/>
                    <a:pt x="1958" y="1602"/>
                    <a:pt x="1958" y="1602"/>
                  </a:cubicBezTo>
                  <a:cubicBezTo>
                    <a:pt x="2008" y="1552"/>
                    <a:pt x="2059" y="1502"/>
                    <a:pt x="2084" y="1451"/>
                  </a:cubicBezTo>
                  <a:cubicBezTo>
                    <a:pt x="2159" y="1326"/>
                    <a:pt x="2209" y="1201"/>
                    <a:pt x="2209" y="1050"/>
                  </a:cubicBezTo>
                  <a:cubicBezTo>
                    <a:pt x="2234" y="924"/>
                    <a:pt x="2209" y="799"/>
                    <a:pt x="2159" y="699"/>
                  </a:cubicBezTo>
                  <a:cubicBezTo>
                    <a:pt x="2134" y="598"/>
                    <a:pt x="2084" y="498"/>
                    <a:pt x="2034" y="422"/>
                  </a:cubicBezTo>
                  <a:cubicBezTo>
                    <a:pt x="1958" y="297"/>
                    <a:pt x="1858" y="197"/>
                    <a:pt x="1732" y="121"/>
                  </a:cubicBezTo>
                  <a:cubicBezTo>
                    <a:pt x="1707" y="71"/>
                    <a:pt x="1657" y="46"/>
                    <a:pt x="1607" y="21"/>
                  </a:cubicBezTo>
                  <a:cubicBezTo>
                    <a:pt x="1583" y="7"/>
                    <a:pt x="1560" y="1"/>
                    <a:pt x="1537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87" name="Google Shape;987;p51"/>
          <p:cNvSpPr/>
          <p:nvPr/>
        </p:nvSpPr>
        <p:spPr>
          <a:xfrm rot="9990517">
            <a:off x="7806181" y="3023519"/>
            <a:ext cx="217216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8" name="Google Shape;988;p51"/>
          <p:cNvSpPr/>
          <p:nvPr/>
        </p:nvSpPr>
        <p:spPr>
          <a:xfrm rot="10784874" flipH="1">
            <a:off x="7252804" y="3023521"/>
            <a:ext cx="217213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Rounded Rectangle 101"/>
          <p:cNvSpPr/>
          <p:nvPr/>
        </p:nvSpPr>
        <p:spPr>
          <a:xfrm>
            <a:off x="253803" y="856835"/>
            <a:ext cx="5528317" cy="3318961"/>
          </a:xfrm>
          <a:prstGeom prst="roundRect">
            <a:avLst/>
          </a:prstGeom>
          <a:solidFill>
            <a:srgbClr val="FF73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53803" y="1873599"/>
            <a:ext cx="562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Tìm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kiếm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bài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thơ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vi-VN" sz="2400" dirty="0">
                <a:latin typeface="UTM Androgyne" panose="02040603050506020204" pitchFamily="18" charset="0"/>
                <a:cs typeface="Tahoma" panose="020B0604030504040204" pitchFamily="34" charset="0"/>
              </a:rPr>
              <a:t>hay về ngày 20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/</a:t>
            </a:r>
            <a:r>
              <a:rPr lang="vi-VN" sz="2400" dirty="0">
                <a:latin typeface="UTM Androgyne" panose="02040603050506020204" pitchFamily="18" charset="0"/>
                <a:cs typeface="Tahoma" panose="020B0604030504040204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53710" y="642817"/>
            <a:ext cx="1759778" cy="228114"/>
            <a:chOff x="1688976" y="1584779"/>
            <a:chExt cx="1759778" cy="228114"/>
          </a:xfrm>
        </p:grpSpPr>
        <p:sp>
          <p:nvSpPr>
            <p:cNvPr id="13" name="Curved Down Arrow 12"/>
            <p:cNvSpPr/>
            <p:nvPr/>
          </p:nvSpPr>
          <p:spPr>
            <a:xfrm>
              <a:off x="1688976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08" name="Curved Down Arrow 107"/>
            <p:cNvSpPr/>
            <p:nvPr/>
          </p:nvSpPr>
          <p:spPr>
            <a:xfrm>
              <a:off x="2098546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09" name="Curved Down Arrow 108"/>
            <p:cNvSpPr/>
            <p:nvPr/>
          </p:nvSpPr>
          <p:spPr>
            <a:xfrm>
              <a:off x="2508115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10" name="Curved Down Arrow 109"/>
            <p:cNvSpPr/>
            <p:nvPr/>
          </p:nvSpPr>
          <p:spPr>
            <a:xfrm>
              <a:off x="2964660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7195" y="942937"/>
            <a:ext cx="861361" cy="81574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926504" y="1866734"/>
            <a:ext cx="3844322" cy="562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hay về ngày 20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/</a:t>
            </a:r>
            <a:r>
              <a:rPr lang="vi-VN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744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735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45735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 idx="15"/>
          </p:nvPr>
        </p:nvSpPr>
        <p:spPr>
          <a:xfrm>
            <a:off x="611652" y="1047480"/>
            <a:ext cx="8046573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Google.com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máy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kiếm</a:t>
            </a:r>
            <a:endParaRPr sz="2400" b="1" dirty="0">
              <a:solidFill>
                <a:schemeClr val="tx1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410" name="Google Shape;410;p39"/>
          <p:cNvSpPr txBox="1">
            <a:spLocks noGrp="1"/>
          </p:cNvSpPr>
          <p:nvPr>
            <p:ph type="title" idx="2"/>
          </p:nvPr>
        </p:nvSpPr>
        <p:spPr>
          <a:xfrm>
            <a:off x="5063804" y="2792533"/>
            <a:ext cx="2618563" cy="604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bing.com</a:t>
            </a:r>
            <a:endParaRPr sz="2400" b="1" dirty="0"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grpSp>
        <p:nvGrpSpPr>
          <p:cNvPr id="422" name="Google Shape;422;p39"/>
          <p:cNvGrpSpPr/>
          <p:nvPr/>
        </p:nvGrpSpPr>
        <p:grpSpPr>
          <a:xfrm rot="3287663">
            <a:off x="5265825" y="-728551"/>
            <a:ext cx="1880033" cy="2383945"/>
            <a:chOff x="4211314" y="194464"/>
            <a:chExt cx="1487800" cy="1886580"/>
          </a:xfrm>
        </p:grpSpPr>
        <p:sp>
          <p:nvSpPr>
            <p:cNvPr id="423" name="Google Shape;423;p39"/>
            <p:cNvSpPr/>
            <p:nvPr/>
          </p:nvSpPr>
          <p:spPr>
            <a:xfrm rot="2015395">
              <a:off x="5004868" y="133614"/>
              <a:ext cx="268757" cy="1619275"/>
            </a:xfrm>
            <a:custGeom>
              <a:avLst/>
              <a:gdLst/>
              <a:ahLst/>
              <a:cxnLst/>
              <a:rect l="l" t="t" r="r" b="b"/>
              <a:pathLst>
                <a:path w="2754" h="16593" extrusionOk="0">
                  <a:moveTo>
                    <a:pt x="2211" y="1"/>
                  </a:moveTo>
                  <a:lnTo>
                    <a:pt x="1" y="16480"/>
                  </a:lnTo>
                  <a:lnTo>
                    <a:pt x="918" y="16593"/>
                  </a:lnTo>
                  <a:lnTo>
                    <a:pt x="2754" y="7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39"/>
            <p:cNvSpPr/>
            <p:nvPr/>
          </p:nvSpPr>
          <p:spPr>
            <a:xfrm rot="2015395">
              <a:off x="4466443" y="1515316"/>
              <a:ext cx="133012" cy="306133"/>
            </a:xfrm>
            <a:custGeom>
              <a:avLst/>
              <a:gdLst/>
              <a:ahLst/>
              <a:cxnLst/>
              <a:rect l="l" t="t" r="r" b="b"/>
              <a:pathLst>
                <a:path w="1363" h="3137" extrusionOk="0">
                  <a:moveTo>
                    <a:pt x="705" y="0"/>
                  </a:moveTo>
                  <a:cubicBezTo>
                    <a:pt x="605" y="0"/>
                    <a:pt x="507" y="7"/>
                    <a:pt x="426" y="13"/>
                  </a:cubicBezTo>
                  <a:cubicBezTo>
                    <a:pt x="332" y="893"/>
                    <a:pt x="89" y="1754"/>
                    <a:pt x="89" y="2672"/>
                  </a:cubicBezTo>
                  <a:cubicBezTo>
                    <a:pt x="89" y="2781"/>
                    <a:pt x="1" y="3085"/>
                    <a:pt x="219" y="3085"/>
                  </a:cubicBezTo>
                  <a:cubicBezTo>
                    <a:pt x="225" y="3085"/>
                    <a:pt x="232" y="3085"/>
                    <a:pt x="239" y="3084"/>
                  </a:cubicBezTo>
                  <a:cubicBezTo>
                    <a:pt x="239" y="2897"/>
                    <a:pt x="276" y="2710"/>
                    <a:pt x="314" y="2541"/>
                  </a:cubicBezTo>
                  <a:lnTo>
                    <a:pt x="314" y="2541"/>
                  </a:lnTo>
                  <a:cubicBezTo>
                    <a:pt x="314" y="2728"/>
                    <a:pt x="201" y="2934"/>
                    <a:pt x="351" y="3047"/>
                  </a:cubicBezTo>
                  <a:cubicBezTo>
                    <a:pt x="516" y="3101"/>
                    <a:pt x="690" y="3136"/>
                    <a:pt x="867" y="3136"/>
                  </a:cubicBezTo>
                  <a:cubicBezTo>
                    <a:pt x="932" y="3136"/>
                    <a:pt x="997" y="3132"/>
                    <a:pt x="1063" y="3122"/>
                  </a:cubicBezTo>
                  <a:cubicBezTo>
                    <a:pt x="1138" y="2972"/>
                    <a:pt x="1175" y="2803"/>
                    <a:pt x="1175" y="2635"/>
                  </a:cubicBezTo>
                  <a:cubicBezTo>
                    <a:pt x="1269" y="2260"/>
                    <a:pt x="1306" y="1867"/>
                    <a:pt x="1325" y="1474"/>
                  </a:cubicBezTo>
                  <a:cubicBezTo>
                    <a:pt x="1325" y="1174"/>
                    <a:pt x="1362" y="874"/>
                    <a:pt x="1344" y="593"/>
                  </a:cubicBezTo>
                  <a:cubicBezTo>
                    <a:pt x="1344" y="444"/>
                    <a:pt x="1325" y="219"/>
                    <a:pt x="1213" y="125"/>
                  </a:cubicBezTo>
                  <a:cubicBezTo>
                    <a:pt x="1113" y="25"/>
                    <a:pt x="905" y="0"/>
                    <a:pt x="705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 rot="2015395">
              <a:off x="4594395" y="1493599"/>
              <a:ext cx="98857" cy="84121"/>
            </a:xfrm>
            <a:custGeom>
              <a:avLst/>
              <a:gdLst/>
              <a:ahLst/>
              <a:cxnLst/>
              <a:rect l="l" t="t" r="r" b="b"/>
              <a:pathLst>
                <a:path w="1013" h="862" extrusionOk="0">
                  <a:moveTo>
                    <a:pt x="94" y="0"/>
                  </a:moveTo>
                  <a:lnTo>
                    <a:pt x="1" y="749"/>
                  </a:lnTo>
                  <a:lnTo>
                    <a:pt x="918" y="862"/>
                  </a:lnTo>
                  <a:lnTo>
                    <a:pt x="1012" y="1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 rot="2015395">
              <a:off x="4397797" y="1625205"/>
              <a:ext cx="155457" cy="192248"/>
            </a:xfrm>
            <a:custGeom>
              <a:avLst/>
              <a:gdLst/>
              <a:ahLst/>
              <a:cxnLst/>
              <a:rect l="l" t="t" r="r" b="b"/>
              <a:pathLst>
                <a:path w="1593" h="1970" extrusionOk="0">
                  <a:moveTo>
                    <a:pt x="506" y="0"/>
                  </a:moveTo>
                  <a:lnTo>
                    <a:pt x="506" y="0"/>
                  </a:lnTo>
                  <a:cubicBezTo>
                    <a:pt x="488" y="38"/>
                    <a:pt x="488" y="75"/>
                    <a:pt x="488" y="113"/>
                  </a:cubicBezTo>
                  <a:cubicBezTo>
                    <a:pt x="413" y="206"/>
                    <a:pt x="356" y="319"/>
                    <a:pt x="319" y="431"/>
                  </a:cubicBezTo>
                  <a:cubicBezTo>
                    <a:pt x="300" y="637"/>
                    <a:pt x="338" y="824"/>
                    <a:pt x="282" y="1011"/>
                  </a:cubicBezTo>
                  <a:cubicBezTo>
                    <a:pt x="244" y="1217"/>
                    <a:pt x="1" y="1648"/>
                    <a:pt x="263" y="1779"/>
                  </a:cubicBezTo>
                  <a:cubicBezTo>
                    <a:pt x="338" y="1835"/>
                    <a:pt x="469" y="1817"/>
                    <a:pt x="525" y="1854"/>
                  </a:cubicBezTo>
                  <a:cubicBezTo>
                    <a:pt x="600" y="1892"/>
                    <a:pt x="581" y="1948"/>
                    <a:pt x="694" y="1967"/>
                  </a:cubicBezTo>
                  <a:cubicBezTo>
                    <a:pt x="704" y="1969"/>
                    <a:pt x="716" y="1970"/>
                    <a:pt x="728" y="1970"/>
                  </a:cubicBezTo>
                  <a:cubicBezTo>
                    <a:pt x="828" y="1970"/>
                    <a:pt x="985" y="1910"/>
                    <a:pt x="1068" y="1910"/>
                  </a:cubicBezTo>
                  <a:cubicBezTo>
                    <a:pt x="1162" y="1910"/>
                    <a:pt x="1255" y="1948"/>
                    <a:pt x="1330" y="1948"/>
                  </a:cubicBezTo>
                  <a:cubicBezTo>
                    <a:pt x="1592" y="1948"/>
                    <a:pt x="1574" y="1892"/>
                    <a:pt x="1518" y="1704"/>
                  </a:cubicBezTo>
                  <a:cubicBezTo>
                    <a:pt x="1480" y="1592"/>
                    <a:pt x="1461" y="1480"/>
                    <a:pt x="1480" y="1386"/>
                  </a:cubicBezTo>
                  <a:cubicBezTo>
                    <a:pt x="1518" y="1143"/>
                    <a:pt x="1518" y="731"/>
                    <a:pt x="1218" y="674"/>
                  </a:cubicBezTo>
                  <a:cubicBezTo>
                    <a:pt x="1204" y="672"/>
                    <a:pt x="1191" y="670"/>
                    <a:pt x="1178" y="670"/>
                  </a:cubicBezTo>
                  <a:cubicBezTo>
                    <a:pt x="1056" y="670"/>
                    <a:pt x="965" y="780"/>
                    <a:pt x="855" y="780"/>
                  </a:cubicBezTo>
                  <a:cubicBezTo>
                    <a:pt x="816" y="780"/>
                    <a:pt x="776" y="766"/>
                    <a:pt x="731" y="731"/>
                  </a:cubicBezTo>
                  <a:cubicBezTo>
                    <a:pt x="450" y="468"/>
                    <a:pt x="1087" y="56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 rot="2015395">
              <a:off x="4325397" y="1660042"/>
              <a:ext cx="69385" cy="123058"/>
            </a:xfrm>
            <a:custGeom>
              <a:avLst/>
              <a:gdLst/>
              <a:ahLst/>
              <a:cxnLst/>
              <a:rect l="l" t="t" r="r" b="b"/>
              <a:pathLst>
                <a:path w="711" h="1261" extrusionOk="0">
                  <a:moveTo>
                    <a:pt x="244" y="0"/>
                  </a:moveTo>
                  <a:cubicBezTo>
                    <a:pt x="75" y="0"/>
                    <a:pt x="1" y="94"/>
                    <a:pt x="19" y="263"/>
                  </a:cubicBezTo>
                  <a:lnTo>
                    <a:pt x="19" y="375"/>
                  </a:lnTo>
                  <a:cubicBezTo>
                    <a:pt x="75" y="618"/>
                    <a:pt x="1" y="1199"/>
                    <a:pt x="356" y="1255"/>
                  </a:cubicBezTo>
                  <a:cubicBezTo>
                    <a:pt x="374" y="1259"/>
                    <a:pt x="392" y="1260"/>
                    <a:pt x="409" y="1260"/>
                  </a:cubicBezTo>
                  <a:cubicBezTo>
                    <a:pt x="574" y="1260"/>
                    <a:pt x="710" y="1106"/>
                    <a:pt x="693" y="937"/>
                  </a:cubicBezTo>
                  <a:cubicBezTo>
                    <a:pt x="263" y="918"/>
                    <a:pt x="338" y="30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 rot="2015395">
              <a:off x="4342295" y="1963580"/>
              <a:ext cx="71239" cy="106664"/>
            </a:xfrm>
            <a:custGeom>
              <a:avLst/>
              <a:gdLst/>
              <a:ahLst/>
              <a:cxnLst/>
              <a:rect l="l" t="t" r="r" b="b"/>
              <a:pathLst>
                <a:path w="730" h="1093" extrusionOk="0">
                  <a:moveTo>
                    <a:pt x="354" y="0"/>
                  </a:moveTo>
                  <a:cubicBezTo>
                    <a:pt x="313" y="0"/>
                    <a:pt x="263" y="14"/>
                    <a:pt x="206" y="43"/>
                  </a:cubicBezTo>
                  <a:lnTo>
                    <a:pt x="187" y="137"/>
                  </a:lnTo>
                  <a:cubicBezTo>
                    <a:pt x="38" y="437"/>
                    <a:pt x="0" y="774"/>
                    <a:pt x="56" y="1092"/>
                  </a:cubicBezTo>
                  <a:cubicBezTo>
                    <a:pt x="59" y="1092"/>
                    <a:pt x="63" y="1092"/>
                    <a:pt x="66" y="1092"/>
                  </a:cubicBezTo>
                  <a:cubicBezTo>
                    <a:pt x="482" y="1092"/>
                    <a:pt x="730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 rot="2015395">
              <a:off x="4318944" y="188588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 rot="2015395">
              <a:off x="4292389" y="1833720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 rot="2015395">
              <a:off x="4316532" y="1885717"/>
              <a:ext cx="3708" cy="2440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0" y="0"/>
                  </a:moveTo>
                  <a:lnTo>
                    <a:pt x="0" y="19"/>
                  </a:lnTo>
                  <a:cubicBezTo>
                    <a:pt x="0" y="23"/>
                    <a:pt x="1" y="24"/>
                    <a:pt x="2" y="24"/>
                  </a:cubicBezTo>
                  <a:cubicBezTo>
                    <a:pt x="8" y="24"/>
                    <a:pt x="23" y="0"/>
                    <a:pt x="38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 rot="2015395">
              <a:off x="4272521" y="19757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 rot="2015395">
              <a:off x="4305082" y="1864174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 rot="2015395">
              <a:off x="4303109" y="1860605"/>
              <a:ext cx="1854" cy="9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cubicBezTo>
                    <a:pt x="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 rot="2015395">
              <a:off x="4328730" y="1897055"/>
              <a:ext cx="1952" cy="18347"/>
            </a:xfrm>
            <a:custGeom>
              <a:avLst/>
              <a:gdLst/>
              <a:ahLst/>
              <a:cxnLst/>
              <a:rect l="l" t="t" r="r" b="b"/>
              <a:pathLst>
                <a:path w="20" h="188" extrusionOk="0">
                  <a:moveTo>
                    <a:pt x="10" y="0"/>
                  </a:moveTo>
                  <a:cubicBezTo>
                    <a:pt x="10" y="26"/>
                    <a:pt x="10" y="52"/>
                    <a:pt x="10" y="80"/>
                  </a:cubicBezTo>
                  <a:lnTo>
                    <a:pt x="10" y="80"/>
                  </a:lnTo>
                  <a:cubicBezTo>
                    <a:pt x="15" y="38"/>
                    <a:pt x="19" y="0"/>
                    <a:pt x="10" y="0"/>
                  </a:cubicBezTo>
                  <a:close/>
                  <a:moveTo>
                    <a:pt x="10" y="80"/>
                  </a:moveTo>
                  <a:lnTo>
                    <a:pt x="10" y="80"/>
                  </a:lnTo>
                  <a:cubicBezTo>
                    <a:pt x="5" y="122"/>
                    <a:pt x="1" y="169"/>
                    <a:pt x="10" y="187"/>
                  </a:cubicBezTo>
                  <a:cubicBezTo>
                    <a:pt x="10" y="147"/>
                    <a:pt x="10" y="112"/>
                    <a:pt x="10" y="8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 rot="2015395">
              <a:off x="4277578" y="1762650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 rot="2015395">
              <a:off x="4273752" y="1767520"/>
              <a:ext cx="3708" cy="4294"/>
            </a:xfrm>
            <a:custGeom>
              <a:avLst/>
              <a:gdLst/>
              <a:ahLst/>
              <a:cxnLst/>
              <a:rect l="l" t="t" r="r" b="b"/>
              <a:pathLst>
                <a:path w="38" h="44" extrusionOk="0">
                  <a:moveTo>
                    <a:pt x="0" y="1"/>
                  </a:moveTo>
                  <a:cubicBezTo>
                    <a:pt x="0" y="7"/>
                    <a:pt x="0" y="13"/>
                    <a:pt x="0" y="19"/>
                  </a:cubicBezTo>
                  <a:cubicBezTo>
                    <a:pt x="0" y="19"/>
                    <a:pt x="12" y="43"/>
                    <a:pt x="27" y="43"/>
                  </a:cubicBezTo>
                  <a:cubicBezTo>
                    <a:pt x="30" y="43"/>
                    <a:pt x="34" y="42"/>
                    <a:pt x="38" y="38"/>
                  </a:cubicBezTo>
                  <a:cubicBezTo>
                    <a:pt x="38" y="38"/>
                    <a:pt x="38" y="19"/>
                    <a:pt x="19" y="1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 rot="2015395">
              <a:off x="4211691" y="1762738"/>
              <a:ext cx="1952" cy="1952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20"/>
                    <a:pt x="19" y="1"/>
                    <a:pt x="0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 rot="2015395">
              <a:off x="4239751" y="179381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 rot="2015395">
              <a:off x="4272115" y="1773785"/>
              <a:ext cx="98" cy="1952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 rot="2015395">
              <a:off x="4258880" y="1780925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cubicBezTo>
                    <a:pt x="19" y="1"/>
                    <a:pt x="0" y="1"/>
                    <a:pt x="0" y="19"/>
                  </a:cubicBezTo>
                  <a:cubicBezTo>
                    <a:pt x="0" y="19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098" name="Picture 2" descr="Tập tin:Facebook-icon-1.pn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07" y="2387029"/>
            <a:ext cx="405504" cy="4055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607" y="2970371"/>
            <a:ext cx="414811" cy="4148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025789" y="2335976"/>
            <a:ext cx="2103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facebook.com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025789" y="292351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youtube.com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025789" y="3433232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coccoc.com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040126" y="2347904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tiktok.com</a:t>
            </a:r>
            <a:endParaRPr lang="en-US" sz="2400" dirty="0"/>
          </a:p>
        </p:txBody>
      </p:sp>
      <p:pic>
        <p:nvPicPr>
          <p:cNvPr id="4102" name="Picture 6" descr="File:Cốc Cốc logo.svg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00" y="3525118"/>
            <a:ext cx="400989" cy="4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iktok Logo Biểu Tượng - Miễn Phí vector hình ảnh trên Pixabay -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65" y="2331241"/>
            <a:ext cx="461292" cy="4612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e new Bing will let users share chat responses across Facebook, Twitter,  Pinterest, and more - OnMSFT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98" y="2975079"/>
            <a:ext cx="562226" cy="4216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3306" y="3634598"/>
            <a:ext cx="416243" cy="3174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8" name="Rectangle 47"/>
          <p:cNvSpPr/>
          <p:nvPr/>
        </p:nvSpPr>
        <p:spPr>
          <a:xfrm>
            <a:off x="5039444" y="3535812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ndrogyne" panose="02040603050506020204" pitchFamily="18" charset="0"/>
                <a:cs typeface="Tahoma" panose="020B0604030504040204" pitchFamily="34" charset="0"/>
              </a:rPr>
              <a:t>ask.com,….</a:t>
            </a:r>
            <a:endParaRPr lang="en-US" sz="2400" dirty="0"/>
          </a:p>
        </p:txBody>
      </p:sp>
      <p:sp>
        <p:nvSpPr>
          <p:cNvPr id="49" name="Google Shape;409;p39"/>
          <p:cNvSpPr txBox="1">
            <a:spLocks noGrp="1"/>
          </p:cNvSpPr>
          <p:nvPr>
            <p:ph type="title" idx="15"/>
          </p:nvPr>
        </p:nvSpPr>
        <p:spPr>
          <a:xfrm>
            <a:off x="981665" y="1595662"/>
            <a:ext cx="6402115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kiếm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:</a:t>
            </a:r>
            <a:endParaRPr sz="2400" b="1" dirty="0">
              <a:solidFill>
                <a:schemeClr val="bg1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44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13844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/>
      <p:bldP spid="410" grpId="0"/>
      <p:bldP spid="8" grpId="0"/>
      <p:bldP spid="10" grpId="0"/>
      <p:bldP spid="11" grpId="0"/>
      <p:bldP spid="12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64"/>
          <p:cNvSpPr txBox="1">
            <a:spLocks noGrp="1"/>
          </p:cNvSpPr>
          <p:nvPr>
            <p:ph type="title"/>
          </p:nvPr>
        </p:nvSpPr>
        <p:spPr>
          <a:xfrm>
            <a:off x="906895" y="539214"/>
            <a:ext cx="6684688" cy="855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000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</a:rPr>
              <a:t>Thảo luận nhóm 6</a:t>
            </a:r>
            <a:endParaRPr sz="4000" dirty="0">
              <a:solidFill>
                <a:schemeClr val="accent1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44" name="Google Shape;1944;p64"/>
          <p:cNvSpPr/>
          <p:nvPr/>
        </p:nvSpPr>
        <p:spPr>
          <a:xfrm rot="9990638">
            <a:off x="7457289" y="2619040"/>
            <a:ext cx="131262" cy="41519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45" name="Google Shape;1945;p64"/>
          <p:cNvSpPr/>
          <p:nvPr/>
        </p:nvSpPr>
        <p:spPr>
          <a:xfrm rot="10784792" flipH="1">
            <a:off x="7122899" y="2619040"/>
            <a:ext cx="131259" cy="4151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35" y="2182727"/>
            <a:ext cx="5162372" cy="2960773"/>
          </a:xfrm>
          <a:prstGeom prst="rect">
            <a:avLst/>
          </a:prstGeom>
        </p:spPr>
      </p:pic>
      <p:sp>
        <p:nvSpPr>
          <p:cNvPr id="171" name="Google Shape;1778;p64"/>
          <p:cNvSpPr txBox="1">
            <a:spLocks/>
          </p:cNvSpPr>
          <p:nvPr/>
        </p:nvSpPr>
        <p:spPr>
          <a:xfrm>
            <a:off x="906895" y="1517471"/>
            <a:ext cx="6684688" cy="85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ctr"/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bước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kiếm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ndrogyne" panose="020406030505060202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UTM Androgyne" panose="02040603050506020204" pitchFamily="18" charset="0"/>
              </a:rPr>
              <a:t> tin?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28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953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21953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" grpId="0"/>
      <p:bldP spid="1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51"/>
          <p:cNvGrpSpPr/>
          <p:nvPr/>
        </p:nvGrpSpPr>
        <p:grpSpPr>
          <a:xfrm>
            <a:off x="6602492" y="2299386"/>
            <a:ext cx="2099666" cy="3371593"/>
            <a:chOff x="2534650" y="2865525"/>
            <a:chExt cx="941850" cy="1512400"/>
          </a:xfrm>
        </p:grpSpPr>
        <p:sp>
          <p:nvSpPr>
            <p:cNvPr id="911" name="Google Shape;911;p51"/>
            <p:cNvSpPr/>
            <p:nvPr/>
          </p:nvSpPr>
          <p:spPr>
            <a:xfrm>
              <a:off x="3188475" y="3596325"/>
              <a:ext cx="127400" cy="254600"/>
            </a:xfrm>
            <a:custGeom>
              <a:avLst/>
              <a:gdLst/>
              <a:ahLst/>
              <a:cxnLst/>
              <a:rect l="l" t="t" r="r" b="b"/>
              <a:pathLst>
                <a:path w="5096" h="10184" extrusionOk="0">
                  <a:moveTo>
                    <a:pt x="2887" y="1"/>
                  </a:moveTo>
                  <a:cubicBezTo>
                    <a:pt x="2485" y="678"/>
                    <a:pt x="1657" y="1607"/>
                    <a:pt x="1" y="2611"/>
                  </a:cubicBezTo>
                  <a:cubicBezTo>
                    <a:pt x="327" y="3590"/>
                    <a:pt x="1682" y="7781"/>
                    <a:pt x="1833" y="9538"/>
                  </a:cubicBezTo>
                  <a:cubicBezTo>
                    <a:pt x="1833" y="9538"/>
                    <a:pt x="2918" y="10184"/>
                    <a:pt x="3792" y="10184"/>
                  </a:cubicBezTo>
                  <a:cubicBezTo>
                    <a:pt x="4350" y="10184"/>
                    <a:pt x="4821" y="9921"/>
                    <a:pt x="4870" y="9061"/>
                  </a:cubicBezTo>
                  <a:cubicBezTo>
                    <a:pt x="5096" y="5021"/>
                    <a:pt x="3414" y="1105"/>
                    <a:pt x="2887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2703450" y="3773275"/>
              <a:ext cx="623725" cy="357675"/>
            </a:xfrm>
            <a:custGeom>
              <a:avLst/>
              <a:gdLst/>
              <a:ahLst/>
              <a:cxnLst/>
              <a:rect l="l" t="t" r="r" b="b"/>
              <a:pathLst>
                <a:path w="24949" h="14307" extrusionOk="0">
                  <a:moveTo>
                    <a:pt x="18674" y="1"/>
                  </a:moveTo>
                  <a:cubicBezTo>
                    <a:pt x="16651" y="1039"/>
                    <a:pt x="14459" y="1374"/>
                    <a:pt x="12470" y="1374"/>
                  </a:cubicBezTo>
                  <a:cubicBezTo>
                    <a:pt x="8832" y="1374"/>
                    <a:pt x="5873" y="252"/>
                    <a:pt x="5873" y="252"/>
                  </a:cubicBezTo>
                  <a:cubicBezTo>
                    <a:pt x="5873" y="252"/>
                    <a:pt x="5622" y="603"/>
                    <a:pt x="5246" y="1205"/>
                  </a:cubicBezTo>
                  <a:lnTo>
                    <a:pt x="4844" y="1833"/>
                  </a:lnTo>
                  <a:cubicBezTo>
                    <a:pt x="5196" y="2134"/>
                    <a:pt x="5497" y="2310"/>
                    <a:pt x="5371" y="2586"/>
                  </a:cubicBezTo>
                  <a:cubicBezTo>
                    <a:pt x="5319" y="2673"/>
                    <a:pt x="5218" y="2706"/>
                    <a:pt x="5092" y="2706"/>
                  </a:cubicBezTo>
                  <a:cubicBezTo>
                    <a:pt x="4674" y="2706"/>
                    <a:pt x="3991" y="2335"/>
                    <a:pt x="3991" y="2335"/>
                  </a:cubicBezTo>
                  <a:lnTo>
                    <a:pt x="3991" y="2335"/>
                  </a:lnTo>
                  <a:cubicBezTo>
                    <a:pt x="3991" y="2335"/>
                    <a:pt x="5271" y="3238"/>
                    <a:pt x="4895" y="3464"/>
                  </a:cubicBezTo>
                  <a:cubicBezTo>
                    <a:pt x="4832" y="3500"/>
                    <a:pt x="4757" y="3515"/>
                    <a:pt x="4677" y="3515"/>
                  </a:cubicBezTo>
                  <a:cubicBezTo>
                    <a:pt x="4244" y="3515"/>
                    <a:pt x="3624" y="3080"/>
                    <a:pt x="3539" y="3038"/>
                  </a:cubicBezTo>
                  <a:lnTo>
                    <a:pt x="3539" y="3038"/>
                  </a:lnTo>
                  <a:cubicBezTo>
                    <a:pt x="3640" y="3113"/>
                    <a:pt x="4518" y="3891"/>
                    <a:pt x="4167" y="4217"/>
                  </a:cubicBezTo>
                  <a:cubicBezTo>
                    <a:pt x="4110" y="4223"/>
                    <a:pt x="4055" y="4226"/>
                    <a:pt x="4001" y="4226"/>
                  </a:cubicBezTo>
                  <a:cubicBezTo>
                    <a:pt x="3814" y="4226"/>
                    <a:pt x="3639" y="4189"/>
                    <a:pt x="3464" y="4092"/>
                  </a:cubicBezTo>
                  <a:cubicBezTo>
                    <a:pt x="1832" y="6878"/>
                    <a:pt x="0" y="10291"/>
                    <a:pt x="176" y="11370"/>
                  </a:cubicBezTo>
                  <a:cubicBezTo>
                    <a:pt x="251" y="11998"/>
                    <a:pt x="2560" y="11998"/>
                    <a:pt x="4568" y="12525"/>
                  </a:cubicBezTo>
                  <a:cubicBezTo>
                    <a:pt x="5221" y="12726"/>
                    <a:pt x="5898" y="12952"/>
                    <a:pt x="6551" y="13253"/>
                  </a:cubicBezTo>
                  <a:lnTo>
                    <a:pt x="6576" y="13253"/>
                  </a:lnTo>
                  <a:cubicBezTo>
                    <a:pt x="8107" y="13905"/>
                    <a:pt x="9764" y="14257"/>
                    <a:pt x="11445" y="14307"/>
                  </a:cubicBezTo>
                  <a:cubicBezTo>
                    <a:pt x="12324" y="14307"/>
                    <a:pt x="13202" y="14257"/>
                    <a:pt x="14081" y="14131"/>
                  </a:cubicBezTo>
                  <a:lnTo>
                    <a:pt x="14281" y="14106"/>
                  </a:lnTo>
                  <a:cubicBezTo>
                    <a:pt x="18021" y="13554"/>
                    <a:pt x="18147" y="13102"/>
                    <a:pt x="18950" y="12675"/>
                  </a:cubicBezTo>
                  <a:cubicBezTo>
                    <a:pt x="19301" y="12475"/>
                    <a:pt x="19703" y="12349"/>
                    <a:pt x="20104" y="12249"/>
                  </a:cubicBezTo>
                  <a:cubicBezTo>
                    <a:pt x="20983" y="12023"/>
                    <a:pt x="23568" y="12148"/>
                    <a:pt x="23794" y="11697"/>
                  </a:cubicBezTo>
                  <a:cubicBezTo>
                    <a:pt x="24948" y="9362"/>
                    <a:pt x="18674" y="1"/>
                    <a:pt x="18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2747375" y="3458050"/>
              <a:ext cx="523325" cy="349250"/>
            </a:xfrm>
            <a:custGeom>
              <a:avLst/>
              <a:gdLst/>
              <a:ahLst/>
              <a:cxnLst/>
              <a:rect l="l" t="t" r="r" b="b"/>
              <a:pathLst>
                <a:path w="20933" h="13970" extrusionOk="0">
                  <a:moveTo>
                    <a:pt x="6413" y="0"/>
                  </a:moveTo>
                  <a:cubicBezTo>
                    <a:pt x="5351" y="0"/>
                    <a:pt x="3920" y="342"/>
                    <a:pt x="2410" y="1692"/>
                  </a:cubicBezTo>
                  <a:cubicBezTo>
                    <a:pt x="1456" y="2595"/>
                    <a:pt x="628" y="3599"/>
                    <a:pt x="0" y="4754"/>
                  </a:cubicBezTo>
                  <a:cubicBezTo>
                    <a:pt x="101" y="4929"/>
                    <a:pt x="201" y="5130"/>
                    <a:pt x="326" y="5306"/>
                  </a:cubicBezTo>
                  <a:cubicBezTo>
                    <a:pt x="778" y="6059"/>
                    <a:pt x="1807" y="7364"/>
                    <a:pt x="3338" y="7740"/>
                  </a:cubicBezTo>
                  <a:cubicBezTo>
                    <a:pt x="3639" y="7816"/>
                    <a:pt x="3966" y="7866"/>
                    <a:pt x="4292" y="7866"/>
                  </a:cubicBezTo>
                  <a:cubicBezTo>
                    <a:pt x="4167" y="9472"/>
                    <a:pt x="4066" y="11430"/>
                    <a:pt x="4091" y="12836"/>
                  </a:cubicBezTo>
                  <a:cubicBezTo>
                    <a:pt x="4091" y="12836"/>
                    <a:pt x="7051" y="13969"/>
                    <a:pt x="10691" y="13969"/>
                  </a:cubicBezTo>
                  <a:cubicBezTo>
                    <a:pt x="12679" y="13969"/>
                    <a:pt x="14870" y="13631"/>
                    <a:pt x="16892" y="12585"/>
                  </a:cubicBezTo>
                  <a:cubicBezTo>
                    <a:pt x="16641" y="10803"/>
                    <a:pt x="16365" y="7690"/>
                    <a:pt x="16089" y="6034"/>
                  </a:cubicBezTo>
                  <a:lnTo>
                    <a:pt x="16089" y="6034"/>
                  </a:lnTo>
                  <a:cubicBezTo>
                    <a:pt x="16932" y="7166"/>
                    <a:pt x="17197" y="8299"/>
                    <a:pt x="17350" y="8299"/>
                  </a:cubicBezTo>
                  <a:cubicBezTo>
                    <a:pt x="17356" y="8299"/>
                    <a:pt x="17363" y="8297"/>
                    <a:pt x="17369" y="8293"/>
                  </a:cubicBezTo>
                  <a:cubicBezTo>
                    <a:pt x="17469" y="8242"/>
                    <a:pt x="17569" y="8192"/>
                    <a:pt x="17645" y="8142"/>
                  </a:cubicBezTo>
                  <a:cubicBezTo>
                    <a:pt x="19301" y="7113"/>
                    <a:pt x="20129" y="6184"/>
                    <a:pt x="20531" y="5532"/>
                  </a:cubicBezTo>
                  <a:cubicBezTo>
                    <a:pt x="20732" y="5256"/>
                    <a:pt x="20857" y="4929"/>
                    <a:pt x="20933" y="4603"/>
                  </a:cubicBezTo>
                  <a:cubicBezTo>
                    <a:pt x="20832" y="4453"/>
                    <a:pt x="19602" y="2018"/>
                    <a:pt x="17193" y="763"/>
                  </a:cubicBezTo>
                  <a:cubicBezTo>
                    <a:pt x="16273" y="279"/>
                    <a:pt x="15249" y="33"/>
                    <a:pt x="14221" y="33"/>
                  </a:cubicBezTo>
                  <a:cubicBezTo>
                    <a:pt x="13651" y="33"/>
                    <a:pt x="13080" y="109"/>
                    <a:pt x="12524" y="261"/>
                  </a:cubicBezTo>
                  <a:cubicBezTo>
                    <a:pt x="12499" y="286"/>
                    <a:pt x="12474" y="336"/>
                    <a:pt x="12449" y="361"/>
                  </a:cubicBezTo>
                  <a:cubicBezTo>
                    <a:pt x="12474" y="537"/>
                    <a:pt x="12675" y="1767"/>
                    <a:pt x="12098" y="2143"/>
                  </a:cubicBezTo>
                  <a:cubicBezTo>
                    <a:pt x="12017" y="2191"/>
                    <a:pt x="11926" y="2211"/>
                    <a:pt x="11829" y="2211"/>
                  </a:cubicBezTo>
                  <a:cubicBezTo>
                    <a:pt x="11206" y="2211"/>
                    <a:pt x="10341" y="1365"/>
                    <a:pt x="10341" y="1365"/>
                  </a:cubicBezTo>
                  <a:cubicBezTo>
                    <a:pt x="10341" y="1365"/>
                    <a:pt x="9618" y="2298"/>
                    <a:pt x="9116" y="2298"/>
                  </a:cubicBezTo>
                  <a:cubicBezTo>
                    <a:pt x="9097" y="2298"/>
                    <a:pt x="9079" y="2297"/>
                    <a:pt x="9061" y="2294"/>
                  </a:cubicBezTo>
                  <a:cubicBezTo>
                    <a:pt x="8559" y="2194"/>
                    <a:pt x="8258" y="512"/>
                    <a:pt x="8258" y="512"/>
                  </a:cubicBezTo>
                  <a:lnTo>
                    <a:pt x="8283" y="512"/>
                  </a:lnTo>
                  <a:cubicBezTo>
                    <a:pt x="8258" y="462"/>
                    <a:pt x="8233" y="412"/>
                    <a:pt x="8207" y="361"/>
                  </a:cubicBezTo>
                  <a:cubicBezTo>
                    <a:pt x="8207" y="361"/>
                    <a:pt x="7505" y="0"/>
                    <a:pt x="6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3059850" y="4090150"/>
              <a:ext cx="116725" cy="96025"/>
            </a:xfrm>
            <a:custGeom>
              <a:avLst/>
              <a:gdLst/>
              <a:ahLst/>
              <a:cxnLst/>
              <a:rect l="l" t="t" r="r" b="b"/>
              <a:pathLst>
                <a:path w="4669" h="3841" extrusionOk="0">
                  <a:moveTo>
                    <a:pt x="4669" y="0"/>
                  </a:moveTo>
                  <a:lnTo>
                    <a:pt x="4669" y="0"/>
                  </a:lnTo>
                  <a:cubicBezTo>
                    <a:pt x="3866" y="427"/>
                    <a:pt x="3740" y="854"/>
                    <a:pt x="0" y="1431"/>
                  </a:cubicBezTo>
                  <a:lnTo>
                    <a:pt x="25" y="1607"/>
                  </a:lnTo>
                  <a:cubicBezTo>
                    <a:pt x="51" y="2360"/>
                    <a:pt x="51" y="3088"/>
                    <a:pt x="51" y="3765"/>
                  </a:cubicBezTo>
                  <a:lnTo>
                    <a:pt x="101" y="3765"/>
                  </a:lnTo>
                  <a:cubicBezTo>
                    <a:pt x="101" y="3765"/>
                    <a:pt x="564" y="3841"/>
                    <a:pt x="1242" y="3841"/>
                  </a:cubicBezTo>
                  <a:cubicBezTo>
                    <a:pt x="2078" y="3841"/>
                    <a:pt x="3241" y="3726"/>
                    <a:pt x="4267" y="3213"/>
                  </a:cubicBezTo>
                  <a:cubicBezTo>
                    <a:pt x="4543" y="1557"/>
                    <a:pt x="4619" y="427"/>
                    <a:pt x="4669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51"/>
            <p:cNvSpPr/>
            <p:nvPr/>
          </p:nvSpPr>
          <p:spPr>
            <a:xfrm>
              <a:off x="3062350" y="4333600"/>
              <a:ext cx="100425" cy="42875"/>
            </a:xfrm>
            <a:custGeom>
              <a:avLst/>
              <a:gdLst/>
              <a:ahLst/>
              <a:cxnLst/>
              <a:rect l="l" t="t" r="r" b="b"/>
              <a:pathLst>
                <a:path w="4017" h="1715" extrusionOk="0">
                  <a:moveTo>
                    <a:pt x="2737" y="1"/>
                  </a:moveTo>
                  <a:cubicBezTo>
                    <a:pt x="2131" y="235"/>
                    <a:pt x="1397" y="288"/>
                    <a:pt x="858" y="288"/>
                  </a:cubicBezTo>
                  <a:cubicBezTo>
                    <a:pt x="413" y="288"/>
                    <a:pt x="101" y="252"/>
                    <a:pt x="101" y="252"/>
                  </a:cubicBezTo>
                  <a:lnTo>
                    <a:pt x="1" y="252"/>
                  </a:lnTo>
                  <a:cubicBezTo>
                    <a:pt x="1" y="553"/>
                    <a:pt x="26" y="854"/>
                    <a:pt x="76" y="1130"/>
                  </a:cubicBezTo>
                  <a:cubicBezTo>
                    <a:pt x="168" y="1563"/>
                    <a:pt x="1238" y="1715"/>
                    <a:pt x="2240" y="1715"/>
                  </a:cubicBezTo>
                  <a:cubicBezTo>
                    <a:pt x="3157" y="1715"/>
                    <a:pt x="4017" y="1587"/>
                    <a:pt x="4017" y="1431"/>
                  </a:cubicBezTo>
                  <a:cubicBezTo>
                    <a:pt x="4017" y="1080"/>
                    <a:pt x="2737" y="1"/>
                    <a:pt x="2737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51"/>
            <p:cNvSpPr/>
            <p:nvPr/>
          </p:nvSpPr>
          <p:spPr>
            <a:xfrm>
              <a:off x="3061100" y="4170475"/>
              <a:ext cx="105450" cy="169975"/>
            </a:xfrm>
            <a:custGeom>
              <a:avLst/>
              <a:gdLst/>
              <a:ahLst/>
              <a:cxnLst/>
              <a:rect l="l" t="t" r="r" b="b"/>
              <a:pathLst>
                <a:path w="4218" h="6799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172" y="508"/>
                    <a:pt x="1985" y="620"/>
                    <a:pt x="1145" y="620"/>
                  </a:cubicBezTo>
                  <a:cubicBezTo>
                    <a:pt x="493" y="620"/>
                    <a:pt x="51" y="552"/>
                    <a:pt x="51" y="552"/>
                  </a:cubicBezTo>
                  <a:lnTo>
                    <a:pt x="1" y="552"/>
                  </a:lnTo>
                  <a:cubicBezTo>
                    <a:pt x="26" y="3414"/>
                    <a:pt x="1" y="5572"/>
                    <a:pt x="51" y="6752"/>
                  </a:cubicBezTo>
                  <a:lnTo>
                    <a:pt x="151" y="6752"/>
                  </a:lnTo>
                  <a:cubicBezTo>
                    <a:pt x="151" y="6752"/>
                    <a:pt x="511" y="6799"/>
                    <a:pt x="1008" y="6799"/>
                  </a:cubicBezTo>
                  <a:cubicBezTo>
                    <a:pt x="1535" y="6799"/>
                    <a:pt x="2218" y="6746"/>
                    <a:pt x="2787" y="6526"/>
                  </a:cubicBezTo>
                  <a:cubicBezTo>
                    <a:pt x="3364" y="4367"/>
                    <a:pt x="3866" y="2184"/>
                    <a:pt x="4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917;p51"/>
            <p:cNvSpPr/>
            <p:nvPr/>
          </p:nvSpPr>
          <p:spPr>
            <a:xfrm>
              <a:off x="2951300" y="3440725"/>
              <a:ext cx="108575" cy="52125"/>
            </a:xfrm>
            <a:custGeom>
              <a:avLst/>
              <a:gdLst/>
              <a:ahLst/>
              <a:cxnLst/>
              <a:rect l="l" t="t" r="r" b="b"/>
              <a:pathLst>
                <a:path w="4343" h="2085" extrusionOk="0">
                  <a:moveTo>
                    <a:pt x="4217" y="0"/>
                  </a:moveTo>
                  <a:cubicBezTo>
                    <a:pt x="3489" y="101"/>
                    <a:pt x="2761" y="176"/>
                    <a:pt x="2033" y="201"/>
                  </a:cubicBezTo>
                  <a:cubicBezTo>
                    <a:pt x="1913" y="206"/>
                    <a:pt x="1793" y="208"/>
                    <a:pt x="1673" y="208"/>
                  </a:cubicBezTo>
                  <a:cubicBezTo>
                    <a:pt x="1116" y="208"/>
                    <a:pt x="558" y="163"/>
                    <a:pt x="0" y="101"/>
                  </a:cubicBezTo>
                  <a:lnTo>
                    <a:pt x="0" y="101"/>
                  </a:lnTo>
                  <a:lnTo>
                    <a:pt x="50" y="1054"/>
                  </a:lnTo>
                  <a:cubicBezTo>
                    <a:pt x="76" y="1105"/>
                    <a:pt x="101" y="1155"/>
                    <a:pt x="126" y="1205"/>
                  </a:cubicBezTo>
                  <a:cubicBezTo>
                    <a:pt x="298" y="1476"/>
                    <a:pt x="832" y="2084"/>
                    <a:pt x="2107" y="2084"/>
                  </a:cubicBezTo>
                  <a:cubicBezTo>
                    <a:pt x="2132" y="2084"/>
                    <a:pt x="2158" y="2084"/>
                    <a:pt x="2184" y="2083"/>
                  </a:cubicBezTo>
                  <a:cubicBezTo>
                    <a:pt x="2210" y="2084"/>
                    <a:pt x="2236" y="2085"/>
                    <a:pt x="2262" y="2085"/>
                  </a:cubicBezTo>
                  <a:cubicBezTo>
                    <a:pt x="3061" y="2085"/>
                    <a:pt x="3806" y="1712"/>
                    <a:pt x="4292" y="1080"/>
                  </a:cubicBezTo>
                  <a:cubicBezTo>
                    <a:pt x="4317" y="1029"/>
                    <a:pt x="4342" y="1004"/>
                    <a:pt x="4342" y="979"/>
                  </a:cubicBezTo>
                  <a:lnTo>
                    <a:pt x="4217" y="0"/>
                  </a:ln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918;p51"/>
            <p:cNvSpPr/>
            <p:nvPr/>
          </p:nvSpPr>
          <p:spPr>
            <a:xfrm>
              <a:off x="2879775" y="4174225"/>
              <a:ext cx="112950" cy="162925"/>
            </a:xfrm>
            <a:custGeom>
              <a:avLst/>
              <a:gdLst/>
              <a:ahLst/>
              <a:cxnLst/>
              <a:rect l="l" t="t" r="r" b="b"/>
              <a:pathLst>
                <a:path w="4518" h="6517" extrusionOk="0">
                  <a:moveTo>
                    <a:pt x="0" y="1"/>
                  </a:moveTo>
                  <a:lnTo>
                    <a:pt x="0" y="1"/>
                  </a:lnTo>
                  <a:cubicBezTo>
                    <a:pt x="452" y="2360"/>
                    <a:pt x="979" y="5046"/>
                    <a:pt x="1380" y="6326"/>
                  </a:cubicBezTo>
                  <a:cubicBezTo>
                    <a:pt x="1380" y="6326"/>
                    <a:pt x="2539" y="6516"/>
                    <a:pt x="3530" y="6516"/>
                  </a:cubicBezTo>
                  <a:cubicBezTo>
                    <a:pt x="3884" y="6516"/>
                    <a:pt x="4217" y="6492"/>
                    <a:pt x="4468" y="6426"/>
                  </a:cubicBezTo>
                  <a:lnTo>
                    <a:pt x="4493" y="6426"/>
                  </a:lnTo>
                  <a:cubicBezTo>
                    <a:pt x="4518" y="5196"/>
                    <a:pt x="4468" y="3063"/>
                    <a:pt x="4392" y="452"/>
                  </a:cubicBezTo>
                  <a:cubicBezTo>
                    <a:pt x="4096" y="473"/>
                    <a:pt x="3800" y="483"/>
                    <a:pt x="3504" y="483"/>
                  </a:cubicBezTo>
                  <a:cubicBezTo>
                    <a:pt x="2321" y="483"/>
                    <a:pt x="1145" y="32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2884150" y="4332350"/>
              <a:ext cx="107950" cy="45575"/>
            </a:xfrm>
            <a:custGeom>
              <a:avLst/>
              <a:gdLst/>
              <a:ahLst/>
              <a:cxnLst/>
              <a:rect l="l" t="t" r="r" b="b"/>
              <a:pathLst>
                <a:path w="4318" h="1823" extrusionOk="0">
                  <a:moveTo>
                    <a:pt x="1205" y="1"/>
                  </a:moveTo>
                  <a:cubicBezTo>
                    <a:pt x="1205" y="1"/>
                    <a:pt x="1" y="1256"/>
                    <a:pt x="1" y="1607"/>
                  </a:cubicBezTo>
                  <a:cubicBezTo>
                    <a:pt x="1" y="1743"/>
                    <a:pt x="613" y="1822"/>
                    <a:pt x="1374" y="1822"/>
                  </a:cubicBezTo>
                  <a:cubicBezTo>
                    <a:pt x="2580" y="1822"/>
                    <a:pt x="4160" y="1622"/>
                    <a:pt x="4268" y="1130"/>
                  </a:cubicBezTo>
                  <a:cubicBezTo>
                    <a:pt x="4318" y="779"/>
                    <a:pt x="4318" y="427"/>
                    <a:pt x="4318" y="101"/>
                  </a:cubicBezTo>
                  <a:lnTo>
                    <a:pt x="4293" y="101"/>
                  </a:lnTo>
                  <a:cubicBezTo>
                    <a:pt x="4042" y="167"/>
                    <a:pt x="3709" y="191"/>
                    <a:pt x="3355" y="191"/>
                  </a:cubicBezTo>
                  <a:cubicBezTo>
                    <a:pt x="2364" y="191"/>
                    <a:pt x="1205" y="1"/>
                    <a:pt x="1205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2867225" y="4103950"/>
              <a:ext cx="122375" cy="82350"/>
            </a:xfrm>
            <a:custGeom>
              <a:avLst/>
              <a:gdLst/>
              <a:ahLst/>
              <a:cxnLst/>
              <a:rect l="l" t="t" r="r" b="b"/>
              <a:pathLst>
                <a:path w="4895" h="3294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779"/>
                    <a:pt x="301" y="1758"/>
                    <a:pt x="502" y="2812"/>
                  </a:cubicBezTo>
                  <a:cubicBezTo>
                    <a:pt x="1647" y="3133"/>
                    <a:pt x="2823" y="3294"/>
                    <a:pt x="4006" y="3294"/>
                  </a:cubicBezTo>
                  <a:cubicBezTo>
                    <a:pt x="4302" y="3294"/>
                    <a:pt x="4598" y="3284"/>
                    <a:pt x="4894" y="3263"/>
                  </a:cubicBezTo>
                  <a:cubicBezTo>
                    <a:pt x="4894" y="2561"/>
                    <a:pt x="4869" y="1833"/>
                    <a:pt x="4869" y="1055"/>
                  </a:cubicBezTo>
                  <a:cubicBezTo>
                    <a:pt x="3188" y="1005"/>
                    <a:pt x="1531" y="653"/>
                    <a:pt x="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2688375" y="3590675"/>
              <a:ext cx="152500" cy="288250"/>
            </a:xfrm>
            <a:custGeom>
              <a:avLst/>
              <a:gdLst/>
              <a:ahLst/>
              <a:cxnLst/>
              <a:rect l="l" t="t" r="r" b="b"/>
              <a:pathLst>
                <a:path w="6100" h="11530" extrusionOk="0">
                  <a:moveTo>
                    <a:pt x="2661" y="1"/>
                  </a:moveTo>
                  <a:lnTo>
                    <a:pt x="2636" y="26"/>
                  </a:lnTo>
                  <a:cubicBezTo>
                    <a:pt x="2636" y="26"/>
                    <a:pt x="1" y="4217"/>
                    <a:pt x="1808" y="8836"/>
                  </a:cubicBezTo>
                  <a:cubicBezTo>
                    <a:pt x="2435" y="10442"/>
                    <a:pt x="3414" y="11145"/>
                    <a:pt x="4067" y="11396"/>
                  </a:cubicBezTo>
                  <a:cubicBezTo>
                    <a:pt x="4223" y="11493"/>
                    <a:pt x="4408" y="11530"/>
                    <a:pt x="4589" y="11530"/>
                  </a:cubicBezTo>
                  <a:cubicBezTo>
                    <a:pt x="4642" y="11530"/>
                    <a:pt x="4694" y="11527"/>
                    <a:pt x="4745" y="11521"/>
                  </a:cubicBezTo>
                  <a:cubicBezTo>
                    <a:pt x="5121" y="11220"/>
                    <a:pt x="4217" y="10417"/>
                    <a:pt x="4117" y="10342"/>
                  </a:cubicBezTo>
                  <a:lnTo>
                    <a:pt x="4117" y="10342"/>
                  </a:lnTo>
                  <a:cubicBezTo>
                    <a:pt x="4202" y="10384"/>
                    <a:pt x="4839" y="10819"/>
                    <a:pt x="5263" y="10819"/>
                  </a:cubicBezTo>
                  <a:cubicBezTo>
                    <a:pt x="5342" y="10819"/>
                    <a:pt x="5413" y="10804"/>
                    <a:pt x="5472" y="10768"/>
                  </a:cubicBezTo>
                  <a:cubicBezTo>
                    <a:pt x="5849" y="10542"/>
                    <a:pt x="4594" y="9639"/>
                    <a:pt x="4594" y="9639"/>
                  </a:cubicBezTo>
                  <a:lnTo>
                    <a:pt x="4594" y="9639"/>
                  </a:lnTo>
                  <a:cubicBezTo>
                    <a:pt x="4594" y="9639"/>
                    <a:pt x="5262" y="10010"/>
                    <a:pt x="5674" y="10010"/>
                  </a:cubicBezTo>
                  <a:cubicBezTo>
                    <a:pt x="5797" y="10010"/>
                    <a:pt x="5897" y="9977"/>
                    <a:pt x="5949" y="9890"/>
                  </a:cubicBezTo>
                  <a:cubicBezTo>
                    <a:pt x="6100" y="9589"/>
                    <a:pt x="5774" y="9438"/>
                    <a:pt x="5422" y="9137"/>
                  </a:cubicBezTo>
                  <a:lnTo>
                    <a:pt x="5824" y="8509"/>
                  </a:lnTo>
                  <a:lnTo>
                    <a:pt x="5799" y="8509"/>
                  </a:lnTo>
                  <a:cubicBezTo>
                    <a:pt x="5673" y="8459"/>
                    <a:pt x="5196" y="7606"/>
                    <a:pt x="5196" y="7606"/>
                  </a:cubicBezTo>
                  <a:cubicBezTo>
                    <a:pt x="5196" y="7606"/>
                    <a:pt x="4117" y="5723"/>
                    <a:pt x="5698" y="2461"/>
                  </a:cubicBezTo>
                  <a:lnTo>
                    <a:pt x="5698" y="2435"/>
                  </a:lnTo>
                  <a:cubicBezTo>
                    <a:pt x="4167" y="2059"/>
                    <a:pt x="3138" y="779"/>
                    <a:pt x="2661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51"/>
            <p:cNvSpPr/>
            <p:nvPr/>
          </p:nvSpPr>
          <p:spPr>
            <a:xfrm>
              <a:off x="2667675" y="3029100"/>
              <a:ext cx="669550" cy="416200"/>
            </a:xfrm>
            <a:custGeom>
              <a:avLst/>
              <a:gdLst/>
              <a:ahLst/>
              <a:cxnLst/>
              <a:rect l="l" t="t" r="r" b="b"/>
              <a:pathLst>
                <a:path w="26782" h="16648" extrusionOk="0">
                  <a:moveTo>
                    <a:pt x="20180" y="1"/>
                  </a:moveTo>
                  <a:cubicBezTo>
                    <a:pt x="20180" y="1"/>
                    <a:pt x="20356" y="2209"/>
                    <a:pt x="19954" y="2761"/>
                  </a:cubicBezTo>
                  <a:cubicBezTo>
                    <a:pt x="19703" y="3107"/>
                    <a:pt x="17854" y="3246"/>
                    <a:pt x="16392" y="3246"/>
                  </a:cubicBezTo>
                  <a:cubicBezTo>
                    <a:pt x="15520" y="3246"/>
                    <a:pt x="14786" y="3197"/>
                    <a:pt x="14608" y="3113"/>
                  </a:cubicBezTo>
                  <a:cubicBezTo>
                    <a:pt x="14207" y="2912"/>
                    <a:pt x="13880" y="2611"/>
                    <a:pt x="13705" y="2209"/>
                  </a:cubicBezTo>
                  <a:cubicBezTo>
                    <a:pt x="13196" y="3061"/>
                    <a:pt x="12148" y="3314"/>
                    <a:pt x="11138" y="3314"/>
                  </a:cubicBezTo>
                  <a:cubicBezTo>
                    <a:pt x="10154" y="3314"/>
                    <a:pt x="9207" y="3073"/>
                    <a:pt x="8835" y="2912"/>
                  </a:cubicBezTo>
                  <a:cubicBezTo>
                    <a:pt x="8584" y="2786"/>
                    <a:pt x="8359" y="2586"/>
                    <a:pt x="8233" y="2335"/>
                  </a:cubicBezTo>
                  <a:cubicBezTo>
                    <a:pt x="8108" y="2586"/>
                    <a:pt x="7957" y="2786"/>
                    <a:pt x="7756" y="2937"/>
                  </a:cubicBezTo>
                  <a:cubicBezTo>
                    <a:pt x="7505" y="3088"/>
                    <a:pt x="6627" y="3238"/>
                    <a:pt x="5673" y="3263"/>
                  </a:cubicBezTo>
                  <a:cubicBezTo>
                    <a:pt x="5598" y="3690"/>
                    <a:pt x="5121" y="6049"/>
                    <a:pt x="3966" y="6401"/>
                  </a:cubicBezTo>
                  <a:cubicBezTo>
                    <a:pt x="3966" y="6426"/>
                    <a:pt x="3966" y="6451"/>
                    <a:pt x="3966" y="6501"/>
                  </a:cubicBezTo>
                  <a:cubicBezTo>
                    <a:pt x="3690" y="6401"/>
                    <a:pt x="3389" y="6325"/>
                    <a:pt x="3088" y="6325"/>
                  </a:cubicBezTo>
                  <a:cubicBezTo>
                    <a:pt x="1281" y="6325"/>
                    <a:pt x="1" y="8107"/>
                    <a:pt x="578" y="9814"/>
                  </a:cubicBezTo>
                  <a:cubicBezTo>
                    <a:pt x="946" y="10952"/>
                    <a:pt x="1995" y="11621"/>
                    <a:pt x="3077" y="11621"/>
                  </a:cubicBezTo>
                  <a:cubicBezTo>
                    <a:pt x="3618" y="11621"/>
                    <a:pt x="4167" y="11454"/>
                    <a:pt x="4644" y="11094"/>
                  </a:cubicBezTo>
                  <a:cubicBezTo>
                    <a:pt x="5648" y="13930"/>
                    <a:pt x="7756" y="16064"/>
                    <a:pt x="11345" y="16541"/>
                  </a:cubicBezTo>
                  <a:cubicBezTo>
                    <a:pt x="11903" y="16603"/>
                    <a:pt x="12461" y="16648"/>
                    <a:pt x="13018" y="16648"/>
                  </a:cubicBezTo>
                  <a:cubicBezTo>
                    <a:pt x="13138" y="16648"/>
                    <a:pt x="13258" y="16645"/>
                    <a:pt x="13378" y="16641"/>
                  </a:cubicBezTo>
                  <a:cubicBezTo>
                    <a:pt x="14106" y="16616"/>
                    <a:pt x="14859" y="16566"/>
                    <a:pt x="15587" y="16440"/>
                  </a:cubicBezTo>
                  <a:cubicBezTo>
                    <a:pt x="19979" y="15813"/>
                    <a:pt x="21887" y="13629"/>
                    <a:pt x="22665" y="11169"/>
                  </a:cubicBezTo>
                  <a:cubicBezTo>
                    <a:pt x="23117" y="11471"/>
                    <a:pt x="23619" y="11621"/>
                    <a:pt x="24146" y="11621"/>
                  </a:cubicBezTo>
                  <a:cubicBezTo>
                    <a:pt x="25601" y="11621"/>
                    <a:pt x="26781" y="10442"/>
                    <a:pt x="26781" y="8986"/>
                  </a:cubicBezTo>
                  <a:cubicBezTo>
                    <a:pt x="26781" y="7545"/>
                    <a:pt x="25625" y="6350"/>
                    <a:pt x="24190" y="6350"/>
                  </a:cubicBezTo>
                  <a:cubicBezTo>
                    <a:pt x="24175" y="6350"/>
                    <a:pt x="24161" y="6350"/>
                    <a:pt x="24146" y="6350"/>
                  </a:cubicBezTo>
                  <a:lnTo>
                    <a:pt x="24146" y="6376"/>
                  </a:lnTo>
                  <a:cubicBezTo>
                    <a:pt x="24104" y="6372"/>
                    <a:pt x="24061" y="6371"/>
                    <a:pt x="24019" y="6371"/>
                  </a:cubicBezTo>
                  <a:cubicBezTo>
                    <a:pt x="23736" y="6371"/>
                    <a:pt x="23454" y="6442"/>
                    <a:pt x="23192" y="6551"/>
                  </a:cubicBezTo>
                  <a:cubicBezTo>
                    <a:pt x="23142" y="6551"/>
                    <a:pt x="23117" y="6576"/>
                    <a:pt x="23092" y="6576"/>
                  </a:cubicBezTo>
                  <a:cubicBezTo>
                    <a:pt x="21937" y="5598"/>
                    <a:pt x="21761" y="3138"/>
                    <a:pt x="21736" y="2862"/>
                  </a:cubicBezTo>
                  <a:cubicBezTo>
                    <a:pt x="21661" y="2862"/>
                    <a:pt x="21586" y="2862"/>
                    <a:pt x="21510" y="2837"/>
                  </a:cubicBezTo>
                  <a:cubicBezTo>
                    <a:pt x="20632" y="2485"/>
                    <a:pt x="20180" y="1"/>
                    <a:pt x="2018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51"/>
            <p:cNvSpPr/>
            <p:nvPr/>
          </p:nvSpPr>
          <p:spPr>
            <a:xfrm>
              <a:off x="3005875" y="3463925"/>
              <a:ext cx="68425" cy="52250"/>
            </a:xfrm>
            <a:custGeom>
              <a:avLst/>
              <a:gdLst/>
              <a:ahLst/>
              <a:cxnLst/>
              <a:rect l="l" t="t" r="r" b="b"/>
              <a:pathLst>
                <a:path w="2737" h="2090" extrusionOk="0">
                  <a:moveTo>
                    <a:pt x="2184" y="1"/>
                  </a:moveTo>
                  <a:cubicBezTo>
                    <a:pt x="1682" y="704"/>
                    <a:pt x="879" y="1130"/>
                    <a:pt x="1" y="1155"/>
                  </a:cubicBezTo>
                  <a:cubicBezTo>
                    <a:pt x="1" y="1155"/>
                    <a:pt x="877" y="2090"/>
                    <a:pt x="1515" y="2090"/>
                  </a:cubicBezTo>
                  <a:cubicBezTo>
                    <a:pt x="1601" y="2090"/>
                    <a:pt x="1683" y="2073"/>
                    <a:pt x="1758" y="2034"/>
                  </a:cubicBezTo>
                  <a:cubicBezTo>
                    <a:pt x="2737" y="1557"/>
                    <a:pt x="2210" y="202"/>
                    <a:pt x="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2941250" y="3466450"/>
              <a:ext cx="64650" cy="52425"/>
            </a:xfrm>
            <a:custGeom>
              <a:avLst/>
              <a:gdLst/>
              <a:ahLst/>
              <a:cxnLst/>
              <a:rect l="l" t="t" r="r" b="b"/>
              <a:pathLst>
                <a:path w="2586" h="2097" extrusionOk="0">
                  <a:moveTo>
                    <a:pt x="427" y="0"/>
                  </a:moveTo>
                  <a:lnTo>
                    <a:pt x="352" y="201"/>
                  </a:lnTo>
                  <a:cubicBezTo>
                    <a:pt x="352" y="201"/>
                    <a:pt x="1" y="1707"/>
                    <a:pt x="1231" y="2084"/>
                  </a:cubicBezTo>
                  <a:cubicBezTo>
                    <a:pt x="1259" y="2093"/>
                    <a:pt x="1289" y="2097"/>
                    <a:pt x="1320" y="2097"/>
                  </a:cubicBezTo>
                  <a:cubicBezTo>
                    <a:pt x="1810" y="2097"/>
                    <a:pt x="2586" y="1055"/>
                    <a:pt x="2586" y="1054"/>
                  </a:cubicBezTo>
                  <a:lnTo>
                    <a:pt x="2586" y="1054"/>
                  </a:lnTo>
                  <a:cubicBezTo>
                    <a:pt x="2538" y="1057"/>
                    <a:pt x="2490" y="1059"/>
                    <a:pt x="2443" y="1059"/>
                  </a:cubicBezTo>
                  <a:cubicBezTo>
                    <a:pt x="1641" y="1059"/>
                    <a:pt x="878" y="664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2534650" y="2865525"/>
              <a:ext cx="911125" cy="634825"/>
            </a:xfrm>
            <a:custGeom>
              <a:avLst/>
              <a:gdLst/>
              <a:ahLst/>
              <a:cxnLst/>
              <a:rect l="l" t="t" r="r" b="b"/>
              <a:pathLst>
                <a:path w="36445" h="25393" extrusionOk="0">
                  <a:moveTo>
                    <a:pt x="16205" y="1"/>
                  </a:moveTo>
                  <a:cubicBezTo>
                    <a:pt x="14681" y="1"/>
                    <a:pt x="12778" y="403"/>
                    <a:pt x="10567" y="1674"/>
                  </a:cubicBezTo>
                  <a:cubicBezTo>
                    <a:pt x="4518" y="5113"/>
                    <a:pt x="6376" y="12291"/>
                    <a:pt x="4117" y="15328"/>
                  </a:cubicBezTo>
                  <a:cubicBezTo>
                    <a:pt x="1883" y="18390"/>
                    <a:pt x="1" y="21628"/>
                    <a:pt x="1481" y="22807"/>
                  </a:cubicBezTo>
                  <a:cubicBezTo>
                    <a:pt x="1903" y="23117"/>
                    <a:pt x="2508" y="23244"/>
                    <a:pt x="3131" y="23244"/>
                  </a:cubicBezTo>
                  <a:cubicBezTo>
                    <a:pt x="3769" y="23244"/>
                    <a:pt x="4425" y="23111"/>
                    <a:pt x="4920" y="22908"/>
                  </a:cubicBezTo>
                  <a:cubicBezTo>
                    <a:pt x="5422" y="24062"/>
                    <a:pt x="6577" y="24815"/>
                    <a:pt x="7857" y="24840"/>
                  </a:cubicBezTo>
                  <a:cubicBezTo>
                    <a:pt x="7917" y="24843"/>
                    <a:pt x="7977" y="24844"/>
                    <a:pt x="8038" y="24844"/>
                  </a:cubicBezTo>
                  <a:cubicBezTo>
                    <a:pt x="8584" y="24844"/>
                    <a:pt x="9144" y="24743"/>
                    <a:pt x="9664" y="24539"/>
                  </a:cubicBezTo>
                  <a:cubicBezTo>
                    <a:pt x="9940" y="24966"/>
                    <a:pt x="10392" y="25292"/>
                    <a:pt x="10919" y="25393"/>
                  </a:cubicBezTo>
                  <a:cubicBezTo>
                    <a:pt x="12429" y="24043"/>
                    <a:pt x="13860" y="23701"/>
                    <a:pt x="14922" y="23701"/>
                  </a:cubicBezTo>
                  <a:cubicBezTo>
                    <a:pt x="16014" y="23701"/>
                    <a:pt x="16716" y="24062"/>
                    <a:pt x="16716" y="24062"/>
                  </a:cubicBezTo>
                  <a:lnTo>
                    <a:pt x="16666" y="23109"/>
                  </a:lnTo>
                  <a:cubicBezTo>
                    <a:pt x="13077" y="22607"/>
                    <a:pt x="10969" y="20498"/>
                    <a:pt x="9965" y="17662"/>
                  </a:cubicBezTo>
                  <a:cubicBezTo>
                    <a:pt x="9481" y="18021"/>
                    <a:pt x="8931" y="18188"/>
                    <a:pt x="8391" y="18188"/>
                  </a:cubicBezTo>
                  <a:cubicBezTo>
                    <a:pt x="7307" y="18188"/>
                    <a:pt x="6268" y="17513"/>
                    <a:pt x="5899" y="16357"/>
                  </a:cubicBezTo>
                  <a:cubicBezTo>
                    <a:pt x="5322" y="14650"/>
                    <a:pt x="6602" y="12893"/>
                    <a:pt x="8409" y="12893"/>
                  </a:cubicBezTo>
                  <a:cubicBezTo>
                    <a:pt x="8710" y="12893"/>
                    <a:pt x="9011" y="12944"/>
                    <a:pt x="9287" y="13044"/>
                  </a:cubicBezTo>
                  <a:cubicBezTo>
                    <a:pt x="9287" y="13019"/>
                    <a:pt x="9287" y="12994"/>
                    <a:pt x="9287" y="12969"/>
                  </a:cubicBezTo>
                  <a:cubicBezTo>
                    <a:pt x="10417" y="12592"/>
                    <a:pt x="10919" y="10258"/>
                    <a:pt x="10994" y="9831"/>
                  </a:cubicBezTo>
                  <a:cubicBezTo>
                    <a:pt x="11923" y="9781"/>
                    <a:pt x="12826" y="9656"/>
                    <a:pt x="13077" y="9505"/>
                  </a:cubicBezTo>
                  <a:cubicBezTo>
                    <a:pt x="13278" y="9355"/>
                    <a:pt x="13429" y="9154"/>
                    <a:pt x="13554" y="8903"/>
                  </a:cubicBezTo>
                  <a:cubicBezTo>
                    <a:pt x="13680" y="9154"/>
                    <a:pt x="13905" y="9355"/>
                    <a:pt x="14156" y="9480"/>
                  </a:cubicBezTo>
                  <a:cubicBezTo>
                    <a:pt x="14528" y="9641"/>
                    <a:pt x="15475" y="9882"/>
                    <a:pt x="16459" y="9882"/>
                  </a:cubicBezTo>
                  <a:cubicBezTo>
                    <a:pt x="17469" y="9882"/>
                    <a:pt x="18517" y="9629"/>
                    <a:pt x="19026" y="8777"/>
                  </a:cubicBezTo>
                  <a:cubicBezTo>
                    <a:pt x="19201" y="9154"/>
                    <a:pt x="19528" y="9480"/>
                    <a:pt x="19904" y="9681"/>
                  </a:cubicBezTo>
                  <a:cubicBezTo>
                    <a:pt x="20091" y="9765"/>
                    <a:pt x="20832" y="9815"/>
                    <a:pt x="21707" y="9815"/>
                  </a:cubicBezTo>
                  <a:cubicBezTo>
                    <a:pt x="23175" y="9815"/>
                    <a:pt x="25024" y="9675"/>
                    <a:pt x="25275" y="9329"/>
                  </a:cubicBezTo>
                  <a:cubicBezTo>
                    <a:pt x="25677" y="8777"/>
                    <a:pt x="25501" y="6569"/>
                    <a:pt x="25501" y="6569"/>
                  </a:cubicBezTo>
                  <a:lnTo>
                    <a:pt x="25501" y="6569"/>
                  </a:lnTo>
                  <a:cubicBezTo>
                    <a:pt x="25501" y="6569"/>
                    <a:pt x="25953" y="9053"/>
                    <a:pt x="26831" y="9405"/>
                  </a:cubicBezTo>
                  <a:cubicBezTo>
                    <a:pt x="26907" y="9430"/>
                    <a:pt x="26982" y="9430"/>
                    <a:pt x="27057" y="9430"/>
                  </a:cubicBezTo>
                  <a:cubicBezTo>
                    <a:pt x="27057" y="9706"/>
                    <a:pt x="27258" y="12166"/>
                    <a:pt x="28413" y="13144"/>
                  </a:cubicBezTo>
                  <a:cubicBezTo>
                    <a:pt x="28438" y="13144"/>
                    <a:pt x="28463" y="13119"/>
                    <a:pt x="28488" y="13119"/>
                  </a:cubicBezTo>
                  <a:cubicBezTo>
                    <a:pt x="28816" y="12991"/>
                    <a:pt x="29148" y="12931"/>
                    <a:pt x="29470" y="12931"/>
                  </a:cubicBezTo>
                  <a:cubicBezTo>
                    <a:pt x="30970" y="12931"/>
                    <a:pt x="32267" y="14223"/>
                    <a:pt x="32102" y="15855"/>
                  </a:cubicBezTo>
                  <a:cubicBezTo>
                    <a:pt x="31939" y="17268"/>
                    <a:pt x="30730" y="18210"/>
                    <a:pt x="29457" y="18210"/>
                  </a:cubicBezTo>
                  <a:cubicBezTo>
                    <a:pt x="28966" y="18210"/>
                    <a:pt x="28465" y="18070"/>
                    <a:pt x="28011" y="17763"/>
                  </a:cubicBezTo>
                  <a:cubicBezTo>
                    <a:pt x="27208" y="20222"/>
                    <a:pt x="25275" y="22406"/>
                    <a:pt x="20908" y="23033"/>
                  </a:cubicBezTo>
                  <a:lnTo>
                    <a:pt x="21033" y="23987"/>
                  </a:lnTo>
                  <a:cubicBezTo>
                    <a:pt x="21687" y="23830"/>
                    <a:pt x="22262" y="23758"/>
                    <a:pt x="22786" y="23758"/>
                  </a:cubicBezTo>
                  <a:cubicBezTo>
                    <a:pt x="23770" y="23758"/>
                    <a:pt x="24573" y="24013"/>
                    <a:pt x="25376" y="24439"/>
                  </a:cubicBezTo>
                  <a:lnTo>
                    <a:pt x="25777" y="24389"/>
                  </a:lnTo>
                  <a:cubicBezTo>
                    <a:pt x="25955" y="24405"/>
                    <a:pt x="26121" y="24413"/>
                    <a:pt x="26278" y="24413"/>
                  </a:cubicBezTo>
                  <a:cubicBezTo>
                    <a:pt x="27561" y="24413"/>
                    <a:pt x="28161" y="23891"/>
                    <a:pt x="28362" y="23309"/>
                  </a:cubicBezTo>
                  <a:cubicBezTo>
                    <a:pt x="28717" y="23481"/>
                    <a:pt x="29154" y="23595"/>
                    <a:pt x="29654" y="23595"/>
                  </a:cubicBezTo>
                  <a:cubicBezTo>
                    <a:pt x="30251" y="23595"/>
                    <a:pt x="30937" y="23432"/>
                    <a:pt x="31675" y="23008"/>
                  </a:cubicBezTo>
                  <a:cubicBezTo>
                    <a:pt x="32880" y="22356"/>
                    <a:pt x="32981" y="21477"/>
                    <a:pt x="32704" y="20749"/>
                  </a:cubicBezTo>
                  <a:lnTo>
                    <a:pt x="32704" y="20749"/>
                  </a:lnTo>
                  <a:cubicBezTo>
                    <a:pt x="32841" y="20773"/>
                    <a:pt x="32978" y="20784"/>
                    <a:pt x="33112" y="20784"/>
                  </a:cubicBezTo>
                  <a:cubicBezTo>
                    <a:pt x="33991" y="20784"/>
                    <a:pt x="34804" y="20300"/>
                    <a:pt x="35239" y="19494"/>
                  </a:cubicBezTo>
                  <a:cubicBezTo>
                    <a:pt x="36444" y="17361"/>
                    <a:pt x="33759" y="15956"/>
                    <a:pt x="31977" y="12693"/>
                  </a:cubicBezTo>
                  <a:cubicBezTo>
                    <a:pt x="30446" y="9882"/>
                    <a:pt x="30370" y="4761"/>
                    <a:pt x="26706" y="2352"/>
                  </a:cubicBezTo>
                  <a:cubicBezTo>
                    <a:pt x="24920" y="1165"/>
                    <a:pt x="23360" y="861"/>
                    <a:pt x="22231" y="861"/>
                  </a:cubicBezTo>
                  <a:cubicBezTo>
                    <a:pt x="21043" y="861"/>
                    <a:pt x="20331" y="1197"/>
                    <a:pt x="20331" y="1197"/>
                  </a:cubicBezTo>
                  <a:cubicBezTo>
                    <a:pt x="20331" y="1197"/>
                    <a:pt x="18832" y="1"/>
                    <a:pt x="16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51"/>
            <p:cNvSpPr/>
            <p:nvPr/>
          </p:nvSpPr>
          <p:spPr>
            <a:xfrm>
              <a:off x="2946900" y="3171875"/>
              <a:ext cx="111250" cy="34825"/>
            </a:xfrm>
            <a:custGeom>
              <a:avLst/>
              <a:gdLst/>
              <a:ahLst/>
              <a:cxnLst/>
              <a:rect l="l" t="t" r="r" b="b"/>
              <a:pathLst>
                <a:path w="4450" h="1393" extrusionOk="0">
                  <a:moveTo>
                    <a:pt x="2349" y="1"/>
                  </a:moveTo>
                  <a:cubicBezTo>
                    <a:pt x="1309" y="1"/>
                    <a:pt x="468" y="481"/>
                    <a:pt x="402" y="514"/>
                  </a:cubicBezTo>
                  <a:cubicBezTo>
                    <a:pt x="1" y="740"/>
                    <a:pt x="176" y="1392"/>
                    <a:pt x="653" y="1392"/>
                  </a:cubicBezTo>
                  <a:cubicBezTo>
                    <a:pt x="728" y="1392"/>
                    <a:pt x="804" y="1367"/>
                    <a:pt x="879" y="1317"/>
                  </a:cubicBezTo>
                  <a:cubicBezTo>
                    <a:pt x="896" y="1300"/>
                    <a:pt x="1540" y="936"/>
                    <a:pt x="2311" y="936"/>
                  </a:cubicBezTo>
                  <a:cubicBezTo>
                    <a:pt x="2693" y="936"/>
                    <a:pt x="3106" y="1026"/>
                    <a:pt x="3489" y="1292"/>
                  </a:cubicBezTo>
                  <a:cubicBezTo>
                    <a:pt x="3588" y="1362"/>
                    <a:pt x="3686" y="1392"/>
                    <a:pt x="3778" y="1392"/>
                  </a:cubicBezTo>
                  <a:cubicBezTo>
                    <a:pt x="4177" y="1392"/>
                    <a:pt x="4450" y="820"/>
                    <a:pt x="4041" y="514"/>
                  </a:cubicBezTo>
                  <a:cubicBezTo>
                    <a:pt x="3477" y="129"/>
                    <a:pt x="2886" y="1"/>
                    <a:pt x="2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51"/>
            <p:cNvSpPr/>
            <p:nvPr/>
          </p:nvSpPr>
          <p:spPr>
            <a:xfrm>
              <a:off x="2941300" y="3302664"/>
              <a:ext cx="120975" cy="42100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3313350" y="3856775"/>
              <a:ext cx="96650" cy="174425"/>
            </a:xfrm>
            <a:custGeom>
              <a:avLst/>
              <a:gdLst/>
              <a:ahLst/>
              <a:cxnLst/>
              <a:rect l="l" t="t" r="r" b="b"/>
              <a:pathLst>
                <a:path w="3866" h="6977" extrusionOk="0">
                  <a:moveTo>
                    <a:pt x="514" y="0"/>
                  </a:moveTo>
                  <a:cubicBezTo>
                    <a:pt x="298" y="0"/>
                    <a:pt x="158" y="24"/>
                    <a:pt x="151" y="24"/>
                  </a:cubicBezTo>
                  <a:cubicBezTo>
                    <a:pt x="50" y="24"/>
                    <a:pt x="0" y="124"/>
                    <a:pt x="0" y="225"/>
                  </a:cubicBezTo>
                  <a:cubicBezTo>
                    <a:pt x="25" y="325"/>
                    <a:pt x="126" y="375"/>
                    <a:pt x="201" y="375"/>
                  </a:cubicBezTo>
                  <a:cubicBezTo>
                    <a:pt x="322" y="355"/>
                    <a:pt x="442" y="345"/>
                    <a:pt x="561" y="345"/>
                  </a:cubicBezTo>
                  <a:cubicBezTo>
                    <a:pt x="1332" y="345"/>
                    <a:pt x="2043" y="759"/>
                    <a:pt x="2435" y="1454"/>
                  </a:cubicBezTo>
                  <a:cubicBezTo>
                    <a:pt x="3514" y="3513"/>
                    <a:pt x="3414" y="6750"/>
                    <a:pt x="3414" y="6801"/>
                  </a:cubicBezTo>
                  <a:cubicBezTo>
                    <a:pt x="3414" y="6876"/>
                    <a:pt x="3489" y="6976"/>
                    <a:pt x="3589" y="6976"/>
                  </a:cubicBezTo>
                  <a:cubicBezTo>
                    <a:pt x="3665" y="6976"/>
                    <a:pt x="3765" y="6901"/>
                    <a:pt x="3765" y="6801"/>
                  </a:cubicBezTo>
                  <a:cubicBezTo>
                    <a:pt x="3765" y="6675"/>
                    <a:pt x="3866" y="3437"/>
                    <a:pt x="2736" y="1279"/>
                  </a:cubicBezTo>
                  <a:cubicBezTo>
                    <a:pt x="2139" y="157"/>
                    <a:pt x="1072" y="0"/>
                    <a:pt x="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3170275" y="3965900"/>
              <a:ext cx="96025" cy="281775"/>
            </a:xfrm>
            <a:custGeom>
              <a:avLst/>
              <a:gdLst/>
              <a:ahLst/>
              <a:cxnLst/>
              <a:rect l="l" t="t" r="r" b="b"/>
              <a:pathLst>
                <a:path w="3841" h="11271" extrusionOk="0">
                  <a:moveTo>
                    <a:pt x="1306" y="1"/>
                  </a:moveTo>
                  <a:cubicBezTo>
                    <a:pt x="1180" y="76"/>
                    <a:pt x="1080" y="152"/>
                    <a:pt x="980" y="227"/>
                  </a:cubicBezTo>
                  <a:cubicBezTo>
                    <a:pt x="478" y="704"/>
                    <a:pt x="1" y="9764"/>
                    <a:pt x="302" y="10191"/>
                  </a:cubicBezTo>
                  <a:cubicBezTo>
                    <a:pt x="603" y="10643"/>
                    <a:pt x="3389" y="11270"/>
                    <a:pt x="3841" y="11270"/>
                  </a:cubicBezTo>
                  <a:cubicBezTo>
                    <a:pt x="3841" y="11270"/>
                    <a:pt x="3439" y="8083"/>
                    <a:pt x="3063" y="5397"/>
                  </a:cubicBezTo>
                  <a:cubicBezTo>
                    <a:pt x="2912" y="4167"/>
                    <a:pt x="2737" y="3038"/>
                    <a:pt x="2636" y="2335"/>
                  </a:cubicBezTo>
                  <a:cubicBezTo>
                    <a:pt x="2260" y="51"/>
                    <a:pt x="1306" y="51"/>
                    <a:pt x="1306" y="51"/>
                  </a:cubicBezTo>
                  <a:lnTo>
                    <a:pt x="1306" y="1"/>
                  </a:lnTo>
                  <a:close/>
                </a:path>
              </a:pathLst>
            </a:custGeom>
            <a:solidFill>
              <a:srgbClr val="2E7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3246825" y="4047475"/>
              <a:ext cx="229675" cy="200200"/>
            </a:xfrm>
            <a:custGeom>
              <a:avLst/>
              <a:gdLst/>
              <a:ahLst/>
              <a:cxnLst/>
              <a:rect l="l" t="t" r="r" b="b"/>
              <a:pathLst>
                <a:path w="9187" h="8008" extrusionOk="0">
                  <a:moveTo>
                    <a:pt x="8384" y="1"/>
                  </a:moveTo>
                  <a:lnTo>
                    <a:pt x="8309" y="26"/>
                  </a:lnTo>
                  <a:cubicBezTo>
                    <a:pt x="7480" y="653"/>
                    <a:pt x="6552" y="1130"/>
                    <a:pt x="5548" y="1431"/>
                  </a:cubicBezTo>
                  <a:cubicBezTo>
                    <a:pt x="5723" y="2059"/>
                    <a:pt x="5874" y="3038"/>
                    <a:pt x="5824" y="3213"/>
                  </a:cubicBezTo>
                  <a:cubicBezTo>
                    <a:pt x="5766" y="3328"/>
                    <a:pt x="5040" y="3574"/>
                    <a:pt x="4608" y="3574"/>
                  </a:cubicBezTo>
                  <a:cubicBezTo>
                    <a:pt x="4472" y="3574"/>
                    <a:pt x="4366" y="3549"/>
                    <a:pt x="4318" y="3489"/>
                  </a:cubicBezTo>
                  <a:cubicBezTo>
                    <a:pt x="4067" y="2962"/>
                    <a:pt x="3916" y="2410"/>
                    <a:pt x="3841" y="1833"/>
                  </a:cubicBezTo>
                  <a:cubicBezTo>
                    <a:pt x="2734" y="2036"/>
                    <a:pt x="1587" y="2138"/>
                    <a:pt x="435" y="2138"/>
                  </a:cubicBezTo>
                  <a:cubicBezTo>
                    <a:pt x="307" y="2138"/>
                    <a:pt x="179" y="2137"/>
                    <a:pt x="51" y="2134"/>
                  </a:cubicBezTo>
                  <a:lnTo>
                    <a:pt x="1" y="2134"/>
                  </a:lnTo>
                  <a:cubicBezTo>
                    <a:pt x="377" y="4820"/>
                    <a:pt x="779" y="8007"/>
                    <a:pt x="779" y="8007"/>
                  </a:cubicBezTo>
                  <a:cubicBezTo>
                    <a:pt x="1356" y="8007"/>
                    <a:pt x="9187" y="7054"/>
                    <a:pt x="9187" y="5422"/>
                  </a:cubicBezTo>
                  <a:cubicBezTo>
                    <a:pt x="9187" y="4644"/>
                    <a:pt x="8836" y="2285"/>
                    <a:pt x="8384" y="1"/>
                  </a:cubicBezTo>
                  <a:close/>
                </a:path>
              </a:pathLst>
            </a:custGeom>
            <a:solidFill>
              <a:srgbClr val="419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3202275" y="3921350"/>
              <a:ext cx="254150" cy="189525"/>
            </a:xfrm>
            <a:custGeom>
              <a:avLst/>
              <a:gdLst/>
              <a:ahLst/>
              <a:cxnLst/>
              <a:rect l="l" t="t" r="r" b="b"/>
              <a:pathLst>
                <a:path w="10166" h="7581" extrusionOk="0">
                  <a:moveTo>
                    <a:pt x="8253" y="0"/>
                  </a:moveTo>
                  <a:cubicBezTo>
                    <a:pt x="8246" y="0"/>
                    <a:pt x="8240" y="0"/>
                    <a:pt x="8233" y="1"/>
                  </a:cubicBezTo>
                  <a:cubicBezTo>
                    <a:pt x="7104" y="101"/>
                    <a:pt x="1632" y="854"/>
                    <a:pt x="1" y="1808"/>
                  </a:cubicBezTo>
                  <a:lnTo>
                    <a:pt x="26" y="1833"/>
                  </a:lnTo>
                  <a:cubicBezTo>
                    <a:pt x="26" y="1833"/>
                    <a:pt x="980" y="1833"/>
                    <a:pt x="1356" y="4117"/>
                  </a:cubicBezTo>
                  <a:cubicBezTo>
                    <a:pt x="1457" y="4820"/>
                    <a:pt x="1607" y="5749"/>
                    <a:pt x="1758" y="6953"/>
                  </a:cubicBezTo>
                  <a:lnTo>
                    <a:pt x="1833" y="7581"/>
                  </a:lnTo>
                  <a:cubicBezTo>
                    <a:pt x="3088" y="7556"/>
                    <a:pt x="4343" y="7355"/>
                    <a:pt x="5573" y="7054"/>
                  </a:cubicBezTo>
                  <a:cubicBezTo>
                    <a:pt x="8359" y="6677"/>
                    <a:pt x="9814" y="6050"/>
                    <a:pt x="10091" y="5046"/>
                  </a:cubicBezTo>
                  <a:lnTo>
                    <a:pt x="10166" y="5046"/>
                  </a:lnTo>
                  <a:cubicBezTo>
                    <a:pt x="9619" y="2486"/>
                    <a:pt x="8900" y="0"/>
                    <a:pt x="8253" y="0"/>
                  </a:cubicBezTo>
                  <a:close/>
                </a:path>
              </a:pathLst>
            </a:custGeom>
            <a:solidFill>
              <a:srgbClr val="56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3339700" y="4069450"/>
              <a:ext cx="53975" cy="69975"/>
            </a:xfrm>
            <a:custGeom>
              <a:avLst/>
              <a:gdLst/>
              <a:ahLst/>
              <a:cxnLst/>
              <a:rect l="l" t="t" r="r" b="b"/>
              <a:pathLst>
                <a:path w="2159" h="2799" extrusionOk="0">
                  <a:moveTo>
                    <a:pt x="1557" y="0"/>
                  </a:moveTo>
                  <a:cubicBezTo>
                    <a:pt x="1381" y="50"/>
                    <a:pt x="352" y="151"/>
                    <a:pt x="76" y="352"/>
                  </a:cubicBezTo>
                  <a:cubicBezTo>
                    <a:pt x="0" y="402"/>
                    <a:pt x="26" y="678"/>
                    <a:pt x="76" y="1029"/>
                  </a:cubicBezTo>
                  <a:cubicBezTo>
                    <a:pt x="126" y="1607"/>
                    <a:pt x="302" y="2184"/>
                    <a:pt x="553" y="2711"/>
                  </a:cubicBezTo>
                  <a:cubicBezTo>
                    <a:pt x="602" y="2773"/>
                    <a:pt x="719" y="2798"/>
                    <a:pt x="866" y="2798"/>
                  </a:cubicBezTo>
                  <a:cubicBezTo>
                    <a:pt x="1313" y="2798"/>
                    <a:pt x="2046" y="2567"/>
                    <a:pt x="2084" y="2435"/>
                  </a:cubicBezTo>
                  <a:cubicBezTo>
                    <a:pt x="2159" y="2259"/>
                    <a:pt x="1983" y="1280"/>
                    <a:pt x="1808" y="628"/>
                  </a:cubicBezTo>
                  <a:cubicBezTo>
                    <a:pt x="1707" y="251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3342200" y="4068200"/>
              <a:ext cx="51475" cy="68625"/>
            </a:xfrm>
            <a:custGeom>
              <a:avLst/>
              <a:gdLst/>
              <a:ahLst/>
              <a:cxnLst/>
              <a:rect l="l" t="t" r="r" b="b"/>
              <a:pathLst>
                <a:path w="2059" h="2745" extrusionOk="0">
                  <a:moveTo>
                    <a:pt x="1482" y="0"/>
                  </a:moveTo>
                  <a:cubicBezTo>
                    <a:pt x="1306" y="0"/>
                    <a:pt x="327" y="126"/>
                    <a:pt x="51" y="326"/>
                  </a:cubicBezTo>
                  <a:cubicBezTo>
                    <a:pt x="1" y="377"/>
                    <a:pt x="1" y="627"/>
                    <a:pt x="51" y="979"/>
                  </a:cubicBezTo>
                  <a:cubicBezTo>
                    <a:pt x="101" y="1556"/>
                    <a:pt x="252" y="2133"/>
                    <a:pt x="503" y="2660"/>
                  </a:cubicBezTo>
                  <a:cubicBezTo>
                    <a:pt x="550" y="2720"/>
                    <a:pt x="656" y="2744"/>
                    <a:pt x="790" y="2744"/>
                  </a:cubicBezTo>
                  <a:cubicBezTo>
                    <a:pt x="1222" y="2744"/>
                    <a:pt x="1951" y="2493"/>
                    <a:pt x="2009" y="2359"/>
                  </a:cubicBezTo>
                  <a:cubicBezTo>
                    <a:pt x="2059" y="2184"/>
                    <a:pt x="1908" y="1230"/>
                    <a:pt x="1733" y="577"/>
                  </a:cubicBezTo>
                  <a:cubicBezTo>
                    <a:pt x="1632" y="226"/>
                    <a:pt x="1557" y="25"/>
                    <a:pt x="148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3195375" y="4000950"/>
              <a:ext cx="25125" cy="45775"/>
            </a:xfrm>
            <a:custGeom>
              <a:avLst/>
              <a:gdLst/>
              <a:ahLst/>
              <a:cxnLst/>
              <a:rect l="l" t="t" r="r" b="b"/>
              <a:pathLst>
                <a:path w="1005" h="1831" extrusionOk="0">
                  <a:moveTo>
                    <a:pt x="454" y="0"/>
                  </a:moveTo>
                  <a:cubicBezTo>
                    <a:pt x="306" y="0"/>
                    <a:pt x="150" y="75"/>
                    <a:pt x="76" y="205"/>
                  </a:cubicBezTo>
                  <a:cubicBezTo>
                    <a:pt x="26" y="331"/>
                    <a:pt x="1" y="1611"/>
                    <a:pt x="101" y="1711"/>
                  </a:cubicBezTo>
                  <a:cubicBezTo>
                    <a:pt x="162" y="1757"/>
                    <a:pt x="455" y="1830"/>
                    <a:pt x="686" y="1830"/>
                  </a:cubicBezTo>
                  <a:cubicBezTo>
                    <a:pt x="836" y="1830"/>
                    <a:pt x="960" y="1800"/>
                    <a:pt x="980" y="1711"/>
                  </a:cubicBezTo>
                  <a:cubicBezTo>
                    <a:pt x="1005" y="1485"/>
                    <a:pt x="879" y="105"/>
                    <a:pt x="603" y="30"/>
                  </a:cubicBezTo>
                  <a:cubicBezTo>
                    <a:pt x="557" y="10"/>
                    <a:pt x="506" y="0"/>
                    <a:pt x="454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3221800" y="3822850"/>
              <a:ext cx="122325" cy="87875"/>
            </a:xfrm>
            <a:custGeom>
              <a:avLst/>
              <a:gdLst/>
              <a:ahLst/>
              <a:cxnLst/>
              <a:rect l="l" t="t" r="r" b="b"/>
              <a:pathLst>
                <a:path w="4893" h="3515" extrusionOk="0">
                  <a:moveTo>
                    <a:pt x="3261" y="1707"/>
                  </a:moveTo>
                  <a:cubicBezTo>
                    <a:pt x="3274" y="1716"/>
                    <a:pt x="3270" y="1784"/>
                    <a:pt x="3257" y="1886"/>
                  </a:cubicBezTo>
                  <a:lnTo>
                    <a:pt x="3257" y="1886"/>
                  </a:lnTo>
                  <a:cubicBezTo>
                    <a:pt x="3262" y="1776"/>
                    <a:pt x="3261" y="1707"/>
                    <a:pt x="3261" y="1707"/>
                  </a:cubicBezTo>
                  <a:close/>
                  <a:moveTo>
                    <a:pt x="3537" y="0"/>
                  </a:moveTo>
                  <a:cubicBezTo>
                    <a:pt x="2871" y="352"/>
                    <a:pt x="1811" y="417"/>
                    <a:pt x="1098" y="417"/>
                  </a:cubicBezTo>
                  <a:cubicBezTo>
                    <a:pt x="843" y="417"/>
                    <a:pt x="632" y="409"/>
                    <a:pt x="500" y="402"/>
                  </a:cubicBezTo>
                  <a:lnTo>
                    <a:pt x="500" y="477"/>
                  </a:lnTo>
                  <a:cubicBezTo>
                    <a:pt x="1" y="1051"/>
                    <a:pt x="345" y="3289"/>
                    <a:pt x="868" y="3289"/>
                  </a:cubicBezTo>
                  <a:cubicBezTo>
                    <a:pt x="871" y="3289"/>
                    <a:pt x="873" y="3288"/>
                    <a:pt x="876" y="3288"/>
                  </a:cubicBezTo>
                  <a:cubicBezTo>
                    <a:pt x="1102" y="3263"/>
                    <a:pt x="1203" y="2962"/>
                    <a:pt x="1228" y="2661"/>
                  </a:cubicBezTo>
                  <a:cubicBezTo>
                    <a:pt x="1228" y="2385"/>
                    <a:pt x="1228" y="2134"/>
                    <a:pt x="1203" y="1883"/>
                  </a:cubicBezTo>
                  <a:lnTo>
                    <a:pt x="1203" y="1883"/>
                  </a:lnTo>
                  <a:cubicBezTo>
                    <a:pt x="1679" y="2586"/>
                    <a:pt x="1102" y="3514"/>
                    <a:pt x="1679" y="3514"/>
                  </a:cubicBezTo>
                  <a:cubicBezTo>
                    <a:pt x="2063" y="3514"/>
                    <a:pt x="2211" y="3219"/>
                    <a:pt x="2253" y="2872"/>
                  </a:cubicBezTo>
                  <a:lnTo>
                    <a:pt x="2253" y="2872"/>
                  </a:lnTo>
                  <a:cubicBezTo>
                    <a:pt x="2312" y="3161"/>
                    <a:pt x="2408" y="3395"/>
                    <a:pt x="2562" y="3395"/>
                  </a:cubicBezTo>
                  <a:cubicBezTo>
                    <a:pt x="2577" y="3395"/>
                    <a:pt x="2592" y="3393"/>
                    <a:pt x="2608" y="3389"/>
                  </a:cubicBezTo>
                  <a:cubicBezTo>
                    <a:pt x="2930" y="3317"/>
                    <a:pt x="3094" y="2934"/>
                    <a:pt x="3176" y="2551"/>
                  </a:cubicBezTo>
                  <a:lnTo>
                    <a:pt x="3176" y="2551"/>
                  </a:lnTo>
                  <a:cubicBezTo>
                    <a:pt x="3151" y="2890"/>
                    <a:pt x="3171" y="3203"/>
                    <a:pt x="3359" y="3203"/>
                  </a:cubicBezTo>
                  <a:cubicBezTo>
                    <a:pt x="3407" y="3203"/>
                    <a:pt x="3465" y="3183"/>
                    <a:pt x="3537" y="3138"/>
                  </a:cubicBezTo>
                  <a:cubicBezTo>
                    <a:pt x="4892" y="2234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3270050" y="3864250"/>
              <a:ext cx="10700" cy="45225"/>
            </a:xfrm>
            <a:custGeom>
              <a:avLst/>
              <a:gdLst/>
              <a:ahLst/>
              <a:cxnLst/>
              <a:rect l="l" t="t" r="r" b="b"/>
              <a:pathLst>
                <a:path w="428" h="1809" extrusionOk="0">
                  <a:moveTo>
                    <a:pt x="277" y="1"/>
                  </a:moveTo>
                  <a:cubicBezTo>
                    <a:pt x="251" y="1"/>
                    <a:pt x="251" y="26"/>
                    <a:pt x="251" y="51"/>
                  </a:cubicBezTo>
                  <a:lnTo>
                    <a:pt x="251" y="327"/>
                  </a:lnTo>
                  <a:cubicBezTo>
                    <a:pt x="251" y="503"/>
                    <a:pt x="277" y="729"/>
                    <a:pt x="251" y="955"/>
                  </a:cubicBezTo>
                  <a:cubicBezTo>
                    <a:pt x="251" y="1055"/>
                    <a:pt x="226" y="1181"/>
                    <a:pt x="226" y="1281"/>
                  </a:cubicBezTo>
                  <a:cubicBezTo>
                    <a:pt x="201" y="1356"/>
                    <a:pt x="176" y="1457"/>
                    <a:pt x="151" y="1532"/>
                  </a:cubicBezTo>
                  <a:cubicBezTo>
                    <a:pt x="126" y="1607"/>
                    <a:pt x="101" y="1657"/>
                    <a:pt x="51" y="1708"/>
                  </a:cubicBezTo>
                  <a:cubicBezTo>
                    <a:pt x="26" y="1733"/>
                    <a:pt x="26" y="1758"/>
                    <a:pt x="0" y="1783"/>
                  </a:cubicBezTo>
                  <a:cubicBezTo>
                    <a:pt x="0" y="1783"/>
                    <a:pt x="0" y="1783"/>
                    <a:pt x="0" y="1808"/>
                  </a:cubicBezTo>
                  <a:lnTo>
                    <a:pt x="26" y="1808"/>
                  </a:lnTo>
                  <a:lnTo>
                    <a:pt x="101" y="1758"/>
                  </a:lnTo>
                  <a:cubicBezTo>
                    <a:pt x="126" y="1733"/>
                    <a:pt x="151" y="1708"/>
                    <a:pt x="176" y="1683"/>
                  </a:cubicBezTo>
                  <a:cubicBezTo>
                    <a:pt x="201" y="1657"/>
                    <a:pt x="226" y="1607"/>
                    <a:pt x="251" y="1582"/>
                  </a:cubicBezTo>
                  <a:cubicBezTo>
                    <a:pt x="302" y="1482"/>
                    <a:pt x="352" y="1406"/>
                    <a:pt x="377" y="1306"/>
                  </a:cubicBezTo>
                  <a:cubicBezTo>
                    <a:pt x="402" y="1181"/>
                    <a:pt x="427" y="1055"/>
                    <a:pt x="427" y="955"/>
                  </a:cubicBezTo>
                  <a:cubicBezTo>
                    <a:pt x="427" y="729"/>
                    <a:pt x="427" y="503"/>
                    <a:pt x="377" y="302"/>
                  </a:cubicBezTo>
                  <a:cubicBezTo>
                    <a:pt x="377" y="202"/>
                    <a:pt x="352" y="101"/>
                    <a:pt x="302" y="1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3286375" y="3859875"/>
              <a:ext cx="18825" cy="48325"/>
            </a:xfrm>
            <a:custGeom>
              <a:avLst/>
              <a:gdLst/>
              <a:ahLst/>
              <a:cxnLst/>
              <a:rect l="l" t="t" r="r" b="b"/>
              <a:pathLst>
                <a:path w="753" h="1933" extrusionOk="0">
                  <a:moveTo>
                    <a:pt x="653" y="0"/>
                  </a:moveTo>
                  <a:cubicBezTo>
                    <a:pt x="628" y="0"/>
                    <a:pt x="628" y="25"/>
                    <a:pt x="628" y="25"/>
                  </a:cubicBezTo>
                  <a:cubicBezTo>
                    <a:pt x="628" y="25"/>
                    <a:pt x="602" y="176"/>
                    <a:pt x="602" y="377"/>
                  </a:cubicBezTo>
                  <a:cubicBezTo>
                    <a:pt x="577" y="603"/>
                    <a:pt x="552" y="854"/>
                    <a:pt x="502" y="1079"/>
                  </a:cubicBezTo>
                  <a:cubicBezTo>
                    <a:pt x="477" y="1305"/>
                    <a:pt x="377" y="1531"/>
                    <a:pt x="251" y="1707"/>
                  </a:cubicBezTo>
                  <a:cubicBezTo>
                    <a:pt x="226" y="1732"/>
                    <a:pt x="201" y="1782"/>
                    <a:pt x="151" y="1807"/>
                  </a:cubicBezTo>
                  <a:cubicBezTo>
                    <a:pt x="126" y="1832"/>
                    <a:pt x="100" y="1832"/>
                    <a:pt x="75" y="1858"/>
                  </a:cubicBezTo>
                  <a:lnTo>
                    <a:pt x="0" y="1908"/>
                  </a:lnTo>
                  <a:cubicBezTo>
                    <a:pt x="0" y="1908"/>
                    <a:pt x="0" y="1933"/>
                    <a:pt x="0" y="1933"/>
                  </a:cubicBezTo>
                  <a:lnTo>
                    <a:pt x="25" y="1933"/>
                  </a:lnTo>
                  <a:lnTo>
                    <a:pt x="126" y="1908"/>
                  </a:lnTo>
                  <a:cubicBezTo>
                    <a:pt x="151" y="1908"/>
                    <a:pt x="201" y="1883"/>
                    <a:pt x="226" y="1858"/>
                  </a:cubicBezTo>
                  <a:cubicBezTo>
                    <a:pt x="276" y="1832"/>
                    <a:pt x="301" y="1807"/>
                    <a:pt x="351" y="1782"/>
                  </a:cubicBezTo>
                  <a:cubicBezTo>
                    <a:pt x="377" y="1732"/>
                    <a:pt x="427" y="1682"/>
                    <a:pt x="452" y="1657"/>
                  </a:cubicBezTo>
                  <a:cubicBezTo>
                    <a:pt x="502" y="1607"/>
                    <a:pt x="527" y="1531"/>
                    <a:pt x="552" y="1481"/>
                  </a:cubicBezTo>
                  <a:cubicBezTo>
                    <a:pt x="628" y="1356"/>
                    <a:pt x="653" y="1230"/>
                    <a:pt x="703" y="1105"/>
                  </a:cubicBezTo>
                  <a:cubicBezTo>
                    <a:pt x="753" y="854"/>
                    <a:pt x="753" y="603"/>
                    <a:pt x="753" y="352"/>
                  </a:cubicBezTo>
                  <a:cubicBezTo>
                    <a:pt x="728" y="226"/>
                    <a:pt x="728" y="126"/>
                    <a:pt x="703" y="25"/>
                  </a:cubicBezTo>
                  <a:cubicBezTo>
                    <a:pt x="678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3191625" y="3870250"/>
              <a:ext cx="63400" cy="144875"/>
            </a:xfrm>
            <a:custGeom>
              <a:avLst/>
              <a:gdLst/>
              <a:ahLst/>
              <a:cxnLst/>
              <a:rect l="l" t="t" r="r" b="b"/>
              <a:pathLst>
                <a:path w="2536" h="5795" extrusionOk="0">
                  <a:moveTo>
                    <a:pt x="2384" y="1"/>
                  </a:moveTo>
                  <a:cubicBezTo>
                    <a:pt x="2365" y="1"/>
                    <a:pt x="2343" y="12"/>
                    <a:pt x="2309" y="12"/>
                  </a:cubicBezTo>
                  <a:cubicBezTo>
                    <a:pt x="1606" y="188"/>
                    <a:pt x="1004" y="639"/>
                    <a:pt x="678" y="1292"/>
                  </a:cubicBezTo>
                  <a:cubicBezTo>
                    <a:pt x="0" y="2547"/>
                    <a:pt x="126" y="4429"/>
                    <a:pt x="377" y="5785"/>
                  </a:cubicBezTo>
                  <a:cubicBezTo>
                    <a:pt x="404" y="5791"/>
                    <a:pt x="434" y="5794"/>
                    <a:pt x="466" y="5794"/>
                  </a:cubicBezTo>
                  <a:cubicBezTo>
                    <a:pt x="554" y="5794"/>
                    <a:pt x="654" y="5771"/>
                    <a:pt x="728" y="5734"/>
                  </a:cubicBezTo>
                  <a:cubicBezTo>
                    <a:pt x="502" y="4429"/>
                    <a:pt x="352" y="2622"/>
                    <a:pt x="1004" y="1443"/>
                  </a:cubicBezTo>
                  <a:cubicBezTo>
                    <a:pt x="1280" y="890"/>
                    <a:pt x="1807" y="489"/>
                    <a:pt x="2410" y="338"/>
                  </a:cubicBezTo>
                  <a:cubicBezTo>
                    <a:pt x="2485" y="338"/>
                    <a:pt x="2535" y="263"/>
                    <a:pt x="2510" y="188"/>
                  </a:cubicBezTo>
                  <a:cubicBezTo>
                    <a:pt x="2485" y="112"/>
                    <a:pt x="2460" y="62"/>
                    <a:pt x="2410" y="12"/>
                  </a:cubicBezTo>
                  <a:cubicBezTo>
                    <a:pt x="2401" y="4"/>
                    <a:pt x="2393" y="1"/>
                    <a:pt x="2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2801325" y="3802150"/>
              <a:ext cx="38925" cy="40800"/>
            </a:xfrm>
            <a:custGeom>
              <a:avLst/>
              <a:gdLst/>
              <a:ahLst/>
              <a:cxnLst/>
              <a:rect l="l" t="t" r="r" b="b"/>
              <a:pathLst>
                <a:path w="1557" h="1632" extrusionOk="0">
                  <a:moveTo>
                    <a:pt x="327" y="0"/>
                  </a:moveTo>
                  <a:cubicBezTo>
                    <a:pt x="327" y="0"/>
                    <a:pt x="302" y="25"/>
                    <a:pt x="327" y="25"/>
                  </a:cubicBezTo>
                  <a:cubicBezTo>
                    <a:pt x="377" y="176"/>
                    <a:pt x="427" y="301"/>
                    <a:pt x="528" y="402"/>
                  </a:cubicBezTo>
                  <a:cubicBezTo>
                    <a:pt x="553" y="477"/>
                    <a:pt x="603" y="527"/>
                    <a:pt x="653" y="577"/>
                  </a:cubicBezTo>
                  <a:cubicBezTo>
                    <a:pt x="703" y="628"/>
                    <a:pt x="754" y="678"/>
                    <a:pt x="804" y="728"/>
                  </a:cubicBezTo>
                  <a:cubicBezTo>
                    <a:pt x="904" y="828"/>
                    <a:pt x="1030" y="904"/>
                    <a:pt x="1130" y="1004"/>
                  </a:cubicBezTo>
                  <a:cubicBezTo>
                    <a:pt x="1155" y="1029"/>
                    <a:pt x="1205" y="1079"/>
                    <a:pt x="1256" y="1130"/>
                  </a:cubicBezTo>
                  <a:cubicBezTo>
                    <a:pt x="1281" y="1155"/>
                    <a:pt x="1306" y="1205"/>
                    <a:pt x="1331" y="1255"/>
                  </a:cubicBezTo>
                  <a:cubicBezTo>
                    <a:pt x="1331" y="1280"/>
                    <a:pt x="1331" y="1255"/>
                    <a:pt x="1331" y="1305"/>
                  </a:cubicBezTo>
                  <a:lnTo>
                    <a:pt x="1306" y="1355"/>
                  </a:lnTo>
                  <a:lnTo>
                    <a:pt x="1306" y="1381"/>
                  </a:lnTo>
                  <a:cubicBezTo>
                    <a:pt x="1281" y="1406"/>
                    <a:pt x="1256" y="1431"/>
                    <a:pt x="1205" y="1431"/>
                  </a:cubicBezTo>
                  <a:cubicBezTo>
                    <a:pt x="1080" y="1431"/>
                    <a:pt x="954" y="1431"/>
                    <a:pt x="854" y="1406"/>
                  </a:cubicBezTo>
                  <a:cubicBezTo>
                    <a:pt x="624" y="1343"/>
                    <a:pt x="411" y="1280"/>
                    <a:pt x="201" y="1203"/>
                  </a:cubicBezTo>
                  <a:lnTo>
                    <a:pt x="201" y="1203"/>
                  </a:lnTo>
                  <a:cubicBezTo>
                    <a:pt x="201" y="1180"/>
                    <a:pt x="201" y="1179"/>
                    <a:pt x="201" y="1155"/>
                  </a:cubicBezTo>
                  <a:lnTo>
                    <a:pt x="151" y="1105"/>
                  </a:lnTo>
                  <a:lnTo>
                    <a:pt x="109" y="1168"/>
                  </a:lnTo>
                  <a:lnTo>
                    <a:pt x="109" y="1168"/>
                  </a:lnTo>
                  <a:cubicBezTo>
                    <a:pt x="98" y="1163"/>
                    <a:pt x="87" y="1159"/>
                    <a:pt x="76" y="1155"/>
                  </a:cubicBezTo>
                  <a:cubicBezTo>
                    <a:pt x="68" y="1146"/>
                    <a:pt x="59" y="1144"/>
                    <a:pt x="52" y="1144"/>
                  </a:cubicBezTo>
                  <a:cubicBezTo>
                    <a:pt x="37" y="1144"/>
                    <a:pt x="26" y="1155"/>
                    <a:pt x="26" y="1155"/>
                  </a:cubicBezTo>
                  <a:cubicBezTo>
                    <a:pt x="1" y="1180"/>
                    <a:pt x="26" y="1205"/>
                    <a:pt x="51" y="1230"/>
                  </a:cubicBezTo>
                  <a:lnTo>
                    <a:pt x="101" y="1255"/>
                  </a:lnTo>
                  <a:cubicBezTo>
                    <a:pt x="110" y="1281"/>
                    <a:pt x="128" y="1292"/>
                    <a:pt x="146" y="1292"/>
                  </a:cubicBezTo>
                  <a:cubicBezTo>
                    <a:pt x="168" y="1292"/>
                    <a:pt x="191" y="1277"/>
                    <a:pt x="201" y="1253"/>
                  </a:cubicBezTo>
                  <a:lnTo>
                    <a:pt x="201" y="1253"/>
                  </a:lnTo>
                  <a:cubicBezTo>
                    <a:pt x="400" y="1391"/>
                    <a:pt x="618" y="1492"/>
                    <a:pt x="854" y="1556"/>
                  </a:cubicBezTo>
                  <a:cubicBezTo>
                    <a:pt x="1005" y="1606"/>
                    <a:pt x="1155" y="1632"/>
                    <a:pt x="1306" y="1632"/>
                  </a:cubicBezTo>
                  <a:cubicBezTo>
                    <a:pt x="1406" y="1606"/>
                    <a:pt x="1507" y="1556"/>
                    <a:pt x="1557" y="1481"/>
                  </a:cubicBezTo>
                  <a:lnTo>
                    <a:pt x="1557" y="1456"/>
                  </a:lnTo>
                  <a:lnTo>
                    <a:pt x="1557" y="1431"/>
                  </a:lnTo>
                  <a:lnTo>
                    <a:pt x="1557" y="1406"/>
                  </a:lnTo>
                  <a:lnTo>
                    <a:pt x="1557" y="1355"/>
                  </a:lnTo>
                  <a:cubicBezTo>
                    <a:pt x="1557" y="1305"/>
                    <a:pt x="1557" y="1255"/>
                    <a:pt x="1557" y="1205"/>
                  </a:cubicBezTo>
                  <a:cubicBezTo>
                    <a:pt x="1532" y="1130"/>
                    <a:pt x="1481" y="1029"/>
                    <a:pt x="1431" y="979"/>
                  </a:cubicBezTo>
                  <a:cubicBezTo>
                    <a:pt x="1381" y="904"/>
                    <a:pt x="1331" y="854"/>
                    <a:pt x="1256" y="828"/>
                  </a:cubicBezTo>
                  <a:cubicBezTo>
                    <a:pt x="1155" y="728"/>
                    <a:pt x="1055" y="653"/>
                    <a:pt x="929" y="577"/>
                  </a:cubicBezTo>
                  <a:cubicBezTo>
                    <a:pt x="829" y="502"/>
                    <a:pt x="729" y="402"/>
                    <a:pt x="628" y="301"/>
                  </a:cubicBezTo>
                  <a:cubicBezTo>
                    <a:pt x="578" y="251"/>
                    <a:pt x="528" y="226"/>
                    <a:pt x="478" y="151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2790650" y="3831150"/>
              <a:ext cx="39575" cy="33350"/>
            </a:xfrm>
            <a:custGeom>
              <a:avLst/>
              <a:gdLst/>
              <a:ahLst/>
              <a:cxnLst/>
              <a:rect l="l" t="t" r="r" b="b"/>
              <a:pathLst>
                <a:path w="1583" h="1334" extrusionOk="0">
                  <a:moveTo>
                    <a:pt x="478" y="1"/>
                  </a:moveTo>
                  <a:cubicBezTo>
                    <a:pt x="472" y="1"/>
                    <a:pt x="465" y="7"/>
                    <a:pt x="453" y="20"/>
                  </a:cubicBezTo>
                  <a:cubicBezTo>
                    <a:pt x="453" y="20"/>
                    <a:pt x="453" y="45"/>
                    <a:pt x="453" y="45"/>
                  </a:cubicBezTo>
                  <a:cubicBezTo>
                    <a:pt x="654" y="221"/>
                    <a:pt x="829" y="396"/>
                    <a:pt x="1005" y="572"/>
                  </a:cubicBezTo>
                  <a:cubicBezTo>
                    <a:pt x="1080" y="672"/>
                    <a:pt x="1156" y="748"/>
                    <a:pt x="1231" y="848"/>
                  </a:cubicBezTo>
                  <a:cubicBezTo>
                    <a:pt x="1256" y="898"/>
                    <a:pt x="1281" y="948"/>
                    <a:pt x="1306" y="999"/>
                  </a:cubicBezTo>
                  <a:cubicBezTo>
                    <a:pt x="1331" y="1049"/>
                    <a:pt x="1306" y="1049"/>
                    <a:pt x="1331" y="1049"/>
                  </a:cubicBezTo>
                  <a:cubicBezTo>
                    <a:pt x="1260" y="1067"/>
                    <a:pt x="1189" y="1084"/>
                    <a:pt x="1127" y="1084"/>
                  </a:cubicBezTo>
                  <a:cubicBezTo>
                    <a:pt x="1101" y="1084"/>
                    <a:pt x="1077" y="1081"/>
                    <a:pt x="1055" y="1074"/>
                  </a:cubicBezTo>
                  <a:cubicBezTo>
                    <a:pt x="930" y="1074"/>
                    <a:pt x="829" y="1024"/>
                    <a:pt x="704" y="999"/>
                  </a:cubicBezTo>
                  <a:cubicBezTo>
                    <a:pt x="478" y="898"/>
                    <a:pt x="252" y="798"/>
                    <a:pt x="51" y="672"/>
                  </a:cubicBezTo>
                  <a:lnTo>
                    <a:pt x="51" y="697"/>
                  </a:lnTo>
                  <a:lnTo>
                    <a:pt x="1" y="697"/>
                  </a:lnTo>
                  <a:cubicBezTo>
                    <a:pt x="1" y="723"/>
                    <a:pt x="1" y="748"/>
                    <a:pt x="1" y="773"/>
                  </a:cubicBezTo>
                  <a:cubicBezTo>
                    <a:pt x="202" y="923"/>
                    <a:pt x="403" y="1074"/>
                    <a:pt x="628" y="1199"/>
                  </a:cubicBezTo>
                  <a:cubicBezTo>
                    <a:pt x="754" y="1250"/>
                    <a:pt x="879" y="1300"/>
                    <a:pt x="1005" y="1325"/>
                  </a:cubicBezTo>
                  <a:cubicBezTo>
                    <a:pt x="1046" y="1331"/>
                    <a:pt x="1086" y="1334"/>
                    <a:pt x="1125" y="1334"/>
                  </a:cubicBezTo>
                  <a:cubicBezTo>
                    <a:pt x="1250" y="1334"/>
                    <a:pt x="1361" y="1301"/>
                    <a:pt x="1457" y="1225"/>
                  </a:cubicBezTo>
                  <a:cubicBezTo>
                    <a:pt x="1557" y="1149"/>
                    <a:pt x="1582" y="1024"/>
                    <a:pt x="1507" y="923"/>
                  </a:cubicBezTo>
                  <a:cubicBezTo>
                    <a:pt x="1482" y="848"/>
                    <a:pt x="1457" y="773"/>
                    <a:pt x="1407" y="723"/>
                  </a:cubicBezTo>
                  <a:cubicBezTo>
                    <a:pt x="1331" y="622"/>
                    <a:pt x="1231" y="522"/>
                    <a:pt x="1130" y="446"/>
                  </a:cubicBezTo>
                  <a:cubicBezTo>
                    <a:pt x="930" y="296"/>
                    <a:pt x="729" y="145"/>
                    <a:pt x="503" y="20"/>
                  </a:cubicBezTo>
                  <a:cubicBezTo>
                    <a:pt x="490" y="7"/>
                    <a:pt x="484" y="1"/>
                    <a:pt x="478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2764300" y="3848100"/>
              <a:ext cx="48350" cy="33125"/>
            </a:xfrm>
            <a:custGeom>
              <a:avLst/>
              <a:gdLst/>
              <a:ahLst/>
              <a:cxnLst/>
              <a:rect l="l" t="t" r="r" b="b"/>
              <a:pathLst>
                <a:path w="1934" h="1325" extrusionOk="0">
                  <a:moveTo>
                    <a:pt x="1093" y="1"/>
                  </a:moveTo>
                  <a:cubicBezTo>
                    <a:pt x="1086" y="1"/>
                    <a:pt x="1080" y="7"/>
                    <a:pt x="1080" y="19"/>
                  </a:cubicBezTo>
                  <a:cubicBezTo>
                    <a:pt x="1055" y="19"/>
                    <a:pt x="1055" y="45"/>
                    <a:pt x="1080" y="45"/>
                  </a:cubicBezTo>
                  <a:cubicBezTo>
                    <a:pt x="1080" y="45"/>
                    <a:pt x="1231" y="220"/>
                    <a:pt x="1406" y="446"/>
                  </a:cubicBezTo>
                  <a:cubicBezTo>
                    <a:pt x="1532" y="597"/>
                    <a:pt x="1607" y="747"/>
                    <a:pt x="1682" y="898"/>
                  </a:cubicBezTo>
                  <a:cubicBezTo>
                    <a:pt x="1708" y="948"/>
                    <a:pt x="1708" y="1023"/>
                    <a:pt x="1682" y="1074"/>
                  </a:cubicBezTo>
                  <a:cubicBezTo>
                    <a:pt x="1657" y="1111"/>
                    <a:pt x="1657" y="1118"/>
                    <a:pt x="1657" y="1118"/>
                  </a:cubicBezTo>
                  <a:cubicBezTo>
                    <a:pt x="1657" y="1118"/>
                    <a:pt x="1657" y="1116"/>
                    <a:pt x="1654" y="1116"/>
                  </a:cubicBezTo>
                  <a:cubicBezTo>
                    <a:pt x="1651" y="1116"/>
                    <a:pt x="1645" y="1118"/>
                    <a:pt x="1632" y="1124"/>
                  </a:cubicBezTo>
                  <a:lnTo>
                    <a:pt x="1482" y="1124"/>
                  </a:lnTo>
                  <a:cubicBezTo>
                    <a:pt x="1381" y="1099"/>
                    <a:pt x="1306" y="1074"/>
                    <a:pt x="1206" y="1049"/>
                  </a:cubicBezTo>
                  <a:cubicBezTo>
                    <a:pt x="1105" y="1023"/>
                    <a:pt x="1005" y="973"/>
                    <a:pt x="929" y="948"/>
                  </a:cubicBezTo>
                  <a:cubicBezTo>
                    <a:pt x="829" y="898"/>
                    <a:pt x="754" y="848"/>
                    <a:pt x="678" y="823"/>
                  </a:cubicBezTo>
                  <a:cubicBezTo>
                    <a:pt x="603" y="772"/>
                    <a:pt x="528" y="747"/>
                    <a:pt x="453" y="697"/>
                  </a:cubicBezTo>
                  <a:cubicBezTo>
                    <a:pt x="402" y="647"/>
                    <a:pt x="327" y="622"/>
                    <a:pt x="277" y="572"/>
                  </a:cubicBezTo>
                  <a:lnTo>
                    <a:pt x="151" y="471"/>
                  </a:lnTo>
                  <a:lnTo>
                    <a:pt x="26" y="396"/>
                  </a:lnTo>
                  <a:cubicBezTo>
                    <a:pt x="26" y="396"/>
                    <a:pt x="1" y="371"/>
                    <a:pt x="1" y="371"/>
                  </a:cubicBezTo>
                  <a:cubicBezTo>
                    <a:pt x="1" y="396"/>
                    <a:pt x="1" y="421"/>
                    <a:pt x="1" y="421"/>
                  </a:cubicBezTo>
                  <a:lnTo>
                    <a:pt x="101" y="547"/>
                  </a:lnTo>
                  <a:lnTo>
                    <a:pt x="227" y="672"/>
                  </a:lnTo>
                  <a:cubicBezTo>
                    <a:pt x="277" y="722"/>
                    <a:pt x="327" y="772"/>
                    <a:pt x="402" y="823"/>
                  </a:cubicBezTo>
                  <a:cubicBezTo>
                    <a:pt x="478" y="873"/>
                    <a:pt x="553" y="923"/>
                    <a:pt x="628" y="973"/>
                  </a:cubicBezTo>
                  <a:cubicBezTo>
                    <a:pt x="704" y="1023"/>
                    <a:pt x="779" y="1074"/>
                    <a:pt x="879" y="1124"/>
                  </a:cubicBezTo>
                  <a:cubicBezTo>
                    <a:pt x="980" y="1174"/>
                    <a:pt x="1055" y="1224"/>
                    <a:pt x="1180" y="1249"/>
                  </a:cubicBezTo>
                  <a:cubicBezTo>
                    <a:pt x="1281" y="1274"/>
                    <a:pt x="1381" y="1299"/>
                    <a:pt x="1507" y="1325"/>
                  </a:cubicBezTo>
                  <a:lnTo>
                    <a:pt x="1682" y="1325"/>
                  </a:lnTo>
                  <a:cubicBezTo>
                    <a:pt x="1733" y="1325"/>
                    <a:pt x="1783" y="1325"/>
                    <a:pt x="1808" y="1299"/>
                  </a:cubicBezTo>
                  <a:lnTo>
                    <a:pt x="1833" y="1299"/>
                  </a:lnTo>
                  <a:lnTo>
                    <a:pt x="1858" y="1274"/>
                  </a:lnTo>
                  <a:lnTo>
                    <a:pt x="1858" y="1249"/>
                  </a:lnTo>
                  <a:lnTo>
                    <a:pt x="1883" y="1224"/>
                  </a:lnTo>
                  <a:cubicBezTo>
                    <a:pt x="1933" y="1099"/>
                    <a:pt x="1933" y="948"/>
                    <a:pt x="1883" y="823"/>
                  </a:cubicBezTo>
                  <a:cubicBezTo>
                    <a:pt x="1783" y="647"/>
                    <a:pt x="1682" y="496"/>
                    <a:pt x="1532" y="346"/>
                  </a:cubicBezTo>
                  <a:cubicBezTo>
                    <a:pt x="1431" y="270"/>
                    <a:pt x="1331" y="170"/>
                    <a:pt x="1231" y="95"/>
                  </a:cubicBezTo>
                  <a:lnTo>
                    <a:pt x="1105" y="19"/>
                  </a:lnTo>
                  <a:cubicBezTo>
                    <a:pt x="1105" y="7"/>
                    <a:pt x="1099" y="1"/>
                    <a:pt x="1093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2797575" y="3227329"/>
              <a:ext cx="131600" cy="112550"/>
            </a:xfrm>
            <a:custGeom>
              <a:avLst/>
              <a:gdLst/>
              <a:ahLst/>
              <a:cxnLst/>
              <a:rect l="l" t="t" r="r" b="b"/>
              <a:pathLst>
                <a:path w="5264" h="4502" extrusionOk="0">
                  <a:moveTo>
                    <a:pt x="2977" y="1"/>
                  </a:moveTo>
                  <a:cubicBezTo>
                    <a:pt x="2449" y="1"/>
                    <a:pt x="1908" y="189"/>
                    <a:pt x="1456" y="611"/>
                  </a:cubicBezTo>
                  <a:cubicBezTo>
                    <a:pt x="0" y="1966"/>
                    <a:pt x="904" y="4401"/>
                    <a:pt x="2886" y="4501"/>
                  </a:cubicBezTo>
                  <a:cubicBezTo>
                    <a:pt x="2902" y="4501"/>
                    <a:pt x="2918" y="4502"/>
                    <a:pt x="2934" y="4502"/>
                  </a:cubicBezTo>
                  <a:cubicBezTo>
                    <a:pt x="4168" y="4502"/>
                    <a:pt x="5196" y="3532"/>
                    <a:pt x="5246" y="2292"/>
                  </a:cubicBezTo>
                  <a:cubicBezTo>
                    <a:pt x="5263" y="926"/>
                    <a:pt x="4148" y="1"/>
                    <a:pt x="2977" y="1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3059850" y="3231329"/>
              <a:ext cx="131400" cy="112350"/>
            </a:xfrm>
            <a:custGeom>
              <a:avLst/>
              <a:gdLst/>
              <a:ahLst/>
              <a:cxnLst/>
              <a:rect l="l" t="t" r="r" b="b"/>
              <a:pathLst>
                <a:path w="5256" h="4494" extrusionOk="0">
                  <a:moveTo>
                    <a:pt x="2970" y="0"/>
                  </a:moveTo>
                  <a:cubicBezTo>
                    <a:pt x="2435" y="0"/>
                    <a:pt x="1887" y="194"/>
                    <a:pt x="1431" y="627"/>
                  </a:cubicBezTo>
                  <a:cubicBezTo>
                    <a:pt x="0" y="1982"/>
                    <a:pt x="904" y="4416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2" y="4494"/>
                    <a:pt x="5172" y="3532"/>
                    <a:pt x="5221" y="2308"/>
                  </a:cubicBezTo>
                  <a:cubicBezTo>
                    <a:pt x="5255" y="929"/>
                    <a:pt x="4142" y="0"/>
                    <a:pt x="2970" y="0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2699050" y="3209700"/>
              <a:ext cx="74700" cy="44050"/>
            </a:xfrm>
            <a:custGeom>
              <a:avLst/>
              <a:gdLst/>
              <a:ahLst/>
              <a:cxnLst/>
              <a:rect l="l" t="t" r="r" b="b"/>
              <a:pathLst>
                <a:path w="2988" h="1762" extrusionOk="0">
                  <a:moveTo>
                    <a:pt x="1524" y="0"/>
                  </a:moveTo>
                  <a:cubicBezTo>
                    <a:pt x="1279" y="0"/>
                    <a:pt x="1022" y="71"/>
                    <a:pt x="804" y="181"/>
                  </a:cubicBezTo>
                  <a:cubicBezTo>
                    <a:pt x="578" y="306"/>
                    <a:pt x="402" y="457"/>
                    <a:pt x="252" y="632"/>
                  </a:cubicBezTo>
                  <a:cubicBezTo>
                    <a:pt x="126" y="783"/>
                    <a:pt x="51" y="934"/>
                    <a:pt x="1" y="1109"/>
                  </a:cubicBezTo>
                  <a:cubicBezTo>
                    <a:pt x="1" y="1159"/>
                    <a:pt x="1" y="1235"/>
                    <a:pt x="1" y="1285"/>
                  </a:cubicBezTo>
                  <a:lnTo>
                    <a:pt x="1" y="1335"/>
                  </a:lnTo>
                  <a:cubicBezTo>
                    <a:pt x="21" y="1397"/>
                    <a:pt x="59" y="1442"/>
                    <a:pt x="113" y="1442"/>
                  </a:cubicBezTo>
                  <a:cubicBezTo>
                    <a:pt x="125" y="1442"/>
                    <a:pt x="138" y="1440"/>
                    <a:pt x="151" y="1436"/>
                  </a:cubicBezTo>
                  <a:cubicBezTo>
                    <a:pt x="226" y="1436"/>
                    <a:pt x="277" y="1385"/>
                    <a:pt x="277" y="1335"/>
                  </a:cubicBezTo>
                  <a:lnTo>
                    <a:pt x="277" y="1285"/>
                  </a:lnTo>
                  <a:cubicBezTo>
                    <a:pt x="302" y="1260"/>
                    <a:pt x="302" y="1235"/>
                    <a:pt x="302" y="1210"/>
                  </a:cubicBezTo>
                  <a:cubicBezTo>
                    <a:pt x="377" y="1109"/>
                    <a:pt x="452" y="1009"/>
                    <a:pt x="553" y="934"/>
                  </a:cubicBezTo>
                  <a:cubicBezTo>
                    <a:pt x="829" y="658"/>
                    <a:pt x="1205" y="532"/>
                    <a:pt x="1607" y="532"/>
                  </a:cubicBezTo>
                  <a:cubicBezTo>
                    <a:pt x="1707" y="532"/>
                    <a:pt x="1783" y="557"/>
                    <a:pt x="1883" y="582"/>
                  </a:cubicBezTo>
                  <a:cubicBezTo>
                    <a:pt x="1933" y="607"/>
                    <a:pt x="1983" y="607"/>
                    <a:pt x="2008" y="632"/>
                  </a:cubicBezTo>
                  <a:lnTo>
                    <a:pt x="2084" y="683"/>
                  </a:lnTo>
                  <a:lnTo>
                    <a:pt x="2159" y="733"/>
                  </a:lnTo>
                  <a:cubicBezTo>
                    <a:pt x="2209" y="758"/>
                    <a:pt x="2209" y="783"/>
                    <a:pt x="2259" y="808"/>
                  </a:cubicBezTo>
                  <a:cubicBezTo>
                    <a:pt x="2310" y="833"/>
                    <a:pt x="2335" y="883"/>
                    <a:pt x="2360" y="908"/>
                  </a:cubicBezTo>
                  <a:cubicBezTo>
                    <a:pt x="2410" y="984"/>
                    <a:pt x="2460" y="1034"/>
                    <a:pt x="2510" y="1109"/>
                  </a:cubicBezTo>
                  <a:cubicBezTo>
                    <a:pt x="2611" y="1285"/>
                    <a:pt x="2661" y="1436"/>
                    <a:pt x="2711" y="1611"/>
                  </a:cubicBezTo>
                  <a:cubicBezTo>
                    <a:pt x="2711" y="1687"/>
                    <a:pt x="2761" y="1762"/>
                    <a:pt x="2837" y="1762"/>
                  </a:cubicBezTo>
                  <a:cubicBezTo>
                    <a:pt x="2912" y="1762"/>
                    <a:pt x="2987" y="1712"/>
                    <a:pt x="2987" y="1636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12" y="1109"/>
                    <a:pt x="2862" y="934"/>
                  </a:cubicBezTo>
                  <a:cubicBezTo>
                    <a:pt x="2812" y="833"/>
                    <a:pt x="2761" y="733"/>
                    <a:pt x="2686" y="632"/>
                  </a:cubicBezTo>
                  <a:cubicBezTo>
                    <a:pt x="2661" y="582"/>
                    <a:pt x="2611" y="532"/>
                    <a:pt x="2586" y="482"/>
                  </a:cubicBezTo>
                  <a:cubicBezTo>
                    <a:pt x="2536" y="432"/>
                    <a:pt x="2460" y="381"/>
                    <a:pt x="2435" y="331"/>
                  </a:cubicBezTo>
                  <a:lnTo>
                    <a:pt x="2360" y="281"/>
                  </a:lnTo>
                  <a:lnTo>
                    <a:pt x="2259" y="231"/>
                  </a:lnTo>
                  <a:cubicBezTo>
                    <a:pt x="2209" y="181"/>
                    <a:pt x="2134" y="156"/>
                    <a:pt x="2084" y="105"/>
                  </a:cubicBezTo>
                  <a:cubicBezTo>
                    <a:pt x="1933" y="55"/>
                    <a:pt x="1783" y="30"/>
                    <a:pt x="1632" y="5"/>
                  </a:cubicBezTo>
                  <a:cubicBezTo>
                    <a:pt x="1596" y="2"/>
                    <a:pt x="1560" y="0"/>
                    <a:pt x="1524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3244950" y="3211075"/>
              <a:ext cx="74700" cy="44100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632" y="0"/>
                  </a:moveTo>
                  <a:cubicBezTo>
                    <a:pt x="1356" y="0"/>
                    <a:pt x="1055" y="50"/>
                    <a:pt x="804" y="201"/>
                  </a:cubicBezTo>
                  <a:cubicBezTo>
                    <a:pt x="578" y="301"/>
                    <a:pt x="402" y="452"/>
                    <a:pt x="252" y="628"/>
                  </a:cubicBezTo>
                  <a:cubicBezTo>
                    <a:pt x="126" y="778"/>
                    <a:pt x="51" y="929"/>
                    <a:pt x="1" y="1104"/>
                  </a:cubicBezTo>
                  <a:cubicBezTo>
                    <a:pt x="1" y="1180"/>
                    <a:pt x="1" y="1230"/>
                    <a:pt x="1" y="1280"/>
                  </a:cubicBezTo>
                  <a:lnTo>
                    <a:pt x="1" y="1330"/>
                  </a:lnTo>
                  <a:cubicBezTo>
                    <a:pt x="21" y="1392"/>
                    <a:pt x="76" y="1437"/>
                    <a:pt x="136" y="1437"/>
                  </a:cubicBezTo>
                  <a:cubicBezTo>
                    <a:pt x="150" y="1437"/>
                    <a:pt x="163" y="1435"/>
                    <a:pt x="176" y="1431"/>
                  </a:cubicBezTo>
                  <a:cubicBezTo>
                    <a:pt x="226" y="1431"/>
                    <a:pt x="252" y="1381"/>
                    <a:pt x="277" y="1330"/>
                  </a:cubicBezTo>
                  <a:cubicBezTo>
                    <a:pt x="277" y="1330"/>
                    <a:pt x="277" y="1305"/>
                    <a:pt x="277" y="1305"/>
                  </a:cubicBezTo>
                  <a:lnTo>
                    <a:pt x="302" y="1230"/>
                  </a:lnTo>
                  <a:cubicBezTo>
                    <a:pt x="377" y="1104"/>
                    <a:pt x="452" y="1029"/>
                    <a:pt x="553" y="929"/>
                  </a:cubicBezTo>
                  <a:cubicBezTo>
                    <a:pt x="829" y="678"/>
                    <a:pt x="1205" y="527"/>
                    <a:pt x="1607" y="527"/>
                  </a:cubicBezTo>
                  <a:cubicBezTo>
                    <a:pt x="1707" y="527"/>
                    <a:pt x="1783" y="552"/>
                    <a:pt x="1883" y="577"/>
                  </a:cubicBezTo>
                  <a:cubicBezTo>
                    <a:pt x="1933" y="603"/>
                    <a:pt x="1983" y="628"/>
                    <a:pt x="2008" y="653"/>
                  </a:cubicBezTo>
                  <a:lnTo>
                    <a:pt x="2084" y="678"/>
                  </a:lnTo>
                  <a:lnTo>
                    <a:pt x="2134" y="728"/>
                  </a:lnTo>
                  <a:cubicBezTo>
                    <a:pt x="2209" y="778"/>
                    <a:pt x="2209" y="803"/>
                    <a:pt x="2259" y="828"/>
                  </a:cubicBezTo>
                  <a:cubicBezTo>
                    <a:pt x="2310" y="853"/>
                    <a:pt x="2335" y="879"/>
                    <a:pt x="2360" y="904"/>
                  </a:cubicBezTo>
                  <a:cubicBezTo>
                    <a:pt x="2410" y="979"/>
                    <a:pt x="2460" y="1054"/>
                    <a:pt x="2510" y="1130"/>
                  </a:cubicBezTo>
                  <a:cubicBezTo>
                    <a:pt x="2611" y="1280"/>
                    <a:pt x="2661" y="1456"/>
                    <a:pt x="2711" y="1632"/>
                  </a:cubicBezTo>
                  <a:cubicBezTo>
                    <a:pt x="2711" y="1719"/>
                    <a:pt x="2780" y="1763"/>
                    <a:pt x="2849" y="1763"/>
                  </a:cubicBezTo>
                  <a:cubicBezTo>
                    <a:pt x="2918" y="1763"/>
                    <a:pt x="2987" y="1719"/>
                    <a:pt x="2987" y="1632"/>
                  </a:cubicBezTo>
                  <a:cubicBezTo>
                    <a:pt x="2987" y="1556"/>
                    <a:pt x="2987" y="1506"/>
                    <a:pt x="2987" y="1431"/>
                  </a:cubicBezTo>
                  <a:cubicBezTo>
                    <a:pt x="2962" y="1255"/>
                    <a:pt x="2912" y="1104"/>
                    <a:pt x="2862" y="954"/>
                  </a:cubicBezTo>
                  <a:cubicBezTo>
                    <a:pt x="2812" y="828"/>
                    <a:pt x="2761" y="728"/>
                    <a:pt x="2686" y="628"/>
                  </a:cubicBezTo>
                  <a:cubicBezTo>
                    <a:pt x="2661" y="577"/>
                    <a:pt x="2611" y="527"/>
                    <a:pt x="2586" y="477"/>
                  </a:cubicBezTo>
                  <a:cubicBezTo>
                    <a:pt x="2536" y="427"/>
                    <a:pt x="2460" y="377"/>
                    <a:pt x="2435" y="352"/>
                  </a:cubicBezTo>
                  <a:lnTo>
                    <a:pt x="2360" y="276"/>
                  </a:lnTo>
                  <a:lnTo>
                    <a:pt x="2259" y="226"/>
                  </a:lnTo>
                  <a:cubicBezTo>
                    <a:pt x="2209" y="176"/>
                    <a:pt x="2134" y="151"/>
                    <a:pt x="2084" y="126"/>
                  </a:cubicBezTo>
                  <a:cubicBezTo>
                    <a:pt x="1933" y="50"/>
                    <a:pt x="1783" y="25"/>
                    <a:pt x="1632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2757400" y="3101575"/>
              <a:ext cx="217775" cy="186075"/>
            </a:xfrm>
            <a:custGeom>
              <a:avLst/>
              <a:gdLst/>
              <a:ahLst/>
              <a:cxnLst/>
              <a:rect l="l" t="t" r="r" b="b"/>
              <a:pathLst>
                <a:path w="8711" h="7443" extrusionOk="0">
                  <a:moveTo>
                    <a:pt x="4970" y="942"/>
                  </a:moveTo>
                  <a:lnTo>
                    <a:pt x="4970" y="967"/>
                  </a:lnTo>
                  <a:cubicBezTo>
                    <a:pt x="6501" y="967"/>
                    <a:pt x="7756" y="2197"/>
                    <a:pt x="7756" y="3728"/>
                  </a:cubicBezTo>
                  <a:cubicBezTo>
                    <a:pt x="7756" y="5406"/>
                    <a:pt x="6394" y="6511"/>
                    <a:pt x="4969" y="6511"/>
                  </a:cubicBezTo>
                  <a:cubicBezTo>
                    <a:pt x="4283" y="6511"/>
                    <a:pt x="3583" y="6256"/>
                    <a:pt x="3013" y="5685"/>
                  </a:cubicBezTo>
                  <a:cubicBezTo>
                    <a:pt x="1256" y="3953"/>
                    <a:pt x="2486" y="942"/>
                    <a:pt x="4970" y="942"/>
                  </a:cubicBezTo>
                  <a:close/>
                  <a:moveTo>
                    <a:pt x="4948" y="1"/>
                  </a:moveTo>
                  <a:cubicBezTo>
                    <a:pt x="4032" y="1"/>
                    <a:pt x="3097" y="338"/>
                    <a:pt x="2335" y="1092"/>
                  </a:cubicBezTo>
                  <a:cubicBezTo>
                    <a:pt x="1" y="3451"/>
                    <a:pt x="1657" y="7442"/>
                    <a:pt x="4970" y="7442"/>
                  </a:cubicBezTo>
                  <a:cubicBezTo>
                    <a:pt x="7028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2997725" y="3101575"/>
              <a:ext cx="217750" cy="186075"/>
            </a:xfrm>
            <a:custGeom>
              <a:avLst/>
              <a:gdLst/>
              <a:ahLst/>
              <a:cxnLst/>
              <a:rect l="l" t="t" r="r" b="b"/>
              <a:pathLst>
                <a:path w="8710" h="7443" extrusionOk="0">
                  <a:moveTo>
                    <a:pt x="4995" y="942"/>
                  </a:moveTo>
                  <a:lnTo>
                    <a:pt x="4995" y="967"/>
                  </a:lnTo>
                  <a:cubicBezTo>
                    <a:pt x="5010" y="966"/>
                    <a:pt x="5025" y="966"/>
                    <a:pt x="5040" y="966"/>
                  </a:cubicBezTo>
                  <a:cubicBezTo>
                    <a:pt x="6550" y="966"/>
                    <a:pt x="7756" y="2212"/>
                    <a:pt x="7781" y="3728"/>
                  </a:cubicBezTo>
                  <a:cubicBezTo>
                    <a:pt x="7781" y="5406"/>
                    <a:pt x="6408" y="6511"/>
                    <a:pt x="4975" y="6511"/>
                  </a:cubicBezTo>
                  <a:cubicBezTo>
                    <a:pt x="4286" y="6511"/>
                    <a:pt x="3583" y="6256"/>
                    <a:pt x="3012" y="5685"/>
                  </a:cubicBezTo>
                  <a:cubicBezTo>
                    <a:pt x="1281" y="3953"/>
                    <a:pt x="2510" y="942"/>
                    <a:pt x="4995" y="942"/>
                  </a:cubicBezTo>
                  <a:close/>
                  <a:moveTo>
                    <a:pt x="4956" y="1"/>
                  </a:moveTo>
                  <a:cubicBezTo>
                    <a:pt x="4043" y="1"/>
                    <a:pt x="3114" y="338"/>
                    <a:pt x="2360" y="1092"/>
                  </a:cubicBezTo>
                  <a:cubicBezTo>
                    <a:pt x="1" y="3451"/>
                    <a:pt x="1682" y="7442"/>
                    <a:pt x="4995" y="7442"/>
                  </a:cubicBezTo>
                  <a:cubicBezTo>
                    <a:pt x="7053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2984550" y="3196125"/>
              <a:ext cx="55875" cy="49650"/>
            </a:xfrm>
            <a:custGeom>
              <a:avLst/>
              <a:gdLst/>
              <a:ahLst/>
              <a:cxnLst/>
              <a:rect l="l" t="t" r="r" b="b"/>
              <a:pathLst>
                <a:path w="2235" h="1986" extrusionOk="0">
                  <a:moveTo>
                    <a:pt x="1537" y="1"/>
                  </a:moveTo>
                  <a:cubicBezTo>
                    <a:pt x="1441" y="1"/>
                    <a:pt x="1370" y="115"/>
                    <a:pt x="1431" y="197"/>
                  </a:cubicBezTo>
                  <a:cubicBezTo>
                    <a:pt x="1456" y="197"/>
                    <a:pt x="1481" y="247"/>
                    <a:pt x="1532" y="322"/>
                  </a:cubicBezTo>
                  <a:cubicBezTo>
                    <a:pt x="1582" y="397"/>
                    <a:pt x="1632" y="523"/>
                    <a:pt x="1682" y="623"/>
                  </a:cubicBezTo>
                  <a:cubicBezTo>
                    <a:pt x="1732" y="749"/>
                    <a:pt x="1757" y="874"/>
                    <a:pt x="1757" y="1025"/>
                  </a:cubicBezTo>
                  <a:cubicBezTo>
                    <a:pt x="1732" y="1075"/>
                    <a:pt x="1707" y="1125"/>
                    <a:pt x="1682" y="1201"/>
                  </a:cubicBezTo>
                  <a:cubicBezTo>
                    <a:pt x="1657" y="1226"/>
                    <a:pt x="1632" y="1251"/>
                    <a:pt x="1607" y="1276"/>
                  </a:cubicBezTo>
                  <a:lnTo>
                    <a:pt x="1582" y="1301"/>
                  </a:lnTo>
                  <a:lnTo>
                    <a:pt x="1506" y="1351"/>
                  </a:lnTo>
                  <a:cubicBezTo>
                    <a:pt x="1481" y="1376"/>
                    <a:pt x="1456" y="1401"/>
                    <a:pt x="1406" y="1426"/>
                  </a:cubicBezTo>
                  <a:cubicBezTo>
                    <a:pt x="1381" y="1451"/>
                    <a:pt x="1356" y="1451"/>
                    <a:pt x="1306" y="1477"/>
                  </a:cubicBezTo>
                  <a:cubicBezTo>
                    <a:pt x="1230" y="1502"/>
                    <a:pt x="1155" y="1527"/>
                    <a:pt x="1080" y="1552"/>
                  </a:cubicBezTo>
                  <a:cubicBezTo>
                    <a:pt x="929" y="1552"/>
                    <a:pt x="779" y="1552"/>
                    <a:pt x="628" y="1502"/>
                  </a:cubicBezTo>
                  <a:cubicBezTo>
                    <a:pt x="528" y="1477"/>
                    <a:pt x="402" y="1451"/>
                    <a:pt x="302" y="1401"/>
                  </a:cubicBezTo>
                  <a:lnTo>
                    <a:pt x="176" y="1351"/>
                  </a:lnTo>
                  <a:cubicBezTo>
                    <a:pt x="155" y="1341"/>
                    <a:pt x="135" y="1335"/>
                    <a:pt x="116" y="1335"/>
                  </a:cubicBezTo>
                  <a:cubicBezTo>
                    <a:pt x="89" y="1335"/>
                    <a:pt x="65" y="1347"/>
                    <a:pt x="51" y="1376"/>
                  </a:cubicBezTo>
                  <a:cubicBezTo>
                    <a:pt x="1" y="1426"/>
                    <a:pt x="1" y="1502"/>
                    <a:pt x="51" y="1552"/>
                  </a:cubicBezTo>
                  <a:cubicBezTo>
                    <a:pt x="76" y="1577"/>
                    <a:pt x="126" y="1627"/>
                    <a:pt x="176" y="1652"/>
                  </a:cubicBezTo>
                  <a:cubicBezTo>
                    <a:pt x="277" y="1753"/>
                    <a:pt x="402" y="1803"/>
                    <a:pt x="528" y="1878"/>
                  </a:cubicBezTo>
                  <a:cubicBezTo>
                    <a:pt x="693" y="1940"/>
                    <a:pt x="858" y="1985"/>
                    <a:pt x="1023" y="1985"/>
                  </a:cubicBezTo>
                  <a:cubicBezTo>
                    <a:pt x="1059" y="1985"/>
                    <a:pt x="1094" y="1983"/>
                    <a:pt x="1130" y="1979"/>
                  </a:cubicBezTo>
                  <a:cubicBezTo>
                    <a:pt x="1255" y="1979"/>
                    <a:pt x="1381" y="1953"/>
                    <a:pt x="1506" y="1903"/>
                  </a:cubicBezTo>
                  <a:cubicBezTo>
                    <a:pt x="1607" y="1878"/>
                    <a:pt x="1732" y="1803"/>
                    <a:pt x="1833" y="1728"/>
                  </a:cubicBezTo>
                  <a:lnTo>
                    <a:pt x="1883" y="1677"/>
                  </a:lnTo>
                  <a:lnTo>
                    <a:pt x="1933" y="1652"/>
                  </a:lnTo>
                  <a:cubicBezTo>
                    <a:pt x="1933" y="1627"/>
                    <a:pt x="1958" y="1602"/>
                    <a:pt x="1958" y="1602"/>
                  </a:cubicBezTo>
                  <a:cubicBezTo>
                    <a:pt x="2008" y="1552"/>
                    <a:pt x="2059" y="1502"/>
                    <a:pt x="2084" y="1451"/>
                  </a:cubicBezTo>
                  <a:cubicBezTo>
                    <a:pt x="2159" y="1326"/>
                    <a:pt x="2209" y="1201"/>
                    <a:pt x="2209" y="1050"/>
                  </a:cubicBezTo>
                  <a:cubicBezTo>
                    <a:pt x="2234" y="924"/>
                    <a:pt x="2209" y="799"/>
                    <a:pt x="2159" y="699"/>
                  </a:cubicBezTo>
                  <a:cubicBezTo>
                    <a:pt x="2134" y="598"/>
                    <a:pt x="2084" y="498"/>
                    <a:pt x="2034" y="422"/>
                  </a:cubicBezTo>
                  <a:cubicBezTo>
                    <a:pt x="1958" y="297"/>
                    <a:pt x="1858" y="197"/>
                    <a:pt x="1732" y="121"/>
                  </a:cubicBezTo>
                  <a:cubicBezTo>
                    <a:pt x="1707" y="71"/>
                    <a:pt x="1657" y="46"/>
                    <a:pt x="1607" y="21"/>
                  </a:cubicBezTo>
                  <a:cubicBezTo>
                    <a:pt x="1583" y="7"/>
                    <a:pt x="1560" y="1"/>
                    <a:pt x="1537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87" name="Google Shape;987;p51"/>
          <p:cNvSpPr/>
          <p:nvPr/>
        </p:nvSpPr>
        <p:spPr>
          <a:xfrm rot="9990517">
            <a:off x="7806181" y="3023519"/>
            <a:ext cx="217216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8" name="Google Shape;988;p51"/>
          <p:cNvSpPr/>
          <p:nvPr/>
        </p:nvSpPr>
        <p:spPr>
          <a:xfrm rot="10784874" flipH="1">
            <a:off x="7252804" y="3023521"/>
            <a:ext cx="217213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Rounded Rectangle 101"/>
          <p:cNvSpPr/>
          <p:nvPr/>
        </p:nvSpPr>
        <p:spPr>
          <a:xfrm>
            <a:off x="253803" y="885410"/>
            <a:ext cx="5528317" cy="971965"/>
          </a:xfrm>
          <a:prstGeom prst="roundRect">
            <a:avLst/>
          </a:prstGeom>
          <a:solidFill>
            <a:srgbClr val="FF73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35804" y="1091814"/>
            <a:ext cx="562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Tìm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kiếm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bài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Tahoma" panose="020B0604030504040204" pitchFamily="34" charset="0"/>
              </a:rPr>
              <a:t>thơ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vi-VN" sz="2400" dirty="0">
                <a:latin typeface="UTM Androgyne" panose="02040603050506020204" pitchFamily="18" charset="0"/>
                <a:cs typeface="Tahoma" panose="020B0604030504040204" pitchFamily="34" charset="0"/>
              </a:rPr>
              <a:t>hay về ngày 20</a:t>
            </a:r>
            <a:r>
              <a:rPr lang="en-US" sz="2400" dirty="0">
                <a:latin typeface="UTM Androgyne" panose="02040603050506020204" pitchFamily="18" charset="0"/>
                <a:cs typeface="Tahoma" panose="020B0604030504040204" pitchFamily="34" charset="0"/>
              </a:rPr>
              <a:t>/</a:t>
            </a:r>
            <a:r>
              <a:rPr lang="vi-VN" sz="2400" dirty="0">
                <a:latin typeface="UTM Androgyne" panose="02040603050506020204" pitchFamily="18" charset="0"/>
                <a:cs typeface="Tahoma" panose="020B0604030504040204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53710" y="642817"/>
            <a:ext cx="1759778" cy="228114"/>
            <a:chOff x="1688976" y="1584779"/>
            <a:chExt cx="1759778" cy="228114"/>
          </a:xfrm>
        </p:grpSpPr>
        <p:sp>
          <p:nvSpPr>
            <p:cNvPr id="13" name="Curved Down Arrow 12"/>
            <p:cNvSpPr/>
            <p:nvPr/>
          </p:nvSpPr>
          <p:spPr>
            <a:xfrm>
              <a:off x="1688976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08" name="Curved Down Arrow 107"/>
            <p:cNvSpPr/>
            <p:nvPr/>
          </p:nvSpPr>
          <p:spPr>
            <a:xfrm>
              <a:off x="2098546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09" name="Curved Down Arrow 108"/>
            <p:cNvSpPr/>
            <p:nvPr/>
          </p:nvSpPr>
          <p:spPr>
            <a:xfrm>
              <a:off x="2508115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10" name="Curved Down Arrow 109"/>
            <p:cNvSpPr/>
            <p:nvPr/>
          </p:nvSpPr>
          <p:spPr>
            <a:xfrm>
              <a:off x="2964660" y="1584779"/>
              <a:ext cx="484094" cy="228114"/>
            </a:xfrm>
            <a:prstGeom prst="curvedDownArrow">
              <a:avLst/>
            </a:prstGeom>
            <a:solidFill>
              <a:srgbClr val="F7C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5804" y="234945"/>
            <a:ext cx="861361" cy="81574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008505" y="1084949"/>
            <a:ext cx="3844322" cy="562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hay về ngày 20</a:t>
            </a:r>
            <a:r>
              <a:rPr lang="en-US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/</a:t>
            </a:r>
            <a:r>
              <a:rPr lang="vi-VN" sz="2400" dirty="0">
                <a:solidFill>
                  <a:srgbClr val="FF0000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27708" y="1930011"/>
            <a:ext cx="5528317" cy="15640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0856" y="2102160"/>
            <a:ext cx="5622020" cy="11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khóa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hoặc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cụm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muốn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ndrogyne" panose="02040603050506020204" pitchFamily="18" charset="0"/>
                <a:cs typeface="Tahoma" panose="020B0604030504040204" pitchFamily="34" charset="0"/>
              </a:rPr>
              <a:t>kiếm</a:t>
            </a:r>
            <a:endParaRPr lang="en-US" sz="2400" b="1" dirty="0">
              <a:solidFill>
                <a:schemeClr val="tx1"/>
              </a:solidFill>
              <a:latin typeface="UTM Androgyne" panose="02040603050506020204" pitchFamily="18" charset="0"/>
              <a:cs typeface="Tahoma" panose="020B0604030504040204" pitchFamily="34" charset="0"/>
            </a:endParaRPr>
          </a:p>
        </p:txBody>
      </p:sp>
      <p:pic>
        <p:nvPicPr>
          <p:cNvPr id="54" name="Google Shape;9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532010"/>
            <a:ext cx="904565" cy="69478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087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735">
        <p15:prstTrans prst="pageCurlDouble"/>
        <p:sndAc>
          <p:stSnd>
            <p:snd r:embed="rId4" name="click.wav"/>
          </p:stSnd>
        </p:sndAc>
      </p:transition>
    </mc:Choice>
    <mc:Fallback xmlns="">
      <p:transition spd="slow" advTm="45735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0" grpId="0"/>
      <p:bldP spid="100" grpId="1"/>
      <p:bldP spid="6" grpId="0"/>
      <p:bldP spid="6" grpId="1"/>
      <p:bldP spid="52" grpId="0" animBg="1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EE42D94-7328-42C1-9850-3BB5D939534E}"/>
  <p:tag name="ISPRING_RESOURCE_FOLDER" val="D:\WORK\Minh Hai tldh\TIÊN PHƯƠNG\Năm học 2021 - 2022\E-learning\Hải\thao tac voi tep\"/>
  <p:tag name="ISPRING_PRESENTATION_PATH" val="D:\WORK\Minh Hai tldh\TIÊN PHƯƠNG\Năm học 2021 - 2022\E-learning\Hải\thao tac voi tep.pptx"/>
  <p:tag name="ISPRING_PROJECT_VERSION" val="9.3"/>
  <p:tag name="ISPRING_PROJECT_FOLDER_UPDATED" val="1"/>
  <p:tag name="ISPRING_SCREEN_RECS_UPDATED" val="D:\WORK\Minh Hai tldh\TIÊN PHƯƠNG\Năm học 2021 - 2022\E-learning\Hải\thao tac voi tep\"/>
  <p:tag name="INKNOELEADERBOARD" val="1597709215"/>
  <p:tag name="ISPRING_DEFAULT_PRESENTE_ID" val="{82D08A76-160D-453D-ABDC-D74D4FADF20C}"/>
  <p:tag name="ISPRING_PRESENTATION_COURSE_TITLE" val="BÀI 4: CÁC THAO TÁC VỚI TỆP"/>
  <p:tag name="ISPRING_PRESENTER_PHOTO_0" val="jpg|/9j/4RxsRXhpZgAATU0AKgAAAAgADAEAAAMAAAABB4AAAAEBAAMAAAABBDgAAAECAAMAAAADAAAA&#10;ngEGAAMAAAABAAIAAAESAAMAAAABAAEAAAEVAAMAAAABAAMAAAEaAAUAAAABAAAApAEbAAUAAAAB&#10;AAAArAEoAAMAAAABAAIAAAExAAIAAAAiAAAAtAEyAAIAAAAUAAAA1odpAAQAAAABAAAA7AAAASQA&#10;CAAIAAgAPQkAAAAnEAA9CQAAACcQQWRvYmUgUGhvdG9zaG9wIENDIDIwMTggKFdpbmRvd3MpADIw&#10;MjE6MTA6MTMgMTc6Mjg6MzIAAAAABJAAAAcAAAAEMDIzMaABAAMAAAAB//8AAKACAAQAAAABAAAC&#10;dqADAAQAAAABAAADsQAAAAAAAAAGAQMAAwAAAAEABgAAARoABQAAAAEAAAFyARsABQAAAAEAAAF6&#10;ASgAAwAAAAEAAgAAAgEABAAAAAEAAAGCAgIABAAAAAEAABriAAAAAAAAAEgAAAABAAAASAAAAAH/&#10;2P/tAAxBZG9iZV9DTQAC/+4ADkFkb2JlAGSAAAAAAf/bAIQADAgICAkIDAkJDBELCgsRFQ8MDA8V&#10;GBMTFRMTGBEMDAwMDAwRDAwMDAwMDAwMDAwMDAwMDAwMDAwMDAwMDAwMDAENCwsNDg0QDg4QFA4O&#10;DhQUDg4ODhQRDAwMDAwREQwMDAwMDBEMDAwMDAwMDAwMDAwMDAwMDAwMDAwMDAwMDAwM/8AAEQgA&#10;oABrAwEiAAIRAQMRAf/dAAQAB//EAT8AAAEFAQEBAQEBAAAAAAAAAAMAAQIEBQYHCAkKCwEAAQUB&#10;AQEBAQEAAAAAAAAAAQACAwQFBgcICQoLEAABBAEDAgQCBQcGCAUDDDMBAAIRAwQhEjEFQVFhEyJx&#10;gTIGFJGhsUIjJBVSwWIzNHKC0UMHJZJT8OHxY3M1FqKygyZEk1RkRcKjdDYX0lXiZfKzhMPTdePz&#10;RieUpIW0lcTU5PSltcXV5fVWZnaGlqa2xtbm9jdHV2d3h5ent8fX5/cRAAICAQIEBAMEBQYHBwYF&#10;NQEAAhEDITESBEFRYXEiEwUygZEUobFCI8FS0fAzJGLhcoKSQ1MVY3M08SUGFqKygwcmNcLSRJNU&#10;oxdkRVU2dGXi8rOEw9N14/NGlKSFtJXE1OT0pbXF1eX1VmZ2hpamtsbW5vYnN0dXZ3eHl6e3x//a&#10;AAwDAQACEQMRAD8ADZ042+9sGeWkbTP7s/Q3I+PjVMxKxaZrrDnO9waBJO6bHB7Wel9D3LStp+zt&#10;ta2/1C6AGOYC1zmzB2ja9lTP6/vWWzCIybTkHey5wtqrraRSx7htyLPs5Nn6V1n6b1nu/P3/AKF+&#10;9Q8nDBLlp5smCeHHKPBPJxy9mfDKE/R7n6yPHOPt/wCU/vtDKZiYiMsZTjLijj4byaiUfV+h6UdW&#10;VnZJeaMZhqDg2rJc8tZYIH6SqlrHX7Xv+h/0HrtOg/aMLpQodSftb32faZYWe4kejtbuc7+Y27fe&#10;sf6uXBt2U99L2Px2sGOXjUlxf6r2/mfmVt3MXQdPY+wW2hvpteCHWuOgn/RuMe7+XuUuLNzWTF+u&#10;kRD9HFIfL/ekfWzYsOKMvcgBxG/VH+X/AEVNIe/1Mi0itpbt3a6v/RMaB+82xOMI22GS9tWONz3P&#10;1cSddg2D3bdvucsPrx6iXNwKbHCvIYBdaG75rLg3Kc+z2Nqd6L2WV/4W70lkmnrfRLbPQDLcHDa9&#10;rWNsLQLGN9PGuopuHpP9Ley+5le9VzzdHWOg623YYOLYi+3d3OodLwj9Y3dRtd6+O11Nt2OHba2W&#10;MGtz93t9n87/AIP1H767f5xH631kZdZqx7A6l8OaWEODm9nNLfzFUqo+qWb06n6wZVdbmPa194yH&#10;vtpo19K+1mLkF+O5/wBq9nqel/wiJ9X8M05WRnY+N+x+ky7IoxGQ12TvP9Lz7nz6NXu34vT6nVel&#10;/hP9EphoLA9NcVD5mOV3ROo9OrnXdJ6rhdex/UxOnZd+TZNl1m6x7KGhxd7rq9rbH0VOo3VV2Wf2&#10;FudXvyc/HsrsxnHppbG1okPHHuduZ/U9NY/VMvKyeqOuY7bXU9tlNte4Q5v0Nr/bu/l/4Oxn061u&#10;417bMDFyb3D0/TcLbGiGseC6y2ahLNzNv7u+xGWKeXAcglLWXtan1ekdvUwxyQjlOKqqPubaeouU&#10;MVrqxVjUsqqY0NYyQGhvZjQ0WKldh5lN7LmbN4Pt2PLbCD7LANG7d1Z2e79Gtjbh13Y/qbcfHIOz&#10;bIY4uBjYWn6Fjnfzys4/2b7Y70dgspaXktG7Qhwrba4/m7vp/wBj/SLPyfC5iYlA8EK9RlxTlx/p&#10;H9H/AKS+Mok1et9Dq4XT82ujqIwWYWRdc/Htx74pHqtbUatgtzMj0afQ9DJey677T9P7H/OoX2rp&#10;26f2Y3Z6/wBm/pT/AOa27I+h9H1/8D/M/wDDqz1jKbkGuqm0ubS/ey5hIcNzfT9Otx9+3a79I3/g&#10;61R/Z90z6r49Tft/kxs2cfQ3fpFZngyCePFQEjAy4j884/6v+vH58ivvMDOwdjUpdOP+9/ef/9DS&#10;2SZPfkpCsaHwMhWvs7/S9bTZu2ciZjd9H6Sj6S3JcE4ShICUJDhlE/LX7rzoEokSFg/MCwqfZVaL&#10;ava4duWkd2Pb+cx37q3qOpZmbQ1jhW0bgCK2+6WQ/wBNrLHO930VjtpBre8ua0siGH6Tp/c/qo2H&#10;lZOHYX0EQ6NzHCWmOD/WVfNy8JYxCAAOMCEeL9yP6PE2eWzyxzuRPBO5SA/eP6XC7V+C67Et9Rrc&#10;ewF32RwEurNgLGlzG7WP9zv5tUOt9IxszpluI8+nhnG2V5IAe5jw9llA9L/R1en72fufo0LJy8zM&#10;c11zgAw7mMYNrQ4cP7+5qy+sdYq6bSxmZkPeLZ9HDqA9R/73vJ/R0/8ACO/62s/LyfCOKXDr82ro&#10;4udjKVREuL9HT1S/71vdJ+rja/qw3oj76s4H1X5uU7cWA2/pfTpZLPdu9L+cf/gvf/o0sBjasSzA&#10;tuyjiUtrZU7e3c1rA1jWPr2lnoss/cWKz60dXdg2+jiUDEDwbKjY71RI59o2vr2t/dUul/WTBzsk&#10;YVjDjZdmtLXEOrt/k49w2/pNP5qytn/B+ohjx4jl9M9tIy/9BkuzSyjFxTgSTrON/wDdRb19Ia8t&#10;Fnqsb9B3Gn9VB2OAc0Ehr43NBIBj6O5v5yvGuVB1cLYxkRiI6adhw/8ANi42QGUjLXU9TxH/ABpN&#10;E0gdlH02+AhXHVqBrUvGxcKbDoFbC5wab36tY4S4N/e0/m938tLeOdrp3Rx+d+9/VUanuYNsBsmd&#10;w9pn+UWqf2lk/wA6znwP0v3/APzNcrPFzUfjcJS0lkJnjl/kpYowPFjH9WMPRwOmJ4jycgP0RR/e&#10;4uL5n//R6HZHmp7Br38D4/JGdUUvT8Fr8Xi4XCh9OfDREZSphkKXCBkuER2RZN1GHi3ZeQSKcat1&#10;tkc7WDe4N/lO+g1efdHxM760dSyM3JfsaSHXuHYf4PEo/crqaNi6n69Xej9U84zBs9KqR4OtYXf9&#10;BjlP6tYY6b9V8Syul77b6232tqDd7nWe4e611bG+nXs/PWdz+Qio26vwzFE8U68HRxMHAxqBVVSB&#10;WBEETP8AWlcL9eOj1Ye3M6cXVbHBzwNCx0y26tzfc33rsen5uZfjX3XMtYKZLWX+nv0/lYv6Nyxu&#10;s57Myu3CyAN9rSythosZJI4rztz6blnwJjKwdt3UnEGJBG+zr9E6mOr9HxeomPUvZF4GkWsPp36f&#10;m7rG+o3+Q9WiCVyH+LDKeaOo9McdKLG31jv7px7/APpVULtvT8VvYcl4wS8znxcOSURsDp5Fr+mS&#10;hgNdYWAiQJJJAH9Xd+8jWCotJtDo5AIdtgd3bRs/6azcnqWEw7TbsYDDi0bo/qtn3/5//baxOa+P&#10;ykTj5YcNGhlIE+L+7BsY+Rjochv+r/GSa+1ldD7AQXNgbfEuIb/a5WRutmfUM+tM+cbd3+b7NqvO&#10;f0fOuZ0/p2d69jwH2PulgJAJNeLT6bd1jPp2brv6n+EVL7LlRMj+mfZYj8+dvq/9/VWebnzmx8xK&#10;ceOIOKGT0cH6XF6fk4/WzDDiEZYhsfVIX/3X+C//0u2NfkoFkK/ZjPZExr3BQHVGYI18FejkB6uZ&#10;PGQdQ1dibarBYB2UITxJjMXmf8YNRf8AVLLgfRtod/4Js/7+tHoeZjn6uYORUHPo+zt9PcJfDP0U&#10;Pazd+k/R/mql9f8AKxqPq5bi2u/T5z2Mx2dz6dld1tv9SpjP8+ytiwv8XXXXDFv6Pk/zWK71KHjl&#10;rbC421u/kNt/SN/416z+eFm+wdX4bpGiPmkXr8jNtrxLLBS3IcWT6bLGDn/B+523+3vWbl9VwsLp&#10;78i6lovqY4EaEgtEta54/Oaz6aN1XpeBfjuNdlNNb5eRsa5snl7GhcD9aOt4zcSrofTABRU3a97R&#10;Eidz+PpPud9NU4Q4iB9rpZJiMbB/327/AIqq7X9Wz7nat+ye4/yn3Vub/wBQ9elbD2C43/FRVjHp&#10;nUbWEHIORWyxvcVtr3Uf2X2PyP8AMXc7PALVhESxcBJo78J4f+dFwM9nKSOldHmevZeYz9W2+ixw&#10;3cj3Dx3NHu935i5PJpte8ueZ8dV6RmYOLlM25VYe1kkOJILf3nNe2HNXM3u6dTfGN01t7AdX5Nj3&#10;E/1aG7mt/trD5jkY8tkv3IRhPWPF/Of4uOLNjymQ+UmQ37f855/Bw8h1zMjFrstfjva8OrY54aWu&#10;Dvd6QcvQPtHR93qfaKJ9T153t8PQ9Xn6W32fvqjX9YaW17LKmYu0HYC+K5AnY3Yxu3/MQv2s/wBX&#10;f9j93qet6n2az+c9P0fWn6fqbP1X1v8AlD/ut6CljPlRhnj9/i4qlxHHOsco/uf3vkRWQnj4a4dK&#10;4vm4n//T9PfcwA6B3kqj3AmYhHcz4T4BCewg6hTQoMGTiKAgO0KxvrP17F+rvTTm3t9W2x3p42OD&#10;Bsede25zaq2+61/9j6di1s/LrwcO3LeNwqGjeNzidtbP7b15x1sWdWyq8vMsNltEubXJFe1xa51I&#10;Y33Mqds2/o/03/CJuXmRjodT+DY5H4Vl5uM8kaEMZ4df8pP9yP8Adi8t1DqXVOtdRsy8kuvyiyNj&#10;RDKq/wDRsb9Cmmrd+e7+XZ+kW39RMV/7RzMlmrIawHsTqXLGxcGyzqF2OWuowg423Vsefe1k2VVe&#10;rZPj+jutr/4Rdl9VsFgD7MPdSGgyyn9Kwi02+g7Ic92yz9n+g/1dn6TI/wBIq05cYIGpOrbx8tKF&#10;SkOCIJjEf1o+H9VL1jEF8trYWn88jTT85cN17ouTjMrzjWW13EtiPolv820j+ovQKvrGyu59eRQx&#10;1rC8OfXvgNr/AMPs9O/bW9v0HesgdRtd1ainGrZUbbrG2fYi02NdS2H/AGjNtG17cb6e9ldf/gVT&#10;7lFAyj6q9N0WafLTmNdBdcW+vzdP+k89/ixzxgfWGzFusFePnUuYdxDW+oyLsdznO/O/na2f8avW&#10;tpC8KvYzHyXUPDbrKHWV2NrdLXemdvstZ+dtZ+is/PXe/VDrGZhW0YeVc63FtcKjv5YXnbjv/k+/&#10;bXbt9n56tx5gRIidpdWl/oyeeGTLD5sQswr5xHfhl+//AFXo+tWk7MZp597+f7Dfb7nfvLGsoFbY&#10;Al5MABrQST9FrWN9R3u/lvXQdXpazL3O+l6bS8cxq5reP3oRsXoDm1eva4NyiP0TD9FgI+iY/wAK&#10;/wDPt/wf+D/4XE5qGfmObzcI4uD/ABeGPyRH95qwhUQPtecZ01mPS6+478h7mthgnaCfc1j/AOz+&#10;Y39J/wAWt77Fds2bWx6O2f8Ahd3q7f8Ai93sT4GKLLjdY2GUHaxvjYD7v+2f+rWltZ4FHFy8xyWb&#10;PIHikIxxj+p7kONJI44xHjf2P//U9OMFLa1OAlCesLyn13yfTGLiNOjt11n9n9HV/Z99i5PGFNmZ&#10;VVkP9OtztrnagkHVrGu2v2Pd+8/9Gtv653+p1l7O1FTKz8TuuP8A58YuWy3WBoLI37mgA8Ez7Q7n&#10;85UcsryE70fyet5HH7fIYwPSZQM+KPzfrfXxOhkODKPsBaxzGWv9XIr2u31ucN3oOjb6ljW7fX/S&#10;eyqr0f8ADLX6n1/A6hTXtospyOnuD+nWO2vDiC1m29kD0WOrr99bXLG2v7CQNIUfT1/kqPiIuurK&#10;eQwmQkQeLiM5G/mnP5zKP9b5OFI+6h+IymvHroua8udZUC0Fp3HazX2Nbv8AT9H+b9P/AIRTycht&#10;3T6sb0oya3PL8xriH2B42fpNu337djfU/cqrYgw0dk4hIyNUzDl8emhNSMxcpHWQ4f8AF/qNHF6T&#10;i4jQ1gkmZcdSSfFyJbYzdYyYLg0wO0btf+irVhe1nsgE9z2WXaIzoc6PYDuPAg+55/6r+vsS1O6J&#10;COKMRCIiLrwfVfq+4dXwsXrOTD7X1taGRo2yrdVc/wDr+u2zZ/o1tOAIhcf/AIuM31MDNwtf1e4W&#10;sHhXe3cxv/blVzlvdZ6m3pmGch8kvd6TCOA5wPvcf5G1W8YjCBmNL9cu5l+k8hzWMYs2SFaRka/u&#10;fo/81hndT6T0y0Y2RZ6drwbdoEwHu9z3f1371Q/52dEn6T437fzOP9L9P6C8/wAvMsvssLn2XS0u&#10;DhJMbvo79X+/3ep/0E37OzeNpnf6sy2P3vS/r7PZ+/v/AMEo/fltoI9Mdbhq0Lun/9X0j7ZX+478&#10;E326nuCO2pC5o3x9InylIZQHuLY2idI7K17MWt7s+jz/AFzI+09Sy7wZD7nbT/Jb+iZ/0a1hXtfZ&#10;YxrJ0PqPgwdlQ9W1zf6jGq/c8kSeTr8zqn6JbQzIy78gxT6Bxie83fTgfneypZAMTO5HhiTqfN7P&#10;nco5Xlb39qMYAd64cbKWu90/CDCi60AxKq0XPFTWuBJjlCudZu+iROqbTclloWG8bm+KQub4rN32&#10;+BUTZYOxSpZ7/g38jMDG6OAWTXcb8xxPuDQG6d+/+d7vYoZNjnkAak6NA5JOjYT0V+nlWbWOqY8N&#10;cxrp3FrgBv8Adt279jv6icBQaeXmuPPDH3uX+J/6M6/TupZOBkZBocQ3Io9KwMMTtd6m4fyWO/R/&#10;8WjHrFt9TqX2usx7IZY1h2ghohrXfm+ns9vvWZbktx2eoGixsbXuAlrQToxrfp2bne39xXqMXdWz&#10;KurroveWu9B08kez1Gu/O9v5yiyaUTfYauL8ZjEczEjeUAZf40kwzhgVsZYNrntkGANoP8yzY3dt&#10;20+n/wBWqf7byt0+kZ9X1I2n6W3bs/rfnf6RBy/tL3Ptt21OA3vsseCDtPsbub9L3fQYqH7Q90bv&#10;8Nv787fpIDH6TL9Lu5j/AP/WvDqzW3OrL2vdAmojWSJ9sD3/AEXfRVfI6jcS5jOXGBAP0In/ALc1&#10;96bB+reRTVsvzGl7m++GuuducBv2R6VTWtd/N/T9ivYf1XwscO9PGutLy4uLzsb7tu9rGt/m2u2M&#10;+i9YeX4lAjhOWeYRN8IHECf70uFjjAiQNbOBaywiGvMRoNT+IO5B6e25nrVtqfkWmxrm7Q6xo527&#10;9jPzXN/wm9aPUcR+Lkvoe0sj3MaTPsd9DX/oKpRkXYmQ3Ix3Fj26OHZzT9Ot7f3HQrMpGWPihUuI&#10;cUL0H70bet57lxznK/q5fOBkh/W/S4ZNas7HvreHCxjnBzHCC0g6tIUrtdp8oT1vORffda3a+y17&#10;nDzcdyk+uY10CeCdL3rXzbOKMvZjxb0L/vdUBn4KBYNSfmrGwBCsZ4I2qUdGsxlL8/FF0ik31iza&#10;S1waXBp2vb7mO/lLS6lh4Y6o5uGw+hXXWC15Lzvgl0WP/M2en/1xZzmBz5cdBytIEMYSXlzuXu5J&#10;P5yZKJ9wT4jQiY8H6Nk/M1ocrxcyM5I4IQlEj9LikY8P+D86qMenIzqMfKr9TGJLrcfcdha0F3uY&#10;wM/P2fnLffR0V5PqYVVhI2kkOOkRHuf+6s36sYePn5eZbkFwroZWxgBiXWFz3and9FlTf+3F0P7I&#10;6X2db8ngf99WZ8Qyn3uETnHgiBUCQLl6/wDunD+MZTk5siNVCIhr/j/925rsHoDoDunUOEyAa51+&#10;ju1co/s76t/+VmN4/wA2OfHlaZ6P0wcWWj+2OP8AMTfsbB/0lv8AnM/8gqnHLb3cn+NNzrn/AFX/&#10;1+r+3uAIaY7Dbp/1AQX5rzySfv8A+/FUy/bB8fu1QTkGx5awjawxAMku8/5LVyQ5YndiOUsetN9e&#10;ht8Q6nQ8fQdzP9VyxqMO7Lt9PHAe4GHOmGjzdYts3Eja4BwdoQYOnm130lVz8m5jKfRsLHCyW7Yg&#10;QDpsHt2fyFocpMwjHCRxamjtwx+Z1/hnxPKBDlIwEpSmeCcz6ccZequCPzfpzVd9W3soD6bd+U3k&#10;H21uH+jb+c3+TY5Yxc4OLXAtewlr2O0LSPzXNXU9K6tTn/oLAKssabPzbI/Op/8ASP00uo9BxuoO&#10;9Teab26C1gB3D92xp+ntV4inSx85lxTMOYve77f3a/QeTc4oVrvb5rqaPq1i1CL2vyXx7nvsFdY/&#10;lMrpm3/txyI3oXRnVepZiQQS0g22PGn8rftcgyT5/FrXFLxFf984v1Y6Z9oyjm3D9WxDuE8OtGtb&#10;P+s/zr/+tK59YPUz7BTh11uzNpf6jztAaP8ATvH097vYxaV+VjY1DKKmtqx62yWNhrWsC5DovUrM&#10;/wCsWTkk7Kr6HtpB7Mrex7P+/PQmZCEpj9EXq5nN8zk9eXGTEwHp/qxd3oFWXh41wyaxRdbbvLWv&#10;D2wGtY0tfWfoe389aJvt7PH4qi60REgzqQAP4OTCzWRAjSRMLMmBkmZkC5buJlzTyzlOXzTNypuu&#10;yMv817PxKH9p6j+837h/5FVTe7t8zEpvXP8AJ5hN9sfuhjvxf//QsPyg2gOmXFoJ8t3uVczVU4cv&#10;cZJ8CdHKqL7xSxtkRUwS3sY9iM/WtsOmTLneTjua6P7SwuGvtarYfY0ECZdIAAOpP5v+cgXWNfsc&#10;G7SHGfuTMe2NhOo/m3TqI0fv/lfns/7bTANFYbWwCtr4a5ogcO0j+Un4ogTj3tu/CjXPcuf635xl&#10;Fq3Say5pLXNc0tcDBDgZ3NcPouauh6T9asW2MPqj20ZfDL3e2u3T8930KL/636Gz/wADWA/+YPmV&#10;m5OuYzvHP3Qrgeq53DHLEXobFSG4t9D6hl4+FjPuyLRVVAM79oc0/wAr9x38j6aotzy6kW5dD62v&#10;J+x4MbbHsb/2odXP6Ot7v5r1v8H+keuXwsy/DtFle20hu1rbwbGtA+h6W4/onM/M2Il31mosFk02&#10;m+wzfvLXepH0KjeC11eNv+nWyrfYiBbmZeVyY6r1A9Qx+sGQRifZ94dbm2+4tJIFVerw13t9nqbK&#10;W/6TZYsro5FfU2NMCBYPdxq1yiyzIzMh+Vknc9+mggAA+1lbfzWNTVE1dTa4Ad/pcatc3VKQuEo/&#10;1StzYeHk8pO5hO/8ST0brmyAImPGTKG+yysTugHSCCJ/q/mKo97n/TDQXmIEkTH83uZuRMev9G+5&#10;rmnUhkCQC0bncbd239GqXt0822bci1sE7Ye3c0E9v9I3cfzUf12fTken6P2ntMfzO36X839o/wCg&#10;q1kjDDweQ2wEdjDfUDef8G/cofaB9mnd/wBpdvbj19v7qHCO3Wkv/9n/7SP2UGhvdG9zaG9wIDMu&#10;MAA4QklNBAQAAAAAAAccAgAAAgAAADhCSU0EJQAAAAAAEOjxXPMvwRihontnrcVk1bo4QklNBDoA&#10;AAAAAOUAAAAQAAAAAQAAAAAAC3ByaW50T3V0cHV0AAAABQAAAABQc3RTYm9vbAEAAAAASW50ZWVu&#10;dW0AAAAASW50ZQAAAABDbHJtAAAAD3ByaW50U2l4dGVlbkJpdGJvb2wAAAAAC3ByaW50ZXJOYW1l&#10;VEVYVAAAAAEAAAAAAA9wcmludFByb29mU2V0dXBPYmpjAAAADABQAHIAbwBvAGYAIABTAGUAdAB1&#10;AHAAAAAAAApwcm9vZlNldHVwAAAAAQAAAABCbHRuZW51bQAAAAxidWlsdGluUHJvb2YAAAAJcHJv&#10;b2ZDTVlLADhCSU0EOwAAAAACLQAAABAAAAABAAAAAAAScHJpbnRPdXRwdXRPcHRpb25zAAAAFwAA&#10;AABDcHRuYm9vbAAAAAAAQ2xicmJvb2wAAAAAAFJnc01ib29sAAAAAABDcm5DYm9vbAAAAAAAQ250&#10;Q2Jvb2wAAAAAAExibHNib29sAAAAAABOZ3R2Ym9vbAAAAAAARW1sRGJvb2wAAAAAAEludHJib29s&#10;AAAAAABCY2tnT2JqYwAAAAEAAAAAAABSR0JDAAAAAwAAAABSZCAgZG91YkBv4AAAAAAAAAAAAEdy&#10;biBkb3ViQG/gAAAAAAAAAAAAQmwgIGRvdWJAb+AAAAAAAAAAAABCcmRUVW50RiNSbHQAAAAAAAAA&#10;AAAAAABCbGQgVW50RiNSbHQAAAAAAAAAAAAAAABSc2x0VW50RiNQeGxAeQAAAAAAAAAAAAp2ZWN0&#10;b3JEYXRhYm9vbAEAAAAAUGdQc2VudW0AAAAAUGdQcwAAAABQZ1BDAAAAAExlZnRVbnRGI1JsdAAA&#10;AAAAAAAAAAAAAFRvcCBVbnRGI1JsdAAAAAAAAAAAAAAAAFNjbCBVbnRGI1ByY0BZAAAAAAAAAAAA&#10;EGNyb3BXaGVuUHJpbnRpbmdib29sAAAAAA5jcm9wUmVjdEJvdHRvbWxvbmcAAAAAAAAADGNyb3BS&#10;ZWN0TGVmdGxvbmcAAAAAAAAADWNyb3BSZWN0UmlnaHRsb25nAAAAAAAAAAtjcm9wUmVjdFRvcGxv&#10;bmcAAAAAADhCSU0D7QAAAAAAEAGQAAAAAQABAZAAAAABAAE4QklNBCYAAAAAAA4AAAAAAAAAAAAA&#10;P4AAADhCSU0EDQAAAAAABAAAAB44QklNBBkAAAAAAAQAAAAeOEJJTQPzAAAAAAAJAAAAAAAAAAAB&#10;ADhCSU0nEAAAAAAACgABAAAAAAAAAAE4QklNA/UAAAAAAEgAL2ZmAAEAbGZmAAYAAAAAAAEAL2Zm&#10;AAEAoZmaAAYAAAAAAAEAMgAAAAEAWgAAAAYAAAAAAAEANQAAAAEALQAAAAYAAAAAAAE4QklNA/gA&#10;AAAAAHAAAP////////////////////////////8D6AAAAAD/////////////////////////////&#10;A+gAAAAA/////////////////////////////wPoAAAAAP////////////////////////////8D&#10;6AAAOEJJTQQIAAAAAAAQAAAAAQAAAkAAAAJAAAAAADhCSU0EHgAAAAAABAAAAAA4QklNBBoAAAAA&#10;A0EAAAAGAAAAAAAAAAAAAAOxAAACdgAAAAYAdgBLAFUAWQBJADUAAAABAAAAAAAAAAAAAAAAAAAA&#10;AAAAAAEAAAAAAAAAAAAAAnYAAAOxAAAAAAAAAAAAAAAAAAAAAAEAAAAAAAAAAAAAAAAAAAAAAAAA&#10;EAAAAAEAAAAAAABudWxsAAAAAgAAAAZib3VuZHNPYmpjAAAAAQAAAAAAAFJjdDEAAAAEAAAAAFRv&#10;cCBsb25nAAAAAAAAAABMZWZ0bG9uZwAAAAAAAAAAQnRvbWxvbmcAAAOxAAAAAFJnaHRsb25nAAAC&#10;dgAAAAZzbGljZXNWbExzAAAAAU9iamMAAAABAAAAAAAFc2xpY2UAAAASAAAAB3NsaWNlSURsb25n&#10;AAAAAAAAAAdncm91cElEbG9uZwAAAAAAAAAGb3JpZ2luZW51bQAAAAxFU2xpY2VPcmlnaW4AAAAN&#10;YXV0b0dlbmVyYXRlZAAAAABUeXBlZW51bQAAAApFU2xpY2VUeXBlAAAAAEltZyAAAAAGYm91bmRz&#10;T2JqYwAAAAEAAAAAAABSY3QxAAAABAAAAABUb3AgbG9uZwAAAAAAAAAATGVmdGxvbmcAAAAAAAAA&#10;AEJ0b21sb25nAAADsQAAAABSZ2h0bG9uZwAAAnYAAAADdXJsVEVYVAAAAAEAAAAAAABudWxsVEVY&#10;VAAAAAEAAAAAAABNc2dlVEVYVAAAAAEAAAAAAAZhbHRUYWdURVhUAAAAAQAAAAAADmNlbGxUZXh0&#10;SXNIVE1MYm9vbAEAAAAIY2VsbFRleHRURVhUAAAAAQAAAAAACWhvcnpBbGlnbmVudW0AAAAPRVNs&#10;aWNlSG9yekFsaWduAAAAB2RlZmF1bHQAAAAJdmVydEFsaWduZW51bQAAAA9FU2xpY2VWZXJ0QWxp&#10;Z24AAAAHZGVmYXVsdAAAAAtiZ0NvbG9yVHlwZWVudW0AAAARRVNsaWNlQkdDb2xvclR5cGUAAAAA&#10;Tm9uZQAAAAl0b3BPdXRzZXRsb25nAAAAAAAAAApsZWZ0T3V0c2V0bG9uZwAAAAAAAAAMYm90dG9t&#10;T3V0c2V0bG9uZwAAAAAAAAALcmlnaHRPdXRzZXRsb25nAAAAAAA4QklNBCgAAAAAAAwAAAACP/AA&#10;AAAAAAA4QklNBBEAAAAAAAEBADhCSU0EFAAAAAAABAAAAAI4QklNBAwAAAAAGv4AAAABAAAAawAA&#10;AKAAAAFEAADKgAAAGuIAGAAB/9j/7QAMQWRvYmVfQ00AAv/uAA5BZG9iZQBkgAAAAAH/2wCEAAwI&#10;CAgJCAwJCQwRCwoLERUPDAwPFRgTExUTExgRDAwMDAwMEQwMDAwMDAwMDAwMDAwMDAwMDAwMDAwM&#10;DAwMDAwBDQsLDQ4NEA4OEBQODg4UFA4ODg4UEQwMDAwMEREMDAwMDAwRDAwMDAwMDAwMDAwMDAwM&#10;DAwMDAwMDAwMDAwMDP/AABEIAKAAawMBIgACEQEDEQH/3QAEAAf/xAE/AAABBQEBAQEBAQAAAAAA&#10;AAADAAECBAUGBwgJCgsBAAEFAQEBAQEBAAAAAAAAAAEAAgMEBQYHCAkKCxAAAQQBAwIEAgUHBggF&#10;AwwzAQACEQMEIRIxBUFRYRMicYEyBhSRobFCIyQVUsFiMzRygtFDByWSU/Dh8WNzNRaisoMmRJNU&#10;ZEXCo3Q2F9JV4mXys4TD03Xj80YnlKSFtJXE1OT0pbXF1eX1VmZ2hpamtsbW5vY3R1dnd4eXp7fH&#10;1+f3EQACAgECBAQDBAUGBwcGBTUBAAIRAyExEgRBUWFxIhMFMoGRFKGxQiPBUtHwMyRi4XKCkkNT&#10;FWNzNPElBhaisoMHJjXC0kSTVKMXZEVVNnRl4vKzhMPTdePzRpSkhbSVxNTk9KW1xdXl9VZmdoaW&#10;prbG1ub2JzdHV2d3h5ent8f/2gAMAwEAAhEDEQA/AA2dONvvbBnlpG0z+7P0NyPj41TMSsWma6w5&#10;zvcGgSTumxwe1npfQ9y0rafs7bWtv9QugBjmAtc5swdo2vZUz+v71lswiMm05B3sucLaq62kUse4&#10;bciz7OTZ+ldZ+m9Z7vz9/wChfvUPJwwS5aebJgnhxyjwTyccvZnwyhP0e5+sjxzj7f8AlP77QymY&#10;mIjLGU4y4o4+G8molH1foelHVlZ2SXmjGYag4NqyXPLWWCB+kqpax1+17/of9B67ToP2jC6UKHUn&#10;7W99n2mWFnuJHo7W7nO/mNu33rH+rlwbdlPfS9j8drBjl41JcX+q9v5n5lbdzF0HT2PsFtob6bXg&#10;h1rjoJ/0bjHu/l7lLizc1kxfrpEQ/RxSHy/3pH1s2LDijL3IAcRv1R/l/wBFTSHv9TItIraW7d2u&#10;r/0TGgfvNsTjCNthkvbVjjc9z9XEnXYNg923b7nLD68eolzcCmxwryGAXWhu+ay4NynPs9janei9&#10;llf+Fu9JZJp630S2z0Ay3Bw2va1jbC0CxjfTxrqKbh6T/S3svuZXvVc83R1joOtt2GDi2Ivt3dzq&#10;HS8I/WN3UbXevjtdTbdjh22tljBrc/d7fZ/O/wCD9R++u3+cR+t9ZGXWasewOpfDmlhDg5vZzS38&#10;xVKqPqlm9Op+sGVXW5j2tfeMh77aaNfSvtZi5Bfjuf8AavZ6npf8IifV/DNOVkZ2PjfsfpMuyKMR&#10;kNdk7z/S8+58+jV7t+L0+p1Xpf4T/RKYaCwPTXFQ+Zjld0TqPTq513Seq4XXsf1MTp2Xfk2TZdZu&#10;seyhocXe66va2x9FTqN1Vdln9hbnV78nPx7K7MZx6aWxtaJDxx7nbmf1PTWP1TLysnqjrmO211Pb&#10;ZTbXuEOb9Da/27v5f+DsZ9OtbuNe2zAxcm9w9P03C2xohrHgustmoSzczb+7vsRlinlwHIJS1l7W&#10;p9XpHb1MMckI5Tiqqj7m2nqLlDFa6sVY1LKqmNDWMkBob2Y0NFipXYeZTey5mzeD7djy2wg+ywDR&#10;u3dWdnu/RrY24dd2P6m3HxyDs2yGOLgY2Fp+hY5388rOP9m+2O9HYLKWl5LRu0IcK22uP5u76f8A&#10;Y/0iz8nwuYmJQPBCvUZcU5cf6R/R/wCkvjKJNXrfQ6uF0/Nro6iMFmFkXXPx7ce+KR6rW1GrYLcz&#10;I9Gn0PQyXsuu+0/T+x/zqF9q6dun9mN2ev8AZv6U/wDmtuyPofR9f/A/zP8Aw6s9Yym5BrqptLm0&#10;v3suYSHDc30/Trcfft2u/SN/4OtUf2fdM+q+PU37f5MbNnH0N36RWZ4MgnjxUBIwMuI/POP+r/rx&#10;+fIr7zAzsHY1KXTj/vf3n//Q0tkmT35KQrGh8DIVr7O/0vW02btnImY3fR+ko+ktyXBOEoSAlCQ4&#10;ZRPy1+686BKJEhYPzAsKn2VWi2r2uHblpHdj2/nMd+6t6jqWZm0NY4VtG4AitvulkP8ATayxzvd9&#10;FY7aQa3vLmtLIhh+k6f3P6qNh5WTh2F9BEOjcxwlpjg/1lXzcvCWMQgADjAhHi/cj+jxNnls8sc7&#10;kTwTuUgP3j+lwu1fguuxLfUa3HsBd9kcBLqzYCxpcxu1j/c7+bVDrfSMbM6ZbiPPp4ZxtleSAHuY&#10;8PZZQPS/0dXp+9n7n6NCycvMzHNdc4AMO5jGDa0OHD+/uasvrHWKum0sZmZD3i2fRw6gPUf+97yf&#10;0dP/AAjv+trPy8nwjilw6/Nq6OLnYylURLi/R09Uv+9b3Sfq42v6sN6I++rOB9V+blO3FgNv6X06&#10;WSz3bvS/nH/4L3/6NLAY2rEswLbso4lLa2VO3t3NawNY1j69pZ6LLP3Fis+tHV3YNvo4lAxA8Gyo&#10;2O9USOfaNr69rf3VLpf1kwc7JGFYw42XZrS1xDq7f5OPcNv6TT+asrZ/wfqIY8eI5fTPbSMv/QZL&#10;s0soxcU4Ek6zjf8A3UW9fSGvLRZ6rG/Qdxp/VQdjgHNBIa+NzQSAY+jub+crxrlQdXC2MZEYiOmn&#10;YcP/ADYuNkBlIy11PU8R/wAaTRNIHZR9NvgIVx1aga1LxsXCmw6BWwucGm9+rWOEuDf3tP5vd/LS&#10;3jna6d0cfnfvf1VGp7mDbAbJncPaZ/lFqn9pZP8AOs58D9L9/wD8zXKzxc1H43CUtJZCZ45f5KWK&#10;MDxYx/VjD0cDpieI8nID9EUf3uLi+Z//0eh2R5qewa9/A+PyRnVFL0/Ba/F4uFwofTnw0RGUqYZC&#10;lwgZLhEdkWTdRh4t2XkEinGrdbZHO1g3uDf5TvoNXn3R8TO+tHUsjNyX7Gkh17h2H+DxKP3K6mjY&#10;up+vV3o/VPOMwbPSqkeDrWF3/QY5T+rWGOm/VfEsrpe+2+tt9rag3e51nuHutdWxvp17Pz1nc/kI&#10;qNur8MxRPFOvB0cTBwMagVVUgVgRBEz/AFpXC/Xjo9WHtzOnF1Wxwc8DQsdMturc33N967Hp+bmX&#10;4191zLWCmS1l/p79P5WL+jcsbrOezMrtwsgDfa0srYaLGSSOK87c+m5Z8CYysHbd1JxBiQRvs6/R&#10;Opjq/R8XqJj1L2ReBpFrD6d+n5u6xvqN/kPVoglch/iwynmjqPTHHSixt9Y7+6ce/wD6VVC7b0/F&#10;b2HJeMEvM58XDklEbA6eRa/pkoYDXWFgIkCSSQB/V3fvI1gqLSbQ6OQCHbYHd20bP+ms3J6lhMO0&#10;27GAw4tG6P6rZ9/+f/22sTmvj8pE4+WHDRoZSBPi/uwbGPkY6HIb/q/xkmvtZXQ+wEFzYG3xLiG/&#10;2uVkbrZn1DPrTPnG3d/m+zarzn9HzrmdP6dnevY8B9j7pYCQCTXi0+m3dYz6dm67+p/hFS+y5UTI&#10;/pn2WI/Pnb6v/f1Vnm585sfMSnHjiDihk9HB+lxen5OP1sww4hGWIbH1SF/91/gv/9LtjX5KBZCv&#10;2Yz2RMa9wUB1RmCNfBXo5AermTxkHUNXYm2qwWAdlCE8SYzF5n/GDUX/AFSy4H0baHf+CbP+/rR6&#10;HmY5+rmDkVBz6Ps7fT3CXwz9FD2s3fpP0f5qpfX/ACsaj6uW4trv0+c9jMdnc+nZXdbb/UqYz/Ps&#10;rYsL/F111wxb+j5P81iu9Sh45a2wuNtbv5Dbf0jf+Nes/nhZvsHV+G6Roj5pF6/Izba8SywUtyHF&#10;k+myxg5/wfudt/t71m5fVcLC6e/IupaL6mOBGhILRLWuePzms+mjdV6XgX47jXZTTW+XkbGubJ5e&#10;xoXA/WjreM3Eq6H0wAUVN2ve0RInc/j6T7nfTVOEOIgfa6WSYjGwf99u/wCKqu1/Vs+52rfsnuP8&#10;p91bm/8AUPXpWw9guN/xUVYx6Z1G1hByDkVssb3Fba91H9l9j8j/ADF3OzwC1YREsXASaO/CeH/n&#10;RcDPZykjpXR5nr2XmM/VtvoscN3I9w8dzR7vd+YuTyabXvLnmfHVekZmDi5TNuVWHtZJDiSC395z&#10;XthzVzN7unU3xjdNbewHV+TY9xP9Whu5rf7aw+Y5GPLZL9yEYT1jxfzn+LjizY8pkPlJkN+3/Oef&#10;wcPIdczIxa7LX472vDq2OeGlrg73ekHL0D7R0fd6n2iifU9ed7fD0PV5+lt9n76o1/WGlteyypmL&#10;tB2AviuQJ2N2Mbt/zEL9rP8AV3/Y/d6nrep9ms/nPT9H1p+n6mz9V9b/AJQ/7regpYz5UYZ4/f4u&#10;KpcRxzrHKP7n975EVkJ4+GuHSuL5uJ//0/T33MAOgd5Ko9wJmIR3M+E+AQnsIOoU0KDBk4igIDtC&#10;sb6z9exfq7005t7fVtsd6eNjgwbHnXtuc2qtvutf/Y+nYtbPy68HDty3jcKho3jc4nbWz+29ecdb&#10;FnVsqvLzLDZbRLm1yRXtcWudSGN9zKnbNv6P9N/wibl5kY6HU/g2OR+FZebjPJGhDGeHX/KT/cj/&#10;AHYvLdQ6l1TrXUbMvJLr8osjY0Qyqv8A0bG/Qppq3fnu/l2fpFt/UTFf+0czJZqyGsB7E6lyxsXB&#10;ss6hdjlrqMIONt1bHn3tZNlVXq2T4/o7ra/+EXZfVbBYA+zD3UhoMsp/SsItNvoOyHPdss/Z/oP9&#10;XZ+kyP8ASKtOXGCBqTq28fLShUpDgiCYxH9aPh/VS9YxBfLa2Fp/PI00/OXDde6Lk4zK841ltdxL&#10;Yj6Jb/NtI/qL0Cr6xsrufXkUMdawvDn174Da/wDD7PTv21vb9B3rIHUbXdWopxq2VG26xtn2ItNj&#10;XUth/wBozbRte3G+nvZXX/4FU+5RQMo+qvTdFmny05jXQXXFvr83T/pPPf4sc8YH1hsxbrBXj51L&#10;mHcQ1vqMi7Hc5zvzv52tn/Gr1raQvCr2Mx8l1Dw26yh1ldja3S13pnb7LWfnbWforPz13v1Q6xmY&#10;VtGHlXOtxbXCo7+WF5247/5Pv2127fZ+erceYESInaXVpf6Mnnhkyw+bELMK+cR34Zfv/wBV6PrV&#10;pOzGaefe/n+w32+537yxrKBW2AJeTAAa0Ek/Ra1jfUd7v5b10HV6Wsy9zvpem0vHMaua3j96EbF6&#10;A5tXr2uDcoj9Ew/RYCPomP8ACv8Az7f8H/g/+FxOahn5jm83COLg/wAXhj8kR/easIVED7XnGdNZ&#10;j0uvuO/Ie5rYYJ2gn3NY/wDs/mN/Sf8AFre+xXbNm1sejtn/AIXd6u3/AIvd7E+Biiy43WNhlB2s&#10;b42A+7/tn/q1pbWeBRxcvMclmzyB4pCMcY/qe5DjSSOOMR439j//1PTjBS2tTgJQnrC8p9d8n0xi&#10;4jTo7ddZ/Z/R1f2ffYuTxhTZmVVZD/Trc7a52oJB1axrtr9j3fvP/Rrb+ud/qdZeztRUys/E7rj/&#10;AOfGLlst1gaCyN+5oAPBM+0O5/OVHLK8hO9H8nreRx+3yGMD0mUDPij836318ToZDgyj7AWscxlr&#10;/VyK9rt9bnDd6Do2+pY1u31/0nsqq9H/AAy1+p9fwOoU17aLKcjp7g/p1jtrw4gtZtvZA9Fjq6/f&#10;W1yxtr+wkDSFH09f5Kj4iLrqynkMJkJEHi4jORv5pz+cyj/W+ThSPuofiMprx66LmvLnWVAtBadx&#10;2s19jW7/AE/R/m/T/wCEU8nIbd0+rG9KMmtzy/Ma4h9geNn6Tbt9+3Y31P3Kq2IMNHZOISMjVMw5&#10;fHpoTUjMXKR1kOH/ABf6jRxek4uI0NYJJmXHUknxciW2M3WMmC4NMDtG7X/oq1YXtZ7IBPc9ll2i&#10;M6HOj2A7jwIPuef+q/r7EtTuiQjijEQiIi68H1X6vuHV8LF6zkw+19bWhkaNsq3VXP8A6/rts2f6&#10;NbTgCIXH/wCLjN9TAzcLX9XuFrB4V3t3Mb/25Vc5b3Wept6ZhnIfJL3ekwjgOcD73H+RtVvGIwgZ&#10;jS/XLuZfpPIc1jGLNkhWkZGv7n6P/NYZ3U+k9MtGNkWena8G3aBMB7vc939d+9UP+dnRJ+k+N+38&#10;zj/S/T+gvP8ALzLL7LC59l0tLg4STG76O/V/v93qf9BN+zs3jaZ3+rMtj970v6+z2fv7/wDBKP35&#10;baCPTHW4atC7p//V9I+2V/uO/BN9up7gjtqQuaN8fSJ8pSGUB7i2NonSOytezFre7Po8/wBcyPtP&#10;Usu8GQ+520/yW/omf9GtYV7X2WMaydD6j4MHZUPVtc3+oxqv3PJEnk6/M6p+iW0MyMu/IMU+gcYn&#10;vN304H53sqWQDEzuR4Yk6nzez53KOV5W9/ajGAHeuHGylrvdPwgwoutAMSqtFzxU1rgSY5QrnWbv&#10;okTqm03JZaFhvG5vikLm+Kzd9vgVE2WDsUqWe/4N/IzAxujgFk13G/McT7g0Bunfv/ne72KGTY55&#10;AGpOjQOSTo2E9Ffp5Vm1jqmPDXMa6dxa4Ab/AHbdu/Y7+onAUGnl5rjzwx97l/if+jOv07qWTgZG&#10;QaHENyKPSsDDE7XepuH8ljv0f/Fox6xbfU6l9rrMeyGWNYdoIaIa135vp7Pb71mW5LcdnqBosbG1&#10;7gJa0E6Ma36dm53t/cV6jF3Vsyrq66L3lrvQdPJHs9Rrvzvb+cosmlE32Gri/GYxHMxI3lAGX+NJ&#10;MM4YFbGWDa57ZBgDaD/Ms2N3bdtPp/8AVqn+28rdPpGfV9SNp+lt27P6353+kQcv7S9z7bdtTgN7&#10;7LHgg7T7G7m/S930GKh+0PdG7/Db+/O36SAx+ky/S7uY/wD/1rw6s1tzqy9r3QJqI1kifbA9/wBF&#10;30VXyOo3EuYzlxgQD9CJ/wC3Nfemwfq3kU1bL8xpe5vvhrrnbnAb9kelU1rXfzf0/Yr2H9V8LHDv&#10;TxrrS8uLi87G+7bvaxrf5trtjPovWHl+JQI4TlnmETfCBxAn+9LhY4wIkDWzgWssIhrzEaDU/iDu&#10;QentuZ61ban5Fpsa5u0OsaOdu/Yz81zf8JvWj1HEfi5L6HtLI9zGkz7HfQ1/6CqUZF2JkNyMdxY9&#10;ujh2c0/Tre39x0KzKRlj4oVLiHFC9B+9G3ree5cc5yv6uXzgZIf1v0uGTWrOx763hwsY5wcxwgtI&#10;OrSFK7XafKE9bzkX33Wt2vste5w83HcpPrmNdAngnS96182zijL2Y8W9C/73VAZ+CgWDUn5qxsAQ&#10;rGeCNqlHRrMZS/PxRdIpN9Ys2ktcGlwadr2+5jv5S0upYeGOqObhsPoV11gteS874JdFj/zNnp/9&#10;cWc5gc+XHQcrSBDGEl5c7l7uST+cmSifcE+I0ImPB+jZPzNaHK8XMjOSOCEJRI/S4pGPD/g/OqjH&#10;pyM6jHyq/UxiS63H3HYWtBd7mMDPz9n5y330dFeT6mFVYSNpJDjpER7n/urN+rGHj5+XmW5BcK6G&#10;VsYAYl1hc92p3fRZU3/txdD+yOl9nW/J4H/fVmfEMp97hE5x4IgVAkC5ev8A7pw/jGU5ObIjVQiI&#10;a/4//dua7B6A6A7p1DhMgGudfo7tXKP7O+rf/lZjeP8ANjnx5Wmej9MHFlo/tjj/ADE37Gwf9Jb/&#10;AJzP/IKpxy293J/jTc65/wBV/9fq/t7gCGmOw26f9QEF+a88kn7/APvxVMv2wfH7tUE5BseWsI2s&#10;MQDJLvP+S1ckOWJ3YjlLHrTfXobfEOp0PH0Hcz/VcsajDuy7fTxwHuBhzpho83WLbNxI2uAcHaEG&#10;Dp5td9JVc/JuYyn0bCxwslu2IEA6bB7dn8haHKTMIxwkcWpo7cMfmdf4Z8TygQ5SMBKUpngnM+nH&#10;GXqrgj836c1XfVt7KA+m3flN5B9tbh/o2/nN/k2OWMXODi1wLXsJa9jtC0j81zV1PSurU5/6CwCr&#10;LGmz82yPzqf/AEj9NLqPQcbqDvU3mm9ugtYAdw/dsafp7VeIp0sfOZcUzDmL3u+392v0Hk3OKFa7&#10;2+a6mj6tYtQi9r8l8e577BXWP5TK6Zt/7cciN6F0Z1XqWYkEEtINtjxp/K37XIMk+fxa1xS8RX/f&#10;OL9WOmfaMo5tw/VsQ7hPDrRrWz/rP86//rSufWD1M+wU4ddbszaX+o87QGj/AE7x9Pe72MWlflY2&#10;NQyiprasetsljYa1rAuQ6L1KzP8ArFk5JOyq+h7aQezK3sez/vz0JmQhKY/RF6uZzfM5PXlxkxMB&#10;6f6sXd6BVl4eNcMmsUXW27y1rw9sBrWNLX1n6Ht/PWib7ezx+KoutERIM6kAD+Dkws1kQI0kTCzJ&#10;gZJmZAuW7iZc08s5Tl80zcqbrsjL/Nez8Sh/aeo/vN+4f+RVU3u7fMxKb1z/ACeYTfbH7oY78X//&#10;0LD8oNoDplxaCfLd7lXM1VOHL3GSfAnRyqi+8UsbZEVMEt7GPYjP1rbDpky53k47muj+0sLhr7Wq&#10;2H2NBAmXSAADqT+b/nIF1jX7HBu0hxn7kzHtjYTqP5t06iNH7/5X57P+20wDRWG1sAra+GuaIHDt&#10;I/lJ+KIE497bvwo1z3Ln+t+cZRat0msuaS1zXNLXAwQ4GdzXD6Lmroek/WrFtjD6o9tGXwy93trt&#10;0/Pd9Ci/+t+hs/8AA1gP/mD5lZuTrmM7xz90K4HqudwxyxF6GxUhuLfQ+oZePhYz7si0VVQDO/aH&#10;NP8AK/cd/I+mqLc8upFuXQ+tryfseDG2x7G/9qHVz+jre7+a9b/B/pHrl8LMvw7RZXttIbta28Gx&#10;rQPoeluP6JzPzNiJd9ZqLBZNNpvsM37y13qR9Co3gtdXjb/p1sq32IgW5mXlcmOq9QPUMfrBkEYn&#10;2feHW5tvuLSSBVXq8Nd7fZ6mylv+k2WLK6ORX1NjTAgWD3catcossyMzIflZJ3PfpoIAAPtZW381&#10;jU1RNXU2uAHf6XGrXN1SkLhKP9Urc2Hh5PKTuYTv/Ek9G65sgCJjxkyhvssrE7oB0ggif6v5iqPe&#10;5/0w0F5iBJEx/N7mbkTHr/Rvua5p1IZAkAtG53G3dt/Rql7dPNtm3ItbBO2Ht3NBPb/SN3H81H9d&#10;n05Hp+j9p7TH8zt+l/N/aP8AoKtZIww8HkNsBHYw31A3n/Bv3KH2gfZp3f8AaXb249fb+6hwjt1p&#10;L//ZOEJJTQQhAAAAAABdAAAAAQEAAAAPAEEAZABvAGIAZQAgAFAAaABvAHQAbwBzAGgAbwBwAAAA&#10;FwBBAGQAbwBiAGUAIABQAGgAbwB0AG8AcwBoAG8AcAAgAEMAQwAgADIAMAAxADgAAAABADhCSU0E&#10;BgAAAAAABwAIAQEAAQEA/+EOeWh0dHA6Ly9ucy5hZG9iZS5jb20veGFwLzEuMC8APD94cGFja2V0&#10;IGJlZ2luPSLvu78iIGlkPSJXNU0wTXBDZWhpSHpyZVN6TlRjemtjOWQiPz4gPHg6eG1wbWV0YSB4&#10;bWxuczp4PSJhZG9iZTpuczptZXRhLyIgeDp4bXB0az0iQWRvYmUgWE1QIENvcmUgNS42LWMxNDIg&#10;NzkuMTYwOTI0LCAyMDE3LzA3LzEzLTAxOjA2OjM5ICAgICAgICAiPiA8cmRmOlJERiB4bWxuczpy&#10;ZGY9Imh0dHA6Ly93d3cudzMub3JnLzE5OTkvMDIvMjItcmRmLXN5bnRheC1ucyMiPiA8cmRmOkRl&#10;c2NyaXB0aW9uIHJkZjphYm91dD0iIiB4bWxuczp4bXBNTT0iaHR0cDovL25zLmFkb2JlLmNvbS94&#10;YXAvMS4wL21tLyIgeG1sbnM6c3RFdnQ9Imh0dHA6Ly9ucy5hZG9iZS5jb20veGFwLzEuMC9zVHlw&#10;ZS9SZXNvdXJjZUV2ZW50IyIgeG1sbnM6ZGM9Imh0dHA6Ly9wdXJsLm9yZy9kYy9lbGVtZW50cy8x&#10;LjEvIiB4bWxuczpwaG90b3Nob3A9Imh0dHA6Ly9ucy5hZG9iZS5jb20vcGhvdG9zaG9wLzEuMC8i&#10;IHhtbG5zOnhtcD0iaHR0cDovL25zLmFkb2JlLmNvbS94YXAvMS4wLyIgeG1wTU06RG9jdW1lbnRJ&#10;RD0iYWRvYmU6ZG9jaWQ6cGhvdG9zaG9wOjk4NDhlMzIwLTk3ZmUtMDA0NC04NmU4LWJjNWI5ZmJj&#10;ZjhhYyIgeG1wTU06SW5zdGFuY2VJRD0ieG1wLmlpZDphYzNmOGU4OC04Nzg2LWNjNDItOTJlZi03&#10;Yzg2NjUyYjVhZGMiIHhtcE1NOk9yaWdpbmFsRG9jdW1lbnRJRD0iNkQyNzhCQzk2N0VEREFBRTg0&#10;M0U3NzJENTZEODFDQjQiIGRjOmZvcm1hdD0iaW1hZ2UvanBlZyIgcGhvdG9zaG9wOkNvbG9yTW9k&#10;ZT0iMyIgcGhvdG9zaG9wOklDQ1Byb2ZpbGU9IiIgeG1wOkNyZWF0ZURhdGU9IjIwMjEtMTAtMTJU&#10;MTY6NTY6MTgrMDc6MDAiIHhtcDpNb2RpZnlEYXRlPSIyMDIxLTEwLTEzVDE3OjI4OjMyKzA3OjAw&#10;IiB4bXA6TWV0YWRhdGFEYXRlPSIyMDIxLTEwLTEzVDE3OjI4OjMyKzA3OjAwIj4gPHhtcE1NOkhp&#10;c3Rvcnk+IDxyZGY6U2VxPiA8cmRmOmxpIHN0RXZ0OmFjdGlvbj0ic2F2ZWQiIHN0RXZ0Omluc3Rh&#10;bmNlSUQ9InhtcC5paWQ6ZjcxODZkNGYtNTFiZS04NDRkLWIyYmYtZjY4ZDFlMGUyN2RmIiBzdEV2&#10;dDp3aGVuPSIyMDIxLTEwLTEzVDE3OjI4OjMyKzA3OjAwIiBzdEV2dDpzb2Z0d2FyZUFnZW50PSJB&#10;ZG9iZSBQaG90b3Nob3AgQ0MgMjAxOCAoV2luZG93cykiIHN0RXZ0OmNoYW5nZWQ9Ii8iLz4gPHJk&#10;ZjpsaSBzdEV2dDphY3Rpb249InNhdmVkIiBzdEV2dDppbnN0YW5jZUlEPSJ4bXAuaWlkOmFjM2Y4&#10;ZTg4LTg3ODYtY2M0Mi05MmVmLTdjODY2NTJiNWFkYyIgc3RFdnQ6d2hlbj0iMjAyMS0xMC0xM1Qx&#10;NzoyODozMiswNzowMCIgc3RFdnQ6c29mdHdhcmVBZ2VudD0iQWRvYmUgUGhvdG9zaG9wIENDIDIw&#10;MTggKFdpbmRvd3MpIiBzdEV2dDpjaGFuZ2VkPSIvIi8+IDwvcmRmOlNlcT4gPC94bXBNTTpIaXN0&#10;b3J5PiA8cGhvdG9zaG9wOkRvY3VtZW50QW5jZXN0b3JzPiA8cmRmOkJhZz4gPHJkZjpsaT42NjUx&#10;OENBRTA4MkIwOEQ5NkQzQUY3OEFBRkZEQTc2MDwvcmRmOmxpPiA8cmRmOmxpPjZEMjc4QkM5NjdF&#10;RERBQUU4NDNFNzcyRDU2RDgxQ0I0PC9yZGY6bGk+IDwvcmRmOkJhZz4gPC9waG90b3Nob3A6RG9j&#10;dW1lbnRBbmNlc3RvcnM+IDwvcmRmOkRlc2NyaXB0aW9uPiA8L3JkZjpSREY+IDwveDp4bXBtZXRh&#10;Pi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Dw/&#10;eHBhY2tldCBlbmQ9InciPz7/7gAhQWRvYmUAZEAAAAABAwAQAwIDBgAAAAAAAAAAAAAAAP/bAIQA&#10;AQEBAQEBAQEBAQEBAQEBAQEBAQEBAQEBAQEBAQEBAQEBAQEBAQEBAQEBAQICAgICAgICAgICAwMD&#10;AwMDAwMDAwEBAQEBAQEBAQEBAgIBAgIDAwMDAwMDAwMDAwMDAwMDAwMDAwMDAwMDAwMDAwMDAwMD&#10;AwMDAwMDAwMDAwMDAwMD/8IAEQgDsQJ2AwERAAIRAQMRAf/EAR8AAAAGAwEBAQAAAAAAAAAAAAME&#10;BQYHCAECCQoACwEAAAYDAQEAAAAAAAAAAAAAAQIDBAUGAAcICQoQAAEEAgEEAgAGAQMDBAEEAwIB&#10;AwQFAAYHERITCCEUEDEiMhUJFkEjMyA0CiQ1NhdCMEM3GCUmOBEAAgEDAwIEBAMECAIFBwIXAQID&#10;EQQFACESMQZBIhMHUWEyFHEjFYGRoUKxwdFSMyQWCOFi8HKyQyUQ8YKSczR0F6LC4lOztHV2INJj&#10;RJNUNbXDhEVVJrZ3hxIAAQMCAwQHBgMFBQYEBAMJAQARAiEDMRIEQVFhBRBxgZEiMhPwobHB0QZC&#10;IxQg4VJyM/FighUHkqKy0kMkwlNzFjBj0zSDk6OzwyXiVHTENXX/2gAMAwEBAhEDEQAAAI08WqjA&#10;9hxlT+IDhFuppopF9LCToD7TcDXK9J+San+B/qElcE78SFJC4f0JebAPoHxUSskPhrKF36mp8y3i&#10;39qXZvrm8o/YCcqRsEsoeq+kLrIXRFAYVnYwmg0rQd/IU1Vl2mW8eMcIsG8Y2RMI7mrziYuelNPs&#10;/H7hPp/gBAbslrs3n/nVWJvqNP6E90FoYOI7YmIRos35f5GcvpCJlxxH82ezuJ+F8dZo813s3svx&#10;v0D29WmO8Nhd2NdnTok9XNWyXBnmFLyC32vz7WW/pk4HkkurN0fMPLRdc38c73ZK9zoMCecxPYFP&#10;Qt11Y+a8T0BKOzVoD1pp7m1QaR61+unt8WFn8gfAVKn+xbFe2ynfPLmbTrLehF1hFHkUEwxEUjtm&#10;WyIt/wCzXGF5uzOaqjfNZ6yunWVjIbz2Lfj3D85ob7A4sAl40DZVJxJpgAYKMzrz57d++hnjL0IL&#10;vIxpu3tW6dK14uVSiKUjp85p2zXzd+n7kSVkpfJwGYewS9zVf4e2tANToXWq9GO+rtUnII149/N1&#10;0BujovtIJV2jXPUzSKj2JuBGPLR8EgMTtlOWWRtM2DlZslVp96d+cZ51VusXn/2BfvgjtG1lrd27&#10;3XGYaJQTQ3/PmrOaVpwdS2cJdrzdVRtAyDZVbtXMabmLb79gzUk4xmcZc0m0mZWpsR5K+0ujBdp7&#10;x6y7N1BW22U3qh0XpKxfLmzOQfNUODbnVGcpVQZ/nqMNAbfZ0DKN9CwKC6OzlJo2Ko3h+hPzgmGU&#10;RjL56/Wq5snfSGwjUG3dS2bU6NP3a/FBHqHWERTraoFD3QzUb771Obug7i6F2nGt+jmhsWuV6Bmp&#10;xruKbHGq/P8AsxT3hS7xxZm9ZlI6hjJT5jTyeRAXZ3Y1dYrKUSdlPYsb4PNBoyRS5jptL2bv1uOl&#10;TRbz1ofRtaMGooK0XpARadA80kOSGtahYnV1vg+Fkahoxvtrsk32l3uvTqnzHLeGXjcke7dZRIvC&#10;cFJWq0m60BlotmVY8Z7Jgy5EI4esY2kSsyfBBlAJFV6QQr+HO0elrJdO1Hlpey+o57RFGCnS1OkC&#10;tviKp1EvE/1N8hXXcdcx/wA7beY3MG3mJoHYcf8ANu63L1zoK8P0I+c63zftNE+en0HTuk4ZmOYm&#10;Jr8l5fqv07amqU136um5kj4i+WvGtuPQrmP02bZ27NlP3hWlykwXjZ964lQqVIR9v+oS5BPLELLS&#10;kd/D+orU09q1yKpKGiS3RPQmnWOwUc8h2jS857DiuBhIqrbRBC1046L2VfppcRo6VOqZSwudrFcT&#10;kJUqafUbIQwhGQQ7iuLkI5hICeuywx/YZvb6I62t8e0ZxIfK0Qv6nrZOqQe1oQaF7BryySMGNnTz&#10;xvVQPpMkVvwgmQQOW0kTWZCxas3ZK0b5d3S81Tjd+v5pvUX3eNDcWomQ5tVqK4x6WrfbTm/WMxez&#10;/IT+9UeNfpYxmOk434136zmT6du9+Ss1aUG17aCN2qhVvM86fKXuzizxf2V2w54jbraNfOcrUsih&#10;Jm007W9vw/RzqKSbVMuTpcFiefh5sIQuU/yU3cKqBRqGy10euxZOfpZXBvDuGk3vQl66NY45LovZ&#10;m/4226ssmSbQ7WNm2E0vsKerfquv0rEQgyNH6qbVILdrsX67rNZDBpDg+vCciwjkLZnPHoah99Qt&#10;CNWbovY9bqFZFaCYyLDtOeVVpXQDp5yzdmx5mbjrKwckreIsoh88Po2fFW1zOl/lNZxKu88/e6Up&#10;zn61d1q2jsZi7INyO35rr0VJR/ebRs/x/wBDawrtzdXLswUu1dlVeYfWHmJY9FePWh0ZTwrZF0r4&#10;V7RsP1xz3J2xdXlzRLNpt+4p+T/fq35udQdTuZ21hdZPApfHJsxfqd1aNvexwqzbIO4lOsBrlHbi&#10;r0rSQ7VAQKzB/sniNpe6KdEY8lbNWukm2H7iWbtR3J281xJTFt2ChJqk2l3NKq1bqBOySAEK+ef7&#10;Pzx15TqB31nf7YUitpxZ62wt0dsa7jfcOkPUnoLrqHDueJMESgCMLM26ucOzla6QqrdqRaei2zo3&#10;TrtXbXjqgdCmqrVhGvUjXJz6ep7unmz2jWqZ4l2t489XBtPmbTXJX94tFj93YZ0tOXQhHV3A+8++&#10;l95TfvmoNfeuuvRetQ6H6rHg55m1pz1ot1Y14kxqqXYGXTCyEpD7Rc9M70I5wgMjrgXonqT0rdo+&#10;edCaNumGdT7UtF5SXlzecvRszQbJ6yryYtpB2O9MVbFXw9QrdGwvJR8gsXVudWW+cGwxBAu44axy&#10;HSNjRdztbpw2pr7kTref8dNrvPYrV996KqKXD2tAMC6a/wCi03FNu2QHI9ZxWiFY8w6ZVajqs+l1&#10;ok7K2cvmwrsv3dAntH2RXpClE3pBOp+Iahc4jy2jGFWYF3zMa1P1obVQj2TTvBr62vKn2GkesrWz&#10;dczaZZK9xEp1D6OdIBKu6KrTS187Wu+fbr5I05ZCU8kh3RyydwqSds130H6SrLn3UWOYQ6Giq362&#10;p5uqTDXlvOkEvTFtqzxA4YDh/YGtpxydRozQ9GGM/vuLbUr9AzLS3I0827aJ5g9k899o+1+GukOx&#10;ee6qfMv6Xv3l7aUmIi977ndP0PyVtozKdfo6uU7CMN2i5Yt32BpU1FgPeQ3Mlhl58SWYGx0c422B&#10;WG8Fo5sRrzkiNrdK4yEprTtmyE7sV97pqjtbvPQUR3iPnDaFJ87FQW6HpKd37kjW1ou3apYmBZGE&#10;9z9a8TUe56fwUp7NNLTbc2PXOW1rh+akYvWfR8jAfpZw7Yztvjjp5yb2B1l5q6qiKn2qEay/nWnz&#10;MbQjILY1ff20WHPIWsM890mddA2y1O5bO+ZiSak0uTncrJIt7pT7SXKVbOb8rHuIAlyWZ+eLQOma&#10;nckoS7rmXq1uCJgOOnuz/MdvmkJHFtUYEc+TrY95lbyv8dbas1Eut9Z9KPQLzz6edL8PGKa5jD5b&#10;/VFyaQ2AhybBpbsX9cHps7hXX1pZW24xLskOdZtpap845oMx+SSgqk2RE1VYWFqaycJNSXymloY1&#10;ckJ29eqr9HISEZWmX5X9A6d72I1TobpKzqO6q76m+ltKMaGlJu2TSadVOT+ay8zP4XnnbK341Yd5&#10;dKlznuso82Dpd8xkI/zP09OhMI2a7F8+fpB8kZG7A5LEqNz9UnlD65QJX7oHBjaoJ6HKrIV8usMr&#10;SkVWV+hGGa/vBIEsTTt6MKuHgaJnHpJwEP3XXXQ6g36r2srnF26anHsS2YG0dO8yLLzc1/ALraRY&#10;WKavulytQ22tPWJ84PofDLpGnic/cd6nXr2J5L58d46IkeibuT+7uNeW3F/XfTrbXMq1qJ4v+CXo&#10;PTCCf11uR7c71J6vfQmQiHYcfWlWONqOlSFyT9NX+S45K99uiIGo84wdLXTmvp6X5NyxbeszccIP&#10;Z3qygSeeR5sFhQ01xI3lpSTWO0JcpW1UCQp36FO6uQ799IavcCyfnz3VzZ1X1Nu2oeurP4A0HV37&#10;VFe7ouWO0ZcKG802ePdgR3NpVryD1LX3psWBsZ9HXjeodJ6TH1ftH2Q+SPsNRRtMMFF0VUhL8wVx&#10;5YPqopyRIQmYdhSC3dzWezYCPXGEysEO1ZVCueu5pUs93qtP0+x+rWqA58TeuaYegPFNfrxzemfN&#10;L6VzXxVspj+3nGZP0K547AfJJ7MUfyTnXadUhj2b4mr/AOuvAIV5X+bvSkhCQl5xdgoPgb3LDour&#10;RxLarPWevaE0q4X83yy9U/UWxoZm4hoyaI75deYr26hZe7VUdOpmLWoFgrNqZ3W/WEz5lS2SM7K0&#10;6zwrrpjP1+PapsLl9R942003LOZnYvMpb5CA5Cb7j9i8Y+qXoXn1xzMfDrur8w9IWjzuMcuzss/Y&#10;LYVTuBFqdO9d7EpTqp5SSbznLqpXnZpNnL29aBIn0LeMw+56VtBzHpm8qfV+UNbbtoY4YFxUbW1+&#10;YnBr/cUHTE4EybMC7UWVrbr62mkN/tzX1pYViZUI7B486D+dnecyV1/B9pbpe+9OcnfQ3zfZ8pTl&#10;/hDsGJr/AKRlD5svQJ31SYe0JHTZfdqwh2TqOPfbnzVa/Welt7lBaNJYE6Orl0T0DdYS+ab1OsLy&#10;jejLipFPo+89G51vqJatTjpFxP6PSJrPbrUOZ6v3l+avJWYrUs+2j2hlNSiTQd1kOyQEfQDrmLoq&#10;zEgRsna49As8Q79vSS1VrnE2kdsVm0Puzi6htLjX1lpC47aE9v8A3R5+qUzFqzGS/OR09sjrOeO/&#10;Qj2FBsIsDh7KHaq/4rUiRgOhyhGGdFHEUkbr0ew/dDxw2l1g7LXrBcy9C+jHz19IYiQsdE9i6z5g&#10;98+asx68uHQPk3syBNmVXn12Pxaybrq2x2iN8SVovpWvMPW2r0hq7r7wz3y8K27oWen0u7t4uT7F&#10;WQ9q63MaKmlXgze0zeWnacj6a2AOUkX/AEC+b8e9y8+AXRj87jsrHBdIgKZsxRDyTI8VdC/fM739&#10;M2vdiJfo/wApMf6F/Oo3stOXNC7j6RcaehliaJdbnQtgfbOYVI9Ig5PzSo6Un6nvNatlRVoVmUI6&#10;zX4vagZXECZrVdqn1Z3CpIyNr50ag3o0tPbL8UE9sAi8rcB7A1n+p30Zy2WtFbodWJ7w3ad3JM2t&#10;GfutmKBve6f0w224pLuvSvIyBigOcunFZ9WkXqzmeCO3eHvtxaqFk477HZFdM3QLpbDUe14HvlUi&#10;rcWh/iSxVqhrIqAYzw6TESeBplBWVBxFbo1/JuodT0psIhsahBbGiVnQ17s984nofKHDW5jiFjbs&#10;BXoilH8X/cx4WFhdF1U/jqBmP8dPc5NgMGChiNxG8s+uXt4L9vynu3X8I/Tb5wqW09c6OhmnT28O&#10;znCfpJcql3RbZPVJk/qy3Y0F5f2benpbWpXVuxW1Z67ZG0xtbWTej2q7TBtPy4u5Y64iA819Bbkt&#10;xLNfzzdZbR5EdA6vmWJjv1GNqa16AWyBqBz7duQGsXXnF1pl7b5TL/dDVS9fYOoKodX8hQztbVJo&#10;sV8pI6WuL2dxOFWfy6QJ0yJSBgX5TAV8JCXKiQWZ9mfZn2YHmBvBLGzdqBhPNyiEGAOw0qr+4HzS&#10;+j1j/LrrfFaaRK0TYswi64NasP32eIYSLDUhQkj5KYQw6mHU+CKiKDjauPj3Eu4XN5hdPND234+H&#10;3fr750AKBhYeWl7WOzpO1he7MaT6kbtK2KosJ7oRSJet1kioSM36Ww1lDZJ86aY72oj+/k67S4tt&#10;x5oWzu9vROo/Njzjtfw+O86RXYn6W+4tWxjqhHzc8+zs2zr5MkatJ0ZFwP0e17xbENZuCVpLtHTf&#10;Pjp7mamu+dBh3Sh6JnLuACWSJHIEq0AWa64OxcLHAq4TwOYMX7M0wCeB8YciOChqAajmczLd2vcn&#10;7Xu58n3qkFrKcbiRERuRxwMytw7anv36+HW+J6YA6g7Dm6bsErkIgGUgHw4IrmmY6azsYVnbj3GH&#10;2BloRwcwyrX5roZ5i+hTMmtiLNft9roLGNOEYBySxEOegEPOCuncfVjGUgpaQr2EiRnnUp+x/R9t&#10;vWjbYP8AmLR0rk25KfJVGhFa18+IC/3htTrhk9q0QUWKrIxddF9xmtOQZBi5kCUb1P6c5QpX1/xU&#10;WkYgs4OUfNyhkiiiOiqP2Z9maGKTVJkcKumv2YSBvjM+UPgcwBQcDVLBCDtCHmzyB69uD84Hoy61&#10;V4xdRUMCsyGc6sR76JvvZ8DwcdHMPqhmieYWMAoYUqpgjocEwsIEmQ22daJoGXzHAyWWJDhQ0amk&#10;/UG5OpXn16ZEtT3lS2jU/ppCykQ7tGymG5hURwNMa0JxdpbFy/U4hauOFhiWb1WDDTyC6QXbXMEP&#10;Gj/17sy8IzMJMHHJq11im8zAv5g0nDJsw9Si0jKxEc6r1tbUkQdq8EJs9EkXKBV2kUOUFUA1ACzP&#10;sz4xA1mZQcw4QL5icLUDM1kGeDl3Bz9h/iH1bJKGnNhdGPm79FDvLdlhTW84o0a8NdOTrVJlj6SY&#10;yZ9zfh2GU50BwOBZgZzgmU2xAbHmAZikX2wTYHxmDRyguZo/KsC9LRCP0TM9evOX0yY+ttq2zkss&#10;8LpabqAtVkxsnWW2VepOrrQ9bI5XH8bY+BkTrvIOnG/LswQHuTQku9f8N2o5Q7L7Tc29RNuQa83V&#10;omqTthDNihht58iO2eYzTrLflWbTAk31OE2zo8ntfTya4VILtU9RHQxAl8CXHOZjMyYhVZqn4JZZ&#10;QHMBdRQOYVcN8GL8iGShs0QGqd3tV5GdFwtuqjp/nZ1BY3yY6amCIsTVjxgMz9GlkWd91/h0E6b4&#10;OXTM2zPjn1McvimuRw4SAhCh4JwDmcweNkDeYI1Y7g9KlREcKXS5Y6r6x8h91vk1heaEccZpMiMV&#10;grZmmuJ3b3GDi4+6PmvRnUSW7j7djKNqRCrUkyqbDIh9P8cTr0TzlePmXsfolzj1JTWbjuYz6AKL&#10;JIZ2pvbmkl3pvkX6VqxfJIk+YJ0myTyofGcJwplnCHyhADgAoG2YXzAjAnKpgGKVl2ZHM2RS+zMr&#10;IExAJxgR8DKdR09al/j3YSjy7vObvGDp5C0Xd1kpH2RwRGRYc8vCX3T+HumZtma4uLjX5QgaquxB&#10;1RzbD74vjCDgxUMfjNXBjH2pGxjHuqTMIEQI6ctZobcvSTmrrq0eq9hQbbK9Tzc+jOenUPLmbLWz&#10;9VtRvl/qZp6u6UUa4ePokIyRMd3PpC3fWvHR2WhZR1dfrgcsd1UnTUiJ4BQi5KJZnehudHV0Hy3p&#10;LiQMxIiJNRmVwhV6mCcoY5pgfKlDUKXUQILM8GwkqJASl3cWDmJzpX7MCUaYEuopaiUKDVBNIL/C&#10;G6ZI4o3ZM3mn0wmce7Qazpijxwy7bjIjuUgT7evEzXM3zNRc741TlGhY5VEiwybgLA+wucDfCqwS&#10;IMK0Pg+KyJxDswTp6mHRmO6joeCkj9Pso0qkpysIYTE+g7NLnEjJWPdXbJhzVG2EyGkJ33fo6a9j&#10;UeqLW281aFvmqlK20jap2I79ZWOR1o6ylmhL6XXTljOn+TdrVr4lN4WBppmAtWBMAGeOSChw8Z6A&#10;gEssAuqGduWWZlzJkF2vw4lOU9cwgqyAzNXSmps3BHbCFW7gqo1AcqbEcj6js0tfMR6FInn1utPh&#10;EVGaA4Zkg/eD5CjHRcVcsYLgUeVjNATLrQp7JMYD/YQAcFByUyNP5ITlqfa179Hbq5udOaBac5QC&#10;hltFmA53ArY6gyfKKKw2NlKNmlFJbRRU8mQVqwHM91TA0Q9aK3f/ADf8pd00401v93Ryln2sjIMV&#10;K1PfwB9wmiGTr/ZoW3m9+ZPSj07x5bSfqBJyz1DNUW4QF0dmCUEA5fjAXAgYFIimWXQJOsBFDR40&#10;SDZnMIOG+o4AJtBzQzcASAv0QnanzM3zlDNXBU4S6EdPzK9wPLUW3Ba1TnKc0Q/fB5BKcPcOnfJf&#10;T8c2Krc+eoead2z0JWLVcltANriGotRAcZGLyEjLlHudvdGb6od0Rzq0Z+t4QcGlFxAYHWjlQYyB&#10;wqZ4iakymjTR3ly0FDNmxzWYbbuuU2p+hvLLx33o5qvZJERfW8ZLzXGzHbKrWfnvM1/ntO16IpFs&#10;zJBnQF9FQncan7LOxuCOvGx9JAZmHDbAgCAlczVYNFALKpF1EiWNii7Ai8MEVMu/ZFxAjmBOUtsw&#10;LM0zC52wIk0UwofM4TYEyy7oGgQzj4v6DeXgF2bGHKO1YLtqFr/t18g9FZax2ntwt53FRFf9bkkT&#10;Kq7ZWSshUEg1iYaR5EUFkG+2OgQWGj3qW+bkF2a6g8DFE2ZQ+1OqsbEoJEPJJqbSRMEkSR4QyAio&#10;ufszktpLpPyxcid8tZg4l6OeWLjZSYo+Qs7WrL0QiZc6syolYa1zXs8A3ZWLry/aVYkI9iSsH7n+&#10;4POHoxddZgP0dDBsiqnLIaqtgSgA5SJOWRFRoRcpEVc+UKRUSCFrrmBuGooYScHAEQ1U/jhhNIEi&#10;YhjgmULNGmFVSvMOwo1+Yr0YaNEvzEjxvv8AaT5FKCr4gRlu3eiBC4K5PkOK3ltyNBVl8NXGuR4+&#10;JaY/T3jDXMMNFtgbGMl/gj1A1kHZRyyymTRVDiCaqzD4XJjFABwwYtCqbtDxocMekrRhpuwsdIww&#10;xkLPws/1VoGzOilesdqU3bykoePpKI5ZSUXyIuVEgiz1KjUlEQk9irRbApH6JncXmEpPGe4gWMQi&#10;9Yo6hAyH3cpE3MaUWalHIpZsHWAHAAxIPM1ct9cwErcPC6kH7M+MOBwJQA1MCj2Wh5YTw77ai/xb&#10;61pvfWtUbsv3z+uzxnJjKHma54JIqoxcjdyls5dQcImWjsYVsN4MkY5l24JY0+ctsDmrd/nIgwlI&#10;n20oMRwdTaKLaeVm7j5siuIOwBYGwOmiDaUX8KXE3pfVPWezpLQek4uTtFX7T2b1xsnrtU7bNqYO&#10;DCveehgXrSqjZ7Q45+Gl51xzS2DrmmlgqTFeJeyPq7iP0Y7t5hCHE9dImsxDUSSl0Sj1uCogWOhl&#10;UpEQ0OXTM0xQDMEUSKZmwoZbMcKnDbj9IKaKyACrTUUQxQ0oT9rfNj6V114Y2pRzYrJrSTnvn9gH&#10;kdo3e/ETHB+bwgceAgoqassImJ8shhFoCZ1q5jieRewmKYB3J40DIRJwospM4hhjGBtKwHGRFlo+&#10;HFQDIRVCUJGL5utU9L+VfkjtKdmkkKykLmUy8dvta7K6gQc3Ydk4eAt1dwipSTIsKLdI4iRlPcyp&#10;CP8AMptrSXNPZWsa0LQt0LpTP0o+6fMsydJPcGBFmAdmjP2BB+0CHAhJoZLXBAEfgEVs4LZhnGoe&#10;Zq7EF6OK4sFCTBLWEiPTpja6VQO7xGtrEto2XrX8w3pvX/UkrW67YypxP0R/X95ggJmTCVjdVUMW&#10;gZFrHaR3HB+5NeZMkvJywBGSfmKmSeuOsFij8fKkHUaZUkVJsc02wdutvhVVOS+bsVVtLaJGPGdg&#10;qtW4El+bjxv6KB0S4stBa/1Hv/pG1Xt3oRHvpNbyR5qq6iImjIBmDBsT0jRMjIVKB7x4uuuvNhuz&#10;RNbbTTmMu3/Qt7U89usOxdLkVgJCgVMzS3USA6WKmDdRLRZsNiu2Py4ALHkzjgdnmqpMR5Sen7BA&#10;fm90g+fN7fEuajtzO1rjKvUO69vwDp3DUSHStW5f+cPQJLTDiOrK+gy2NfQt9fPliaWjgRZaOzl1&#10;nmxgMQKyw5fmkJLUDGk8L4mMZ2bKKaihLFEsDJtkaVeNlFkobTk1hB+YIobSUyDcJFscayp1SUIP&#10;WHF2mbW8OvHPdKk2VnuAsXo501vzubWrDNiSzNZOsCq6ClV02xAp00XCWCkVorVFUdUml6xwm2vp&#10;zkptHVEVybH0Pbu529uHVnBAZ0SQCUUZEDswVFyymCLpF3bYUinzZ4OAbIEFCQ+ho83HSibra214&#10;8Qut4h4E2hc2pSEt1U5OLUgazpQZikqqunFKZyH2Zj5oUXHk9jCsA+hD6/8AyvIKtTClhIu4UJVQ&#10;0kphOMOs7DsYNQaKCDwQXowkL4ptFQu6j5RUbYyWMs3Cuk9UE3ZpJcMAUE0SxXZtvieeGMuHnjM0&#10;J2TwV566QUk3PQ+k7C9Zmm9035YuXA1WDQUFxRYwhgoJAnTT4XEI0QkqhJvKNyUJRy4Ubzl7p0zW&#10;uyVR7zcP+oT3v5QvB/DghgKrTQ71KViw1BCUKKrhhot8g4PpiJDFGaWaOeTtksHljaQ+qdms/i28&#10;vdm7DORIpAtmsgyq7iXW1F9Bxta2XLe8R07UJ1G8lhFcPQH9ivl+aB2CEchPGeDvAxTMAzNJrnWz&#10;rUT6FcKIFJEFdB6VbxRwJE42dnSK5RV2TXUMVxihgi25WoQF1MfIEMke/nd8m+hXPfWuybAxNh9S&#10;Okt2egKtWJ6JHbqoCPG66QXKzdN6Olm9mGxTKAOFhjTHFVwQ5rPYnzi7m0vzA2XrlGMT3Z9i+fPd&#10;7bHPmomAM2AMmSVSDWT+TTFQE2EuJX3AkSeMeFdzxN5a9It3SlzU17MoxaEhSpWxLkjuukFn0WG+&#10;TjmMTUm5Za1ArXwFKwyUeG1w0bEhvnob+xLzZKu0QRiijpoGo+2ScG0ROFVwmbBmgajHUono5+Zy&#10;QONUxhejIEOlX1ObOKKBXRUzAQqXxZDIGFxPYJFILn5gXEnpw1a/P9N9cbF9yOkdzSfIt21INm0Q&#10;KDOwpmJLXpPL3Qs7KrRZNEUFy2iqUh4YeM0dAYDjC8R7pWfPxuTSUfP2Pd/ePO3un6x4PFKoUKQQ&#10;ChHQ1UQEST3RVNGlc0t02vOnf6D4v9RO3UF5U8iAFUG6sMcWJGGSn+iTMy0pMQ5GZbHDx2yeVdkJ&#10;tbn9jR3Xsc3HxWZKnJuc9PP1d+dqc4htRRS147RRQwDw2D3UVsjHlgYHgQ0BZSbTJYW6gyAmOHcd&#10;GQkhcIUwhrMDzDpXWBwMEjScgMD6DWy/5gXDXps8WL30uaG3V6x6Xeld/HJSa6aks2AUp62kmEV7&#10;YpZOcEFK0OlIFFlWeQhma7Yt5FA64JzUna/xE2Hq2pNrrE8Weu/qNd5+XB4ye+Hzg5xITERUTCtn&#10;Zpi7SuXNjNz50ew3roi7yS+CPzNWQ3yOJg0eHY6M02TPjFk+r0J6FkelXoI5W7cShWtIrz2ee8Ir&#10;zCDx3hruh2td2oknnrY+jnzHJKtgTCUXalzrmBUExf7A+xuaB4Djf4BOtlNcUwow1DPhOfLI7CX7&#10;CfYH2ZnCZx1kr0wkODSHOauXf85Xir0AdTd17bOb+gPQJF2cJdCrzaW89FmgeVe1deFIad7O6V3L&#10;23ZktevGc4kpGraD2WZGHZ76uvBu+qpKQvNqz1TijfddURuNNNrZ+lX3d5r39mKRpiO+EEzPgHfD&#10;GQfm4CXgjwQ6wcXn5ulfjkDMbiBGIRqoMVPQRnrGHVkY+dDYbbKlquzXva3pV5RaMdcLOedM3Q9C&#10;dP2F6M1SJZq75ZfELukrzlaPXJ9NnAWjgpI8CFj74BBURyoknYdSBXfADKsODzAs/sE2D8vmaiT7&#10;MyBs4ODtcGR+LmC59mfZhpNTh7rbengw5U7ikCOlf0GebekOtbJVDRXguNmorcKVekUKvkm54jXn&#10;TRo0np5C8vWc3Fj5DmVcqTyHu+v4qkGd5KVb7Dtm/F/YeuOZV8oWHBfdP2pw/wChm26OEzPgHKYf&#10;EzRgniJkU7ny6xZ84/cAdFdxkRNhvsJPCFSsYcaRddXZWI4Bl2oYTtoMWwZI27xrNRgRrbE9Vu2t&#10;Hd/vSTRQ0lFeevxT7VrTx/sf1/8A0v8ADqarGF8SMY+Lma5VZl1GpIWJbCrRp/KqpRZgXxpjM2CQ&#10;CzBRjcYGwPs4qCdqGZHBc+Lm+YNmCJqcHNU9A+DPmHtaxMPYv0KOeN99LY56ttxa7KQidF/CLp0W&#10;UcTXHHe4JSm/jKCMrNToCLLtvBBxjt5FR4vBSwCfmK3JpTkrsfXawsHrP6z5P9fF+5qzg6ZhxMPk&#10;h3w4NZxJ8yt7N/w165W1Uxq3GfSWVnmI7nLYo2CZxKsFwFvSARTZRj2zA2nooT0ElwBRziNtU/oj&#10;7T5s7p9w6c5q8Pb55O+SvRXrh+kziPC6YZw3BUDBLCz2GOCBiAI5FQoooVOmHItyg4ZZOdcwJ83N&#10;YBYzcMSfCAYgEY59u9GQU0XSGRe8CNTby8EnNPY9iIO4foM8/wC9Oq7FZ0tVi5HabhyqB0FBynFd&#10;OjCraxK1tZ+nrZ7bd/CMhJNqFMqghA0jF+IffnPvJ7YVBXjh6SOmucPc9sHlnDnMqZluXZkXant9&#10;aJbUnwW7A+5LuxyBa7yCtZbOz5dybetNrND1gYxfZCV1uKKNLlbMgcFVTQ4lD4GoTdg2mLbcd7ev&#10;YbjcRi95F+RPQvdv2j0WUXb4Evws9MR0WInOGYII7Y72MQko2BzMqKkMwwogWzMPUtTBnGm2J4Tz&#10;4marLipyh9o5FIpgrnhLrzangT5c7YvdSdp+3/Tu0uqzQZHImOKjfbSDVav4ZYzSsK8yOodSWRgN&#10;hM09Zv7IvoWeMjEErprEPz+k4fwM9Jcu0itUG7xL6GektAe9PZHJe4ZjM+aJ4rTATnjbK/4x77Y2&#10;ibyzdhMk3bdNqBz/AHGllAsldbjH1utwRxNmjSexnTjVqSBDapdUy/FAcmDARVbt1V8l6rvYXlO8&#10;3UFFTdHSM77OspVREuLPTI/fEw3CwLtIkLXTFvjFLrELiQorHB4r9jvYc3EMDgYMsYllVHRQhcwa&#10;mMZQVMN3Igv+N9O2z4BeSu+e8Ont5+l6jWrpYwj3q5FNaSTPazdfI2fYzV7Y5/DR+9SfGEoEm4U0&#10;FGGfOma8cioHhlVjxtt1G8QfQnNzbet3Eun6OujuffdhfOSxFFtzHLRyRPlvYQPnxuZM6m1etb+Y&#10;NTSEnz58ielas6Snq82ZrEVgQjmyZGU8ugyh4vm0A3JBDoiins1KssSuIAOJAkmJ6NfXrlTp72xq&#10;7DZeaqxswoiGgMSrlsOfNTlLnZllGGFkSCuAqhrmFipkgiMuVdwEQQ1zMgH2BqOB5mMzOZuQ2yT0&#10;UHvL6u3788fknvuBiG9pWl90+o/X1xLFXRmb+CG9hp8znuhqtcZTh2xXWVLOtw1t9fnuCedWYuRs&#10;6kaMzJ08mqzwe2RqDzTbZ0vI4LuF4T1P9G82+zC9804UT1OXVqiNDgCzcaSAR/qifrRwbvanXnZt&#10;ivWk7LEllj4/mxY07jTmwZkhjNlBKHFMXaJ6rc8RRZIorN8eDYAZ0PQ16x8udF+3NW7KRc8UTaIT&#10;dcIiZKQR0cADiP2RZUWZJw3T3aIaw5wwJhLDBhruNMDTEhigWOTBmoePhgd4KhgrYRNyYRkzZVqO&#10;Q1y/N25C75gA6fpO1ptD24ag2qMQ7Hby1BYq3Ti4jrWhGgHICq5ZCi1QiFi0xYqFd5C5jKVhebdt&#10;onFrYGpuRd51/PCTtFdH9wnUfJHpjs+jCxU/gLsQvyhQ8ww2AxGJJsC1aet7twr8T+oIB0NbG0CT&#10;VteNlAiG4BuTSrekzNyQTSEUxrK5FihfG04e7G96gVt7R77Yhe1nVmvZrudLsbV7MAocIDhLIYUI&#10;BgFhj0s7Yo9QLu2wGDrhS7hsZwwQhpmaYb4cBVQLmjyuEOYf5N1sm8HIc0isJg1wRsP5n3InoXCj&#10;Mb0wFl/SD5/368WxG6hIwVDWOnDx7zN2Ohc9vbWq2uNUVH1NHdFQUtby/CR3ZiFsFZpmv0StlF8y&#10;u1dMVfsFcm9KV2lEv0oeoOFOmMpRghR+wm2D9gjZgeZ8ZIsDIuY1IfOvdXDryr6OTKwmgIiA6BsP&#10;caz1FAeELO0Slsjrh7rr3SHrLXfTXsHXLt2NXyLFEhDSnIzRO/PGhT+hv1PunuRMuYkPEwAIUWQ0&#10;xMFNolO2hSWQwJdUVNDETXLAYFS+HyIFsOKuBFwxFwghHfwK/JKHUVc4noKAWGjkJT8x3mD0PrpU&#10;3jLVU/SS566G6QViUwi/ZkZIJ5HFXpvb0EWDc7+e0WqK9YoA4TowrT+89ApnQVo35AT0Py4vdD8v&#10;O4NEuxQZLPI2uvdU/Uj3zwepmZ7HzYUQAWHIIRkQDDqKejRmVfgSjpWjfD+0eYfBu3q16NuLbYMk&#10;OWi3JeG9nt61Syu26b0C6goVk98VbecSLO4/L96UeojNWeYebr9W7t0fj7oEtHgiloVNPeMSCrME&#10;jFOdMSz1P4QDMAAjosULGWRfbAJTGBJ4CY8Y5MQ0i52Ivqi2FSZjCv8AY+yOJgK/mH83ehdUKVOs&#10;N3nYmhXb3n6M3w8Is2ySi4ugWFWncvtWmp9n1ncWOlkjXnIjzv25p8JWmVbc27NXvNHuHRFM7PVJ&#10;GF68sd+jDceiveHtLlUqaP3CTMAG4L6Cn8DAkZEsIhqiRKUEUsGk8U5Rt0uSj6HevqxQDqMVPRTS&#10;p16uS6W0u1w6hyISI9aSAlxIxVorPqLbFe9Wbm7odJaOESak1ThLxRV2yJvECx4MkskWOBNRPDtq&#10;XKPyBsLogmfBmRwMcnuW6TIpaqMQ01TJHoyao6SW6YGEZHcxoAFf80vnTv6FaZLQU6FfaOPaNzz0&#10;H3/rllkJqD1XY7AMdDN11Qm64LFiVdJyhXG+sXmtNRPD7ZGtOMextRuY4SGLxaSX9kO9+WPWreuf&#10;gsAzkqYOOoHGAhNRljEEg64hxTFkBlWYTcoTZEVZwjUqQo3zHt/jpx5sekWqZQVXLHrM7X2yNt1t&#10;uoTdzrbFPTNmj/aUjzpuPRluoHa70mK56a/S3kAXJJnyVfie7azIyNeJrRbec1xNetjBnIBgwsHw&#10;ASTbJ75sE7QL4xLuSEjM052XVQ2MKKV2IR0YST1KkopKhDnlor+/PLDz71KyYB1XEy6KgfvNqTbX&#10;pc1ns/oSUZvyPeJ0N0njSI/ayTmvrhajbuG5tz8bxYvOt+I2zdP5cousyjxE6QBvcXuPmb1bXrRG&#10;pVcKLDnMWHNgwfBCF2bI7DVjkKRjya7UgLXVu7bWq7Dx78lt6c+uXditNJADBWWSbybECNmHOOyH&#10;Ndinv7IQsjUnqbZcfXsvHa0t/wBNz0Opqs3VaEsxi+10VjTdKLvq2OnIMqaoqM7ZBrKaqvBkTEsj&#10;k99BFl3xRVmQk0iarVPcxoZ0s4XIL5IsKmsaJI7FT5vs7P4FNL9qNTXsy1mYVcFymN1Op1B2R6st&#10;Jbokhq8nR43tM5bqyjiL030XEylKzTmDYK/zFuVL4v7I0rGchEOxVRWFQQcOBnazY2tP0n9o8w6m&#10;IOngpVMBnwKGBcmgkDAKIS0Umv44gdgTyGS6lI8+vJzf1IvOPaEeWVq3SimNsBVTLqEVjBs3LHk8&#10;ixrStLZp2v03ZrsawlVjah/bT65wwqZmXNRHyjBnzbCO5igOIhWROV1iSdcUHTUwRvq2dozxsSkW&#10;BQWqa+ZtuVjNxzRVAM5NBS+wumYDmCYrT1nbvz+NO9l1k1naHa3K2gyu4mjYA6SUXZXqz0Nu+9aL&#10;iNVFosLIoBjRGsswlmtPJuA572yh14sVV5lXnViJIxprBcIqpImMhjtnmP6v+8uJ7iqMBCqiFzAH&#10;Hx6bK/FHAsAkq0RH7EqzSCiE+f8A5Ebqp1xBs2usEmylxWFxKKYupp6EInHSjKTLHE+vHdleW2g3&#10;90NH3GfCSNnPQHTXfH0T2OFgalHIIJ7pTUIaL7tRGbL11mycElPIkyyfmG7xDm4dKfRhoEUh8xZs&#10;nAfKFFWQ0MQEUtBJ8qiGsjQ+OuXgr0r2dQ+iWjLM1gECQUukmGGvQpdJ6FtL1Z6O2/0CjZJUVBgL&#10;uayJyVYFjVLma9UWxVSNZOvwDJwnMe/a3SZyvoOYuCtjDlgAo8S9yu5uefYBYdQ7lIRxIyCguPfh&#10;cD4gUwCqrQo8ZloNKq/DO3OWHjjusjDtD6hXKmdESMiCVHeJJC5IkVRg+0PZDnJ/pFphWodjd3v1&#10;vZ3dsSL6Y+yGhOoG4N4bggFhfsXIC1IuouO7PAN6bhWk5gkKQh8KIlzMUuSTT3jM+kuCMchvYtOf&#10;xpRZmHhdFUcGIEcePEXsfxAaV60qBTJlEIL4SE+TCa6KLgQGBOoOt9qemzUW3b8xsi/0SElMhZd1&#10;VJRemExB1Tma6iPYij83W68TdfpnfKMzBZnMO6MO0nZFp0HWG7039RXZnJwwp74kHi3wLCCOph1w&#10;Chki6BG7pqX5S+HPRcV89WmOrHAwbLtpBbvX7DL5Mxay7OOlSRI+eYmpa2tVeWYjWsJJXGWaparW&#10;9fat6c+0+kLg1/fABmugl0TBtTNajewVJIkkiDgSLiIRZCFLq4ODFPUKA7jCqaBoJDIIJj9gCs0I&#10;4Gh0MmT8ubPc3kk0f01B1befCkkgCqQWwnkjqo7lPCDZ92z1Ntr0H682LaOPeOsmEMGHF3VbVzVU&#10;l4aOXsTCT6FqhLw73I24zbW1lF8jHtoWkiAs2niCa6SsJI5+sZu7iublWRsuBjmuZqURExCwucSw&#10;mNY+Btq82fHncsYo44EzS5HuA4SPj+aLFh2jXMSJ5k6O7d30p8xeQrw0i25KTNotzB50T9kdH2H9&#10;F9OXL0t0eKmiRdgnuYdiTcQ2pxgQcMwyxpVVgVdsSIkJGLq4Y5wPlWew5lvm+Ymqtypy7LJcNEdh&#10;+AXTnWMPVmSkhNs3UjN1MyoRsRwZrEp5FZgR0t3h1btfuzQL9YFmqCczRA8OLEglwpGbli13TGnU&#10;1XlAD2Qjs4Pbb1pQa2VaLXUbKmLNFy3BKnLZl/0W928o9q7Br7JsDTwdPBQU+xXdIhczbepveUPi&#10;zviG+SLyrsHbbNjeQYEBLkWAsUjG8uSKpmV6fVmdcUUaRiZAFgf06lZq2O1ar1c9/uURtlVW32m+&#10;lCuNk92RHfNkc0WG6aJkgx0IyKrIprxkDhCZi4cMdswBdlsOaN3p8DfJN/iEidVb8zfXHYvLujW2&#10;QmdqXUGsNKVobE7hOozpG6hufsfZIAZTU+Vu1ej3U2zur9WsUyJCecZXdVSKBSSRIqHJF6zarLxj&#10;ZFE88M1OWc5C+dfdGoKp2SsyFjxKM2QxLKSR/RxY6761NgasvDa9HHCJ7J5jC6gTUSAxbljaCunH&#10;vxH3Ul0GcYZiSzAi9SsGYQjKckYrwIelnXTGhODrddbO4ATVYdhmamz010y9auVrneiOpTtkY2K1&#10;Rv1KeNzGHCFsni2LuW2rlsUORPdNNF2pNTARJqLLTMwvEgjhhq6MgIRkWIEj5D6H2L5QKHbHZUtt&#10;7GYVwkKGxHMd01Kx6gyNZ4ZxksSPIs+N21bug9L+lXWrHqa11zKbRdSdAyzpxJhdwFxnM5mxE8ho&#10;7zNhyIztfPTfJjh5t7nB7PqyphjBSFfxaZULDbCi909t4HqHud0B5T9YtzeZygYmE1i7NDEC8gzn&#10;O48kPEvbq7AnVos6aliG9ZBIEQTs633d30N1etLMY8Ysg/UXC4Swsh9YUfqGndiPbHnAHa9OLvht&#10;NqTfmiZmfMxJVzGaATJsLCCaYgLxknPo8HEAsJoEf9ghuEfsxRKsZINIte9mee/kH6MuIC+jOT24&#10;vMF6JQd8Y+scyHotB1MyYg6Yz+hmFmEkR2xbPVLsq6spolz6o9I+ksdqLskz5LkfGTSBNODFoQlz&#10;E9yLR8RRoEMVVyLCWTya2btDq9f/AC181N01urrJwkqEemy1sdsBgNLXYivdQdq9L+u12tm8S+mb&#10;s35s5ef03LduDX3la+WbdzZ8U9unYIFSJcHcyPRYFnJKy7YRvnVY+ydJsMaNlgXsiM9XjUp06xPr&#10;0ev2jLKd+65FRbgOBnqh7UzHkRZqLTJCM1ScYO42VIQSTTHDEvIsAm5fjEKu2AWDhw1NBnwnp1rH&#10;trzb8LfUQzGVwqw+pND7dx4z39Y7+zHnP50rNp+hU3JRxINGidh11r7n1V0baXmYbd/egPbXl5T+&#10;u75vNHbSsotVOeuqujujUbqm1GajlsWSwQqIC6GCjSGwUXbby5YKbp512OXcM7zXQvY3B0bSVTsL&#10;SmtMdhKzezt94dY+llF7Fp2zNS6B67ax9ILPbR4x9c/cXyzuAsYEV2R0/ZOUPhtu1L0AiKZRDDG8&#10;+ThnYwdPfSmpWz2lC0T8ctmAa0cmLLJoGBW6YHpP3vr64nrDQsvE8EVBeNZAqN4ILV5Vi59Zx4wJ&#10;ytkZKMBUVKIYUXbByTDDZv8AZmgpCZgLtroGMJjdvKf58/XfE9b28lpvorBqkGZwRM6mpheOLefG&#10;xfPGvk/rsgDy3dB6e7qal9FKzzVNXn7i89/4K632Sg3AJKtoHVPou28NNOektg9f1GQFNcvbYl1s&#10;1vw9e6bdaQxV5706w8lXenyx5/pzpClhfSapV887q9X/AJAe8ba4/sFUSEsU6t1B0g156JyTEXy0&#10;1Z6JcpLD6B+vvna7n7j8tRFpJU15YOXviDtmK+VW+7xRDDGJsXOjHp0bqN2Wp9Bx0EaaleRnkhIH&#10;dLPkC1O250Lr/tz7W0ghZ6+n2uO3DDrSSmykbHInEo4KUM2QnjbVchkhiotWo/h0qSjwFmm6rfVj&#10;gWNcuWumZxi599peJ/K3vJhMW8k8ZmIqAPI6kKpArnVPPHbPmjzsvfH0h1/anTPU3fHUSidg85Lj&#10;zb0C3V5mrsrz71iX2uwmu17HmgxmiHmQ112J0Z0z5/wc11I0t7dPXL6m9Pqt1sb9XO0vjkzyO1p2&#10;sPOSv6OejyracjCz6l8pG6+dkpWUqdM1i29P6KpdKUfslp/1ZtRV+iZRjtgyQ3n1/Y3I/uR7X+V1&#10;+sHpykS3H3xMujZ5teDumcd2xxf70nV6bdyAbeNfhdJLI1d9MJce/Gi2taQc9R/YvnyZOm6eVt7Q&#10;dYCxs0EtitV9AJpipb1iE5Z6AmZQXGQV1OZIfopTyMQHcKC8YJpWpUY/5zhMrvyRef319wnUt9FM&#10;O1SFYpWCyd4guImCVNYR1Zda87r95/2Nre6736+3vJsdsusOyeYwNo8K9AVNa9Bj7MujJsLaEr3L&#10;xlauTepPQWhlWuT5U80bZdnd1QBBbKc6Mj1H2rH0N591XSjQXQXoEguKpNm9W8uZph5Sd28oskLJ&#10;hnc5ch9qSpXtr9NKL3jLUXsgcFZ8i9kQ271r7C+q/APtDY+SkmhOPNt4owk1UEE0RfXoZJdxu/VT&#10;FmIADFGfxiY8bpFWi+KnkDsR5XeudJvXvTpazNAJkAjsgxzQ5bHaj6NKmbp7hsSexoKiARltDLCJ&#10;Bom3AWQInRKv45MXjiONA3KlBtYd5eZfi/6Z09FyxUjnVCxsSHEMZeduGeWFjp3R5jsnEE6svOpr&#10;6q1VX67+hMpz3cXsE3r4W3Me07zTU/rDi5Bdb9a3fLPLdhtOG9berbpQscnWvmc9sayg2trdHaTd&#10;CR1lDOg+foo0r3o72mpgJ3Wfn+2RzNzsvXLNpaj1nYKG3bZ+qb5XoyyWqh9+buAjwlXs+x3DDrzX&#10;XUjZ3Dvtz314ZR3qxXgX4uxS3TGTY6kmPQ16xuXXMB85ANwzQncGimgkdGK5I+amw7X9MV2wHYVF&#10;TZVgG4QDcstRAi9a2J1D0fhVklCTRy2T1Uy+YZHNQwYcEKJVZEg9ZkBxDyHOyKPmV5R+ibm9pX0k&#10;RQWixqydizqP0IoJVNYcOyhmuAR7k2LwrixPkuu2rmvNK7elV7pjq3139DeGCysyh2H2b4k+c/of&#10;vo84P7dz3l5wYmfXPprsrlBglieH/Pvr0ntJ1ubS0n3DlfPfrKHDHLjXvpTxfq/pjTa18q8fdqec&#10;09V7fNxqd1DLUfsKWo+/qjeRmhvfEd2xgouurEtNuRk5oq9MRfv76h+ZJY5Yq/HbzRaSfuQ3Wv05&#10;czBchNzRdQDGJkHLVlPqm2bBXYO1TIO1aCeG1ECL1iTdqlyxwJsCfNZr1f0EGq2LiTcSZwoWFGwo&#10;RsNnAMByBSrlmlAisZOwc0t/i/4q+rhpR9lapVGYnH/JI5Osyk4HoHszkpwsJnn5TOqevE74kSo6&#10;5Q8yq/eLuhu1PX3cfMjpntjlJ+P4OhdY2vVuhdFeZXXPrTIUpyRPF5W6x7W4ajlubkNpr0Lr9rrs&#10;xfNJ2mktJetra3z8Udq/UXlponujFq9FqvN6ImlrsySo67Kqb+S07UVLi0oomrNK0Bqiy7fcsVqU&#10;dxux9Ee//DvrXxpw5VPWodp/Rk7ovJRFA3XDOZgcBUTQnldbJIJKepAu2brgbWaUbxfZ6eUkGgDP&#10;MvQlCmbb0VICJd8Q3xMPEdMS+WD5yXCY6tDDZmQWMjI8Y6L6Bebbln3/AE1NVrFFvA3YMfWH09n0&#10;N5q/r3uHz+nfYPK3DLmj2lSGusxJDS0Vx/ZrpjZj0ibF8UKButzR7CdGdNJTjro9J8leULXnuhXi&#10;N301RgLf3zmiy0xoLmdqP0xWgk3mMyEVK1MtxHWppvRmp7VjFGqKai7iLLuxSSSyoOcXyEUhIzDB&#10;jQcvrSaktjw6vQh12llLzxV69tA+InRntUXtKYoz5fswLM1zNAS2wpJZFMUT3TbguUCrJyiuWqES&#10;IM4audbCsMAx6kbPuBNYgxg3IkICXwo5MkGrmXIbJYKzNnDZyVLY785GlvZDifoX1pbRVEguJYoR&#10;i0qDpVlkq08t9itzcE9FbVz9zH076cczNW94EkgBwhMWxGZ5oQIfer0LaV4tflF7rWDGe3BRkMAA&#10;5swBBivHgMm4UFkoqhY5cGBFUj0orR2lfGFRT8IiptFA7oLMQDROjhKp46KmNfYTYJCIbuCa9rqH&#10;6QPQ3z13JRrgeCakC/Dn2YDmBAhthdTAlYXJjp7YnB/mmtwzU4eHK0ac7ilRPXpYsg2XtE9Obzs4&#10;wybBEFcJtQVGwagfKjqsIyGGGWHQN8k9AwPJHzb9GPPDV3brXTO3sRysmykoFKbR0aO6bKM/Q+i1&#10;75VjSi9pxBXehUBNBPBkiiyKGQPJulUztKbNx1DhYkEJNCgGADCdVF8tmeCgsoYuYbiNgJglCwp4&#10;R2EPlWyAKQpcOGGPnNeS1mFAH/JUwqbHlqEtkVy1PBlUvZn0f4l+iKV5r+zPszGYCYpIc1FrqJNi&#10;KFzKBIlobSGPjl5toMh1xVsog25UkUHFzOT+/b0BtyqmIgZk6u2NNk25EAwpgyoilEdIdy4KwMTw&#10;fERyH9XMLVfcDbLjGLHmVcQEo+MwpD8c2mvxNV2ZR3VIp5o+D4iUdE000rNrrRICeK+OyKSeT4AC&#10;O5hCKXI4oi7UsdmirnDKjt1DeCHgAhn2YJgGTEUMJqOKh26eIQK+prRWgqXyfNyY4j5kjNhzUrsV&#10;mnrfZHfXlr7mb15yh4AI4WwCT1kWUIEOB4PxWkcVZDgJoeLrQzR5RQ0UswRoesJ0J8pCchkfSLf9&#10;RHrO3bIiqlE2TMmzXEcgkWFPIo5xY6nIFlAAzIrZXXxDcU/WGgxsyhFLHZYksmgIqaNRpsbjTGs6&#10;gbcseg3/AJOmscJwAcIsrDiWDWP04U2ZcMpRDHNAsslfGSqb4IJg2wAymFMocROcNmAALB1zMCQz&#10;hVsyZUDG1G8KuKzGq9STJGK51TPIFgEdsLsXMyeNzldpco73L54/qA7i8Zy4FT3zUAQLGJoIamBM&#10;HMNM4OckRHECnQ0LuywhcCSPVmFQdq2dWjWsLzGJrhn+qZ0vaBUhOpZg2bBmBPoJtyk2BII+fYf7&#10;MGJlA6r1X5E+RPpXbzB6lnxjpRiMgwLqJJzthXwupYJk9UWrj99XGa7xaBW5cyZ4zg2musEdtPIR&#10;EIz3HDguXUnMKSb44LcuGCmDYQAE2g5okI4hqGZHASiMJMiJ3CkjNogc0+MXFQUBdosjXaMy3Mzw&#10;TsNrYffTSCCm1vsKpd95m/SP6a8ErmjWvhZkcxFkE0w4bNs2TxgVVt53OJYHjbOx1R7qquNAkFqw&#10;iawWp4vVaQXPHnX2/wCpf01JHGLgwkYAUBwT+cCEuP2ZkA+zNRwI+Dpjxc1j6Uebrmb3barddugC&#10;SRo0mUT85I3ciYdV1zVWy8/z9Hba6Nw/WrXFEsRDJTapi4DSIpitMYP7FHCjKqyTzcU9ALoI5XSB&#10;zBsEVIwZDa4A459g/AGMw2IBmLHB4KO16ocWVPmUb7iF5iTXE89p7WcUdPXFZb9rm91GDOQfrR6K&#10;8VPR1aOXt1m5AcJCBLBEQLCVcacEuWK/FOqozlRdjRbaVIPnwlxJRmJykKzzhTXGxsC6/R366KYY&#10;ONyGDxA3ieFhCXHQQ+zPszUcCPg6eeazR/tLxr0N6xMkjpsIMtBRZ7aICUSaSkAyVKzBSurukjfr&#10;lykn8ExQMRNTKmpEAAzhcKJRCDIGHKp9hBBwmXNjkAXIBhcAnsVc0JtUzDkEfM+zNMxTMbTMQRbF&#10;V2CaDZHO0jKTpFI5jmZIxjauI3xKSN2rZLaZfQy/VXePmT7otnea2F25XMBzAswqU/CDkutclNGQ&#10;cSqFrJtw8TWo1KbgnZynWhqPGiu3adUtDZUyLbfotelds+dGzhhmxBEw+EfhzGYWzNszI58bMuB8&#10;ffNH0MUT1X3Wz8FrEaILaPKKtWilBEXDVhhVqiynO/XqO76cyU6cxE6RtoBxypEgVJYuCCgIHwVI&#10;HCCCOoFLGTJihjCBZmcOOCogmFRPlMygZQURHMmPhEoCNFSIR1WIarWMpGk0On+WW61jruxPTMVK&#10;Ud0pTAci0Wb3y1+nbvrxWENGoqajAIwScTWAW4taPj+DlahqoVZvAU0rPM6vBDJKyTG2H9Z12faS&#10;3nPW6MfyLf3a+uN6w8HcR2bBumG+Z9mfZhTM3zMZmDYmPzeHnjf6nYqrW4mWTGkVggpxyQRk0Rry&#10;KtGQ+XX8VWTWfVOvd2OhKdwAouRLaQZLBHDiVerBxbrZ2OYw5yBCVPKB4UyQEBxvoGZHM4G+H+xU&#10;cT/N1joKmhIIICmwkUEo7JqLQMauqeyJWn8/5jlR8oW1XYycuJ3+Y2l+iZ5QIKsWpP0dt/eLrgpO&#10;lOO/HsNk6By0Y8HL16bIb8kCN+GMaa9+uEHfCozBTyzbWnbmqzb5BxEMslTW9Ifoueqd3woQ0AYS&#10;P8UfjK/HP8JCh0hCB8iT42QAvd/E7xL9XqW2k2WUWSWITxZs1tBJjiOjg9PjF1Rqj2LnfrJUu/rH&#10;ZtYgmg1yR44KCJrGinVUnwgq7nMUK3JgmKbDhhCxIviBIC5ENcwUxskMcFYyg6NFOKYwhkyQpIik&#10;e1FoKNXNOih/QWvNUqp7vSTcaR9zGnSA0ctJhbiTcx9N7Pzj6M3XC9xuafMyktFhQo8NhNrKqR6Q&#10;tU9pjMiZo1YlkWuqWApq8kQBdTCQmDV8mCUtt4fpgeoV/wDmaxshtVUcGJlMuEw0UMEqYQDfCrrg&#10;c3a50/5MeRPpPATVYJBaJIhCCOb5YtpHrzLWrUMq64YlipfUKpdzSOpPICabhCRMkdCpn+ExdNNO&#10;KiTxAgRoXEhhRRSFYAEygJaHJtmBiQ0YckVAApkrkwCmAzUSpR49sLwjGc1aNH1Jj55T4XmNW1id&#10;6Tn1ht2U42+WDa7ajdrU5oWvvP61cmX9rVF6w8i+C9HLlHx5Pi8GmE2i8isFH0TGnXg5pdFE686U&#10;cC15w6nmQ0+LF8unCthGslzD9NT08S3YpBkzBTmAHdQoKgZMpti5cEjaTbcTcaNPerfB7lP3kRk1&#10;GKRBCOxayMQjZHNFSuspWt1Ilee0eaguptQ7zk5G2LaMxviwgH1KXUBIlQIAiiGjCxEdExNKqDip&#10;kAAFLGJAYUuUNhAzjjIZjBM4sYw4AJtxaGaruvxu7pUdvabH7+n1unNKx0anShE321Udvp0xtikM&#10;tpjFxSIen9azM3uU0am+aByJVZKr4Yk8Vog8dTovGuZLbEU6zhPOqlq1XNVszJ5WgQqXey1mtAPO&#10;Qz9IX1B1uUbPfimDzN8HZ1gTnByAKjn2YFmalzg7yd7582OcPX5nkMmoIMAYVNOxZQVtIWjYyVpU&#10;KXXnTrl0z5xVr46985Oi7q9TWcy3NnMKAAQAhZFJ52yGnHZAQUyZPhlRUMhAjphiQMpflC5OGW6x&#10;g5901PswUxkszFqOa8znNbiCW1w0nFcY8pUa2vNNIpY+Y4nZVv2HRBmLeTansOtktprRRNyozMrQ&#10;viRGUHxI/WRUJMHU3yPHYL7MXtDhMVdPY6tqc59umjNwo3pEUufCCp7F4mfpselGvUpzHAGTDzMZ&#10;hfDIwooTtDdwdDOZHWUbZy8KfPv6oYE0l3exE0ia5WOhEIARLVWgWoMDHLmmxTsPkn0yd2+NfD7z&#10;Z+nyUo69yYnczRHPyZgjJBmK2QhWsaDRzxxUEQhJsbMiOQMAZuXFMAqQhjfBmUj5IYYxvgMFiaeu&#10;yZJ6ywH1PhyZ1q33EIwH1RguQ1U5Y+wWdit5TFC7LnlttGLcpTudzUeq1NZbSNimnIVfI/wnhmxE&#10;YSQWqpISFX8ZSgPqDU68awPzivQw7sEazSx2XZMnCABsPcrla8/Qu9T9NAmwiOJuYdzFjFijYyod&#10;FHVKux2APhIifz++XH2ds2obbbZQj5GPDcJM0lfaB6+1jwUZuKR1v7P8NO5HQXBfkG80PrSl+ubY&#10;klO5KiMgVIgUxEpjdjkrTbeQaWuwTytQykFOcIU9sNphQSpBAXAB8OfBm2GyA5NhYUU9VmwlanHE&#10;jSYtfURPcsWY7p9aZPSk/RG5Zphdn2qj98pzJFcUkHplhjVemviNs8+Kw9btZfK9Ka6VG9nA8qxi&#10;uTJHqxOpOsnQMapzO3KnDFqyV0cgiSyzlJyEr/lW7aT9AT1U1OiCxM4Q+AmcMG5BXj3zshRQ3jBC&#10;lcJombETsXhn5QfaW2m0ihAdktYxCyMQloljuKuyy1yLXVE7xejnzodLttcm+Y3zp+nYvqDtCQUL&#10;g60p7UATE2oJ0WSrV2grXko7FuEiNClEOfQSiKiCgmGYhbERcU2VwkVtsI4HAhTLGQSjMGM7qsfP&#10;Kcz3VbQ3ETMEByNVSw6oND3JZKI3XLkXsZyEmZRJdmqnCAKpTjFbKk4dMG9G/Lu6YslZb6Duw0ST&#10;wW2owSdV1+dewTyUoEbymMKfyr9my3URkBXYtbpRL9Bn0t1p9hTmYEgvqRT5wkEYgyWaqYqpmAaK&#10;wprvsDjd51/V6loqs5NMkDdmowjcXhGWvWWKarwdMaM9dPUXzTTN0rVuC3LftbSLmP1TebG0P9C2&#10;q2P01NoXWQZbisMrK4juIxuDDkQa/ZhgyoZSglTwYNBLkcBBPQxQASHUUDAgIpIy0czXNZjl3S09&#10;ZmgOITp5pvx35W7b6XaLzsWeIDbk7NdqSajdijdJSTeya2tzoWcUHnfDV81Pzoe8MEuVLLCwqrEn&#10;jElsaOYuvjxSio3bWFZRwa84k4A7rK5Sif6Eno5qtOdNtViHUl9xUQ3bJrybVHXw83M+UjmYZxVn&#10;RPqHzZ4O+k8JJWMEWZIrZPO1jLKUz1q7HrmnqrLhXvhpfxQmra0dy96G9JeeOpPZZzNJ1YQk1wZM&#10;UFCZkEM8Qw1Kq1shUwzHBQPKOQMRDTzAAGJNczTCbnEos1KAgEZP45RFjElWbSUgY3eUoFRBPdcs&#10;2QpvlHzc2d6EzVAdpWJhNyyw3v8AhgpJ7K32AabRgmZ1bzgvfGs+wvlJGmc5tk+dTtB5f6hqRsYx&#10;OTyrVyymGwDhNzR3MBOsThkg16splGaGm19efoYegWi3mkKI+KzAOFJiovEEpFIdmUNmUV+rsjJV&#10;G5F9taUcY+7hPDMRswbZYtJxizXFaiRWgR06pd79Z+RnS3VPn7X+5t6X7T7ar5YfdRxsZwwksq5I&#10;KB3Pw4GYjRXrrPVrpEWuMzQxNQwEEiRW3wGGxQbFNMICdJLVYpwNCJmaeZoRUZoS8Ux39Tba0MzL&#10;D50M19xZeDWPQVTLl6eWXrG9Hk1sk4tNlOSNsDVGGbErWGbP1alOx/GxhoceX40UHcTmvH6hmw5X&#10;CYxENkWXTGGpkKWcbZVHIvtqlO7u7qzfjV8ukr+kP27zsWdnQJIE4jZvSiQrt0pouSSrkHVT4w2M&#10;PoaUpFzR7+VnqvrSipvGkmm1kItlnrrRUr0KL60hd/rbqfpbwYk6A0jVXY7dsXvoFmq/SHIEXcVE&#10;XhQGqmnILB5BVO8a61eideilikFASBW5wrnC6YwqHiu8gCAeLRjxvwYCJSh2TVVg2+MUkuYxrGg4&#10;wc0WPXlP6e03y+cNb54shD5xc3z65THXe0Xi0tC+0lxUHD8JaHAWUXJI/Mjb3jUcq/m56K+LWCCQ&#10;kQ2IYjXzR2BhwKTHgWlsjqwqt+Wd0R2qLDlgQrAaDbdLfpT9rc9NGLeKULKO6bim5JQiUs7TF3TX&#10;5smG15rXZ/yYMnTCtIt1fQvAFg9DjbWwpIrNRNpGytJi9zSmGtVWE8ql+db/ADiybT9fVw2IS09V&#10;uXPXcn1APGJtLhbTQ4qLycqsqSCqq8bqcJFT6jgFS2w2QMuDIJQstcKDhBMFPFqgDFposvhzApts&#10;YlXUetJevtg0HHa9PrrKae6Daj8a5IjdepcxuOp2xvc1fZzz2ZWmW2WwJ9abUfLewiqpxZPa15g7&#10;N8fk2n+X3oy4WZslkWq1xVkeMMbcZTO7DPdRWiidc2CpK1Jt9O8MQcDc0a3QYYuEh7Oug9QMLR79&#10;Np0pL3W9Wlbq6sZp6kM8vTiPxfZ4r02guHmGO/jad9F/SRGz3uJqg0bBYpJTZt88WiuomlcpzTDE&#10;/qft/ofxitDSNetmWTRyPOW3Qf05PmHvMhsbg9i2dbyRMKKnlVUkjGKXlEJJtg8DIgtGkSAtU9Ns&#10;WFAUxipm6eDckLXJhyIbFUOmXjdalsReqMFWqxI9oHaTizyMu9oihvtLZXml9UfaSzULu99RVtmJ&#10;psFzozEDBreN5KkRvYtf9R+S+FPSl5I+e4deOdRzVdLMeTYBIusDHNnQIqae8w0TYjBGYGn4iLZz&#10;19gNOsduRo2XFHZcXY7qhmT5ifRxoB/Ry2HnyopRzYhrVaG70259OY5e1WAm0ZJYNpJQLRcVuNDU&#10;+MHdFFkeEOs+h/ISSkQrVasiN6MM7I+meVY7f77jrapg9+Afsw+qsXInFkhQkdNhgM3UMqGephWS&#10;YVlsOZMYQhiWNxDn2AQCpqBnSIMbHzunsw9aY61YZS9e9rfz7eX9vdK6oZsrG+BH6TPR+dQ7UsbF&#10;7inBpsheGXNmxvKw0UTOuL38DeUHYPyu8yw1w3PKG0GS3FnDIvudynOUybtiZxTKjkyYp9JLACPD&#10;OOYnt9qKQmLhDXOXiwLOcYU3hguQ/Ii62oRfZCtl63XtlfT6Kt2a3UVUtBFPRbJBGrccRMRSOv6Z&#10;S/NXRSrfPU8qnU2tYRFcBWq7fQo/YTr50srArNpLdM5gyqsq9VFnMWu6OkAw2HNhMWIkUBuCKaiZ&#10;0LigZChYQYymTZphCRUEFaJa6kCzF6yyz1xkrVv1R+JPjtazn3TUfXS4+Zn3v9+7BtujSrEEhu2P&#10;PFdAKQVi2HOUvqb5p+IXTHgPkt1Nm6FjJKVZlXTkI4HyKbOVCzxtlINWZNAVUUZffAIuImrPsJXK&#10;rP0662MLlVlRtGFTaGNPBiQuRFbRf5gLwRA95fSg7I3vFKwyIgcmVFKIkjJsUBzBww71wx3vzgOm&#10;kaAfFMVeVef143h7YNqf6/fbG2vFtZV9tLqQPVPHrkcysaOqSiDG7GHYBwXMpG0OUVQxgioWECwm&#10;qxAgIXIkgqRbcPDBKJRuamp6rOL1KP238t/F/oDy9znR/qXe/P70z+kqUobYMnp3R0jMl8SSTw8Y&#10;O6PEFi1P1w8f/mJnDTtLdSAFSoAKYRfoI4kNJLmF0zqDoYX8fz0ZsmDpgmyuDVsyDumXrjNQxNt6&#10;qTZLC1txITNSVKSEH2QYMmMunVgo1ah6IawBqb79yyZvW3cy6aIlWxtk00QrWFcpaE8jZCoXnz2i&#10;81/J+1eh687arHedX1r9WudvXXcEhxNzeSNkXkpZRTeKQvHKtLxytTW2pDagGxTGir74YsVMUVAy&#10;kJC2LikXVb7HxNKya60J8XCZ2rJeVdqIQTZWheg3GnlR0c4s89KD+hvru293e1EyobCXsfZIcko0&#10;j5SrQlMatO1bjXrt5BfPIsMh2FjgSlliq4LHynHj8TTpG1joLs6um2yCpcr4gMcbUa8Hfae0xDNO&#10;OjOohFbntvRTVB2wSglqUoFtjO2nOTFzNRuprBzUfZXVku7E+oAZGQQDC1WrRqpRqVjQtjZCdRDU&#10;LA3Z5E8y+7nkt5WEWCXCj1y9VeevbnoXIEdcHIhNqCD02DgTDuZxKR8ept5WKFIfJRyU2BA8V2YB&#10;UsZBLOyKKNkgGGoptw8Onrsl8sqWUQjPKU2VIVVQkDZav0f4H+d6u3en1OzpD7xdIyqoKjRCJj9S&#10;rtF7XIlmda2H5q8lr08NeWa22zWOjzppljTcC9KzNpKzI3jMwg6Lu0wlCKyIF8bZTOrx6CO7R8nP&#10;vbcpspa/V/UJnzTsn+Pyl1tZyKzyEcfdR+TX88aplpG1RMzdRpflZ7L/AEhw5s7pRHI5REsJtwKE&#10;AEoNzIhqrQLEPV7ect+YHY3yv8h+AvtD7cQ7ufuuRIW7OFKZdSs2nYzSDMCRW6IrEpLiONJuPhwY&#10;DiAqbTX3MYmdsUMjgSpKsc3lodtDDpeMDgrpgsmapWyeN1JnISM3uRZvzfZUveMmZcNilbRY4iZq&#10;muouPZSkwTMai66eengnfDmrnzdhiUSGceSbaUapLlyebpCJsijhBlTCb1r6jMeCaCNZ67f5TBma&#10;/AX2csvRLTZ4NiTydQlreameTNpey3I0hLzxqVRTrbrLl20CMyQRNJvRL0o55enntkURkUgiqIQC&#10;aKZdsCXjJnnr4QkYz2qXj4Y+drkN6D+xEwxW9pvgtqvRKyuPJfCYpqjEg6ZtxSETDszSTjTCBHT1&#10;DBSn1VIGKYWE0EqOaNai8CnqMypUSijdJUjkJaKTEmR5o8lllsNzJzE+p7VMEW0OiCdL4yLEXrNe&#10;JrTlebVoX3weCfiROVAJsngbOJ2ObDV/rMZukgIugVOhl8knYBRNuKg3CdsyJc1XZ+aLvl5fvltW&#10;12kJOYdbSQ0cdti0hqZiNF2mRbN52mPksWkU2DcJnmP7nfUw3n9+QiP0cAS0mwRcLERb6kcnA0SE&#10;2LAkdP1OseoLBwO7p9hNvSG3uCnj0cxyxUijhqgHiSCTcwKuDF0wpPGxQ6IZkjBFiwJIykYhKxIC&#10;6KKMaUM3wYreGJT1GZMrZbYTD7aW2wZdrukZE2ZQqJUQImL16jEU5rOOXVJZQ8U/oMfPh5ela3Gm&#10;X2JJCnxwphkzBUiNyrhZSdu9yYnAU24blngpNdAYmAvXEZ0iUR4QrImIUk8aN2QjSLgrsFyqy7l+&#10;yjhdMVfWlls7pwiw5jeifqxyW7N9dgAO3QWSyM0JNFLxoSFunoNyiaBQEK1TWkT5XdpIrezyY2dW&#10;M+FMcEUwTJAHRIC0COnjM1SKlAyIrNMHAbFQsTQzxKUsxKKNiJmiWZilYxQ8iwlEhlFFxnLOaPnr&#10;LJboNGMQTRRVoxqua9GMnRI/e0hpv6NZnR3mp7G/GXz7AjWRFRfRu73aro4xSycoxBMrCdkDoTpI&#10;kURYzFZuKOV65ZYqRDKV/jXyo+dPxY67LPJIfSbsM6eSio4Kbx5kxogkljkuPKlM0YtuVo85fuh9&#10;OTWkbeiFMkYmiEKjptksWgGJAlTKJJAmShg+uJVQvknMbyuKSQRSaqlwsTQSEit9ziAVMIpCgIF1&#10;m6CaL1MApTYMRDWi0xVkEokgljGcpXUk8eDiS9kofbvrVtdVdF2i1SR6Ui8NgI6kUyJKrRg5osbO&#10;KLElj1J254V8t+83nBxKZxuGjIMQ1dc5nRxwkWOOAXUwUBAxHDhqgO1IXdkPtlA1kcNHt6Gm8lF0&#10;uUjjpwYmsWqQk0TmaTRj44JBFNapkZIiixL8yYE1B5dep/rzzQ7e9fDOJM8jYmBkBNqmpogYkWOg&#10;GUp4jsq3Th42vJubbOdAze+G0OTV0mSxqXSTMHVDKQmVEiLUgZmXOjlYBgUKigmnYoZ4xFGNRzxr&#10;MXraIWNUVHS62l1dpG+rln592UU16lqH50Z0nyRU7gh1/YGcrXXCDij905X9Jnml47dIeSeZAGzc&#10;eRlCzVybXcqJESRYdVQSQyqmklMtly6yQaDRQcFNzMwpM0iSiNn9P7iLLHyxE1Il2YsGw0RTTOi7&#10;2qjnTYrBmel8LFzVucnIBF2xrLxS9qPqyba96SytG4VqSAzfRaAgXC6R9N3ogY8nUZgU5QpcbeUq&#10;tNyr6snjMCOmEsgnpNxTmKkRKmQJlQCxMos1JqNgilEUMJhkUsagKwzUUg0pRglnYKIO1xvL9bWH&#10;KvdVjykoOWbAAYyVCkskHDy0bzSo/taZYTY1HLpzL6TfJrwVtdpvVIzw6qM2lxjUpKsEIrtzJRzI&#10;COIPUHkst8munCDactW/KsG9JIE5DAU0Ot/HnQiG4jTbVNSmXCTIIMkkcUarM13CDHSOgzMtRSBA&#10;V+OZI2kew5yekns/TnrL2e+zGCi22PhErYqAg4JdJvc4OROnZ+Ek5qtz/HbnKg/ckhs9sqqr7C6Z&#10;Zw3IItvswsVIDEkxdgWBEmLcMSZOUdRcymqkgwbq8M0lIAgZmIcym0kpAaVb1lxfnnJ6lTjdUYoV&#10;TgtylRuaieR9/pHGSa2HZuudK9C4Dp7v15ufONYvVmp0MHyMJG67YJxWJcJZAxosKN0Z9jcd5qfE&#10;pJMuZglyrQNIxR9iO3W7R8bb8TEY427OdM11IkSzG2gJexkQ2hU6NSLtWZaRK325XHZHwTYIq2Bd&#10;+a/r59ZaYNsIYdtkDccQgjZALo/rGfzvt0ppkvgoiLmN2doo0ntvkmbuBeNtw+q51UKnpNc4IRSE&#10;wbpy7EiZrsY2hSAlKbXWxgIgRiE4im6pCp52qu1kcNz9/WPFfWBvzm2lSwa4bxoJquyEbyuulPN6&#10;Z5cqs/2FVXZPQiLN7b9XnnZ5Y2F1Jq3fGpzAFLhPMGzBswRyKYviSoUdYrfxLGNC4FYirZoSAOAz&#10;q+nHm3ExNk4nmNtFRDQMnOhKp4tWIhFqiTZJIkW0PbBKfo6Kmd+ptZJsWKO5+enPvzCO7fTYqRaI&#10;ixC9Mc0XfziTpebnl8szqKK4Qgjoq4K6j1lOUpQ2Tw/kexHeHQzhLMJibUyKoJEyp26cdmAZLY+A&#10;gmEUmBwk4ZoARiRka3FYcYqq+1mL2NtDelNhw4eUYwkqpDyzSJ3CfPOyVaBqZyt2d88uZihcRRBP&#10;wFFqmriIYqqeYAOB5n2YBmYNh0RNpKjIrJOBpgI5gCk0D77CBW1juV9hsJmg9pSQUpRJNgEXczVY&#10;gKm1mQMnHayOEb2yRJxgqa7XM2LDRFwZIKtdU+oVA+xfWN56i86p90XwdZ7X/PO/b/Ys8X7aMltX&#10;661WBzBG6hQjpNQdsxrJ1Kb3vgbL9eKKPQqyEirFkBBOUxuTO1wABiUMxBMNg2NdSEbR4MiLQgm3&#10;DTLcJhT/AExMODpJUrTLMFaHbaPDt68v2HDzY1Yv/wAO8XdJuc9Jq2AiEE3gFFU9sxRxRv5i25cm&#10;xEw6xuqY6WWNpriZjYAWpk51BZfQonWoJOY2neWe5muRqKMJuBmn6wQXGJd5EiBPkX5FMlKoEbm3&#10;rntNhYjWD/40iqnBHQXWGQgyYN12mGwTKpBqq1ol1v6QPPp/vLqK44xezJwpNVCyLjZA6Um6bLWU&#10;bTZ7Ulve+Gcr1EzjdDvEthPi5wUwApFUURhiSYN0xQ7hWi2urFES1B3EbPpKOtIw1n3ib80vs8E3&#10;ByKzjDL2MZJkOZtwq/mJ2Dbu3/HnHPbPjrk4mYHCsmjiB903LYKUKLYzFFo51KdrOsX1BcLIXM2w&#10;nhfsKSA7sK4ThBPOGwiEtlhuVZ0vPLjdFMTWvUlKUOQWRNKpYUQacm1ptbD2Mr7vRidzHKhBg2Fd&#10;hMaqrZTOVnvFUNsZwIo0D7V9wK0bl9erjuuTu0jzzTfLVofYSARDaoC3kJRuxUm30H1W2114vyG/&#10;6xPOiXMpZFNs5sMrTOj7Xm3pK550TiGPCi/iwWjYCiLtNKoKkKsq0VDtU7E4RUFjKtgnDKvq7LzF&#10;7RU5ezVw6vc48keiLhngdDzDAmxgrgPdcz4V1rM0KKNkeUXFCOd2FE6USyRQ0CFy4OQW7mLpMBzM&#10;Ohtlq6cdm0HCWRm0IVEyhhhQgKibYckqfeErJV0xOHVOHIgGjkHMeThymDiugoGArjdcisdvPUeb&#10;3dP0csbZHokGJZHR0T3QkPKKfiVhUi5HJSJzV4QjXqGjJDJumi1na9rWmnyuwOjNi1tYR9UEAhmH&#10;CuWo3coxgkDI+U0Ys0UrfSURkXG+KBizQ12kMLpQU6Zv7G/Mm1xXlOv2ykVyW9eoeffUp5u+bWTY&#10;XVxWAG9jNNwNwRa+YsnMfxwkrrrxxRwMRwysJCpiKpsRVMRwwEmEMxZLlyqc8lvbknD+uGzqZosp&#10;QS5ymmARFtYSMlj/ANVlHWQSVTiY5WQxHVasvGZxiosgOWiyic4go8pvRL6lh7T2Gv4tFDGIOGon&#10;eSb8vLroaKWI5yYTFHi5Bts3zjOobFw2UH6a3kaxSDtsHPsDNcRQnLCQO4eR2pNdBD1FSZpsdq6b&#10;4GaKzfcE2Eo3qm/igTto5dsvOFsp1Q5/s1RM5mav6T9jflF5Wj4ePU1CwCpNjxzjIBdBzjgzpNGk&#10;VC+HX0AeqirYKdtOU092i3y4dJjmw2or75iOZtftjMrOynbV1kyJQaLZVF0q5EN2yuG5Upe1Ug+t&#10;dYeXM6o8Y3lnR8MDarq+M2+uzWsAsmqTKZuJI84fQ7671yw75UUxiZtEApkXDn67zPmn1NU4rxGP&#10;mvFPhCqiJqKoHFFUEpxCm1bnCMbU67cLiAotDrawzm/hnPicOsXbAM0jRUrsRQrQ+i4rkmLvFLn1&#10;ZInzUXPa7jb3V9trW0nujPY55NeNwhBKYsYwyfiugMQXDdqDj3cuGAUVIUSUyUzCF+OUgcdlRFDB&#10;sxgqAekS6BiA0V6BNHSrcXaPQiEoxEkmVkWI8LX09ZbkjZrUqC8zAzHlcrUTcusFFYhtynHCGrxN&#10;UwGQouyhM6JMlLu2Pstkma2EWIaMGbEjjdZcu2mavdBZXzI70qcjNyvyiumKmKIglIldE8EcixZF&#10;b4xpAWj4hZztOoq4Tg8j7AyUKSOSqjVxDCJ0oDJAx1OJqHkLCRXKQfm+tm0YLebAeLOzOgs1HElr&#10;P1SecPhw1IqPeCUeqAaLyLGyorDV1sGNN+k+EMkFRUWyC06k2XUBegKtZwqlg6+BFsiipnzfMLrq&#10;2Uj5Bbnx0qGAsEGo8Ig3dWus8rF00lZ6ipSNXz63F1Arws2UONb6wgvFWTI4m19Z9I49XRWMoVNd&#10;KVW7U+zKSpe4JhFWQ2wgRupHVZitWre31Z29sfGvcgnD5qKfr5m5LDILd4ipqorg5E6iusRoRUvX&#10;KLukn4ynVWKa7tpUVdyw26koAhBQqUdlIMEU5sK15FWWQ4yz+630pZDqLtZayqBIV70Z+fvg08Kl&#10;XtARboY8G5UnMOu8PDjKVQIiDQdRirYpeVEMaNcQkpq/QgVXSppCGGcfSULdAzIedtLKozz+fo70&#10;Uu7EgcyWvWyDQQod+ERfLcX9TjoezWVfYcbLQCpquYmInFkxIFZnsKvHeuxyq3V8ob2t9mkjzFua&#10;iThKSVQmrNaWWQkYira2nHYewdgJjhPu694EezVZGbSLfScoibgiC6WVyVKrD0dYXxinwDAih6uy&#10;EXOJcs2ZuvMl+Z7pTm/KVmamD6wZ2PlEu+2o9JtJ35PtdxArreX0WR7i8KeC1m6HQhkwc75WLWLc&#10;o4zaQxAkxjQsWttEybsyQkWRJ1/s3kpVjcjBsxRVWkkLvHAlIwGdrel06q3X4+SpWx2gRZb63I3m&#10;2RbcAhy3iiJBJkMJ51kpVk1TNjNjceM31NV2wOIU/gMhiFBpLhAimUwvM5MUeNQuyPsrfM1emW2k&#10;CBcbbWNcqr5JTZVzeamVCvktRl01lfPz0ayPD6qxkCDR+nt37QTdtrJVwEdiJGrM0lYBXUgSVi4h&#10;Xb9u2TRpJuUFqvw9sEAqsyyAkvHUi88w1k39NDfZKmo8iRxrx1FnBhN2U5C8JZKoepZGiAe6DyC3&#10;zZYixw5xUlMa6Cgz8YumWiYRMJUzqRNIrEjXTCM1sdbxRKWPKUcF/DTEAxSbMeO7cMUWHRCmGYVq&#10;2QDbfZKkeEks1WtLhHcezj6aM/2o2Fi1Y3g8eiZWBKY1XabCkAUjEdrVVTKeDesvsQds7tNqoSDY&#10;RaJ6bd/rSSCVhXtTWopjkHDGvC2or0vtEent5wDOiEGExsXzORjcLa+QLT9k9rZjzn3NwnGW4a19&#10;odKuzoZS9RnKXJ2drPQ2Nfw6mElkHgvM7ZofJ7klxnsPRQkGv9WKwuzmKdl+O/E622vdCslmZjyS&#10;6xJNUBXF0TN9HPiNgWQSlFrlZw8JSqYSRJfFeNGzt8psY2ODVs2OKNy5DKVtSVag0ihbSos4KgEn&#10;JZ3cAvVk9plso3GQ8xJKBo4RY4TeJxl+EWYKAHGrOLpkW1ZFLCzI1wj2rsj3kgpPII6d+uF1zm9W&#10;y2kmc3YfDj4Uk28SOgY+ul80o3lIeuMjpdjOKwiq6p9F5dR9dHfO05t3zWYTVb2y1TkGvFGyQq6o&#10;n2Sh1emRI3jm1tdX5OLskg7SHDOs68ZZpjJ+Uyf6VfWbLkZldDq69bpPSwbhA6Y/W3k7xxshq3nF&#10;HeHc+AgGbHWGIqCpook5XDT8E1AWO5BPkiHiEsCq5nZrOUQXhctE3WiSH54tpq8+7BpSHFafaXLp&#10;IE0MNXfK/VPEcDToIsB6J2JAkmnHLoheaNI9XO4pEzHh4jeYxr2V89MXoFJMrUFdTBR3EQ9VfWA5&#10;ZzplrNJRnoRyoo5d4PWwVjBCmuF4kt8ctXZLRcUOaDGp6XaRhvVdO39YNv8AO6mcC6r2xbVandcS&#10;tGu+38C7NLZysmqxGCjjo3DS1C3TJrvGG5k+Qz2/0wU6OmJrsZzoTp/HVc5zS7ZdQODB0x5t8mbA&#10;al5Tklo1Q18iGy4E0xcUcNgwrsmRywGLpQSnh92CDqIDwlDyayn05u3rNkSvuCMGwFm1OX7H1Gb4&#10;M2as9J9bKNOwnrJIN3HBlkBBw07Q4WausbTKQIxiyVLrNu23Fs5xB/KkWEZSOIy7crHO107BLnV5&#10;gQla7dBfUms2PrdsNZJitox2LyjnRWaKrOFz0AVBwYWUrs807A7zVTFNVrTR+9nOWbaJIQ6dxaQ2&#10;nfR1KeebjauYdZuqKul4rcxXVuPNz4cN68ycRZdB3xolrbyiJu6XENiTYz2YvhKqRndcJrS0cyFI&#10;DDOnHPPlVdXUHKLrULA74NyRrDEUCWe7KC5m6EfCEiNkn+EiMjBvZo4RXcgOxf2irS9X7LGRk/Zm&#10;sbTDCP8ArRDSHml2dF9TakpAEochHImmiczJOY6vTibNSqqLjIeCOaEtjOl3dm4Zkz8fTjW5zWQO&#10;Xc16JX8SJhg7BI2uNPUo3F9LqncO3WqzmGMhFPleVWzuGsm1htKjFQSU3itb19OwG91OjKRli4zc&#10;zvNPE00BSHLoE6JyfM0trarm5xzk2k0r7Mc5vPFKgSsJeFg44vzOwOXSm41FpKSm0vk/obaVyvxl&#10;DwHM6ig19qwVUb+6T8r7a6l4+d6h4Sdi640ylmMV6IjcW5Zlo6nDPGmo3HqcghWmEqwkvbqJeL9Z&#10;Udke5U55jSqwME5xGvphN9lNbpecfdba2FTcqzA2WYmFwFA8kyR5MoTl4ISVYJypNeWnp4YFa+Mk&#10;yxpIlbkehMbc6WDRZ/tSNbVylIbHnEOYm6P+kd+X/wBCGo0lGGgwd6ss4TuG0m3h01CLopm3Z63L&#10;6br+41MC4RsHG7eeKdjFw5sHBVBP4g7OiuOb5n6FyPIc3tqNFYw6OSd5TSW1ub6+wAW4PFvY5Sa3&#10;yd2+01FJ7oonCEpqyusvpoRfLca+8w3TrPjd1No98R+K6+IKuKzGVaskKy0VUFRldi3sXrQiVeD0&#10;9ViLURExLtATjmQLLAp83NhkckaxXGI9n6hOcVNixMpRThUjzFGQu9cIVfHtVX1DMSSRXktEwwkU&#10;zSkxNFIxeNHVikSR5p4jH8psDmrWWD2rFjkTfOC1ug/odcWxfTdrxsoxGzV2OJRyncNJNpEYUbGA&#10;CslXRzp2AFNTjuVJvjtoPpvajILGTrZDDxnOcyBJXUsAzGomMpSHSVHZO6FjoMM9VABOZY/ZEjNL&#10;pKwXsMgBqIxLI6+rPPaKTlGlodceaNrNY8XIsdHynHCO8DVPHM2UWZPNEl2bXhurXDsVkZJnz1mt&#10;kRc2jy8k0sjClShPE6UbHTbDtksx2d0qRLcqZ3HbEOo6es5FbMEVZWEHy89Ry0nwroYIp7MpyuMx&#10;GOpBgEsKAUZBB1Fhyv8AryB5UsPz5JHhCWVe2es2/wD3qVNk+qbPjpNjtUH06l1vDspJpE4Uk6qs&#10;jjH1pcaXg9zrFzqzMrM788WdlO46MnU+DFBZzsQ8MyOtKxzGjWSrWcGLIAWv4Mj0aooN3k5Mdpvp&#10;pa3vlm0AqWLGNpKjVksOiExxF3L1f5n2c1Lw87UVHCV+1HKcOORaKCE9Q+QlOMJIgXfXDXsjS2Qh&#10;3k5kKQXw1/tfCuPgeOvshOxpRBayVTubc6Gd29WvKBzqqnDuYUfM382YMx4olrrm49e1sM6iYsTM&#10;rKeYszFpaDCM1BYwYUx1Yo4OSut4yUApYU5OgiWMe2mLt/8Aukz9letTRj5NhtkpDcSxzDtZNlDy&#10;VIPqOklWOrI60pC6+tHupZZOb3dysbAfx0MZUTA2McdM0WStEqrLaDZi9a3A0hqWwMhGgSEUWr2W&#10;m+wZDaW95hZdBKkhGxrJUiuNg0c1HUBLWvPNR4634YtyZXn8aR9BlULyhkMeaKEvRGVEnY+1EE76&#10;qa7kqOyMNLK7+ErsrYehYHIFnnX2VQsiSnbSc0NlIIZR7raUdf/aAAgBAgABBQCM4gpFkIoRpHTH&#10;XxI/LkiSKQoFKDdV6Y7Ak/XtjoKd+u91rarvdvcgtnlXpY2Nl6S6KxR6+3Nuo8goT7eHKnsY2RG3&#10;jsqS6XLm9PavrtztsnarAmiORcOSWKyh2q4S5ijIkMx68FaBqKs6HMGlstnvf8lrtW1iupqsn4lL&#10;Pj8m0NU3r29ubNZoJCJ5IYS2ueftRdpdjg6AIDx3DbYpn9QZtNhnazWOt11fFg1XixG+ip+eQJIh&#10;E14lencdcEazfatrnqlATNu9a7ejrthp9rizqpmZWMAHcjbiIllNRG7qS+2zJlXDN3F0aZeu8jbc&#10;/qtNZbLMsZKOdE8i43OJFbsOqBJVViyB7YE/xu0+3/x1rWcnRp2r67s+zw5NbO1K4c2vU6+a5Sca&#10;7jPudG48Koh73ZuVNVsV7IlWcafTIwzUVTlf1JEYeLpFkr2o4vTvPJA+SDCt1co/RzXim6tyts06&#10;h4r3rb7HYbGNfuLI1J5CL1O3RazXY3NVZHlV3K0eY7W3kWcCqHXHLePAe9jeQf5Sc82MJ5lpFQ0a&#10;KPU6pBCatuycqXZrEh7XyVJqpmmTV2iir2zblyI8lLHeNSfGBX8M28nOONWTVrR90X3Dy0dGnc2b&#10;WIm9RCtPGvHN8b5TI3jGjKROsBYebsfDhtdBTFX4V8m42hdz07hfYuLa/XC9kuFdWj8ue20m+kXH&#10;Je0Sp2tbHYXiRR6xkLolrNVHLCYLLV7rdcEGDvMOm17mjkpLm8sL4GCU1zvXAjr1ajpiOq09GeLI&#10;Cq5JnR3Bm1L0tmbJ52qmFq2ocSFUORXm6t60jT6h1t+q5JXvnP8AHzV1aSfXCwksLxDtDL20+s3L&#10;lK5dcY2eqSmK2phHYpM+4xsGwvZYSZlfTayL1bUemukz2+OPdCOL2gy59LNk1kSpkLX0kCStRvnK&#10;fHlW5fczckTPXZqw1aOvvRwAc9n2g48twk+58yzsNktOfeSYWwXsl2ZtG03+nyeOr6VctOt2ldN2&#10;CZsTjMaXMjwvoNXMLc+JYKLqcL6epa70YkI+1BZF1GXWGReWLE8SA8yru/brP1pjTeSXtri2MNHI&#10;2zhJOUNlY1zn/wBhyATWD/k2WTUHs+MJEIbZlxTjz0aCfsYs5d8iyn8l7DYvOS/sWaQaZ6qKNs8o&#10;LKv3WQEK42/vd+zfTVlRduba3Tl611qFuPKm07TPsGL502hvwFyLsRrVBfs4uyTLkmG5MPAclHjX&#10;2ekJySjIfbPHpVhFcSMT1polXU2dLwxVQKeXdxFtNsauJVU2+cmxkyYkv+UlSZUaKu22vn1nnfg/&#10;neJL9SOMbKHvHoPps7Nh9DNmizN39L+SdXbTjbYa3b+AuBy5Q5W1ulrtBrvZXVZG68K8Zesm4bWd&#10;J6abi0zP9VN4ZTXvW/bqOpk6zJqXryiutkjzbPjbXnC5PpNej1XJWyQb/gb+wzZ6G63pKefeW1TA&#10;vous1EKE2NlZ18zkez3SRG46Lcgu2XXngnU1yi192iDL/wDSFtW9rH2F5wnKOjsfIsyYLDYvyGJl&#10;klTeMR9NYqLBiWMhlvW4YLO4+gSm7ficZS0kdKIUidw4a9AY6mFjHRUjsE6ljRuvZD0aK/j+hV7I&#10;uaQyyTWrt2hQeKo1e1b1MOA3KjV81zZ3txrY207zzk6VnScmXav6buC5R8Q8j2YN+vPJBJG9c+Rn&#10;Ek+vfJMfLfXYeq41tVbNcb2CuaxrZK7oxs9amQNjq3Vh2Ovy3rrVSmHrlFs0QdOmWuvN1O8QAdBy&#10;HaiM+tgvSJsEZe1bXUQW3+YdW/leIuVD1mf6s+4sCROU67ZQbuIb4W8emuonLvrHTbgxwHqtTxrJ&#10;EGXYVxRNzK/XuL9d1myjVNJWO2tZqhs+xfMrdlf7hy1Eq4+0cpy3GGrRkpviadegWtjKn1tHuAze&#10;NNj3NGYbSbrYck7rU8JP6249awXWjeRGI7SKYisiS6+xJixIuO3qg59GrsLffPunVcCTLa1WfCOP&#10;cyOroxKsHHH6Yu2DVArg14Eqwgbbs58SA1a7FCGbE2mPIro9lLMHnrR14TnghP1i4hSJL5QEkMN+&#10;FjFkxjSIEaczVa5V1+hSJUaYd3r8SXHutcSCctmxE7uAEqEkaHHZkMV7srTItSNRr0BlVSAw1L29&#10;IseNzk32blYxWY1zIaFJLTKdGYKqkWU1Fxm1YWLT77YHN0GxtbCNruzMuP1dSk+6qKRIjMyIDTu0&#10;VlsdtyPshxGe1ztbgtRSY2xaKr9W/eR+l1/jH2o0O+mWV3ElP2AzmI+5JZ0O/aZuEfa2WZDOWFqk&#10;CFPvdV1WL7JexV9stvu/IbRpe7G3sztixOJaCseJdW4zvdgl8Z+v8OBYRKWhpijuwIje33FtBj2N&#10;bd8rXmpTTr6/+TTJ1gpsu2Xhj71u8oarX73ZJDb122yuv29YUUNtp7GRvWy6zRQtP2C+kznrBlG4&#10;2ytRin7FIlZ/kU5HHdung9a7hPZh329W1i8+9eSntNm39RbS+WLyAQc2XA5Sb/bbKcDQdasghRdK&#10;k1f3VcvJMQ0OR3gVdapXjWbG1dcaNsHEdTs+rcswXXJ9bVo3ZfxPWzOrU5kCE1F03a1Swiz0joMw&#10;H524wlfic5NIm8XAdLt9pPtNt4MoG0arSmoGgXtmfF/rdOKUPHFdT0UDTpTN1RTW6yVS27LzEztk&#10;LyLMYo6Xbr49mtFsx8wuGaRm0bs5jj7LXGfLG1aXsXC/u46cbTvcvQdvY5VgN7NQca8rMaHaLvVd&#10;ApmfYugJ7VuH905VtvbrZU1TaL2VIsUq6+JCcNl5Y3D+nSdkstO0ip1+P9PyPRITLbXc+ozmwdhS&#10;KasjPlABpJN9AiG5dsoG8bgtdAgbvFnXMnZwCAc2bau1tw/WUUC82N65YvZcCTU8mzH2GN1N1qB0&#10;mlFsI1e07Mr1SXOZeSXY3Mwq7QP5J2Hx3JYWNUDT5agcpyqqC+41DbUm6+uXL61DXlpWxxyYqoZM&#10;EszXHXUpdiCjAJky4hQ76KUebaRZM7bLGJDjvxxtoVdTXUm2vKc2G62kkQbCiK4nR4T+uU1RyLry&#10;6JoHM9mzZ3EV4FMWmpzlLoFtarUeq+xX1fqvrocBzVuKdZpZMuDGq4shpGmGaCrLLrVmnG3dyk6O&#10;upczaxZOeyHI9Xd09FVyyaHWEJprGm+j4MK+JUuxBN1GFuJJrdBsKTLrlPfWoGlVGyJbxrLcd+hc&#10;McF12r1m6Hb1micmbaX+VzuqLF/5KmsS9sOIeO4+pwNo26HVprcpqzqYMpr6v2WutjIEsdHyOSFb&#10;jxNngWBWMF9AY5AiR36hxv6c9q5kfT0fxSg5FtHGJOszo1OH2CnPHV2QjrLkxrKy8CCxrxxdhU9X&#10;YKI9RoJsa8LbtXWhJWy1ec4iazaw3oFMb2JCZitv2LbWP7K2C3W2rIsKzbGGK6Ft9M6FxudLGzYd&#10;isLGx9TuLKW7g7lxLqdrBvODX64bXVPq2Oy61HkxmtfCqh7FXSYDdCxLtZcDVmSdo6hlh3+GC/2z&#10;nHf945Ws3PRm1o5kLgbTairY4u0eFDrImtVCvRpVqdfxnYTlLU11Z/Y7hoZDsdZ1bFaWOUtoVi+5&#10;3H03X6OuOno6u/kuU1hP4v2aBrg6lZIJzlayPbPuPM3CstucgxWrGr3dI8mFI2OW3RWUG/d1Ljra&#10;IVb6vRdQqaau2irkWXKO8UNJqfsVZBJ5BWSktY8FOnDVU0e6umslL7Qv5uZqtaVNWBBbZadIm82H&#10;bKyjGl2Fi7Of5XgdjxpaX7LbcjadilOMhrJzHY2rzm26+9TUWrzZp9nKWfMuI+rQIxHWa9CfY16v&#10;1VvYeQOTGqzZuNNzgx7C+2yVGh65bbE6/NjRm2JESzFqrR+S6+seJIq5EVWraw+TJ197aPBVpOYT&#10;yHtoMMps1+w7abJczUiO24yfVSqGl44gVraw96hQ2KLbZvnv5zA2LT8NAbtK6NcRYldDqVrmmhBZ&#10;xtuhHRCpqKnp7HfrBuQ5GbjrEspkFkIF7WeUpgyLJuTCix9i2WS485HfuJ1LXuN10Xxy5upad/kd&#10;77aaHWcl8d7ZXfy1m1OPkI+HqzVuW+Ci9VdZN1EdLBUmhWQ+4rNfVWDPpX/Xezu9XvfrToV5r3rf&#10;6PM63sOz6NFta5rfK/1521v3y4CkT+efa3iS71jkmVI2zZYVG80sSCghw/AVN/cbJq8SJC6tttBh&#10;N9RlNJ15D4+e2iTpGsOUS3EopbcQ1DOQ5vcRwnZTsdFpWpW3vz0k6+/bYGoPYEAYGVckYEqi3qvZ&#10;Xfdq0s49NXaXMjNM1LTeh3MmYdfMjWayldSRUUtXd0Eylhw5m1MpHGnmyCGHAdkyrGs7JfJcSQ01&#10;S3NteGnHb1iFtRx4ESawhOaNRt2NjxLDZp9FdIGY/IyOva/s4uR71HeoQex6ZLQUxawnXm4zrJMx&#10;CMm/nA/bsX2pEhG3Y9fNpQl18TUTN6NrE6KMulEwcp4sFYle2Dq2jkGHxtoVns9xpegVuhyKvj3V&#10;du173E4QtuINt0slCh/rj2rWqTQJnulwXC2qsfWaT7UgJ3HHFtzvdn6qej1HTxqrj+dGgx6Gorll&#10;1ct1yU2Qtf2D8dwN406LK1ayrb+FVfxejwWbCZK9fNgDX7XiHaqyq4X4h2eTax2TmbG804MuOBCP&#10;l7Qd6Glj3pHYX6ROvtjljPpWjttaWW/a2oUzkXY6x1uJC1G0bsL+loZP8/rLmWsSosCl6e7PZuIF&#10;lVSqeujQJ8y/gWRwG7C0f4xit0UStpyjuTiE26jYJVSzf7VPbsAkyZ51NGyDFYUT68sR8u00rF23&#10;UahV1ay22+3c4HjjxIk96Vo0EqO40WAVhozziOubqwiUvKOsrAvENtEj1kkDsIkqAut6M7fa9eRH&#10;6h6nOplxPFEQqfTbG3C+4RnRw2iqcr22DSS9DpdkhXtxx65pGm8h3V5Omam1sEahHZNf+hxPpcja&#10;w4z46gU8XdtL2l2LQbXs/KPLHuHwxP5X1/k7jnYeOLv/ADO91TXHLm7csNb197dk4j9K985JPgj1&#10;f434lqavVGasUIGWwVVXI6tqPIOlrstR7Y8I7BpO0gNiw3VSZdDZ+mW86JyZoNbxPp0qdXaLqtZV&#10;8k6O9Et0BQwZKt4M1r61hYqhPWDxnKVzsnXxQ2rbQ7uwnvPSv4m01f7UexppEW28lQwddUa1ZBB0&#10;jXvLr/F+sS29s19mkPZ9XA4t9q85+PpOh2rs2qqYGu1tTuUob/W7RuyqVBsysWm2o9vHjlIR+D9O&#10;P4BrKh7sWXJ8qSmJLi3ESTDF2XIIv42W8aRhiJwrx3b7tsmoRkjanTSHzyxFqdF5Q4b/AMqibbx/&#10;sOuT2rubAh6dDf3KTxzxrFo4XKvD0W+cmevu3tztY9eL2O/oug1tPHjxK62DkvgWLfnYeqsmnd2f&#10;j3krV73YaHZeT9P2nUD44l0/Gu12sjmjizjTg+g9edX1mx4sl8LbmVkxLtdZoo1XxFRxNr/sNqdP&#10;zmDeg5yt5NLoVK19+jUuE/SXSuO41NqA1UVulqWViv3EhlBe6th8di5Lakq9fMhZF7Neui8gUXNe&#10;pbDrXIFrIco7D+vPY57HK7F3W2VzLhwezkPQ39jZuNPtqyXMa8Ck5IVHBMsNro++jKsyKuE4klzb&#10;UnwKKEMF/V3pAbhpsOXSV3G9d3WerQaV+JrjUsNCgx5TvK+uy5bl1SvP0Uilla/HhXdW1EqH39jf&#10;gajWwp1XIixoUF0nw2LZ4MRNnugaCRc2ctlnkiVEY1HapU+WUlYZ6HxpdbwPJPEGzVDUbQdilvxN&#10;G2C4lcZesFlPzifhqp49sqeO7AsAFkMEnhJySSBsOj0N+Ceu1HMm6TxFWarYTBdecSH1Q60lIQcx&#10;WnMktRECG9ObO9bnzjtHLGUIo4MvYuNtT22U3qtXS1/KXrZpvMNfxzx3R8e0E2JKjP8AMfJGl8T1&#10;HP3sts0XYF3tqyZj8gT4MVyyh27y2LqK9UNeNlomGsEuieRcA878Uuv4WzbT1f7l+qlJvFJbabYc&#10;Zv8AqdPZqt6402J+koRmG6gRgfDk3jVnaIF1xDs2p2Ng28knoSYRosrYtespVUzru6tXNQ7ShVbB&#10;rGxWMugo7uG21AiSJJUVU3K5BroaLr5uR2tVbGnPkCPKnwNajz7G15C4zsHYWlw49fJrBpIB3LL8&#10;6Tp1RLhU0eW3GY3XaWI9huO2tlCDZZTkHU4H8kVBqDUp3QNm1DjqLouy6TvpJs2utC7rOtbaFfxd&#10;osRwdehwwZcVlr7CY08hD5MIu78Gl6F3pgmnXvzvzvzvzvzvwHU7PMmOuKp9+KvX8IhsM5PtFlte&#10;/wDzxtsjd7i8sL03bmIy1GUlUEbQP5klViQLIuuibneOH3Eva5gkoZ5EwHgRfsM4rsR1AqYbUn2R&#10;9NtJ5jDkP1PtfXefw7tsvYuFhbbTBe8eDIcglbMf5I1O4c1SQ/tfElJSDe6pTRhZmypZWPiYx7Wa&#10;99+tfnw8ly5TyOtR0VqCqv7ZSMzTTXbArLZJZRq/StrC6rodl9Xb4tq7YN7xrPit6M9dRuE3Kfmu&#10;K99C32SJHGxqbeytXuPJFrHqOLRrW5VfMp5mjusWlUdVEixIVpPgPwOZNu017SfYGXtDNVIhPqsp&#10;9oGpaOgh9cA+1PLjTiLneOKaZ5MbcTv7xzvH/pRU6dUxV+cQhTPIGS2XZkb2j5BTQeKt75FtNst5&#10;Db0jG9arkWTHbbR45SL9J9P+gXBBPOGGYmuH+X42LQv1/J3GtbumoarrsHUOOk/L5zvTPImXb6rV&#10;8fbryJu3IG3X5WU6CD1Q1Gck2ssIoirxA0EmQJYqL1H/AIbJOqVbKqNpr7c3Na1WpposfXoH+RsM&#10;Qu66oK+e23pFXHOvgQYKPvfZyfoLMpGtOBx6DQtwxco/vJuOmmzF0ZmRBfUlfVafy5ctOAWt3rsJ&#10;dG5EeefobL+QjOL43mnUwTRU70xtwUzyjnlHPKOC6Pd5gwXQ6+VM8qZ5EzyJiL1T8XPzy5cnBn9j&#10;2/P6trRQXN+khpkmowJrzKm4iobCnisuoXVM7kzuTHC/V3Lja51TC/LFzqmOh5WoqOqkiEUte8Ez&#10;vHCU+7qeTBar4k3RaCi11onqy13XkedCstVnBKrXZfbkmYbgoRFhGIAJIQzVAnUbWMjExHUuleRK&#10;up72lrnRVGZWQqibPk1/H13JydqQUjcu8dbfcc8YJOdJyC4IZawW7CFUaWrcIYXgVrqSzaxqRjVC&#10;AromvuhL1oTixCcNw2yXAdLp5Cxtxc8i55CzyFgmql1xC+fNnmzyZ5MbVFb6pikKZ3DhopYTrQDy&#10;zyhU6ZrPslzLa807S765bRsTVzw7eae5LnRoZsmqq341L6Ebu7sX5X8R/wChfy/6OqZ1TAeRA8iZ&#10;dsJMh21eiavsFclHsm1aZBuJECCxXQ3fyFOquSBZRpBmvP63aOVSKtY7Qz4mzwqlmDSze3q602uN&#10;h2NIffnB0ch3eO+qWHLoL/PSwRZJNKTDTCoqiTKDN7WON5LdkG3cYw1JrR7aO43xsQqHHBKms6kU&#10;ACBWWIzieDyJgufHeuMuKmeXPLnlwHf1eTEc+fw7wzvDBcDt8gYaopZJny4q7dMFmh37jPmnfNr1&#10;X054e1qi579nNI0Oy2TYnd12zYIFe1M+4uJKXqklenlwF6h+I/j0xfy/6if7S86ZFmK9Nt3w8XMf&#10;G71gzA+05IGK7HfcVO0i7RRFkyNc0l/YXNQ1us1TWeWuKC217TdPl01cNDMsJiM9ptNimSkEIUB3&#10;vf4PjtpsDLndbcyIoXMgBV1plCBuOnR+N3R5MVW43GDT322YjzZDY1jCNiz1b8WC8DYq55lQlbTy&#10;rjThKPeWARLncudy53LgkSF3lgGXf+HkzyYJdU7sbX9PXG7WMxM5cmpqMbZ/cHRYcPf/AHo4vl1/&#10;OnJdTudyr7TLYa/PsGvp/CRP1fRTr3jnkTPImeVM8iLjbiZ5ExxxETypnlTPKmeVMQ8VxFXyJnlH&#10;FPO/pi9O5fnJ1IFqm68QszMvOMtlonJlVuLT9Tpm022ajwXIcPXNfha43KksyBnVQyWdq0GUw03T&#10;yITthEaTGYrak9d2s1/jzjya49TVrNXB6J15Hof5kbymfgSIkkHRSPHcw4QNiFyLMrQ6x2S+wvVW&#10;wBU6J+Hd8dyY2o+PqOdw53JjZJnemNmnd3pgmnXvXBP9Xemd+eQc8g4hJ07kxDTO9MsJ91Fn7LQR&#10;N1puQPRPS7l7lT0Skw2OVfWrlPj2A7AlxLSz2UIrUK5bdKLJYdH+LY7e8s7yzvLO8s8hYDhJnmPD&#10;dNU8hZ3lneWd5Z3lneWJKLPtFgOkoeQsEu5MefkA8+2682EIUSXBH7B0wzIkV9K5uS1KkIhG2oSg&#10;TLiLFsG5+itOuWPFViRN8UWaFrPGWtV1dHYrGhtLiroI7vM2kNZfcyw547DyKxNYLYJMoU2Ntga+&#10;yrnyo9AbvH9Zpgpa6Pjf7PwV3ovlxtzqHkzyLneuMudM8uNur18q4Dq93kLEcLr3lneWeY88x4Dv&#10;6fJiuZ5Vx20mRTajzpxuVdc6j9PVozvOlads9L7t8Ls121nAWDXx4zkfGrM2RS3se3IscydtLVmB&#10;MK6jOOh1dba7xzuXO7O5MRUzqmdeudUxVTptG0DEh0fJs8rWonOzI7hEjccyVruVcQ+iOyHUUpbo&#10;YshwlKU8qPkJKkp/qpiWKLPRCRMVxVwnnCRC6Zs2z0Gtw9w5ntrB+Za2FgXlEVcufBj2xx31j2LT&#10;wq6jmI6opT7Da1xabzrYR3KHY6XYoaSHEzzJnlTFXqvXGyRA70wFFU/Tiqmdc7lxslUj/SAGa4n5&#10;dxZ3FnVc6rneSZ3niEXTuLIbpCKvkqLHhKQGDabnGC0ovaX1ppNy0jkrjy40vZLamZrGYQud6WBd&#10;nXJDk0S5HvreNY8cXE+dEgudkIZoyC8nx5M8mI71TyZ3534rirl5rMabBruOm/5SoZSM06n+20fQ&#10;PJiufDrmG50VXsN5OjjmI6vf5ixXS6d+d6Z5PnkLlWu1Fm4vri/kOIqGryIBOqOT/hszETgPdgNP&#10;C5jTaITRomCYqupbBO1iZo/IVduEbylnlXE+U6Z5SHPMWNvKqeVcbLv/ABa/c7/xt4n5f9SflgOK&#10;CecsV8s85ZGNHXCjW38j7C+nuj8tH7K+oVRxvsU3VJVGianXICuFjrqrH2XToFw/q+o11bGQyRqN&#10;GZZX9Pc8RNtgfdjvYLXmLPKWK4XRHSxfkGKuHHeDtbNZJkiEmdeuIa9HSRMcc6Z5Ux139JGRYidC&#10;8hYpl07yzvLOTuSE1piVMfkvqqJj7vXHCXtkyQjBOuFdFHxXGZSicayZQoU1p/APyEi424ojV3E6&#10;rmaJukfcqbvLBdTt8qYRqpNiJIQoK5HxMbFCJAEV6qeIKJiGWd5Z3lnkLPIWCvUfjAQO3oGH2ovd&#10;gqi5+jJr4x2b2XLjB7DbXRarp/POzP7FuVq48EFa+d5fKmA4qiQsipC2i4R9meU8kOr2tOquPOdG&#10;vIueVcV3PKv4k50Ly55Vzy55f0uvKqm4meQcfdTs8vz5c8yYjvX8N422Np9Lb2MuznEvw+4qYvVU&#10;mzPCNvbG4pySUQmljJmaAKrlfOVl2BbiLqT2yyPIQxAO7NA2Z3VryO+1KYRxETyJiL1Rr8nP3ZGx&#10;MZ/dg/u/D5z5/FXOi+XFlqC/dXEkK5nlXG3c8qZZgUqNez2WR/sV5TsqC0tJr93OrY6TWvrRVQGu&#10;/DfVrHeruNp4k78dMRQZEgikiiNiZBjr5KHeq4BdxIwK54gVVeFM8mE2Cr9ccNsQUzUcR9ehkK5+&#10;hcNzsVx1XBVM7VxB64gqinIFoORtsd2nYD6oRfk/0ywsGowWViUhXnDIlUlQEMSYJRBHu5HHEEmJ&#10;TjR01w26UJ0HEZ69jRmB8NbX/KVCL8dcH5EXVHPMp4A9yA0jeJgL2r5VxHVRfsFn2Cz7K59hc+2e&#10;fbPCI1HyyFXwPut/WskVmOoj42sFtsMUCXGvKB35fch+8+823Im0U6ijNSaRRalOLWg90FxxPJ5M&#10;70zyZOI+5m8hIBERoqKqGmfGCvQkfzzBnlDPMOeYc844bvdjjqIiO/HmTDeRFdc6r3p1VxSTzEiI&#10;6qZ5SzljbmKahIiUib71edRpLO58SzZ7j7rxKRKn60/METu6ojaOImPEPjbeVFZlLHeorIDxlEQM&#10;0O9fodkAkIcD9uB+TP7fwT/oX4TyZ5M8meTIslFxyY0yDlhMOXf8gxatn/7p1Fltz2C4oCTUcs8Z&#10;7MkDbWCystdknP8AKlTtEDTuS3NvstsA/rHWSkdBs+le1JQkcJSP8sBlTHwl1eZX6hUFy3dRnk+l&#10;5EwnCVO7O/57lxCXpHcV4bG5g1osS25DPmTo5K6EbqFnlUM869De+SXqhr2J5EwSQiUVTCUQHkCy&#10;G82f8le/LY7JuO3Klm84Q9VXtwx+VTriEoqj3XPKPQzRVMvjyr5KWwITprEno4oniZRRzjW9O61Y&#10;QUkFO1MH8gdEUGUK59kcbeQy7s7kTO/phF1HxrnjXGJbTyuyoTKRpIk7ybypX6ixyx7sPV8rfvbH&#10;kyfMnc7Xl8w/vBOy6bkSe1mue1XImm5C/sU5ktB1v3lmX2mbpeTmLqyLteo31EQL/wBPFVa1tHkk&#10;Z1yP8tqq4I9Rfr2lecRsAXr1Lr0XPj8OqYEsZA3+lzb4a6KcGAmPf8mGqdeq9HXRbwV7sf8A2Y18&#10;uKqFm/WS1Gry3ieeNG+ydIVgNjmG5IXuXFd6YTiKor8KKfgg9uLnRcLOiqUQ1E9ZnIpxXe5FJFDh&#10;TYkYuQ/I0RcEUFB/L5xv8I/7+qJjhCI+YMJ8eivJnlTF2SGKybNifnIu8V3HlJ7Ie09lust/Ytgb&#10;SY++8VjGfkuR4EpHRafitdHjRpg+/WbC8ZsbKskScsWurtM0nYLqeN0TlCygMN+UerLwo0rwdFNV&#10;F3vIRR8s7FwxXt/NPnr+rr0XPreHEm27aeZSxTFcdMfJ3imEvVVNEQ+3B7Sx0FIUYc6ttkBfCZzV&#10;PcF5evUyzY5YMpNkG/JJzoJfqUmlREaIh8RInTBROvYmdqdCYwT6OxTHup5otyKyWjzIJ+minrT2&#10;8CWzMidUL8ARVHtLGwXOwsb6NkrzeTJUdmO2CuN9wqs+6gVpLtVAA8le3NZpjQe+e03U3kHlrdd+&#10;S/06nYmQ6bXLBbXjODMYb44fhBY6TLiEUFsUlPwRcNmUDWpt+J+w+7LetQ8TlTKji2MxhWW3OqKS&#10;EqL1xr9md/ZiuoqOuIoCvRFLqmKvRO/Fe6L5M8vVCeFFV8VwlRVXOuJ8KfyqIiYnVfwVVRD7u3k+&#10;U5K3B5EBH5XhbvLh2fLVFJVjOkYV7zhLTOYVc6CGyaYbSgaCiLioa4jR9FhKii08C175NyNflgrj&#10;a9ydETOJLhLHVx/apIOIaJnfjTnTPLjjvUVLFUSSdbPG9NYl18bmX3Wr+LD5k5z3Dn0qm6uZRXFK&#10;MpljW9khAzyG/rqBzHW3sFwXojlbvhSwf2Gsmgw/QxHbbWaOyYe1aeNiUeRXnCsnCdso/ncgwlab&#10;Fg0YbdFEF1tUF1tUaca7Udbx4wXOo4ap064K/PUMcUUDuXO5UzyIi+TFUlXqS4nVUXFRCxE6ISdc&#10;6FnRc/1wk/RfSVlXL3TpvNqtdWxHnHkba7l6o2IGHcrzSYUlgsfcaMFBHEJpBJGkPGWU6R4X2M/i&#10;ZC49Xi02kNBdp5BtrUyPPGcU84St/q34EPa4qKhL+AKiZ1THTFB8gYLrfdNmw6ax9rPa9zWHOTuW&#10;pe8yjC3RuXFsLca6Ld0RFsGzLJh7ZBbSxt6K5WDWWFO/I2AtgxmrtUKlqIl09XccbtGGo41t5qb7&#10;W1ldPSuUMbrpSJEqJcpEpi7UMOouD2+UMbcTt8iZ5BzyIueQc8iZ5BzvTCcHt8g9VdH/AKF/D5xO&#10;mKmdPlEwvyXrn6snOIzElGJPP9FTkR5wn4Y/oDqmPKuB3Lh92OfApITqLqLhfJIvagmnWPaswsb2&#10;Nnues2ZisKJJCDoOtuqQZpdgtZtYmPTvTO9M70zyJnkTHiQhyyfONC9iN4a1rTeS+SbXeLZsLIMF&#10;2wFSbmgJ2NiyrFtHcZJiBIxIDbElucQBSPDPa4v9b+Q7SdQ8McfJBq9SXN+22n1eJt29RHr+Hw5u&#10;/IjNF6Z8jHT2fGFppFh9CpzyYLgqndjbnQfKmeVMR3PImeXPKiZ5UwnOo92d6/h8fj1TOqZ+f4/G&#10;H07UREVc2uWsLXni64SdR3OV9m0YURY/LFcV06qnZTINTROx7+m1lpi6hLWyGjEUdVBEJaZ5TLGI&#10;0maI6zeJiwZMQouRj6FraIq5G6o/QWK2FL5c8q55VzyrnlzyIuOOC2mxTmYdL7Xex0+w2e+Rimdd&#10;nRQx21aRV2JDxLBp5G9a+0LVEbanGWMlfB+y7q7tNrRcbc52UhHnWJS8xctN8dUGl6XL5QzQvWPh&#10;pmn1TQtIr4Oz178XVec6PZJux+aX18iLgOD08meXPJjbiLnemd3XO/O5V/Bf/wBEfywv+h3p2cjS&#10;fray4KlktSAbse+yD9rhmg+Z9MasZwYlxaN4tpOI5cmRMJSVcHvIBXocQmm8q74KtxrdKk0GZX2I&#10;2NV9OSshBXTHu5vIfT7WlyhOkVxM8ueRFwzRc7ssDUU2J0ZFh7L7RH1vXeVtmGy3zc+20JIkPubh&#10;wlRYcN0V1WI/i13gcCuM0CsNCgVposKtL69K2cOTC2UW4VnKWVI1Gw/h7Pg/2RuFtai5rpiRYQyc&#10;9gqd/VOQHTUrTuXEMu3vLO9c8hY04qYrq9fL1Ty4LnVRVeqf9HTOmfGL+A/lhfh0/B3/AI+Uv/jT&#10;qqmSjUm7ZOswf2uL+kmk6E2g42TfYhN9XSNFBtSVlOql+kwcLq0flxAIcB99of5WRiSHXXdF/wCJ&#10;G+qMD2vaA6v8V353534450zyYgC+U81XYf7BNxer3dl8rtoThS4TbU5cBmeKR4c4FjnLZGPH8iwK&#10;4CH+MFDgVgdzFeIg1UIuN15iqwOiRxJCurynWn9Xd0sWamzuUpGPcfRWJWrkyiSO7Ac+PImd6Lnk&#10;Tr3qudVXOq51LBVevcSYBl3iaIneOdxZ3FgfsVS6p16YnTOqJifOOYBEh9+PH1b5SU/8ceyQvblk&#10;iFPMEEVbUkRlRxWgLDZbRS/SpIncv5ML+p1P1dxCXYi4quLiK4mKpdAUhb0RnrXJgdULjuQrlP3F&#10;jTnQVdTHWEkOTrMQG72y4oonJG+Najr/ALIc5W25Sm4sjZ27CuaoDqXpu0IcdKIIsJ0lh1aqLEMQ&#10;SJH+IDILHYbbFBQOiKiYDiDnmRcZeATckD59J2OVX2WnT41zp3JOtJd6va8azI3sN5CwXf0+VM8u&#10;eTGiVcTp+I9euIvRfKeeU/xEk7eiLn7cQ8N1EXzJjRIeONphr2r5FxTVU5KBS1k17SvLQI5WBIUl&#10;0sTrn6VbVemPOIKm51UUIsAOmB2iTy/qcEkGO4hN9FXOmKKkjLSqGoRlYpcb6+bjpOldikqZ3lk+&#10;S6zEorWODfI/tdoOnzOb/ZXljd9ja0/ebqRQ+u3I+xFA9fdRoGuUW9cry1ADsDjeNHYZAgsxkcyN&#10;H64w2jYNqvR00AvMmE/0zzliySFFe6rDuiiv8KbIcnSLZReo5HGFTL3TB/L8OmMKiIhqudVzquAq&#10;93VcQl69w53DncWd5Z5TzyuZ5nUVXnVxsu5E8eIYhiuIuOq32oo53Dm+to7qzgqa7iLsedL/AFiq&#10;/r7wx1wFxxxCB1xFVOpFGNEEfGWOth0biE6vg6YzGBlFAUQkyO02R1dZ5pFc2jEHuRMiohyNHDwx&#10;vIeASqmWcgGY3INfv8hjZPTbe+Rdg479LnYMSFwTotFG5G5i1nidvnbf7Hf7eLDQyZpJjoMUMlFi&#10;081BZZdaFjzikZSVpD6YhIef7eSiQB8rmE/2os1vIZMvTvWltiZSLHYeZ+sykn4wnOi+XGi7hwS7&#10;U8iY258iXVR/d1xSTp5M8n4fOfP/AEd6jnlLPKWeUsccXt8qZ5EzbFV3XkcESkxY0pvdYjMWX164&#10;S/BovUiRM7e9UARxsgFU8ZY2iK5BnRYzc0myM1+BXriNE4sCCJHTRWxeBO0HOnWvHuf0UFSBgflk&#10;mO0/jzDbads10ygWbzO68XXW0VO++i1ndOcs8E7boljJqbSsKlt5TKM3klCjXMpAas0UGrFvo1OR&#10;Q+5jUv4SUS4T3l/CU2TzLFU+4sOmejv+rr/dVA5+HlVcNwu7yFkY1VrqK53Imd6YjxN4Eg1UHCUu&#10;5c69cUE6C3ncmd6Z3JiquD0VP0Z0DO0MJBTPjHOnbh/tumzeqnBICa+U5HiErfaoov7XR6NGXdjL&#10;fQexUxGXMD5MhMcTv6J3onaSiLSIMFkTWEwDaaw0D0n5xxfmvc6StTQUp8JwgXzuYY/YwAEMc+RI&#10;FJJtf3sDqMd7N24u1i4rudqej1G1neGPCjPOksRwFRw1V1pw8jSTBtt9ssbivvsN2lQSsazbymUk&#10;xY0jXeNbza3Nd9Xt0li76s7W4Oiz5XCqatyVT7Uz/LPqrTvdi/K42aiPlXPKuK70wT7lb/Pr255c&#10;R358irivLnkTPImeZM8yYLqKPkTr5UTPKmG6meXHHf0+XPJ1yT1WPYM+J8TUc2uKs+jMS6Y/+oHB&#10;Js66WwxLaCqltFUtmr1cIIzVNHjVK2qvaysg7Gsfr2xIe2uXokJScXX4aRoC9FxwCJayCTkqnYSF&#10;XI70zu7vw7u3PIud6li9cROuK822pQ40kPaniXVLE9ikRKF9YghhSkZVo/ILWI8gq2089gwb8Qo6&#10;Rm2XWeE+Tn3OOvTOK65rmkajr6Rq6xjjaR9hbjt6JRbTD3ji+1o3meQNmSljGggrqdfKmeb5D9eO&#10;dG18nRIa+Rwf04bpdvmXBeVSUiXEIkzvLO8s6kuC13Yg9ifOKSjnkx01XO88/UWeNc7VHFJCzYmQ&#10;bsvnq8yj7OxwCrpy9OjxImO9SVG8gSRTEk9uMTTVf5PxL/Nsng3EoGrKW4+f+sdvxhrsRZL7TYtN&#10;pifu06N9ixFeidVwXFFPKvUnFLO5cFxRVHlRPMpY5HVxW3OjdnrFFbQORvXLULCfs/rxaVAz+Ldg&#10;8oa/FhpF066lrS8D8l3+a16ockTAqvVXZq93Q+BdRoQbhQYTcVCRGXK/7avmisO9mT69u0wo06ty&#10;RVVBW7Rq2KO55Uzy/qbcwy7vwil2n5MQ+q4i9F82eVc8uebAc+W3MFUJMc/PHc+c7lHPKueRVxVV&#10;M3BpGrlOvf8A67pTJYRnQREe7uoh3YLCLiD4yFzoLcnoaOMurCKMK2E5oWUFzIkZTWFXq+tBUhDY&#10;/BV6Zx3FaUOqKudcUk693XOvXEVVXE/P4w/2QSNEl08SctrpVLPBeItfMw4o4vCYmqa3UtjED6zW&#10;zlBNjkKmYFjbdatEgyYUE3bew6tbRD8ljuWti/Av6OSzdb7UULdp7HU8RT9jIzj5yWupTm20Yki/&#10;hfpNlVzyImIqFgooZ3Y0Sd/emEaIIOoWIJKnhPPA7iNmKh1TGjTx96YS9yrh/l89XPgUE8BF6uvg&#10;0G1yPsWHVUL/AENAVNqhjAtDbU0FvoXXriihJ3mgl3jjcvx4M1SEkRMZaVxIbBNhrlIrog2LYomJ&#10;jy/HHwiFUshBL7jeA73L5EVVXriF0XvTO/EcFFFxCUE6qSdU7ZXWVLbgkgo81dbdr+spyN7OwaaP&#10;feztlsJy+Wbt95OW7URic17NDOP7Ub1SGz70bO3Xbn7acjXb0n2E3dZOr+0F5EWz5rt75uBeS7gw&#10;mCkSwvXEJu7dOPX3TqLHn+cGpPwcoUVuWiqjyHndjbnQxdVMN1FFtzG3fjyJnkweipjX/H+H+rn4&#10;F+XTpnz0vZSNxrtxfuKvVVJcI0XOQ2lQxdVvCVEVFzoq4bgohup2ivkxpokxAI8hxCVKahOacZsW&#10;ATE/BERS4+lItcqoqovXG3O3PKmebPN8q71xXkxXkVGnF6i8iZ5lzzY2jMhzlzkGHqNRzB7PW2+C&#10;SXVCn+UPXefyaZKtFEv5YsCwJ5Vseoz21dZmVzyiqzwzjSikSaduE1XSyvqwpjpNOL3NokBo0Vic&#10;xHSNKR3HO8cbnNiUd4eiPNrgKncRoiFIb6NEuCSpiPp1TvXGhVAxsxQPIOd453D1cIc7kwui4vVM&#10;mzG4bF3eK87NeJ5xPn8C/duzAmElewyI1xtxBRHB6Ky0uK23giKY2CksCIR5Eg9o17SNxW0VFTP9&#10;fyRM0mQDBoaCPePQyRS6pncmdw9EIc7hxCXGj6L5gbbizG5jaTW1Lbbr+LheyXNEG6y9tpctzXp8&#10;puNMktDI+0ONuA6n+3gr0zpJ8ovsJHrayPYNLpiJKm7YmvwG+QbZx+talyOPMQV748lGkdkCTlfP&#10;8ZuWgKjRI4bDy9rTnXBdRVJ5AH7AqTbpIrb3VG3E6NPIog9+jzYLvVEcTPKOeYc70L8Zs5mE1sGw&#10;q8UmQr7nVenz1xRHu3ZOked8Oiqpgj3D+ocR41XqS4DZlkOKq5DbFkY5gZQCUmP9cT8FXotRINqU&#10;04LrWF+eKqJi/n/qir06rjf7hBDCQbcAJFvDqk9pPZG0pZ1vPmbFTwoAuQ/IMfGrCH2fyFfhyY7y&#10;+RMBz5YDvysrBkySnQqQbHbXHo9/tjzjlKZ2JUHH0weDPwIyTBcPAkq3n2nSegOkjLJr3MujivCo&#10;uvEmIrquNqa4HfgmSYDqIgOp2oRLgmSD5CxCJc6ljSquIvTLG0jwGtk2d+S8/JV/C+BXquInRMX8&#10;9yVRhSepuF17gX9KIiiop1RPmMKFkUURG1yF18lS+hD8fh1TPjC64BGC63OSVCIuidev4dE650Vc&#10;7SxBXG0JCA0FHzN+b7bcrR9ahXV8m+Ot3xxAS1LHXniwYKyE/iyyPFNgexxMZLsOuRFGfZx4EK6u&#10;7iRKqhWRB2OA2s3RqaU07VVDycYdi52FnjLOxcGMTisRiZWEZAK9xI23jbWIziNJ1aRBVCXtVcT8&#10;mTTo04iJ5EzyYDi9PIq4DnTLa4ZrmbXYnZDpvOPfgfcuCiqS/n/opimbrJVWZK9EIVXF6qCfs6J1&#10;X84qL0Zc7QZdUijudmVUxPtCnUOmdM64nTqKdV1WWoyv9E/BfwRemISYJImeRckmX1953iTQ65zp&#10;v026v2GFcKNVCaM1tfGWdIrxEZjYJ97GrFRT7hllex9xw3Go4TpyBiWPckqw+tHtXFajesdHM5Te&#10;i60YaqrXUvGmeMc7EQ4cdCyPWg8jdYIYsbxoy2iKIoi9qLionRv8wHomLgmvc04qp1zquCSoneWX&#10;doNFDtbyVMf+VX8HC6IJIKoqFhGIYboDm0vq+9LVMUu5E6dOiJnX5RFJYxiItuD0jl+tXhAYU1Sl&#10;wZSm1851+MHp1Fei10xY8tlxHWs6/q69VX8z6pncudxZ3ljrqi17O74FdTN2zN/eHGRlf5RY6yzk&#10;vg3Wy5Rt15ww8C4DHVYsRDSa7/EtyL0nXJak9DisKpSK8ZMCthJbzPUbjCJodYMUErG469CYLvaY&#10;XBjdSiNiGMrn545+TWdE64P7vwT9ifKKnz84BigoY42adJtm3Vxrm1enSXV7yRBVHT8aI71TPjPn&#10;HlXpIdQR2QuuPOdqh1XOnyIqSiiLg9FQHUHGHkVWDERkyegxrBI79NYtSW2XSXOmfHRSTtF80Ft3&#10;o5RSwkV7Zp2o50xxxFzvHO8c7xTHnxbaGQElqxmNUTPtxuTOwbFIIZtekQkRGkHCVAUbYWEcljMb&#10;bbJXRhKriTm4jVlZJJTyrjryqFa4na20kp/hrit3kzeNM16PXat1+W2Cz6/U24qdG449FDsyN1XP&#10;9DT4aXpnXr+A/n+HVOmEv6uuGfyhqmA50Harjzu/Y+HbBoCF8HVX9Q9OiMRTeIo7MQnD71fJe6a6&#10;SHbyzdcc/U4BKi9qqgD1HsQU70wVEsbdFpRmfDknuRVTKezchyaqyCQy26LgufkhjikiIbgJlJtw&#10;UI1m9azZEL6EjjnXO/PIueRc6ebKkjCx9jtqWio+QZT9uGukrxvyRBJFmgqMnytlCN7GmijtQmu9&#10;20cGGkyyN1we9M7yxxxUGsc6hV971x6m8UPabKSvfjS//wAWj+EJpUVVXBIkRVVcjn2p5cFzqrZI&#10;qIp4nRMRc71zvXp3Fin0QiLr3FidFQlAG5u+0EhZ85HicfeeVloUVoRFTc6YkhryBOQGXj8xtKqp&#10;OkpHG1mm0D7humSJiIiYP7Q6qSoSYKZ18eE6vd5VLFUlxVPq2XUtXtXhlR3vkpHVVd+EIuqqqpIa&#10;R1NkqScCq5C2/UXNS5oobowdExI+qKRIkywWvjW1yIve1terum39spPTXFZjrIcXFVssB5gWnZqj&#10;kewWaTdKzVQ7q2kT5bYquJ3qjQdyyGBJufXPUkXgHQB3OdxdRrBpkeJSR5Ogl1Tzqjkcu8VTp+Am&#10;o55CwXCxl3O9ETzJnmTPLnlzvHPImGq9BUuu+cl0ujM7hyXs+5u6JZRoLr0wHAMxiMRbRp8WJiOq&#10;pqmOdVVlS7B6Is24ZjDGsXZ8+XrkectzTSqeSjauA5HUFH5Ffw/LC/LCztTA6KJqqrUr2uQpqsGw&#10;8262hJ17w7snvLHSJZNSx2DV485qyYdgyOPuWbbVnaq2r7uvyUyw8xs8OOJ+1Y2p6vu1W7Bmm4v1&#10;vJ8+RcFDJW4JLmhaCWyByTo28avYWTUbo00mC0i4010ywjPPxKersuQXPWHiCVoNFDBqFAgPeZ37&#10;GNtjjjTqSYjognmBxFNerSEeeNce7m0jERYfwHeWCaqX+3n+3idmJ2dO4VTkvkSFo1XZWUy4mInU&#10;ockoqwdxkR8PZJs7K1xHCrmngFtXFFGuqIqAlnYo2li7KUKWSrcxl4FHbYgz41NWRHGrPWohw34S&#10;xicJBROvRVRU6dU7kVERTwugI9LIDim7kB5HHAlo4VM4BsKKFkqTZ1ezgXeE9r7DEs5Vc9X3qvxN&#10;jaiTRebVlzjDkGVp9m0+zIZfbjvtOV0OQnJtfG2Co5VhMtbY5JcK+X8+uQj/AJktJqGriz4P4MPU&#10;n+fONIW2a7uGgydKsToNuR2uZTxRYVkrzHlal+sfDLddZRX2JsVXnSbYJWF8oJjbnVCcDtkPEmR5&#10;bgJGNXcAwaT7DWSXgcGJh/8AHnXpnnTPsfPkXPKuWdtGqK7a9il7XcJ8IhIql1TEVUWDNNlaS/IX&#10;4U515A7e2Q94w2XZXYja30qTMOW2+zAjzJKUyzW2/EMkW22YgKfzNhQ5Dd3EGHLe2KvjuldQ48fT&#10;NcnbVMg8JtgM/hu1bs3eL7sWLCvl1z6gausMJGyLNbdOnsEjyuoOJI7DdjKjzTyttFfQFdjR3VYS&#10;zmmRPEiF3oicM7YtjSPyexpmR3s7QCOMc4xli7zG7XdrX92aJpdjKm8L+vkSvxJCAzKffsF5R4Wo&#10;Nug8q6nuWu3Ni9Zs5Ks5UVjiLim43Kx0WhrarT9ZiPw2/CmKwmeJzuFxzEdMiEENFiB1ZcJjDkq5&#10;nkDEcTrHlkGDLJxA7Sw2xQPw6rnVc552Y4lcv60VE6qiIqdCxOnVlBXIyoK6/ag4iuAIS7ESHaXT&#10;klGZRp9wO4tbifWqyBFMFIQPs6orXU2hbLagZddutfo4j0PjmDfBxdq11x65/mbUmGzcuzrYDU4+&#10;/wAV/wDlo1ZJ7prhqPhKElHJZlzoxqjaNq6bH+w1tU12MRTmZMezMY0mS64pGS4ThDnG2wJSbDJk&#10;MHGGz8Ld7bk43z3cK/yI1GWNstcDctvU9TXZbDgnh6s0V5plXA6iWDGRSsqj7LnKmhUM2h3mAdXt&#10;a6+3sT/rZpcOn1OqoGIcoozbhoHVfHnjHq1+aJ/uNfi93df9zAIhVtzAfVEaldcR9TH8vxNwGg3T&#10;YXtn2JVxFRcJExtP0iPXBQkRlfmrmkybdm4+xay3Wo9lHsJbbERVKlmjXvwr+JNGZIeBqrkDOjIw&#10;KK9HbMn5LTcfbp1edl2NSEo6AKyy1iugQIewNto41bsfW19IJVvIkttZE2eYAtg6487Pafj6u0DJ&#10;RwHxE8LZvWark60ieJ6wRlqwkeZ0VVwnQAie6IUJemadsjlzrbklzx38k0i8sSXJPJb6tNX0Wofl&#10;TOAuHFjt1VLGhM9y9gIqI11zp1TcoIS6TmLVm407094+W32xipi1MuL17hXO5Ovd+AudqoXUgkIO&#10;NOeUemD2pnVvHgFwQbIcVf0ivTGi7c+2mJKRMWT0TlTaTp9RdVOuJ+f5p16YBl1T5RlRFwDc81fY&#10;ONZfWbrddD284WsamaFrlK4thZpGZjQlBtxqcsmockbySmxtLrrdnfNux3CN1zu6rFpLduv0jkn+&#10;KjxOTNeu5FdBhSI17PYrom1urNcs2Y7cxoibaYZYsD1rWPooUgGAnWwKY2CI7c2IvPPzlcBX1MxJ&#10;FVXOuOD1KKvbnGVz9SxQ0cY2azZGHybId/zK3gI+/wAGcXzdrtKOsi0lO2y742kJvFc6qy71R2Qv&#10;mvIbzVXzRrUorTgPUY1Uwy6rzraq0oz+4vOGI8PXuT8E/LGT7Q8meXPLnlzy4rnw08mI4qJ5lzzL&#10;jkhOvM92k/YyRVVUVUdQuo/qFVJcbX4AkFeiqouh2RGmmG2W25b+91A1T9TFOPU6i+5Fv3z70b/b&#10;eGAwHkeiuRpDiZDV8R4+hMSrQ9XppSXSEkCwadiSm5DzZa/yPf1oPbZItzmuFMzYoqA2CL3UkiOz&#10;LauI6N2V62ZSp5K65LLsdf8AIbTjar8ITKdpIqgv5qwfYtHNcg2bc1p8OddnXWqd6Ym7VHr769XG&#10;0WOqcaVmtMV/f9svz/Bpe0mmxJ1xth9jYOK67ZXKTRX6Q47LcFpuU04qKPTvxHPnyj+A/lnVUzuL&#10;O4s7lwUMl8bmEBigH2YkkUT7I59lMl2Kw4ljNkWUxVzqmOdFGN3dyiiKhKKaPrtJeRNz1cKl8gRv&#10;IDjBx4DXzOYrrVHpBvy66IzBZiyGHow+NQtjZlOXtXAeIgNkkmmI6DIjMyGXjFLOwSC5u11HsFV1&#10;Fwe5FiWBQnax9lqv2B6WUYFLtjvk24Fm6bZTC7SlkTjkgiQF/WCr1VMZVOoH3KJISgv+5G6pI06c&#10;1Ki+01xDdf4O4bn7O7Rx62ih1yS22vD2yVXqv4ISITclO1ZUruasXmlW9YQX7GweOLPcAos/zE68&#10;DQraxxL+UjdcH8v+lj93THv2f9HJc8oWnuKqri4vQgEiBw0VWqiok2r+oa3ba5Nkt/aCxrirrCM5&#10;9OU9ao4TsslR03O2DOOXBtrtWWU3Syabr9jalILsyQNuvjsFcXtZdNk6HcHK97Yb+LY1Z9zudPkj&#10;VFU1VI+wWTDch45OdURD7yRSJURFReqpil0RFRcD4RcRFXGkJcRvqQgguQ2lJ6tcleTXOGtg5Dud&#10;S1an0qppjjlK/wCpr8scJRwGg7ZE+JHViwr1E7uGRFZLFGbyZTVpOcxVSzO1cFs1HxOYQqK4gkWe&#10;M8ZAkLouPfs/H885emCDiqqquKq9A/IwHIzieHVLcaGxgbLAsl7QJeRqsIT59ST/APLp0wR8ixbS&#10;XCiEBk4aL1aN5sisrRzCNXD+EzrncmI50FOiqvVMJVxFzuVFAjJfyzr8ERIv5fga9VT8s+OqCGAJ&#10;JiB2q0YocJSF6qeQJiuhBAofnOTWsgCfl+PTOi4LgN4kuMudzbq20xI0PctploIb9Misu8hW7Vo1&#10;yZYTm7+Sli99MVXwpgJ0HHG+4lZTGwQU6JjaJ16ImPgit+JMVtETrifnyfMGVtxdFVcbVFMkRFVp&#10;TRhEV3vQDopbUO3uN6KFZbBscq/lL0xUxUwPgjRVRCXuJPgVUVT8x/BUXEX46Lnb8p+ap1XonT5z&#10;5TFVev5/h3Lgki506qqKiIvdi9M6IWNNdgEitCPTyAPhCMpZrrv2db/6EBVzxlnjXOwkwoyOqkFk&#10;ce8a5szkn60qDLO0n1SOFD19XHXaHx43r3lEdcVGexMVOi4IoqKI9SREXG/zVUTFVCRe3qafo7Cx&#10;BXrs0tZ14vyv5EZdVRUVOqeQ+sfPG2rhOGDaICNqvXPjovXFXoiL1UVUkJF7v04o9FRExPjE+cVM&#10;6dExV+OufHT4VfxTPn8OnXEVUwepYCL1baRcbaXqy1jwouA2ASfIhq290XjawORTfh0XO0sbb/R2&#10;JnjTPHnVALZ7tKyO3yRLjzJXIbktXLFZoyDVTpIxHItm0B2nYEwWMiP4f7sLp1Hp0X8Ezqmdc/8A&#10;z/CzkJErpK9xL8L89S+RRxRVQ70ca72VbJ8TAXHv0o4nTqRImEioiF1TrnXrifGdVXFReqJ0RUwj&#10;7c8hYhrnkHFMegmnXr1RF/D/AEXP9PyzpifgKKqMMOLjJfraRFxlsGcJfHj5ImKggJvoJcbSxbul&#10;AxLxliInTERc6LiflkpRaHlPdUdmV8dPqsVSvOsRf45iR1ky6lpG6l5FJYEUu0jT7HcmF8kp9FFe&#10;qEXRRLr+BL0wS6r+C/Cd+bzJWLqrq9ML8+zHE6L1wD7cVVUIxI0fjQ0fYRCH8jDqqEnRRFUIO1EF&#10;eqpifCr0/BxflF/EU6qQduCHci9BxERPw/0/LP8ARF/DridCIW/HivIqN9MbVAUDIm3nBInCLFU/&#10;HCbRx6lfcjWSEEjPGn4tt9Q8WOp0PNmmkwPI9Qf8nrRDMhNNowAz0mvnERk4Vkot9nU62Oix/Iqt&#10;46q+TqudVzquM/l/0J+a/kv5cqyvDrDpdxqArnd0J0egCqFiB1ZaVTEkJG6MGn5tucf7afCd49E6&#10;JnUsIyXBXFTFFFxRHCLpiJnx1z81QBFVRCREQEc/dn5/9CfkmD8qKdhCvyJNrgko4BqqoaqLiKKO&#10;qim+RHlc0p5GdUZeoWCz6XE/LOq51XLEFODL3GDTV+y743OmPWyzpVMSxhYA5K19csGROJHSZrTc&#10;bgV5MjIlgyIyW0iY7/yfi1+Q/wDQn5r+WcxylFC/MumGmCvcJNo2Y9FQu4VUScYTqccx+f8ARQXB&#10;QVUxVFLqmAqKSJir0XvLF+M6/h/qiJ1/P8egriCPQw7fwT8UxF6YJr1Tr069M7zXI6p2tIoq98K+&#10;vUWI6qol4sguIcjQ7H/1P/T5BczlqRKjzTpZSt1FK59gKnsj1EDsWVFB2FKi+FyHIbbS3vAiMbBv&#10;5R315BVHPI5gAJCoB1dRELEJUzvLO887zzvPPIeC44pKhInLcjy7UPXouGnXFVQKQKkoIXQAVUju&#10;Ehi2IsukikmdRxFXqvziAiKQ/CKuLnRFTxJ08Q54xxWvlPw6/j+edMMVTPnE/Dr1xVRE7fhFwV+P&#10;9YnahB29r3yjrDQLFjkuPudcr+wXdWmlEvOjiKMpFwwcdz7jZqpOxsbuIDz27a05PsbikiBAo6ru&#10;dclHFejXEeO3N28Ghe2qE4xO3Y2bLad2lOoDwT3CrgWTjar2KSdXVRS/6w/eKd5bjOKx2nC+ET9S&#10;KnbjaOLiog4JLhNipw4jsiKaL1VFTCwv9oe9VFDwiRMRwVQj/UK9UTOudV/Dp/09U6/69Pk0/Wmd&#10;UXE6rn+vbiJgCqYDeR2lFRLoXQRxxpFclOkDTpqqsEQI2JilbalMgbxuEatjbDzPsbMmg5gt2Dtu&#10;bpUyPo/IcnvteT4Uw5d209BrLNhtraNnbGUmwuOt2ltJBuRsckUfnypDqMPvrEYNggdAo/aWI72o&#10;riKpl1XuXBIc6t4njXOjWH2IPcuASoTssYzMt4pD+fC4HQVLp29V6inejfYQtdpZ5jgDIdVZZChK&#10;qo3nb3KQhiAHUhQ8QFElHOnTEVExSxFX8euL1TOuJ1Ve38Pyw/3J+aKuIqYirgj1wRVcbbVVbYFc&#10;jNIiNiLZPdO58CURHuIu0cRRQW0VY0/dntb1+53qbbY4QKT8SXIxiqbaL7MqO3DdVyXHvHX4w7Gy&#10;OJrzdq9ZgFWthZuuNEivIENxso6PKrMTyEFLGRjtxxkiPwngMr08SYbJLnhNMbZJVVgkRG88Y54k&#10;XNxcKDqpfgq9F6fq7u1BXqqfoxxO0YiEJXI97Ip+twkABQkxVUlVOiZ1wiRF6/HU1RFXrgiqYSYn&#10;5fmSp0RE6onRCVV6deqL8YQ9yoCdEHBTBHqqCnVGlTGhRMaEe6M2qGQoKyfydcMkJUJSXucaInHQ&#10;PrF2eqG/1ipgT3yOpebCOxHWG7BE0KCi5JqnQyNIdjwKwZ62cSTHKt2majkpmvdkgzWeHAYbJY1W&#10;vczVCmDFLP8AGI2OUcdpxaaOuLSsLn8KzgULR4mvt5/BMDiUsRMOkikP8BHxKCOi83/XqdW6fpwh&#10;VV/R0+BJEBFVUQWVQRrY4uncwnxYJrscdHufUuq4qdcUExA6qoBggvVENcUSBPIfVHC6KXVUXrnU&#10;eqr3Iipiln551RMVUXOvROidFFFT9yiiJjY9yA2iKIJ0ZZQ8Yb8Y9iKklELHBQcPuUnSRBiCQ4a9&#10;oi4CS7amZpNlmNDIBuKvmFkGhNw1nm15W5lWrmMhKbOG040xat986qZ8MYqxqUBVX1plXVDIUKlt&#10;vEiOePDYQi+tn1s+tkZkRTxhjjCGn1Sz6hZ9QsKGaj7DyPHYf/gq589yr24goqoKKSonQP1Jo0Bu&#10;x2HmvTWWtbdEiES7i6JnReq584nXqn/J07cQS6KikiJ1T4zpnx1+UTr1T4xABcEBROxEJwBRFX4R&#10;EVOvVRBSUG+hNgvc0whADQo7HbwU6NvmvjXuEZBIiH1JQBx4myACeVXFdJOu3w0fiCwSgNO4rk2u&#10;cbbh14I13tKsqazAJy4bbS62YZUaE2UqTDhsrXtMEiR6RZBxWQjm2LSh/Mirf6sBeg9UzqmdyZ4S&#10;ez6T3RmA4BfUVMGCJF/GLgViofPlgM7kQ1/T+Qh2KjgoItkXUU+RXojQ9M47q5lltvKles/RZLZt&#10;tgKtqfVCRfjtToojiInUf0OKKmgM9MVpFRATojK9VDOxeqgueMlTs6Z2fPYq4rRdCAevYKL2omIP&#10;TABFRB+WGuqgnajfziCHRsV7H1VFkKQg8v6hBXBEiAlLoDX6gecFBlk05TVzsd5s34kNmS01MYlP&#10;o2CA6pvVySltBhsMTJjKvUVO6+EBDbdGOilBktmN1O/j3ae0KWKFC8P8aOJWt9P45rP45rP45vPo&#10;CCPM9qwlBHJCiqNeVHvIeC6QrvVkVttpJ3IqL2AajjnziKiCnVQBfllz49c6aGFDYRlsau4irDnu&#10;9EJwUJexc7FTFDuwAQSJEVwWxXFEURUHooomCidO0UHr0VP1Z1RUL5xERE/Sqr29VQeqIKqooqi0&#10;nVARMQAQYzaLnQejIoiKbQYAKTUoxTDMzFzoK/Kqa9MJUUGjVEluKoUofYnuDIkpKunGI9JOYdrr&#10;E47tgUIBbtZqRUs7JyS7HrHJDutMi03MSM0zHPvI0JiPL+zNd1qB4hWOiO/Zbz9R52uYqGmdD6R0&#10;Htl9FQmpBFGZeTCSKgdWMv50asopTiuur+Doqi+T4HoQqiLnj+W284U19ul4+jw0VOXKoKffHWEV&#10;O1UHr0xfhCJVxsVXBFMFMRCVPGSkomhoJoiCaYq9c6riIi4or07SVUEs7VRRFVVAJM6KmdE6gpKo&#10;inRke4UaFEAUEtuto9VVabMWZp0gUJyQ6iY4HVRDxqqL1VVXEJACa53BXTEqwGfdwFnz5EoqS5JI&#10;QWJx5srZoL7E6wa7G62RIfqq1sRceJg4aTrFYbL0fBBuRGdZgRzrowi0UxkpXlz7joZ957HJhqX2&#10;1xiWvRxwywO8F8rmOuuIH2HM5Zsyh8fSP+VfyVfkscDsxkeqfCIJoi1LYuzNf53qm5lZvlZeseyN&#10;QEfYnQJHVcXFFOvYa4oB1Vc+ewQ71EOqqPz+jEEeqi2ufpzomCqdO5MU06IpJnQlxAVMQFwm1TPG&#10;XQETG06q306IuNiRZtovWVrp0Y4eqOY+KqK9EH9OE8KL5BbR2Wa5BrpM09mhx4NElPXvBO0tntSA&#10;kJ6fbx2JsKzrnW7CJEnPR61sRKMbSMxFfcYhLEYbIjeq2wIbGnjIda0jALXqLqiSY20JAkbrhxSQ&#10;hgvHjEB0cZhgqvx4wB9dpcfiC404w00XsS59TRnkXyYZCqiadXE70a7hxF/U2iGt1MGtpmbMIjmi&#10;cr3dVZ7bvrG8V5l1IyaLFLpiOIuEoYipneHVF8Wd693yq9pKXwOfqxV+Oq9FVOnVegqSoqn0+ETq&#10;XVEVV6oiACqv6UQCHBHoIpiuPMxGKlxTFluNTPl2I6qnhIipI6ijzraJ+twocTvOH/sNbfFO1kVl&#10;E2mX4tQ4dtbVZP2kODKmR2oqYD78U6ewjmUeEzNCVWlDSK03IGYsdlyNdMxyiWTU0YpNGbrDJT3G&#10;Q6giCTOPf8sRPl38smx3ZDbMaSJOxJDDCVQyB9n7Jtxgv+THW0VUVFzv6ivTqioqfIDyTbdjMWKs&#10;p2FAkQc0RJbbz/QF717jFUwevX9OL8YKdRU0IkFcUui9eqqjar0BcUMUflRRcQUTFHEHrgrnURwC&#10;QsXuQRMhzqq4CqqoSCLal3R3ACLdw4rEHX9vaKymx+xXy8ROg8aONMihRzUQbDpEPtViX2DXVcO0&#10;rLD+Or83nY4rqPAj0uY2aOQBPyTpBsHXTXmnWtrlwEuNntJIavNlOxdhvpIzKCresYlZr/jKvpSU&#10;Rjn/ABjkx1Vjn5Ba+MeIFdiKiY6qKnRVwJgwBvuRosGS1ykEpjkf2MLWG5vIj/JMAvg1cFMIxVER&#10;O7qKYKoCtgKLGb8i71GNzZq5sW3oLzYDqNpFdtpCIiuqQkhdcIz69yoqEq4il1R0ME1w0XERUUlU&#10;8FFXEI8VS69S6p3YJKidemdU6/Cq2SdCdRFBCNVHpgn0QTQkY6qW27H/AB813kWZYg7HPvZt3LCl&#10;dfbDPMZYSiK+QyTr0wHy6x3+iaSTsuo3uvmCzdW8pLOsAnicrhcyFUh5banApQULSNDFabfsTbaa&#10;h2bCUtRprVycCkZqYzAtdWnE6qyHY1KKNWlbV1fETc6i3cjVcQQGYiqJnXnPtVro3KnsENBUbByi&#10;9a37/PBxYWzWv+WuceRCr9NddaJVJCX57eq9W3B7x+S7S7oqqpb1WNJslZWRElSbBithalZqW+T2&#10;+2QYog9qpiL8KiqYpggi42iNOflnVcVOqIiCgp8r0zrnX4T8kVUT9RYo584IdM/1RxcFeooidG1T&#10;uimguWWrW13cP1n8aWto7PuJT5vOmiKhqiEbjYmbqPInnIm2HEOFVTSXXti1zTIe58scWyo+zcg6&#10;65aU3KdNCkP8sU0lx7mKnYWBy7os58uVuKPqu8tcY18heceMFjxeZeNFudf9guLIkG79lOLPNE9l&#10;uL0egez/ABgin7S8UfcjexkStptp5ym3zlByLcxJfHHMD9jEiGRV9nvjMNOSfY+LGDad4TdciTI6&#10;TrfXVtHKivKsKlHt15tFbH67LieGUQmxJBG3ozaoSkUbsLItG5Me5R6S95agT21jR5cluhaWDsVm&#10;qJLeB3sVxBIeqonTBXuRDFF6oiovXFX5LqmD16KiYqfHREzp1xE6YidRX80VMHtRO7rir0VF7UTr&#10;1+Og/m0SivIPtrXa7stx7dMLnF3tAJ8iT4Zo46riYTjKG7IQyUDIyEkyP4+saaCB7s7KFHxHYb2U&#10;nC3a1XE2e6xN0vGwf2i9fWPZznM/lnegTm1X+RaRElQwJm8jC1MksOk1MaHG7ZkU/wAgaydJlk3G&#10;deQIkoxTStkCllr7SV9fTchc9S7t+W/N2eTX60mutTwaWVXC48MBtppWSbKCvVURsehsskKfoxyU&#10;/wBrXYeMEUcplbH2yA5SOVBMNvq7Cr3HkCsRspK/Dp9gL0Je75UkwSXqIquIhBidPGvXERc6KOL8&#10;CpJ0JcT4xVTp3dc/UmJ1xcFe3CVO4S/UHRU6L1FVwepH7MRpoc6Nx5KJBKVDd47vz2njqc40JIBn&#10;htCRI05itqKMtl3NgXd/YRNRjSm4zXjRGRRDFMeMMdcVMb73URo0SM0fcsc21CP3F/HBiVydUpRH&#10;FpxHPrl45LfUADtBJChk2ROefg1DxLJradxGIgRTenTpbSVBOrS1nZNnMdjsQFbg46vyXToRNYJR&#10;1VDBCaeLpXPsNvbbXtpeNQejvlCtbCQ3JyY20LbwLnj6qaEmdemIRdReFFE/Io9EBei5+eJ1XCXo&#10;vdnTrideiJ1/D88RPjp8dERPnoCIiCXRUXqiF8oaovs5TdObXIHTOM+PJ/I+7w4zGv1CvoKuyXnF&#10;Ek69QJFToTRIJxv1r78Tf5PejqVRFq+ipV4NCbyDq59xa2cfP8eVcjUCdf4Iej2vmTY61ZErus2j&#10;GJR2WDSTlX/HehuxX3RqqgXjm6jE8K0j8cnaix7WINM2new0iSSJ60+kzBpCNIgWLj1q8019NVRM&#10;VOqK2S4q9MVW+n+wRC2XczJRD2pyGxKmXFPFGTt1c6MzmPVqIdM3Kt3/AFhwO9PGSqYqqGCrhioI&#10;gr1ARFRXqOdM+BzqnXqqqK9c7kxVTr1ToJJncmdUzqpYgL1/JAXBVeiKnaHQl9tNUfLlw9UkmHpp&#10;Ut0nN9o4KPK4hJ1ESVfn5Ve7pkRlHiYi9M502iLu3JrTcJ1XIcLvSHCxWO1WBPJrD/f0BtW5NY0r&#10;trBQoNk27K+x8vy1RlH3UBHnizsjqo14tBChg02M+CKS3o/27G9gSmRqH1cga08+srTHxjQ4xyJt&#10;lHSDWwW3StKuUcqA8PaQr1zphB1JWw6qRgSNPOoDiDnJmr7JtlXypvfKHFl5acw3j+S9zn2aekM7&#10;7fCrh/Dhl3K53Ya9MLoSAPQfkRZ+RVCwVXCJUVSxFToqpnXFXP8AQU6InRcHp0T8169qL8NqvX46&#10;J1XGi7V9stZnSHkGYqeuvG3+G6k64hmvVcQemdUTBTEH4jdipyttJajx4NNJli9QyI+DVOKydY4e&#10;BWoLasCKOCZ45Xm6rVG5EdGgiuYFCxFT6BohQlTPqogpETp/HvYzr8GS1M1RI1TMg2CPT2kjwode&#10;IzIcYn49KTgENRGfrngrqu/2u3jy4TFo7XSda3HXJE6QH+4IoKL16GyZL9boRtAWC2Tatk8mI6vX&#10;219fdi5Wo3IrkdxyEBL6ERHYvEjxoKmSYZJ0IkVOvRO/tQXmyRl1OpGqYji9VJVVcRcVfnF+cRfh&#10;U+ET4RVTBVUXovTqhYIp0EkRevXDMu0WYM0o/EVhH5atZTbpKSkvVc6pip8Aq40BGjDaAvtTcHH1&#10;vvcaWRLfeEzeYGH3vE9XxiYdjuE4da0jLcXtyfFcl5HpW/GMJtDVgxT6pOI5WiInCeFVnSiGRTV8&#10;Bq32xmG1Y3Cm5ayX5r0dPAcInrJpyRNr3LHmSPqddsPPMR6ffewz1W9e+yllZk/zFePt8H7/AB+U&#10;OLjFE/BfJnXrnxi9egq6qmfbjTqCHsR60UXJFQGuuivrbph6Vwg6KoBOn3G8XeD7ZYrgrnRDFATI&#10;5dMP8+vyq4vzir0wvlf9OqDirncqoC/q6oSJ06q4qYKIiIqoXZ0IkEVfJRBwyFLOExO2Ei7wQUBO&#10;9ERXOqASojJB1aVFNtsnU9rdzYc5RK/YTDvY3Ub2OaLdxoxjtcVzP5trudvmFItgZLIt9F8p3kc2&#10;ktm1lLcRu4bpgSG6iuEU6GR/cjZvc28aYbs32WZO/a/Ey95i0yBIu/YrU4ubT7PSjPYOe95nZYch&#10;brZpGmXSP9Zr8p+rKUrWuvsO+i2+uVN2qIqn8EqYojjydEQSTPnqoIiCShjD3Q+ZeG3nOY1gRqyK&#10;/wBccX9R9CTtBU8fTGu4V7lwlQc8vXCMs8i4hYpZ0wf2oqJndg4hIih1Uu1VIhVVEuiCPz8Y6nRX&#10;hEm1MlVs0cwi6kiEqiiIgo2mdEVRYXuiNdSqGO+Ryzs7+18mv2DjaMPnLL+SfiyXpj8sGRdjmlsa&#10;CL5v4LZEptOt41YOth9onlN1wEGVJVxJZs4uwG2X8q705b9rZLw2HtHLktbJytdXRyNhffcfOBLG&#10;Ky1FRlnyo6w3EbZd7lOU2KNTcCV5E0u3nabtFNeQtjpXP34uGXwigmKiKfY0gkjQ4qIrkSWy066+&#10;3JWSookhE6kqYi4RJidMa7ccMVFV64iquJ3LnyiduIioqYqqi/ONiqZ0REb6LimmfPT4wVTqJCuO&#10;J1R3quPr3ARCaonanXE6dFRVRoTLAAUxoUQuQr1vUOLCcN0hN2RjPkYQxVw+7txHUzy4TpIrbziI&#10;TrxJ3v4rjwow+RK+42ET7RuJ1d6/a6hJ2a+NSr5E92PVvAi1FeRw6amApFdGaRqtfLIVE7KNNdYb&#10;VKmEBJGqm87qlEBG0z1B5JCwpVUlX8FFFTsTr0HtQRVCa6Z2EiipAcKWvV5e7JK9yqWdfhfnE64P&#10;5/OdyJiKmKqYTnVBNSwDVUReudflV+GzTFRMBMXomCuKPXBRFwA6E4qIJIq53eN9MUvjuJcFPlA6&#10;Iw2naiIixWldf9yr46fg5yA61kauWOUo2lFWVIHITxY1VSyBaiZhQ3WFb7BKOIvF9ZcON+l/9BFG&#10;lG0xBPG4Cq1/FSukWiE0/wASeMv8XkAkOkFtpK5gEWFHJAjxwx19qMjtomfyCGbsr4dl9qfy55x9&#10;yPP0Lcqa1gXlSi4qdMX5xfhFJME/heioqfKCqKjjjai4nY+PcAoiD0RUVeiAvUUbXp29FD9SdP0q&#10;qpgonXtTuQe1fzXt+O3pgoqKpJgfl1RcFeqIC9eiCiJ3Yap2KqoPaviRk8JFBRFMQk6ggkrZqhNu&#10;dx1LauL733LxBLad6fXU0Ot7sGvJE+guNw1Qfprn8cjmfxQYsIY+ePGGBcOTXgphXgsYaztz6yCn&#10;1U6D4wRLn6zbl8ThfdkGL811MjSZb4ypsxrGpsiWb5SBWNJRJRyUXHDXtQm1UR7l9KuR/wCZ1/5/&#10;Dr8qiLhB8L+kUMuqp0Lqq4IquOPiDnl/2jFW0BRUVFMFCRBL4/T1a+BX5ztVc6Gi9ufn+A/sVFXE&#10;H5EUVevXE6rnwOCvx8koCSY6qmjpF1edUjEumd6kosj3NCQkAdMQhbxyQiFXETbXt/as2nJ0mI04&#10;gVshFahKmGDSOhAcNHITrZfVNcdbJtUbNcfjuqn13sjx30clMSROC+2jjotHhQ3DL+Im5908cNTY&#10;Y/5H3SE3UM8WS7EXqclIUBWHJEMjyPVr9r+MTDq0UW6NOrdKucX7LK473iFOiW0FVw06phJ1Q0TB&#10;ROqp3YXQcVScxAaTEkIwJtio9oCvQFX4xOiYIp1bAeioPT4XET9PQunRVwRRM/UIl+SD1Tu6Z1+Q&#10;VMVEXBRFVB7icVeiknbIc7V+Fzr8Cq9yISEwneTNSMmPIiPxzFj/ANVHkePPYGS5Z8v/AFzzsPp2&#10;HhQnCkR2XAR5kyc8Brn0CfVmpPqdOpp/BriU6tKzQrJxnTB7m9XDqGrD0/g8+t1wmyRhhh7vGITu&#10;M1wdJtQwatwmm8FhOiR0VXWWmwQnFxCPq27HRW0QxEyz1Q5FTYtR/BeqGqdc7PhRRMXDVATwmeEy&#10;PQgxk+hSOzr0PqiGpNqnUcEuhovXFTpiAqqK9F6LiomIaIgkhp1TO357fltOi9vyIr1M+0VPuKQ5&#10;0VDJ4v8ARevQB7cbbV0osTqdYz/t/Vjq1NoICl9c25PNlGrHKP8AEhn8SKZ/EjgUzSgVQg5/EIuJ&#10;UJgVCorVYSKNamfxoY9WCoRoPiVV7WmzPqJuKPiPG61O1yKrbjTBIjik0Xlczzmgsx1ecSu8LLrC&#10;pkhhRBt0hwIjr6OVnYVbFEBWKhrxdsUjQd6Fxp5jFTCJUVPlP3YAmTgx/GqfGL8Y42hYbRIhH8L1&#10;FAIlVVXPlM6/r+cX9rfwfROoj0xQxW1REH4TtQFRUVG1TAXpip0xVUUcH9KEAFKcFUBEROnbiDnT&#10;qsUFEqOqkWEjlznstL2TWPZ3SLMI/KXHdmpWVA01znOqLLk7p+P2iFfuHn3Dz7h4xONE+8eNSiNf&#10;PnmzzpnmRcbe+QdRE8o42/0xQRx1phMkQ0Jz6Q4xXCYNR0YdQkeaeYFc+mLxHX9HoFMP8XKdFChz&#10;UEWJiqcdzuD142F694rFOqkvaTTbjxt0Fg42EQGif6LnymdndniXFTphj3C4z0RFNomfG4BNqJ9e&#10;mCJCZfAr8iidBH5VFXqip0Us/LEVFzp0wl6qqdFQ0VHu5UJxVJ1wRL88AhReiqqfm02pLVQ1kOc1&#10;8vxuNaI7Q3DSZ58VhFwmy7E+P+j6imn0s+kufSXBidufVx0SYTzHnmPPMeNvF3tkvUXf0+THIZdw&#10;xlrXoBHbP2te1HkvfVbz7oBhSSPI0o2TbI5KRax5t7TNAkPT95riRIusOoTGvGAtag0itazHBPWC&#10;abdlOaqKUNs554l18rv2c36WNFyjvlbeaDyVTcjQlbQleZVM+cTC/NenR39pJ1xXXI5iQOtEPbi9&#10;pF2J0UU6IionVUxOq4JJ1/TnaiqoqGASmaj0xEUsVO1SdU1kOiOJ3Ef5Y2iqQr0RcjNmqUMftb9n&#10;acmORPp4sVQTtLEEiX6JZ9Es+iWfRLBFQH5xr5Dpkr4Prn550TGw7i+vhxu4PpriRFT8HZY9dgmC&#10;9C0zVUY1+7dlWtgOtWknImqyomRtZ78d1PtCv15G1h0bbrrsiNrVOk0dhe/2Rz7LQI5CmIhtTByq&#10;lWNTLkPTLN91oUc8YYCIKes1cgwWnOokCGJsfLgKCqA9OmGHwYoKuN9cRXo6xZISQNvxOfHd1RMV&#10;RHOuE4IIhiq+UVL7DSYjncgudquSe7AkdirI+X5YISISlidFxvoiqiYifNJB+4bYiyHtlHEH/thg&#10;Pg6vjwQ7S86Z50zzpnnTDXuPpjX7Mlfu/FXPEn3sScir9sMSUCriVsp5KPWXZstYywaWvpojLIxG&#10;gX6zTuJHaBF6CkOMrhMsswxuJizEhBFjNq01n12cV18sVSXBAOnRExtuOrTrTOC0KZwZCai8cAi+&#10;Np1W07RVHG/lW/kg6CoEqOB0xzr3GKmj/dHdi2rLqh+5GxNC7UNIk4kbjvPEYeNEVzoiriuO44bx&#10;IIdVNtOqj0URRE/0FO5UFRVE/SidBZHqVLFSKwCKi+zNc3M03wxM8Edc+uWfXLPrZ9XPrZ9bOwRz&#10;tHGxHt7RwmmyXwtY8yHTwphRvKn8auLX9ifXDEjh18S4zUtNJx/Qsy5W5TG4FlIZRs+3ADrnjyNB&#10;WW5EqUjs3c4RZjRTfE4hNlnznZnjxfhcKQQOg4jqtN/p42ijD0D46J8Z5lZNhwHgdjoaEnYWOKuO&#10;gnTpjjPfhwlJUU2BSWWQphC19901cc7QeNFXyZ2ISK0HRRL8HfzXriLiIXUP040hEvanQQVV1+vE&#10;lBeiMoKl7AV6SuL0cwX/ABr99M++mfeTPvpn30z+QTEJDTG/24v4CCHngDAAGy8gYpAafWTPrJnh&#10;DIUIJK6lDarGdwiMzbeQncbcdohcbbZCOFhIk63r+Wi/XamMxXpEd046E55V+u1n12s/2M/2MIEU&#10;vHjkZpXAAQwpRtJSN/UofyFTHHFRVB3w5GlMSBmsImdqjht9ceFVxfhe78HhRcUPhpVABluhn3H3&#10;FPuXBRVxEREQhNTbVWzHsQv14IEp9gJnauAHU22+wiFVWAynlr2RaY7kQW3QROS69bPj4UDoQtkn&#10;gZwmGe1GDzwEmeAc8A4339rbQkjydq/72L351cyMikXYOE0BJ9ZrPAA50l50lZ48p4PetYwgN7Q2&#10;v8jMFAeZ/araunr9S0pQGYzMfa30724jhvut9iI7/v8A4dh52HiNdU8WE0ncjSYsEpD0JejKn1El&#10;6IpIiIarjSKGMSkcckxV7u1cdTqSNpngTr4/lWlXFYVcUCRewuoiiLiqgoLidimuMq4YPtf7Yt9u&#10;ftxBHp85GbVzCQVwWVNa6tHoJC2244qIK/qsOsyicrXQd/j3ev8AHu9f491MSMufW6okX4WNiRER&#10;shVtGB8rr8BAaFrvX6+A341VVVfwa6eToGKgdPGuUck21CxdYS4X7L5xwkAyz+qDWNHlVFBtGhEG&#10;9ia75DTQLHfiE6rNAhSHqyKCOxzHAWQWAw+WDHTt8A4Ne25n8c1lXXsJKjdDLp8mvahD34g9F7f0&#10;h06Q56OJIjISuR1EkBERATqrZDiBnaKYrJEv1l6pEXqMVMmMI0AEqhHZVwkFBz9KY4KGvjRCRPmO&#10;0TjigDaAqJkZvtyGKtNdVQXEJFAlU+neN1Aaj3BR2xHsDFbBUSI0ifSj4o9F6YICTZwm3MiwW2nZ&#10;DJGwsM2SJCTGSBVX6WdIqp2N4ggi9UzqiZ3fNO0qK8nRJ/5tr1agsq45EiiIRereBJ/TcMd7jZKp&#10;1VYDo2MWOxEHuxOzoDcbG2oyI8P+9jap2dUyA52z4qKRY5+S9cUlwVJURV6KXQ4U5FWbG6okdcRE&#10;TF/UhioquAvQUNOvaipLeIccN1xAhkIIapgKamTREnYbaqC4LPckeOgi6iIn5ZUR0JEcTEc78fT4&#10;/wBYLiC7vqJE3bzIWdUxVRE8y55lz6oKn1QxGhRPGOMR1TIjjJLcQWidegJn8OMlf8bDHKP6o/Wc&#10;z6rmfVcz6rmeEMhxihJJRfBOfQj7+gU7nV1kE8ZGjeJNTrctJHi1gpJnV5i0zYtuOuyQb7ZDZDkU&#10;338Un2x69UVExs3SM23wGtZfflQEXp846qdOiLj69MbVFQkRRQSxVUkiSu0XIwLnYIKXVScTOuL0&#10;zp0xCIVfZUibYbawhLoDJKjTXjxERXHhTt6fDIIIkSAwf5dPiOgBGdcVFaJVVxU6F8Kz1Q+VmSDk&#10;UWCTCIhIInlbCGRYFZ34DgljUJHUchdiuNEGNOL9cIzqONtE427F+JEd0c8MrGmJPkVhwUXvFA7T&#10;z6iEHX4aYEW5rKJFmMqjotKR1Nb0Vse0XvzmEQrc+RyvomDGVF/453Xtki50kA8qwYwIj8cEQmS7&#10;/EeQZjTCP2MfxRrhtp+qcRwFXphL1zr0x39Rh8ISdcJUVBTuw0VWq6X0ZdaEkJhUFwDXOnTCVMU+&#10;iE6p4fQUc+cYbVUZYM0kMo0PUUJwu5G0MiYiizGMlVenVIDKPvIfy48ilHVOq9CQ0/UquCPLTLZ8&#10;htR2+6dHASjAaq5FUUcCWmNxncaNwRJ15XW0QlZGKjRtgSMgQNvY4PdnjXG3vrkFpHMXXWX2frKG&#10;ftT6a5KiSUjvOD/HSgVxxseybARvwCPcL0ltCNvzrLOM/GhRBbFkxaB9RNZHg6PAz1jq9HRAflC2&#10;y30aqleQteEMfbrVyLUwnMpf+1P9pJ8IvXFTqXToKIqoPRCRFQ1RFXx92NPuNkQoaE0mPsKK9UxY&#10;5mrokCOKpY0yRrDrTeKKUWqjy3gffMkTI0VH3W2YkQXJBPr2fLn6W69tWYxKnjcXGT64Q9cNETFV&#10;Ub5cB1nfEkGCGpuFFcijiM9i/wDoMVuOuE02uFGFUdbfRHXJwPwpggrk6MSKqPZ9V3oao3huNi3F&#10;OqTG5tGEdx1t3HIpliditvtL/FOh1ifSUjrNcbfiPMjHGOa9rjam59fxNY2XYaEi4bSoyqKarG71&#10;NrKtr9LVcGNx2RWafR5uvRXJQJHWh6rXkiKhdET8l6IWKqCKl2Ii9VbcLBVVwUxroq97gq1KaJXI&#10;wOClYXSQ2TSuCrojHcM41UKBKmjAZcsJMtuxgOQgix/IZPCwHyhNMCePAgtCwUggEQV5xRTr1xke&#10;3PlQ+VVGwVeZYqf5q3GTyfUDEigiuC50NDTFdeTPNJxgXSbaE0A4DZuNVoZHrGVB2ODeVzSPFJhg&#10;jgwW3Gna9sFhx1ObIrCbCR5RJBRGpaIFc72izDaA3GJDUSBJNx11FbAYMZ2U7a+OMwIqaOISpEad&#10;JXmS+o004mAICLguFkABbVXUAGidkG2wwGWIK2w8Mh8deIlp1/Jc+VJPyMURO1FTtJERehAS97XU&#10;UbVUQiLo6CETT5MFEtYbzM1WyNBQ1bkxmUlXsltX33ZZgJEMdtOktxpkS73cjsE6flBvF/3VFoWw&#10;Evh8kUv24hquNfsEegh168vA0OzvKKNocglYGUrptwu54GXcaqY7uOUzTWfwxhGl1FshR6y3abFm&#10;S0kt2UjgHILK/uBZRugazyNoCmEsd9luSk5DFxqM6ivN+W4ZXxvI46/U1/atmygyHW16+Hq1rMMm&#10;29ncQn43/D/+/D/MgUmVhj0WIHQGhVRYASfcFW27E4ZN2BSJsmQTzFbG/wDR61/7R1w1XqX/ACp0&#10;6dFUiVBVz9gqqqCfLA9TD4UkVRfVUwR7mhJQRC65EJEkeFFV2MJ4UJUVtlEw5Atq6fcUaN5DfMI2&#10;AwiowyjWGSqpOdiqqipL3EXRFifOJ07QRVPmU2WdgJ5h5G46pgskidmePIyeEXlJ0AkWyO99uzjl&#10;rOAmp7kgZrZMuKRKUN9QWe6JibxRir5BSwWrV56RUzWhfbsW88id9w2vhjVjZOvC3EBHvsC6CLgN&#10;/pomASDsJr/KRSDxdF80NFx17tjfZcz7D3aMt3q3Ld6RXiedkwGyGFAQWosdkksDjwU02R5aH88N&#10;UTCRe8fy69cJemKK9W+vcP5Mp4sRepdVVoz6l16IqIuKojiihE1KUBSSyWdq9DEujqKSw43VXFaj&#10;ttteQmWVbFS6IX6ccRUxV6qioCdERYi/IouAiqvLWufyliuqFCRuIQ4sdRBWemCypZJb7GoiGeVL&#10;kXzWTsLwyq8HY0dBCS9EB9FqkRLVj6TbrqLkltXGagBAUmuxTc2bzg/ZNOtqR99o93Nr+T6fqP8A&#10;NrJx9jNFZ9jF8996xisqAivUIvw1KXtcjPqZMsCYOREaR6UrWQHhec+gLoNqMViWSFjraK5x/wBf&#10;8c6L0dztRFTqn4EmOJ0QeqqCdSbUjQCREA+oO/8AJ5kTEdTFwgXOz9Ta/DC9wokZWza6Ynf0KNIc&#10;NhoWUcMEVTRRdcAUcNEUV6Y4aEXkRRjO9EFVVGvnOQXG2HCmI4jpoueQfLLahulDYistg73k1Xo8&#10;kqKDQ159i7NYIqQF6zJEkeraL12F9CjumHkUkWPD6pIigZw3WS6OMquG0SS5LqkRp0V/9x/uaxY3&#10;2YNcBCqR1KxFlAXu6lF/4nW/LI+j9dVsUZByYjwuxfLkTqxIS38ILPOUqqpYor14+Uv8dVPh7oOI&#10;XdidUXC69S/IU642q90dOuIiooKgI98kXySdc7k6l+YH3qqfraIiIS6oZCqL2EnzjKKGOISYSomP&#10;F3gh969vRCRcAO5GF6o0n6GwVD5OQlJ2GccXXU6EpmsShnP5NopzCgpNY3d+FJ1l5AatVbO9syfm&#10;wC7nJEkvstihRrp7uV51PKBKTcP/AJ61snGnI/RXGERHG1+8+qoTqr5G0RUkInkaRO1tfiSIiJon&#10;fk/4i1KqrUr4fUiXOiZDEVWWiIklOiwflTEUiiq94fv0BVKpXp0eTqrY9FUe38DXpir0QURE6fqj&#10;9cJB6IiEjyKKkq9U6LnyudEXAEBQ/hWFVVaTqir+r4UlTuU/gTX4I1UnunTqQIrjiYREmA4fWKRY&#10;2v8AtgvReU47j7RQ3vEsB0UCvdQ35Ella4zPLBB6IiLgABDbg2KM9CvbFEBw/wBmsCD0LY0EbS7a&#10;jDXAS9Zf6Yepq440kF1cWI6gOqv86/8Am7/yNflI/wCUf+EPymf8Z/uyf/2tT/xSv+fF/KF+cz8p&#10;OQfzP/tR/e3+/jz/ANr/ANH8HC/P/U/yX82vyD/lY/ef7WfykfuL9wZ/+RfuT8ncZ/eP5J+4vz//&#10;AHDw/wBzX/If7ncT81/Y3+2P+wP2hnJP/bn/AMMP/umfylfvrMsMH8x/bc/lH/8AfbP/AJT/AOPW&#10;v+yv/wD3K5/9vH903/stM/Av2vf+/f/aAAgBAwABBQDOv4OfJdMbZ8jcitB+BzJrAwHINq7M2Hhu&#10;lOJWtNI4T2v9sT2JvXjnWLjstG58hVblqqde78JD5wXuItblbdsmp6N/jtSyf1mm7AheGhbeiPvf&#10;+ukS/FjYnOduItcVdreoQoUiVafYWDFF5XNbmqMiHPhK8Rm63lNKWM7oe7Nxkm7y2/XWcpJM+RcN&#10;wK7YpKTpSMA1E7xxTRUc/a7hRiNHgVheU+eHqTdLP2jpWypPYvU72dUX9M7GGWF0rbfajqd6NNL1&#10;jojZynByUfcLX5f/AIfH4OY7+/OmNmqB5M194Rcoq9ufGstDEw2DTyZORSONBBomUSG4nmtih1dt&#10;G/j7KINJqQxemfH4OdULrjBqMZbgmmOdLby1fCepBsG5a5VtVbjpoxIpyGfE9n9ECJYjrI5N0wYw&#10;Tof1SBF7Oi5LgLLjer+jR4kcJoSmU6uuPwO1B2h1mO51KUAfZlUeqBKZ2OulR712A7FiuNKBVkns&#10;SDtsZ9NjvoyCTqPuN420v0Ka3fYfq7dyTFlyFbyZbOyxkr+t59fB5FwXFUnP2u/nCZ7x2JFYXm6k&#10;2Sw2uz4U367f4z9aYVQxSxdMp4j500snB7cD5xpvHR7AkmWGRdzXXp/+HTOmHjvyX4Eq9e5cgyyj&#10;v6LedUm2YLBvXRedl1zTrN5tLlTYa5GGxq/8MdurC7qJVNHGgvEYo+aqy6j1c9ZleLt+qwAglEkD&#10;rBqkSuSrh1I08Dmva++84TmSJd5p7LCxUDVAX/8A1hzNk1xm2Zr+CKwT5M/nL59OBZl3Fg8G73Yy&#10;Nd9adeqwqar1t42uNemcbUbNZHZlQ7BpGVct3q9qjs5Mp6QDyzUeRmTXX4FAuf8AfcrQ6NJENUBt&#10;WVYTxFYF5RaYJWqmsV0plOounHVhAHyHD6DkJ5tEtGe6S62Qw8T8+5MUkxptcaBe7/CmCmV9RDi4&#10;/NbaBjorgki42wJrBhCWOw8cZ8OSjHHjRS7hxVRE8meVM+wnX7A444in3omL1LFFcYd8TrEhQm12&#10;0y62ByfZTr9mljBF0efGVX4DwsRWpiOjNjI4442KTdw4/vtWeg8ocm0cjX/ZLbq9Kb2No7WBrPK+&#10;lWj6X1LIY5W5PGqhbBZjYWHC+wV9faNcv0kGvlc66SmN+wGoMzInsA1e7RZzbxypvo+qyZcejr0g&#10;wJU6G9sVdFv2eS+JKmRF4gu2bOjhb3/Jtv2P2cEGfFqjkBt/Z5sNQCMr5iw5HAE+xjIeLIMBHAvQ&#10;SOUzo0DZI6YQhGPAsAjuSroHCekI+jz6RS/mO3I2wEhLYi5izPKGGvQO/wCUPAZ+QbRMfST3PNT1&#10;KNHeUZ0lYIwr5Hhr7JCWumAouy0VZkjvbkuLjrq9e/FP4Q+meTEgKufQVcWtVV/i1xyOrJePEjm5&#10;Oer+x3Tp1dAiTjqLwJEZ2PIlRh6GqoscPCk6w8aldiUnc9fh2Sch8UTqpmbaTHJ8ij8rlaM2iPjj&#10;lZ+IfIUeTsqWhu2U+pckVy2W42CVkOyudofKoGomcJ8bDDarnZKtLBgqQvOgJuvEqtiWSauNJjVd&#10;ZHpnAhKr8KgdcCdWFEzt8GNAch1FNpxtPtxhgnEEn+4lYntFBGI4OwSqp1mCyCvOoaK8+2CjZNC4&#10;9YCAzZrjxxVccd1PVR2F6Tr1RAj2dAUSSrTyqnc0iCkxV1R6Ssq5h6+7HV2vaN4HQlOOd1jYnAri&#10;2+dZ3rMVuFAh2ShIg2QiLcthxt+SyOOg281NrpROxY6sBOktorZGmNmHSEZuK80fa22XZ2LnRnq5&#10;DR1a+CDIqDa4z3vFTapYK3aQ0basCeZJubG7gnw0a2OYBPdE7iYbeSxrBtD5P4FpXm7niPc62TKj&#10;zWikw5EGNw/HDZtJ3vRV0SfLNExhVdk6tT7lv0/jz1s1LToVXXxKmurrAXJX4ICqnj+H3haZGSiH&#10;Vdj77JsRYlpYt2LjrXxCbRH/AOP+w5Ta8TDmwgIFHgm8rddZPpJp7ZrK7X35aytdWAhoJKVKUjIl&#10;FHAmddhK2mr1qidfVQnqbZYNFlzfWM2Q7avvwYMRHGZbAhIs18KTbjZ2Tt6HdbzYa11LHXxJWWiB&#10;Cy8rDsYETU36vZJX/q4YtkEqO+YrCUybOKZrGjKjZtNK7amIK7FJwi6AhSSyqVSX6yGJN9pdmBAV&#10;1Go6NYajnTICoMir3GHFgzLQZdhsL6GfRzyvS3RSWBvuf6ed1MdeSQ03DgNFZRYVw1ufrHHul2T1&#10;l5Lp3OL9tPUdj5Q4Cncna7K08v8AI6z1J2WSF17HcZcY0XC9VN2hpwldbZr4kc/wR0kTyJkx1onV&#10;bhqrMp6OcS2sJLax40ZVjNGDQeOVQw65zLF1I1Ycd2addVQo5s1jbsoKfW2o3+LUbKTtPcmFL0uF&#10;DlvDBhJIVmXJSxFgZVs6STB86x69HHAj2Yp/E2ZFGcmxkmBFfZ8LfQhLK/74N/Vgwn3XW1U5Twqd&#10;iv0Zdc48UO7iNFLqpzskq5YzNe/0SMUZXE/j0bkLFR64dJXoKsDGh1dxYzn+UnNp33UaWb4HAmnJ&#10;MhZdD6pI1IQH7BsEYhuOoDr8lFhyZRq65KTI9hZCUWxkWEJnbNk8VDZT7GBGckuvq0KEuDGMx+o5&#10;lPAZFae+gRAkWFVbk5T8RCBQpFkzNa474wkcq88X93teu65TTds0erdtoX+v4pVuKw9DMFfiuq79&#10;V3GIxIMcvEpvqRRm+9o4CmVU24BuQDOsr6UTC0iHGTjOuF2ntgkWllTxCUZEmFEDaFjvFZVr0p12&#10;G5WxXnHnnjbeiqPQ8kk5GGHayG8ZulcSZPax2cROM9DJqMiqMYEC2imqpGdLBrCIaekApfs3yvZa&#10;hJ1Xm3ZStdZ5+alrR7KOxwmZKNYtgQjHkuGElwmylF5Mfc7YiXr1Xq1HxXrPGjmr7+t4FfbToc99&#10;5yTKb8mE4bBytjbAIFmEwhh9WmySM67KDp/IMxk0LcWrW1kViisVUrqyv2ZhJH8uHRa5vBZaZjxW&#10;FfKRDix3YjYNLr5001tKhadm55D1q4l+2+2WNLIkvP10bjqQ65sWjxzKtNEFDkuComqkLaLjdogR&#10;pE1sykPoKtSicVqmtZwLWyoykjPfXyDUWh7VrIzZuSZLDNPV25KLlRHtM18W6mvqaCDXzmHBab2X&#10;aZb0u/2FyPXaNqcq8j8n6s5XJRQBfdtYlfJahyHTdGYzJkWEIIjBuMPRH3pKFFii6jDLIqx+XV0E&#10;kK47n1GwFyWcda6YIxucr5Np26Tak/M0R+XIvuNa9GdecfcbUpEgAgW5KMjzPtOi03kltHhcGO5V&#10;73El7PQ8Na/MqSsXW33ICK44+w1GanDKfiHX2M2RQa4xBbcfWOw5LYPK1orIuV9tm6dX8fbDYwLu&#10;nN6XHuI1o83vW1W+kTR50kKz4kxIzjjsRgIyWrkBtrk7nuJrw8e+0NqG2c+e7cu916i3baoUnZdp&#10;0r3B0lnhG9dqtD4qlV99RRP46rV1TwY/VB6dwfm6+4hOSXFxtxSjRl6lV7omuRZV5/MYURIpQFRE&#10;gEKOBJFtZsp9yLUOGBQrNttgdmRtaO6CUDrZ/Ue1+XYWmt8SDYSDjxdYj3dH/kcPcKlaCZbOyUyO&#10;I/Ru91uNJ2Gt3Kbf1tdF7GHGGiSRMBoIM8iWGfVHFDDVvHenZLyTNNiFyBZOPbnHZLz8cq21f8eG&#10;1I119vqbSNttGjwyXLuONIk7uV9wlZgG4YyW2iSONezCrHyK0ZcRLC3ndjR723CkwLD7IszyXHnP&#10;I0Vc3YObxyFW6BD2nkt3kZ3WN72bQ901XemNyhwrwDz2DprK1ls8XbAdYKd2RTEc2vbmKBjlrnGP&#10;LevrCfb2jjsdpmDaQo7ZT7dl71fuqSCcWtcg2DVNBakXdq3GjxOUan7EjfaOO1bb1TVNirkUKjzC&#10;8BNoWCnRpiOokn1ixoEXH230WDEfEBnO+WCauEEUTbIhYxuWpNmbpHrV0UJuPscRWaSRCjS425HC&#10;sowy7SbsMliIvJjDl/Ks7FlBgqjebLptffOrDh01fE8kiM4440M9lxxawXAOvU1GRLeayMDkvG0d&#10;cKxhxmkvD+tA5QkBRboLSjF0o+t5wxsb0iqmJBaB5hZkSNIhHH2jk5jXd21Wcm1N2P2a1WfstN7B&#10;ukCsLTOfICP1WxQbs35c6pHbth1iqoNd5Cib7vdHAiwIlyxVtzrEZNTH3TkOlr4XNO1bPs86gniz&#10;V7rR6JH414K3mJX3dC5VXmT6qssgCjqwizramrc33nbUqKt5D5k3bbZ8ub9YWUcN90uo5ERtV4/2&#10;M9butG3KBfa/5Aebuq96YxzJWbBrdm1vOxNsQ9zvrC44y2Zu4ogFBD8sZb6i0yq5GjAoIIApy2mT&#10;hWLCRpMwHn4r/YsOxFHbGW2RA852vT0HIN30SXszroceWhkdDBjFd3W4U9FCsdoLaJO1VMH+CvWT&#10;/k0N1ta03JcqdQk9BCmKPXyI/XHIiIsCE3jkxqIrcqLLViOoDNlR32omvBLc5x2ao1Os2lwtg2Oz&#10;RlW67y18vj/nC40uy1rftE2WoAXJzW9WsfU4W874xsGw6Jzfsmnva77MahNg7P7KUsuNv3JNhcSL&#10;m2tbc+H+arDjEti9ta7Yob3JWh7XWUe56roG0aVyhW7DC3rkXWNdp+OeRtk55gcvzVo9o/8At2kC&#10;Cy84V5SyNx3WwpvXK9iTNJ49tKKurZQMF9dOm9c52ty5Iu7FyZJt51gDUSM0JNN4oGi9q481JJZa&#10;ibfDnJo0tppmwxL9uV9SE3zHTxbsNzlMtS/5OHCXjvkedWFRbrUWNZFJyXkWM4o/SdaT7YMk6ElR&#10;rBFyRHnUoMyPqvOK/wCAkmL2u2SAca+rUYefJ9Izckc1+wYbktTWIkLV9idnQnKlJLVrJ16miXWz&#10;JPg3LAsTHfC4WuUr7sxZ9b9SXFB6usWRjLYS2mYtNPhyIXI3Lms6u/x7zVq14/H3LVwjz9016nTk&#10;f2Uhw85E5SvN0chkDTMb7AYqx1SO4TD0XaPoL/8A2L2lqn3Plu22mudrAlwqiZJpmZzTdnJeLyKr&#10;SrjTUiISNR5yV8SDHmWdXQyjOHEj1+r7/ea9Cttv2LY3dL5p2TjyHtGzxrmzttZgVjXHWs2O1TuO&#10;eI62HBjwbCC2k6YEJhtlt7pkOFNeN1smXMD8umH8Z1wF+c+rOmLw3yt/iCVLibyzyprjkOpnO1se&#10;1nxO4qyU9CLjDe7fWbXVuedMu6+NeQJInatOJBlxY8SJtERycI1bkCRNdCZXhG+nbG0LrbqoKijr&#10;sCvjq05XMgjjSisJEGY/K7abX7iZHekbLYuxtg2WY2kOc+5FtyKTIZa6OVTL3RyHMRRmSY43Vo4p&#10;u2JxW920na+QWto1rcdDkW9HZTshz911hyZyFvT4MX0mUdggPTPDjjK9fAuECh+H5Z1wl6j0zpnT&#10;OmdM6Z8Z8fh0/FGEdceflX0rgnjONDqauIzVMSnVOQbiHniUvwcmyW8M3Xj6Lgp8dMRlxzPqv4kd&#10;4V8TmRZc+sfabcsHdb5u27T1q+T4u50/JWuRW7NIji4UWH0efl2YUrLNA4zy1tNfD0zlfZbx7UpW&#10;w3ECDSMBn2LONgjGNty1nxnUsHpLkNU8T4O90aVMZAJcg8DoauikCXMiyxood3YMzabYH3mrYGJj&#10;4z6SFBflx1eZQVNqybgi5f8AVpbKTNmWER0zYBuIb9nImE1rsGcN566antLG28GPaI9dR7QV+uRO&#10;KwAr4UxxroXiXJLRZ4nM8R54jwmj6eJzPC507CzsLOi50XOwlzxnnaSZ0XOi52rkdl9xvhfVXb++&#10;02I7SNzTluuJ8Rme4sbiuqP1X/wVoiXwnnhLPEWRhUUxR788KY22gliZX7OdK3ZXxXSG7344ypYC&#10;do4w0LC7Jr/H+pafrVZKp6cGT6FI7MWVhqsoY0QwRgexf9f9QcFVBxcupBzZk2+660yPQWrRY6v3&#10;MqQ6qPvpJhA0x/OyG5yGrsRf+KzfdjoM2wdUGpZZ3LGxL02ko5wu5sOtR7NOQ+OWoLN/BSJLBtVH&#10;xY61+rxJjzHdn1lz6y59ZcWOqJ4cJn9PiLPEWKyfXwuZ0VPwVsiXwnniPPEeITzTfrJRyYdoDbKy&#10;nUZXHGiVWIxITSpith5OqY2CKHjTPEK54hwQ7c6LjXQVQeuEofgaqIV8FueM+OkAmyc7mhFcVP1d&#10;hZCmO3VlDtri4uoMkbeI3XRijSYfa6kXIUcEe+siojad5dAXopIDijjZouQWG3MkGROdvbn1Qcy4&#10;tolCtryjCgJT77L2U6/XWXQUCbRVTx2hi2P8ojWf5hBCUj0eUp14KkOZ9PH9oIc5Q2JpystDSdPk&#10;Ngy8ihhqHX9GKLZZ4m88TWeJrHGm0DtHFAenizxJnaGdo4f78b7ez9GI33CCsuFo2qSLq00TUolB&#10;VzNuisZU28iekQQUlbFMXqifdf6fQDogeNPxD8HxUxbe7W1Hq/ifmvzn5Z488eD8KHxlcP17ultE&#10;Y2nSNsO7pIsqZXtR3ZLzi40x9gisBjLP7moQ7ZUoVdIGcNjWg2kc0YLvEs7kTCd6mbyMr7Cy210p&#10;68SXC4gjJCrpTifXdeQYjkhFx1ElJ4vFnLrz8Gx0blmaCt8rU7rMzmPTkGZzhqLZ7nvjNlkOcr0m&#10;aIuyvGmONfPhXPEueLPFnixxvoHZnZ+Kt/PZhAXd2FnjLPGWPTpUYtS1mAr8XYIlbA/+5eT5Njx/&#10;xxO2A6CNE15p2NDlE278g4nb859lcMu4vxD8Gw78dd7TAEVnE/P8Owc7BzqiGHRMnGjMaiiLIc4V&#10;3caq3uNgiIxIJlyuXHZaQheiLIj7TyYOrN71tVvtNtwryx/jceytvIrDivH5SzyquMuqcu6dVlj2&#10;B2AlootUrdPw1Y/egTD/APSTHCGG88WRpSg+099iRyxRslXzfAgyYNu845O1l7HIOsP5Lq0UYlej&#10;BPNf7nhxwEEu1MUUzomdEzomEKdOwcIBQfw7c7cJrqXizx9M8eNsMqVdBl2WUPCO6WTmpcX29e5q&#10;2rbTSu/4vLsFWul1ytuJ1acVU654s8SZ4sBvo262uND0zpiD1zwpjbfaXxjnTxtguNhgU7aYFOyu&#10;KSMONSwTJJi88iqOVewnTt6Xyu7Eka5yzrd5Hj7noZt3vImqVkTbPYOO21sm1v7G7F7wWBOKI9on&#10;L42j0OVWWzC2Xcv8iQIlpWVWch8xxCa2G3dvLPuLpom4rrMvVN4C0qnkkOvoTzaR7Jxl1Ccec5d2&#10;pWo3+nVenYGdo4ar3YSL16LnTOmEmduSA6h4kzsRM6Yafo7FzsPPjPjDbJS8R4Qki9FwZDjDdLt7&#10;lbJY5/uteY0j2B/kigcnaVYxhvGZtbDeXw/dDBnB3LbNeXtTO1M7UxptFbda+VFQzrjPyXamKKdM&#10;JOqNtdFbaRBbYnqrcaw6HBPo4wYKiKiYiMKjKtME3aOPrHmOI1/MLDcmQSszjpHjr4xDEfHpVXDF&#10;acDki8abqOZYLmWnMVcyF9yVdXE16Wffr3Hu17vIofWR0Fq+D9Nr0q9Cq4WJQV7Yua15Tma3ZM5f&#10;7q9rL3IeyRb2y/0X8vwL93zjYIoeNMkD2njQqWeIskNL2eLHG+0OufnnhDPCGdc64jaKniHDa/V4&#10;sZdisA5AhvKy5/EqNgUnNVszoLzj/ZnrKorlVyD4VxWS6eQ8iqpuWUhWlq6uRNht1E1iOXaBPso8&#10;itPoYRzbDouGJdrYkuONojLZOrjZudaDWzt5tjxrGgV1yywwbrjhGrYrHYbdVyUy0ptMgSR4cLDb&#10;iBgNRnXI/kaFIrHeoouE0CiMNsMbdls43GaaJ1oHk0TjrZNzk6D6/alroNQIsUSYFRiUzT6nrXYB&#10;15iSRFw4QBljT19pG3/1y1W/XbdC2PSpat/HjLPGWE2nd40ztJM6Hit92eEMIFHOjmO93b/r2oWG&#10;00iKI9eiZ2pitN9fE3nYOdo44Kd/RMcjsOkICCKZDhgDmMRGEe495DfqT1PZwuoYUTjUBiYbb/RE&#10;SJ/yMQoDreg0FK7W8gVMGFLnN+SYkf6jKknkbEHW/rZJjqjLTSIjjXVhtlOoN/GobNJoZ+x8klY0&#10;9pJJ4kBCLsVXXIniFR7ybbxqMTiOwjRYsYhfbbww6N9cT5z6459dM7eicRcGWG7HS67U6/DbT9LI&#10;fpEG0WAnc6bXUZkZUx4EEnF/S6KEkpsUS616qv4PKnEc/Q5XgHPCOEyPXwBngHPAOeAc8A46ymeJ&#10;clB2tp+Y/m5+S/n/ANTn7vw64edchkIvONzAm6dyDOqYfH26X9vWVsdpzOvx4n2SrhceOn2h+oiX&#10;20TLLCVnz2srypGiwzWBDgCkhY7ZmMd1g2hBDcPtBAwQcyU6Uxxu0mNNSHCMIyIpuB2Yst91TiFk&#10;VF8vjaZBUMs7BBYzcdSkR4aRPA3iMh18QZ4gzhHhhdvfZYZYYRFVWWVJQaRBixHHyh0jrTjsRwkd&#10;qpDmSqSUKy4MlsVRRx5ttxZDYCllT19zD5U46lce7H2pigPVQDEZbUXEEcU1695Y4ZJjkl0UckOO&#10;jn5YqdcJoOn4frzoeJ16YQIq+MccFUXoWA3354Ayd1jR3Jk0Y/HmvTra40SA+wzJYbjksdvujk28&#10;46IR1+486og8UQm3PKUU3UGO42kAXFKU255YjTnc6yiqcdSwIRtK2602n4Pf8UVPlxrvYZa7nWxb&#10;RjwkbjTBAHZjrBOC2w63gqar4s8XT8OKePJO/wCw1kSNWxAHuJlgVIBRFroKynKmkbbRK2IihEi5&#10;LbabV3teZmQ/K1aUbzYuVzgJPjG1nXOSNKi8ganLiSIMrOmE72o670xte5Mdx39qf9Cp1Tx5488K&#10;54VwkVC+fx7O7PFnZ2Z1ywDyR4EUTThrWIZs1sePFCxXyuL++PIdiulLdkpEAQN+wdRO8iUJslJF&#10;iCxWq5+QmEyEhSZFpl6W+ix1fJTdlyMKqN5fGmdiY5EFWV7oxR5bsiPFggZzWEBYhqL0mSqADbZB&#10;FcIpLqKmeZO7zHivFkCFKs5vGmlxdH1pltFAE6EyD2V1Y86VVWDFxsVFXHBRftIOSXicJBEREEfC&#10;bXq5GtqZ0Utfzd7RIXEJPY/RxrL1R+e3DjoeOxUTBHxiTyphSSLCLuRR7U64q/HcuIXz3JndnXOu&#10;Gwiq4pArLbrrZMvjjQ/P1Y/arTZqbBCitOmQrLZu9A1VdcqupNI5MPu+yXViEhmsLsVR8WRwB1p7&#10;xNrDsAjv3sqcppPF6qadxkxMpLbfcyLbTD1r0R22krn0ns+k9gNErD0HuWNC7G2xUEfTvRllEd+u&#10;pt+RBSA0Lb8oRNAiO/Z+vix/j1z0cZVky11wSEUiteRaenOQ5GrmmUZHohuKgr1JXOqi4mdi4wSt&#10;lHNXksq37ObFQuMFKAEU1Xu5B1lnb9PeaNl3Ex38l/I/xP8ALETqviTEaTr4BzwDniHPEOePCid2&#10;Nw5CKxr1pKwOPbaUS8ZWvjt9Gtq/AoLZpXIVhHEGn02aHZiFOrvkxGOqZBiohT/GxhSRdNJYx0dQ&#10;30q46RZkq216bXSwaxqOfVqKQ5JjOLjDnYoNQ0UVrER+awwVZHCzV55GZLDYuoag0SMKeDCNQCtM&#10;DVwWG/rk4axVdabhEBGyLbTY+RYdS/YSNLoous68LioLP7tYqVmOxILUQQFVVE+CH9JdFRR6ogJh&#10;MGatxSRWm1FTbQ82GvFwbyAkaVIb6ECdC5r1P/Hd5ddRpUkiqGaFjxeMVlCR+Au3wrjzagOMp1d7&#10;MUeiC8JKIqWKyGEw+mPR3GQ12ok3LmpcWda3XdDp46TNcpGXFrKhRl6zSSUk8e08tNg4ljFBc4m+&#10;zZugw+w0CgqPp0yVKKe8+68hIw4JeNVVprrklCbJmxdQYqG64I9uLI6Z3+REZ/X+DrTbq0zgxMlC&#10;25J7iFBVVRr8m/yxtsDx1EHGXHfLHcVFV1kweJsE4Npiut2bRe1tTVyNHQz1ytYjQF7MEUTB+RLq&#10;oEBdqEqIBdVAkREMcDpi/wDHZNC+1slajmTI6tGDfz7GawdjrMv80/LJHUi+p0VFXpjw94+HGmu1&#10;zri/KNs/INfAV8yPjN4kLNW1yTsE3W+NoMONWVTUOIhKxgPE9+DuML8EwMgBr4wI8ywLX4sNpDL9&#10;Bz0ZjOtyoqsvsN4+0hoEJxHI7sZgHZbJZ3q6TYOCvkbQRdbLOvw3IczzSFxX3xKJIiOi4gd7WI4I&#10;YCo5j7UgU71BIT8AnZLjQ4kiQToo919dKgGqLp0yOyplrMP7L8btYZFFJEPpiPJ0+wXTy9U64hLi&#10;uKuASioODjZd7cxtUy4jKTdzG7VRPi/rG7qmu6yRW2aKiZ3Jjn/cE/HUPlC7kxTFEQgJAbUsCI+e&#10;fSfRXOkY6mlnWg1Gj2tiVbwfXyG6vjyLTx66NNjjJ7/OLeL2BnkHP+XGgUUU16PuylXySlc7kxST&#10;O5MdawIA+CQ8UXPMUgo/5SyIV8h4wpOF40wERs/sDhPCQsp8p+1trorTeOwhUIMIVcmB45DX5uCq&#10;k08ICcpDRwkcxoPCbhoSNs9rucVVw0+hsf7pQ4yE7R1jddGFEBElqOFNbBEsmixJjZK060ZIPXCF&#10;ETET8Bmo3j8hs0sW/NGtIvchiouF+XsRraU27o33J4sdaTu8aY411zwljrS9rTSpkRlDedVWlahy&#10;n84/43K9cj8Tx6pmBpkeCrcMBQh7Swg7i8eONdV8KrhiTSeRzGTJXHfy+c/1+F/A4jpIbqtDIb8q&#10;iwY4w04mK22mI1GXAYAFLoOPut+PvXENVVn5UGzIRjGOA1jzhokE3kKUhm+ComKYdHCJEabkHjSK&#10;GSCE22AczxkItIjj1DGGPTsIIlpVaFhcPsgLj7oIguCSEnlRIxtiEd/ujgbZsvKaL852p0ee8eSL&#10;Xw5/MCSJYtuY5JQ0vGAfamMqxINzPZDXlstKbRRBFTCFVXsJMeRU/A21NG2TRIrKg6xBelSNL0l2&#10;UdJQs0hDLR0Zct5UiOuqboqrnXpgK0qf7OOK0mIgLjMRZGFCAVKKCI806mCJGR/oM2zaxWXUNXFH&#10;JAd73iyUatvMvH08X2cZgJ1ejpHBwO9HIq9Pr4xFUnjieLCeJpftrn2ywF7sa/c7/wAn4xjQMePv&#10;xlrtcb/N1OoUMRZV+yiDjSormhtNJBcNTN3uUmhRE69Mb6HkUEwo69BFQJCTuQ/l1pSRymdkk9RO&#10;ASVT7SqKikx5UG7bRXf9durAudWfYcae8a4IqidMdHuzxpgtp1bbVcIFRvTKF6c9qlKkKP3j18g5&#10;5VzyriuoguGmC4nTyJjYo5jLAqjjwwQ8yupYPugx/JLHyRuevw47PI1VLtmZlbYRSASlylJCFtSH&#10;xpjsQXHW4IpjofWxmSqrMdU22Q7lNhtW/rt4jKN4jyuZ9IHV+mufTwRUVa/N1P19Fz5T8CJRxnoq&#10;kgoIL89RLONa8Z+8AvXI3/Jp0UhrDJBJRJEgwSeS0dnQDetLcXq20mEdW+T8KYCiDBD5fEXm8TaD&#10;Okw4Tbd5Uul9yC6Ent6ym1ItjA28/LE6deSKb+G3fxpjgKhdCxGyLPCWC2oq218V0VJErjfW20ae&#10;VIydy4pLndncvUz6o658CaqnVcCUrONWBKIvDKSQoMRdi3J6gG95KdsElTrWa9W/eG/1Bp8qn+RP&#10;s8S4+H+yEYiP6qon1sdZUM7CwFVte7uxWe/GmFFV+A/6FYRc+umIPamP/v8A+lr/AJOCWEe3oB6r&#10;CbFSo/G3Wv8Ay60XaaWMkxJHHRbpYLxN0NYgCy2xklO8SBG3FH9TxOGNzrh3QroNvFT6c2vkRpwv&#10;MuMmq7e2oLjnwPPVcjO2+PPHnjzxdc8WOM9cn/DGi15G7qbCs07TfeX4GwjWOzUaUz8hf9HXPyTL&#10;uOUqu2bjd2UE5XKSdVEqbBQOBZQUaQk+uOTAQShRUcOXF7XvrrkplRXx5P8A9puISGsZhDJ6P2I5&#10;0RM6p+JzVE/vLjLnlbx/93/S1/yev6J/mbBIpx2RBKclSA/+bRKptudFCUaI3KNEWye7WpHcrsjH&#10;1XtaQXmSjkKCgYoiSSYDDmOVkRrPrNKm+L0dRcX5Hn+KjmePPHnjzs6Z2Y20hnY/CcZV7boVrHhr&#10;YTYmHX4THLAXEeaV9e3sRfx+Px+c/SqzZcZYm96YL0V6vSHF4hujmttOL/HdCwoquKkQhxEUE6jk&#10;pBJXhFMVsTVGRTBQhXuJcIUUezOzOiZ0TCbbUvE1jn6S7ixVVfwFonMaifMiGXjahF1CGTecDdo7&#10;iz8nGRXAqwUIL5L1aROvRFxDIcF9cXoqghoir1V35br1/wDTn+rHjQCR8FzzF0NsDR4UFd7dRZuL&#10;8JzjHUqTomdEz9OEqCv8i0mOze5NX0afcStMp4euMvSI0vEu7aAMaa08kuM6edgYiJjgp39uOCvd&#10;2l0bH46JiImdBxxB7VEVy2jMvVe1MmzYQJblcMbcGHNe8S4UgWy+2GPvoR+VcMu7HsjihH4wxwBQ&#10;MROq+AM8I/iv547/AMmfGfGMOi0rckcKSBC06Cq4aKzwafZuzbCkuu686+202TLDqIuIfZgEp42K&#10;krcMlyFVE4slqKzj/RMRtXVYAmhFwVWwZUCBFQ0XBT4sXQZa2iYUq3+cP9vNqf8A+s/i6CmMWtcl&#10;yKLjw5y6xGia+3GnVNxMt9p1LVkLf7q3dqlMCKSIj/rnjRc8aY43+vswk7c+Pxc/b0x4fIzyBBRq&#10;0lPkLMWykNa54zw4UcscitDjrAd/gHGmB6PMj0bbQCwkQk8TeOAIto5IRUed6dgZ4wzxN54m8eaD&#10;yeMMcb/V4yzxriCaYKuKrfciipdvCrnj3xswRvQ5rDtZNNCxcFgVViOPWJFAFbb6J5hbGWw65Idh&#10;OIMdskMpAMYJNFktBfH66dUjdMfcVBvZw/XmuCs3HF6Bzo6v+NdpYCfp6JjhdhaylK2YbbVVEG85&#10;DVx7/Jn7aFQcfDZv61USaaL9AGMcYVV8TqZ4ncRs+3sPobbnd43ccBRXtTCRE/BURU7BwwTs5HV5&#10;bWcDnZ3L3eAcJvoLjKdFY7l+r1xY6DjreOtoH/Qg96vRuxHl7c71zvzvXO9cVev4dvdnZnZnZgtr&#10;1abw2+wOJHka35fyizp9e7pNjNsI5/pVpeqj06wmlTCUGWnpLjjrdgQos4VUXG1CVCeN2KJNC2vX&#10;EToUl0RGfIEWrycZC4amYr8OJ+nnk0+n4sMe1ccbU1RyQ0rT8qTi1bZlVNx4krVd/qqhIm5QbY3Z&#10;YY5MbVfKOeQc+4I590c8wuZ3jkhepfONghL4hzxDnhHFYTt5Hif/AOVsI/8AtYLgdegmix21xY7Y&#10;L4Qx1oUV0U7VZFxCjgio2OeIcBsROQqEL0dFz6jOfUZxYqdfq4TfZjhGOQvE4344uPo2Gdx5FTyO&#10;i0IqgiecftsxNyFVJHfz41mKr7vQlaLoTAoZwOxcmPOPOqTg4PnNUYkISI6qEjo4h9cSSqZ5EXJr&#10;5CNnMNxNqddCP84A92K2iJzrL8l/hAhL4xwkUM7zzuNc6udAE2jejq+7r+221K9rd8/dnNgqA9Fz&#10;ouK0iqjI4AgKdAw3o7K/bjLkU1eJ919lJN+3BCdyTGYNeVYjLbtbXb8uyaHf1xfwooL0dwVbMwDy&#10;ljjpd3kLFNSx74AMP88+cMlEBcU0VpTTpnTPGq541xxpMdaTqAEidp5FZJ1fplgR1aL5xF6Lq0nx&#10;bIP6VIULNOmDBvyHt/CG4omzJUQjNA7GGuvagoG10ILCt9UsTkhSxstZtUOWlpEj5GlHKVTTpYqv&#10;dK69+yTTkT0+MROgumADyRZfy+49mGnRcQO7PFnizx4630bwF7C0XYFbOHcR5DP+v5/gmGaCXlTH&#10;Wm31cehRlttxjUrdxyi+o2e8TLdpwJLyMEEOWlzd/Y0flivrVe4804rp/wD3SdiKrn08Kv7lOCg4&#10;LXYjzaoKp2IQ92Cwir9VMciITYwexEJWk+tn1s8aInZj7yg4LHmxqKDQ+IcbEQzux0v09cFEIqwB&#10;Zsohq6mNOEw7Szf5KCidSZDtVsiFElq0vH26RiI6ypm5ccPapPkSeA581wvW6yRdh4tqtdfNGWUb&#10;cJMnPEZXc5uBEedV94RTon5bZYDVU0k/IYuiSvsp3+FMaZTCBAXvTr3JjiCbf10wo/6aeWUIoG6P&#10;shUbXCs1M6kG35cNpv8AnIiLJu4IZP3liItpyTJdO12azm4cqeRG2TyOQjNI4vsi7FWRn2Tq1iz6&#10;aYETbLdNaCMA4/GAnvqDhsCOOtdMNpcdb644ymeFMVpB/BE6q63hNL18I59cMNO0/hcdZUnUJQyO&#10;55BySpInc5kZCJzsTO3txpzteo3EOvFEJEXounXa18/9PQOvcp9uE/jDn6tf3+6ghV8hwjbZ5Frm&#10;x2XkcDh3OyTbR1CRUkPCLM19Qb2e1clS/jGQ6p8ZzdZORqR7/ia/eTYkvhHGWeqOsr0cbUUxE654&#10;8VtO1tEBW5fakCVJjFJu7Ix/yuY3BC8snnHpN7IcSBcSVYgToguMy0xAkNi5PdbcRJDrKMT8GLYO&#10;lUcXW9+5V+q1vNGN6qym9fdhyJYhEfaJyObWSCTvNEJEZUkkSGwPqJj0THR6h41xBUFV0DwmlJVU&#10;EQpDY44PVVVBwnQxwTLIxeERNCxARcMmm8YfZccBsHMei9rOv1LtvcwGPGwPUU6fDLZKmtTUk1aK&#10;mKvXFX5F3sWHLFEZlgIlIDufd7xJO0nC6DKeJE2rYQiC66bxgKLjH7lznyzBqzKWDoMtKRC4Ap5m&#10;8CS2OOPNnjydwjHMsGE4mK0g4Stoi/OeB08KPYNlHffHIDDlnJpePZXZW6rXNRA16pDHKGnNXNYp&#10;yWXptc609xgTj1No8CI6moUZZB0yjbmaZqlGqueKsF3bS/kqrXGe09Thm5b6y02FjTeORIhK3jjZ&#10;9Jde73MtkheJcVpVz66YUf4KOoIq9uGrqI4rmL39rquYHXtz/wDJvOvQSbQ8SOraiZhj0lzwcIas&#10;8Rx+nVPnERMHqK6YXfGjM9zRNEmOCoZ2qWMoaYiOdWxLuIxbRxwfLJfUc2bZ1rEkyDkuCPdgp0RF&#10;UV7y7uc6snrr+OUcGOreCwpJ9bPrZ9ZOgxO5WoOOQe0HIqphxFXCi9iKvasgPmjolnpQaFEjA1Ca&#10;YZREH8HPz/FtVQmneuNPqhUF85CautwluqxEnHTNtPNoKzEya6Do2cUHXrKvdFY8PzOSKpvxS4yM&#10;OqSJkVPsPnHJvBimQSWkx6NIIu2O5j7LAIoxiA2G1V5g/J4HMVhxCACTF69Gu0VbOOSG3HXNI0aT&#10;t1tVVcavjIKCKkoqhfpT5TTHVaGISk11QxOIhJ9PsxtvtXr1w2yLH2VEHCQBtbBxMu3Ddnrjfzn+&#10;v5fhyjTFba4ygeFyMbmNtI0PRjEFlVRkFxiN2mDbY46jatOtY41244oPI9DkqUeI/bO6NrU2Chvq&#10;2vmfLOqr+B9evznXpnkBMelMtBFkNv42y8iVwEaHBAsc2RtmwxVTpJjqapXeUrGjQ25VO5FcOORj&#10;a04qD1SiqkNK9x1DkG00YNORuqOxlyPFUssIypiNKieNcNlVLwFhtEi+Ms7VH8Gv3apqlltllrmt&#10;wNer+xQT5zomO/8AEwZKmooiZA+Y3cqK26QqHQhRoVUgABJ9oEsLJrtsZqmMlPi1VVmYiqmCqqKZ&#10;8rk1oX2dkiuU1+1JJU8iufg3+9v80XoPfiuIiOvYp95PsJHUIrr665pwwS6Iy0nVUzp+B9Ovxjqo&#10;iC2po1Wk+TdeTJNun3VraBkh7sGZbdd2zqmIgKh9ouvE2rawo74WMcmHJvlJt4STJjZvM1lc0gvx&#10;YyC7FIUdAMaiGGTmOokwSKrSJhgPd2DjjY9ewcdDOw80zS7XbZ+taxVa5XIiInwuGidFxevZH/dp&#10;id5RiUW8/LAcXoJJ0Muo2Kr1kl0yR2qMv4y/a7Huip+Aft/BR7l5gokSc1FDHgBo+qY38kHwrhJ4&#10;+pYqr0cUupK4hK5IlO6rrzklso8hpCB3r3AmIirnaWL8YZD17hx1CJIbRJjYgKITRqzCBTjRXuyx&#10;cRtHiIr3uTCMULyDgIJg8oBkmQ2uSyAskNCYyWBTFbRs3XUJFfFlXJvmwo/kxySJo4nVXWl7nW1w&#10;m07vGmONp18WeLrmk8bztndqKCFTw+3sxOmfl+DnXr1TsYRVPRmiU4yJ2Eqqn5L89W1VMP8AKd/y&#10;Ph3LLaBMlAhLbxgeiSWVFfGmCnREElxfw3qtG01ocdbUi8K4yHZ+CZ1TCX46Y4Pc3rNcZHRNEwy/&#10;YEaSJBGoRlNWx7FL5R9PkwVVRsshtmhMtqqq30AW18lcKgjcpAY2exHos4fJ5Sxx39flwppNBYWx&#10;Jkm7cQktlPHLBSSVPVUSYRuOH0xV8hOsizjs/wAStyCJWl644Py6CIqgKr2Djop3dqZoHHI2ZQoD&#10;TLTi9iqvX8E/B1MZb7yjtD3akx4wbbVBRfjpn54Cp0I0VJhdxqHxLQVwoImVnCFuHOYJXiikIkCq&#10;XaoiTRIgoqrLjI/Gs4hQLPoi50TOn4JnTC/LquJ8rp1eJl4RYbRhSxISFhRRbbc/MS6g/wDmAqSI&#10;0uQ2lQ2gTFaTtFvocYekZ58gY22cvd9o+nmFMJ8O7zJk51FedNMI0LHDTHyRUdw/3Yf7P+jtJc7S&#10;wxLu7SxxtFXjrTU2G0jQWozbfb0dE1IWx7DbQk6YvwiKhI0K5HaNM1UHBFpVVU6piKmD84nwoknR&#10;0ULHWUx9pVNplVybANxq7rHI5uASj4/nsVRUVXG2u1wwQs5NrVr9nQSXFE87TztPG0VC6pjvTxgC&#10;njEQyPS4ysFagpgnwnXHFVTT8nxVXO0sJg3CjAo4BISfOJ1VYzfUjZVxnb7AIlLGsPrSfnp9osOQ&#10;vd9kkV97uV11VwnMed6J16q7+R/vw/2f9AN9Q8a4bad/jTIlc/YzNSoWKKmGJLdWu1iSuW1e3Fwv&#10;zM0EJUxmK23Pcs3GoxNDDhq601VSWW6KH42VRAzt652iiiqIqqvQUJFJPjxqeOQS7hjEKC2Q5dwh&#10;kMWFa/GIwUCBf0K05iARKDR9+0cN2nJZbH6w83anCcjusOePrnjTCBETpjidQgtd5wIIrJqooRzf&#10;b8ifl+Dn78UOq+PGI3kEW+zGV6r0xke44radUHsZ5H2g1srNlxpvHmZBr4JKYjTiZIU0Pp1x9Oi9&#10;iFitCmPAiYoD3dg4YB2djedgZ0TO3BA+3scw0JCpqW52OyofWDkbjOHEqTcKtroVfDsLgRSxeOZg&#10;15qlhBdZbKuJ6QzBRpuFCffe13TpcxdR42hbO3uXE+xaCKKq58oX+qESF3IuIvyXTO5M/POgriAh&#10;I9G+a3jhdjob6jCK70Qc64H7kRMo7CfWSvX7mGGdtv8A6qcC8+xOff6w+U+N48mG9DkNtNkvgYyU&#10;yyLCtMhD1ABeeREHPIedc645+/HG3FdbEjTo6zjS9xMAKZ2iudncsZrtZvrSRHDbijSXGnDeRY44&#10;qo1hOAQyJYiRvecs6dc7MMEVHmuuOB2p8Y507OiZ0zxJniTBaXp4lz1S9KOQPZq04M9WeG+AqT28&#10;0S22qpDX3KrLZ2V3kZPGyQKTcNO10IzbU5uKL4tEZaVrxWVhu+pMabxjx5zlbabYcb8galylRcm8&#10;BU3mmwJdY/3J1VUVcXqidVwVXtQumdirggiHrur2e0Wlpp8DUdP3uc+uwONo26qdE6J2p+ekVY3E&#10;240+y1aXwV7G32ozNSuajaaj219CtB5/i8hcb7hxPuGS/wDt3E/9Dpf/ACr+f5Z0zpjnXv8AyyQ8&#10;LbcSyRX5Ro4TKfra+VxkkE5VijMfZr5SJ2OUtBqFHPrJ3yUJcF6L4pMZp5HIspk207VIo6Z3NY4Q&#10;qj3dhIpL4W8Nlvs8QZ4QzsPOw8RHUz0s9Rb/ANm9207UNf0TXEAVDbtdZt4+4es9BbS5nrvqsSs3&#10;7jS60Ke6JoUKY6ATrAyLxE6v8e+C6G1cSZPI9Ss3RLyuSrn+tt1Por/kndrMbXWNp897/wDRGq7j&#10;Bv8AgfkfW1mQJ9cZOCWIi4I9E6gmVGp7RfvV/r1cwK7WNv4T0Cs2DYKi5q964kr5o7lTLTXJdVRO&#10;7rmnbK1rt1pb9DyXA3Liey1DZOG5W4aBJortq8r/AHZ9WNf9idAtqu1orR3vNtoXDbq3XoTlWIyY&#10;sZVckqRde4sUBLOwMvRsUepo8pJRNtqjIdVjgOOCQ4JNlmw2Vg0pwGJaBHYbVUHp9JruktdCOE8c&#10;qHANEfhtCk6IvVuK8S/TdxIxt443jrfamKnVPEueLPFnhzjfj275P3vhHiHW+E+ORDqoMkhTGEdV&#10;aplU3HR49hnMPr0xP1/YtQra+RKa8aa/SO2kvhzhhnabMPX3T4WvaHqWuQbXebnWNfuuWbnia8u0&#10;bdq1cg21rKktqua7td5XSeINuHbKDbvYv18gWk7kH1FtXq7jv1s2AS4r4TafoNM43rWYthHhN+1/&#10;K22bLttdIdZDhNbGTsc2m+xVcpcbSrSGYEC12vDNq5cc47tQ0Ul/hLcVqdl2IGdhZ4+1xsQrYhQF&#10;MPMn9nfAKaXyGLCEUeN8sRuw6P8A7GJ/3q/nn+ifpVRjuspAbAmA7wab64AIJPRujNlZ/SOzsm5B&#10;O2ICH3c+6nVJbXa7HAlFhsBWQbaOOk8pMiWJGbTPrhkuP1B2OfV6Oa4UZETxqikKiiukmeU88p5/&#10;UzwcNpbAnbjpEGMOEjPchEvRUtm0UrIYxMc+8fjr8pK4nn6fU5kEeDa3+AS1t5MvXNXfiszfYva2&#10;No5GhyAbWhmfyaMKUqtkOujCrydnSeJqm0d1fmbRpHHt6rhyW/Xa62ytu4X8G5Xx57oz5TP14vst&#10;RzZe96ZxptFtM404kqEoeRrDlXWLKo5W5EtKvYmAGzprP6NZKYOS/wAF69TWDt1plnRbDxpVuWOq&#10;6xVpFMERFZjJ4vbrimJy5xa/rthXT2a58VaiSO6DIciNRmQB3zGqgilnjIc7cdXtcF0URZCstxrh&#10;0nm/GYWExtiJs9k48ayHlwgIl6JnTEMu1xn58XUXWvlwe0saBCTwjgMAuOxm0STFDxOROqFF6q43&#10;jjKdfpZAo5VrP9cOJ4fDPDDQqmOh1QlUWe/oqSEUbRl19udV9p7hqcS/pZ3GC0N5q1VTybzTuT+O&#10;K23tdpbZe5S0q136p3Pg1/VQ1XWtUk2F5VV+qzDs3X49XZTK+FU6+/NuPVnW9nY1nmThKm3mk2H1&#10;c22hu+HuIKbR6G/r2Ho0Oa6sPZ1OVL3PjzU9pja/x1VMVPLsaw4Rm1t3sfKTVtxYOnlP6vzqbW37&#10;FmHojbece8eXr1r/AIRYX1jqlAFbURG0bFuU45KZ+Y26Co2/unw5H445obr46YsNjxoygYr3bjba&#10;4yzhB1zxJkltEJ11AQpXVqJKVZTTqmxdT3Qbnkb0rxJjjaIH4dqYSdcU0FSFCyQ2qOdmMl4k86YT&#10;yKhKRYrJFjkb4ej/AAUMiQoPXBj92f15cNByT7AAnUETphmKK4n+0S9FA16mq9j0Npw7jXppv+0e&#10;xVeg6a1yZtYsNWVhEleqNhtG6RuXrUOL+N7PZtm2nZUEopcOVdXvdlW+stxNLm86fjPYPXiBXb9J&#10;o6auoa+U1Edj2XKPFTm73VbLp2vpPLFe2GIy/t+61WnPci8w1NHP4Ru9u2Hj7mbgau3HauKNCY46&#10;pvYTnCHtLdPTz7d/SNDcj08fjtpmLw7qoU1DS63FXYGKtEbmRlBmtf8ANYsqgMbuJK9/YBxie3cO&#10;iJJimqA4SmhRTLBjqmfCKq/OPihnPgqAo2qNtksZ+jtGnhvZbbpSGR6GLYo4okHgxWVRPInXHP34&#10;633n4EzwZ4EzwJngwWURXGs8I97zArjsJ4iCE50/rY4kLQuDW06Cn5PudDacQ2pCK0bTzZYJ9iuI&#10;SOWD4FE9tN9vdw5BsZTkNhQdVPRmonQ3vbauhX/D0AWG2JYqOcIRbNeQNesoNzVe8fGdEmqafdz6&#10;289ntntYvG8LmblbW5fHcJbDcdTu6++ppMZiSxY1dzAc9zpUuK5qex2evj6ccq7c7tk2CMpnl3Xt&#10;rfrbriWzctdD4kcbCl0ZI6f4+yjOsUqtw6CqFuWg9EsVQGqFQW4jvqQbg6Rz+UKiLa8dbtrErT9r&#10;NVUfEiYLA51+Pjqv552dxz2erJioY9++PJWKEya4+T0R9yMkCQiuMdG/GuK2qp9MvwMCU/GWEPRe&#10;iYSiOeQM8gZ5W8R0MJQXHWiJGWH0yO3HUeONCf3zetXoIGr0A9OnVEyQmVz3Vy0b7QRSTPZnkrkf&#10;SpnrNzRO5CorllEge32iWtBusODKvbCq9XKaXVaPozHEmkcq8tbFyPub1XO/kpbc+LL1XZr/AEiB&#10;wrz9ylrtjuNLS8p6Pq3prrNHsHthHs3K3xtV8+lhrui+uGkXuuyWWzIWK9DL2A4Vh8oafuNPOh7V&#10;6r0c2z5ZETVNtjo8xC4+bmTK/WB8NfrytgdGOVUIG2osYGzXp1nMeeNqqOSbAT6N7F0ctN4cFNV9&#10;2ePnqPaF6oiJioXb1T8Pz/BCRFk9HQkV75KdBPI5dTMaBmilG5CrGmhnxIva/EdJf4yRn8ZIz6D3&#10;XF/PHP3Y7+eL+Cfn+DbSqoNoif10aczsXOradETC6KjydQB9Y8yzPuhbTu1BpdFzby7oXN+rVpV2&#10;vscX7iu/6jzlxDD5E1ji/wBWKrUpMKhYjhYwGZdXyfxbI1LkD1p4Vs9hcm+mGpzLD2G9bdq1CSz9&#10;OHL9b5Lk/iomhJLnUKi+a5k9c4+y0fD/ABrY6tyFFrIsJhmP1UG0AJTROBtvpjxttuzaDwzqGhzJ&#10;DaCMyKUo2KlpcYrW21FlGxNUXIoog+NEwi6KhZAkN12xnIE27SQj93v0wfpe2OojtvDCdFzr8f8A&#10;Sf7sc/PJLflFtpRVHBRZHjPCjCpfVb6fXbRPCHXyhimHXvHDRSVSRMcJFXri/OdFxEX8ATqQII4B&#10;ton9XerdmsD+SYf5EnVLNOjkJ37NbzRrk/bKG94q2OmgT7CdGtPSTc7O0gOQReTwiCEidHEAg23h&#10;2p2va9a16LQRO3omy6xTbhQa9678T6xX10CFWRvhM69VXsVPBHdcBB6soI52J3Y20CG6yhE60uJE&#10;Ho2wgio9qkiYTYqrSqIqq9HyVFF1SXarJIe1s3QpCplKxttgMrXb9ziNS4G2072ubT8Z1/6TJELu&#10;HFAnM8LuAPjx0BRLB9EaSS4uLK6D93FmKqIcjt6fiP7HMX8E/DrnXALofmXFeVE/r+1dNc9ah+Ed&#10;/NS64S9MsmicaoZXdJ3auGLaci1Tl/onGnq83vWscGcHQOHIAtdUcjLnhRMcHtPxhkdOqqKdBRBU&#10;uqYSoi/GKK4nygIvcyKdRQsHqiD+XVUVVVcUeudqdcVELHW1RSDG21VXAVElmXkV3ot1YOvbo7bt&#10;V9fr8gabVtPR2UzYikqZ7Ya1/jnMn/R3ImdyY6vU0XpgPCCJIDCdbNZ0hAaOWTsv88VOqePPHnXO&#10;v4iv+251XFRU/HqmfnnYuIKpn6sETcLg/XGtT4l+EF1eom4iYZo4jyfIOHX2V/Biza3QpEh+wbAE&#10;xheogn6fnDZEsKEhY+x4lZ+F6jionVU6oaL1QDVCbNMQFTAa6KIIIinRERVxERU+M/P8OmfH4EXR&#10;VIVx0+0nz6MyZHmdly/Glww23sJvPbTd75bDLCJXsUGv01eU0Pe7WWzc6pnVM6pncOOOL3+Rc69f&#10;wkEaF5iHLOwejiMkpALHEHkVOogar24o58dP+l0eq9mOAvTsXGBVHPx41onNn5Er222YqdFxxF7H&#10;EVM8nRSUemygQjtOzSo9aNq3VbVGkty2og9rXlQM8wrnd8dypkhpHAQexUcToppgKi4AIeNMCo/X&#10;DPrhisfCMl17FTE+E/P8f9cXp1XDRVwU+XRTra2CizFeJ0r50I7W0Xirb63XxtSo+PaNy0nbjaKe&#10;VNcFfS+zFEOxcVdVzpi/ni/n+Kn2jKc64RqS9MP5Ef8AnY6rF7S6qBKngXp/0iHdnixxvonjxA6L&#10;+HTPSbXR2T2WBEXAL4U+5JgoK9cJ7sOyEX47XidJbAqqNxvsJ2EJlFQHSXuQ+mA6vUSUyVEVJTBC&#10;SLn540yeRme3OwRQv3Yq9MQlXPhc/wBfx+F/BURVUcVMJ5By6uBFTecdyMPRd0A0pKeDVR3XSd2e&#10;ziSIlRU6rVu3Nrvc9KXWdnpm5mqblTHru19fxVPnp+MgumS3OuNL1XD/AGj0V+InVjszs+Fa/XgI&#10;nbjn7sTOq/8AX/WLrn8hzI2ioCJ0RS6FMBfEJIuPNoojJQl2phIkznzyx9Y4A1za29eRF6GyqqMY&#10;0wmVRG1ISAu5HgFwDYNMYZLqyyIoiiiESknTFzqqoi53LiKvTpnTridPwX8/yRS+CTvCeDpAVQ64&#10;4FUCCtejY2vjKJdrLrp+jsBBgypUy/tNergrK7k2zKzt9qjI3rfthrSU3In49E/Ak+HHkFLN1Td6&#10;quB+eLjcdTVpPHndiGiKrweTA/bjn7sT/wDQ/qz1pWdSaBcRERHy7cVxXhdHxGrgkk5xW3dmZ+/V&#10;y5kZ2qp3I8uAjSoiCIY44g52tOYjA4IE2SqiYTKKqMIKkKinT4/L8FVcVUFPImIeIS4K51TPhcT8&#10;O1ehduIgrjzKY6bbYg+2eOKBZe9ubVWCt8N99ZeNaA4mbLsTLDUFpy02Dcm0apvcTUm5elf9Kiit&#10;TnexXHVdX8lD8Hf21sdHGJv+055TxXTTPuFnYOJ8JiiKr2DnaOdo52jnaOdo52jnYOdoZ/Xvr6UX&#10;roC9UU+uP9FwnEZyWiuIT5NlKUXWAkh1m/cTYKKGkGu7Mcac6qHaqiqYTvbgyB6dQIR+EVVw1Vc6&#10;YmKudUTDPuX8BPoqKOflgr8/ngD1Trnd0wVJSd7lWRFUlSGjSvEIlsPeLO72/wDHZo9HItba522J&#10;rkCL92xzQm/Ou5SPt2nMGultWoECgXcmC60mOPqjn2DXEN023mEPJMVGz8DuMtKC9G8fFtQrHGgj&#10;27vV6MSmEkyEunxifgv/AOj2ka8Ea23qfDzadENejZF1x9eqNO9mWBKBnJy9mrWzbbZ6ei5LqpTT&#10;jKOJ29w9syYLOBcm6o2AEoGwWI12qiqiIvchfnir0xVTqS/pT8OuKqYg4pp1AkIvywF/SolnavVP&#10;hTLHnBFJspByXOcFZ9qkgNtiuWuyt7HDoImuwpd7LvZKDEpK9qmpqlCsrWwfZPauctULReVHj7cf&#10;mqOJMJc+0WM2CCy7ZAmJMB1PO3jrwknfil1RucoI88ruRP2S/wB2dHMUZXXpMwUe6dHMBsizxLht&#10;kKdrmEL3Tsl4gyuvHVC/s2/10NuuggSIjiIrTn+2rhdySyUVdcSSE01bLbjKXTQobnJa6JGl1deJ&#10;dRffQEVoncCrbIlrFBWojgq2PanRFTqmG4i4rnXEVVT/AEcX9PwmEq5/p3fPd8IvXGvgv9QVETvH&#10;FXDcFEee6ZMmII2NoIpa3DvaVsDibHZtQ7apZfu5cRQrq/W4/wDI2O2WpRoGvQ0hV9kaP7F7+ack&#10;O8csZR49IdNRfcQfO5iGRorYlgigJ1XCVUUEQsRsUUmQLFAUFt020cJXF/084YEthB+5HxyS0Red&#10;vFlthn3gxJYGvnbwZDYl91jFmMKnpfRt7L7HiCB+BL8Sh+O5BGX0UXC7CvW0FqdOAWvXWLGj2dco&#10;EjjnYDbThYLYogj24iqmKPVOvZiurhO9EJ0VxHETBc64jidpOKuES53Jilncql3FiF0TzKig8ioj&#10;iYjqdVkIiPyslylyfM6JYTOqzXUy5sBiPzn1nXVG21Eaacesso2Wa2GoP3dzfG1Ua+zHced9u9Nc&#10;3L136ooufOJ+WN/tX8Fwvgm/yzrhfl+HTP50sW6kKv8AMycS7kIn848mLdOln8w7jVy71/mXMduH&#10;ez+ZkYFzI7/6qqR+75X6dURF6PqQoRCaPr4iMwNZqiCOu9c5BnPU0vhC5jptVLKQ2mnCeeHomJ0x&#10;XU6K71RH17VkdVN7phylRUeFc83XEeFER8cV9MN5CTv6Yp9c8xYkhVVJBKvcuJ5EQUPE6Jjro9HJ&#10;KdZ0lxBsp6Jjz7z5XVg902GS4Ca6YSH0mk67qlcANW1kqt6lUi0xyraLKFyrKM0NYzda3vVFL03d&#10;PAjiKz2r4kwR6J/r8/ggd6onTBLqvTF+c7MUM7M8rmNy+0PuJn3Ez7Y59sc+4OfeEc/kBz74rn2x&#10;z7gpn9R2veDjRP3F0x0UVsl7MkohY6fYT5IY25K0PPUt8eOfQjluwlcmUJEkeodRzAL469Uz4XFX&#10;9Ljii9IfQEJ9Ov2AVEkAqfZ659jPPhvlhSumJJRcV79QSURVkomJLRM+98JN+BlouSZ3xJsiBZds&#10;QN2t11z/ACAgW3tlLNnmI4xXPKLGsQX35MV4YkOnrFsJtjYxKOrhsv31natCj2uqJv8A9g2ipq3O&#10;bf7FT5VM/P8AD56YCfOD+fXPy/6PKxjzg+XvzvzvXB/XjjqN4j/lXoeD3ovfhudA/rm08dU9UyVF&#10;QzUcNxCF8U7n3Mk/nLdVvL8yVnm3earUNE9NtnCq9i4lgSR6Z8mxad7gR4uivdSI0zyIqSJCC7Lm&#10;/JzupFKXoks0VZhoSziLFmnhTSwpbq59t1F+251+24q/dNcKaXVJiov3fg5hDkmeqhLsT62toohY&#10;WZOCslRanTlMttndZuuNK4tK6MUK/rNdgEzVRrixk3kmBXjXxrMVcf00PNP/ALJeNBveFxFRRfz/&#10;AB6p3IKkvYQ/gioi9ydO9EzuRc7k6eROn3HM8ylnkXPIueRcaeQEXo4hNqznlzyZ5MbEpL3BWvDq&#10;HD6Y6CkCGoq78rM6Ir5oSTzVctHyJv8AsS2e4HceP79zVd31C1bt6aveFBiOioIuG6o4T3dhuH1m&#10;PkLzrva648nQ5fRft4kpSzz/AB9g0xZBLhSCwpBZ9gun2VVfsr3fZXEkquLJXqc0esmZ0CbNREtZ&#10;RuK673FNfBuPKmMMMzLqNdWFA2EeJrTMiTIqxYrwsrF+YtLDNjJioLDrSuOcewVdtvbTXoVz66p1&#10;6F+fXOmfGL/yN4eflnX8emL+Xz4/rpjgOI50cxAdJPG/iNvIrKoOSzRwPG9iNPEv15OcQ6vL2vla&#10;uYGNGRMXqiSBUSce7MmJ3hILtWc74xtpSqPuhvrW5c5ERGnp1ubm58B18sUGBMTtF1OhGiCTmK8i&#10;jautgTrqErrqIJuorn2AQhlp0SUqZ9pM+6iK5MHEl59hOn2h6fcTuSUnVJiphTlxyWfdIlEIypaq&#10;VvLNUQuiWTiEftZyB/jGheuttOsqOreQU1qYy0YTDNYcdXXEEIjUmV5D8RKPHEI2j939+haJ68oQ&#10;9F/POirnYqZ4yUg/Sq9FztXOi52rnYudpZ0JU6/7fTFjiS/WHG449v1xxxkBzsDO0c7BwQDu8YZ6&#10;FayOye1rPQmR64TvaTi9+TBVvHnl6SnRRbJ3uXkHYho6C+By/vLKB9bP6ztoemcUV7rq5FmmixLA&#10;XEKWiiT3ehvJ1uHSXCkdFkSBBX5Snn2F6d69fOXQZBLn2CXEdUk7/lXv0+Q0RXegJIRMSQOK+iI4&#10;9kiUiJKd65OcPzovTJZttpzryAXInInrbCFrS4CH01tlVyvFTyKgsBIsHHjroRFkamly8vd/1nja&#10;q98ea7XfZy9MX5/AUXt/EM/L8fzzqvTEbVU8gYbxIfmPG3nOzzuZKlPCqy38SXIXPtSejcmSpK/I&#10;TP6naI7f2FjL/wCnReiukKmjqossfI1MMgKQaKlnNQC9x91PXuI+xBSbGSRn9bc5yFtEGaLQsWLJ&#10;rGk43MJCWavVZZdJj6Hj7hMnIdLqpESiJESKgIqkiqXVO5UEz/T3FiOKqGq9neogRkquqSKJoKdx&#10;ZJUfHJUEQkUik/ob9neQpOo8dqK567EDun01d5Ro6oGwjqywJ2gyE1rV59iYV1NUs71yu3Vxratv&#10;b4/aeM5X8t/nnRcVF6j+XT8RXovcnVSREVweiKKr2kioBLngPtz/AE/1RxRTyrjv+6viHCHx53nj&#10;BuI6PUh/p919G0jIPh7EVJTHcp9RwpadtuQ90uSDZXL6G1717Qr985ifv9BrYoPO8WED6MUpriVb&#10;zONiuIwZoUJ4sSvLpeQxR04JKKwjxYZopRyUvrGufVd6KyaKkRxcCE4iLCXokMlQ4RdDiGCmy8uP&#10;C4CeR0C7l62Jiqvui0UyR1D3FslftF6ZwNyG1q11q+zq+se0Tsh1lxYFRRKWix/ZpTyTrlyU23p0&#10;O2k7BQvws93qU6/mfx9M/L/p+M/POnwidc7Oitj0P88H81T9XXPzT56vGon5cjdHc8SZGiC8aViY&#10;NaKFGqwVf6rKNK7iBtwUD9yONEmPwicSVBcLJkVwEvYTzSzXjQPYPZ3tr5ec/JP3+rd0dDz/AAuh&#10;FD/aoKeEyCLGaFUBpMBhtR2WJHRhYnXPpF3HEVMKIrpJWojaQE6N1bZENW2inWtokiCg4rKgvROh&#10;RwLHYg9JcYUUoLpY/FNvHYTzmWwuMuzpRC17NXwW/I354iqK+sdVc7PpFWddVtRbI3FGaw2IFIfK&#10;DrbssGtdmxFsaZ6TG/sbogibYrXQnBVHM6Li9c+evRUT5zpjSdT8YrnYiYiYPRVVU73YJZXwSyRB&#10;JGzriVgqxfIjSxEb7iSvinIejRejX0/G9n9aMNInrkFrA7orzDoK4DeFJbTL3bYFWr/JVCiSdpqb&#10;V6ygxZK8tQ1r+UP9TzjS1/g+Rayc2seDOAhGSJYAqax2CTGg6IA9UvYirE7Oir3Iv7sFUDFQSYVP&#10;kuo4rpYrqkLriGjwKWE2o4gkiOInY4wrpMwAQLeICICNA1sLLDw20dezlZ10uRu9xM4G0hOSOT4W&#10;vOQWGK+QKQKOa8lPqamtdqcdvBhw4wv3dDWBsfLWr1bf9gd2ex0SuWHVwbFT7LDAYsCFI1hn1bDP&#10;rWGR4U9xf4yfjNPLfc/xxzP8ecFUqCwagu4qMvsu149YdeHSVATsntiwimHkdZGUsCpRzGq5II/d&#10;QXXDRyHn9dNUn/8AVkKqG2Euojkp/wA1Fx2wsRwpNLIkXGqa7Zs79pl5Qizy0uvs8s2sO75LTomH&#10;+VWaN2tNJckxK5uSgwwVw48YRUUEMFeuI4iLbF5YLy9HCXrip0z56h+ppzqimfyRfKKqoXXobZki&#10;tH1Fk+hMdUZhdcdji2Fo2anJ6iFiiG2rCSH+VNSIOR/8UFc4hORpPIdDvsSezVQYsuPFdpIy0s2O&#10;+MuLLMLmmvH1l6Asp240OBGX3LqGYGreKBiQ4Cp9Ovw1r2C89fiP12eatxZla1iWtauPWMIg+4mf&#10;aQ06Z8JhTg+x0FcVeiq44STIpPOrW/MOIDKCiBimZJ2B1Mi7Oqpn9fLRN+qXRSyRCB7H6Ngyk6/M&#10;Ep9fszQ2srYozU7cZKH7UcQhybRr3CvVc+VxC8ZcMWLV7x/WxxJI8dtMRURVJME1xE65JYVIkoEA&#10;yReiIuIK40QoL59C70LCHogoqJ2pigXVG/hW16IHao9iJLeLsmkqi+z3hOYRW4MJpHOYZsKFyS9Z&#10;xFV69ajFxHOs7/UtTSe7BqtdsZWQq6DVNJdQFwratRLC4q0C4sIT6/2BbOzFV2+dUwmvGrUwkyW8&#10;bkhruXF+CbVFWWgKHQMbRELuTCe8Q/yxYlsSqrzff5VwF6jiuCC+UMQkL8f9T/bnoIQr6pB06kqL&#10;jgBhLDRXEioMyMy4N1QV9im66kVQG90h65ufz+BfI+ol+s31+g2faLNuJF/JoqjJVcF8lVuUgK/L&#10;U2rH4fVM+OidVwzUVM1JRBVUQ6oLWK38qI4KJ29iJnRBQ16JKNFKWx3JL6NNyGCVlsiZL2NlOROZ&#10;m5jjmaXrkrcdi4t4j1us16JU67r0creY5i1dvYqmsWi47r08klanIULGuKMXuvuUO95jAq88cIRU&#10;5aghWqi63b5KuuhtXfTJFz3j/KYVugJ/OpjF22bv8lW4tlX9PvuKPibxVUVQyxBQ88Ta4IiH4fn+&#10;Coi54xz+vC0WZ6xfOD06/C4rLak4w2uPxW3UlVbMZdk2Gtdj+09WGvc7dzLmBVy5mM6zYlnpcUge&#10;BoUmQJRAedWMBHgAqY38YAfIsCIWDTnm7SxA6Igqi+AiUoooiNiiIidUTrhiKZ0RMIhHFISRxf0v&#10;vI2ncSm+6gpJMjOT0GPKJBT2zl/w3LrG1N9PXfZX3+YNIqHKWng1pzSiU8OMiA32uCOS3EBbi8Bk&#10;bjYI7MTk3Zl3HkIXlHFt5YKVi8WI8waOy0bVp9H0FwBR9ZT6RoU0klQxjx/JDxSiGjjYCqqqKM+Q&#10;rWH+5cb6IP8A0/ki5/VjyExN4/Zf8or1RO7F6dVUVyWcjwTqK0mE/QtsB7deoVzzM5snF1tx9czQ&#10;jwhWycaz0VtXrLi2KhdYzqoESQJIBIuAHRGgwV7RsyRXFQs7STP1DgH0Rxe4RAVVWemEHRD69VLt&#10;RTQsQuuPPKJPPk4TaZJYJ0X2SYRVJ5ZNcbq++vGMqFbtV8bP65fXSC8VFTuGkWOAiSIICKqL7oAt&#10;hIFcvDFzPbjfG+O+DkdXFdw2SM/rnii4JDHcPOz62eVcOS8iBaTm0dsZctvtcxgXEddVVU1wX/8A&#10;0/mcwGhcDwBiNiKdqYZNgofXInxaBtXDRGTdcdNt9E9J+Vp3EnsFHJAzr1xcNH1x6C87h1UxMcg2&#10;raSJlvFWdayZLXu7wbt24SlIoZm+rmegUVx7juugdwx4fwxARVSIYYnUUFzxq3MaIbVRRwO7EHrn&#10;b3J2fHYSq0yuK2vRxEwwVVcaVcUFBVeQUmPfMfqpB4kF020GxcEyQFEmIyqPKWhwt74/1jiW/vOW&#10;uK9GrdP15gMZRBxw2xyVPVtJdk6pTpzijYzlV7+x/ao8qT9eMmfWj4w+jkyUzGaaF4TOF4SG4VsJ&#10;DaNLimzFRZiFn2APHHgFEmoJlNQsV5tcQGBHwYKdBxfwlR3X8bhP9Wq981apyNY+vmBs0wITNcw0&#10;fq9yiPKPDjDpOD1z5z/REwuqpOid2SI0c0sKFCH3E9WWLCq/lQTPRKAtRwfV9CyGyqiw2iE02Bi/&#10;A78ciEiJGcVbNosBtVRGCTPCSL2ImCKKoiuEnXDBMUEwmuqSGFx1tMkN9CaQkVS6ZJIhRwV71ZRw&#10;2RUcahC83E9ddYZ9lNfhOjEabFsXJAijkkyww7keiAa3ZhGGwnMsZ7V3s7deZP4J/olE/iUD7U06&#10;aQ6P+Mv9GqJ9tJVBIeNaGQ2p00h3P8flY1QSu92ikdHKKQKLTPYlK/i08jqSmmIiqKNurgQ5TiN0&#10;8w8p9e6itPGbQK+Oai3GjJ99hUfltphWHRz+ubl8aXkJtfHjS9RTouGKqiqQL3ImTFIgJtEzqqZa&#10;wRkp7TeuNlx9znxlSBqul0Bmq1/Umo8bGmBxWOiPMKmG0qJYM94txxTFjIuLGXCh/KRlTPEop2rh&#10;MqueBcMewXTFcfBSM2FJfrIKuxlxxrrkqMKkrKNlBi+d1htAa1mlfk2TACKKhlhQyNP49lCeaEBt&#10;LNqIOx2pST5RvI9PQ7K+NrepHjdFjxseYjeRsY7eNtxnQWJHXDbjtKsNp7HKtplPpjisAwhdhY5H&#10;bUfqM4sRlMVSUm9fMsGi7Sj1bQiDsSGK3ENvJdk1IV2Y4ifbfJXZMjIsh/7HQyQ4jqDqGxW+lbTx&#10;tu9ZyVpSdMH9pEiIT3TPsNDhyGSw0YUjVnJEcHC33jGi2912xKLba84JhTj0bYJOiFikPRUEkJtE&#10;yTGIxCMiZ4xTFDCFExeiKZdF7VXETorgqqygXFRFxwA7XC6ovVFNQRHVTuUAPHWERa2OPejKPOw4&#10;yMNoiCjfwrzookqYLbdhcr4bu471ed8p8+bGq1n2GnEWfn8h8K7355MSZ4s/kcdmeRWJWfaHPttY&#10;chsx7gxFBc6AuIgZ4Y+MSobaP2EAikOq4nYpBIAOsUkBPF5siwDbM4QljFZ1dbrVFCiN+L+Pz+uf&#10;l9yI+gKWNkQkYoqEOG2hI4wKZ4vhWlwmywwQl5G0knS09/yhVdXG2SUCRfhSRMU0RSVFQ+qivxi4&#10;nRcPtIT/AFK4hYBomI4K4bg9sgyJVZ6K6CEptoiPAqK50xwhVUVMAO9Y3+0uvSvt7CKp0644ZBj7&#10;xds6V2tzXjcS27BzZLFKyi9rLVarj9u16YliKqMruxuzaFBntlku0aCQFgDmOzwZILqOCOXbbify&#10;2fy6Z/L4NuiK1ZA6jlq20v8ALjiG9jbbhD4nMjRDcRqoacRaWOBDWxwxI0dE+vGyQ2wyz9nClJ0+&#10;0maTu9noe3cc7zV8jaZ1VC8vQVLrirjqp3KRJhBnTovYqK7HB5JtCdDMorJohjGh4ip29yonVVVV&#10;64q9MHoSKCdqJ2ovQcPsLHEFUc6oqKqZ4+/FZFEkr2EvVcJUySQ9r8hEJ2SKKD/esdU6dV7LLmmD&#10;x1NpPdLXSc1Dlzjvd2HU78kqgDaKCjYGjIuMybCTyM+f8h7p2iLsHlXAd+W3U6SJb4yQmyER43Td&#10;GQ4CNvE+OD+Cr0TvXHXFRqI86jcp5xT8vz/GxsGPEbHxQ8/9GAuy228OyQMN+S4hvT1VZM4cKTJc&#10;T5wyUQ+ymfZTP62uc2ZCCioLjSIKL1zoi46Pyvwip0RUXuFCNWYq9JHgNtxoqSygzQIG5HcKmqp5&#10;OmK7+ryqqsOqKE73Z39cdd6Ibi9O4sMvkVFUUxFCc646qKskiRTMlWQ4KDKQkJe5VjgXlBvuy+tm&#10;qWu2+9cuLUzMyjPyoz2g+0G96oGjcyafvle9JF8pY9ysQxaavWisbr26sPs81d+Nn1Jll40/i06M&#10;xIy5Jaism94OrbjQp5m8acA1x7r2dTRUNCOMsVsZCMGXjdRf5E8SeKp90MWYi49J/UyYGUicLTKX&#10;Kq87bqifyy9f5bEtFNfPn2EzjnkW24z3njvdavkLSfzx8UElIu5wRXHERM6J29injII2iqR5tW36&#10;xpUDY/YYLqdoO8MWtfBmNuB507lPqhmnVS+W1XO9cN8kwnCVFdRM8orhyAVUkKiFIVMbd64fQlk/&#10;JyF64+XcriIWKCk4y2SmCiCc5boTcqU+ZOfmp/Atr3KzOnVMnUPam+pF0zkbV94h2k6FEof4l99j&#10;nK0S55e6BjLQCUc2wGbYCixrFEcfdbeJ1Ax90Wi+xjMpEX7g4UtOjk7DnoI/y+LcdE/yJztIwDHZ&#10;SI59nG5adjz/AHI/MeacKQbrStKLjoZ2F17Vz9ufYFc8ydO53P6uecTfjoqKigh4TSiZR1LCil0F&#10;ronaHWU/HiMcq+1FHQlf7febRZwJ6jmoblMpn9D3KPcVrD/eiOoqmaLhL8ifQ+9cPr1Ve3CNUMiV&#10;EL5xVRcT5VpURSyQnxJToLnVVNeuNtKuMAnfu2wxqCo2iydsbT5VU7ehEpY44jYSpfaBSBkzKebY&#10;0rmr867bPgVc2Fc03O4lX8y/ak594kxbF5MkyXnMjuyBP7joi5MkLnnfLPI7nldTPM7jr7iC5INc&#10;VxxSzp1z6Q9JzneLZ9B8mPSVA/uLn3Cz7q4UhXkx79n54SIQtxE6hEFEcbXOJ+Q7bibkfStrqd31&#10;dPnO1epKoqaKgur0Tk3nfR+NWeRuft45IeRxSHvHI0tWVr7RO/Tt5na9I0Pkatv2GJQOKrg9V6ig&#10;r/uLir+k/wAzROqCSL4/hWyREH4aRESQXRXTx8l6SFQFDqahH7RI22s5f3FbO4kPG64gr0658oj7&#10;oKVzZx4o3vNVpT3uvey1FJXU+buJJqs8s6TTFzZsdVtPKvkX8eudc+M6p+HVcVCXO08ebIg+sWHG&#10;Lt+q4uJFPr2rjxqQIq53LgR/KKw0z6SZ9JMcYRpMe/48Ne0Wpa9Ql442iI62nX+r7kWdtXDIr0xB&#10;Lx2VzAqW+R/a3RdNPkj2Y5I21ElPyTQuq96InkRMA+qiRCUWyeazWtolV7+g8nBbN1di3IbJ4EFp&#10;erhfpEi+DXpncmEJGRD2opLiqo53p0kvKivyFxx0eklVNYQ9xmnTOWuQAoocyS6+6Tann/7aoiK4&#10;aCM6R4S5d35Wc+M+M6dc7URO5c7i/wD0PnGhUl8WKyi54EwmRQfGOK2nTxJ0dNMFrvVkOiSHRBzz&#10;hjUkUz7gZNlCTf2ExZIpjsoTxS6nnznVcTrn9WnJlfqXKnKPuNwjxQ1v/wDa1Nk5yN7i888kExuG&#10;0Q7XjHkxjkFtp0W1Bzrncipja/qQ0VWz7UhyjbOlvnoL/HHI6WLUWxE2o8pPKD6KKn3Y6q9uJ1XC&#10;X4QcVpVQmzFJYvKclSHFVSwwRChmv2+SeRK3UIN1eS7acYKjgp8uGgZ3quTZHYJQnrd72AomaXkP&#10;O/x59xMWaI5/LBn8sGfyQ5/JDgzuo/eXPu9c+7nn8md6ZILqPVcbVe7qudSzr+Lrqrn20ADtUHCn&#10;LIXzlhyyHPuljssjTzlkuUQMNTFJWi7iz8vwTrjL78Z1w3HTV5AX7A4+6pH/AFlaTG2vlrmn1knV&#10;rpC9GdbNVFSVMbXriGqqyaIrXauNSCEqK4einoHJzTw11m3Ixt4VwXeiE51QlRcU+3Hr2rjuf5JV&#10;pn+T1oI/yDQxTncla6CzORqN1wOQ9ZjqXKeoqu18zxor13ez7mYqdVVFJeojjyIqonXJ0iQ4lbA+&#10;nF9qK1WbXCBTT6Z4sIyT+JLEqVz6rmfWcwY59n1yz65Z9dcTuZzylhGpJjf7v+lXSXOokBgymAYi&#10;nkTHDFV7gyQfQe88aXvNG4453g3n3xz7459hzPsOYT73d5nsEiUUVccUkL+prXjb05YwuJzl631+&#10;9nc09zrFm28mCXx3Iud6IrD3bgOASMzPFlXZo4mjciyIi120RJWN2YqJW0Rpmw5U0StLkPnqwtcS&#10;xmSnTlyBwrOeKyXDkmDxovkLoD7goU15FdeccUvnEVUwiRUMv1OKqo+/2pQQDefcH9PtjAM9P8ju&#10;I48meaTgvyBL+QLP5As+2zn22cKW12uTCxt1wh8jmdxF+BL0zuXO4s73M73M73M73M8h4ri4Ln+2&#10;473L3qmeQsN0kzzFhuKaYJdi+cscdM2/A5ngczvXO9cT8sb/AG4707v6zKQqr1k7E6E0hjzBwtrX&#10;KVVyBx9tfF10zNTFMSFF+QUejDg9Gk6I3NOOrGwOgFRt8+K5A5fvop7Xs2xbRZDToOFHkIjMZ51V&#10;qpHUasiSZCcbw2uzOuNmo4HRxEFejnQlcQerhiIuH1wz7ANEmS4kUI0d1F6+xsFJvFvYmdiZ2phB&#10;1H6x59Zxc7VztXBAixuK45iNq1+A/lhfh0zov4fGfH4dZWNoqx3ERFT4/BRQs7BzsDOxvHBBBwV/&#10;V+BxzRDGQKiR9O4sAyQe8scMuvozUFUeq7aL1FOqzwFC2zRte3qp5r9er/ieZHeE0U+qA6oq04iC&#10;L/VAdQlV5EyJMVvAs+0v55lV/nIKI9dsOL/NTGlc2CwyFsimVgTLseQ4hOIBErbSJhL2YThCvcOP&#10;n2o493IhF1nS1ba1GMch9gfIcmpcGLy7E+3xoLi9BIiXsPOw8Jsujivjnznzna8hC7MHCN1xcb7e&#10;nVvHVHp+I9O7/axUa6dc8reIqEy7+f4IvT8Hl6D34hdfwD934OON44+11Veq/OCnx0THUXp65UyU&#10;fBaNq2iIhLKTucbZQVmVkKzh+wPq/L1QW5IrjQ9+CPTEeRMD9GeTrgPdmfZxHAJP042v6lIUztR9&#10;I8FQcZdVs5yshIjOdXCMUxxxVNfnOiKst4gdQlwnkbQGX7abW1qR2aSuLyvQxKLv1Z9jWFFBICEC&#10;+01gyW1JyU2KOSgz4z4wXW0HzNYZIRfOEfbnlTENC/6FXonkTPIi58Z4UwHlBtSUsI1FfIuASl+D&#10;ydR7MUVFFJ3EJ1F+wWfYLCQiQo4kvc4K+R3AMu3vXO4yf43iJB0Ul70ZAeshjuNG+ioPRNlbAoPO&#10;PA7hSY8jtQX+5O5cJ9Ojb6kXf1zqK4DjYj9xMKWII5boGUbpzHOztyZJ8QqvXFcVMbdIk7xxTDpK&#10;fNsPklPoqy3yHNUohiV8WErTNUGOtqg7XB8tfYgrFg8S+LucxCPqXUsJhCxHF6eRcUeq9uC4Airi&#10;rjrhdW1EkP8A2sbVSxWgQFRMXuVfAmIwifj/AK45+5Vxr8v9HOvRMa6IfUMPt8adc+c+fwRWunVr&#10;FBCXx5GaT7uikjmnL+bSLht9ccbToIp2bIhJCXtIuevXxxxGLBAP7CriuEuAXXAd6Z5kxC7k6F06&#10;oORK1l/IVdGYbk2QrjyqIo6pYICOEbYj5EVSVBCW+nemOKvTWahLCfXwCMnIxCMBP1nl/ASRB2pp&#10;Y+zmncPjzx9M+c+fw64ThIXkLH3HPsxHxRbIUecaZc6AyS507Mdf7RYc8mEyqBn+nmztwj7S8qYR&#10;dy4JdueVER57oLf+5jzKi10PEE+vZnZnzn5YbZKXiLGXBbb+wGNSgGXohNf4ahdVbxemPL0xle4d&#10;gYRyuUFB6N0Jv2L9dAcFXHWkFxFRg/0ovTG/lG06KKfDbXzF7QFydIeSMwjWSBQ07U8huIioSqoI&#10;hLNJPrB0cf6JjpKg6jU/VrqaD2jPiE3EgOIJkvaspvvZ5RAYvI5PIiC8hYvyP4dfwdAvL2FnUUxF&#10;VFhvdqDMaFHbRoEOwEsU/OTB+FUniQK8gqw2r4eBzt645/yf9C4jfkzp2YbqE3ifn+CfP4Knz0/F&#10;sf8Ad42eRzjxpOhD8Cq9cfVSchovTYOq1zrCETAomWyCTfOHBg2rzwSa2VGlt9wyGiICRMbMSRth&#10;SRAEEZbdM2Y6oTyK0smSKIbgI02vdiNquCoCMuer7yteJBIkCnrin2MSJ0Sogp2XLQjEj9v2z/eR&#10;KrfOkRYHLzifoDPyD8Ov4IDap2NdXmurniXEFRz/AEUe7PEWCCiuNr+tz91d8gTapI8wYQqZKC4q&#10;dufP4L+TRiCuGBJ2Gh4n5/h3IudyYvRV/LFcFFROuEqMt8MzBk8TM/uT9hGq50RVjCSjd9VgCP60&#10;Au+1FeyaijJ5T4npN1hbHql7qk9l1QKJM8uMd5GxL7Gh/WTSoGBK7UsLX9M+XdyLNoydCKwKJKlC&#10;xjz8+WrLCMNSDTAJc4/rSCPVxG3HG2l7Z8VHYshlI8xTVSc6qXs02Qc3ECmgsmmL8CpDiEn4kL6l&#10;2SMb70HD/P8A0jtk6f0n+hKir2riCoEv6ihOizhugs3HHjFz7DiowREH4fHT8C/LB/PP9Eczy4i9&#10;Uw/+QPyVsTj+usoZfBrZKKiv6CJe5ei411aC2RSil0U4UcHxvongYs0VJFm8bcYaKs2Z3b/VySAz&#10;tVvdemV4tBgB0Uy6Nk8YI9sBCsVp2cU2O1Eb1S/G7B+QYYTROOICIkx42RRxxxYouTHaCv8ApQKa&#10;Kgowz8yoqJHs21CQZKio8q57XMm3zQiqK+VcJ1VT8E65851zp1/E+vXIriNuCSk28z2Oflh/sbX5&#10;BOqeJO5TBMRtg08LGdW288jeCQl+CCq4qKmGQoKKhYiKmeQCxE64qHn68BU7UZdJHBIXm+mO+Xxe&#10;oklZfrYmJ/xr1UmhQsL4SyRVY8ai5XqqLcALkS7jKy7amn1daJFmww8zNvTV9rE2LhXcqe4i8Wcg&#10;Opseh7Jq9W4zIkmGuQ0RY7cRuOwClsMR9kIjMpGgERWQ8oYbbruIiNDolDJOXWtC7kGIjQstkiy2&#10;O+LeteN8vkRVVz3HiKzzE404Lfcudy51TEVM7TztPOqIvcOeQFVUVEN0OqKJYgOFkVerU1tUbVwE&#10;w32lEXGurDLporRITv5t/wDHjn7vzyP16Yz+buPfsaxf+Fr82s+ueJGPEDsMJCAkg/I+GNB3RfR+&#10;WMz1YT9yfDYL/uNfkWTl/wBh9tRchr/uWfzEugQnbckANdFSlVX/ABvNNmP1+3G2+pc6629a6K3K&#10;MkCd1wJAOqpfBPCDqdzxS5PhwCccN5xsG9W1RbTI0RWm6NkESJF7Wo8buKxYT6+1N9cRR7B6rnue&#10;qt8roqOh9QcOICB2Z2Yn5YrSLni64jPR59pOxxpVNtvGg7MY/J9rzMuQUTEgoRyIwtlDmG0i2K+R&#10;xflv9mH1UuipjH5YynUnRLHlTtaA1wkVGmUVVbVBVGgLFjdMkdom66SYypEIfGQ1BYf9ekxZXqs3&#10;0Q1JEZFF7mOvauTR/wBmUnU4qr3WqksS5VG1vuhFQgqLUGqoQHhMkSjGIVfii6G6+stZezbf1n3W&#10;uiuqUaQU0OjLbbjkmS0IoJEqAIpruoOzlYjNMBGb71oYwIcZsVbbb7RkCni2GODikKi4iKo+7bRN&#10;8niZgn2zz7RLnQM6D+KNr2+PriNoj7op2ONfqaEEwwQUZVEQ3BBt6SuOSCDHHnHShRWyb8C9Mb/b&#10;iYuB+S5FJAdcXvafAhkwXP0zCRW4heMZaeRaicgGJJIGVAX7X0CxQVpcZNBH+tOb9v1hBe0iP/07&#10;SJ1jqqCqoizVRWpSfrj9VK1JBjXjiot4ndlN1Fyq/cJd2dFxEVUVokUWlIpDSo1yZxpre0jZ8TbN&#10;XFPhWlU8RkrsDXryxzWeO/qkjItAjZdYEdO3Xo/eceOoIraLjzSePYopEMjubkCvx7tiv/2C518C&#10;fH4fHVFxGB6eAeiMh08AdXBQDz8m0/eX/H+eH+WOL+j8sRP1KY92B07cTFwPywi7cDqYWQoAQXeo&#10;uH3Oyl8ZQ08mSYqwlgWyhhviZ+YcdLuc+cQlTP6sJxv+vSLn/wCyI9uMIqj/AKy+7tlD0dj5bqv1&#10;rxEy0RTOkZXyVqrjQqqCnTEVEUvlWf1K82hDtMdVO0RBSbBiyQhVdMybDDDQyGO5uS2oYwwpuV1Y&#10;ixaOEjZoHaJCuPkqN3rfe1ODslAioXu+if50a/7H551RPx/kumfySYM9VH75YLvlTOn+38d6/wDH&#10;16YX5Y7/AMeJ+fd8dE6IidhJjyqjzar1xr8yROwiJCFBKMqImEq9V+cRVHCVSROmES9eq46q9sYl&#10;V1hBVv8AqkkI7w7+WB+prp0JhEFrp8ysf6K602IDcon1ticJvJX6iq2FVa8FHG1+A+UX5UU6KC9q&#10;J+odib70tU6q9jLa+Zge9uWCE0/HJRr4q+SCIfXrWUTCbwm06TAFBtx/TdtK1KBURPecVTcCVe1v&#10;5xsUztFc6JnYPXtHF+HG0TEREiKq97X7FREVFXoPXqX5f6n8jnT5z/Qf+M8e/wCVr92NfmX7C/eP&#10;/bOfmX5/h/pi/njv7Yv/ADM/8f8AU/8A/wAbL+Tf7C/cz/xZK/J7/nb/AG2//Ds373/3U2Q/zDGc&#10;/wBV/NMX/ivMuP8AkP8ANv8A5Wfze/aX51P76v8AbB/cuF+Ur/juv+HYf+cc96v/AJUuN/kP5Yv4&#10;l/yN4n/aL+9r9v8AqmJh/tw/2/j/AP/aAAgBAQABBQC8rTdW91y0V2wq2Wkm1yusy4ZoBBMBqLdz&#10;mHvUXara9pW2XOvMVxby9oatXdzerpu0P3bugPcazHWnc8LvTxu4TTvXxuYjQrnFnHF/ytyRwJwr&#10;q/BvG8VGxyzkkwztnN9pSbCW1QHHrzkyqZPb+WocOPdbMN0XEPAet6/yCB65pLp2OwbC7H1XZi2r&#10;kmRca+6s+TKdqHnGzoaWLOrPeX1ntJm28ncma/xva8a/2p0HHPBfAh+z3N9z/Tj63an7HexNEDkM&#10;nVFkgt2pTG7bF4X/AGQ5Lk+G2220mWHHfJNqMj+zzjfSOT/ZNP62bi6jcif147/rEz+rH/x7OV+d&#10;NStf/Gd9Nbqu9WfXrjD1e4UEVRZjwtN8yctuatB9nJl7zJQ8p3zmn2XqzxPA555Do+NqfS62XQ3k&#10;MYG7WjKbTpWmcjVlho3IvG8hu0rNqpNhp7zU5m6a3JkBtOpQHB/rj9+Kqfo3uf7yX1zyr6t856Dz&#10;nr/vp6O8PQ3eDuJeVvcC59JP6/Na9SaeNA3rWYG+V1xebdo3JGkyq+ZqnpLtNDYvutJPQzW0rkJZ&#10;cFFYkU8lJLtQ4mStfkg16gU8GNZzZ7kGBFgSLW52TSZGwO8i7rNm6Xv0KRserOq4xiI5INFdUl8q&#10;KTbykoki/wBTHEL1rvsSUz43ZnTLW2FI+41Wru7BsfIVxHWxtr2S4Gm6xqepa45FuLyqkuVNVc3V&#10;oLobM5a2GrfW0jl3edak1m7k13HEgy5j+i6zIZ1r3X4JPn31b3Tiuzb3fbOXvU3SuB+ONA9id79e&#10;v6n/AOu3WvRnhRU6ZfXSRhtuQDgyd85brJUPnLcRtHZsv/1Wv2DrcnkZ7Y7rkfXOEuX9rD1A9buB&#10;eEoW1/2E6trET1i3u95i09lVLJLyNN8m8taLpcHfvY6BIr9uGPtacf8ApP6t8k7NMqqBAdp6uRki&#10;qkNPx7CFKi3upOxzgb2lWGwUkB+wi3MCxQqxuNZDRnLrdas5mtbR7gcXbhvll6w0HGGmy+K+aIGv&#10;56+71v3rN/ZTv/tvzxSs7dzbrd5R8Wf13a1sE7kv+sHXWddd/r69ka/Zb7U7GKFlEWIEuvF05lcc&#10;dY5x7VydQvCNlVwlj8E1Uat49soqzKrXIddXTNWP1ceb514h9NvYbir1D9m6LVK72O3DR/V7d9T1&#10;mfrtke3VzTexe0/CGlluH9ktWFiXIv8AY/zCx/V/wrO9dfSjkjeH9br9I5ud3bR9i5Vd7bHYruyn&#10;bXVMO2FmyCyp2sbPzSlTp0qJf7LUMwa+v4sh3cbZOFdQ12w1qCxrVPazJsudBiqbvDXEa6vC0nkb&#10;XL6/cjtts+2nFep0vtxr/wDUHwnyBs/q/wCqCeq3MnB1jHtKaysxjM75s7QZsezQ2azkXbWrlrd5&#10;Drct97/1UWzCoj8f+/226VtrX9n20Soe3f2A79ZLufsvvO1M/wBdn9i/C2/+pMfZ2DoecPZtmja3&#10;fku42ye5ZSHGm4tzIg8V6hcUtQcVVWxKSpSJw+OVBZsG5b9lBn31vWWLskz1Jq+uot41P2523jxt&#10;rJ6Wly0rvCtvGf4pPQPWQd/h+ue2FF/u45V5M9LePeGOQuFuU+FrDYZNdabHWxb+oj7Dcxjme4/F&#10;LXM+nch61uk2XSVFsdxxZqshLHg5Xg2Dhva4kau2tuFZ6DoLW877FjNMV9O80FhMqybmvNWzVYmt&#10;7JEm8r+v9DylE2XmqwqucHP7AfYbakqbH2t5ja1L0D3fai4h9MeKdPx6JY15f1sclt7/AOtHMNpo&#10;CsMbExbVc1TiOaReadUrSbTc79dzwNl/iCQ1KcDU2Z1ydrprszmT2Pc41i2u4ucl1/sLuMWHa6Do&#10;uxb7a8b+uGs6rkqtjToPG3CdNou0PtREX3S9WPXbm3n9z1Q1mjtdh4/561qu/re5q5Lj2+47eCR9&#10;03OBLnbjuci1nWNt3hsSR7ZlXHRkf/099rvZLQ1/8YHn5Kndv6Atv0cfczgjl/0Y3jg+3ueYN4/r&#10;s/rZ1X1is9+5NvNS482LYptrJnyjYGEGm00WHzDrr97acyatVSrPnKpbh2XLXnOx3Dap8mLQc9bV&#10;InaJ7Px8/wDp72c22JZ+vvNdyN362c2a5DsuKrWJIn+nm+ORdm4R9utbi6N/Ybx1RcXazxpM9g6y&#10;BsXL3rzaf3m1R+2/9e//AI239gu7c4epXJXOnCHElHzz/wCRDwpT3vuvyV/e3yDwrF9S+WzrrLSW&#10;ItlrGz2TkZSRsPG4gx2zTOSuJNS5OgcBWhRqII/1QIEcyRMU2zUkbeTvb9xef6Q9R4g9K915XueD&#10;fTTiPjmJVccaq21F07YYQyYGprOqeNOTruB6DcyWvBvsnyRH2SXL0rUbm7dqAjbs47x7skGwhSZe&#10;yavu1dBsWeJRBnZtY8/8bZe25cO8sb9YuWGy63YvQa6btew7pt3qQ0Ldgqs1UbZ/Ymn19/V/Y+j2&#10;GfyJynTaS1uO0Tts2u5lupIsNpANy1/jGrpaCt5Z2zY9O2HdH3Gbq3M8lTiHJr3xV11fd8g0dLU6&#10;3SWkwYNf7s277WyewvEuk+0vFn9JPrxV6Ty9yfX1sewqrWlVvc/WvaLbX9dCw2Odsup7Ne6y560R&#10;eLtS9iuLtoncgev/ABozC4O3Cg0lm+oqp55zQqRqAbdx9YL3YXXmyeZdwaR2wBzjuov67kKg0bhi&#10;XUalyFzHyZH4E0mTpXPvBul8K6Xpvun7Y6G5zr/bTyhdavwTa+4/9g/sP68f+MTzBZcnPcH6FwLp&#10;ftxzTaco3rUWElUFfK+4dGMF7jTVF3+TsfHG7awyBkIvmqr7b8isesdbwhyxrfOHE5orTLaiS75y&#10;DpnGer8z/wBgW/8AsDYcDepxnM0PW6mjk1sWC0IPalJY1vje82az9ZvQ1udSbBaUFC1sO5z59tqe&#10;y1fJsLe41FF13imjq9G1/kKPTWFvUv2OmbWNUxFTQHYEO55C3XdbigiyAod55Z5s410jTpvMvH9/&#10;r3Fuu1V/c8LbJpEfervm3R6iNs3LHBXIbQRrDVNa5i92Ni4+cLmDYpOaXu8PYpfJ/PfrNVVnKP8A&#10;b/xvxwlr/d5yDom26j/YNpvN9NW+1OvWrFdzLr27XcD0k9qNtbP029meKOWmnWFg77yGlNG9q7Yt&#10;gmSpTsd3+v7fquu93uZ6Rt+U7TxIjXqpOns8hzI0SO1FTji/3b2i45OU/KLaSp7fkuw025rWE2R+&#10;ZOrYaUd7ZtDRTW35ln/IWb8tiydbfGvqF5B5x2Ky2zjWlpYc/TNXs6Sn1zhm22GLz56nes3szwtq&#10;P9eWyVkT2D/rg9dovod/4uexeot/TbltFfXbPcb3oemtO6rbk+3FnjFkjEtI1ksOwgQn2IC11zW2&#10;VTu9NVRd3kUpI77D8SBzZxD/AF6+6sn1q3I3hef9l/fji3hJeOfUbk72I2vf9S1uHsWvU1O23UOa&#10;urzOz6rAgcJ6NqfPW96hxbp2iw9v2MaPVNzshaWHBWU/rk+TRyNIoduJ3a7DW62k/wAr0Dbm5Fzr&#10;d3C4sst3vXORtktb7cNt/g3M9w+SdF4f1Gy5A5q5D5y4J5G3j0a409Vf7GLR9dN/srqNosPb734j&#10;8W3XrBO3PZJfsR7CUtJElm7cPc2ex3GvBQ8t/wBjvIm1t0Vhzzz1tfCP9A39lXOT3tz/AONvqfrf&#10;6f8AHvOe88PcX/1RcR+zX9ivK/AaevNNFqeWqMJNVtC3lcRVz0DmXbGobu+X8izlbdFjEJf2MaB6&#10;mc/et3s9xL7x8HbXXR4S+tOmf47UexfKWv6FpXqrtP8Ai3rtH1bk7c76y11mngbe1y/x7y3pRcmV&#10;vHbMXQ5cW15q2je5Wn18engXfIeu6zaBtW03tdZS26ybN4F5TlMaVxXSFO4E0VrTN85hopOhjQ7F&#10;M16NA4m0SwufY/gWBrvFd5f7X6V/2YB79bftFbunsY7yRUbAOsa2zI5m43Ztp18L2LyHTV0ix5U0&#10;6EzxR7G8FS+MdSkcWe0WX3GdJV1ephxFpVb/AGb6v6V1bmhcne3/AL38vemHoc3wm4biuEvZZ29N&#10;FpFYp4GkkbSaTSBwhwPr3DOi0MaFfS794jDZbFiY449/HBqFNJv709r1fj6ov+WKTZ2+Z/X2DL3r&#10;S+Xk320mbdQcs6vHjV0W0v8A+yLj7j3llrfvUjfvbfjKt9eLj2a3geAt0pNd0jaLHaPVnlqtrk9a&#10;uSeIuUPbH3j9mbL1r4D9Etq0P2n409j/AOtmq52oOZ//ABn/AG8g33pp/wCMnwPxrW67pfDHqnq9&#10;1unsDv8Atdx6Y2/N/GnBP9QP9bPrBK5a3nS+JNK5z/sw5voubfRHWOfv7h+TYlPrsGHNj2FTS8+7&#10;DIl3G9coadUyLfkaFvDfJnAfEvIm/wDC3KWzevuwQfb7hXdy4y594i5ao/bfhLVuRrbjPQ9S4w1T&#10;btku9E4q9e709/bZcpNQoLTaajeOEq2EDMf6mtahsHDWtN8567rXrfxvStO1VHUDPKJ5HY8F57mQ&#10;7+osdBnsyvX/AGd2x5o495V0Lc2973FjabjXOIuTzCv/ALGjqNn9xOZ6zlR3j/jrfN7vNL5H0tzX&#10;V/8AtqrWyg8X68kTVeEPWSTG3vi/1w4w12i9NNJk7lsno9xHXSueOMdH495Yk61sF8vuh6echFoP&#10;9XPrbxfxJw+LSuNsxkccf0SGVlU6VXIez8vaHqTfqO1sXsV7l2ysPQ9ik7XHd/zaRophz7szgROa&#10;JE1dS2PV7yvuLzS35Wujx+D/ACFxrC1LkCy0PUOTJ/Me16zpOov7hv0b+0r+0niDdOOvYTT/AEp2&#10;r2pg7/6SWfAuv7Fxnsum1UXn/lLRofMnMXJPHG1/0b6bJ585W98+dNK3jnX1H94OLuAvaGdY1dFp&#10;/G++bftew2FiVdWRd9qdfsNJquQbDYX703J/vP738feo2le5X9hnPfsY1/U7/Txde8tnpHF+h8U6&#10;dPsK/wC3s/IsGgo/avlLe9l5Abk6vGttqis28TinWbnX9SaaQMKJ5G+JOHXtI9XP8t2SInlf3/eu&#10;JOQaXk4Q4zstGc4oZkWE2OxFYqdlnNRpVlDjWVf6kcPWlF6zwfMzV7ZK+nG1vlLVd0uJsvtr9hp7&#10;zk7Z+R2uOONtAa5T5Tev9vCW0cHe6W0tubOUavi+FyTRQt8hapHIqSxYky2NnpKi9qpHoXqLGz09&#10;LClny9L454sptk4wsLeptaYCmcicq0bcnf8AhSh2YdSpa3WqrctE1fkHWeCOD+RvQ72PgbfS2Uux&#10;t2KENoutb1PWti5v3Dcmty2KpFr+vPbpMH3aHa7KZT7zv0SBFn3sqysHXG3FhSnhOr2CX/iXBOnc&#10;hajTt6fR19bfamnMWw33GGh6iHsJP3av0Dken1r1992v7D9UpeaPWv0Rj8u8kcr8caFqfsZxH7C+&#10;lm/abvfKnCXK/C3G/JnqdyNFieq2ge32qbNybulrCLjS+3PR9l9YuT6+74/1xliTXuwzdHm87z02&#10;9j5G8UWkaFzN7PV3HzPtV7S8x8k+xH9d3oRs3Om0+j9/TSeP+ZNve1CnsOUrKZcbVpGzch3vtXxj&#10;Rtac4DjjkWsdXI0NGY6RgdxtluMnGEyFe6FyhrDdLyLDWPR6dx1uFrpGy810Z7bo1g7Pp7i42CLZ&#10;Rb1ryNSG3vIutjTcPTVairYGEl2k4v0bT7ze9513R6HSIr0iXtWqahvMbRruXK33atepLuVuo0fD&#10;tjyNfRd3t6+ZYUlrDBqr2qFRQ3E2iNJkOtaNev1u/b1/g2p7B5uSK+2tan/MeTOXXryS8TjqkImJ&#10;9DR1o1Tm3WGrag43Z89drvsDyjpvKu261tO2v826BydqdfHd2WxZ/rG2DZeH/cjZOSnGoexG/LkN&#10;QPE8xGfJyPXA2XBb1C1JjUfJV4tNoFLUHzNeW1VqdVw49q0WXs93p+s/2B2VjdcMetsTkPavR6k9&#10;beF/TO74h5D0Gdq3u9F0XTtQ5X9i9Tr40firXNt465c9UaraOCubeAqrgPkZ9uBWL/Qz76MT7/jv&#10;l62khpHPcGy3n+wzS+DrHhbkn+zj0iGLy77k+xHutzzwl/S7petbGmtw6mJ6X3TUPk7ZKyqsK3k2&#10;z4T0h3mX2FO8ouRdosZ9bMgMvbFqukWEKM3D7gbiqCORBdz0K5lreSuBedtCPZ471igSG3GYMz2E&#10;9u7bhj2e5K16usogtOx1cj+SJtrcLXNc0n+y4X6ei3mn37Tre7gstbFutJTa9r9+57I+wPJt5sdP&#10;xx623vMmpU3sTyBrXAm48reweiQ4PMm97Ru+10VnDfjbUzUjXS4UWY1qbEitf2pqiMqg6seN93gQ&#10;rQXdugVNre7BLvHe3A6KjgKZq2YkTREk2sZs6/XK5/VLGJLjAB0bCBYwX45P69QyEhQI9e7psyDt&#10;2s2Wl7HAqDYJktb403DYH+GfWKDXR9a4v1DUpjqoA8t+5q6vyFyPdcx8gX9zzHqWp1EDSrne3PYH&#10;hjWua9vlcccM+v8AJ2Hgfli4171I544Mqtm3rhHg7+ynQuHPRjjLjSw9rb+picz7cd1cesnOnJPF&#10;lfpV3vG2cpbB6rXMfhDd6G4lbBryS59PM9pK2q9mvTPkGi5s9Zt4/wDH/wDfes9bfaTZ5mvUL2y8&#10;R6XvNboPrlx9rN1zPvs3XoHJ+y2+w3Nk9NMhqWp0HW+ANPiSOSXGGpwMKCeJMciC8vrn7A7X6+cg&#10;cXc8cWcyUHNPFVTcrZ3EPjuXynvFhybyT67+027cDLE539Kt6ruTPYbgCoY3fe9k5CmJFZVeJ/Zv&#10;e+JtSm+2mvyI2yckWG9RNSvpGk7XwbzjU3LXsNynqOjs83c+a37RBcsTQsZsmdKZSOByW2JU1mt0&#10;q5nO6ZoIUcpnTrKvc/yau/lNi3Owui6vihA4ZICCICII8Pc6ra+TxudG2yELimCzTWrIQeha7LEt&#10;pqSBhYqiKNZxDzFuPDN9/wDcewc5yNV4jqEm01EyxGqxFoVcEFsO8xptdobHleSpOVHHvqrI9aol&#10;1qexf4vzNw1AXhD1kbpn+cLf2Q3LgvUfYbhKNY13rrzZqG38Y3HDtLZzWdJe2f8AsA9t9DsqPT9o&#10;4Y2U5c5qt0Khn8vW/IUr0I23jndvTj2LrdTmW/uJX8nV3q77D0fshyDzTxxH1/hbkrg3304rqabk&#10;/wBx9XmX9DsVTaaV7wewXEupaIW60GyRkqW5Bx4LDEbY+QIkDJCPyHAiiy2LKqit9uSUEsr59jTT&#10;tf8AeX2HpoXJPL+/clzGkRsHAbNtBI0RHDzwOYjDvRGemfWXr9VsSRlGlqrG3qTdSVKdr7CTWo93&#10;uvI11Gl1+xvbDU+Cu2q/+q+PByVonFqMWPH+2w23ti27+WEGgB4UVRbLopoKEx0wWSXEjdc+qaZ9&#10;YxBuOQjZUbklaC4nuG/YOP1stkXQSMXiRnOEOa9i4P2Phz2H4k5Nh1lmLUNm1gv4c1uMvJfsrprD&#10;+ycsXdJY+voNTnfYO4erM4X3GLJk1VKzKpdz4G445D5C/sl5I4L9c9q9Kva3iDleT6+cKtesFpSc&#10;d2dOzD5G4/qv7EvZ/iaHvfFXts1y1w9f7dUcg3z/ABk1rPHM7+v3jDa9I9Mddr59RWnxjZTOb/7L&#10;9g17fpznrjqFrsFPdbJeucMaZy/uGtRuD/dWt0zkD185i47z6XnVhXBwnp7mJGEXBidEWOqL4TRD&#10;bI0cjmK+Fc8HXH2OjaNj1UE6eLPFnizxZ+jFNtFcQSMGRIW2xEexMdZEsVntxxpxW+GtWj1NZV7P&#10;xvVu7JtfFMgpmw8LzXrCvky2K2u3B2tFhDDwKuA0i45G6iDSqPg64TRDiNmuNgQkTCIop41B4Sha&#10;1OGZLnRnWH06JFQW0RWm1UG32S1fn3mvTmo3td7O7NNouR+SKzW4TbUCuhHYPyuK9bLjyt5bs5T8&#10;6ht5UWw9dNombXUMzio7X+5n1fqvY3iL+v31t1LR6On0DYuNKnT96/hH/YPmjjDdfc5moK4X+57+&#10;uu23qs5A4w58Sw/px/r8qeb/AGZ0jkHUrqr575qgaFxtdbdyVr/LHLfBEvmXXPUH+qeRyynP3oZ6&#10;2cSxONOdeffXTkLgb2ih8pz7Wurhicl+rHr1vJct+l206rXrXSUcKJ2kUfphMfJMdyHHcFTZJcOL&#10;3IERRU4ykLkM0BYyoixlFPAmeBM7G8VhOvjBMRkVRWE6qySZ2EmI33Z4k66vVxbS81+vXXaGz503&#10;ysF32C5WiRLLk+FyMxXnTaxYhtP/APsRtmBGDoCMcsaZRQ8YJgNguPiiYDZ41GecJ2MaZ4FXHmxR&#10;FbVSQZZmjCliMoueJOrTSKFBFYlbDyPqPF/B+q0lczrVFAJwnNIg0PDumahtuw3e0b3Zy7G+4X4E&#10;2De1471Cl02Pdwm5EvkZ5b3TNdfiVdjYU9be1Erhug1qN6na/wD/ANnf7P4vN0GKN9y9w9cxt/8A&#10;6zf6x+Ytp429WuNuP9Gf4phU1N7favVV17xh/XvAKq2fV6jS+Gta3fkLjpz2I5B5F3mp4Cq9tk7f&#10;q9jKqptR7c7gQx9kgXlM3f3kmNy1xA9tjRRPlyIiosREEmO1X2fk2c8OeHPDjjCqBxT7XY4+LwZ4&#10;M8C54c+ui4rJpnY4mOCfcjSlgNEmCw47I4EpztboZVfHkf5BMkryXvcjXpzkTVqGwstnju2P83TH&#10;XGyneIIjnhJ5HB/S4IOYCC2p/Dxoqg0hiniTtMe4UB4E7PMBF+pkJL4tAfeAJ5GGFwAbQeM57Zcr&#10;7brmhzZEXjXj3X6jfKnb+armm9fd9hrxn65UVBJCO1EY11pkHL5q1VqAuxxXplkbeca7lEt6LdrJ&#10;a/VuKPXXTuJuLuQ/8g1F3knZAbienfJev6rzrtvtxwpq0RPZ3cua7jUPW99uUciLXQ+WtpYl0PKP&#10;Hg0y3FxHgWFYRIvD9PqVvtnMPE8zj+VrO1WceVs3JcbVIn+eWTuOx+xDY/U+wnebIKrzAKvgVMNk&#10;lT66Z9dM8CJjjSdvgVMVvpnhbzoWEhIvjBc6IOI0JJ4QzxgmKLQjU0Vhsdjxxw01x7S3/MGm6g5u&#10;ftrsx1NHSEFLcVSqG468/dS3ZfI0aw8Dgl2CRkBNr2KeGy91OM6rchTR1BeMBBoWgT57hDPGTits&#10;r07CHPAeMivcbXeUdo1YlgQKUg2HaPXG+Z9CudM3PVV4BvGLyGyHiZhEohstmFZW1cc6qk5w9jKH&#10;hSD6ZcwQecA2Wx/jZuibr9aSNnNtnbna2oo7vvNdPa5fYdSXp8p+w3BuEvg4OSWFNDjtxK66mMMJ&#10;zLy7Akbdvu/R9ssXo8CfEjwQaHWbaHAveTuS9V2unfjvG4sKzalqwqK+nTHGnTQ2S7TY6l9fHGFz&#10;wLn1yXPAueBccaVFcF5Sda+fCmeFcdaVE+uueDPC5iMliRRJK+vhOy9W5a424rrdl5V3/aT0/X3d&#10;isz1Gpqp9fW6Re0EupVkrencctWZ9g8z4ybwuzuDvwfwMO9lGf8A06NmigBMxwjEoNstqbH3ScRu&#10;Ya+HpjLT72OwzVIyIMxhEPEYAc+q4bfqFztH42vQs1rXaJqLGYba8imqMNH1v7fnH2L1jhSq2/cN&#10;h5Cv/W60gcXcyv7Q74aLdH4l5W8kLWRts5QaKFtnJy9287uDicOVDkuE3HRpz0lZr3dl2vbP4SHy&#10;tyxJepX57kmQ4PUZCiKwjI5jkT9Sx16PM/LrKdHmuiEnQvEhZJioTv1kHPBj8Xuz6vbgMfJsJ1Nj&#10;9JMohuiim6z8+DPBngzw46z/ALn1+uHG+Vjg3lZUOWh1nH9pbxGeLG34Wk63B17Xn+R7XU5pbpol&#10;4xrHJkXbK3b9JdntOsMS3wYIESOR4EZOox8SMpAz/wAnQvsFHJHCZLo2wZNoKPug6fkeVxcYHwqj&#10;byNJCJMaaMhit9zLjaohrJacAxMuIPa7fOMi4r9teFd2QNu1iWHLfMnHNHT8ie9T60dja3+yTWmS&#10;NGmUJH72zphd3ByK65zUaNW/NJvnsHKnkTT+O9g5DWBCiV0IQUi4r5Bn8X7dyJzGtlXbvsVrOjSX&#10;/KqE4SPI2q09VGVwWS73vhMeRzHG17fAuPRDTBZJUcZXr4VzwrjjRohtn2q0qm6yvYTK9HG17nhD&#10;r4s8J54DxWl6+JcVksVtxMcjK6pNOxiqNkuax6h5HorDYIm3aDZxbByxFktbs7QmtKZSVp0akgMy&#10;LLi+v3J0W+9Y5HgMkINNA6Kh0FfAMhQjtykiudQhd2BE7GFZFI0VhlIzIiRkwjiMhLJr+PnI05El&#10;iy024LQMu9JD0lto2Vdb+sDTnhbkOR27BoRT7BOMSZAjGJySkdtppxtxFRgRXYOM6q0WX697O49G&#10;9XNkdjafwboWlEn+03zL7o+vPCY71/ahyRt0229oPbY4Or+6fNmsyK/+x7m+pLVf7NOeKidqX9rn&#10;C82bxfzjxHznEjQwhNPAaKqqqYvzjrXwLS9zrK9qggKTCuL9VEN2IhEcTtT66Jn1073WUwmh7zjf&#10;oVo1zwLjrLSYjC9FZXqrbaYLQqniyQySkYOIngVcNHEGNZTYcwN32KZTnu92Azpl5fpV8ZW81peL&#10;+LG8jvsnjSqCUmtWdrhUMqCTjZuOHCOOgQ1cwm0RxlCEiR0sajm5DaZJGf5FqO4w6RN8UaOuy320&#10;etdVU6puFaxRWDKA9khlWMekGLixu0wVCAGmHlCMaI3FVkmmi8iRGnFWKCqDPkQo4NkUYDbWI0uN&#10;x+rXsf7XcM+r9J7I/wBnXOXPVrRW9E3YUfIGppbatwpydzNMt/659lJy+9Y7mgm1OtSaY7yppp7y&#10;6px/rd/wp/cX7Teutz6o+7fr37n6wsZM+tnbitiufVTqYiiqjSY60qtm0YoYO4QOqhtudXWFQDaL&#10;ojJFhsr2uM9M8C4TZln18VheptkKC2StqB9XGyVfDngXEZNFWOTqQpMqxe1vXIFkzWa1GdhJq1i2&#10;+3qRlDahibla7HGb638e6tc1/stpOu65KVtftsx2XCBph8yivM5+lCmRmobkdpAjx2hJWYhtgDEN&#10;vOPtqlavLvfZB2x1vYrYLOwbceNRbIk+u6aeNAWvRpDZFolbhdXG4YE9Ejttn2NkIRlRY7CKQAXQ&#10;WnBaCOqZ72f2Ma9wAO9b/ufLOya4sarh8fP/AMrYVTUF+J6/crv6xa6/s1Luemc7afR2Vptuq2+p&#10;THeXXac+QnNP2/XtvrKecGtcgcg8Pcg/1g/2man7q0QsdM8DeFGBAAGuwkESVoSJxtSRWlVHWujh&#10;gqOGC9SAyUxVEHHSLuKP1zyJnaOeJtcVj5WN3YbJAvhFMKOKoQg3jTaErrXaJC92owfSsvDjwrbY&#10;NdrqnYOXYmvQ19iS/m4rLf1a+CUctC5cvdXibzyZZbjLefE3HIhoP8YatQWIp2E5ruRqLKNWI8OR&#10;kcorpsNtgDrfkktx320+8+goyT7EVplH2o7aGUhJJNMIaRo/lH6oGsRmW+pRFAokc0YkRwJVi9hM&#10;soCrDBc+uz2/2Pe/LPBlZu+8TWXdbp9s29rXNH16O7R7lqNLJ1HcLXaZvGnG0kZehszoFVsVA09r&#10;PKunb61I5FYtqWz0vlStq2OUrjSbWddwYb7sLZb7i3av61PfDXve3gj6yY6horTbiOIyrgSHFF0V&#10;AhJVRXO5VcJ1F8jmGaGpNChq10R0C73HHUz5z6o4jfRHENDI3UVUIl7MUFxY4KqNp0fb/QjaorYG&#10;JSHhhpLmW06Ymg1cKO/z9xixPjLDeMobbanJV42vsjGE5iSSST2MsxlYa8SOTRjpMiNuy5EmBKUn&#10;wRhiNDRo5Ytsttk6633OPRgcEYitwzJUBuK2wLRx4wGLccWCRtlyO0rTTTACRuNOChF/6uRFkAKt&#10;qQijqh78e4NF6n8Rb5zJYTbnVKC02O0tLuJr1DCn2t3O430/Yrmw4P4JSGOp8SfwrFfptXWV7+hs&#10;bDWbn691Nlb+x3rxsrA8n8MbLqdg67r9pW8i6JN1uS3sriJ6He3WyekfsrqW16/vWrKgC4neZNtD&#10;0BoFyU4QSHZIoDpONErqkiF0KX1FpozIlccXCBeqs+TOpZ1czq/hCSqrXVVjOln1zHPF0xWlwwMc&#10;Vpx3DiuNiDJGpNP/AErS6Z1+HydyKhwSjouI4TbbDwKrZedpJkp4vM6QNkTpTY4Nvw3XGlBiKTwM&#10;LHZlFMaUJ8r60rveadhzDRqplC39RGQCrcNhsm3CaaddQY6OK9BBhG4c1x9yBYi5FiSFaiCMoRQ1&#10;bBxmdkl52Ohsuqu6bZrPHGme8Ht5sfslzPqGpzZ9xJvPrSnXrfYbPh/hq32G59dfWQJbHH3CuqUl&#10;bVadBgOFqhuu1dEMJJdO1PDk3jpmyl87+rKbJVc98NbtrY8jtttLuLDNbZo6SO/+Pf7fSOSuHyEU&#10;xV7EIBU3wRhh2OBY+z0DyeV1wexzsInSbRRbiihESobZE445HUc7CzxrhAKILBkCsqiKiig954qE&#10;mG0p4Tfbnj7kcZ6D4Pl+W/Me5Guq/Wnr2Y05J8RLkep7ZcqDDVWmyhm8Uh6CrRIMZtuIl1FWLOQF&#10;JqLMjNPIEh2P2uPoLbbUBUjOufbf8pvTBEBcBB8pq1EbLGYig7DYealExI+wEc3ZCQJgtuNy1Yjx&#10;nY7ohMF9iBOcmuxCcBuA0Lv99PuTH0HXtOh2UQrq8h6jT67TOPJwlwjsO02nCvqrXVkDjzWINS1W&#10;VxNlHaAVZebIm5CR1kS+9y0q4cljbNchk17McOazsFP7c8P2GuvbE2xeV7wrDk/1/wDtfd+pvtZV&#10;Tqq7rX2/0+IlyZFMmnXWo+SXO9tGxAHOpE4wSPJ2NkqiQ+HsyM13mcDuU2FAxZVcGOIYsQFV1nxI&#10;rHeiQRaz7daCPmzDaJnvwI7pE5DVMfZXxcg7y1AkWFfPdHcK/wChKVxBP6TzSsJDFiW5983Hv/RP&#10;xXXoQG0wmxb5xvO43JuT1msE1jUCNHZKO42gG3GiutNOogwHJD8SHlVrNhesyICxX49aD7rEcGsa&#10;jukCVIIy1ANvENpVBs3X/CybX15zav8A220bbN1d+26m460n2v5ruPaf2Lq366FA1VJ+z33q/wAS&#10;Td82X1w9cqWhgVWklLKCEWtajXQOusuquJLeBXLJ3oc9rxS7Vrs27Yk7OUbL+Sie32hhfQubdVd0&#10;bfNirmiSOqg5/Sp7LJ7G+ibv+0rjjaOS1F0XDJtt543gdFW4/i86o2guoKuGMT9SRyJCZRokZQlO&#10;I4bpwjXBZRVVlBKULUdmz5cIbLjygv7KFB1WC0V5rEimmM3j9HJqp0G1FIVJ/Gy4LZx+ZjgP8vVd&#10;s3Mj79BQW0jp5GlbMU8IzYcN18DVIhpHJg1JuQMeGIOQoaALTMk47TxE2n+9DhxnnI5+ZCbSW0s0&#10;nCLQuQpPHTli9/Jy3z+P9qM2Lrotx4qyBWGx3woLz6yWRV+PHWAItm1kh4mwNt5rP71fYd/hr0n4&#10;8jy4VFtNo9aLpuvFaR/RrhKvr9Y0ShJmNCjtsR7A1BysDwlDd7ScBXFND6yXPEkt1zx7K4X1d4lm&#10;rnKta1cte5fEZyI1y34okhUalf8Ajseyv/1r7OOp3Ykh1o5UgnXXj7mhYbBH2VVpGlDFIEFUcJBB&#10;1RASwI4tqkbuwWFJ0AbJG2U62kmJVNb3yZqd1Ts2cZE4nu6iVGKXq8ilnQ9TJy849iSZbLljTWFV&#10;tdrWz7G3o1pr2/m7vvz1O1Dze7VXIk+A43JZdAANkZRrAjKgA09IQXHZCF2zGReVVaaZzyOyjJHy&#10;cbkOxkBWlYfRh6MKNrEYdVlkIflcYjm2zCPxobSstyBJxllsgZFt9xyubeVp05LJo6L+HMY8f/qX&#10;jUnH0/8AIt5Plbt7K3NidbH1CB9KP6k8Z3e97F6w8aBrek11YkFpqIrrKUjhLF1+OL0epUM/juqS&#10;YbLCrFHpLrGHMv6Ft6JyHrUhjORajtb514/W8pOa9JPXtns2/vt8JcsXHCHLPF/IdHy3xj3OjjrL&#10;jqAIkrq9gErzimBLhMuKLIEI+Jw0jArB+BVQ4XhFlt7Np5C13Vsmco7zcxnrHmCE4UafZTdfqNTO&#10;un0Oxaw3XM1GywLaoSWDvHnNKL/mPIlO7QXVXNHku9mU/H8+VbVcysuVGVyEgxdgmEKg6DTCi2jZ&#10;SnvA62055QZMXRJ032mQjvDHfN+WkmXjUWQ0gNhGUUF0EVwHWojbzYo6hxoTok1EeJGYspvBcRt1&#10;uSDTpMeZt1zBRQY8rjqtsNQm0dldejbuMdTkf2V8gOcsf2Ix1n32w6vWSLC0/r39XBj0WsahEqGJ&#10;EKIwxN2yrigG/wCvQErNw167bKayrEmd4SSzOZIbeXHZQm4axlYv9JZuT5V4KlSq3k3jOaxXe1+p&#10;uM7DNYkVlhLAIs7/AMfP2Mc5g9K+0lwWXHHEjo0rjfUiYJHSZRCRgTwIvRWoZKbkRG8VoQzY+U9S&#10;1q02i12zZ1WllsxWafZYuVl/PrXQu6mfAudOVhpvYr3V7O42z/I2rTYtnoY9vaNkWv8AsJuXHrNP&#10;zD68bfL5Z2ORsV9tlU1bJqwTIUjb2FtZk0JKypMNhUddfTHY7gEYyQVyOZq2CErTXYSq2ogTPXsN&#10;C6Oi4bbz5ONTVYbcPwMmTAtugZPNOSnW2hB0GZHR6OoA0TrDauKRmqLhuohGgEjLRtgrLndsNo5T&#10;1fLezubFuuojHq4PoNw7L5b5c4b0Cv1XVrW5ci4Gr7ndPXeqHUM+w+q8mbazUca8jVd7quxcv6xL&#10;1XkKxcgQrJx5l++NZFht9fBPZva/hTUhT+wLhF+R/wD3I1q3jbrvtHeSfdvjmC5Z8iVT9bezHAlM&#10;f+PB7ALxt7moJLkdexyQLh54i7XGSxGELBjIipH6qMc+1GleSfYx47jFTSx8gbBV12M8jG61C3mE&#10;Y3tjx/Zwdk4NAos695G4+lMbZre2tXGrW2vlK2GtsltqawYDU/WjmnksK3+sH2tdg+61rVa1srkd&#10;6UipZQiuLDYPC7s9gVi84bkQ0QGwa7xmRzJpj/ZbQUlYrQMh2IDbTbhCSKLwKBC2wikjbPibBtrB&#10;EHIzPVkhbdBWyc7nv1A3Gik4ouNI0ZYTvRPMhYfYqNC2uKDSJ7MbM3p3rtfzfsuPvgxK/o/40K6i&#10;UkZpiDArUZGxGbIUNdYdW82XjCnj8lbvxPNXX9xgy11evbtHHa9+vibZtjsCdulpYX4zvW53d5W0&#10;egvJ+0DQer3LPGMraLRuLV88W7sax9k6IKrZ47qqfqxytZcI+w1LbQ72kLqqiJ9EZMz+uSEDCdfA&#10;mMR0QzZFBsR6MVhzrqZTXuoRm2NhppkfZKfRLeZecdUb0m34/wBsr3LXct41wY3KVTs1Ztun6yA1&#10;m8eCTxf6A7tzmxxp6fev3CNduXsRa0Tftl7U+yugcYWpN7LZ1Dlvtrkv1e9r7cp/KcKiuU5C9eCv&#10;X/G6Dle66koAVWK5giCGYKEM1RIiAZsEBi2gOfWU3SiyUbZZkIqNmueBM+qWeF7OxxMaE/H/AL6Z&#10;1k55XgzyE5idmL2dG1PuXyqidM/tn3+Px36AM98vZtYlOvTP6WNHeqvX+srxKJKMUa579idX4Uou&#10;Tv7NeTuZOS/Yj2A93+P9x9ZOZfazlN31x32+5Ig8DV8h+BZ0qLWc2M/xr8DaZU60l+wVJxjRV/8A&#10;ajwHUSy9seHuW4nJsenfTkbWm91ke60RKTbUYFqd2gL39XvKx84+hzMZEA0+W20NFZFBFpOxtker&#10;LIqasiqbxbOXFxUa1PnOsaNxTcsHp/HbRnxPIlO3PHHM+vRJu9cnVRxue9JSNvnIlBuDkrkNopPH&#10;nszxJw/I4V/tm3CLv3EfL2jcwa178e73r1xdq3G1nL93b3UPUbhDVigVNbQxJAC8vNepxdU5wZrK&#10;GRqTrBGnheFsmEMnYKiMmJ0ZjxuiOwFkG6rEV9GgJ02WVEWe0v0dP9rOmeDPBngztQcRPwX8Oxk8&#10;8KZ2E1nkeLBR4g/8gi2cqf6/biUNMnDxR7Ef6vtXi676l1Ao1Hn0b8tb/wBdOJbux2n1o9ar8N89&#10;OvVyAFvx5w/qELgzjDj2M9pUFhkocZLKN7BxXWZGhTdaoNS5Y/rt5G5Sp+WP6nPYnSZ+y8acg8VD&#10;67e2EnetYoGP5aV/ZtrzNbshpHOI4AOx/wDx0eQv8o9V24/6fr59ftxGc8PXDb7BhgTS20wINdql&#10;O7Ni2mr7Hfz7LjX2AmvvcZ+yNIh7J7A6nIj+0V/XWXI/OG1P29jtDaPz+QJ3hsOQooubNtU1U/8A&#10;seU4Dvup7GUuhy+Tba5WJyJsMGy9Zv7VLLUaGK/Dt4iEjK+83HcbRfYFqPHStSL+mQ26JjGUxaRx&#10;tEgtOK7BEWGm2SCbEYHIbbsiSMftUgFBP8unx2vZ0dzqZqj4iiuOEoqqp4+7HB7FVSTOpLiqSY24&#10;QF3d2NoRH/5EYmnpXucsZdnxc0xW0noQ4jXrDRATiOsLlpWNuDdcaa/anf8ArzpslaL1o48hTA06&#10;vroNDRqytQ32P84687MY49rnw2Hkbi7Yax13b7umZuY0C9xz1V0Dcn67giv1Jj+2Rha7YoKIbbKM&#10;C1/4ym7SXeQCARHsRUIOhNt9QaZ6k610FGCy4dsY42SwrGTWPFXTjf2YxcnX7b3LXsHR6Qzv2/TN&#10;3v8AbpEiRBs9zsaV6fyTIfTYdtcjpJ5GlolxeI6YW3eDkx6OUm4NrH3Slp/Ux7Pbnyjs8eKKL/YP&#10;wx/ktE1FByCrKphsJ2jH/T43Rx6MZh4QbbZYBvHgYR5IzDZq66QyCDO3vJ4URe5M6rhIhYrbfUEb&#10;QHenf3EOd5rhmaYrvRWVbczxNLhsgotxuo/+RrGI/SHagN250abKlSf6/Z7sr101cyOO+0rwFCXs&#10;crWnVdoYai72Mp5GlOKz2twBEHuXorRya6ghUm2f4u1fRbPhmulInBGsyRi8R1NO1zHrkODB/t7u&#10;/vc9Q2wFGFcbj/8AjVX7sL3HBpQRYveoMI2ZCPc0wnV2KjgqIttuhfyWT1jX2nKvjPQyxzUNMrGu&#10;YvYhdIh8ocvbBuFnsu4z2m7vky6LLy9W2i3Vk5BeW6HuUJD7DJE8siH5HH2Xnsl1JKkGudRjjLY9&#10;94+26mIpuvbBR1GyV831sKs9ivD1xxEQkNgUUhLC6LnY2qSAI18IgquNjjhgTjotOl4kbOR4VTqz&#10;njDFjhn1xxTcBR/3MVlEzxGufWeLHBNrGpyIrTinhF8IRJn/AJDla3YehV3XyUsfVXgqVue0f16J&#10;Gb4Y1d/xtMugo/YaRJ0xmHlhsjHTaOR40NNJZubtqnjK0UqWzVNb1MizmuRdM3Kl1nhreoG5au4T&#10;cllYoMldWAxWvZjdIELW/wCwTbmNt9rIvXrGV043/joHLD30QRIOh4SAgB4u1we7G4sx1AhVsJq7&#10;5A1Wua/y++2BvZztIdVzXv0duLs95assbINqWX9nOjOTpKzwtZTraT5TEwZdSkd8WXABmvUXZMAs&#10;WEjr8WrdkNwKl5uHDrVDP6/eb7/nPh2P+l16jo5V8oD1caDqbTal2tjnaPaiKWOsoOF2oqo0uF2K&#10;JACYYIufXXqrYZ4mc7G8RtnPExhpGRRbZ6KCYSKmEjSYgs9WnXkxCkOL43Ez+92nS0/r4vaomKX+&#10;maFpHKel+nMNiohwHDAWLNSGXeIjux7EBRNk2/xs69Uv3rtLynpGtavV+2/E23z7/eG0rucPZWu1&#10;iXJ9rtOq9T9Kt2kNwYuweJm22+LFzdt9jwYHuNy+Ear5a2Bdq5SpIn2nYkSQ1K/8b+rds/ewWi7V&#10;FQBUDtccbYQZLylKm7JLYk65XiVXWVle1sfI2raxD5X5LqbC22DeqiSu2bPDiTLndGJiWGwwrSNa&#10;R0iOSkB5LWsfjvswFktORBBG4RFFgR48sf4T+Ocj1TcWWxVKjkuAiwP6l9WCr9Y1FnsVnqyrIqps&#10;p3rHRVcaISYbUgcaEFcQkRGRNTjgKOJitkqeEseaJVJtG88TeeNjEcjCiq2q/p6C2JIbYCqtgueM&#10;UxERMHt6p3KrQKR/3Ia9/Pf14XilYU2tbZvnHt7/AOOXyleb7wLDaF2CrrrKzZS5u+7RIDL24W+/&#10;blr2us0VFs3EOtbOL/BsMYfM1nzPRwOYOMOXOQNp9cOAr3b51NrETjuyLcWfq2+3R5LfMfKbMSL7&#10;PcnOOVLheaTpdSr7f0gO1/8AGJ0B5Oa/ESCjbZibTfUkbXFi9iONONqywwA729yj9eZ6xbrawuRd&#10;PvdIeunqrx22uQLIZej1fgtdSqEA9QrG8l67XMQrLUyfF2kZYanUciU2jbVc0HiasTv4ssUvYsWK&#10;uz6qU2zhVUpf6saqTT+n3RO3/T6wpixGFX6zfc622J9O0VaB5fptLjrDY4bQ9HGhQu0Uxe5UFBVX&#10;wjdfrZ9IcVlhFFmN2u+FoxeUkM1U+xMVRbzuRzG21IgYQSZ6Nuf2a1a3foYRBGb2yuYftP8Axj+Q&#10;moPLdKaLClxFIrtpY8bn4LtInAeiw9F1muixXWigVjbhxtfntu8aSX3eWeLtKgW9dr6a3W2fITZL&#10;U7G5Kr972NYDPL222Fwf9hu1Na/oEZlSPXQCDDCMbsv/AMZPjRyn9cHFQRaACQwZRRbHCDrit9Vb&#10;HtcNvogx2YrXImka1yLp/N/GM7hXeHpctG7J5VjSXSEZMNvzP1sMFtPhLFsSydD6SUqgJXK5HSSq&#10;U39T4/2rka217+pv2P2Wol/0tex0AOJua/bz+sOm4D9kuG/ZzVRs6UqZAI0KOypdkRsu2OOK0hoc&#10;VUw2CUXo3XCTojrTHRGO5SFAUHkVxGWc655MXxqvxjrAGiRmxBAIjFpVwmUwWCHGhICFRcUWA7vc&#10;qgZv/U2Q2yD9rUDMi/1Ac4BwF/Y7QTUdaVV8dvBF9va9JjyJvuXxbzDyjTcYbT7X6XVROI/ZG6Zu&#10;pXMes6xyR7c7u2u4exW7hbzv7KuYuNGuCvZ972TvOPuMrip0/lxoY7+6w4cCF7sb+G9c31SmkuMI&#10;pHraw3x/p44ac4S/r2cVtVFhO4RMTdZHtjtCYnHbUY7QkrrY9TaEgd7vH7i8aU17oLzxvvvx3hbl&#10;185FsIkgcnQYyHIjeUXIrjxuxzFsK2RIc499AfYjfLXTf6n+NqW30vjzSOOKkkHHu9GrKHGnwvaz&#10;+rKpuazXeRf7CdMT6ZlixEEfptljsZkFVGURAacx5kURxtQVWULFiR3UGsYAnmELPpowbqFJH6Z5&#10;9djCjj3dXGwfdMsZ8Yh4mHDVtCJIvkIG2m0UGHUWO2GEXjXmGK1d8R29QES9lJ9aJKK0oZ/9d3tb&#10;U+2PqzFnATTz6INu2L4xqWPLe5p4Z+rL1QdYuI6HvTGrSNV5erGOWeJuZNhpt89aeM9p5J9M+C9b&#10;1qByNcQ6TX+QtnK1tfb/AJ1iceaLJnP3VrQQhSdWspJH1M4TsvYHnDXdYgahrfhQl+v1FWkQPrIu&#10;JGI8fi+Mew3jWOCk6w4GK0aYragvM3ozxZs1Xy16q86cPt2Ls2pnmrT0V5iI+2xx3vRtaF/XZ7H7&#10;1Hh/1V1v8xx56j8A8bTHVeIx6gateWQ62AIaNvIJNI0SsIxsnrRw5t3OSNNGrzBJgMOdrkYFQ4bZ&#10;iUVG1Jvux9pUzxHiMkWF1bVVEiNhCU2GiHwHn1nccimiu/oR0kJUUSxsAEjBtpRVklc8DQEDPhSH&#10;INSjE0N5Dhztf5AjO1vIdyDVTNNYoW39L/v6/wCpnsHquxBZx3JQo21BGSbNcjYzWHFZ5U9fdUtX&#10;t51LkvV2L245Pjvc2bRyzfT/AFq9fZ+xbZx0+7Vw/Y/laYLu87iuv03un7ASOSdwqoYSZVLCdKOD&#10;ywa7/wAZ3h2Jtntu6XibZeE8XvLAZXojYpniQFeZbJtWE7FB0kacN5H4/wAm2rmASsiTKd9po2mS&#10;7Sb698L7Bs5ceaXMs2oUVXr6bRUFdT3Wr28tth0XHWFcVWRTDE1w2C8f10RbSyo9eibj7gcB60x/&#10;/bPmgr1mFKVXQfbwHlVXUcJfC4IkyWG148db644LYi4RkJsdgqA59dVxWvDnzncGG2hC+10QxFCV&#10;BwRNFAv1q2qkaC1GZc+wINJGckE6DvtFybV8G+vVrLK+lbxTtyknn/KUFoT+3VX9SvuhZ7P6+0uy&#10;DahVvgJxwF0CrUezZtUnSk23iW7sMu/WLZXMX1IZiT3tYia4xsW8rrdNytyS07N92vbEtfjEhuFU&#10;wy+pSMDJdvUUpf8A4regtNceOCBY1CUGlVk44M9rTZouOdiB+h0jBG8Jtxw3o5kLnkN3qCI4Ikz4&#10;WxICdy9vaPWaTkb+wrgfWtX9n/c7m32Wpruv3zc1ptcm0dnr/JfMUDa6P3M9mYN9p/8AZM9YtwPb&#10;Gn3t5d1v1lcg7tyo9QTdguLG94r1Xl/kJyRxdxTru1anq8JYkvT4T0my4+rDdsK1YUlI4O4dS/Jy&#10;bUy2AbjukIMiSfX7icVl0nG0BFjCuHBIiWO4p/XPq42YK6b3QhIi7FxU6Y2iKncqKjydAEgluOqR&#10;q9Ged/vz9z4k91xhIt7vLLkamVxRtmpEmtz+qzaYf+I8WctbNpB6xyLVXEahtQfbZmtCb8xoW5Ei&#10;H5LSyiI1t+wQIzPIO+V7Ejl3nGC677a+3zOjQbS2s7y0isuznyMDeYmOMSKxw7e5/wDFc5O1i69e&#10;XGpCLLiuMsqAfSEO4H4oONMx3AjgwyJJDfXI1aTL0hruEoRERM9uE2QvL8ZtlvP13XPYn2E3HmSr&#10;uKH6EyfQxbWNGqhKPUx47yStVrrh3/FptXKZ8bz/AIXatOH/AGDt9otXqHb7NNn9g+HGeW/Yn+1q&#10;kp41tpnt9A5MrGgaTxuKl1NcbWTRyZy21K5WOxPK5j1R3tzYzraspHVWx7hbhgKuVpGpRWwMoRoR&#10;wkej/XQUdeFFMRNDjuKSsOpngXorSogN/JRyVGjPxqTBD/ZP756V6M8KbVvd/v22E+7KstlbKZXb&#10;IqR2XwbFz+ty5cjpxlbQ9qoI0bYtJk6Pz40a1XK9HZMyt9gKNnyfB+5cct1iReVedEIOZueglx+R&#10;+ZTONzHYuWW/NsuO5XMhCboiOOktFYh0kCE6x/QT7QM+sPv+2yiCkXzx2GW2k+u+4Pa30arTF16O&#10;pPE042+74yE0UmxF3HRDEbFnLCXX1TPsHtGm3hTNWqLUzSggJKkNPrMr9YsIbnG9ZYutajf1iQZJ&#10;Rm5wsyWZsydBfnbHKZn7H/Zqi6/q3AHNfs7A0Thyi4nqd09YYts/GYRlFNUdtaSVPKHULHZ26h+5&#10;Ci0l3BFHXFj3lYLoN1piqw0igjPmdVsRx+DXSlehiIS4Tx5Jjkwioy4f18VpEUmUVfr9c+thx1TB&#10;BwVRBXPdb3Q4n9JeJPaL2b5J9rOXwmNo/XAUqFRW7FyPJkEoEakeJzXf63nUj7jwPIRKyDFbkQtp&#10;0KFJbO22ugKXzRs1aE7nK8YK558aZXkzneveHdNttNmd2+Akar5FkLJ3avYLsti8asGTNY6hoxXk&#10;Jtcc7LPo7n0Q9jaz2x9SAFxthG2UaYcN5iO04h93VAQxR9E8xK0qSo6IJITbSN+IHGFVOUef95i2&#10;ewXkODO364KFNdY3O2xKbkutL/At26s61t7ioW1V7Nps0Ztu4sBGTf8AIdZBc1fjflz2hvuSPXTj&#10;XgzRtG48e4YsZVZAu6/X+G58HhAUXoQl3eIVxBAVmsI8jQRSbuIrf3bBltoXWyiCUGQqVsNydk2G&#10;rEQ23FJ9X2lGMSYccxcltEJI292JHXorTQqaIi9DXFQsIO/Pen314e9GuO/bD2t5R9rOTNi26Sg0&#10;C3kySkpmHC4+kGW1crxxZk6zIAM/r0AY3JXrxGZj0lECLCehxXQu9ZjFm2awwDm86I201vVaUePs&#10;jTgyyqPI1yS0gw+Uak41rT17h5JcWTLkugmAgIkN367kePLbn/8Ai5e2B3msx20dcejB0JmS/hSZ&#10;TLa/7OC44ypGik8Tq4aOKHb3I+Kqz7H8uVGn65NN8wXjrZ9la13ReNtOkjsYOAdpZym5N5FjyT3e&#10;prjc3GqfiWVlAdk7ve1lbB9dvUq+5NZ13W49ZD9gnrfc+SuCt4hckcca9r0u7oXKIk4FF0uiGioS&#10;opdE7XJbbeOWUFRt0ZJz/wBOizyjyX3Ra7nLQiH+RkKkl+QahAZ70FfETflbmRDVyXH7y/VhNEa/&#10;XxWkDDa71/sc/ti4w9N63nLnjfeXt9vNsk3ZV8OL0oWmUlbHswsQuO4TQ7jyyCDW69EeFr+u3UnZ&#10;2y8SFIbnaNK/9C44y8UlI7jG1xY7w7sy4a73CRgpmsOSZ+x0TEWv2yCc6bzLxxHLj6yrnK5tWlRe&#10;9GZECuaccsQWDYxozklv+nvnC29cffL9PUFLood2GKDgft6EWELnSQjhD4HMbZFXLuVLrqrkC+/y&#10;a6i2es6+W+cjFUHI5ambbK1ml5T2xpnjC6CZYaXqz422na3FW3pqw3tsZga/G451qviytJk8q7pH&#10;0rg5htjUoK3PMnF1YfHvKHE3GMjc9tOaH8sxK6MrMXxpLe8YWBilrP6JOvpRGVubmHZOY5IdLEd/&#10;QadHleUkNXhJ6YyuMy31wXsdXqD7bJZ0QWTj+VfrdueDP7YP7ppmkXO5bZYvGvmtZsyC2wVW1GGU&#10;l03VMrJd+xx8/HPZeWYkSTTUUVf5b+vDTWq2r0eDBG8oGn4AFPDJRNtpt1sPn3J5fsbg2DkmPrRv&#10;nyZFFliNqEu0v+euLmKXhTdNWNuzj07L8WXDcceaq33aix15y0jVcUzHjabPorn1m5Micy+vS/vN&#10;tDZVj/a8fY3G6eE2BEfDnai4scVT2Kudapo2w7BX0j0efebksX1042aWqpNf1yLLuGWV2PcoFCL+&#10;62kmbevXz0fZv5SHmoahb8oPcUevNNS3Gu1ctWN5Y13WNW49K50jmDcCcp+TPWzUrCh1YpKrJKyT&#10;qMnvGTM7ScsUbbtbZx8DBwQXoKr06vF2uvOn4yeDsJ3q47+/F/7tRFpULqhEhA406hOA/wBzbRKP&#10;93X9hpepnC2w7gtVJutgWzdp2GmGba2nR3qazjtuy68ZT0l56rTjjXZWvhvXhdXWtYF679Atc60W&#10;r6wbFnHrnFB+ArL1q4sNvYp6ORNkjFPlP6bIkLaar9QOTYLx2XEXGE6fa8j8NPbdpfsnwPJ0Rywr&#10;iiMiDpv67BkTKQVchWtay3NnUkZIUr/x/wDlwOUP6+H+nmNtDXsJvGAMydZFMNlxXyYJB8RjhoXZ&#10;7I7jPtuZ2KWrn5Isq6tSRtLVY27O2i0ec46ubZ0dE1/VyOMXi2SZWRm9F4yv/YHc9H0rSNB1xmOx&#10;bustR62P7Q3tzC4cu50faeMOOIUnfuQGYkSrheBcdmsqh2igJ2pqr843Mc+SNfhwFJQFUVwe4nGi&#10;HHwc7UAlJxpe95ETPEXlxsXlIG/0iIA48415ObuY9L4J4r98/YzdfYvmS8GedjpWjSQlXX/+Hhzb&#10;OQUmriXV2PC/qXzFyDr+g8E8Rejacm8pbdzdv+87G3KtdB15ydqfqVx4Ou1tFWRnXIUPsiTaBmY3&#10;t1S42U7XCkhI0F904XHb7bu/au4cOs9fL69v6DiBmkh/4jEn617jcBsFr3LHFewa/d/SCLt2qsmz&#10;JvNbelMtRwlt6pAB4v6dv7G6r0UgcE/2MeqHsBXQZEC1iCySZ2ODnYbmOMkImhgpC6AclWllQaFG&#10;lG/HtL2Wj0ag367l02k0+qNtyYIlsVm3CsTt/vuWtU+41r7Ozcj7bp2h1XEeqnHAsXZVVmvG5GVz&#10;Crm72+p1EKDr3pRx/t+ua6fZ3qid8n7PUoUsyjNK2pC2WKieRwO4haFEeBFxSFDJGsdJVJfyRFUk&#10;ASleJrqDPkMG1Ila+DaIR3rkHSOMaP8Avo/sSb5P0mq2hy3l6XxnXuO7VZw4D287JLtZ/hb7f67O&#10;AtA529jvYz+yXh/cNEl7NtGy7NeW0KnTTKe333adL03YePORPTPk/S93i69HIbKKKqy0YZsuvwLN&#10;uXqs6GVdTsCsPXJEhyPw0ybNpo8KubkaiUQZNRLhy9y4/g7VV/2OcFROPKXdtj2TdZDNDKatbujl&#10;V7utVcaTWOxjqnaTYJlCHr1zXWW+y8Ee53MPFMj12/tT49316qn09/W/WTFiiSSIrItC20oewWrw&#10;dj4wt2oF4/S6/VVQRglEbb8qvku1Ut1T11yGLxQ2XuR7ax2+99eOCo/FWr7cf8NEq6O1ujmuVkEC&#10;o7KA7SvsvJwHxaXMG0xauJWQHa8EVQLxJ2rhuxQbfkeV1PhOwOvgAhf6I32kZOsiyhuKuK13qbSt&#10;r3rnRpC7pGCyopGaBMcAM9rvb3W+AqnknlXeeUNj/sCodv5CepKtBn6vPXd939z/AOsD2n9ZqXfu&#10;Itp49hV1KyMSlJyhb/lruvbrSrNbgM+svLe/6TxdqmhcX12yesm6a/xPvfHG18G8uev/AL7bNRsa&#10;Buen73VlDFWbFhGk8AkMCoFw6ypjwWZLTShbQW3idoAVJ8EHl5ZlaVxtpnt/yFd8t7dq/wDU36m8&#10;6eiFlq2y6DLtXYdnpJrY6zyBsiCzbaDQRbXVNn0+y48uuHfc2246m6XMhbTTesXuly16v2fCXN+h&#10;8+6KhF1U+iMPunG9qLDUA49+hGbViLdTTZpII4r3fANlGbCZNkxYO/39psFj6+etEHhJ+O7UUlTE&#10;iFyBeW13dWk5qPW6vB5FtGa3XbKMkzVPXXhpzjmt6EZS4rrLSxz6l48FW0SZHj96sEmCKKhiiYii&#10;oySabRXCcE2wVEQBWY2KYrZ9OxfG4324vei9CEvb72op/XfT9v2273bYCcND5K1pm6DcPWODbPRv&#10;WnVtebp/YDjT2ige6j0YfZrarrW6+XsO+sG65tV1Kd9KP67uVebJmi+nfHfpxonJDiU7fqXs+8e6&#10;/rF/Y7vfDtxqv9THrpB5Xe95uBbfjjg/gT+1nkWsha57vevPIrmv+PZGaehODj4uoj7pmAQHrBdn&#10;3nj/AEKNvfv1op3XPt37Q84bLzPpdprOv8Ge3fOPrW37A7hUwrypnPK5Lr9Q5P8AWr/H3bRil25j&#10;XrirDW+U6flDiSx0TduA7DkPhay1/a12im9XvanavVPkzUdoot41g1d7TIlC6it/T2yTb2OxJDJh&#10;l0SBt5tsMnC/JHf7uVWTvUX0ulcQRNz4RXZKiHfWATNZkNt0LLIVIqb8t202Ji+5s9Y+FI7UQYMb&#10;uchREJyI0QpFFW3WXeqvE3lfTOzzk0leYPx1YdJSTCV5MfjPSBVpWh6dcUBVHARzOzBXqJMtlioP&#10;XlfkOl4p4/5j5X2DmDeyc6I5JFQvoSuyBp2Gg5F49YtHuSfX+W1F3/RKaPY3jbMZdUo27SX658GR&#10;942HUuK73jHhat2s+VNke1W027dar1h5P1nhD+r/ANPfWSx9d9Z3zgT1R17jrn3ivXnPafhv1PY1&#10;3aqrW9a5F1LjPnyFqGiewPu1Y2/GXuh7i8j2ETbPef8AhuTI3tnZXn+HchWz3o5w5xH68evPPHA1&#10;fM2j+17kjUri9u6Vu0HlPVNr3/T6RhyzlNBSzNDuJSaLVb24lHxl6/8AMSUd1vnfuT3ENF44kNhK&#10;d6U/99r+mf2PLYtYJtUQWhVF8L0LlHU9q1zYWWGCKRHB3HRecb2GXKE/TL0VY4lntwI6trUx/HzV&#10;wBq/LkN2PsGltMx35Ld9Oi6/Uep/Hf8AlmwNpCqW5lo2449LdwLRRBJL6tdIq483CFSltArzouE5&#10;DZcVuvZBfAAo8SNpJjq+4gigqa9/Qs69MNxSzuztDP7SuaijkaqSMADmXTwRXEmNOSEbA02GP3Hb&#10;HFSL7CaLX19fOq5MqcmlXOtyvV6anH+O7dYclaXx3QWDnIHEnE+saLyJ7Vet/vV7Y+zP9OvIfJtx&#10;qHsOO9cVewuhanoGo+yvu0GgcBcRxOZaPZ+TdG9kd85s2Xl7+z72E9YeYx/tO1nlX2QtfebWXtU0&#10;fm/dOSvZKvs2ZMv0GiRmNM/sf98/XnUeNuP+M9s433bWG/TblDib+3f+vP8Arz9bPWKpCrjX03c6&#10;7UdUkWSbBM4Dk0PKobNp97qmxcTUqzNH0SpWA+far9PCaZi8Rc223rd7NapaRd6oo2r2Ao1CsBj8&#10;pShvOUpkIWReZbczftzqNBqfTj1HtdPs2GIotATYAc6O0Ltk0S818ZaZyBAr1cZq+RXCsh4I42b4&#10;y0xxRVxUxXEEDUHEQRQHCQkkAqo41iOKKCgqoC2iATY462x2/Xacel10dGzrmWzdEhFwkwyIc7xy&#10;4s4dBSc+8mTOVuWpJdyQprTp7O4qPg8qEzYfovGZEiPZUSg7smtR7SqteH40bc9V1ql2jkHgez9e&#10;9c5CneyOkcQy+IecuSOCeYdg9yebZ3JPMfHX9yNo5/S7Jp4HqcPCdTq+6+xHBvFftDUc8+3U3jf1&#10;R9unPTbkPkbatEudbtds53vvYfh7+vD1l459aOMfbHRZC7bZcr66nHPqyxVROGeb/drlPVNl1rjC&#10;DVxPU2A974ROSOBuI/T3b/7JvfG65R9W9n3KbNtSrrHYslaukprhzQN0buJPGtzu1vpuuJW0la14&#10;20nE/aUzrRR+XFT/ACL+k3ndnlD1r8QIl1EbdqOLtlvdxjw6uBXZtGxVur0vqT64bRyXy5GhAkY2&#10;ERDAQblnHIzWK4stpsk5Lfce3v1M49Det6+mEeKTIohh+lQJR8K4vVVeTqJMr4zFBx1peqEAibiC&#10;qkR4hF0IumOL3iURwleidccgsKUqsMciRYff/ZPyrH4y4KNURxw/0DP+tZbKiqybnacd00JttZDC&#10;10Vx+80a3mWXo/6TxPbXn/209WPU3T9v3T052Hl/2b9v53IMf239SfXSq5u5x5F4X9fOHuDX9uYt&#10;n/7beZvdv141ez96vbvb6z0Pquc+YOKv7K+GedGefNW1KBrtfJYr50Sd6Tcjvcf+sfJ+x6xKb9kd&#10;H5QteH+GYFNpXIlDutxoP9b/AKK2XNjPNuscM6pzdxn7dclcR8de43u7xfy1y17a+2cPkwYsCzlz&#10;9N0WSWtVnFUeFX+u2onQarq+pRXdwi0Km1ZQ3GI1JMKTcw2BZY5fBftf1Vewjvr/AO2Zn0Dftlp6&#10;nTo+mpFdmydf1GDxbwfyL7HbprOrQ9aqGWFBowwW/wBM+IDSr9dvH5bSr7yRpFRyZ6m6QOhcfyAE&#10;kJksVhURAPqadueMuqAvV3oguAqmraKMlgwQY5uoFefQopCrUMevga6v+VMWv8yyIACUlpwnY1bG&#10;bH+yrmcOTueHHQU58kRGwfJJCSwtquZ3MnFkMlkeSsY3WSdmbRbRkrP6t6rhj1z4r9UNa4d/sk98&#10;eJ6/daSy555RDefZb+u/fbTjX255EWde32nT3Jx+9O0aVV8BRae014fRPkXYj5N37h/ZG9G9AdVu&#10;t82LT/VXhblPjX2T2vWdM43u6Sw1y5IiTHuevZXWp/8ATPxxyPube9+vWs857R/Yn65ccarx1Prk&#10;lwudKHeZur7BxTeMW/HfCch/Ne40SI65qrLcTRtZdarNIpGY9t2fXW5ZFlvUHAHZK2c84HJk5x2z&#10;2yZOoNJ9Kufq/wBmfVP2BuJcXSNstoNUzwVwRd+wWzcW8VUPEuoghCAfsIFVVHtSW2jseV5Rx7/k&#10;5k4U0vmiDxbq73H+guNjJVyETauIqB2KmG2hKra9e8sNTVOipiCqp/uIiIfcpD2i2REKKCdpKStM&#10;rjwtpjsNx024jCN+yXKFVwnwnf30zZb2QaocqYHdagnl1OY55dlYbawHCDPUTW/WzYtY94fWHX+J&#10;eRdyq2Y1R/WVyVxju/A3BHHMP1WrNo9yPa/l7kvgTiO/sds4G9atD4H4Aa2zS5GjQf8AB9k1jmvi&#10;Ph72S3z2+9YPV7eLbaP8i1C32L3f9u7qF/X1stpxLN5Z5D9ht09dOUeZ5noDG9lPbOR7CwIrbjgQ&#10;Kfvd9dOfrb1h5Q46Y12Bxv8A2GbxL1r1XiBMKPyKhy4lTxO3azarSk+rTai62srW+89Xpm0rKaCz&#10;FlSR8j0yEVnX8fBIm3cV9FHdTak7HyhObY4v/wDG+9gZM7j33M36PEDhT1+3LmzZIdNFhtCyvjRs&#10;uiEgp3phfqFWyVuZV+VZdA8SDRyARa55cq6KNGyzgwZDL8BsFWKZCFRNMlr5HeLTiiqKikKqoIvQ&#10;hUVISLOxzOx5M7ZGKLvRAdVRaLBAUIjbTP7k9vOu4jH9LUx3vCWy42kztcahWB1N1tCj/HcaaTt3&#10;Le5+uPrP7Fel/L/I/sLyq5z3ba9c0r3CvIrPrRzl7Y+1HsF7sciV+rxoTcqPJZruO/ceg5V9TfeX&#10;nnTZ271v9gXMeta1/Xx7v8d7NFkf/YNxT+1kM67n15tHguNFqb2R61exEL1t2vnrkHU+b+HYtREj&#10;sRIJOE1XmjUyOj8fQf7Jfc/jjRd737kPk8Jatx2bSvcsXK7WwfSLQBHdYjtsZPAUOgRUhx2EEpJd&#10;joPEKUli3T73LejuMX8kXts5gtB/hv63PZAPWD3E484evOZeRdP02Dp1EIqaJ+CiXVU6YpKioSqL&#10;4u4RvApSHSbkECE84iGdvVykZu9cmTJcuvq6/avbHgzVthH+xjjp7d0f6Ibhk4HXtEkQnCEybVUw&#10;+4s6KOdwpg9qr0bxAVVVoeiioJ/c3taTeTTdUUlvutFIcV5sgEgvh7HquUE/XuDeaaPgrmDj32x4&#10;9k7hxLw7wLuuo/2KcY8aUO0zKNt81itNY4gkna24NZzdzzq/Fmsa4VM0TbgBpO1bJoW2797G+x3J&#10;GzoROPD2Dnk+QebVFcbeZaQSOsbjAKzwVkhVwgajtvOxUNZUP9KVoOKxCFhsIjYkvwdiQPPwpz8Z&#10;tO4ssHAFyNKFT5ItUqORomzMBVaiLt/tG6OlsHKe3SlrH/R3kpjm71OVtFwQIk/E/wBxIvUPhHf1&#10;C5FcMm4ygt3LgVFT7ee5kyzkaT7lf4HTzuZb3YrDkH2Kg7/pWw7bWRL/APzfTqOtSYK4LyqXnwZC&#10;dPsdcdluNr9+SufcePCkH0CSqI0/1Pz9c8pY4a9f7N91Tb/bl5e9LU+hi91KV3NleRXHo2jzBkT+&#10;Uqduuv8AgS1rarmLefcnlbg/2V555y3P2d5emM9cehEiFFXo632OkwHbBTqTrfUG/wDbMlVcNUxe&#10;1EMVwUUkbA0cisL5GGzFSQlRo1VBHuwQ6Y82imDSdyF3Z1JRBhtMkxe84dbJfSdCWMlo6XlCQgOb&#10;jePz+VH9iZpabjmXE07jvi0ZFixbNFY2f/jicztbd6ofj1THXe1PsKuFKFF+6I4kxCyRYNNqNjHX&#10;P7HOQJWu+s21bzKodpj8gxeGQY5Otp+vNcmg7ssfnCFtUqw5hmf5wyynRttvs8I52dMRpCRIgOCb&#10;JAoovVse4lYFUCOgigIi92TZARmPYXan9x5v8im7sAID78j5OUshqWqk7DmPa5se4VNda1fFEyXI&#10;tmGI7TdF0KPJ6OESp3jC71k0ziFMhFGWMioZOCQGCIXYnQk7SBojI47qIjJorMcuoN+IQJUxAFxt&#10;sCHFIkRxXPEYIogKCS9OjPYSRI6OAVermVsNtpi0ehRWJ89Jk2xnIyOxRGmdyefk79tPMt4zLfrK&#10;aFqOnaNS/wAuf/jwc0//AF975YriJnnXFkfLstevnIsMuq+dsM+wJLyZvMHSNZ5P/tR9gqK15J9l&#10;uVOZNj5JDU7TaaLV5nF2t8h8oa3JqdNR7ZKrkGOQsFtjzTiJ0T/VPyZUuw1VVFcIe5PGPcoCmCio&#10;qf8AEv5demc47QzqHDlnLdsJ75mDl2hPA/8ApxuUoE52kO7skjXIG9Tmab+cj0nIMCdHnNUTaxos&#10;20jmRS+/GJPbjckZGW8BJAqCsuC/+nuRSbVCwWRcWPF6Y3AXPoJhxVZIo/z4iQh7hwDMRRFIP0o2&#10;4C9FJBzqiq30TIRD2SnibbC1jtM7beGbVNKRyTtrjcRrednUdj0ash8cazw9rErY7vlW/El1Sjj0&#10;WqenvMLvAntpFnx50V59MWUqYq9VJ3tL7SphzDRH5DpoUp5hr+wD2T3Gn5J3+/30qd3kfYntdmbX&#10;E2Z97ctct7+6l7M3yRJ1vaOLmOSd/wDs8o1lV52/DgsfpaZ/QY9qg33IYdn4Nj3KYdqdfwROqqz0&#10;T+yvbl1T1KbU0KyePv8AKUmLaAjRd3yUrwndgMqFDWO45/LOUEHhrbXLeugtkzRyyU3QeRFbk9yx&#10;yM3UQnWreISEPVM6eTGIhqldEVMAADEAVaVOqN9ioaNqjjQkv1RJPB2qHjDG+4gIDTG0U08KDjTC&#10;orSuBk+WwS7hsotPPTZEla4OxeSI5/4frVZRRHZRv73eVs6r1jWuP6OTs+w8tWwaxpG01LzHHH9d&#10;HNzHsD6RebPN5MJ7oU13sIZDpj5XsRXVLe92rtcDnrdbmRunPHLG03Dz4bc3Ps9Q2b1zt9XY4win&#10;y9qV5N1Og5IhWXH3LDc6z5RTh+uR1r97v7T+CP8ANj9jv59Ezp+JftT80/P+6Hcf47i/s6ZPcVca&#10;mfXeu2A8TZIaSGBJticjq79FSvsfaVt5nTvU3SN+HVpIIzDcY71brnkFyKQIwZtnFfEm5LPnbehC&#10;WRIaqTFeLBND3I8qISOdqdFdx9QTAcRtSkgCIYkYGRY2S+Y1c8nQOgIZIyhuK03+uT3xgu1mmpa3&#10;KeeY19ghGlZjs20ltqHtSWNFb8WxG6ipsrGz3C90akaoaLm+9dvtj3mI01x5/wCNNzOO2+pbyqn4&#10;L+b/AM54lXBUmx5u5bo+NNX3f2z3qVunOfKNrb69y3udft9i/Njy5/Pe52VrtfAp6ToT/JW5XzVd&#10;rmyynNwuq3ZpVO3W6HZ0iCiYjZGPRUxf3oiJhIi4aIn/AEF+1Pzz+5XdUs+bJJo0NkRE/PBREZCy&#10;4Uln6khHxMbR047+8RiuNesLCFJ13UXYs6C71cBiD2qNcy/kmjLHKZ9pG2jZNllXRfh9ZQMtMq+4&#10;HQDRDc6EHRUUBVBMkLDIlInEXBIxFp3uBsxFW3FQS6pjakQqjnmbbVEfDuCTDaJXGI7LMd+sJia6&#10;w4uyiCBv1EhbYm3fRXhHT3IZbxuDUGLTx3r/AHHk9Ua1n/x0OX//AK393X8FV8eOEHQXWESW8qt/&#10;2acs1dDbvb/xY0nL+yUux1O2c339Fq93BmbHrF9cs12z11Gxt2t2myWWiTeI3aes3rXeLb2PxO76&#10;P6pK0loUVTIhJFVUARVM6Z0Rc7RxP39M/TnVnEUCX+xTb03T2skILY2AeEpg+RFlJAK4H7BlKNop&#10;vbJjR54Ic9ux/wAv1eC1V1YkA4zJZ7RcQxQxVAY7skVqPCAOxikqiq2gOI40KiAAJj2ijiduIaiX&#10;z3KqKpp1wOoEBGuNinRFTtAk7my+S6Dgp1whbRuSRAk2I68DVIYE6y0y7ubZsxuU9iSlzi7V52xb&#10;Ds/IVbo9ZVt213nD8c5r/JExqz2f065cncH+5NfYRbmu7ly0uaumSu5N0u/ca3FltuDs1Hs5f2d8&#10;I0XI1lyj693/AK/bfyDzE/b2Mnag5S3jZ2qXSK3TPU6fsi6/p2yQC3/iHRUo+H/Vmpr9M5K5ZDjq&#10;g/8AuukZqA/ShIiqLaqn6gwFVU/FP34qdc7By3sWqWo5avz2XlKwkkqW6r4TeF5JfciRn/GNwStO&#10;FPXNrsf4a1nbxrupc5UM5mUw0huJIVWln7GtWxH3CaRRtveQmtiacULJiS3IkKbsU+5txwRw3gVt&#10;FLu7SRsx/UQ9VVFFztXEQEFVTqToIY9rqdnaTSqKL0IWE7QIh6OICI+5HayytWmcsLl3vtbwZ4cj&#10;Qnb/AHlncq3UYGo1U/a7LbrIWqvUqljVNY1FCvtgmWLkPkz+sj2JrecPTDn724v+PGvaDnzkHf8A&#10;YOCOTnND272C9heR+SOSeAPbjdoGwewXsOrNl7d80cPctxN/DaqXkXgfgii1TR4Wtx9J2zR9NvOU&#10;Lmt4chDW69pGuDYQH6U3+XCqL2W0uys2HTB+TT9KEiEqJ0z5z5z5xP358Z1TPabbB0v12lPlLnzm&#10;XSF8xkY6PgOSQODYOGJvvDOZsXUZPkJ0rHWqyDI5oXipi0o6+G6CDa2TbIrHelqGvMOKtCrZRqd4&#10;ybr3GT8CigqLaHITqb6qoGqIDqoJKaK678vOEmI/iySVzy9EAUVxouq+ZFVp0e0ZADiy2lFyaqJK&#10;nuLk+x7Uu7wBS82R/sgbLBJjeriLV7VQRZW0WUBW6am0WF/O33JGwFXVWi1SVVDdvjM3X+rz212j&#10;jCi92fZSbb65H5G1ffo1pzdD1zkrZPZzU4WqUXsJsn+Nb1t99yvJ5PZrqzkL+K5V2ql5H5S1viSb&#10;x6lhySddpFRXbTEl7G5rFbyJ/IW8K2sbjcOZOT67YNiDlPVlJOnQOxDTxEhKgr34hBikGEaJgiJF&#10;48UEztRM/tP3JvWfVVp0yafVSjvmjLlo2ncpiAWCCSOr4T2xgQYsbMGmfUGugw7jXBZdkz3GocOH&#10;HkPORIbSI0z4c/SpCSIr7wkf2jEXJB4crrivdFbfUSVzvxXyQDdMlQlUV7iFtTJw3exBfXsWb0JJ&#10;KYEgOxJSERThFJNh8T7Au60sVy2sRVbB4BW6u/4ixtpRWu06y1GrmWZMu9zU2I1HXqErbdo2h9jW&#10;tPiRHZK+v+3pqG18r8oGxpt/ypxLF1K2gbNVXIujecMV3JNBr1KvLmqV1HqWqaa/M2RzTLJ3kbWb&#10;zjPeuA4B63693nOusanDh7LLcj7dMtNr2Df+Tq7XLu6sreufKhSLPHlC2Ui5NuVROULkMXlG5XGe&#10;SrVwS5Ls28c5QskRrku3dJ3kW+Ef/su7HB5JtewuTJnT+3jlSZb6y04rKrJBXLwTCQ46D4y1Rg3H&#10;WDWyVtoXH+ucsWEjXLL1tt/rbtqk8VGQ4FjaNJ0bF4+o9xm91REMsffECckdFdnGLiyEXElL1blj&#10;n3ERFldVOW2ufbPtKY6SFJPqMozxqYfVwlLA8oiAOKKoApIkB0emoRWM1xG7m17cefkSj2S2kG3t&#10;sx5kNMJqXKOzV+RoFIy1H2S5NWeN9bbYjc+3zlgMmhWvY1IfuVWyc17S5S3drrq7duF5XVNv/wDZ&#10;la/YBpzW1a5ClFsVTTvb1J3Kw2rWNolV+8bhL2mXsV2eipY0ltYTuS6ijC1vaaLo3Jr280NtsN1v&#10;c9u1f3NqYoC4hD+ojFpPtNLiS2kRJDR46rJ43JjCiSe7CdHtB4HUN/tz+zfaGbbldEHwy30CXd9j&#10;wGXiKaAGshzxHLNHA2E1Yb3Os1PbpX9tvEPEvBm3asTiQtYnI+jRdUbMSxHRAnHO9VP4luEM6bMR&#10;tCldFWW2opNaJPvIqpNJF+3jkw+hWKoP30VSlIisT0HCmoJLYiKLaoohZooDZCeS7YkSVcG0UzYT&#10;bZvNkUkY3NyNI2HYSfPebJHolTLIIej1UqZMiSQr67XqMriytb2JqetVEeTtl9s7IlL0dxDmwNxs&#10;am/gazT7pO27laDTVOvX+m7Vs/IG87bf0HIt5/LQePLHa9p3Zzhm2asOAPWeZxluOzyNkGt2bXdx&#10;1C2tL/U3K+43a102PzFdbDchWGd5SNUF0VqMoe1+c75e9UJy7p4OBs2vmru5avGSRyZrLJnyrQNv&#10;f/aNQ+3L5RvmVe5M22akzYLWe77RXi33L7K9pbKisT/OEyFMAROQ90SaiKU57xLtTi/X430LZecO&#10;Xv7V+IIewenkO4MYWsynI6MyRNAkIKOSe4jeTBdRVlzPFNsbJSxyyVSKaSik80X7riEdmZqtg71O&#10;yd6HPkFizpIr/IPKf3nFL+Rd6nPJCGf2Klj8O2BBk20Im7C4c7ry6IW7W8VwRmI3GtbQXj5AslWx&#10;05knS1p4IDVb3Wcin+pQ1ux3U/a7CoqEpq+573pPGLRyraXrson+bIAP7LElXkzi3SLvZOOtw1Kt&#10;ptvr90s9SZnarvsTQplhyBuVvumslb6joHOmy2DG87db7Bypa7ha7LX0+96ZvWh6lpWm0E9zkjSN&#10;U1ewkNRQvZG+bTKVN02cWxupZtvWXnSFMCKkk6+UDUiSsmQ5bOswHpRyLGTYS2oLb7K27IRY2/2L&#10;9ruktSHNiEpsdt4milqhlZdoZKdQws3Sy6mGbP8AR1xlql3Z89cXQeQOFNd8sZipkNiMJ9omx6IL&#10;r3ajr3kwzdQrOQYyn3RR96QGO2Agv8j0VJ6ln2ugrMNFWa4eFNPocxxcGWXRJvcf3lQ1m9FGaRYU&#10;z9Tlk31mWKI1Z2YgF3NN4n3+8rGU2xDQilv31v8Ayuwauy1ErtJjzbCXRtw6Zu6updmetVrkRbVw&#10;AhOMeVzh2rJ/YOXK0WOOOJA1kYX+AvpYSOLNluWdW4TvuPNY5F5L1S13HR+Kdu2E+GdVn8A8R71y&#10;np9xQ89bbdbRJ0Wx5OjbI7Ko+O9VOg23e9xrthg6NC52hS7LX3p+lMcZlSzSE7QmSiz4CunPclm0&#10;3Fdwq1COD92tUZ78mPOO1cbjUt3cp9izrM3zc3K7RLh1HLSdKeU3HhkLZMkDrsrxpYD5W5p9FtXU&#10;bS/ndG/6qePrrj71vO9s5A80aq/x/wA5VM4UbqLAfGEoe1x0UB13PP1S+eYaORJElfkIguvIbyyx&#10;BwZw590wT74pi2iCr1g2uLORMWWiJ94OiWAoYzkxLAkQrTpj1gffLsCEJ05Vcv7BxxAXtG6dFXuD&#10;+N7zbM9ldPj6b7AUz4iulWkZhxLB98quETzwttwGJ9h53haIWuEKoo68mSvta3U7dRbrr+maA7re&#10;b3x1S0N/SFo3L3G3D/Bu/cP8lxdb2l3kd3eVfoOVuVd4O+1rX93d3XmXZ6HV913/AEOl2aZU38/Q&#10;Nq07eL/Y5msXl1vG9w9Z1w6laWLIRmo1Z5pqk1gAfomJKQW1jg9GUCcd8wtMyWCOsUnYUUpRv10O&#10;M97ET6mo4kU2isLdE6vyUB+Y55ctA8BPSSRudIbFbiQhFbpKvLPiHcdX0PjFu6SYz/ZrQFV86VMi&#10;SpQLZ8Cr7gXhOd1A5ImjktFzY5Bliy06y5YtlJnq5n3l6C6or9r9IS1XFmkSpIIh83wsv9CPuihP&#10;qLYy0HAljhSUQXXuuSp6IMySRLZvH9kS+JSeQ/VVzW9b1n2p5LXl/wBgatHemmRyNKkFcyArcZqZ&#10;dvSXqauMsptOvb8tt5U474D1jXPYXZ9v3ncNkt9UonPYZ+81iFZN3Oh8ba5s/JFUzwxzJrPItIy1&#10;VvbRsc7RbuVyHqMS0teUL3jybdOVc3X9aYrAs951eTqs3ROQeTNzpty2Xcb7d4MyCiyH3XWpMyao&#10;MrNeLzqLf8rTeCXbf7R389WkmTnHQsSBau1fZEtpjR19pd3Gfpx9QmT20lw5bjavNyVErJv7DE9x&#10;1opjo913ZC2XrjpjnJvO0W1lbNt2r3FVWRv7G7hvZrKss0YGPcw3VhTuuMWZCRWadSsXVSyltvLL&#10;eOI7LkuKaOOGoNuGY9rYmTiKpL2d5CDridnkLoL5Ejhl4fJ2Nm6fc8TqGLogncWTfEjEs2gQwIzm&#10;orTNLFG+s4V3xla1uwvjL5S1+oV4NYoQBuJ9WMEq9CWmjcaX98sep0HUI3LvsjMhQbui2vay4j3O&#10;HwnU8s725so+tR7Dcb9ofDe3jGh69urWgswtup9HpNc1td75V4z3vSotLY7jxta6VMm71vO6z9go&#10;Y1TqG1bRstz6s7lO2TbHNz0Dknd5IUD9Mr6Oxq+TJOsjBLGwfebaeeNpWyFo/vOOtusoSgTDQjMd&#10;accsJDsiRHacY9mHorWOqakbgdbeCn2Hf0K5ZAQbGTXknz22y2OUhxf61uJ5N9M3vbqq7srnmODY&#10;TOWr1nbNNi1jL6R9ZdcVKGXEyOBrgxDNDrJDiDTuKG11zQyXao1Aqw0xaw0VyH3F9EsWA92rEcEl&#10;r3Sxuqc6HVliVZkjlW52vQTj4bD5rIR9sRffaJTXuuHR7pUhuMU+aqtuO65J1/jneLu9e9k+A7yw&#10;430rd1lLHv0bbrqHZrotRjanpoWO+W9itnsjk9mq4xh7RO3PU59KvO9pN0nkXkZ3bN6s/Unine7v&#10;aOUJeyahA0LYtfv6LbuVqoNdh1k/f9ln8YwOQx5Z9cNI2auqOEOKKCDy/KuNwteL+LtQ1DXOW9yg&#10;Uuv8hc47tX6VyZyTTQNmguUn/wBgL2R8kOq6M6vnTHTq7WME555XYICivKgo71UVjm80XRqYcd+U&#10;37JqxG2mLXl4ZNSQlOjOjkqrceWwq3TSdAeYTaauTHcs5Loseo8x7UuM+W6WXv1ZB1jlOFr218Mz&#10;YnHNd2mUHqgq2rqOR2xKC0Ko2wC4zEZMN5g1oV30lXCrTUnK0xxyvV5QpUFn+M6o1QNOkFE0JP0j&#10;QJKrVaxWfGfQcchg9j1Y0gWUVtFKskulMgGwr0CS8OxC9Hfsp7iMen/FE2JwNp/r1odKUjX6jSeL&#10;LDheBQcq1D9FQtQr194hs4jCNOzZRVOmSLFuFptzBcstcsLGB7p6OM3e/WHfuOoPIlNRUFjr3NW7&#10;vP6vwbse4U5b7ydrNjb8FcjOa5Ag+yN1q9/Lvrvjek0rmWDsK3PCuo1/JXsvzlL1R/k/fORN4l/4&#10;/cR9hTS4NTxdGmw2JYV33csYTkJqsYnT4zlXKFqbWrYIVLcR2PKy63OuqmdAKXtlgsiFs8OqtdsY&#10;oaPlzdqbabMeUNKJ5vYqewWzt2DMrFlD27kqnp3pPNmp9Z+9a/sMy7q4E5OAWreXruw7vtNe9pPG&#10;mw7HtvL+lRNX4WrLFltmrtGjAJgkjYq6USKaKw2gowwhjtdSTdWgEJl3IvRHUAgaRRbKKQfqI1bR&#10;ZLi55zMH3e8ZTROKUfswWzEHG0VtyKTzkSrbFrYoIdrYMNsbhFiyQ2KIYxZvL6tcL6TqOrRtR2/k&#10;K0XjhrW7FrI1NNRKrVrOSmu6B5XKbjYVSHqoNJLv9H1Ndr9l9A1xj2Mg717CJ658N+0mg73p1NvV&#10;ZQcj02/3Wo1fBPPOtHS+uVw/r1R607npXEVN6p+4FfkH1m9otlF70v8AchJe8epHtolXd/1re59j&#10;udR/Wl7pi+H9bXtc1r+wf1Oe3brDX9LnvaB61yTP2Zup5deLB2XkaJL0Llq1sJLewxnSst0farNm&#10;t7ByGxEt5GXu7yN95KkbwWv7bypMvLzXuTQkbIzG0CvjxrLTqpxx2Ft0NqXM2OOBWGqypex6Bp19&#10;H5Y4z2nVG6TmC6gZ6na21oPDmpUu0bFTXEp5/d9w3JrlfiNn7DU2ojWItVgE4cGIiK2INo2vdjUo&#10;ALYnkfrZJdrxL1wkIU6EuNdDjyEVDdNFIy+RVSA0VBeaIsKO4Ktx3VTxqox60lV2MDDd604T05VE&#10;bke9p2N9t3hL+n7k3m/j6B/TFTNO+1P9d6v+uuscpRLNigq6+dEgy9QgrrF6xYra0dwbOyapuEzJ&#10;fDrlhIuuK62vX+nvjjzexlho2uQokrWqRSjanrSsSarUoTgHTtyJGw69CMt0rIUv/OnIuRuRmG4r&#10;e7uTG5vI8lTXkCxVhd+sXJEfarh4U3F1R1pmu1Kt3utm70G8T34W38f7zsFe5X8lwJj0DcoU+65h&#10;3Pd3Y25ck3dpR6et3M1bmGTxnq8/a95sKFjSrsbrSrJp5xmx18Hkm6hCIpWpWjJ28Df4430/cojF&#10;jyTOZe4a5q1jiDcOP9u1q95DbpqV96RvVq3o1Ht8SSVVAai2dPDb7IkVpMQhEjdRSadXuZaV0p0E&#10;24E9sQM0VMFCwQLtYIBalPIKk6JYadBBFEVFMNsxVGflWV7RZ8Zj4hSfJNAs3CIZMRTatYqGzDrG&#10;e30X3bXKn1IlcpaOj8zlGol1fMGlS9Q9g9E/k3qzW9A2C1Ws12h1VoNvrVL/AC2laG32mgdj317R&#10;vB/WtHQuR3Nqs2p43tuyT9jbWD53fR8pjrykyiSrFmK5KsXql9h+0oJ7f26Y3J+wwgbYm6zPgTNr&#10;rLIYWxNW2f5LWLL1/dLSy125obCnkzKRbap1nj/SYEPXtirYUPjufs//AN7THNtrq2m4m46i7Vx9&#10;yA3Zcq8qXFlNk0N61TaPqt+1sunyupK4hLjkWCgvFqoJIHXu23gwXF2XVai5TkTRD1ZfWqTpGg8V&#10;bRsmi7O5H4vl8kLqT0hraB2ULGbAuewY2wIRFddSCaq4MtwzjWItLIs1ejXP6ZJJ1TqiohEuOuqG&#10;Ouq6otqpAHcgR0wmk6qCYAL2KCInQQF1VRJriZYRkIZyIyxMjkcZDJjPQ69p5nqixLjypPMHNOsc&#10;OcdVmm1XJ+xVtTpOkxZW5Xsxf4LZbw/8CvkGRpVy5j/GkpwLXVXoL39dsFuq49j3rzEiFcNRGJ2z&#10;uxVa26C2+PIdFManbUDr9buzTrcbbPsPwd6rRsJXIkdHZe+awJQeRNWsM/8AsKsSH/n0dl2Rs8EB&#10;2LbuLddvvbOzst11LR+Z5kMLr2Epwta53XNPq5W82/3+Jd6tLrX95LZI2jVvH9JyVq+/OXOkw7fU&#10;WNdrOMUui43UBIZ3VQJrzo7FjFkqJFXHq5iWs3WmIC7pu9K9A9dqjdye5Ebtd0rip59FsMDgTmi7&#10;k8h8Xcg8RbFXTZffXtS31itOu420aI0CijTSqrUQAC5jPDIVsuotkmIi4sQ1U4QdBYbFE6dw9FRw&#10;AROidCNtMJwSR4ujct9GUUjN6VIQUmG467O7WoE0k6f11ckw4frrX8mVkeb/AGJbY9tvrdxvr7ur&#10;a5U0rtq5Wa3WwcBGhR1BRJc5qOOwbX9ZZN+xYF686e3oPEQOvwp0eYzJbsZc5ZEWxrnZN2NW3Kq7&#10;PX3RgS0RZrm2CtbQ2rgQdXlI4YC7X1utQH4b2uR2gaVysmmMJysY5Z1/ceIrRjUa3lnkZjbOTORN&#10;jDZ9eoPX+sth0+63/R6fgM/aPUI/Bg+02o7RN5Mm6qxwxqe3cxbTc7hs2mR7pq6h7VWNCgGUYHVe&#10;rHSRdamu4esQIq3L0mI1caRtViT+psxW+CG9R0jauJODPTDl+sptJ4t1VhrbXuz+z9onvYmF3qsO&#10;Q4jddPQ8BxCRtpOkZrogqTbd2aE6QmmdhjnUgVt3tB0kMBaAyKOgq412o6Srhudg96LgEhJIfUVk&#10;yjedY7u2XFN0ZMdyMKq7JOXUOvl6EbnXa8z/ADdMmc0chjve2arrrjy18JBaCtImRiutjLdaaC2m&#10;D4NqfSUHD+ms7fvb21UcKfI26sfkFskV+2amlXL/ADdgjrsexZOp/wAYhttXkZIkjfg2WFJ5Amw8&#10;mb3ZnZJfLauUl5OixZ2yWN5Mk2iSZLVvHGuuuVHuGJsL2Bs4m2cebFpd/tHHW1vWO9yrHatmgytC&#10;f1XF4A5J5NWBzPscHlbbdb5l3/hf1s4T5O0aFsuhWD+q2D8fjzdHWnW3lJESbNloc0Lh3JtHKeVz&#10;XrEcdqdjYGTbbRXpabPZTo/oP7HaRwffTdn1qSB7HFCP/Z89Au+YairUhi1qIMaqFVSvdDB6gASP&#10;Cse1hvN37jKSWyVFFFVeneitr2qLhEzHXorJY6KdHGlVX4qkJNKwSy0ALCSSuQkIjHwKL7rKN3D4&#10;OmgEDkeCSjdRrOFWM8t6tc8NaBQuBkZtSKCy62hzAYGyvXQGfsUp0rS4kuNXVqRTPV+gasdicqmT&#10;lQOOJKVTWqhZFZVF6xIqbPbKmxZfo3Izs2Wd5Nu5kKLQ3MOsRjY/JcHsNlVy2reqnyYV9CJDnr91&#10;nZDHGNajtsXW4WM8OGuHLjk3dWabb5Frr3H3C3GEPceT9W33Xr3kzYtJ2HbuXuL5erf/AEztvtXs&#10;+o+u+zRoei+qt9X1Ov8ApjrMWfrHr7xxqTnsFoQ8fclfqx1sladTopAIEaN9zqkYWtf35OhQnBt9&#10;TB1r1S9uNk4gv2uRKQYfthyjB5A56pk6rXMmQRhRHWAZeCVWC5jtcfakBxMumDQxY6oMYsJg0Lxg&#10;KA2iqgpiiio4Aoih3YbKEMmIXdIZDpKbQHWTMS69MmuGGOtEjyxxddZ7m0ZrgkMa0simuNPrJA10&#10;WI0wDt4kdqRavO4oG6DtfFTNlVqFlpZRmHf68/UbeuSeBZPpPyhHYe9QuVodY76W8sOOQ/Vfl2BF&#10;D1I5icdmelPKUdZfpVyBCfg+mnIMY5fp7yjKg03pTyjGtj9bOVaCji+vvLMCu/8A6z8kOPpwByzW&#10;Mscac1sQ14U5UWH/AF18D6Ny5sPsTuVcnI03Rd62eRJ9beV9wY0H0W5DXSdT/qn4/Ot1n0Z4G01y&#10;l0nSNTbm32vwgj7cj7lhu0GVLDdIUJPbOCe31yKpZPBAZksKjLwd4Otuhna6GWSmTRsIKoRgl1W/&#10;cLgfl6qh8G1NtY3J6s46pVPUmYsFDFmI0qFD6I9EVMcYVBuWfKDMQUxYYnhQlwq9VUISoqsKOePq&#10;ixe7PqdMNvxhIeDrJaIpDkNTVYAiT0Mkx6Oq5MgtkbkVGDra77b0ZnxsaJrMudeQwTp9eQaDSOPN&#10;DrkcScjRoo31uzAZ2vYXZT3LloEXWvVni6i4n9aX2qYwfbqXWJRVlekY4b2RosPzjKYnWAzY78aW&#10;JvOE5WRhasocaQs+dOkSJViDrlu+En7ovi6QnIWwiOt+nX9WvMXCNHpv9b2i0s7UPX7jDj8WR0+o&#10;Ydv2fJsOzA2Nnts1yQ5fTZz38vAhZCW0sVZoZEuuOgnSYNjU69cVWx1ZVFsqdwudzDkpz9Uma4yQ&#10;27QA/YwXGjCEpO/UTJkRp87+gly4d9szRblqT7TjWvj2tRTHtFxExXe0SQDHwtpk6IrrYQx6qyiY&#10;rXwraIJAIq6qivZ1wR7MdE1WaB44KKrrLSNvmioqqiuK32vk2jitNOZKiCKVENEdWKkl2DEbZbit&#10;i0KvNG2/OBobC/Vhi12h82dk2LvBSesJPBmpu8+e7ciZ9WvcubaBkSdbWUQ7XZCA3ZrMi2spkMYl&#10;tH+y4TQKzZgTqGxIKNMnRbHzW0IP5eRbmim3jtq3DQbWbMrgkzAArCFBgzt3hmAbldTXLC42N07q&#10;1uZLv1Eaua7WJyw63jDbXq8OCuQJ0KFwHPBx31t09uTF4J48aj1vE2nU8j+w7gIKs2iIDlMfbElB&#10;0Jkfyk7EFVehgiJGFROMqYTDiqbJdeX+NnHnOPJSyGaTudYjmQGhfpMuieVBUlFVcQibJExVzr1V&#10;0hMDJSVzyKjbvRVfFccdFAlvk4pRu1X2kNXWATJLaor3RVcISIFHqAeTIS+BdLsRnbs2hdDe/wBt&#10;2S6CSZLiBZTRBmydNxLhuOyOy2aa3ov9LvFY7P7YpdxmCg7VJhsLesq01tIWTdfe3T7R7LNnE7sq&#10;z6f+eIGnN2rCmObsL7ltttmr8nf5kGXH3QIVg9s7R1lBuLU23OTWSbZHUI5cR2UTOhbRasQuLNkk&#10;5A9dJjx13A+tNuw+NNfhI1RNRxbrVMnQpGkautYgty9n117JW7x30XfnXIvKYWXJeo79qk3S9pad&#10;8AXEdWXHxbJp/sAZToKiuGmG2h4oqioyok9GB4LLVHdUsNYuWTZgkh4JCjfkVB69VXquESdWuhCT&#10;A+NB7RLtQj8ZK8gKLyOdydyZ9dHE+uApOVAXoRIZomTXRUZUsRJ+YIK3KRwoygTfVUb9JPWbkT2C&#10;tL3+uzl2HE5B4o5G4nkOAD4zXAabu/EoXEoWMZg2GxWfOkk37r+kmjGupI7FvYxYsetlq/SA3VhY&#10;za+U2JWEeNadkop1ixG8Fey04lVMlRqdZt+w4xLr5tPHHKUvsuPQ4Fm5GtXf4p+VVx4Lr6PV0LWG&#10;3HUqI8Nt+RTVzEjYqaCMnkOF2S+VZBuDt+yWgSLm6kOSLGczJjyK+MEePJnyGYXWv60bcN3ZghSv&#10;enj+Il1LVUdiuC8COFClTWENJUNVEx7G1/ShISEKE4saAvbPciONOslrFxW2batMzBMFNVHyqOfY&#10;QlKQqnDkKAOPIeK4pY++ooby9O8lxw+mAoqiuIKE8pY+gkU9wxU3VJZr4NpOQuvQzKE0aPg0riUW&#10;tbDvO0+vvEGv8NcbtqMdL3+OuK7nL0l482lN813aeK7mTKbkuT2xXNerUj5shzdo3T+qissNQ9cl&#10;3+tagx92tZkBeUB1+K5utOEyXsrERL7bStXEvGJTk62iNPQtjJs3zuI8CbYsOyGLSFJu5cqv/mLJ&#10;ah6JKsde8seXqbrcb+JGRb7Vsz7bkOTYFGcgzClwa6GNhskCTId2SZIOJsxrEpNldsbBzZ4T8qu2&#10;ildlTtzgBXPbd3rA2QXJ0m+ZsZXKcIN31nZKUqm5UXG3LiGlhAhvtPLMaF5H0FMQRUfF5yZZCKLi&#10;uPrQ6vc7XY3fppt87WYL+w6Jd1Vgy42soFJXO/CdTuUh6sd64Ti9HJJDhukoq6iIr4rhygz7ZIBT&#10;SFGH1PHD7lmivklEipLLvIxFzCZVyTHaJXGyBoP6vPX8bCxqq8YwWT7IR5dmTIXd82gc8Sdb2qv5&#10;erJHGs3Vt6qNndlXOvUOmUmrzrSL6mQpmvevTiaqtNaNVqx50t62vZFA6xeRdT1qrduaarmz0mzK&#10;6O5Z2sZ1GNrtpTe13tdHkXiqB2GqurO22jl1Z8u1OvAHL0qXGe5at7RC5avkjuWqsuzLQRRt56bD&#10;bvo0crDaGXLJu6u56WCTHmodWzEkzptFGB6JrsN5bFgVVye1Mtpt5SPzry3iwY9k9GgezOiswbMl&#10;ToB9h2sB2HYrAdeFdddFXa9qOXjBMkOtNJwn6VbnyWxo3Emk8ba/sWrMSWvY/wBaKzk6hiJsuj2k&#10;eUruI8hETolil+sHejyuFjnVCJFHDeJHHTUUJe7O8VROjmMqgk58JLT4ldog+KqR40wpJFBPNxfx&#10;Zec7cocX6RS6bq8hxpoNhvQF25uhde2jZCDOWt1cVrnvkurbZ2TkzaLbctO9r94uNa014dq1T1ka&#10;3F7gVtve2QmhyK3aWackT0dicptq5D36EM6+3qK8u17aU9vZ7eOFhs1vOxiVZsOSbY1es7SvnlKs&#10;60AGQaYr0o5Emws0emSpX0rPy1LMmfJppsR1yiJ+wjQWQsb2zrWCdYg3dhrkQpEuoCC7YazFF3aY&#10;0wGeRVbktchSdkYsLCb0iW8hwbHaJLbvIVzZ79qt7WBXTgRHMmwm3WpkoY5dTeasCaRvivgzk/ma&#10;bwj6h8f8Q4zEbbechgCT65DzZtbWbD9gPXKo5MoNhqNo4l2qJPafU3hQi6gIl3vkvXDXqB/Cutop&#10;A2SErXwUc0QQVBjoKJLNAx8iTHyPtmdG1DvMm4YgDkhiLn9dfrA/xTosaCMFu9sjZZvJTT52EhY7&#10;XIezMRM9geSayrHh/wDrmr/Y3jLlz+kTlSmfsv6+va/jwdY4g9hKTYvU6Jt9XwM7JfVEmsdEnuHG&#10;Yvb2KIbFZljO6bXHE98vkVN7kWCS9idJAZ1V5ueHHCLI1XiqWKa7xsDUnW9GNLbTaF16LxHr6rI4&#10;rgFImbHVvr/ItSIcR96xfsL+MwydzOlxJqb9PtaeHZzGZEWJNZcudfRJNHGi1s5pYEzch1tyZHtI&#10;NXPrdkjWjkOXDqwVI8OFzzSNwtpZrnVyUkQXrm6ga+1xZ9fnKBxh6y6StnqrMCsqWCUmRRABUF7J&#10;ptk+niILvWm5x88+vmscga7vuobnwRtNLcMymikNoMcusg17QMkUHP0ohCuE2bhn0BDdVM6q2ouJ&#10;kyQSLKmfLshESa4Tq1wdzjnxnoP6uWHNm+0lXFhxpswozeyXXjCVZl37bsRQWuY95cgRvW/g1zn7&#10;d0rakh7K+shvTK9XZcyBXyYmwVEick5UjQ7CWKvWDSDK2SsiyGdxiFFibZDtnpuyzZArZRQGPfx/&#10;M+35XzVl9JDrBY43FPHIcIojdJHmBXUT3jKJZfau9gix2G9i2WXNbYnsvhO1n+fiWFactvcXrfU0&#10;vZFnPeYRtgPJscd+ksJM22eg1hag9Es47MqsiuRrWyGVHSY2btnEktewkD+YrJO32V1IpfVv3I3i&#10;y1f+vHiuLLPiHStdpqv6+v3FBPdJBejnhN/pRs0HwMyD8KxkksoeXFOzNa5n4Qpt71fkfjXdPXrb&#10;IVy2ceHNEpISeok6JI+SoJdRUVXCJMQUXCjqYOMOtjPGScif5AXoTiutIJ1rpLY+sfq7s/s/uHH3&#10;H+u6BrrUoWx2a2daauL7tds7M0Z5Q2aWzW+5vPUjTKr+pDcbDcvVwWLJqQbVxXynp9iL6bnLBt7a&#10;I0RlzbqY0Xb9KYhnt2htPx5NdMOdZXEoItvuOuRte2GyobS62li0tFSDKtbStYbmx7Oxjst2FxDJ&#10;rZNijY/uNgSyNuCINhaUUIP5fVPIMGQ1WNybBiZb3dnJSBBApBUzUUJMympIhWNdMrZu3OW0Rmxu&#10;Fye1Lcff2eLyzs38lEF6FbRHAkpcBXxrKx7mmpBJd11ZcQq6k0unrJdu3XBO2MhZsNiCzH2vv7eL&#10;YetPtwLsereZlhD/AFMrGFBcjv8AeLTQpYGJA/2+OyhtSm+bOF6Hc6PmjhHY/XOxqLtiUTEkVVt/&#10;tA3uqEvXHZDbCBFuXIoLdOZJ2yPXlWt71cM3dzs0GcGj847Met+uvs3dSk9J/cGRI4O/qs3a9t9C&#10;0DWePdYXtBu7t1gxp8+XMzcYrT8XYHnmaL2Y5Pg6TrvL/Jtvyxuf9J+y172nzYugRCWqq5QtUMEI&#10;9dqtrJFmktZoLEkSIy014YBRWk0ndGltSZOozX2GNMtUlMBtLkuNfw5csrivcZZl/bsGZLBCxMkN&#10;KyFkATLu/OLJr6+1LtlNgsKxB56/gU8luwOZa+N1Ear57rUSHAONKuNTkq7PpXxrZcmTMt7GBUV1&#10;pyDs/N1jVpT6NVps+3jVq1dyH4/8hKFjYYliTVTCkuPsyGbOZtlrIt7O/wBwsokOTyLYyXRuUrvZ&#10;6b15BOv8kX119r9h4eLU9n1zbaOJ1cVQ7zKI4JHXr2TYRE45EkIdpSfyQcncYMyY3L/qBt2jTw2V&#10;6rmMXYG1BshsZNJ6r+z2xxvXX+ufXqU7SiqaqrghK7o2vQJjsKI9GaehuLiq8DZNxpBtV7CqECO0&#10;02634X5bSt7PYWiW13sX0I2y9kePyfatVVX/AGGc5Je3JtITf9Pt/MrubrC8mq1Bu1IrHdZHgTeg&#10;jLA3CU5Ja25wUf3l21m1W5rGqrPYqKzFqwpYmSmH5cRtdrCOjV74nkOZDit7KjEqotYj78yTXO2E&#10;6dDEdhnttRbKRay5bF/JcF+zVoJdC9Y0yf8AoxRWxsAqleR/To8Rnb65s5+7T3XbPabOfP5Gs4nI&#10;m5aZVvalRw+Q9BCWmyQHEmyrCfMpdw11mSW5lFkRNyZtZcddnsbGX5WJjs99mFC2uZWP1YXWwP8A&#10;NCWx8oOMoQuV7iN8L8/71697FwhztoHO+sxHmncAkEvGi4wxJRywhiYmw04RatFtGbXiOll5vnql&#10;oO3Pbv8A1ccQXbfq3wxxHwRx1N34ZSrt2vRWrvetdZCTzTp9U1O9gNSqmtb5X1u8ixJbc9g44uDK&#10;iNDkgnWMdshYIbpBW2vlWNb7E2MkNpXYtk/yj+Sme9fPlRo9Ta3Fnslq4KqX9Z+zf4t7bna7a+xP&#10;mcnwwZLf5irRyLmFMpNBrHE0Ks+xX6lburZalsjVkBbLXWEqb/MSrOTtE6a9C2CPDlNy/wCMStKT&#10;IZr3J5t6RUOvzKiS45CrmYzx0F8CqVdLdgwnGpLYzBfK7tmzvJ8nXtbjNQjlv1VxUQrWwsGFh2LV&#10;zZNjMnW17OZkTqPX6uRyDax6+tmQZcWjdmXQffZ/m2aiRG2U3JdU7EDbXpdXL0q7rGmqnfthpItH&#10;tTUXG756yWt2WZXluMlZWyQ2iluzorTMW7FvyaHuG4cZbZ6xe1up89wq1xX0JgQJqIilPZ7DbiIr&#10;kZzvFRVcs64JDs6jjnEtuHeQK6zPjL23feX119ir6PUekXGccKH144VKHyv6Ta0D3Hw7DS7RrGvq&#10;GunIigNrYOoblqIjMvPEaWjjzW0TPrrfbSd3bsvLEgbZus/VK7305OnWO7RRV5ybrxt1npxdzNa9&#10;nV06VNK41+ybqq6y2SKbe/3MFqx5A2eFQ3HLmpbE3L5V1WGFXulFsrl3EeWxdttqupFeW8oyKbG1&#10;V1+vbE/Cks2EGe6/BhRC3Gtril7OxLZptmgyzrn5U60HXJrldaVthWTgpXG5TWxVMe9spqbZv1m9&#10;au3dpImy32I0OttS3avp4XIu5BVIeySG5OrEzcuN63ucV6Nq2iyFsSKtyZq1s3bTIFWpXV3pdXj2&#10;zWMWHKuo1XYM7m6awtxesrKZtdjCqLrca6Auykw5sVW0KOzDWPFndCfbji2UNZMOR6t+70K9Jp0n&#10;0lOHGCZcsuZDFCCI75HydcAXWBcRuCQoTbqC44eA70xVdJZNoFENvyAVnGvIkS1rONB2Wbx9a1TT&#10;MW8txgu3d92gs03pFc/Kzl/kF6/lWMwJFpcWEPX9f5+9gaLhzWLu4vd22fWKlwX5FcCwOP3ioeUY&#10;MWG7WbI/K1tuXtsFyXXbNVVbRT9tBgbm3dfs7GztplO5ctJY2ew69FmMW15cpXbLSybhxxqvaft4&#10;MX/KdxZZlbFv15kPZNQ03XmoPG20PWupxYYvUl/JkS6O8bwt5s6GIPJ9qddCsXaCbxraRg2+z2nS&#10;Ki0t9qki9XIk9+TNcnQdmvFm2R30u/vdGodv2PQGKyJqzeuWVBW6vb8jTWX9fsd4HHbGVWzGazdr&#10;TYpOsNapJONxrISRM4stFkb9WUVRaXFXGPZ9k2WPrDrb0q+i1TERbUuxqbERxxGe0mmSUd+hsnVf&#10;17/2ByquylxRlYupRnH24KAxHrBbVa5SR9oWkbdMVB0SFxW0WLBG0ch6i6Ycr0Y1dVXTgKZx1qVl&#10;c2L6hHWTY10BnkrZYsKxmXEm1fom5JS+SOQ2KrQIN6NNB48Nayo5T2KWqe0fND3OHIcKsONHoGlR&#10;X2DEbho6+fpe5VLujyrrU2XGVsmo9fPvbKNP0yykPC9JoYcK6tI2uTNjnuRKJq5gT6mVtDzMLZbI&#10;LCMmxWDNdsFE6cC6kvS6gZLUJpzb3ztHpsqxW3WIMqdLmM1+3xRoHIOtRyUNRO72zdnJ66DbMMwX&#10;rfQaaZK2zV6Vi0vda2DUb2+gvyOQLKNDh01SLcfjC4qmdTepeMVdlNU7N9su7tx932TlrU7iazMt&#10;dhx1vaP4ahgbPUDBgaRrMustdEiFJ2C+qqur/wAg2GrBu1tDi9jt8ywXisXBUHWVPHWk7IMZZBck&#10;i+1HNW3T9CffZ2A0AqqNwm3T+oqC6ghkpjvSRWiiSoRskswmlhW7TWbFyRbVQ7Byts0x7QuEZCPv&#10;WjMQLTcKqrb2rlW52KzgavuGyXK6DMgV+6WblWx7Bb6k0YlW52sx3ZkL+zLl1/XNTpasjN2E6oVg&#10;qjjnf02qsbk0vBcjb5fE7s24cfs7CPrkBu9kR65mLcky2u6G1r0zbZ0Fi7ZYmOXTLZtR7J+IzsW3&#10;RzrOXdg0TaOYBhrJ1W6mtt2djyXS1UflCPEqK3lf/GHIdvp1okGw199jW6ih2hbhauoOFaR3qq3s&#10;bh2DrkY6mlrR4+qEsdr1DbttPeKqDHqphs1Mk02e+r6tSgcdtU7G9QnqZ+/suQIYJpLMWfs+sFUP&#10;hY8i6jTOHO2hyPFY2BmC9r70Z2p2RX0+gxUVtuxRxL3aX4jNcgtHtYq0gWpERoIEE5VHKN1XH+TI&#10;4yohMm3JjCMiP6K++66i/XzmVdZ7e2xbR5JMZzJjpMY642SfWUidpgkt7ZrVi8ukcf67o67NvsVI&#10;93vdiSb9y7JbHjDWJVrUwKOMDuwx1aqOdmP46FCB3YuQjm/y203QxtU1X2f5Dl8t88a3WKI2cAmY&#10;FQ92Pul43JrTjsP1o3RZ3E1jvT9RGCSf+OMVNnaUMiw5HgQnN3XWrG9umLaXH3LTLCPb7TWCFhba&#10;hdSXrWvYku7HKRdS3nYI8Lj/AJr5ApLebyrwnY2F1uXH6Skk3uxztC27TOOrzk7bNB5Nk1E24pJf&#10;Mmt7BY6uy7dee2sCuuT2JIMwZGya225MtI9M7zNsttX0297A7T6/p1Ix9WsrZDEeqgi3t26Br0TN&#10;iszSHo6ut7BNjLEcr2mdc0GVL2FjabeFeXjFxG3zX2p/JVOjf85uDQQqfdNmgVeq2KVEBCHdJBor&#10;dipi6LxAE103n9ZFTk8gNkFa/G8jkRtOmzNhJhehP9lacfsa/sbNnWOzmnyJxVGe2shu0YcjjH2Q&#10;GX4EyXeO39lVa5A37kCHDp426jaw+dudqXS6z1w1bY+b+Q0gV+sQIF8f2+ReWqnSKTlj2Av+ZORI&#10;WuSqOXw3QO7DM/sD5ca4v4ProLnSgrxIdgYRqug+NbGYio+jhLB9Xtz1ur4FfoaebP1l7dZDfm3v&#10;W6OVIj8j3RStA1CHslw7rTs+joL/AFOdS1Li3WoX1BYWutXV3KiQmbqPqkLXI8uBuFRdHf3GiwYt&#10;NeapBab1fQnHrThLRQi67rEFmdqejObNE9a0sbHTnND2leXeOCObyyritx02OLbK9T21HNn0kSt5&#10;L2mSVjcUdHJcjyUlV0coUe42mTPKQl42rUfUK12wsdjfe1+XUVu9XdvEt6Sq2HZ9hhajyDZyHtek&#10;/Yf1W/1bkXcS2CDs3LDZcbv3dmYtR2N4f6Gc8f1k6SkooZ6qjLbvIQg5Gbb6PIyX2Ngb727RvpM9&#10;R/7FeU/VGw4F9k+GPZfUjR8BKWKm8cKU1ecYuXctyTA1yt5a3ia+7sYRZ9JzJ7S0mvReSo3sz7Dc&#10;z+q/rdB9a+Lt93KKknmj2Qp+L6DdrXlXnG09Z+BtU431bkW8o7O64mr5FBo/9k3MMjduWaOvjuuN&#10;sqqWcRJEKdFGHZOvE6YuONuenJNzOFrvT+GLUpWvTo9eOt7Q3DqdH1WqhVOv75axJrlsEDTKOa0K&#10;We4yypNtO8Wc7WtRL2smVdWyxvs6s1SRt0Sn17QXN8OltrrSpLek8T30WXpNebUHhyZc2BcSbBVv&#10;eoHL+xTeQeQtEvonsnwm+y/ybMeerqHXubdkcq6nWuRNtj6c1Hh65RstXF5rMGOxEnbDd7FvlkcB&#10;6Tsb9NeN7QCSLnTZLVRZVU1nZdPPk2kp4OwbtN47uOY+RKrYxpeR+V2i0fQOQI/H8Xj7cJses0K7&#10;k111qtzyHWRax+i3ZxUJbFUQzJfJ2iuUjfiZ3PobBdqu1UVuSO2QFix7xFGZdSHGofBfKvJvD3If&#10;rz/cCxNh8fc7cb8oU8R6FX0Wz75Bbg7BybDth5J5n1rWI3P3vm/cX/AnEtp7U2fHn9WXDdRtntPr&#10;8viB3krmTpJ07XNk543CPQVkCy5Y5emv1dFXSbybzFzDrfHetXV/Ybxtmuw+wYrHzNrfFDvWSbkv&#10;On1iSfI76gbtFgcQSbXTrWTMfa16Qzyh/KxNzpq92irnjhREud5fIAtGpL1ht9y7ccVaRPeg63u0&#10;5rZJF/qVgXJu7U8Wpn8huVXrNut+zyFtOma1ebBsWy69XbTF2vjW3f3q24r1yRV77Dl2nr/QbNW8&#10;wRLRJGn+vNkT++bBWN7NgVFbErudLyJrHF9wyzc0Gr1jdexaWn+O6VxLOfZif5AFHJbOExfSnPs7&#10;ODciz3PX7mvqLKXXPWktnWKGse2XadlqarjY3tH2H2i2m0p9b1XkPlLaLLhvT30mucc7e826qRd0&#10;BE7rJUIz7jdaZRBpwIM2xVcZ8Jtu1Bki7CCOQNkhLFk3riJB0o0/kq9lJUemtbfULXjb+yj1z5e4&#10;u5D92uBYtsPsPq/J2xbvxFzfytacWf1r1mzyPXDg/jPhfTuV+Y4USP7D3XI3NUvR/WzmLlblXYKr&#10;SOIdP5C5fp9Zhceajd79FjWDUCx93efGthlUTASMra8GAisuAVjHV2BtDHhkGirHaJxM9RNUtZ/H&#10;8+LOppuvreTqUmasK2t49fsn6PjVvThtdc5fgalqXNG21EiZ7EWLllF9tdVsG7Tkrimyk3bA7FX6&#10;5QMw7tzjKZKa4h2HYtZu6jZWyncm8Qazy9G/w/j/AFK/so1YT21cR6DtDHolo17p/sxIYeLbeEth&#10;WJvIuh3x9npKyde7la7zeU9mTNxW0jY2nKclapeJWHa2u1Z+yasnXSSxgOi65cX1DpOs03ICzNk1&#10;zbGJcTla2DT9N0KLe1+mXdTMis7Rq9XyZXUsLWoUVqLY0WrcYs13IPFdhKr13CMTZreF2vNF1kxB&#10;6NVpBmzOC4E1okdrHFV68TrA2NsXX78kab04FObSdfDJjMPNHXMnjEVpT9MtkptJ9kq/ievqpNnC&#10;qamDuPOlZQQOUeRGW3dK4T3X26uq2v0LgrSOcebITcX164ls+etk5l36BrNV7R+19bqdMzFkdNYj&#10;tCMGD2MQoauOXMQRi7wx3o24Cx2epL6d0ddsfFFJqN89Xy+OKc62PK1CW4xqdZRm7Sx55WFXyfYi&#10;G5UhXjO+6TYUFtQcbbgNHw1wtL0y+4H4PFKria514du4+3mNAo9Uc1mZJmya251ubJNzlPU6Dijf&#10;bPlaujzJXIOqBacQXdcHLr08m+VND2Nxq3m7igxLW9sLydLsIwNu3olU0+xBJPfJcixLiirZLW9H&#10;o5lS7Jnm1qsVRi103U4F5smlv6vU1/JJ0dJs/HWwf5ZT7nVbBs+8brNpjooMOGNQ3JO9kSN2k2V7&#10;6ncka/M0u/jRW95gApLdkQk2ho7A7RCGfeGwdRbnAquVyl37ApfxuxKMZds7Tc1NokTX3SJDFwkK&#10;KTipAVtXonlLiP8AsM5Z0vWXPf8A0O/wtf2CfHncBz+QrV49N4p455X5ke7dJ0K49hd83Plmq1Sh&#10;9rvbGfCVGyM4TKuLqcJsXYTQEyy14gmNgrO2RGnCcZ7Xm+4x9SuRNW0rT5fKtHZhF3bgi5iStn4n&#10;2KPTa5xSxX7RvMOJU1nI2/E1EsONbBvktJO7DqGj7PO1PVOONktjm0v1qqmkxLDhXTOcftbDx/eS&#10;ttrrSuVxONbmU25zbumw6vppbNT7bKhcQ66r+nUe1aJus61dc2PUaeQt23dSp78YZTzrABcXW4SG&#10;Yuz6JfueDkCANjW1tlK1vjmwlO3dBuwvxilSpUpzjnU4VSdhV1OlyGeNt42uq432yTTW9lv8Xftg&#10;5Aav+Mbf10oT5V4f1FNhk0moQJmt1zs+uqY8mRMf2EVzYBRWWE6rFEwGGKDGu+qhZJ2PQuqnfL2Q&#10;tndLNoTqmtH2u0XRXAc70H4RFLocdwVSOTrklohY4t9peVOBbhr+yL1fua6BuTHKOtWPDDLk7ZuZ&#10;eL+H6X2h9rK7bgJkWRRslWujAjenxRdeiQlaEmwJZLfVjbobppKRxmY2fcPAH83d6QsG/wBCTjyf&#10;vMKqZ16Jsmva61ukOr2a2pL3YXau+p48bmDUpWVl49r9+xWcfbQ360eu8fXOQ9qOxY2vjun1+vGs&#10;paKpkcHVXg1+bWo1k9x+js9vjtXmjSOQter7ZfsjHqrGoiXjkfvk6TpzMyvgshZMv9lcxoqPgO+6&#10;85NqqyYmuW9I6c6Htc6PF0ChagUdFyrroyJlBAaZuX7FtqoB7+Tu+KdSjaxufLMluReDtgybBjYa&#10;3YKTi2+ruJtYj1cfR9dkbA9Fl6/rb8dNmSMxtEYVOVs4thjaIORUUVECCHbESpPTsegp1S/UvpbM&#10;iIt4JE7q8YvLTEqqyHXGw6YhoKmnUoio4slhDzeoZK9eiggxMsaaRL5I3zYCYix2zlxO5mcybKRo&#10;xOO1VIh1+q1oMPCz2A42WSFVGNnaV2NZteOWw0Xl4fZrIdBRbhH5NaiM7xCmxLuqhx6jftGp9e1j&#10;leBC2OXu0bYZek6vx9qFZpmrzdTvH4dNMk+vOrnTU924Mk6GHDjbFzHSbhI5f4i1t2npXosW0qdw&#10;h/bhaNLV2s5R2yn0HaZW8Um7JQ3sFnbylvtTf46NKRmMgtbTPOXK1QGX2t/25IEvbGHY4cb7k1Ya&#10;9bwq23g7DtrTWxwna61jXNeUTZ406Pa02z7UzZN0cdvY5nK9lrF1qcCJYWOp1Izapt7aWmFvbu4u&#10;7XRtfroDXGGvwb7XOVNee1/fYhKebQPSQ2Kg7GYRGRJCj2vUEmKKyI7TTQbMKrC210mMsFQnKGKp&#10;rVNK3jaljSoqH1VQT9TRC0nd3DuDauJej3FKUlWMyqyYoK6xatg5DmwjVuohKT1cLX06OOgY4zjj&#10;QIk8RFL5CRvZ2VZmREaTPVjkbXdQp9W31woMrb5XIeuyOa+K6h2yrPW3dom96vo1bSajWbXJs9gr&#10;JMWRuW7m5ZQZO/7LK1SJC03QNFs3L/TdcjNzKv2tvOTaLd/Xy4uLXQOBd5tLnZ9op6+DX6zYtQbr&#10;2A1nXXBG7oYVbrsDj5uI5sEIdbuf/lkL/tZP/wA1o/8A5HV//wAmbv8A+58I/wDt7v8A3Wyf99q/&#10;/tHIH/uWuf8At2y/++zv3Tf/AIFon/b/AP7r3/a6r/37n/s3rx//AAnzZ+cTNp/5l/OJ+x39l9+5&#10;/wD7xj/h2b9u6fvmf8us/trv+Qf3x/2p+5z96Yv/AG2zfnsP7nf3Nf8AcRf3zP8AgX/m1v8A5aL/&#10;AI6r80x39k7/ALXY/wDstw/7hj/g0f8A9q1H/wDkOT//AMNH/wC5eun/APHW5/8Awngv93Lv/wAQ&#10;m/8AzH14/wDk28f/AMW8Wf8AwnQv+45b/wDkPDP/AMU0z/8A6Pv/APsrD/5NvH/tMr/2K/8A/dnv&#10;/wDn/wD/2gAIAQICBj8AAetVEEoBOCcFiVftSdpGPuK0+uIFQTs39S5Ty+8fBpwJjcKNtLKPOJTi&#10;IwtYnJ1/XapfprkZytzbEYdhJ2IiJ+C0FuQ8Fy9EHDAn+X4qMtMwyxDAZflEI2bTmDtjL5JxKvWi&#10;Iu3XJQnPzkAnr6P0dseCNdu2vUtVbE2uemauXw4SGK1/MdVKUrgmYgElgI7nJQk2JV6enBziNcfk&#10;hYAlif49/WrWovhokAbfms0gPcrFucogE8NyGosnwg7MPcyv6OUnE7RgeqQY4k71HTARB/w/QKd7&#10;Adn7lflp7g9TNLADF+E0bVmRIJ/vdm0qMZPmAqgtRyq5/SFmMu/vHuVqzprb25T2Df8AyxXKNUYe&#10;KVsSOH/KhpwRmAG5aqWoiMlvxB2xfiFatAhothl2DqQsWW9QEOKYdi8oQLDpnmLLNGpH1Wu1tzWS&#10;jqrwuTmAbNDKOFYE9b1XMZ2dZNif4rW7haU+ZaHW/kVyvdiD3C2Fd0Y1/lk39WX0X6Tmmoz6iczN&#10;3zeE0GLbihL8KmHoEYGXt3rUXtP5yCNuHYpvCWWUz/HtWn5jKJ8H04xPxWo5cL8YyhEhnlXgGID9&#10;y1k5k5ZiWJlx3lbHWxDMyZyCgTtTvX2wUog7FZJlhKuP1CvaWdwfrCQI72b+d+4KUpGQ0h/vXO/Y&#10;FrD9x2I3Zi2MjwhNpE185oift236e4iIi3HwhQ0vNb87nKiScueUg8Q8ZZTEx+ihcMNg3e9ohc2F&#10;kn1I2izO79hQ9d6EYvh2lWP1O8O4i+PErWczs34jktsRNyDwDgyAj4MC0jE40xTgFuqigFESlVeZ&#10;YlamZPllH4qxptgiR3HqXMdXGk7ekjLZvG8rn94XSLlqxi7bDwK5/wA31dwylb1DVOwmn4QadSgG&#10;cPx+i0t4eeMgXRlOVBEbT8gpwvGL1FZSFf8AZURniXpiT/4VEzAY9f7kWkMuyqxWqN3L4QKk0w34&#10;KfKYTa1Il8TQbqN716MIsJ+Lv29yEitRbuYSi23b1KWslaAMTu49aHK4R8ozbdnY21XJg4BTvRuE&#10;ZDSp2/4So66Z8Ri9eI4gL0CXeTfJR0wl4SW2MhqROtRTLuAG3juV25dvExMpH/p7T/MoSuxdiNgq&#10;x4Eqd6I8Mi6Cuc7j/VyiJ6h1Ofcpc3vQBuwBIBDnwh9pifctbpWIGmuemMcOFPqjZJaODV+i1Wot&#10;kCRt4uNnapWpSLCR3e5WoGRNkxlSmK8iJy9BrsUxGpUg+3bSvateNfq4jUxEhN7VzzAOajHrFFzL&#10;1L8DlJf8nU7A2yJ9y5lpvtHVSj9rk/kxBnAGJFfDcticavirt+Fw5TKnjB/8KjqeY3CbwllDl6Y7&#10;hvKiSXV4UcBTi70Vq5drGdwR27VHmPpjNlfDf2/JcwLAG3GjmQ+SuWBL8sn+9/yhae1GHiuyEdu2&#10;m5MypFAb15lcjVgUGwRcv4UDHeK9q5drRMjTW4+IUx+PcrHJo2mvlov+Z/yMtJzvmkgbOs8MKZqi&#10;p8tRTeAgeXQBk2wEfFWbmsJ/SOQQT3FhXFOKEjZRXtObZNqTgivyUIxt4ncPmVavRl4AQf8Apde2&#10;aHLLF6Q5Jd/qxe0xAGaLxzOfHGOB4q99r8v0dy1ykeESNm3Khpibpn71qeQc2smWu0kslyXkeTCT&#10;5c5ahFHK/wC7g1f4pfIqOq5DAnl4iA4aQzDzVlXchpjAt/LD6LXfqR/3l6UDAMA4BaW8Gh24bFp+&#10;Y5H5nMyIjR6GmLxwZfb33xq7Zjr9UDGYbCMAMWlkrmekVPUzcQt25PiMHOxa64L0fBcY1O09SBE4&#10;5f8AErWl0epjHWXDlh5j4jhR2NUNPynVynEBqWrVaf3xJSu6rVXIl3H5NnHZ5Mqlzz/WLnIt+mXA&#10;nA2niDStnMMANiH2wL1m5bgcpI1VwcP/ACH96unlGst+jZJEQLspNGODk2g/WUftjk18F5ZA3pHD&#10;rsg+9S+1tHy6/L7Q0ZFyExZ0zGVwCR8YyXSx2EkblqvtjWuea24C2YuAQYuDQUd32qPKb9qRF6Pq&#10;RLQDgkxo4kdm9PfgXPV8gFaucmhmlcP5gyxkwGHnw24KEdRbMf8ADD5KF66XeQDMBjxUrd2WI4/J&#10;lqea2ZZr9uo8+/jJlb05DSFs/Ba2Mvxgx716E5MfbrXryl4SoyjtTSFVctxP5kThVSu2IOAH/B8w&#10;VG9qg1w3ZQbw4R/liAp3YCjPT+1QjZtvliRgMXTm0RX+6rNq5QGTYx/5VHVDd7bl6HX0VwRVNhVT&#10;RAA/L5K7p4Slli4DEB2puUpNKp3hSjOJEz7bGQ1MnLH2xJWn9OByCI2xxHYrYnHHjH6K1C8WNWqP&#10;kE/LYyPZE/FC5zfNHQguCbcR49lY1wfgruksXM0m3Q/8UCrvL5iQ092WIFvY52RBRkASP5YrLkLN&#10;/DFVtyb+WKAlEv8AyxUrQhUFj5dnUAvVyEv1IXBAtKuxVifcojLUHgvI/crdiEC0w+zqVq5qYMc4&#10;9qLUWr2oGaFuLVnt3Mr87cwcWx+bqgPpejMht+I7N/uKFjKQB1fQq3fFumbcE/p/i3DegchBAcYY&#10;qD2T6r0pD6K39vaTXaKz9wyGVvV0kZAmmFszniofrr1u7zKcfHMXYnNLfWyZYNjVXZ8v8vC5L/w2&#10;Fd0P2zobl3lmUSEhC/c8ZfMM0bIwpTYruqPK7gb/AOTqPnbC5JqPuiwYcusxuAiUJwBcUfOMpq2K&#10;5X+ltZvt63dtyk2Yx8IaQeMJQrizNvWt5BorUY8q03LxKApSW2rRHXTrX3drdECfTsSZnOEC/lBX&#10;3Kbcbkm1Fs0F80kCdkChM2rlP7uo/wDpqVrSRux1RDQLaikthpB8d1UZ/c2uBkI7fXGGP9SCnp+X&#10;66InG4S4MiGAwLN/YhqeZfcRtaKNZZbt23HKKHAkd6lpeUaqWo55sAvQuknq82Ku5+Z5NXcBJgbs&#10;QYmWMTHMCCDRtisc/wBFKVzSQmZR8OYMeOYAntX/ALe51yWB5DfEIwuHTWayjRvUnerjUAbCpffO&#10;lpe1bTYGOXMXkQAKDF2fBWtfzeyBfEWt0EXhiMQXDnZRSGkg1OHyAUhYsZ85by5mbrNEBotHJ22W&#10;pfIq5P7nsSjyr0Z5SYTgPUeOWszldnpiU2lJcjZ+5T1epB/SRrJxJm7ad6/RxONNn1ULwLF3UdLG&#10;6GJZnG8f3vktPqRiYA/BQjI4ALNsWo10p/lTLjHD4KWn1MhKR4x27qFetoItpGBxo+00AHtVDTxk&#10;9CGos2otg+s0g/7x8FnjaDn2/hVo6aB/LnmOPyio6WYwofYsv14w+vRIjcsxaoZTl+Jj7kwqnAPv&#10;+iibkXkQ57f8Kc2/b/ZUtbbh+XLDsx/Cy/T24VPtsBXqaiyfVkXGOHbFGIanH9wXjmBOGFQpy+3t&#10;HKZAo1qU/gQ6uaLW8ru29DnpL9Ndj4qsM2f3I3tTpbpi/wD5V396Ons6CX62Xl/Km79z4blF+XXH&#10;/wDRvf8AKoyHK7jf+je/5FmHLLn/AOTf/wCRFuWXH/8ARv8A/Irk7wAlGRzPvGOIG116EJRx/u/V&#10;C14WjT8KPlH+yhHwljvj9UJZYjtjxVuNy4180AIg3Grv7lbv6EBiQKVpvyxDsG6+9RhYnPJIsaXM&#10;PcrdzVSIHHN8yFDV35RfKYu8Xr2oXxEFw9DEj3OO7qVu1IB/8PzXrXIRjAyo+VztoMW4s3FRMmMY&#10;1JeIDDGjj3luC0chKHpPJ62v4Zcd6hzDSXpWOYD/AKkHhN9hzCYK0XKvu/Xz1btHPqDK4S+3Ncvs&#10;S+FFpvuHk2ph/l+USyQlHKQwoYxMqnaHXqcv5fbjbByloZfEMcPip6TmPJ9PdnIfjtiX/E6ieXcj&#10;0lm8Kgwt24ksXP8A0j7lP7bjorNrmxuf1IxiLjk0GYCBw4KOi1VqNzU5fHKQBMonAEmpHA0Wo5SN&#10;PA8sugiVlh6cnoc0GylxvCGq5T9n8vt2ZPnhDTwjGdGBlGMBmMXeO5Sv2+W2bt7/AMo24yi/8oD0&#10;R+5Ob6HSaIcvib/pxjbti96YJyzhNjISwYEPvT8j1EtPoJSJ9O0TCDHZlEyFG4G9c7Ri5LVOdyrt&#10;mxza9CzIF4xmYxrVmE2bgpa3TgR1ZL540l/tAutTqdfMX5ykT4yJGvXVR0WiNwWXbLHNl7g4Vi5p&#10;uW3DpYkGBy3WBpUNBhXctLp+eaW7qdPAUjdF6YGyglTBaDlc7UNGRaYZR6QYbfE46qMrXK75hqbt&#10;zaQLhrxjKHwVr7gN+fp6uIlCL0izigL5X6ymuzMxxqvzrUTZ3EAh9hZPYaA/u0VzT39fMWZBi86b&#10;9pZepZ1QMhtEov7lG3duepFxiX+ajqLvJ9PcuZvNK2Ce9ihZ5ZOdkAFhbJiKB9i11rnsrji7ICVz&#10;MGANGM1KQ5lO5YfyGYlHHcKMjEHwbtncnyBuz6Kt4iO5wPcyzCRjHrAfqorQuX3YMHkC3VuR/wC5&#10;aP8AMFKZ1AeVPMPqFInUA13jf1oabRmNzUEgiONBjQSJp1IA8utuf7slD0tFHK+DSb96a/YFuPAS&#10;HxR/UayQnWjxZ91TtUZWdB6cH/DCUQyFsRAuYPtQhkGaNMN3FAXLcTHqBXObAtxyw9PKGHhc1bFn&#10;2q5zaXLrJ1ea548kc/mp4mBpsrRaZrYYWog0o4xUpforZJH8I+izW9DB5E4Rw7giAbghuGZlZhf0&#10;EJyFwGsX2HeE0uWWv9j9ytxtcrswvmVJC2AR2tRQA0Fj12xyxfDfirsb1mEgcHAIHehAWYCD4ABv&#10;gs0LEYyY1AG5HTQDaad2bwHlLkmowWjjp7EYROR8oZ3kXwV9oDznYmyBC6IhkCYBxwV3VxIhdhQG&#10;gPZX3q3p46y9OL08Uj8JLWTuyuZLcIyGbMPednUV+l1h9V9k/EQ1Np7gtPG3bA00onwt4etmaiEL&#10;N2RgBsoHO4cePchM2AZ7zWndj7Yq9q7esvRtO9JEDHqR0s9ZM3JRMfNv7VmMjn66oztSY9S5LqOU&#10;agx5tbj4iKESzOC7EOzbFY5H90a2co5QHJuSqwH4bTe9R5Rb1ANy5PN5b34scYAKzd0U2jJjQEbe&#10;K5Xr7MXsxtSzV2nDih91XCRov1AniMIhm2n3Icz088bURt+YCGf5q5qdHaE78SABUeYsa8AtV9w6&#10;/UxOtZxHLI1bAmLng7LU2tFq7ul5LaEhKMJGQkAGESLkAWO8GhVy/dunKOv3sFK3bnQYexARjIlg&#10;eCBnj2K9H0ybBkWrDy9pCs6jmdiJLjERO0bpqHK7HLbcrVoBj4hixwBI96zWuVw/3lP7i5NbML9i&#10;2YMJNvliQT7qMjrPuecpStt5jGVMf7m5R5Kf6GmiBHqL0bZ3lYIRiWOYKUzgAuZablsyNdKIEGJF&#10;cwfENgo/rbkmOPiB+QVs35Vcb/ov1ZIzdRUtLJieqX0ChD7REY6mVsGWUSi8mcuTmGKlqOcTkdOT&#10;RyDTfQBC9b/pyFMcE5l8fohe05Po5d/1CDkkCW/9yseM1G/9ynIXC4G/9ynp7d2XgJOO002xRkJS&#10;JPEfRafXZTOMYTGUyArINiA6yy0ZB/nl/wAieGie4MPHPH/YULWv02QSx8Rl8YhQ1Gu1xFweLKLY&#10;kaV/iCvysSt/qBAsMpBLDFieClotP5YzV2e1z80GNFz+5cP/AJftTrVzSWpeITu79khvC0kZfitx&#10;Pf8A2KJIqygLkBnYtQ13qU52og9RxRt5A77ipQiBlbcVe1kIgSiHFOrireh9QsdlfotKRQGUX7U0&#10;a1UiBQxl8FECpFyQ7iVod35f/Er7bZFCiGnJw+aHp4EcPqoWNE/oksaxx7T8FZ1vMbAMXGPpmlN0&#10;0LWitRF6VvLNgMBt8xXrRH5Ykf4d/WrGfERbb8lbllOWcXBL12fF1lAqVf1Mh4sp3/J1eNo+GEye&#10;wHiAgH2oCRcMtTciGkZb16mnmRMFafWaQTnfjJxP8tmegyyjIOMXWiH3bYN6UAKZ7dvD+SwpcrkY&#10;aW4QIASumed92WwGbrRuaXnMP8qIzZfTJpQvmoVe5HPmsJaW5LKI5WyzJ3mEiaUZ2Ueb8w1UTayC&#10;W0Yh9kT8FOHKrInrACItcG0NhK2y5n91c+5nl5bneEPSGBJ/FbnB8ox8K5n9p6SXqMJWxIUykEhy&#10;JAk96NrWzz28MG37mU5aa0YyI3k/EqU9RW7s2I2NbYNzTPQDw06xIFaaNjRZJwgweUjXtkUHi9sK&#10;3O1b2b/qsj+HqCu6a+AbUqkf2Kf6bT5X/vE/Eo3bFtv4jvbDFG1dI9TrP0UbuYemSAPrgpz090Ro&#10;dx+MStPcvXAdQJUL/LKyNzT3RG4Buf4xV+V27mmAWoBXZgynHU3WubHbdwCuy5drMoJfyRNO0bUb&#10;8L7XhIvQGr1xcYqOm5jrYztfyxjTsgrOn0+qH6UBohgWHWYue1PceTnqUeXXBhXHZLsPxRl6Xi/m&#10;K9WwGuW6O7/JHTz1D2CcMsfizqd7Q/latnnIgzeJ4ZgBXaETd1kXB/g//mR1X6mMiAQ2U7abyjRx&#10;1BaW96eE39qoCdunchntFv5pD5qOh5FcFrTkux8Zdq1mCdp27UeZRpq5Byf3YIvWW1fmWn7VrNdP&#10;XCPKdQB+XkOEaNnBepBOA3I8o5fpzc0BJJiJCubzVkCceKtc4/Rm1G2BbZ4yHhwr1UI3gnapR1MX&#10;uYYts4BZNSM1tyI1ZgccBXtQFmJB6z3K7+jjl1geTu7ADaKDqKnHmd0y04k3lAoOILr0NMCLMqEY&#10;v2kqGq0kDG9vx+JIUDrruaUWMfDEVGBp81o9TznS5+a3MrSzyjWRbyh40LK1/qH90XRLkNyDxiQY&#10;Y0Ec8TIuTtyrU8y0WrjPVm9MxYYRMiQKgAsNrKGt5vymWouwZiLghhUUHFetpuRze4XcXQRXu+CH&#10;p8puMW/FH/nC0/PoRlahIyGQwzNlLYi8BXqULfNSZDb4ZR+FxWbdjQuJkEnPcxHXI+5QtaO0IAbM&#10;d291bukVukg8RuXrR0v5n80tvarl3S2SNS9C5PuzBCPN77QowIA+AkrY1xjMk0Ocj4Wwpct+0ZC3&#10;qmIlX1H30nAfFXZAkayT5pNQ76PlHYp3DH8yNBU7SBvZDqRm21ZcpYoT5Xp4nSZQXNuUvFV6ge5W&#10;4mcIn/05habmOq5wLF2yfAM12GZ8aDzMrfJ9PzIytZcoP5hp15/khz7mOvlKEmLPcxd38RanWtL9&#10;v8ohenBoxOWMzQU/BImvUocz+4Yzuc0FotAylmc0IyXIVNXfYAuew+14i3dGnnhEkgbfI1eK+9dD&#10;91QM+bXY3YQlJh45E5SM5MsN1UF3fFWdJYGbMRh2blY5jq7OWgLkcP70QtKYTiBPjHb2hW9YCCW4&#10;K0Sd/wAV5lHIaAFHirwkazBAUr1rN6ZP95W7OqmwzDEt8UZRuA0O1SvWrjzjLeoxlOhHttRlOHjE&#10;iSd4ZmwYAGvF1DS25O9aF6HDdgENXqyB1t81eNsu85M24k7lGVoyII2CVFYt3SXjQu/zKEr0w/Fv&#10;mUNcLorIxx/h6nWcyALbz9FK3aqDju+CE7kC/d8lds2LsbREQXc9WIr2YKQtcwi3XP5Iam/qxO0H&#10;BAMzU4Y0QzRp7cEZMHiEa/BFp0HV9VHNdFZfPrVvNMO28fVRz34ZsofxRx70ZDUwH+KP1RuaHmUR&#10;oLkvAM0qNTZLLi+C0/M+e2fVjlBJ2P8A4oSX/wDAdLGFmEMsh4fONoyQYUx2q9ejYkbVS7yHuMQO&#10;7tVq1qIiN5zR6+4MOxATLXBIgiuzswUb9qIlKcspFTQudyOrhYIfCisnUWz6VXLHc3HahL08D7bF&#10;pomHgzh+ruWr01+5l0WnM8pcgHJWLM4x4VQ/0Z0Olu/5BbuekJRtyxyg5s8Jk5Xw8DqzqOb6sztu&#10;DU6jA1/HbUbWo5eLk4xYnwnZ/etutNOHK4+QUa3/AMiELHJXA/uWju/uhepy20LOikABHKzEebye&#10;GpQuXNVEAn++PkoWb10XJ3I5gXJYAs3iAKjZzV6x9VopWhgSe8cFGMsVZlCD3JX7cWb+KQC5NzaE&#10;JWhemY4SGGUNgB+LYtDd5jzf0M0ZVck5gHAIxY7SMFpdfrNTn0+pmBAkljnqCM9KioWh+6NPpbv+&#10;WX/TI8M8h9bAigi52MS+xTtmxKuHhO8Y03LwgH260bcrUMuw1f4qPjcCrE7e9DlN69ft6jKJD0x+&#10;W0n25sd4ZWrVrmutkZGggcxfDZJ1otcNbzGHLYj8wz9SJ4ZSQzb6gLTcv5Tf1F/XhvNWv+EyOPBX&#10;eY83tTjozaePnZxU+aAApxWr5hejK9zmIPhlG3IAgOGwmC/xU/uLmcNXZjp3h6FuB9GXqRIzSjMk&#10;kg1Bei5vq+XHUG5dtyGScQIAEbAJBavmNm1bGe9ImjYHZX5oGVOpZokuaf2UWj0M3MHBc1Na7aU6&#10;lpPt70hb0kxCOeIabGhY4P2L9NqNVqY2LEzGBiakRJYyeJDnaytctsynO3/FLzbtgHwUYxnIsiyj&#10;a11wjVTi8QGbLUVeQOKJ05FPbZIqX6oCELfly/ifHM/y4q4J2wewKennclbsxOYGLAkjAVoyloIS&#10;BtYO5f4sp3LEpy1cj4Ynyk8WD4KH6uAiRWlf+KLFaoaRrkjbIadaYsGIaoC/VX7EM52DM2PElDS3&#10;4C1bG2Dg+9093UVBDCmaVWPU2NcVCQDvsYfRc60f3LqtTYsWp+A2fTqGwlnoK7A1F/kvILE7/J8w&#10;BnOJMwHamSeX3Kxyizen/l5aZlNhPNJsw82Vhso6ha5ELd6ZA85Jr/gK9Pm2gsRt3SCMom43+bYj&#10;OEj626jKV4TuWobDAyDncS1RtUreo5lqhF9kvqowGuvXI7pyBHWUJZtnBStWQGNOPuKNm/Jo8HfH&#10;j80DauyMz/ERt2UZevO6Xd6HtQ01yTCNH2/8SvTtTJtGRyuZ+V6bWw3Ii9eMeqU/mV9vSs6+/KN2&#10;6XiZyIDSAoBv2rleoymd67biTnDjAYUBRnMyiZzJIGFeDLVSauQ4gK/chItG5IN1SI7tvanvXJRm&#10;P4f37Fa09qRmIyEvFXBCxq7IhH+4A/vBR0mni8ZHzEDMOohlmJdQhCAYyA4hyrtyFyUbsjWUSxrx&#10;R5xZ5bYucwJczuQiZPvzACT8XVuP6275Q4zUqMMcAgZwjcf+Jij/ANrCmzKG7OCyXOX6c9cB9UTp&#10;IRtaPKGEBlDtVgKLPPmmpjJsBIN8Vblo5+tARIe4TIiuAYlqbN6jc1JlGv4X+YKuCyBLJEE5tlOC&#10;NjUyy4+XGnWtFyrT+qcr3sNlkif8J+HarVvmIv2L+hMrn/bxiHJYnNmjIs4G6jq9yu5zDU2tJors&#10;nMZZSYnw1dxs3BablnPJfp+XctuD07lik5i0DCPqGeaNQxkzOcFyH7bu6YC3pTp4epahbN6QsChk&#10;TnBMn8VA+xlDW2pczPKovnJhbzh6RYei3mId9nRCb+JkYxkVZ0f6IT+5LlxhMQkZZD5Bm8uOzEbV&#10;Z+8/vu1EWQBMRlGzc2O39WMvcuYfb32Xyq1auaECzcMbeTNIhw+ebFm/CWU+cc4hHLAhnjZOBf8A&#10;Dcdan7X0ekjCFu24I2liGqWx3FXNP90R/wCzuXC4IlIEf/hCWzitNyTU6a2IXomUvyNWawDj8DLV&#10;6b7eEBOUGDWr8at/eirus0Ev+2NyRxaj7pMUHj7exUXGBC0ZA3fJaGURgbaMiPGS5pt70RCITgIv&#10;itPzS1NoWbPpny7JSltIO1ESk5jjh8iVctwoLdT2q8JYoixLxeqx6mWeUXj1o8yjB52Q/fTY52oW&#10;xbIfjL6K5eMQGGxmoOzv2lCU7dOz6qT6S27nEPQjAB6NsONcVK7dDQMjh7uxQtwunJszUPa1MV/2&#10;tyEuZXC9wiEiXwcywPYrmv10B+ppU25PTBi4q2A4K1zLlMI27EJSAOVpSIxdy7bg3arcpSMojirc&#10;oWwLlmOXbietWoyP5bqVsxjntAmVMO8hXoxIDPsG/rRv2peLMB2FAZi5H0WmlJzHOHU8saurtyB8&#10;sDLuDj3oW5iRBO/6gIXZ4kf3dvWVbsiIzQiIu2JAbepRAovtbTmA8N8e+XWvt7TCID2R8AtNCGJt&#10;xPeFrG/hPwWq9WbvdPxbZggX2K7GQoIE+9GMBVRuZdqChc2AgqXWghUlpEd1EJSdwPkrOoMvFOD4&#10;Db2o5eG76qOSDwHUjC9cbu+qlatTz5qmgFcNhQkwZXrelDzuRYiowQvXbP5RL4iofiQo8/uxgbw0&#10;87WAp60W/DIl+xt651oOcStjUaiGUAxBoxc1kNrUK+6I6HT/APbaqcshGQM5wGWUtlarnBultRmu&#10;H/dp70bv3PqwbELgk0omTgVI8LHBcn+0bVq1/lmsMxP8rU/gtTuAZcrHxQAqRvQha0pJ/mV+zzLT&#10;HS6YS8NyREhKm6NRuqrWl5GfWsSk2eIDDslOJXLvur73lHVc39ctby3bRjAYRJhfMC+9nWl0vI+e&#10;Q0fLLcQDaNr1Ca18cpPUU96/7DTZJTH5hzSOeQwNScu2gUZaTXizb2jJmftXLLmnGW7prsblzb6s&#10;YgvCvlcsX2L/AN36aIt6jR2zKdrxSN1hKTCWaIg9Bgd612o1fJJaTW6W5CDyvTnmznxECNAzMxdR&#10;1Gl1ccpi7PL3ufkoWjr4xkZsI5Sc3B6K1z/Q3vWszEfCIAM4c1N3Z1K1zUaGd6Ry/ljJEhy3mNwi&#10;mOCj90anSysRhl8DQk+zzCe1ty09vUj0DblEEnxeU8N61EYagGAnIAtiHxQBn7kICDne6IJZT09q&#10;+AJVw7FPPPODwZXzC2cshWuHE/uVyEucW43j+HLL6K5rjzCJ0uzwmvvdG2OXm6N4m3xBXq67S5bA&#10;80TI4dYCN+HNbVinlIuS99Fb08dXC9AzAJDxYEs7EE0xXh1kG/x/RE2edW4jdlkVclb1ots7eElx&#10;sPmClbjrRIfygfEq7znmusjejfnm9NjAxO4yFDvdlGNi2Y2YMMuctu3Adqs6HQPa0ru5aQBOOLE9&#10;6t6PVj170gK1g3ZVDWxutbnXK2zc7qMLdoxy7Xda636ZkJ22xA7cCrsvRkXlvj9FHUah42Dspt4h&#10;R1X6sGgox+Lq4YyHqRFMepSuE4qduV8W/CakE7OBGKzW2Nf73zJQhYviDcCVOdvWC7cNSBFq7qpv&#10;0Umc7R9V9r66f5k7l0E2hQxYgAGTkF8aL7Z1/q+lD0gcpGZmAo7rQ243G/IhVX7YjmeJRvm4IW7s&#10;pSiGxLhxji9e1G16wz4YFfqIAyEqYDbtxVu6bRmDsoPqtRzO1fEbsGIhlJJOzxZgKN3URt6rTkSG&#10;NcPqFeld5nC1LIaGMj8F6djXxuHhEj4qJsFgW2A4/wCIL9RHVA7WybTU19Ter2ju0lGhPYdjlabl&#10;lnXx9RsrZd2z2K0HKdJya5qvWuCInEwiA/AmverB+4YenrREzOYEFpVA8MpCmD7Vfs8i5bOVjMfG&#10;JQZgd0mK51zfmFiWo09nUxE5DLAW3jgWx30BUdZHnFv1iATbaTirM7NxV/mWht/q7ZjESjHw+k8q&#10;SJMo5gdwCjOd0W9W3lMZEv8A7RC1Wt0elnf0loG4IAQiTk8QGYyfhgrWgtc1/wDbel0UyJQuwhqv&#10;VIxAMREwdm2+bgrd/kvKZ6m9oLQmbkTScRFjERNyGVjV64rX8p5lpp2I3jKshHw5negnN8r1rVWO&#10;S8m+44tO5F2tRqHYx8USfEKO9FY1ctDcOotyJic0aEgg0wwJUYfZfL7l3UH+GPqV6oVXKtF9z8qu&#10;6exCk5G1ftUJc1EJHDaVpeWWbNu9zfKAHmJnDaJ2hJ1CE7cYyEnAAZgcKMKrLbNGUt3RqrcyPHbM&#10;R1ncuZ8l19sm1dhIAEHa/A/Bcx0HKtHdhorl4ycRuNQvi0fhghoNbMiYDVzD4l1oNZCZy270ZHHA&#10;FziRs3q1yTmHoy10YUiZWszszM0i6v8ALtXorfoh28v4Q/8AAr+n02hhGZBakez8AV/V6OyYxMjg&#10;D2YAJpecY9e1NsUSZDNX4qXpSpVASPs6M+1X9MA8rsWGGzrPHYpcyhqpC2ZZme53MKK1ycQJvxuA&#10;ktsAIPFTuStn1G4/RWxrAY8szHPKoADFvFgKsstnXU/9RPqNaPUNA9zb3FCEuYULf9U/RCR13ibZ&#10;dI+X9qnYjHwv4dxAw2B1PWG24Z9vXuXqaQEjqkfgo/qhMRfaJ/RWbd6MTrYucpFa1BLgFt1VpxJz&#10;EzrQbDTa3VwVi5KLZQBs3KhxWYEVKNyeJKlZE45iRu2HvUcl4Pl3q5c9Z24oiJqpZQWPAqTggtxW&#10;JVyeoBMCSQ74HrT2NJmlwiCtHrJaKf6a3cBAyyoQRWgIZloeUw/qWLTEcVOV4VhPLhuU7MiKjerF&#10;7SxIuWM5cZqZmbCJ2jar3r6G5ECWLSILbRSj7jVWYnRzlMS/hHzKt6f9JIElvLx4OtKNXbazlqC4&#10;emNQ2Ku3tBY/OYgSiDhupHBC1pNBfnYMh4gZgVNaEA/JQu67S3IASwOc4cRFlbhqLIzAbf3xU7F+&#10;xEByMI9W4q5quX2fzTFqZsMaiMe5cp5nps0tTOAkQPVLSfaMg7lyrV8r5HcuRgc3/wBvOdQ1Kgb1&#10;Y5Pz7RysfcXpvcj6crRESBl8EXkARt2rUcm1/L5Tv3ZEOYvXhnAPYv8A27oOVXP8j5pcF27P0pER&#10;I8NZgeGmwArQ3ud8xB112TZfXEWqPw3Iihem1cp5x9s6u1G5rbRzGUxOkTRsoojr9L9w2hYcFn1G&#10;G3Cinpb+rt6nU5cpjESkWILlpHAbeC5392c25tp9PzgCUzE34Wy9XGXKMThVfd3I+WQtanSxhKAL&#10;aa5tbGVx27F/mpsQtWiXJEYQx428wVu1zTWw/UA0BuxBzDCkhvQllg4/l+isanl+gtS1Qr+bCw3+&#10;7p4laWOj5dorVzL4jCIj3ERD03oaq36n+YAOCRFsw4s7dqNzmsbEdVmIHpmRjkHlPirm37Ny8cg3&#10;WUWWIXLbliURbhfjK5ViYDFmxPA0VmejiARSWajjsxXMeccq0mi/X2rZJ9TLFw2xrUpEnrWp5L+j&#10;NnLcy5jGcLb8JZYhtjsuSabmo9e3evQEpaf82MQcTI4RHE0UrVjmYjyKN0eCVwg5XcNDMIuRjsdW&#10;LXKNPqzec5pen4P9qJNG2qRjFpcBFlO1y8WxInEyMDwrGJPXsWusasW4ytXZxJJIiSCXIJiHB2Hc&#10;iBftykNkZA+4J4lre4kg9yOZlA5fAApxuSAJG0gAd61Vy9q9ObgDwAnAl9rjZ2KVjS2onSZmd7jN&#10;tworeq1l2yNZKhBlHb1h1I2L+nNttkw/cAuZ6I2CNbOIEZRiKHNEvmykjA1ZelqIag3W/hifjBac&#10;GWpEDOLsBsPUENXpdTc9F9sgD7ghprd696oG1m7+xaW9o7tmMIRAlmllOHAK5o7d2ydVlA81HYjF&#10;nVi7zg2ZWZYCBzHHaCAvW5do5ggVItvJ8CzH4KWpFm76ZOTxRkHbaxeh49ytajVWoG49AWDf3jQd&#10;g71aGhm9oAAs2P8AhRuRPhG9/crWkuC6bmc4Bx8Ub0TMR6v3qR0F4Rm4PilKIYGuBUdJqZ3ZXWbw&#10;5pDvzrTWJTMY3Zs83jEfzEyYBQN3S378JbbMDcj3iiz6PTWtMBHN/wB09h9wGaBrwau9XD/lnrkA&#10;/wBCE7uG7LbRtnkmos1xu2blsd8raloNHy6QuQlkJlCcYkgs4OQuNxVm9zq1pPTOPiBPdOyuYam/&#10;prEtFOMfSEBCRBrmcC3EDgQtXev5f0U4tECpx2jAUV42gfFMy71iG6yvTjEGMvM6n6+kj6p25IfE&#10;xKvXNTZh6GQ5RGUR4tjj02X6qdmz6INMogfcIRVm3pMsdOMXLHsAomuCEuuqjK3ZsuD7bF4rdrsX&#10;hlEdRQOijlvdQA9y/wC6MJW+sk+9aOfLRayQZ85I2vRnWnNjQ6Od2IL+oDtbDFS5jO1aGvlCMZAe&#10;Rohg233oa/nulEtWC4aFqQfrnCR96Oj5JoLHrOMspxiCBuBiA3UrMfvHUag8whUCHoygDmfG7amc&#10;Fyf7S0eo1Q08JGFrJkatfHljEDsChpY8zvZZMz3DgaV3LXa7m3N9Rd5ybcowhmtzg8g3iBnCQZ8Q&#10;ucRnz3Vf5RduSEY2bt2Xh4xF7Kuc3jLUzu3oMJXInHNjImR70dPpSxZqZh8JL1+davV+oC8cniGb&#10;Y+Ymj48EI+r4jx/ehDSDKOxW7M/NEN0MywReK8vTqLV+L2pAAjgStXzb7W0MI85yEvGMIl8Xec9/&#10;Bc05Z986cyvESESRnyl6EenTDetPrOUauQFyYamXa3E71p+Y67Sg+tbic3iJaTAeUbSg5oRh1okg&#10;KUeV2hHXVchol95Mi1Ub3MIXJ2ZSJpkkAH25XZXctn8vtGyqaUS6hZy1IV2elBjcalYgt2qcr16Z&#10;00Z1GaLM+5las37Mf1gHioalmxwUp8uuSjpncNKI+KgNZckWxcxPwVu1qbYIJrTgpEWYv1Ye9ZYW&#10;hnZhTb3qOkmMfZ+xDVGgNe9XL2kuE+HeENFfkTHNvG9uCN207CoDxana9VLQcxgGzbevhRCzprUB&#10;Eh6Au534oWtC2R33U7djrVnX1uSuAxqCwAworglJoj2xVkyxNw7/AJIemGpx+iuw0ji5ItQnDbsV&#10;ueqHiLY1+i0uktkRjckI5qUfbUt3qzpebctta2UaCU4TNcH8DgL1NFO3pJxGYRjGWyuFwhena0cL&#10;0sHImPg6a9yezZkfxASJ/wB4hNY0dr1hicmJH+JNobYjHgG7cVC1crMLD4p22rBDoNNi8qHhC8oX&#10;lC8oXlC8oXlCjVqLzIsqxCw6L+pvgflRzDgVq+ZTnltW4yYvhlBO1arR6DmN06GN8xIEyzbPwfNG&#10;/wAzuGRxqX+QV3l8IfmXAwYHH4JpYJyBQE9wWbMWCy+o6lN8VinhFwv6aOaLLBHMWC8/xRt3ZjIc&#10;cVcMmuWJHiPmtdrtblsWpQMpzIvSEAKkkQv237A65Fz77O0ktVymd23kvRGSJqSC169clWL0IX29&#10;zC9y6UiLduB8catIbgMDwQIKoXVy7p7RuSmXIBb3lHTcw0UrdpmrJ/8AhIKnYhK3O/ua5tHGbI39&#10;Vahat7JNI9lJlHmNi6PQhFnaeIrvo+zgp2eX2DegNxA+LI2tXp/TuTFXL/BSv2r4EnfCVfejYjop&#10;StiNC8f7URc05jHrB+CE4TBu7q4r1bp8G/8AsKsXLZzZSCcae9Ru6fRGWmBd3De8uvRsSe+AaDg2&#10;+nvWuhrLg8BlEfDYAhDSh4+oRQ75VxCvafX6cws4ByGIbCgBR1di0f07u7095+St3NRzEfqmYhpD&#10;4LTz0OmFyxE0MWFOL1PahM2sshGrsetXrEtSBfYhvYFetrNJKOhMvBI5WJ3BiD3oCxpjM0w/fII6&#10;jmOmNuAGJcsThhM9Sjc02nP6fN5qM3aSpab9QBqZhhQlj1UCjG9eF28AzVj27Vk09+Vi1mo3cz4q&#10;H+V6L9QRWpgK9sVZs870h0UyMZShMPt8lsdyt3bGvjMzY0iQ/ehlg8WxUZXC1w4hUKLheVSeixVF&#10;gg4WKx/ax6aleZX7WmGaRFcMD1kLn+m5RqRPnsrcmtikicpcPKMo4sFzjS/c8DDnUtQZxhLLmMQT&#10;X8uIjTDeskbRyFfrrt4C/CoHiqe9kclVIRgWL7kxtlz+w0segEdA/Y1tifknakD1ELkuguWs0rE7&#10;RDE4CJGwFcq5HbYRtiLjiZvtA6cQsQufz0QfmNmw8Wq0jEkEgVam9c10P3Fp7g5RZEpEm2YxeNzK&#10;K5iPctbyvQF7Nm5K3JmPiBYgtt66qdwlpEe2O1a2V8+COUim93bHcgcEJOgN6iQKrsVwb0InaiWc&#10;+3BamBDG4ZHHbjuQ1YAy5jtpj1LLG8BHixWWYiTvBHwZEgDHf+5RyCvWoWLVYEMUdSwMm4/RGxKL&#10;RhUY49yyxrX2ei/TtQ9exCcLZp1/RWvAcokmIKzkfFPlLssksB1fMqxZfACOynvUM3mZSiDUfTox&#10;CxCO1YLBYIU6BXbvXlK8pWCwQP7AWK0I0OBuHPR/C1MMKrUmF0G/kLijv1EhazPqxp9Rnz+pIyiG&#10;xyvBy57l/wD7iF0DdK4fihppDNGVHRTtsQOUuVisQsQqdBdYodOKuWgayBHev0lwvCIo+FOunUhp&#10;Z3WsRrjSldze5eYLzBSaFH3Ly+5azXyqdQBCQLFwKBhQ9brnvOeXaG3HV37FwPCFsSDnMKxiCGNc&#10;Vz2RErkruruXHrJnJo6Gjjp7oh/JNsQP4gFDVMBcmA+z5rGntxWWP8XFbetPKQAAck02rwF4ZSaI&#10;QEgSZN705iYgcG+iIt+IjHLX4JtNIscWNX7ENRduAXKba14EKWS64B2H6BEEn3oWNLYuXrhHlgJS&#10;l3RBLdib/KtRE7c1qYP/AAInUhr7eUsD2xIBojpxA5AWwLN3o3wKy3ICNuTPuKheLZt3tVNKAJbc&#10;PoVrNTb0kyIxJcQ+kV44N1hviEMkCeoOth6m+iJiPh9FbuC3LKWOH7lbMgQco9tilNjXo2LAIuy2&#10;LBYIBugLErEr8S/EoF9ixWIXmCzRDgbkZTuxERiSQB3lanX6LmOlv60ZhkhchcnFou5jC4JR61r+&#10;Q8ws3RpzcMfFG4Bi3453B7lLk/21b1Gn1Fw+r6w9S1ARt+aPqwskAkbNqnb5r93aad+GMDrRKf8A&#10;smMT7l+hmYy1E6RNDXgXB7ghm3qIMxlfeE/qR7wsP2T/APDiH2BHxFRtxqQVqtL+I2zu2hanR3ot&#10;6hNx2xzEso6qIBPUN/Eq1p7LBhWn0RIR6llCjYvx/IkajZ7OAvU5VaEogEjLQDeH2kbVqp82DXre&#10;Y76iuPWFmkcRuPzUsGww+iuSG2Rbqcp9qtkYEJgV60cfQ/8AEtRDMXEZb96uE/wn4oHY/erW9Dcy&#10;FxsCoOaMrXKrx/K1HgPVubBTlpIBxhSP1WWzaIi+whAGH/D9Uwt/D6rTDL5YgbOPFCKt1b+1Yqki&#10;vMVJ6ryrALyoUWCFOnFYoVWJTjDojYsQe1MPIuepu5ayNgf9zK2R2q7p/tfX3dHohMm+Y37Vv1Lc&#10;iwEhcAzNuBdXfuX/AFL0lnV85hDNKU7ELpzM48Vu5Wu1lzL7N+weSw0l+GbLchb1FoiIowJBhXc7&#10;q9zPWDMZzLkuadoG1aPUWm9W2XFNrdA61OqwUT+wf2D0P+zKObavMpabZFj3o6dvMv8A3Ho4j1LV&#10;nKRvYks5lx3Hir+lMi0Sd2xagXPKWb5ohEqMRgT7blZ0Gij4rpbMd7OREGQdsXcIaTmdsZ4xYu4B&#10;pWgJ+K5pr+Txy2oW7kywegBOJnHYFXBtw7/MVJnxpQfUIwOILdTUQAxVmTeLKgDgrl9xS17nWqDU&#10;yy+IQjGbGQZRllZyoOF7/aqkGxIQbd7bVoI2j+YZUX/dHw/27lklMCRptTZQ/aqRUSAiEIPgvMjX&#10;asUarFYrFCqxUHO0dOCwQosEOizyq7MC9fBlEVqBTd81/nV6X/aMX2YbH8Rp1KzprOpt2dRZlL1D&#10;mnJwzAN6BAY7lreXT5jauaoxIbPdH/8AjN71qbmg0Yjp5Xc2fOZA1wYwiar1LFJke2KlzaRJs2fE&#10;aDDDePgvb6qNdoRi1PbisFtW1YFYFSxW1ChW1bVUFbVgVgsCsFsWA7kZADMq1T3J+EBmq2/DBXtR&#10;ooC3qDTNCJr1gAA/FTPL9HcveofFLLObNgwPld+1ThPSSDGr2pUUBreWTGmlFxLIbdRh4t3DahqN&#10;SSYYkNNm3Oy08TagJRFKB2ZqOHRhGII7FqoRtgZ4SGG8EbOtEwtSEa4CQTZDTrUwC2KLzO7EqXIb&#10;GiMrNk5BIQiX4uKnHarWq1VkjrjJvgrOmt2oCUXqIgGu8sCnaq0hFusYSDgVBdwafNHNB24Yo2Lk&#10;QMofYqTr1qV2M3I4kqFpnOZqstBr4giNuYkWcCnVRVLhB4DDcFh0ALaokmqxCxWKNV5l5tixCFQt&#10;ijhitqwXlK8pQosFtW1aMcs0PqacxJnL0xIxL4ZtlNily/m/gBBoTlLkcAV+uhzMic5SJAv3xjXA&#10;RZXz9v6eV6THAXpn/hWq+4rv21flobd2Nsk6aZA9RwCTOnz3Kf8AnVqVm4JO0hk92C/TaaunIYkM&#10;zcUzhuxRBygHgET69W3lYrFYrFYo9AWKxWKxWKxWJ9u1GpUTwWATnHojbtPkbjj2IiQfvWpM9FC4&#10;ZAeaGZuqm1H/APg9tn/8r9yhZHL4WiJCTiGU0ejt7kdP6Yw3f2Iah2gOtB00t/ttRjkiS24fvRlG&#10;0ADwH/KrkvTNSSMf/prMLZ/3v/prl+r1ungdcbYMyY2y8nrUwBPaULWgtRDBqCI/4VK/zjX27MRX&#10;xGpHAYlH09TK7MbBRenobIhAcAfiHXpQ5fYhdA8xiCZd42o3TZhbObCIAcdih6umuSfHLJj73orU&#10;567LCQLxm9NzmoUNVpLsLttwXjIS72iW7WUtPKHjYbvoEPbch0kOViVGpWJWJWJUq962LZgtiGCw&#10;CFAsVj0xcl1iViViVG1ptN6kZByTGUmODOMELt+fpx3AmPuIUI3eYSMon+OPzCkRYhd64xl8lzDk&#10;/wBz/b+mjyeYzSkbFoNKLmFbkDDHeH3LXaj7S04t6UXT5AI0fdatgYLV6HX11sg0XxftAPcFt96A&#10;euzH6o/mSbrl9ei9cuXCbT0FKIQlqGi+CiLRGUgd+1CUcCp55ODgsAsKLALALBYLAOi42K7PSwyS&#10;D1DqVnU6u7K2NhJIx3MrF71ZGE4gqJBIKgTKtfigXTnzIgXCCvBekHxQMrknX9aVFmmHlxQtm9L0&#10;t2xeLFE5A68MAEXCaUnAThHV891EIwOEcZSPCPzV3S/bWTQ8uZhIVuT65bOxGWv1t27cO2UifiUw&#10;xCk8jl60PUhQd6e2PCnMmREZe9Qu6HU3LM4s2SRiae4nrX6X7sy6nTAsJgNdA47JKOu5Jrbd6ztE&#10;T4o8JRxCYSovMViUT0RCxVeiixVCg5RlGhVZFBYrHppJeYrFYqfjIqiDMsjI2I5upZbdBwVzR3Lf&#10;qW53beaJFDESqCtZqvtfkem0vORCZNy2IRnhi8pY9i1n219x2Jz19+crdrUy8Vy0Qf6kTECAkwbx&#10;URhLnl6d0bSIv7irkrkzciAWf9ylLKcrcUHC1MrQPpg8NynkJxP8P0UJ6mRf1Gdhu4AKNx9lVcyY&#10;RLFeVeVeVVgyoFgvKj4VetgYg1r9VIhy77OP8ysaYYW4iPco9SAZeVM1EwKxVZrzdET0FYLBeVXd&#10;Doo+vzwxoBWNsnAzO/h3q5reca+V69MkscBwAwAHBGjBEZqJ9iiZYKcj2IE3PDuTOuCAkUAI1Utd&#10;y/Vm3ciXphIbYkbQdx60IMLXNoxBnb2H+9A7RvGI6ukHoYYdBeW1eZGr9IUl2If/AASAsFgsEYXI&#10;vHKVqIXrJPLpEj8OHxWqvX4wt6y8PPlvSynewvwBqpaHTc2FzJIhvSnF26781p7NkPCU4xegDEsc&#10;ZFG1lFf5v+ZYqMNrKV6/ZmZDcSB7k8bUwRMsDI049qNoHwKeR3kXLl1KIdwHQlDzlVNUZA+JAOvM&#10;jVB5VRtk+Er17UZC5/MSjOPmd0ASG6ljVYpgaJkHFFgniKui6EtvQem7yflExPn1yNTstRO0/wB8&#10;7Ap6i5emblweMkuZHaXQfoJCFyUnKEYmiJlOqgTPwAuQsSK7UMsvEmiNqbanG0LT63Q6mVvUWZCU&#10;GOMuO8bCNqhrIGMeYW2jeh/DLeB/DLEd3RGmxYFEjBAkJo4dE+z59BBwZOFllgVRN+xigSKrBVNV&#10;ihl6KhYKFwHL+ZEd5Vj9Jlyyd3i+5lzu/b1Rt81uac5XubSNkaddFHUX9dOZcE+OW012rSR0wic2&#10;UViJfH4qIYv1FYl1EMe1Sz1fqR9MDL2fJFkGKcFRc7VU1Q4dy2LELYqN0yFFsWxYjoO5VJ6KPihU&#10;rEramr0XtfclE6ufhtRP4pnA9UcSr2t197PqpzJmf4id/BE7UQRtUi9FImQHBTY+9B5V7021RJKc&#10;3Csom2xZZzBdZoMQq0CxWn5hHMdLKQhdAwMDQk78uI3K1qLExKzOIlEjAghwUBVbU6i29dnRPoPV&#10;0D9tnKxKyv7d62e3anfu/tWJRclbVG1bfN6kD3HtVqzMj1GO7hxWl5dp9VONm4GIEpAUGFLgDV3I&#10;au5IkuK1+JJViEw+Vvd3r1csWHUvFcICNlgQNqrMhF5OUfChsIBYb0I+hHKdrlRLESeuDfVUwTMG&#10;WAUY7yjHMXCb1PEg6ejInNUleZGqIZM1E5wRIk7IgLLh1KtwrzFecoHOVO7cIjbiCSTgAKkrUzjL&#10;/sLJyWgcGH4us4upAlyEXUiRRESmHKk80QZUWKEnCiSV4ipSiaoXYycfBC1mrtQANUBtUfH4Ar3I&#10;75/7jR+Qk+a2TT/ZNOoodAQonICcotLFcE4CwTsvKF5QvKF5QvKF5AhMbUwt0XqAD1dzpjp4N/Mj&#10;6tzLJ94X/wBz7wifXBfeQvBlPajKduOURJx2jBcw5xfvi3c01syEARllTAk1GGxa+Op5ZptPY0BI&#10;ErdyU5THlciWGGxRsziDx2qco+JwcaN3LUzOIA/4gvFgpU2o0TsvLVWrgHgiC6FnP+Z2/RCb+DYm&#10;dUNN3QDsCLgJ2qsOmiLYLFyjVl5lj2on8TI70HCGaVVQrFT5Vbun/M9UABEfwPV+v4ImWL9yk2KM&#10;jgApmPcpmZ8KcEsyLoIOFBlVPtKZ2VudkkSfvVrPI5iEJRNCuC5brbdwfpxcy3Rg8JeGvVsUZDyk&#10;ODvHQOkdib9oleVeVeVeVGBOCM7s2HapavT6g/oCAMBiMcQ+Kl/3TXW3H/kK1X/unn0bOqEvywYX&#10;JPBqnwW2Fd9ULf8A7tt4/wDlaj/6KNnSfeVuM7QzH8m+XejVthvem5Jzb9TFqAQMH/2oqVjX8ulZ&#10;0MrcvzM8JVagyhjXfsX3HrNBqJH8iRpGA+JPwX3ZLXykdILss39Pyu2xj3IOEWqW9tivw3gf8QTR&#10;iZdSkSCH2FYrMJUwTZtnFaiJPjlGnBT1R5lA6fMPC0tmKswnbPqBq9QRonIodn1VB01RlKBgONfg&#10;s2ovxfc4B96tX4D8ucRIdRDhUjVGJiW4IsEzLBRcFlTFAnErAoRVZKVycmgASScABUnuXMNfG5+S&#10;GhCJ2RjR+3FVxQk+CMIEZmb96OaThEkVTFgiY1XEJ0QUcUdyDYqEshxULZxZQtvUN1oj8TrxUfsW&#10;huXZPqbP5Uq/wUie2Ldqd0B0syPgK8pTCJFOh+iY4LFeZEGWXrKe5r7Y7Veu2b0ZRNQxeiuS19qY&#10;gAfxRiPeuYco+3dFeOlhAETErMwZEVq4NMGWonp9YYWiTQ24nbwkpz+6Jam5q4eG2bU/SAialwJe&#10;Ivt3URuRua0B6fny/wCZGWg1WrtXIgEmV6RzbgGls4qEuXcyzSiaZoRn/wAUlZ5LzDWWRoHzEx01&#10;iEnjh4xJ+zbtWv8AtvmOmuHWXbJiLh9ERDjaHMsVzeOp1Vq/DXE+SAGVy9SfkiyESKmiuw3fULLf&#10;Ln23sjej5ZGnQ7F3TRFXUxKXhKzZRi+z6KEI+YfBcOkdDOjbtlpV4fNerC+QBh4pCuGyJWi0dyea&#10;dq1GBP8AKAMabtvRJE9DtRDMVmD9qB2v0RDoxC5jftza9OOSNd+PuHvWafnyh09c6mRUuVleizPV&#10;EEolArMME3S6ZRCEhihCUvHRRM8aqLLV8ju0taiGeAf8UdnWR8EetEFZRh0noPUgESViiHWJWKI/&#10;yfUAh/8Ao/vRy8uuj/8AD/tU+aT1URcMSchlF48DHNAjqdazlPKbswXlENmHvjfl8FLS8xNyeoqS&#10;T6kiQaisi+ClO9Ykx3g/NQlprcsoBBoccdnBATgW6j9FAxBeW508vn809skSYr0bd2eTrn8ioavU&#10;XPHAPUndxHzRYbdqcGoVyuwfEJro8XW6hZGxVNFTF0WxUABgKolqp5x8HWtiJKYhBsF5aKoZA2Ky&#10;40TQsWzDjNCVyLTNS2AJx6wtrqVUaqmCJAJZCRCzBAAVdYDvUZyHhCdsVyPl0ZfkGE5yD7XYOOxF&#10;1lITksyuTkfAUTlTokIF2C81OgjoYYJ3dRLIuCFbIxVuRDSUVoua2ptctXYyfcAQ44uHVjVWZvZu&#10;QEgRuIcfFk4w6HHQegyngyHiV27MlgBgHOI2IXY+Qh60PcsucP1oR1Upl/4YSkPchO9zK3aj/wDM&#10;lC3/AMcgtUJ6PTTMJSAMJXJkgFn8BVzT/bXK9K+ZvzL9+yK4eYstZ/7h1ViELsiTCGp9SMeEcxcj&#10;rVzW2XnqMxJaANesIf5lYuR5iaH8kmLCkfGeHcjLl4sGJG2VuJ7Q7q9av6a3nlJ41iadilM6aGXg&#10;QjC5aLQ3RdG2BMT4wI37WX6iwI5TSpY14IXtVEP3qPot+ly18TPTaCvENqnU5WOxXC5ygDZxCBCk&#10;xVMOnFlWSERUOmr3pm6CVgmyLBUjRGlVWJZOAw6DSiJ3oH8KoEDh0OA6LRJJXMPzXs2hGERuaIcd&#10;7pwp3pswCvQiRkzFESNSm/CgIkBB7gBKA2hGJtlZT5U46PCKIUoUZiPiRJiFESbFWxMoksq4KzpJ&#10;Te7pD6eNcuMfc6FE5TBYKWxeZCr1WCIlHwr9FpTwp+8K9q7l4jJGUnYbASpaXU2RcuFxWco17NPN&#10;XJ/bPO56WGbMMsbd3Av/ANS1aQsfc3NjKMfCSYRq1H8A2rPyDmTXuEP+csrWp1HNZSkQ5GSA+B+S&#10;yai36hjxy/CBX6C7pRavkmueUqdXpge9f5jo+YGQdxHIBxxKmeaWsty2csXLvFnfwx37Flcf71fc&#10;FKeojExu0HnxFdiuXtHbGc/zfMhSsiJ/TgHdiMNrqOYNXh+9WrUvKgQNqmDHYfbFXItiPmExlVPm&#10;Dp3ZPnDrzhRImF5kGKxVTReZTYuWXlK8pWBWCJ6K49FQgsFXFV6Sdn0XMr5LmV+Z94XYjCz5ypX5&#10;yqSgJVdZAaKpYjBASuVQjmaSmYTqy8Q8SLiiLCgTEUTQTVZAzm0nUZwk9VbEpmhVakCiZ9i1OguX&#10;Gtaq14R/ehXvIQqgxQY7Fii5WKDy2rzBB5hld1mo1MIWRVyae9X+Wck1kLlljEmPplhtJJDp72ju&#10;XovjHI2PBA8q1HoSOyQJ28CFGM+YRtkbxIV7Chd0us9bhESP/EVcnqJEWzJ2MWbhiv8A+IsT1xHy&#10;RtaS9G3MhnzU/wB0BDW2NcNTbFcscxP+8WVo6rSS0epsj04xnlBuDHNEQ2PStULsdLdNnexb4qWi&#10;1OthHUWwDGJJBkTQgNiQrdyz9tay5ojhMQeJHWSjn5Df9TKSaMwHarmju34Q1IPlJ8QWe3A5yPDx&#10;6kJ3tNKMN5CP6XSTuACuUOw2upfklk71QqsVRbU9VgVtWCwK2sjQoMaft0ZlRYovI9NFULU3SWEb&#10;cz3RKnciaSJPXUqDb16IL2wVb8NGRqiixWafehOrFM2Co3eg5TAVQeQCyl/big0C3WssaTd0cHTs&#10;1VcgSadHIdWZtAaiIOwNIsUGLj9jArBANt6L9+354gN3hazXR1ERqRAkBw+G7NE+9c3EzIxabebe&#10;38ckKFv8Swk3+JOMzn+ZMBKn831VqN8j1TEO7Y9pVW/3UZ2f6TDv7AjGJ2e21ajl40plzK7MenLK&#10;7BmZ6yFdysc15lqpf5RJjlM7/A4StGKt2/09mHM9NbBlIiwJSl1+lmNdhZGxho4ijkgMKU8LYLVc&#10;r5deh/mXAwJYY+WQkp+p9sXtRclLzDTRnXrd1a1vI+VX7Fs1D270G/2Lcm70b/MJTAynE6jYP72n&#10;R0+o1+EwC85V3hjGOxeYN/h+iwQG1lgsSvMV5ivMV5ivMV5iy8yIfYnYLBY9OKxWKx6cVVUWK5rf&#10;cEejIdpoF4osBIt1J9oV6xbLmJqVajmqIhOcE1upwVuepNTiEBPSxMHx4qVqzZa/LygIQEWcddEH&#10;OKEhiEc0jmUjGLgKIt2DLqCzS0VwxH91vevzdPKMsMEDsQgT4VcbB1RWpR88ZAjrBouWaskicrMX&#10;6wGPwXmKxK8xVZFeYpjLvQeQB4rmOou3IjJaMqkDCq1P2hG5cOmJMaeoQNwFcrLS6jKHvyAP+LHB&#10;UtDuKpap1FVsSb+WS8VunUVDWQuARuDMA8aOh+YO8L08zkdXyQBGKGp1mlFzW5xKJyGTAbM0cHOx&#10;WOVho6VwA8phsNhLLkmr5dqxC9evNdIlGIytQSL1D7CrNjRXI3NXdi0chMiKbTbJbA48Fa+8NVzC&#10;I9SeX05XLYkRKp8E/GtNzD7g+39PqdcwJJ01u52gja61Fj7d5JZsgBogWRbK1drSwgLohsNcDuWs&#10;lb1cWhIyI9UOAKmmLoD1D1PXuVEKVTt0nooFgsP/AIo/YlvWppSU4jvKocHRIIYBay9tM0FMiSaN&#10;xhvQB1RfrQA108vWhdlqpmfEoyvXJEqLHBSJNGTMaomYcuoTt6cG1R3Z+JRyTnm4l/dgvEIkS6sV&#10;KdogwnVhsQApIK/AuZ4v0ad8M4Vm0PwU+aoFgmZADYsFpD/8+C0VkBy3/iWpuXJMYwJ27R1Hcruq&#10;ifDKYPtQLk5NYxuQfq27l5vcUz4da81O36rr4H/mU9LDyWzl7kJNQ+29DwtX22oD228VN/4vbasz&#10;UBrTqbejbemX5dSlMb/bYFa5mB+bbhJus8WPwWn5FzjNHltKmQIxYgZbTnrdaHXcrnmsEgyxwI4j&#10;4BcyvN5oTHe53rm3MpRa3dMwMMTjgZH3LS3/AOGRPeD0CqxT5lii6pH3p2TsUNiHi/Zp0Y/sj9iS&#10;kBj60PiUWNXUotsK1VfxlRCITCpQJCeUWLrwwoixohLCKMSaKR2hMwRjmIkNiZgFF7vh3AqIN1z1&#10;oSzYq6cTk71ircgcJApyXcRKwWCwQosFASHlIl3KxuAKHKbciBcgBs/hBKlqiauPcFNwc8YP2gFk&#10;4J7v3pyJV4J8xbqKbN7lCU/OSgW2fRAtRRwf+1SiRVCQBY9ayh27U8hVRiMAQ/fVaOxykZeZBgWk&#10;CcQ4ZhVXeR83lI6jUyy23YFgXG8mm5lpbUyxuEDYMRXFWPuO3D8wjMcdlerBWi9ST8CfkvMhVbFi&#10;E2ZUkqlM9FiViqSKi8jiqrBYleYqPUFQhVx6K9IRqW6JUUWrH14P1VUjxU3wYrVuKZz8VRYVXiwQ&#10;cIABEDBVFFROpNvTuhP8W9E5linBUZA1BVy6B4jEIKNdqECfEPkvMUxd3W1WbnqSj6Z3sC+/fgpW&#10;7EM1xtgf4FafUaTl07ty5fjbI9OUmjIF5MCGAbFXuf6jUWhrTAyESQ4J2ZTKJHU65rzGNr171qYE&#10;RKJnQyylh6ktmDHYhe17WCRse38XRvafVXbt234hHPnEjGoiY0zA4NtUZ6nSHSuajIbX1QMD63X4&#10;/kFGRPmrt29iLwB7OvgogWg43j9yDRZuz5K3ntxMnOwINbiK7gqgKhRqtidhgdyiC+NSMRtXK7tv&#10;mF6BjcB8NyUfhILll/UEXr8o+abTNBvJJeqjptRYjdtSjlyyGYDNuBjIL7W+xxy4f5fqbl4k+mcj&#10;QsXbrE5GwDeU/NYBBwOjYsAjQfsV6AUarHpj1J2VCqhM68xUhmKHiOKLb+hiFfphct/EqdXCyW5G&#10;prwRkKZpklAcVgpvi64LGrI1qnNSnOKqFNkJguyBdN0BRgauQrWx27UKK0NjqbceiixV+cD4sq1G&#10;p1pBMQTXYO1a3l+rlGdyEJCAMJH8wO2ExtaoWs0fL43f/b8pHKBc1ADE/wAJcYK3rzy8z0ZJM3M2&#10;LijjLWvFRuWdFK3pDWkmYdRgv1H3nqI/qLQzESjZm+WrF8p7lM/aVuEQcMsRD/hJR/zgPGrPX4ox&#10;ADYDvR4fvTtQoAAMoxGCAJ2oB9i8xQY9DunJqrEoyIaQ3rkuedDEb/4QVYJrmyN1laD7vnp4/wCd&#10;6WcjGWWObx25WyMzZgMsiKdXQP2JJgVisUKrFB8F5V5FisV5l5yqTVZomZcuqrwFl4pJwHLrye9e&#10;VczaFRkI7JYq4APCSjPIfRIxVowBIJR605kiM1UADV1ijLoeUmKj4lLJAlsaI2zEsmGCJGK8dAvN&#10;VWTIHI601oBhGACqaqyNhkrogdi8ycmvRO1MP6kSB2LUWvtnnF3TWpghoxsmh/nQ1Ou1c5asT9T1&#10;DCwSWI2evAYqxp/ue5+otRApKMRh/wCnqHQ5YdLCzpD5mFw4VFPVO3itRyfQc5MbYBiAI3Bw/gn8&#10;V+r0nMZS0ud5BhWO0eKETXgvCaKPpTIHZ8yo/mkS6h9U8bhw3D6q3CcvFEMcEBGePUom4Xm5VJIm&#10;Zc9EPTLEledPdLwTRiw7fotJCcQYyuAHqWj02pjnsQHhiXDUbY2xQ007QlYgxArQxqONEdX6Y/Uk&#10;vm2vh1LFEZl5gnfaqI0WCNNiZDoxWCwWH7TDowWCrvXlWC5rbiKm0T3Jji5Kl+p08ZRUJWbYhbYM&#10;An2lSojI4IumO9FsEM8EYgICZ8IRyWRIkYqcxbAJL0XhKxTEUQ8O0LTWxFy6jHcEFZHFX5F3JHu6&#10;MFgoeoWZ/eiI23PtvQhpbAhLflBojbOpiCR/CuY8s0vMxbv34sJZbhAqCfLIHAHAq/rtVz0XbgfA&#10;akf/ALxlDSaPR3bmkE2lLLIgR2nxyJWaVuTdX71llHZuCOaPuCEsh7gom4fEa7E4LMgctFgj4aJh&#10;E+5AEYdBhAeJwgWLrT6kxPhkD2LTkUBHyKcmvRsRw6KkYlVkFSSxTxIJKFAh0MwVHdeIrasOihVV&#10;tW1bUGfo7egsVzCAx9Gfw/ciJRY5j8VIErS6iNI1CBRRmVTFUZz3piC/UnyFhVBossKHcpeKQ6l4&#10;pnLxTZsQgHTnFZmqp3zBsgpxVTVAKzFtq08gGMiU6aOC2IZyQ26mKwfrqmEQK7KFMbku9XRHU3xJ&#10;vwzI+CN+7zHWykcQb0iO4hc0hr9BK5A6e4CcsDNsprGRtlpbjsKhoOV8u1P6YyZ7kYyk2GIEfghq&#10;OWaW4bxH4gCMRsCiblqDkD8KaUY+5XW8uaiNcEI0bivFKquanSXIehbLTzEu+NGDYb1GzO3qPWdn&#10;BjlfvdlPVaC/Y9EByJGRLdgR0msjOd8H/ptt3PX3K3Z+3OX3xqpRzA3YTMMoxfJCRfcoz1lmMS2y&#10;N4cdtkr9PahESkGDi7/9F1Z5Zz7TSlloTCJ2OMbmT4IXdBfhaLO10wHYMszVZhds+kMT+92TokBY&#10;Jh0YBbEyj1J15ih4ivOVQlYlYleYrzFCpWNFiViUKlYlYleYpnKvQ/ihIf7pV1yfPL4oiLLUxy/m&#10;xrFuCaQafzVFkA2pgWCtnU2xK2d/wQnagIk78Aj6ZizoZrIMeATm2w2I5oB9ikbD5tyrEGQpiiQK&#10;p9rrLsZRmQfUmX7NidBg6shiZE0Wk08nzxhXrNV5iyd+jErzFM/QATRZaMjG/EG1INKgPhNCK8HV&#10;3mXL+UwzRcjLZj8gVc0Z5OfDRvSkzdjLOI41w31TbF6m9SQttVeF3UjozP8ARuM4zkOf5QPFRR0l&#10;nl8v1p2+mf8AiZSNmc46C+AAPVIp1ZNytc3+5cty5QkH0Z/GAKt8l5Dyy3DmsYv6gtRgcsfMM8Q3&#10;ZtQEBH/aWov6Yj14xeLTOPYHUb33XpLM9aRUzjGfvmHRvfYmplb0sPERCUbYaNSAIxL0FAtZZnDU&#10;euYxyubmbzxdt3hemOzBOdqosEBlVaIBnR8KkMGHzQRosFENtVCmdYrFYr+qe5ZXdlimWCDUWKYl&#10;eZZndMRT9zLWW4xGQTLDcpBG1Lyke4iq1OmysCSYngioiOKJJqgWoChG5M5QGUcs8qHifgUM1l3p&#10;RACxISCu+jbjEEUkcVKM7hzmX9qhEIROOKtRMXicVG3A+EBurgsEFpyYu0kz9GCdqIUZYp2dYJgG&#10;Kf1COxG0YuDTvV3Tazl8bgMWqZAdwI+K1F+OggxejS4//NV6dvmU7kRKTA24Bg9P+oVOEbcscfBx&#10;/vI6C7zGX6+0cs4emaS2jMCxbeCyl+h0xuDZWMfiVa12h5ETpJkxB9WwKxoaG4DioSuculEfz6c/&#10;/vlat845lPTQmc3piFqYmMHeN4t1K1f1OkhPUx/ERMF+oXSFZsaK8RCNMD4R2kuhK5zmZtv5clO/&#10;FPptOIalj+YHdtoY0qi+tI/woXTqjKI2MyE/Vy9jt8F6dmPqWTjgKe9aC6ORwjlzPHPI5iYSq70Y&#10;17GWUGirMLzhCroEFCmHRI8Fgm6AVgsFgsEa+27oBGHQOiPQ7LBM1EGG0LVkHGZQrtTKWqsD/uLY&#10;8dPNHhxCJ9nRIBRcFYsmOCBCiJGiAJwUvULqdnTkE7USYnMShni5UIuyjdHnLKmCZAllqtTle5Qd&#10;6kwqOhk3RRMegdEmxYoi6GT3I19tyMZWBUNiUZS0w75fVak3OTGfMBM5j60w89pZ6Dg3ah/l32zc&#10;JA/jB/4ghqoGGjDkenOAJDbXFC+KyDnOnB/9P9yyc411m7fJ8JHgaO5sta7V6NrVwBPE7eqKu3dH&#10;E3pXIgEB6NUVNO5Pb5NdMOGVStcx0p01pi8pkM+6geqMIcxtv/Mf+VONdDMcKn6Kb6uFOP1BVwC9&#10;BwD+KHzgrOuE45bZJNYbQY/w8V5wO0fVYgjg31XgIHWyAzA9SoVUpgnMgvMhVYKR4dDiS8w715x3&#10;lYj3quCjj0UVEN6CxxKLmiBeilN3YEn262V2ZFczquD9E43IvElXYxttYnKnBMzo5hRMmOCIPUne&#10;qOaLlERDJwXVQsxjgoaicfBigAn6BHirswamYfuREgaKsSpSjGibKQVRYrig4onOCNEMF4cUwuRb&#10;tUY3rU5E/wAIf4r1cwtx/vUV6/zPTi2a/mTFsQk34hKRDji61Evt7WaDVSH4Lfp3ZdTRvDuV3U63&#10;T63Ta2QymEQbUQBSJEPWJDir7cVK5HmOpECdtyb/AP7RMdZfMhg85H/94ozta6bA7ZT/APqhae7y&#10;/UQnIlpi5Gcxl/uj1wx4oae9obZ1GXEWQ2HHUOrlud2zb0BkSMkLkJuMKi+Q29epPmM8r/xXHb/8&#10;5WI6rVXyNrGXzvI3Yaq6bZ4y+VwqcpaiYbYZEPvapqVej6N+rU24gpgS3arZzOW4707l33lCZxQD&#10;qNWRqgH6A5RclSJkcEK9GJWJUS+zoj+xHpJGKGDqVqEssjifgpkycOiUCEQ1VGcIICRogRJ3WCwo&#10;mG9NldEZWRJwTRCjTYo3b0j6ETV9qjZsxAtAYLh0xcLWWSWlC77iEWKKITusVigvMUQCUKoEnowq&#10;jK+AW3/vRENSIzI2UbukFq/tbT6idm3YlK3G4JXYk1xeUzHqIov83uc1nqIs+U3M/fl8Rfa54L/M&#10;b9qFu7LwkRzN4aDEkvvWIUGls4715j70xJYVRi/1WYezoziDRC1afMaCpQnr5+LKMSD14hWyLoFo&#10;F8RUA1wVswjD9OCcxam4bWxITk/FZIyw4ISMaOhalM5jXBDKeCi8diESS4QlJxAiipJRKd6KUczS&#10;aiBaqxqmzKhUCTVh0AErFYrFCvQ4VA6nduXA4BYK5H1KO6c4dDoja6i/lZRyh3f3IZQhmx6MyLI1&#10;TRFEHi8VEsGooZMCnIKcp+imKnZmQJXPiMEAA5WK7FiinNCnBTjFFM9Ublw+GIcncBUoXdNczW2x&#10;Yj4ssouHN1FXdbautajGp3U3MStVynQc1lPXhxlySFes2wMeK9Kxby6qMmkXFS/EN3LJr7xmWwLf&#10;EBTjbhkgwpU9vasfbuRJNX6D6eKcx8HYgLstu4oenEEN9N5Vu6bYjajIOfaSuabRf1cKnCjULHrV&#10;06mREC+0HHqivuHnwLwsRtSelM163B9+E2w29BJwQcVQkDsCBzuN3zUY5gSUJAqMZHBUNU7OjSqi&#10;N5TlVCZ0DmUfFsXmQLqpWKxWPTK7elQe9TkZ+E4DYApzB8JKyrihvTtVW2QA2FUKc4ohAZlRRAFS&#10;qiqiDFREQrQJ6DVY9APFaa4JYSVu7HyyD/sOTTozP4dyoOgFkYSwLjvUbNqgOz+1G/q7gjFj7uwq&#10;9yvlt54TuTAb0zQF9sXwVzn9wk3pgyFBufZRabUXR+bOAMuso5TRD1iPU6/3LEd/7lmskZRivMjl&#10;lVcVGEx4MpO3ZgoxnMSun8Lsw4muPCoWoMCI24QJADMPc5O8lydqEJyx6vorT+aUgB2ll99aU2z6&#10;srOnIof/AOq08v4tw6BVeF0HBd15qqBtuY7Wr1dSgR5kZSLBkHkGTCVVHF3VvMC2ZYFVjREkKILf&#10;JRaQwTjBAdOCL9BnckM2wPU/u4qYBaL4DYNy/MdkWogxTbUEEZEOXRuHejiyLnag5QTbFFx0Nm6P&#10;SJrHoxDrEdERxVudvzCQXpy88PgU+KfoJ39FAvKV5ShROTgUb12Eo6UP4jSLDa+C9HkHN7N7U+nW&#10;Nq4JSBbaIzBHEK5rOcXhC9GRLTOUl6UBMl/lNu0TpRRwHDYYv8l6VsUjRh+4oGUSOxeqLjPxOxf1&#10;fefopRBMnPEqsSiZlhxQrj+9Su6S/GWpAAYEEuccoBw3nFEw0t4wJxEZfVXI6m5kuSDNKhfcxQ09&#10;i4JXHwBc9zLQHUaK5CJvW2zRIfxBsRt2L7nsnltwXDp7Qy5KlrlrY1d/7DbU+xFhQqJLs3FRgBTF&#10;BVFUSSfohUsgwaiAEekCjsgNip0U6CTgpZyPWMXAPxPD3lXJXL2a6e7qCMrgYugnbwoN0cUz1VuB&#10;xw6Adi7UHUW6IlsEGw2qiGYsV4qQJQkPJsK4dACFeiFomhDHtwWNf2alYosS6xKv5Sc2STdbFarP&#10;Jp+mRid3WFq/SJJzHAy4g7ShRAYnsWaZjn2+VCIIbs4cU1vyLaiANqZvirgnhEPXieKMAagI3AaP&#10;71iVPVRfPCJkfk21DnUXzljTHaev3rSi/aJjauxlV8IES/EJblzOy1ZWo7tkoHdwQLJ8q8qZmCGY&#10;OUZS34exXl9u9As4JZAkIUr0UCHUnfpYBBOsVQrFCcjGWvueWB/CP4pcdwU5XbhMjj7blKRNT0cF&#10;lRJTh6ImWxGTGqedBsTbihlRB3pgooYMqotVGWxRMjsVowNCVCMjsWNFVOo7k6tSEm8QfsULkR4Z&#10;AEdof4v0AcEQggxWKxWKuSJoIk+5amFuTeE7938pWqldDgyJcv8AuUiyIG722I3hMiM6jDamMsTw&#10;Q08y8h1bU7oOUXChciWlcJHdXijHMfZ+CzvXMEAarU6cxAMxQ8DsWm+3yKEsx7trD3qzqxaA9aLA&#10;szmXVKSuWxGhiPkVhVS8KLGiByoFvEiN3QFFYdA6exVFEevoAJqvMj4tqlr7kgZAtCJ2y39Q+Kua&#10;m7IymZO5O9Esi8mTxYoU2dBcrggAUQcVKWDFkYGpKNGC4LFgqbE5RBwRiBtQJxKyxrRWrjOAVDLI&#10;Yb1KJjSnRiixqyEcodepIYLTkFyI5T2f2pno6xQcrFYrzVUpjEIwgfGRgtZd1EmjGEpV4Anioaiz&#10;deJm9D9APgowiK0wp8GQd00hVSrtQBkAB7bl64OLjuTg0cqE3wCEZSr7VwUAJeUn4LzBMS4dAk7F&#10;Z0z0nJnWj5fp4GQsXIuz1ySp5ZRK5V9rOPV00YHa/wCX7+8p2VI0RBCAIDJwEyl1hBBR6R0v0Hr6&#10;CHWIUnkwQtxpARygbBxbfxRhOQR9Mu+KJjQrKcEyjXwrNcuCQIw4p2ogFPxjFXRKWEkCVIbEDtQB&#10;CfYmBWNEQetZapiSogq1H1GtGiFzM9VTFCqAdYoVqp29dCR0spO8WocKg7OpRs6fnFkag/hmckuw&#10;SZ+xAiQIQqFiFiFsXpkhirlomgHwK5pKxIxMtLNt9X4hR1V2Zk1av9SjZNWCkRsJRrX24qJBqQi2&#10;HahYliCT3oFsCrYFCYuiBOnX+9ZzgehyuLLltqHmleiB2qP3Vq7J/PLgkS27s0AO4qHNoTGSZYxr&#10;+Pgze9FAvRDB1RMJFlUqblBiVWoTRxVTToxXmXmWPt3rzVR8RXmKc1KuXbkoxswDylIiMYjeZFgO&#10;91f0fJOa2tRdgfzJWy8Y8AdtdoohfuVfB08LknJPciZTObagxCYFyshNWdCUIh16hk53blIEujI4&#10;k04Kdx6l2UpE12p2RICiiHoybM4VU7Ypy7p3LIHNVMShmlUKGlnMm2e5NCdE5cohqqsig5qvES7K&#10;N6FkylA0Ix7GQtct5h62jdzbvEyHEB6x7Fa0XOCNDzKTDxF7RPCex9gPehOMgYkOCC4I3gihHEUV&#10;F5ld1hOYQalTiW+a0Z0ma3cnLxEAxJcbS6lrZXy8bBJch5ADbveq9I3D6bYPTHc6jd0Mjaub4eE9&#10;4VZP1lVtRJVselEEDYAj6cyBwUOWmDXi5zsc1cBmwpsR1VzW5rmLGUTs7ChluSEIAx2gGvaq1KAJ&#10;OVYOhQAGQ4KzrJX5ZJbHf3Blyzm36SFy3YuCZzAF264n4qFnUW3sQ8sThHqDBkLZuE2gcNlMKcEf&#10;GejICxdAZukssVWqCdeZeZeZYrFeZOCqmiFu/MXubzi8LEZMW2SuHGEPediu2+Ya+cOXny2bRyWg&#10;P5RU8SXfgjCbDN3IZZgwlR1K69QEaZb2PWN6MYycuvDLwoMi7oGRYBS9OoxKMBJ7Bl3K9Gd2QDU3&#10;K4NSCLRPhlsPBZjF48FmjEkJ1RMqoAHpqqii/LVuWElnN38pqg79qtytyDEOhVZBMZ93QLj+EBG2&#10;fNuXraW3GNwY7yUbN6D7nCt6Dmdw6nkuZspJMrY3wJ3fw4FafmPLb8bmluAEEbOBGyQ2jouWr4Hp&#10;Fn71ofQiBJ/ktHYi/oyt5TUYGh71EbMNm/rUXxZVCwVDQoOMV/2dt+YZiBgNtKmQCjDWQkNET/Fb&#10;weuBJ7FojpxX0vF/M/FcFu6DCx5xKMuwVK03ILAJvBhiN4r4so9609jmFgCV2IP4avV/DIoRjECI&#10;HFXiSwqsVRTkB4MzoZzVPFUwUnNFioEbSi52pxisVEE0dYrHoqgChGyBc51fBFqD+X/5k90Y7B+I&#10;0V/mHMdTO9rrhec5F3PDcBuFAE4oGWYFiBRQtEZwG6lKRk0d2xlM2XBkKDH3rOI+EmvWotB0KBHN&#10;RTFudX9ytai7cy2pEtUF22EAuO1W5SLRJQkS+ZitMGFC56kbNyw438VKVmDXHOGKmCCS+CeQy9aB&#10;FQUwRZcXbtXhKzT3r07UPEs96YI3MhKJwNVqAzQoOtWoxNYxZGJJAWo1coyly+9ABtkdxHWoTako&#10;v3qcIgE8VntkgAo+p/UUyY5b5GO7ajCcXi+Ks6XU6iUuSXpCNyBrlfCcdxjt3hW71u4JWpRBBGBB&#10;DgjrU7V2ts4hyFbuXIPkqKmntxWt0XNLZu2LVqZiHMWID4hi3BanQCH/AG0HIG6u/FHl2cfpMxDN&#10;syvjjij19E9Jyjw6vT0uHzORwLN1K3yPWaY3NfIgAg5a7soI+K0nMr2inDmRk5kc3lNYjKZyFN+1&#10;StXdGZ6iNtgxIr2SCvcr1ujmNTfe5aJLNB8uGYvXa69S3qxHTYt6UTTrdX7etk+oEQxwr1BAzufk&#10;bso+KhGBcy8LNvptWl+6tTy6YeQOYmTYgt5yPcrXoQGWAemyjcEbRl4CEfSoCm2FBMfMjkQEjR1x&#10;TSNSsfgrYia5lLpfcsE7LELELWcz1t0R0ti2ZSPAfUsO1a7nOqPiuXCAP4IRpCIG5sGVE5UGO1E5&#10;kBKQI9sVEEQEcNiGcDK+yjoFkZAIaYyaRDlvgg14l9jn3rOZH1BKo+aE9PaLRdROplgMDiEfUbKR&#10;UFNaxOzceCEZTA+ClbaLnaBVXbBzekxIevY+9T0k9RluRGx6Kxqbuv8AyZzyioJfqxA4lfp7UwIF&#10;m2kg7UbmqJOXEYdqv2tLqoHSEZoPj1KcrlgEgbK9r7VOzcsn1BJgT81CBn428TYdQVy5INHL38VI&#10;RkznD2xVr1bngaoWPhKkZxJg2B4KOUMAAELcpeMqd6MagE9yI2lSBkhcId0TGIzENVHkepu5tVpR&#10;4HNZWz7zlNBuCnJsPqhKMti1kS7m3Ie5cwIxY/FTABpM/wDApdZ6LOp5NZldu6oiUxESmz0LgCi0&#10;v3LzfT5dcAC0nGwF2lb+ajct2xGQDMABhR6L0r1p4nh/av8ANTp4x1+msyjHAEgl8BAk1V+zpeWX&#10;ToYvUWpkY72AXK4i3IXpXSJUODbR171YgLZzSYYcFy/WHSXP0jiROWdADvESFouVWbcBfjaD0jmz&#10;dwOCv2dS4zGjuH4VWBWBQNWQaVV4jVDMalPmPuZDLXrQz0bcvOUDEknivKKlCMohlUqRzbP2dB9s&#10;6Wf5l8+pe4W40gD/ADSenAKJkajbv/sQZO6JOKBQBfD3oQMi0ZON6tWrrCIwO3tRnnDKUYXKB0ZT&#10;k82YV2cVbAkQQaglBiTUAAVJ7tysC7ba6Xfe2xEMHUwWyfv+KcGpUhc8xFEJxwHcjbJY4Hgv1eq1&#10;PgJ3VO8AjA7kJaDnfgk5ALZonYCPiV+tv6v9XqHHgDmIi/BRvThkuGpBdxswKt6kWZenCJjR8rH8&#10;R/dgjKzAEl6bOC1JujJeJcAgiJL7N3ahdv3IEAbOPE/RSsZ/CIsHxVzUgESzARc78T2KWa6RecNF&#10;3BG2uxkI7mZeM9yYFaHVQD2xMCTbApZ5eHKO4hX7cD+W7A7US4ysgTKpwCiAAtDzC7NoMYT3ZJFp&#10;KUoXAYSiCCNoLEHFGESGb24LUEiLiB+HWtfYtwjkL/8AF1qV6DkmRx/l4K9c1MjCQkWA6+K/SPdF&#10;rfEV/wCEhaTmcJXtZcuREsmpEJQif7ojCJG+pVq7H8qA/DCkepuCPhDdSBEQFauS1N2MBFjGJ8Jr&#10;tDVWq1F3lVk38sq+nAnDflfFGzb0Vs6UXi7x8ofYwAWjt8stmV0Si4A+gkVpRrNFGOuMBEvEYNiH&#10;iC6N+GrvECuUkZe5lZuYGJejV603Q7UQ6uiI6Y5ejxFAgqpQD1RH7E7twtbiCSeADlc45tdJ9OV3&#10;LbB2QiSIf7rJnoqqRiFL3oeErLE1RjI14qETLwvsQEJuGRuWpkScqGsvD8rM8mOIwruCEnzmJ8B+&#10;u9lalctg5I4sDU7kHiY3BuwZG7ZBrhvZCVRdBq6zSi7IEUGPUjG8DnBxG7j9Va/RZ5H03uHZGWwd&#10;1Sjb1FqF20atIPXYrGp5dqCBcuEzFMsI7t/bRWr9l7kr1sF5BwOA4q9cMjC1wFOosKBaWOmhcmcp&#10;zARNIjb1/FQvm/8AlyGbcz7jw3LW3zKN3xkRlKL0/dvxTmZdizb1bvamE5TJBIG0Roe1lctHS5YX&#10;IkQ7dtatsChYFiIlEvmap7cWQkQHWYCgTTuUU9NfkPFiCpCEmtNQvsWYbS/couaKUstFRHdKh7RR&#10;aGRvE6ixEWZja8A0T2xbrZOCtbNyGtyPuWqrRz8VHMWr/wCFR02nFJS+J61Y5lrLQwBqIl6HdJae&#10;EbYEYxHtiskRgExNVHrTyAIdaqGRwYlcwvRgPUkSI9b4YqZ5vazaYXBix+BC0tnRQEbHpnD3bSpd&#10;SCJ6RTYszIeFZmboOaLrye9ARDVXmTOyogdgqy/pnvX9P3r+mX61rbNrw6nV/kxrXLLzt/hcPsWL&#10;olPtQ6MaKiJltTwIjDF8fdsUrYkCMrk/Blqbli36kzEs+IpsC1mkfNzUXCRmLhpUID7RjXsVm7qG&#10;GtmTXEjHfgrehcmL97KNgWIZwxBYP1PircTDYpX4WJGwZVbAICzbZgXJO3hvCsai5dyaS4SIzkDl&#10;Mg3hoDvV0yvfms3hqOtTOYkyrTcoxiTmX6+dr07TEneY7wFLl3OL+fTQg9rgx8sj8NqtWdRpvRty&#10;IeJqTWh3Ajd2qze00ntyfHHtUNLpMsDi2wnaw4r07dv8qXimdnU6u2dNORtDafejpZ2RLTZ8zikh&#10;wfd2qMdPblGbCNV+p1dwSG7FPJgFcjFw+1CVzAA7V60AQxb24Jo3DSNQ9D7bVCTk1Y8EwGLqcIuW&#10;2IDYmjFw/wAsVrdDIGVq/DNEYeOAPxDr1BHZguaGVpjCxcLPi0Sd21lPm50Uhak9HG/B/wByt820&#10;msjKVD6YiXGH4iW9y0es1N8aa3Fi0omb7cYyHwVjldiAnOMGzBw53sVbe5VtyeRdOAhRWrAj5g77&#10;lfaTkxbBcolE+G7fmCG7d6sai1roQvULZZE/Eq3alMGYia4YcESzuhE2iAdrrzIV6R0Nx6dvRtWK&#10;Z1QrDooY5QrXLY3B+m0llm/+ZOsz2YdSpgmRI8iEhuTRx2okIAyoUSCGKl6bli3WjOVyM8wBGVyR&#10;wOwKVrUEi0T2h6K3E6mNzUaiQJhGBGUlwIksxLAGm/etPCUJRnlqDj27lpr0bWaJeJ4PgoykGk1V&#10;FhsV+Ei0pwI3sjZvTeYJrvX6ed19OS4icBLeNylGzklLJLNFgQYtU12jfsWqvXGFyFksCHB4dy/U&#10;fo4272NBSXUFLT2rJMwAAwoABgrlmcZQcuHFCPmoTt3WkCC+2mBHFGzPUC5BqA7OJ3upajUajLG3&#10;Vw/m3D9yt661GFyMqMaAHaTENX3KWouWY27sCBSTiYPDeEDsoonMS3BR8IAAxUxCbjDc/Ui83j8N&#10;2CJqH9nU45vFm9yuQJ8Jw9utFsFFyxKuy3UB+KcVCAltdcs1NuTSt3K8Q+7ioemfBOAI7dnyX3Dc&#10;EwDHSXSMMcpZnIUTasf9zKOwBwexyp3OcWbkdICD4hcAaNdsCKqH6O0AYxApw/whGExSvuR6RHgr&#10;UzsUrUy4IVmV0D8qRkN9aU8JUYWQ0P8AF76BRnOTzZu/rQAOPEIsQsQhULzdA6KFYlYleYphL3rz&#10;e9PI06GLrErErV627JrVi1KZr/CHHeWHatRzDWSJ1V2cpS7S4HYGHQ21EEbFISND8dqzbEZPRamX&#10;MLMp3AQHdscEZ6G3c/RN4mD06xhxRjGJiGo25T08ZmEY+Y4kyag4BX4zpJvC9GaoJ68FZ1Or0Ylq&#10;IScyeuYHEbyp6W0RCMiACdvGXFW4i2fXcEy3yG7goykWkI1UZgs7KVsuIRLE7Fch/wBYAtTbsL4J&#10;iHlE94XpQHpgxZxxxWsuepDOIiMYv4q7W28VKUbgyxYsMa7kYyLwyuHwrVaKxasxBtyJMgA7kMw4&#10;b1lD4rMXzdahK5mloxIGURRzv61L1pZBdLh8Y7XV4XdFalpT5boZ3ODhYtRZ5STyk1t+/h1IjPRs&#10;EMkSyZizqUi9ZOpBkOCjGQorsSHg9VJg0VGOU4EuozzUB9u5G3K+M2mLEEschwl1YhXNJC6Z6aVL&#10;gg0iY7REAtI4UKsc55VprceRjxGN78ubfyZCH4OrXLft/R5OYxiASbYhHAA+KDOOxZdZIZ3/AAkn&#10;4r1rflT9BQlwRYFAxl4esrNE1arv7qogxkbjbqfFEyI/T9cn4UQzZsdjqESSx3/NZjJxwqgDC5/s&#10;pss3/l6B+0eroP7Oss22z6q7btcctZSbui6rj0kNVTIlSJf9yutizqzp9JHNdmASDgFeOpMTpLoa&#10;mAIqFqdNfb05wIlQF3Cv6MvlckPixJ+CNwDNbao47+tXJCYAIGZ22bA3xTWS0EZxl+YC/arN68Mt&#10;0gM1cMXVqFm41zKIyriRgo24ikaeY4BXIzmRcuFzVz1AK3buW4CZiZAyFZDcSrsA2D047EYmpXqw&#10;k0t+B71GGuiZaY4kVk29uCuT5bqBMxltLFuHUom7cJk6AxC8qYxqrdgC3MMYiUnJEdtFH1ZFgaAS&#10;LdyLKOakCUI5vAn2rijRGlFxQVCymAaSk/uUkIZnIifioDMwlI9wXMrOkkI6m9pTCJwqA4ZajV86&#10;JOns3DI5jbLgF9picNilpNFZEYtsDbOBO1XrpiBMimP7ZHQG2oSITSkhMzHvQ01ibXZ0GOPwRnqL&#10;rge2xG3dmHfdOvcFpzG5+WCXpPcdmXqWCBEaLypiK9FAvKi42LBH9nknLpPmAldI6/CPgi5r0yBV&#10;dr9qDYg5S69XUwzWzEgkbBsUI6W8DMnB3UbtuLyAqN/UtJzCFwGV0EGG5i7oxkxj8U5AcUWCyq5o&#10;bDCJq5AoDQsTg6nKdyUidpR3KFyzMC9AuD9d6tyv62UpxwZgG3NuUrkpPM7Vv6HdCA8ruybYU0UQ&#10;cVigWDpnWCyE0dME/Rw6GQG1FxRvkrc8Rl/sQMo12K/KQYnBCYwFH66rTX5k+GQLjcCrZ5VojO1q&#10;AJGUSBlEwHNd24Ier5QfbBPpR+YOv5ofteOTJhdCjlk7KczJiyuW9HLNf9QUDO201CENRey3Nxb/&#10;AJVp9VpXmITcNk+cVl1k8gZq5flFZ46oEO+H9izxvj0BiasPfvosCgOh2WBRosEaKgRosCiWPQFq&#10;LTvbs24w6vCCR3lFsEyIIQYLKGo5Vy23mD9sVavYR8h4HYVpL96RtxzEE7K0D9e9W4cvnG4IBpMa&#10;D5FC9fiI24xaI3Oanh1Jo+VYVfoJ2oZiUQ9Uaoh6J9rLisKqmKDqqdYqoBRcBFUxQqnPRiuPRigg&#10;AApgAOoQlEbFOcw4AorMZGsqndVCLeOR7lSTHBcp1AfwiVs9cD9D+1iFisQgZYoykCwTWLgzDHq7&#10;FdtwLltxVy5fifTynYUzKEGoTx+iYxPv+iBED7/op28pc8DvB3cFtRHRU9AA6CsUxTKTAuy8pTsV&#10;znVmT57826nYe5UUSd6FKOgES1FC6KmMh3H29yNuZ8MvjsULc6zjTtdARHiBQTlFEkqkkXNUaoEp&#10;kepYok4INgvisaKlaooFE7Fj0HoHRxRIRJKky4snAUs4rmoiIx8INT8l6xBArT23rOQ0RipSd4Au&#10;PkuZctvXAbkLovR/xUlHscdOC8pUScWWxbFgEI0cqZM4RkBtLfMLWNKU4GlMxGPCTKUDE13g/wDM&#10;jktHPjSJf5oRkCCtPI2Zem9SxbDaWXhtkxfYF47ezcoQ9KpJ2cOg9FZKhfpr0jp12qJYW7M5d0Sp&#10;1djjv6ARim2qqzjaVcckyNPotLfiDmgGIODhQuvSQr81IjFzTgnDoAlY+EqoWFUQ6crBElAv0NwW&#10;CDxTp6o0LIkCiHTTHoquK4pnovCgQzOrlMDihF6kq5JvE/vW0wxKHhIlI9wUbTY7lCMYllZtyk0d&#10;TAwbiRT3spRaoLdywQp+0dTI1hFHRgux47OxQvjG4E5ixfgjqI4gN39SBarrUOaiKos38NVC71/D&#10;oKZOmR6W6Sejnd2JaZs5B/jIijHHYineqB2dBrQlNGoIr8ipxlM+ncOJGEggIHxA0+fepZqSelPc&#10;gEJPVZaOmoCiQXRlvTNVNwVaI4MhWqZ69LOnWKy/tDowWV0M0vE+GxNGNAMXxXEqJA8QKyyG4uVc&#10;9M/lgd5RvSlQH2CN4hgcFG7KsYmvFaS5aIiYEF9zEFR1EC8LkIzH+IfULDpgX2LzIjot6UO9yBPv&#10;ZHUk0c7N/arenB/phCURgEdDmqQT3ISAwK/TP5qe1EA9CrjB2ifg6Nw4gU6JVWKxWKl+0UULMJfm&#10;3dTEdcYjN3OpbnRKA2FEgYKuCDBqrKQWQMmEWoepWbN25GNq5F3OAav9quw0c89kEsfn1E9FQiRi&#10;g7Oo5h4QVWidlXFeEd6yxZ+g1TIDYnGKYrgj0PsT9NcVVMjKOLLNORJWFE7BupCRwf3FAGoiG/eo&#10;24gMQ/FGBicgLfvREDSJZkHBFajZ3KLCgOHV8laz0uWpmBHX4h2AfsYrFRnGRzCRVz9RMerEFnMc&#10;WIeq1FyGpOVyPMPcxQBkZB9pdSJoJRHuQAJ97IaycQwiRhv614AnFO90DMmm91KBusGO1lOHq+Ij&#10;fxHRL9go/sno5FowfEI3LhHAyAHeETsNUE7oj8QomYZViytyFYspVeVGHFQkIeKNOKMxt+CZqIME&#10;xJdOJuEVQYLghVVJT/sBY9LleVOMFXpbanTjFVKxoigASmUCKRIZlExi8mZTEQ0Rx27VGT+JTJDP&#10;FW3Fc1Oxa7l8iwlETA4xqT3U/auachy3xUtLauEAkihIXqSJOatSdvYoZsX9ti0+UV9uCjmiCPbg&#10;ssIjPmHtgiCFF6n24qRiQ7e21CIuF83Hf/MhEXCx6+v+LB15ihKUXJXlCoOihXmXmK8xXmK8xQGb&#10;aiTgEdP6gPoae3A8CA573Xaq9EZuTv6lEgeAii8RUqdq9OTiuOx1IQDxVDgWQoqhFo0RRLupMEHH&#10;QaIO6qqYKhQp0vs6K4JlQU6MEFVMnXBMBToAPlXhjXZuZSi3iKlIEmW7ipXZv4R3MhEYGTjqVuRc&#10;FlpdSJMJTykvQRNCjGVw0TEsnhzGUB/h+aGkt6s+vDwylRyd+7uXqX9ZKUOLKdvTmP6jK2aoPfgh&#10;qdR+ZHNtbBWvQ00YyENn9qlcnF2WW5dOTYNnFPJs3apC1eMa7HUpXCDNsS608LerlGxmrEOxClHT&#10;66Yrs/sWfVj1JGQbN1q2fRGUE/Doiq4qm7/4EetQtnCUgO8gfNc91k8ZX5AdUfD8kU6wUgyNvED5&#10;oZvO6yjYrc4kiTu2xXSBWIfsUrYHiBqq4phinZ5bnRLBkwxQEh3JgEWwVcVj0Ns/YwWHTw6MU6x6&#10;KdBKAWCdqowAwHcs0j4ijMxY7F6cC9yTPX3KINuoCEpFoyIARjGTUcHqqtBflSUrQ7wG97Orh090&#10;C4I+/tiVcho5SNThkOHXb3K3rNVcInNifJj2QXpWbzmv8P8A9NR1Orm0s5GzZ1RULIkM1Nv/APIn&#10;BxiD7UV2T1ff+5W4wkzE+3lQabcS30UjmpmG7f1LKZ/D6LM/i7E8wfcoPsIV269Q3xC8qy7k5VMO&#10;g5unaiY4rYouzOr+pOFu3OX+zEke9lcvy885GR/xSJXFMQ6YUKJBqjMnxhAgJsniHxUauAe5SgWy&#10;mDcK7VGRhQ4tggQWCD1JwTlFwnDoNFgiQaJzVGi4ptvTvRVB0Y9DLFFwgjuTIJz0CiCYiqvEy8Xt&#10;RZifCFK6+C9WY8RwHVtXjHilgrZEcG9iog1m2PDcv1UpQjZtX8oMsuEw4xOwj3q7G/fgQScANp60&#10;ZgDMeoogw/K2MGp2LMRJ+JKy6eQEepRv6i7LOD/EQO5Rj60fRiADhs4qWm092Oc7yDVTv6yMzQGJ&#10;EjEOd5wU7dpwRvLqcSzZhsCqKoXAMEBlHcoZ40JDq9HJPKQKOd46JEOywl71XHisUMpVSUfF70+f&#10;3qposEwxXPdQLgz+jlFdsiG9wKjvb47OipRL7FjRSY0QbBRvxi2w/VQbylWZbTAdiy/hCJKz3D4j&#10;7MuCNenh0AtRV6AU1FUpnogyqiBiiUFVY16O1bHWKZ11pzgnOCjcYs/e6u0q9VEMMqETLwAqT4On&#10;lHwj3KAI8CjGm7+1fcHJBJtRc0pnaLsc9v8AMiA205SO1RFzM4xxxwOxZpR7/wCxacGIz5A+C8Mf&#10;buXpZfH7cEZQBBb22LW2Zk+oZAjHcoXLj+nmdvEoi2I5xByHHxJ+bq5biWD73+e/DggWJ9upHPEt&#10;7cFG1lDmiAyj27FE5cCPbBTuUz5BsDbsGbD6u6/ry7gpwFyRYr+pJUuy7gv6su4ItMn3Lb7k8xTq&#10;C29yIEiD1L+tLuCBN6RHUFo9NZmfU1OpD02W4v8AGSL406MxwCkRimIeipRGNC6ETSiymTjYdy0k&#10;pwMYiNH2jfxZeKVFFj4Ih+1F/wBipRBTALFZizp3fgtjlYIuUCgDiiNix6WJoiNipKiDFMiw8SLx&#10;TSqhECqEDGvxRD/NlOUjhV96cxRHqFqOiIB3Kc7VFx4yWCEWaPzWju3D4Lcnl1A/Qmi5rpLVsG16&#10;meHGE/FE9xQibYjLhVTtG6QAW2JzMkomEB6bBq96eVoOylO3bJmCGq0RvcbX66KMY6KD78xWqnq7&#10;piDDwgMXPyYKQEzIO6Fz0gRgsxkYg7grNy3dlICQowD9ajnkYngvGSYcGB/cpS9IZXZnrl68HboM&#10;t69vqvb69EsxXmQEKleReReT271IZNnttXIuUvWGnldI4zkY/CIUQ/QxfKmCcvghEgIECoQLVHwX&#10;J+XaiYhYvXogndEmvBcv1ug00Yfp5emWAfKR4Rv2HvUSQ5CkWxKqAyNKKuHTLwohEugW8KpGipFV&#10;GxeWvUvKj4a9Scxr1IE0JTOhjiqCvUqx9yrGiFBRNsKZqKciacFAkdq8IctuonJD71JhiVKGxZmc&#10;JpYshQgYuvzPLEqEkPGWUoDHauQ85hJyRLT3NpzW/FB9vkYBCUcfaqncy4knr96MhGj+21Ru3I1c&#10;usm1ek/ikHHGrHYpH0QSdr1De6vUtPYtAPGRJPAjDDBRuS3qMTBy4wKyw7lbuiBIFT1DE47l4Ivw&#10;Rk7yAc4hjuVbf5YwqHq23KvIUHtSdf0pL+lJf0pLweEDen9Qe9EymJBtjqtEIi4HX9aPvUfzYmvG&#10;q5tbgXhpxC0OuMQZe8noGLJ3qpEY/FAyFGUnxVKydSXJNJooSN2V+Jw8sQXMjuAG1c8hbl+ZbgJv&#10;/LQ/FARJJkSAe2qESPCyLo1WBdOUGCuEmtEKCqYwqiclUYiCLQogDHBOLaLxROVOIpzCiLU+KDlY&#10;VTLAui0aoO/YmBDlRoa1UQQ/1U5EIHCiBODYIRonGKFwh6Ii4C7v2IRI8INEYu4CEoEGizEtPauY&#10;2YiUgDG5ED+OHmbrirYuXoQD1zbuxWjl9SmMSGbfXYjdsxaBG3qU9NC1LMEJZmHUrd65diBGjOXx&#10;UzUzdmB2Vc1QEbMnMt4Vq7C7EBtoPFehdFMprsohOJq5LcFHSixLPKjvTrO0IQyGUJVDM22tVnlC&#10;bnF2JUj+mm25w+K8o9uxV9vcvb6L+z6L+z6J4j4fRMrmc0y/NHKgTGld/QJHAV7l9wa+Un9XWXiO&#10;oTLe5kywqq0KcIECiBdnT7EYxcLX/cJtiXMp3TZEtsYRqw3OcVzPQ3ImULticW64n5q9pTHw2pzj&#10;1HMyMiaIun2IF6ogyQJLo1aiic2xOcExTvVFk5fFMXRBRDUTNXamTHHoc7UXlRMsyeXuVcdyj4aB&#10;UUJTZipG6QABXqUbwbJIAgjBtiMXqNvyRkHYBSeQdkHk4xYISiP7ES1ERCim5LOyhZJBjK1MAbGy&#10;l3QGmuGLULSIcgmrD4LSaK9cedqAiet9pdz2qBkRUDd9VMWQBSoGHz7RvUplgBtaj7uDqEYEtiQB&#10;s34hzwOzapgH5d1UJGJYe25CNwAACroXYedxu3pok5T7uCu6gQBMA7Vr3V7k8gchLtX3EufaqtmU&#10;AQGcb94wQj6fgMsODuyKzRPhKxWK8yn6iJBqmstm21aiHrgd7o18XUsfcudcwlJhZ0tyfdEqc5F5&#10;GUi/Xt7ekyGCZ1GjgDDoBetaIZXzsuUWrlNTfe9JwxGc0HYFcnGIEQz7F9waS3EC3O96kf5Zh36i&#10;Vj4kICJcFABOyOAT5vCouC1UAE7IFnqiwQZ2TyTZXovFFOgarydq8pTmK8Qoj8U71VKlB4UTgbUf&#10;EhEyoogl2RjduAXtSDbiwct+I8Ny090yf05mAJoSBh3OpSxDIeDw4UTiTOhtlij7BVq2xGRDOiBt&#10;K1/NZhhptPcPXKQMYjtJRkbdTU+I7a7Ao3GPrGsscUbAJFxg2IrRGWqnITDGleOxCAnP1AMckgZE&#10;7ZHbwortu6Cbkx4SQXAB2bnwOKE4wBtvtKlC6IxoDXDD5prRqjC3F4gZi5Zm69u7ehCbCTuWIPtR&#10;TgaOG4dqaZLO3lfDHA4bjt71YnbIOaOcjAxGx33io61b1IbJEF/D/dy4b6jtqvMson4R1Lz/AA+i&#10;eU6svOpeL27kQBREgYry/BEsqr7jmSwnaFv/AG5CJ+KdtifoFKJnxwQD7EzIxOCsxuTaGeL8I4yf&#10;sdWtBbugae20IhzhFh/5XDetLb0N0Z28Xm29cB7lyfmkRTUaXKTxgae4oyD9S8ePtROCXXjpF1/d&#10;dFh+4IgdY7MUGDBMSXTSIbgiEWFEXxRp4eg+LYtqfFFsU21Fig5qFQ4osFF4l9tUPC0UDtQJGCjE&#10;QMjIsOvipyY+la8ERs/vEV2laOEhjORPaSipdaAkHkKoyKyxxUiZVOKy2gZHqorcLcHIkTtZaHl0&#10;4RF7U3c0pDbC3s2fi70BlFRx+q/URgAJVGP/ADIRPhD1OLDezq5bmasN+HcoCUYuP5u/23KzdsAZ&#10;YwY44up5JgS7a+/H6IMMURIUXrwxw7+1W47SQ+GP0UbZAaQY7f7OsIlySYuGwJfa5wZ+LrIMSWPb&#10;gwx66qNoDxEfvbFVBCiXqUGCZl4LZPYpepakAexNOiic4BdUkGUoWxmmTgFluSyy3ErS6cAj9VrI&#10;jrEAZn4KTnZ0Si9UARRSDhxghvZFsEJCIYFavVGWS4QYwJ2k0p2OhdhzKIug/wARdWpWJSuad4iR&#10;ABEeJc0wVl79u5f0x2M4Eo1w470ZE+FVcdiAeiGbynYmaifKMVFo9aEWqgBg6Kd6IHeuCLhOAhvR&#10;BKoKLuTtUraSyaWKNE+xEOMpQiYoDgojatVes2DO6ItAAfik4c9QdZtRpzGpqfmtFbsEGBiC46y6&#10;MtqcgMixWDnbVfkw8WwmgfhvQzeI0cYBAm40AoytM3vJ4rlBGGnsEHHGc3B7VAyn140xURcmBCIY&#10;Es1PaiIhrrT/AM211c1J1sADGI8x2DggLWsgSNxKiIuYSxOz3qMb12InxK/JkJkDAVKjOduUC7MQ&#10;3aOCMBN7Ag+Y0DipHyG9BroAfHFn2kbVblC+BOJ3huuvwwU7vqxxJNQ29uDsW7lakLkcolH4rTam&#10;DHSRfNMeUOCA54lh1qqERgFFDqCPUrfV0RjZfMC+3dwUYzkW6ypamEsCBidvYjfvXACK4/UL7Y5V&#10;augxt3LlyherZdh4qRW4IFUqqxwUJDdVBjRkDsHzXLOWQFS8z8B82QMhQqB08S9zHH5Bc2GoB9L0&#10;BLbjGQ38EYgvEh++qZhl2J4yTJhIfNUIdEkK2RtDdyoQUPEOPBMCCFU1TuCSg5CNalBVKpgjSgQz&#10;BiEXk5VMUwQAKZRook4oyoSNq0tgkZ7uoJxGwAAV6+KlegY5xF9iPINX/SuT/Llul/C74S2cVKMj&#10;4nUo5mD04oAnKGck7eoJ4F7gep+QUrl2RMgHohKIIkqhz7nQAkCRjtWi1lwATGaMqirScHA7MEI5&#10;4x3k5WWq09m6DCJYVFeIr8kZjAydSiASAAjSqswMT4oP1V9vqhdiK4VHZtVj9KSJzOUs+DYUkrY8&#10;Vf5sO9PqQcjHF24Y7VK1aBINMN3UUL1yHiYb/oVHPEEf28MdyEYQc7OzsU7GQZmAbt2p4iRi24q3&#10;LeFF6INMHDaEXNGUGIKwV29dgcpi1QW3owF6AL4Zvk6lpzIZTXGTU4miu2rOoDClJT+S03OdRORM&#10;bk4xfNg4/iqpElbXVESCVki4k+OxGNw1ZSY0cKQIPpjHvZcxs3QH05jbFdmUS+JQqE9y2SGpQlXN&#10;F6Ye9probqgSmIeXwGz3Mgdjob0WkgBj8VwWUHwq3CPniXPUUz4ovKroMVWVHRi+CqfC6IzMpDMm&#10;zLKXKc7ehyKI1qhRMaLEUQ60KphitLYsSyysRJOI8Ujs6gBVDRzuTIZq5l+vhMxuDxAjFxhxXK9R&#10;qrXpaq5ZBnmDScBnb+9iiY23lvJc/uXi96kaY70fARHrUjGZRAm5ClBxmV6AkCYXnAdqGP1V2/G4&#10;RESAoQwd6dfDcuYaS5KRMLso7dh34J5Akv8ARZzBn4IUo+4cVpRTyHaN6jMM7cFbMmZ9lfgrRFlw&#10;eB2BTjblCNwtQ49QH8R2K3qrtsFziWqzPVGzHKB1j6qMQYmIwwVrMzUFO5RtuGb2O9CVg0A9/are&#10;v1VwDUTDnHHsBHcENKLwr/N/yhR1VkjIX2H5leiBt9tihbt+W7U9nfvUtRI0HtuKlYF3xTmYAPwP&#10;/wAoq9rQfNPeNh/kHwUuW3ZtEjfu/wDwvmpXYh3L+1IrRQkKZiW6zinjMAui0nKBIVIoW5+Z9yJl&#10;bJHVghLKWPtgoW4kxJPz2rm/6if5pkDgcDEEbUJEinX9Vajbl5w3d2FcguRoZajJ2TBjw3q7bNJi&#10;j7C3wRevBO6JIUSBRChRrVGRDkkBkaVVVULLsdAttTgUVCndAumZgVUrzDoFaIDGqJbbvRcJnQA2&#10;KJlg65xzHmtuWT9VKNoHLWyAMrGMhQl/MM2/Yh+EgexxKtWxdzaayc8wGaTMwqMCd2xTlfrKRqfg&#10;BuAFAniC3UmajqZi8pE9wRNQdyYyaNUYCHiKiWDYrXan7kuQhpyYgGRkBmJq2UE4KZ/zLTxjWTGV&#10;5jl4CD5q0cdq5jd0WoH6M3jkPjbK9MYP31RA1Qoaeav+4Ub41cQGFTm6v/Lqq6qPmb8X/wBPBTPO&#10;tXA3ISaD+qzYkjLADvqhCOsh5d1/s/Ahcs6u34zX+tTqeBf3K5A62OVqeG9/yUr1q1dlq4g1el40&#10;/wBhWx+vBuPhlvANwPpmvBu1GFrmLgjbG6Oz+maKIOuj6bYtedwN3pfNQNzXQzgxADXsAdp9GlOB&#10;Vm7/AJmHrTLebA7fS+WKgNXdDgVc2x8Vqbuhvf8AazrFspp2KN2V2TA8PqrHLr83veof4cD71DXN&#10;Rn9yuzuH+k4/Cr+ijeiMRjb6letC5/TJuYjq2KdmcvESRio+i4Jrt2dSjama4Vf5rQWx5ZRD+9Rg&#10;GIHBElozG0YqUbV+MuBoe9R9TSzffFj7kIzBhdG8N3oSjNwzOPaqt5w437lH9EDO5tDgAcSSwXN7&#10;fL9TC7asxtW5GBzD1Bbjni4oTGTg8UJiMn6ir8bxPgAah2rlGsP/AEtRCXcVdyEVcjtqhMgMUxGK&#10;woUTV0HKZ1njU5h8US9UBtTN04Ivgi2CqnKLIjaqnBGoZUZ0AyA2IDaggH2rnn27rNHbF7R3JWXz&#10;wifCXzNj3qf6bVCBkC7StVBpu3UX2to878p1WqhYvyHpnKLpywL4gCRC/LfIznq4dik9z8sYb24p&#10;jEykssDlBKiIzAD+5CMw8HxCDTkS2J4qNudpiKPV1y28NV6d2XN7UQXYkM5BKeXNP98/VG3a1Blb&#10;FAcQR1vVGUb0mPtvXpS1Bf24otdk3txU567WSjMGgcxp2Heh/wB/Jj/fl9UZXdfIjZ45fVMdbLLv&#10;zy+qF8a8ucPHKr9qEP8AMT/ty+qlMcxJLP55fVAf5ga188sO9f8A+zNP78vqs/8AmZb+eX1WWepu&#10;mO4yk3c6gI3ZCI2Ofgo5r0u8/VW9be1cgIywzbuBkPihoYXBKQi34Sf/ANsPgrJ0l27bhkkDkeIJ&#10;J25bpB7Vmuai5U7ZS+slPXSvmcb0cjSL8cCBu3lSnC1ES3gAfBRtRJ9Q4Hb3oevajI8QD8VpPSAE&#10;BCNAwFQdiICILu6EiZCe8FDJqpx7XUjO9CcdmcAnvUTLTREsAYEhux/khK3cJ3iW1Q5Ld5ld0Oo9&#10;QyhciSLcpEN6d0Rqx/Casdiv6ck5zMktvwxYbk2eXeVIwcMA+NeulUJStjMDi37lbk4JMBXswRgf&#10;KEJPVEnFAlEdF2lEGCoUN64JwmVCqohFlxTlENROUCMGTEUTBAugFEE0p8V/qHbt3rggNdIsDJqg&#10;GjdaiJ5yTvcqOo08zC9CUZRIceKJcHsNV9kc/vn87U8qsSm4LmeQA/BC3bq/aVnMco4o+Ha6qPei&#10;SzIbEKr7C5Rdg51HMLlwDaRbtgP1OsxsxZ9oCYWYDsCbJHuCJNodbBEiDAqRanFMBREgBSjK2Ma0&#10;o/HYUzAdw+Sdx7diIjNpEe2xAxuANx/cpT9TxAE4/uRPphupcVEgURwZZNPIiGUbUJ666cr8CrQg&#10;xkBWgQlphRQ018n0olxU49qE5QFTw61afytL4KUY0C0EDj6UfmsVTBeKbBAGRIKERIhAQuORxTSY&#10;x2q3O7J7YkCw4Fcx9MfkSmZR6p+IdzsvKBWqtGQ/qfJBhitMY+Y2YE9eUKZGCdqtgU5PiCYiibYo&#10;virkKANio1xHRREM6YHHo4p9ifowcquHRQIh0S1U+KB2IFRD7V97yIYSvxkP8VuJdMMdi+3vszl0&#10;SZ6y+BOX8FoVuz7IAtxZcq+2uXQ9PQaHTwtWoj/y4RERm4kh+1SItjPsepWUXKsoEuThTYi00WPV&#10;xTkvJQrR+5fZ322JZ7XL+WG5IP5Z35ZgD/hQiAGCNSsSozfwmmxDJJwB1fFRBjTs7UBl+CnmgPci&#10;MtCvyI/mOP3oRjmJPEfRSE4yExsdEGJzkPGuPtVVkw+O8IFsepeHvooR1NvPF67H7ijOzpAJb3Pz&#10;khajFrpqMPqyP6q4ZWtzD5FT/wC1Hq5g9ZV9+9EaeLd/zVgXC9vOKKEuX2hC/Jqgk8dtFLVakvdi&#10;cdz9SFu5ce1mw9guXXbWEtPDvr7lUouKIhnCAERTggJAYrwwqOCjK7P8vdh3q36NQD4upcvuagvG&#10;7pYSBrUVBw4go3LJAnH+aneGUrmuvQnYtyaIJMSCdwABIpixHeFG5OcPTfYZuOzIVy/7h5PcMrJz&#10;Q2u8JGJxEd25EF3TEsaokhigwJqgSKpyGCiRggx29NcUSTRUFFwRRYpz0EHBFsExLFcFw6GZcUAK&#10;rmWs04Ebd/TWpvSpysdvBReHiPt/EuS3b9qL3NJqYOfwvbJcVxpRHLN5kknq/chGRclztWaMfGjv&#10;VU6zSHiWPgzRMuAFSV93c/gM0Jao27Zcn8qz4ItsZgpRvaWJi77fkpSjphkelSgP04DneURbAEAW&#10;p8uCAPUFaAicuGG1GF+DzBb2ZDNaDniaIyhZD9Z+ihbhEDwyP12INKquMxOXv6/YIxMnfa1R1KMT&#10;c8L7htQ/Jiw2V6utASDMrd8ihFO9AXbuWWGD7MV+sAHpCIBOx+tGxaIzs2I+ilIA5ZHih4SX61K6&#10;IF41wOxfpZHa3cr1kPmIWarP71atmt614DwhjE97pinHQS6Bmm09sEbynvSJ2kDDsQjCwexaC19t&#10;8ys6bmmmMjD1qxuRlUwzfhrWJwqXX/t37w0U9Jqr1vPbMZW5271t2zQnGkg+O0HFWjC4cTsjtRF/&#10;UkE/PqK9P1cxs8zvRNa+JpNXrRILIyzMxQLYp0WKJeqGbBODtTN0YKT4dFFisdqZbFi6LJxgm27V&#10;Ql0ECQi2CdmXI/vHl9mU9OIeheAi5gQ8oyLYRIeuFE/p7Hw2Kz99c60kf/c3N7Z9DMA+m0j0k2Iu&#10;XyHB2QHFZyTjRArim6ATGjoNClF9x85smUdUbErVpv8AzLwyA9gJPYpZvOSSTVyTUn6qgkIkbjVQ&#10;ck2uHxZAziSQovE5kQI9qMZyL/QfFkcpLdpUhrI5bjAgHCvxogc47yvXhbzPTE+wWbLR1I5TlQLI&#10;SDGqD2z3ISvG8OogfJWLukMzDLRy9OyO9SjOgf8AvKWlvXZZic2PdiozjduSrgS+1CQNuJgwrR0L&#10;b2DMyo+AiPmfcN6vS1E4EZC+QijjbRTuRJ9OMi4cb+OD71L/AC2cf19GjIgxx8VIly0cOPBRv6yd&#10;kS9thIVu3c14hemBE+O2IAk0BGZ3JoApAYA/HD3YpgVTFEi4QSVmlIkgoRjMjHasovKLSrwwWS9F&#10;5kY7upco+7vtPXjUc25NYuR/QsIm7ZJzzlamcbwb+mWzDy1V3TanTmF63LLKM4tKMhQgg1BDMQsw&#10;nKJB2Fc+Ny7M2585kYmRf/pwduCIxL0TmIRlEUTIAYKq8QwCkI+VELBF0Cj0M/Q21DeiCfEspxKf&#10;YhmxKZllq6lCrPgi+CceVR5fzKxGfLtRCVu5mDhrkTGoO4FwcQrf2HzG1+Rb13iJdpaaJziQp5ZQ&#10;YBR/T2xb0sRGEIgUEIARgOAjEMiUDgsU4TZaqPhT7F9tfbgYXNXqDfmP7lsZYjqJkT2IytWYN1Oy&#10;hG7CIjElmG9RnagHahb5IRuwFcWGFUDGIjMDHaW2bnQzRDDAN7sKpzE+o+Lmv7gqW/EcOtWngQRL&#10;GvvpVZrk7ubYXoBuwxQt2rxEsPEe8lA5BuUYSFJUpiPchCInTedvcs1uNAoz/TQzRizVZz8BwQzS&#10;iI8cq/y+1GMoQBAxLA9RYH4I3BDF96E5E0iIjqDrOTVXDp9VkFuhGcRckUNcWQn/AJp4v/UjXuKn&#10;f1fNjd9SIixlmEZF3cCT0bq3q9ds6yJzE0Bk4beHpwX6u1qJSkKAPPbTYURGconChuD51V+9puY3&#10;Y6gB4kTmDmFR8F9r/dQkDrpWfS1Ad2v2/DNzjUhw+woMOgtgqlMypihHM0HVJOpxBllOL4AjaNx4&#10;rmX3j9p8vjpfv6xA3DGLC3roQDyjKP8A57OYyHmZjVXI3bBjcgSJRIYxILEENQg0X2fo5tHWayE9&#10;XIMAR60yYP8A/h5SH2L+8iDJ6qOY+EJyapggQaIyxkonKzlBxVGiBfoKqUEQggAnkqCqJKNKLMUA&#10;BRGUsCgQWJ9qIgFlGJJ3rRfdUogc103L5aYmjzgfJI75xHhfEhWzJ85HtRGqdnCoVTBBoheHchAR&#10;eUlPkUbgNvlujtWscJyGeW3+8E9G3exRzMQ3VVWw4LbCjPM0X2fKqyRmWO/9xRumYztjinMxVA5h&#10;2BvmjnIZvenhcYbaMjInw1XhDR9/XjiqGiaQ8PDH3oyi4tttYlbMquQ0dr1HBo8Qz9Yx4oT19ltQ&#10;zzBltfgGPYjHUW4huM/lFET1ERLICzXT/wCAq4LYjLtuj/8AdKzH7atCNvLIXCJbXGXz2dz4dq/K&#10;5hctnYQbZbq/KDKdrX8xnfslyARbFT+JxAO3zRuzuEiVW8O3i3yUL+otZ7QBeLhjuqK0xTwt+mTu&#10;L/NRui+fTGwgdtXXP/8ATvW6r/tddA39OJYC7ANciKs8osQN4KcVDAd2Pej0MyDCqHRwQbBWjCQj&#10;dB8L4ZsQvtW39u8uH+V/dGqiSI+WzqAR+pB/u5Qbg2M6scv0sBGzatwhEboQiIw74gFEPXeiAaOs&#10;0g7lPlUhsQBKjVR8NQXVAxQNUKKqxwWNEOgp0z9Aqqs6A2o18SMCXfahw9qKeY1YJ5HAK9OUWtUA&#10;4kYsvC6L+VCirCqoFEvVAkbKr9RM5bFmJuSfDLAOfgvvn7g9cmGp5leMf5IzMIdmWIXnf26kxvZR&#10;1OtRZHiyyYHB22s1EIZsp7D8gnlqjJuACy8PbYjL1GruVdQR2KJjqjjuCySlm9upEGeXjivDfc9Q&#10;UISkcpONE4uO3Z8ll9Nx1/uT5aNv/cpW+R6K3cyyJzAxlKYOEZUZhvABUtLrGt66olH8uhOzDYGU&#10;/wBNqCz7APkieZaqQ1JIGJFNlB2omeroT/HKqmNHcMoSNS5LEYYo50LkYu5r7FQj6PiJphXqUxkq&#10;DwUHtU7ELfosZFnouR/c2gpd0ephcLbYg+KJ/mi4Zcr+4NBdjLQ6uxC5CQ3TGBbaC8exSG0fHowT&#10;AJyF5fCoglAxkMVnzAH2wVi7csWp3rWY25yiJTtGQyyMD+GRiSHGxSvhmkA9dwZZYHxBORUFR6ui&#10;SFKomVKIgKj4quKL9FcE2xFYUVExNCscES7BFjRAujsUXRESga0QlIIQjQykAer+xZQwjEMPbim6&#10;KhbWUcWpVRAUQTU07V998+uljZ5ZeA4SMcsS/WVO5cJNyRJJ4mp96lEbyo0NFK5LEl1j0YoCKxQ2&#10;rBEkUQE8N6vXQfGI0W1YIh8AmtXIy/mzn/xKWv1N2I1N05pMSA43AgkdTqOS/b7SUJayNyeoDF4N&#10;lYYCo71GYsahwXY5W+Ctw0ducYkkkSbHgwTRYca/RShqJxyAPt+YQLxce25H1I+Hg30RezLuj9FK&#10;MLUxcIo4iz7D1IEn4LmX+nWtv/8AdaR7uncv+RI/mRA/+XJiODo5i8hR9/FN0uVlk7KUW8OKaKIb&#10;BRIqNqm4YCpDP3Kc4l4vigXVEAUGRKJ2IVQ6HdEgIAAOmVejisKJ9qAeioKJjtXBABAnBF0XDhlm&#10;I8EYFttTgvK0UUABRASx3JywURwUVbBpVc05RZnGN/mmqsWK08ETmm3Ziq3Id/7kTdYh9n9iaNs4&#10;7hxUcg2LwkN2p88Pf9F/Ut+/6IRutImvh/sTytybqUxGBDDasFUUWWMaqZzj02qKuqspeXD5dSI9&#10;WHefoiTAOOpC5DyHDD6J83vH0TagAzc1oSyGDdiiWFOpB29ye2fEvMyy5ndMjJ6gOvMfeuQ/dWim&#10;X016JnGvjtSLXIHriSuV835beFzl2q08LtqQLgxlESFd+wjYaIFkS9OglUWDsi4coglEuhkNNqll&#10;LAGoxqfgEZCVOCBJoigxxQVE4KiehkwxTDeiXFFEjBCR24dAZDen6MoKIE+pGJPjQDlACh+KkNin&#10;Mls3fTgvNEjuTTi3HYnjJ1EyjRAkOFIAUQJBoo3JCo+OC/0++24XHAN+/Pj/ANOJ7EaVQDBEgIDh&#10;0AMsE8gHCwHuTihKxWU1DFYBTDVMU4BRDLBeHFQtuwiPbYiLdfbqWeYaTts78EQr2SLsRtCk8adY&#10;U7YqYh2pTYvGNnBWxKTBj8FQqVPCmBqgAMVzP/TjmmqfV8ue9pnxNifniH/8udWGAkOliqosGTuh&#10;uTtTozGkVGVrzbdx696IgHhP3Hb2KvlVFRDKEHxToxOwrgmcIHLQoF6pjj0RfcsUHTFEbEwTk0dA&#10;7EC1UXQ3OvTDiR9wCBBoPknCYgMUchYthsQFyP0RI8xKErgPWMB9FGMSCCtOKCJcuer9y0Oi9Vxo&#10;uXQgd2a5LOV4Kn+xEmywPEfVeKOz22qUH8TsnhFwjCVuvX+9Ut+9RBiyoFHwbeC8nvXk2HaETK3T&#10;rCs2rpYkt7k0C4URC04OFf3r/wC294+qwUJkVI+ajRZQKMnWVj467NiAbFTkY4x+aNHdRcUY/BYj&#10;3qQzCo4p2r2phFl9v/delJy6e8BdjXx2ZeG7E7/DUcQFp+Z6G8J8v1NqN21MHGMg4dtodj1LBOBV&#10;V6KoE4qgogDiEQJUREJZpinUhbmPAdg+KEg2TZxCYjEoDLsRAFE5DoSYFTpgSsF5U0Vgi21ASCZw&#10;3tRVKCAOKJKfeqlOjIYDBMAccU0i3FXJM0pfBcEEAEyjnLlR9PwyerKUJRzRw/tUC/hfsUYxxiGb&#10;dvX3nfxEL4tj/BFlgvKV5Sp3MhZ3RfaiRgwWCBIwoqxKFPiv7VnA4d6rGvaoXslBXb9UBkPvVY1H&#10;X9Vh8U4UIRBcBA+lJuorMYGvD9yaQ9u5W5RD5QcOPYqM/twTCLngqhutGcCDP3qkD3IPAgPtC84H&#10;aF4A9NlUc0D3LU/Y2vvg8y5TLNaBPinpZnAf+lNgf7pKfZ0MBQrigJMgsaIGSDyIg2zHqTRiy8QW&#10;W43pKMXe4TQ7CPg6yg4IExZlwVMVdcbUXRTiVUQqhgVghRwgSQFgsaqu5PsK4obkS4dCtX70+ADv&#10;9FKZwJoqBBgU9XTBQy1KFmI8QqjC7ZEonHe/WhcsAxJ37GT3KwB2bdy+7fVgM874nh/HEF8F5R3f&#10;uXk937l5PbuUXt1PAfRMLRPZ+5f0T3fuX9H3fuVLBI4D9yB9CXd+5PK23Z+5eQd37kQIVfd+5AmF&#10;er9ykBCrbkD6Un6k3pHDcv6Z7kBlqpxEcCqBZY9B3KL4FQntNEXG1SltCAMaKsaGiqAizYIBch+5&#10;bMiLFq8I3oj8dmZy3InfQuH21VrU6W5n0d0RnAioImBIEHaGOPRVBk5VFIZSHo5wRka8T7UVEETt&#10;TkYIRnB4fDiEDjAbfaqJajdqAFU4Dq4R5iUaLgpDayO4qhKoKonFMyAzVQ29HFCRKBOBCfaomVGK&#10;9LaS531QjEIk4pzh0AtRlGNmEqYtu+ZWj+2/srT2NWdIT+snM+AzP/StmNXj+KT40ULf3LotVyvV&#10;nGQAvWetw0o9rqMOXfeWivAijyyEdeYBR1d7nWijYkaSN622NT5tgfYvuDVcj5hb1XLiLUY3IF4y&#10;MYNJjtY0dY9OXd0Y9EvFtXmKOYuti2dDBClEK1WKD7lKYGJVcU5GwLD271cLYEe2KYYKFsDCqdsF&#10;kbH23oQG/wBtq1WoMawtmXcOvok/t7kI7EM1Vy+3q9QZ67QX56Y7/TpK2D1RIiDwXBEEUUhbg52b&#10;z2K5duZbMIh/GcpPBj8cEHqaIRAZEFEigWNU2KOwrFO7jBjgyAYM+G323IlsSmGKvGUqEiiIQQbE&#10;ok4oBl4cUYhVLhNtVMVjVPtWXao5ScrIgByvUBJOAHHf1LNOpJRGWqDquDIT/CFCGVonbuUftz7f&#10;vD/3nrLdZRNdNakCDMthcmHEBsFdyncuzMrkiSSSSSTUknaSV6X8SrAFGJHgAwend+zm3+29DpO1&#10;YIEFnovOvOvOVF50dcViy8qYYqetuGlytcN21RMYvEbvYLJdkxyR2lE56dZQFuWKwqVItiFQYqNz&#10;IWr7whrrkDk6j9VDRxDZhlpTZwXl9x+qETFj1IFx7/qmJr2/Vfcn2lbczvRhctwFTKVskSYYk5Ww&#10;qpX/ALk+4dHy/TxxN64Iyb+VzJ+GVS0/Ib2t53qYjGNsWbL8Lk3kR1AFXLH23pdHyrTF2MIepeAP&#10;/wAy47HjFlb+5Z/cN/VcwjKovyNy3OJYmEoEsYn3bFO7pLXoc8sxBv2P4RgZxO22TQbY4FVKpgmI&#10;QKNNqKG5VCjO2ATtdepGdTiNx+iicvFSBIeiLGjoEblEYnYqpyUXwWNUQ66lKIwA70xCDBAvRTiN&#10;lUBE7O87h80ZywPu6OC6021RcUXqSi1Pj81DVt4NTo7cgd5gTE+5lis4OHQ2/wDZENo6B19EOrpw&#10;TAbF5VINsXmQOb49OiswLSYv3qXM7kTmyv7PH5q7qNM/ojwjH8Lg4OFR6/zfREakF5VGOzrCEmNf&#10;bcoeEs/H/lQzCntwVuyI1PtuRuGIBbhj2sr2rLGNtz7YrADuRAYnsWBfqKNa9qscx5brrun5hCsb&#10;luRhME4tIMQjquY6u7qNSSSZ3JynJzvlJypPj0EDBfe/Ony3XsaeB3gn1JjuFU096AAoqhE7ESyZ&#10;qpiCyonCE7c2dFgx/gPxCuRFYEDs4IPgUegOaoylICPH4IyEyQ25ARzP1FCsn6igRbk3Un9E0CpH&#10;x8SPgnJ8TbwjnI6nCa3EmR3YBCUi56C6foiArYHm2qNqyBkHx3r7P5rlYZbts9biX1WCEBiegFgt&#10;iwCwCwClLeVxQqsVDq/Yzr2+qYv7dvQ3Q4nJWoX7QuRB/FXb1L9HHwwNtsooO5TjPSW8xuSOA2nq&#10;XgtgdQT3YCRGDh2QyQA7EM1RxQ/LDIX5QiJRGLe1Ubd4+pY/hlUdyuw0+nhATFWDOq2onsX9KL9S&#10;rckUXQOQOqBQM7UTMvUiq8NuIruR8AxXqsY3tVzC5Ohalpog+9kA7B0cxeKBDFwiDGhRqixqmKbL&#10;sRLrzKNyL5hWhRt6i3k1BGGw8eBUgSwRIk7KUHeW4VRlHSSiGJrR092zh3fvQIl4kfEUxK85brRB&#10;kWWJQqjRUHQ2xGLUQ2LGqAAcuE5i1yW5HKarluuu28x0+rGNaTBHxX9CPcmt2oiewgLFY9OCwTGI&#10;XlCHhC8oXigCv6ce5RywC8oWQQDryRRkbcae25f0gh+UO5YBAZX9utXSLYph3dahohhu9nUQNsQe&#10;9Yo1XmXpg4B9n1XqEN7dau6eJ8Tj3FZzihJ6Dp8q8qI6Mj0XFHrX2lbytKdiU5dcpuPgoMdiK/LP&#10;hGIPtihdiUTEVRhIeIdBiKgooDFAsqCqgMx+XaiZQgJcHHerdyFq2JEVLVJ61kIjlRMhFuC8JdOn&#10;ZVoRvXiizLggVRY0QDICIoiW2IiRqmARu3K1TEMExIZc6mB4rUrc+ppAfArzITMqD9n2+if2+CE9&#10;9egfsEHozsvLVGAGNFgsOj8yBQvaSBjekKkl/cUNRqYmV4HEEjbuFFHNjlCBMS/WpemGke34oQjI&#10;emT/AAhXbt20c2QD39alb2MpTb8x6VPwQFsgDqQzl3XlPevL71h71hTrUiI0deVGUonN18F4VKMT&#10;VnX2xoxhHQWH6zHMe91EnBbVIihdCUSQmiCJt38VGURVVCJipAM6PBAMmKATHFQySYMjULKZJ2dP&#10;KEQEJIDLUoyGKJJQyhAMGTYlYhCIwRcbECnn5ShOEWiQnbBUfD5r7s08Q4/Q3JdsY5h8EN7Ig4FH&#10;wnvKLRLtvPT5SvKUIgeEI5hVZbWCx9yDYssFPOKMsE0hReU95Wa2CJjBecdwX9QN1LFBhRGDGgTN&#10;t2IAfwhBQiNqhKca09sFMRiHy8FOMCPYoXWOWqYiqtxeuYfsihWBR8K8qtiEC5aPeVorX8Nq1Hut&#10;xCytRE7kSRiUxjRZhOvwVuzcxOB3ospCVGRrtVUZZl5SqBVCIZPsTum6AXopZTioCZL7UQqkpgKo&#10;GUasigTFohAMmAUAS9KlQtQHhRIA7Coudq55opH+po7se+BA+KvQ2xnIbdkiFRvesR705w7VgsFg&#10;sFEiNVVAbFKWWje2xS2MViiUScemD4Ovwo4LYh4Iu/FGcbcXI4o350nwwXrzkRLBg2xCFWXqSnJx&#10;1KAjI+zK5+ZKsVJiXdE5RRsB7d6o6tTlOQiJAnDDuRML0yeLI5A4VbEfen9IN2oZicy8xWY3SD2L&#10;+pL3LSDMSTehu/iirTRaMREbtgHSaptqIJTyoWUbGppNmB3tSqcDYp5sehhiqhV6CRguKJWLBUL0&#10;UHNHKeQ8KpinJonZEt4kQTRA/gBQMdiIbFZwQaqOekjUr1DtWZ8AjmwAwWQ+WUW71zawYsYam4MB&#10;/EUSIh15AmMQyIFyQBFcF5pe5EMCsAoONirOXuQMZkniyMBDYpCQqS/tRBvepDUHKNjfvX9WXuXg&#10;uSMuxYlOCXXmK80l5QouauiEUQ20oSQKFFIHcjJlGxE1OxRlKOz22rUgRAnkLdbIE4IOsFGo6mPt&#10;VXso8Ike5+gdGhGZvzrf/EEIyowieuiKCoi8iyAMllGCBA8T0Qs6gVIodnUetSMQyDlOBVVCr0Dw&#10;hAZAyllAdAPUFeZx8UJz8u5ARLBAEOifxbkTLE4LNtQJFCiRHZ0QbbijeIeILAcd6jgymTsTjYAg&#10;xZBwSQzd4X3Xp28uuufF1lbHoJXmXmT5aoUQHQLowQhOvsVZNsUyfNOY19uKMTjGvf2r9w+q9aPm&#10;w2be1YKgWCw6IkyzN2L9SaZg7bu1ShlwWFXUQYHvUWogGUYGNCWfcjeziXh6lamCwD03/wBibK5W&#10;c3AIDY2zcpAFiiY3gB1KTU7k7OUCTUoHOELcLBlHeGZGR08vctLc9Ixy3oY1wkC6s1wgPh0UxTKN&#10;dqIwog5qgMtQgCSAVGxqZARPll8iszrx1OxCii5WFehwjIxQLlynMvGsoNEC1EJHoARbFAk0WUFy&#10;URsUBtJVqEYsGrvdEwJrRBycKlBjRkVbIFXf3L7qiIY6ky/2gCnTStkBXJC6A0dyL3AF/wDdRHYU&#10;B7bk/rxHYUR6wPYqVUbXoHM5q/yQkLo7kTOfiBbBEZqBRNq4BXc6/rjuQzzzhjQBven/AE8m60TL&#10;TEDe4XkZSkJbPl0ATFUBHBlM7HQgyzYDj/YsqC05j/5i7AhckPCuDq4xqyLAou7KE6VGwj3jYtin&#10;4aOvKWQsXIDMOAQ8Hiq9Itwb5urQEKeoDgN44q1P+K3E+5OUeKZdSrgiFHIcAhVSGI9u5W7WrNdh&#10;+qOXBk4NUKJj0O1EY5egEmieUTlQNuBMUcx8TUWYjYvChER8SkdQBn2DcqYo7lAkeCNVKJ8qOVyB&#10;QKX8JCMoyYA7UNyzRFR81z24IgGXpk9eQOgCKLw7VGDEAlHI7+3BSmInHcU5BBZAEKQY5XQzBRBk&#10;M3WHXgUhLepIUWBQvSteGMWLD3l/eV5PgrluNvxSDYBOQiODJspRv28vp441VnN/UaqOUUJ2qEJx&#10;OAwDoMGpuUpDAICvcrRGEZOhagDnYbFljEeqT7VWWRrwRP4Uwie5TLGvBPdjQvhg/tsQFoio2llG&#10;3OP5ooaPUY1UBbtjMTtb6Iaq8IiJ3McOCNsRm/8AKFG4AR4toA29S0hAp6cPgiyxR3ol2qjtUmwT&#10;KLGiCtMQwCJNbT4bl6luttEvVOCigxYJjIZejKQ4KjGQMYK9E23AHm2+xVy5bP5Z6Ixm8RvUjHxX&#10;BtRlMeEHBCQwKm2KgX/MnXqCk4YLNI0RaOBHWn2ezq3JtrK7UMQuakGkoWz/ALqJGKeQKFswlnNA&#10;W24Y7E9xqI+oJHfQFEjHsVCPcnizoygKD5ojN4WGBKHq5jTc6iLeevBHID20RNG600jVGVzOLRoW&#10;DmvBAyhcb+QKQjpDK+1CQRXsLI5LbAnBsFnEhTEKVwE5R37vmiOHyVsNRkCS/cUNXIeJyH6u1ZI0&#10;ZXgZYkKlXUJtQ9Ak6dXZnZErw4dDGVE74e/gjI4GvtVARH5ex8e2pV2zlcBmGx6FjwOB2o3ZW4kF&#10;6HCu6oNNiEYhos60UyKm1ADqyqqxXB+gAhZonHEI7kaURjIU3oAbAEA/FSiCxzVTXzkcsDiD814Z&#10;OVmMC6aDs6MDQb1kEC2woTuP6gRFPV2BC1cERCRDqwBISepZPMFkbcRUkBSGbFVJZSjEVAUInDgo&#10;wDtEMOpGmCxoiWY+9Rl+JQ4IwL1V+bUlYt+4KIOCxQINRwTkHvQyrKIeIHF6HsZeT3qEpblOOYiE&#10;hUbCnATRx9uKlnAcH22o5aLUwOAiPimbahGQomjED261p7OVwZe5G5G2RDe1EcoUoNU/VendpJsE&#10;IylggY1KOnlMC65LbaokjwKRBonsWjNtyswunLczYHqQMQ4KMYjxoD0iwWpJgX9MsgJRZMSFGMY0&#10;HtivHJqVdRk9CFGOntmZNGDY7F6Wrhk1gO2VR1gOG3J4Qw2/Xep3hbJAo9KLlZOJsR9wZHpoEDvT&#10;7U/40KItJRc4+1UdhJZTcoyYITzEAITzxzNgaEImBGVOfLtUdzKVuxajXacQje1Enl9FHcVH9RWG&#10;xzgiLEQdjDZxXiNHTZeLrKDhtXhwKEwGJwT7qP1LsXFRAkQXCMTVBsUFaMgM0tPE7VM2x4wvDEnu&#10;VrNbPp5g5pg9fcgY3AY4sXqfog8g4J4BjsA3BeAv1P8AXBHMQB2/VWjG1KsQRQhx2oxs6OUxsYxP&#10;zQF/QXBdfAt9Uc9kh97K3GzbJi1cMXX5lsjrZX8gcmI+KkZRYBC1Znmun8PxKedkgditZrgF0S9+&#10;5CEr35b+Vyx7lcmSAwODoH1BlVcKq5ZGAKiSPbuTQwyhFXAAcQrkyKqNvaJFQ6lHtRU47wfguHQG&#10;xTCYNNmCjCJwDdyeLj261PUkYt7mCMdvvWoMxX1D8FooylT0w30RRKoKMgu1A7ECCHIwQBRYVRMl&#10;Iy3okGhIQD/uQBJqSiJAeE7lIkkllCMicpBHbi6cmqIRi9OGxRiKAUqjAFPF6oYscUbWl8xHiKDC&#10;hQJAzbB9VIkKT4KpqgAXKixUSTVMVGq0Ep4y03DZLijat+aXEdaoECHcBNlK8pWZ9ifZvVsWLszK&#10;HlPiJHf/AGKU4xkCcfCfd+5A3bkjcjvenU5QsmXhd9n9qtAB3D+9EiDR3Yt2q7mo4opgH2qo3xiK&#10;d6Ak1BTAf249aibY/MJp19yJEC3UVIASbqOCFaIEROC9STV3tvT2yH4N8kbk5eLCvDrXhqpvQFlO&#10;Th+xaiJDRem5R8Qw3qJajFSUhnFASA6YRPvROQ9xRcGvWvKfejGeD+2KBEov1hWyA4c1Q9S5EdZA&#10;+Kjat3oSjKObwyBrUMWXK5Si4MDXtosETsdFh0UVRQISO5VQBlVGex0SKRZZmqiWxPahvRc0TiVN&#10;vtvQyTY7ChG9Jy3mHz4rM5ZCQFCgdm9EGBL7U0o+Fk1r+qU+L4qJMdlFIk12oyFAmMX9sUwqFxeq&#10;hInuXAogKNFyjU5yJCzIYj+KmxHV5jLJsocaYMhI2iAeCLwqY7l4swXhEj1KbRmblGbDi/yRE3Fd&#10;x+alC7lixxkKHtR9EQnL+6HX6zy3HNMGbhimzglzgXVmUmDRZRJbKepWJj8UiPcjmKy8QoxEhm95&#10;OxR1GSRyFzQlRjKxLJxie3arpFrxZTs4KNC6MBXH9gdStlTiT7OrsHqC6AAqgOHQZjZVAEVQpsTg&#10;eFZRsUg9SUCAxUdM5aPzqgGCDAMy0Ls0QzdqfYpVT7UXwR6IBlEvtXEItiUQQWQYU2p9lVUFFwUe&#10;KcFkzFAVy5qoSL+nu+ilHOxGwj5oNEGJ3IABqoSMWgN6gJxq/t3pog5UXGKADvRMpSdw6KZqUQDe&#10;29Zhgqdy5TcvW80cswwJjtpVio2s4AL7+x6VUvEGZ93sVbfBx3J3r1I3M4Z249zu3FmRr4X+adqe&#10;3FStiIYHHaoQnGBA/ujhiQxPapWSwAiKAYbafOqEtj/NaaG3IgXotPEYiR+CxTcVAjH96uUJBi/1&#10;KqaOpUqrW9yjFEDDpHUtRLbGinBakk0y/NcFlZDf+5QtfxEDvTk0Cy5RmBxep4bvmm604OKuQGyS&#10;AfD23I3BJ3+XYnKC0gyhxclHvPyTKRTszIbukNsVAiXaik+CLmhRAGxUxQpUBMEJEO4QcsEBEeHe&#10;gI4hB2yqMDUBRjG2IjgmlmzbGTFZQSSX7VFEHBkWpVEAB0S+PuQwKkCWb2dB8NvUsMShWi+37Vts&#10;0xcixbfvOHXsVyc41iW38KHA9YRYHMiI+b64U2qRk/d9CgA47P3qPiqFx7PojeoM1Th9FGQOHUrm&#10;bDLH4dSEhg/1WlhVsvzUTOTHL7BQ4OsUFFCICMg1O2qkW3qxTaadhRqpVOKDhUAwCFFIDBSMQAeC&#10;JardFwihcfFRfcrbH8SrIrAIvEbdiDBkSAxdVD9dVFogU3BY7VBW8pbLdPvZFHcyfamAp0OgU7ui&#10;eCmAKEpu5AhEbF1BB0zUTE0TcFmGKFas/coEnYhiogqQIo6BFC6jm8zrK4J9sEQcWUW8pVChLMjW&#10;iiSetAEu1UHXI5A4SuDj7lKGeTDY5RgzvV6uoSYuCDtQ9PUSiDsBXjmTjiSfiqRAPUsFESiGbcpZ&#10;YAFtgAV0SDjKMa7FaEWFNlPgrcvxMpxuEA5sZOabgrMYf0/Up1KErUI5jEZvCAxrTDcxVJFnUDGh&#10;3hGGckniSjWgVwAljGvFlpQ9M0vgeifX0HqCsfyn4lSUupdnRc6x8VDqKh/N9egqSHtsXtxXb9FH&#10;q6IKf/qFHqRVzrXYh0dqHUEP5VLrQ6lH23LtK7Og9SHUpKHWFDt+CguxR6/mp9YUetRQ6ypdagpd&#10;fRPrCHUv8Kh1hcl/nuKz1n5Kx/MtX/KfgVHqXej1dEeoI+2xXv5R8Fb6lb6gj/N9Vpv/AFEeofBd&#10;qtKHb0S6j8FpP5pfAr//2gAIAQMCBj8A6ezouE7CFfhTyncpa4D/AKh3fRWdBbiT4227D2rSaiUG&#10;l6Z2cBwWQjFajXAeK1AzpwDjYrjxPic7evenES/ajmBbtVX96zb+i5qYPUD6LTSlaJgJj2qCtLpI&#10;gBwJnDaOER8EIMxChCrTLbfqjqCfFlfZs7Fd0j0iCe5GL19uKhZuRe1MsXGztojoi2ZqeXqUtcAM&#10;0JZx5cY13KTmj+21OcEZRjx2/RGhB7fork7nnJr1oq1J8FaGeo9v4lOEbtDFsf8A+ZSuvQyUCJVl&#10;T3daMjUP8e9Gf4wR3GiwRRQ6kGCAJaq/QXORxNvT3RbEvSuHNlni+cA44ii5dHUckh5BjZnvG+4h&#10;o5aERuU8Islux7hUdXo9BiH/AKbfAr9ZC3KEY+BjEx8tXYk78X7EEEFmL4KTYqQohRdnS/H9gCi2&#10;KcZNWQVuL49S9TKPd/yqZEagnd9Ectru/sQuzYSHV9FZ5ca2bkgDuAbHcjC3gCMG38GVuV8hiKuz&#10;N2q7pxKHoyZ6W9hB6sf2OxYrUyFcFei+xSD19U+2CM70cLm1tp4kLQ8tgPAbZ6qDt+KEcu1T0TOb&#10;sTGvGnBXoxtvlJDgbuolN6R7v3ovZrxH71lJUaFmCwWniInMSdhO1WOYyt+IAF2q/f8AJGcQ2Tw7&#10;dgWV9q090DxAuhpsaNt+iu6z8Uokd6jGW9QlEDO2NPmVPSiZyCYGzf7bVbIlSQA2bkA9EAMP7EIS&#10;hUBvxbOxGQgK9f0Ur0fLIuioXhjVCESRF/bYpid3CTY/uWcydfp8xaFfaicmrowfcvMgM23oHUnk&#10;EWHhBWmlo+XvbNwGJzjAypQ4dS5d6GkLmNPzLW0vtkFy3mv3Fp4nnBi9xxCVf5oXGNKhhtVqxqLQ&#10;eMWYRm3azr1uTWxDSihAEh4tpaVcG4I0qi6A2+1FxRIoUYklkOtdnT29LLFUNVBpHF1ahKbO239y&#10;sFsevcpZpkOeoe9TERXEHq7VLSQcjt+QVzmgkc8IiQ3v2t8F6typJ/u7+sKOntzYyDCo203llcsH&#10;UnMcC8N4PyQhqL0RI8R8oBaTVaK+DYuRBiwej7yEP0zk/wAsfmjP7jkI8yzGhJicn4aQpv470Yi7&#10;Hd5prmOn5dIEXTHNWRqOvDsWrv3ZMwer7O0rUW7Bc5pPhv6kJC2QTIblpf8AMi2lyVJcValRVB7s&#10;f9qa9PTXo/qJUi0p+bZ11UtLebMaVBOPcp6q9lBYyFJ4gP8AxqWnOlIGYxwhgCwFG2L1blgjNwPd&#10;S4F/lVzRz/y+zL04H04+SNI1FzNhvL71DUfcUhGZxf1R/wANwqeo5vesS5zeiIyfUaqLgYeEiUR2&#10;K1zf7a0Yla1FYyF64QQa/jB6sFLWWdObdu7LOxOZydqlvWoMA+cAbNnWFdGWu6n0VyVyBEMp3Y9i&#10;jI4gqelEqziB7UTitVOJ/hXlTmilLa7pgrdasg9QSicAw9sU5RxDdarL4q9XEIyj7OiTvHQHWKxT&#10;nFOVf1Um8dyUsDtJO/io5pRBHAo6a2XhHD2ZA4hZYkMgAdquFqhYMs5wwRZMzKpRrRYLyouRisQp&#10;MNqwTtToECPMrEgSBnC5PPRQzSlMiXlwb+8D7lpYSgco3ZeO5kbT/n+rA7XbasxAbqVw4RARMSoy&#10;O8fFWI7yf+EqUtNK4Ij/ANT6BfobELktFZllifTuFw+/OAe5QGts7Ntv63F+p59qo2uY55Ry5rdv&#10;whspymZNXNdqjE8xiX/+bb/5ird3kuoE7QHj8UZNLZhhtxWo0tu4wMW/Dj/tBavmOoJNuZYdfeQo&#10;SkzgjbH9yhDW3ow0wAc5oRY7KmQRbmkH/wDWtf8AOtPds8zgbsZgxHq2i5BoGz16lb0WmvAiVwhn&#10;hsPCa0uq0xIiYxJpLAmuB3KEbVq3m/8Aw8acN6j+nsxZtw+QV2E+WAWhJgfSFRvdShcvC3M4tLL8&#10;Fa1Mbl25qrDylIXJFxJv7r04lR5Xo+WXLv6KIifDGWDDGpx3stRZOjlYnprhsmMoxjWO0AHCrV3K&#10;hdX/ANRup7FSJAZ+CtwsgZ82xsOxO1ELmZox60DIhCI2o0UmDIS4D4IxkXVmbYxCjRm6kRw4JgmJ&#10;rKvcmdvbrUw+z22ozNX6kbQ6JHgtqAriqplPLg5ah700czf4lD1Xz9vzWYqYJrm4fVCtFdJxcKqy&#10;vtf4okIglbUcVtVUCyoET7fBU9vcjbomotOzMx+KtyYgv9FOfNGymIyORjt83yUhpQC3GJ+Dqejk&#10;ZCwRhsoae25V8xLDj2IWRTNQqUXcgIknDZtVubmj/AjepZ9BamOMAT8CtZ9w6SDae9Iyjbj5YjcI&#10;iFBwdT0N/TSt5ZEPlkPeUB+sOYxH4h9EL0dddYbpn5MtXe1PMb36W0RGUTKWUmQLEgzALNQr/wB0&#10;WL05ctjBzAEmBahJjUY8VdnpzKOkAYRDiLhwS2DlRuWb0rc98SQfcyvRua69dAbwylKQJelM2wr9&#10;Fq7P6PRk/wBWGe3L/am8VpOXcs5he1uo1UxETlIXDbMvxRlAeEje1Fb1fM9DC7rYf9ScRKe2uYwB&#10;R01zUzNqMWyklm2ABZzpbZlvyh0IRuEQGwGiIM5EdZTmAJ6kfV0tuQkC4MRXrdXP8nsR0mc+L0QL&#10;eav4soD13omEWncJlIj8UjiTvJ2lCTUb22KMbsXEn93YpGwMhO6nwR9UmRynGqAiSKqenjB7khQ7&#10;d+KaWHt1KFsFiaP10QEOYXQ26dEBrst2W3O0u50IafRWotFqRD07USbUSH3InMfS2DYOpeQdyyGy&#10;JN/ddEx00c3CKf0ajgVllp37Cr9qOmjEWoCRLAO5Zi4LhHT3NHY9UDHLH4sFLmFq6f04plenioKA&#10;fNFiWRnMZgA7GqGSIh1UWePNJwHC4B8kOW6nmBuag7ZTiT3uN+5f5jfvSnpmepzDu/ehegGhIOOo&#10;1TwuSA60b8plwDXb8Qv0X6+8YZ8M0mbqzEKEZWo+oY5nate5f1Cz4PTHrQL0Le2PBAmIw4LyDHci&#10;Y2wD1Iyt3JAdf7k94ZjxqpRtgAmlO1ASmSUOKIlMkJ4Euo5pHMy8xCyztiU95HzTwgB1BTldtxNx&#10;6EioTygD1qNkzJhsD0HUEL9m7OMTuJA+CnZnEHUP5jj34qsjlPFDPbiZONn70HsweuwfVflMATsT&#10;tVNILUcr11sS0MSweobqp8Vd1XJdPH9VIE0iBU8TP5K5qZwl6MR/FbwHapabVUIxqCrml0syJ6mU&#10;ZUYeU+2Kn9q3yP1krZg5csJF32Cm5XdDqLbTN2WwYVINCcUchx/eoW5l41LdQdWft/T8sNnl5LGY&#10;mDT+WYA44rT6vmeojf5yWMc1uLiZD0MLhHaQpSjACTV9n3q6Bx+HSPCsEIS2IPsKtzb2dCUhgFC3&#10;A/0yXx2/2InKpPhlKAiMVa1Ex4Y1OG7rREd6lcjsqEwfvC/LBfe4Q9QOW4Y96ExEN2fVSgVT5fVe&#10;nfA9V9z070SWrw/fVTkbcWHD96rEdx+q1M9IWnct5TiMC+4qVy3IsTv/AHKWlvHGQOO7sWYhQhP+&#10;kZMVI6MNTqUxp5Syt/EB8lpubTM/08ZgnxQZgRvY9is8svye/wCmIsdh9wVvT/wAR7gyqrti2MBw&#10;Q1NweET4beoqzdhhG2I9wVN6snNSij4i6DYoOBmDuoAwxdSjDqRmKtVOTRYsFB9ycCiMdyxQujD6&#10;IGWCGUMuChOQoKqNknxN/e+iN3GJid6mze3x+SgR5QUYgoE4Ap0fEo279QB1fBZ7drxdZPxUtDq9&#10;PnEotiRTdRlc1nJeUzjqJVfNOXuN0BWeaTEzpbAl4fSgHGJGb1j8Fb01v7Xuw5xmEDdN6BD4f0yJ&#10;DaVpfu21CQ1doZiTFzKAiXDRuRiCCXJbAKf23Y5FcuagTMcwuNgWPhMtnWtNzL9b+njSWU2jItji&#10;LrYcFD7B5Ty0T+6ow9P1fWlEm4dvpztTA3NnYq990fct4yuxIuWQ2VpAvHyERPaGUrM62ziFns2m&#10;l1n59ICClCXlpTsTkeLrKB0k2GOw17ULOpvg2yGZgKdgWezBpT81TVuvrTmNSN6cDw1Ciblp5H+8&#10;Vqf0hyyEabdo3oS1PiPd8FaFy1+XmD1OD127lActttYfrp2l1GXMdHmuN/HMfBZ+X6Ewka+eRxrt&#10;KL2jK02H73GK1GfSkSjKvil/zI+lERkMHJIX6qIowHdismb27kY2brRIrt+Se5UqQtUkA+0/NShZ&#10;v9ggD9UL12ZNv+UD5oQztHqCvSvRe9lcFzj1BYMU4oUbE5D0jiMo+OO9HVW7Zjfxdy3dgpTbxkun&#10;hNj1KzDSSbmNcxx208JoKKWp5pdBubCzf8KPLDfDGoFfp81GekuNb/lf4laE3Q85A16m2OohmDL8&#10;2HgbFzi/s6yRg3aUTCNRxKIgepX7upi9uMSZVIoAXWq51C432rDMRDKDRnA9R81N7VV77V+0ZC2L&#10;dwwlF43DQB5eOETvo6hPmdzNLKPwtXsKGm0l5oYDwg/FStX63YlpbKoOMeJX6eBayzt1+9GdoMWV&#10;/wBabzzUpsbgnhP3BXIynsGwb0+evYp+nqGIhL8Mdgda+9qrubUxAagDFjsAAXPZXdeM9m09s+nC&#10;hzNurTehf118Tus7sB7gwUo+o8eoYIDYegSjEsVSJ96F++fzM2BOzuUYejGUtxET8VD9RoIHTQfM&#10;Mtur9hHejct/bw/zHHMBpsf9h1r9Dp7Qtct9I5XDO9GBjR+xa7m3P9Fb/UkyIlL0nJNTW5EYY47U&#10;Lv2mRb5EIyjJhmBP4S8JCIAFGGKh9wc7uG9rJXBJs+3qkDTg60Wt0ExZ0enMZmNRmEdng8J7aI9J&#10;3K3dAxiDt2jqWB96k3DoObegQrb4OnZUFcVCIWolIUER8Qs+SvtwU8lCI7R/Yjq78djVV3SaRyAc&#10;A/yVuNwMREAvwCJuZR1t81qdRZAyzL7NyMbMCIPgH+SNm8CLrk1fA9aMYku6jGZ8wev70FGVmDkl&#10;jRyyAlbr1fvWS7ACJG0DYjlkKdSERIMU0kC1U4DnsXgBTV96di/atRcubAKfuZX9Dy0HNEtQA/8A&#10;iCGq5hKcS+0N4e2a01i5cj6hIH4P+dQuglrYG5vEBuJ+SiNiGQ7fbanJRm/hTg1WqsO0ZwkO8EfN&#10;Dk1q29q7ARzMNtPM7+5Xv9Q9XqYereGas9snDNOID1pVXreiD1Ioxw6ioXb9uWV9o48Sr+o/8yRl&#10;3oM6lOW5GE5jDh9UfTwBrhtTkYq44FUcFfuXCMvpT3fwlc15fG4DlI3bH3Fc5jbg4nFm4O+5DMWY&#10;fJXAZxzGj0+qd6di88vcrQEjmATSjt2L0jeui4wLBmqs0rnh3k1Wqs/qR+ueOSIMMst+YO5I4KWt&#10;+4OXaO3pAHzAV/3wB71puQfbevtw5oLvhGaEIzLMInLMkh9gDrTcm+/NENPpdRS3d0sZmUnLVlcI&#10;js2Ao2OWS9Xkt4ZvVuE+uNwGXwgHatPnHqxcUm5GO5aO7C5OzbYExgcsTwI2jgiRigBEJiyNSrNo&#10;24eGAFeA60XjEe3Ws1uAIQBtQxOxevy+xA6cUJObHsBGDbXTauOXqf5hRFqZJBq7fJRjlDIyjF5I&#10;SuOJcFqsrZsoxbeF6UbcMpb2xT35zD/wt8wUOWWJPY3ls3uYe5T5jZnO5cOyeUj3B/er13LWvUGV&#10;3TNEWhtBL7eK0lnQw9TUs0hIEh32MXQ1mtsZJGrRBA/3olXdVYjL1sgDfhpgaRd96uz1nhlE0Zvm&#10;rt+5dlG7ZGWIDNIYvLiNjIicR6W/b9FDSaLJO8C8szUjwY49ajdMYZjXYrkoXCNSCKBm48UwD96E&#10;7pII9tqJEj7kGA+a8MPig8A6E65uxeG3A9a5lrZsL0YgtsoD2rmv+YWbQFmcmERjj5hIn5KRt6Sz&#10;b9MZBkDPlJDmuJ2rTRMjlzDe2KzSfMRHtp1LKGI7VC5bgDJ8C7Mss4xEyPbaiZWwLG0jH6LwyJVy&#10;EpEQlEgtiH29atcuABhbygSLGZy4OeO1R+29Vr9Ra0MSCJW5EToXAq8WfgpHVQkbYJAMnLgUBLgV&#10;O1Rhaswz8B9FG1cADULLPA97KWosxjVxt2LJe8MCT5X+YV2Ur931JSBZwwbc4dSEIgsNq1FzWSMJ&#10;CLxy7S+19nUr2eZjCIxBx73Wonpo2p2Tc9MmZJIEnDhjH6K7rft/0r+qvHxRuyJA2UEC+1Tlzm1C&#10;1r7sQIxt+Un/ABVVzTW7EMjM4zP7qKB09m3IG4H9TNtNcDFXJSs6bMBTzcMfzF5QiB5X7kJzoVc5&#10;lfutOIbDYPf7lesaK/440pn+USret1OpmNLZuP5p1en8D9yhybk05CcnciV0UIA/FbZaL750HM7g&#10;1WhvDU3PFEH07ZzGrZi+DAPuVi5zXSQjzvlcGfJcmQYxMnErvpipJNHqVr7loH/L9LKEBF7dRLy0&#10;zP3PxVmc7TMR/Dv61ZtSFREe5MMU5xUV2K4MxYEpyahWpSNa/FB8HKly4283qSz/AItobYCNil4W&#10;J6/moTjJ89FEkqRluTwlVXrec1HzUMxwxUy7kRdq4oN591e5296iRcLNjX6K7lkWLqRAcmXDYVb1&#10;OqiN5cRp/vKOi0tsCbbKfB1cu6i2PUIIbgOshTtC0InORTtr9eKt5ScswSrxH9Rj7lDVQMjHUyyA&#10;ORTF/CD3FWjeiXIG0nZxAR1EjjRZmoFOMTVkGqFbO10EwxR3IrnoEjlFsfAr7giD/wBU/NauR/8A&#10;Nl8StKZH8Y+Kt+nRgOygX95SN7BmCF2BOR1q7Gf8+Qi2OIIdtn9iqrsolvCfgvGXRzD9yB0wiB6Y&#10;Zgdz1URM/lufitSQPD6iIJqpcol5hX8X4qg4Mo3oQd+tDMGl2oPiymLsmjEP7OrghMCYif4vkCtV&#10;yq7cP6eQlMHxGsQ4pIAY8VC5dhM6D1APMWZ8WjE9S0HNrE2u22kRXFsPEAfcpi5AZm4oS0Vo5TMb&#10;R31Wr1JzZoAbYbZRG/igxRtWbfqX4guAWPvRlzPSGzbDlzLZvpEq9o+RXBc0Zsh5xIbPVw0rYLhq&#10;7Fdv6nV5rZk7ZR8Q2xWYafTGEmqczud7HBSjq+Xm9cO3OY+4Bcwnpdbl0F+0bcreWJ8BqRmIftFV&#10;qOWw5UYXdR55+oSHNHytu3EKNyF4S5PcBM7TM5ZoHOS4Y1pjgVLVQtZW2OT73V/URsnJaiZM+LDB&#10;2ohYu6fI5xMyfhBW5i9GeZqPIY/4Vp9DG6Lxm3iBlFn4GKjze1qhMGL5GIPU5+ijdEGzB2fB6p1G&#10;DYPVDxP+9R9bSGdwfizNTc3zR9Kzk7XVpgZkk4BmQuG2WA4L0ZaUxjvcfBDMaJ89CEwj71OUZscp&#10;QkLrHqURIGfGg3cOxQt3dMzxH4t46lHVCx6kXdgSNu9cxnb0M5bRbiR4RuBIJkVb197lk8hIOUkA&#10;tu2K5zEaI2gbcY+iZOfCKyzYeLc1Fc1sLBswiXYnM/aGX6M6UicaZnx4sylmk4K5dduMBbvZvxbR&#10;wIVvT2dGSQGfMR8XRIOW24pisrOp3fUYbmQAi5Ps6HhaS/pHvCiHyPvqp2blowjEtmO1trDfis0t&#10;fFzsylc2uCOa1dtsDgzBcwkI+v61wmhy5a8XdXNVKLGZMm3PxVq6LuXLIHB9qv6PT6GV8R9MSmJA&#10;CFCzghy+xlK9d5jCNwgNDKX78FGcrnoaUFxcIzCRA8rCoJxfBTsG6BMDGtexaLl+ptn9DIyE7hkA&#10;IjKfw5CalhTrUb/KIG7aIdx+8RUdPqNJL1J0AcAkmgG3FGV7RStgbyD8EYXvNV67v8JU7HNNCbUc&#10;xAJuA0dgfDb3KOr5PIXpmuUO/fIBWtTreWzEboB80aV4OrvONXz+1DLBzAxm77swiRTqV67ynSGX&#10;LDkhG8JvEyj4TQxjKisxunMSBvC5dp7fMIDUXbZkINIk+JjXD4L1tdppQ0zeYs1OpyrR5fzOFzVm&#10;ZeAEnYDeYNijHTcpufpc1ZZrZDdwK0vLI2snNpXoeJ38LjMMuFRteit8wuiE+Z+gJY3Qc4P+z8la&#10;uX7wGkhcJNv+J9mYRLIa/TauMBjl8R99F6Vzl5kY7cx72cK9phpQ02q8thB38E17VQDb5AfFXtJy&#10;TWW7nP7QIuATtTObFsrgijUK1NjmAla0BkQDkMA3WJlT02l1Bu2iMz5jLxHEOTs3bFnkCrQ3DovR&#10;umhhTrVq9mywMhX+0hWJetE6hhti7N1lS9M4rU2IRPjiYjtTaUzEImrCf1Cjb1N+YI3uPjJae9ev&#10;yyCUd+Ab+8rGj1OqBkItjwrtKjCPlAbojJqrBEyFXRAVra54KsKNwRhCLHsUQ/hVuMz4cF4JBTMP&#10;KxWNUKgxGOHBWfQkT4RsrhtDv2K2dZJovt/eVe1d2Y9C5N49W2rMmtW4GYH9x/eynrIgx00jlGDe&#10;GhwJC1VwAZhDfvHUtWBgJn4qrvwVu2SSBVCeXYN/0U5szSHvUgQjmNfcyM8uz6qLyArtTRkH6wng&#10;KFCzZYXQGOGPYn1WpEYE7TILX8ntaqBvW4u4kPxB9rHaruskXteo4PB+Dq3asMwgO9erHetLpdJb&#10;z6XVSiLnhjLKI7yZDK7laW7e5xZHMJxDwN2ALtgACUdPK/GPKMYyqHkKAZxjTYr98auOB/Fw4siN&#10;XqBHSZpZpZhFmw8QNKqzb5HE3tDEj8IuAjrzjvUr33RqLVnmcYPCMpWYEzAoGJLudnYr0NNchnI2&#10;G18pKdzS3yxls/dJWjy29KMgKs+P+EqzPnV4zhCtWL//AJkwtJC2Yi2YvT0RjxjNT0HOueQtiQq+&#10;ojD4EqXLvt3VxvcniYzjP1IXPFMPIZyzsaNsVm5+rj5R+KPyJV37k1PMrf8AmulGW1H1IjMCSfIS&#10;BJjxC1lqEPS0Fv8AFkau0ZrcpKfKdBzD1L+muE3WnKTPgGJBHao8v1ViEtQxBP5T16y6PPLP/wBt&#10;kmANjyFD/ChyUwvfoSW8s2bDYT8Fy/U6bOISmCW9XDj4Qom/OWUD+/8ANXbV0PJiNmPamdXY8m11&#10;wSemeU4j3XCtRzG/rrtzmd2Wa4DOUreb+6SXIZsS6NvWW7Qhvi7+8lZYSnKOLyZ3PyX5YqiCadFn&#10;0DGk3k5I8PDerP6Z43YgOcPhVaLl/NtRdFmUJRcEmLgOHMpgD2ZWzo5ylA72+RKnfvyj4Bmajltw&#10;2lajmMLUPSYliA/cx+KlpdFprucS2QpjVjFCUYy9QDcPqFmGomLQFA8vhmAXLLsLxneuWIEgZSXM&#10;Q7jMS776rNb010RO0xICFpxn4rNKcGbYV6MYzMjuDjdiFmiBhxdXRq7dwwiA3h+qMLsbjtsjFGWk&#10;hN+MW94TSBTwkXCBvGXZX5q8J2rpuZSB4Qat1r8sSfiCF5h3lC3r80tzB/io6jSZhHLub4MtDC1e&#10;AumFc0mr3uhc5tqoStkYCYJ7pL0dHmyAk4QxNT5SFqLFm5JiCK4U7Sr3rgZpEypXajG2K9SleE7c&#10;YQiCXk1H6qqOlkT6wDYBu91dt2ZQzGQOI3qQmxPBam9klLJAloh5FtgAxPBevc11nTjLhfnG1Luk&#10;cVKxeu39VMlgdMI3gDvJjMUUB+uuWPE3/cGFof711Ruf57pLoxa3eszPcJq/rNTr4StSJkBCUJFi&#10;SQ4zhirtnkN3VC8MPCQKcYXVfuXtTd/UzYSzSmzDDGcjhvUxfBN8vXH3mqu/q5AkzJDEnw7MdqpE&#10;5uoKExCJhtJxHVxVu7o+YayN2OzMRH3SC0nKbF6QjbuiWYm7mIAYh/U9y/SfqLvrEF3MwHPEzK1d&#10;rW3JDUXGaUS+1yXIJBK9DTxhONKzcn3Mreq1Oou25xmJAWy0SQXYvsRy3p9pXiIPWidKY9pb4IR5&#10;u+RvwMT/ALyvRvzuf5cC0GYyEdjjAHqogdLrdbbjwyx+Ct6fQ3709XGROa4z1w8QrTYpaaGqlnZg&#10;0p/ESClHnfMLh0j0jG5OQI4iciHUuX/awhDTSPiJNyMj/wDlziNu5Q5pOd+XOdddy3cweFBRiZGX&#10;+0Soa7XzJlJi0MsjvwIBWn0+ihH/AC9nOdwWGFMpCtajT6WyNeBiRADvEAUdNehYN78BBJHaaN2I&#10;2LohmbYTuUrmodyaNWqwQlOZrxCnan5olj+wP2Bp+WzMdaS8SCAQ1TU0wVjQc2uk3GEa5jXD8IVn&#10;XabUNYABOGH+Jir8rcnix3fIlan9VaBkJSxB6tizAbfoiPwvvX6znGplLlxkDAEuBHEUiHVrS2BA&#10;ahgPLcHxCGqjdAjLDqRELwIIV67fkDIzccaBGziH4/RerYb1GcllOAPgcKF6R8e1ExYqmCAkaKQY&#10;VHttRMYh1QUVo5auFlNJN8irJtXQIDY9R8mUYxvHKRv/AHI6Wczmd8Tt7FO7IkuD8FcltFFE8cVd&#10;FqTSyh8E+Yv1hE3ZnIPipNt4q5qowzG2M2WtW2UDq9qeV6yelBDtGUP/AN4xUrWvjPVRkWBlIbaP&#10;+WCibWtuaaT/AIcv/iRGj57fvRBoDKAHV4QU2q1lwxbDOP8AlQlrpmRJ21+Sv3LfkJDdwWKx2LFB&#10;9v7B/wDi2rpxtyzLS6KJJjmAHwWm1UrI9XINg28XQtxoQFbuPgUzqop0fk2Se0fMKV27BrkqkcVh&#10;0+CLsv6ZTygvKoa3Q6c3NVFwIggEiQY4uKBDW678rUAgsan/AHae5afQcusTnocwEpA2gBHafFbk&#10;aY0qp2tbrY5jE7Nn+GEVfvwuACUnFD9UPWh7dhWWUgO/6qGh1Fk29LbjkjIsQYigLBj3l0NRo9eD&#10;dxpE/NwrcbcJfpYBhL8tj/uOhZ0UJ3ZghwDb+cQr17V6WUQLhgawwYHY29C7KbXO36q3bsQMrJNc&#10;MO1RuXLgF5sK4/BSEokaXYaY7sHqoyanYgCWO5PagT3fNGOUuTwTSFOxPJWRq/y5SIZ9r4YOo6j0&#10;j+nyjxU3Y78OCnCFmXpxLA0qO567k13HdT30XrTuDMwG3Adylbua6IvMRlaTu3Uyu57ocycY1HCi&#10;M4eXeoyhMGcqezgomNfbqX6eVsi2xL02dgKJjAs3ttUb92Di3UjeN3BZdFDJbfhL4srk+Z6UXCYk&#10;YkbOBV2V7mMdPJ6eG7LEvsuDBXZ8jl+uY0yxMP8AjuSV0XuXTgXOMo0O6iIuDLVGIDheVBo7F5VB&#10;o7/kvKvKvKj4V5CnyLBYLBYJ2XlTEdGCwWqNu2TGMHlwD4qI0+nN25GYoKN/vBWdBqbJtn0jiRs6&#10;n+Ke1aJjXcpmdLgCjRUt7E3pH3dBkMP2Jv0MsCgWPSLdo0bh9QpG6Xk/DZ2pnVMVGJ2Do+3LuqLa&#10;K/fkDspGQzVNFyTVcj1Fr/Mr2WNLkSa281RlB4Y4rl0L8Wlqrcb+BwnENj3blnYoCQdYFek21+5C&#10;QCA2dLuqkLTSNcjYcF+jzfgZqPgozILmqpKgT2yctNlPivzDt4qd25LxjD+xelF8mZsP3rTTPmJT&#10;A0Ru2X9R2og/wTzHh202LNHciH+H1QjOTgrNj1f2LVXsnmJO36K5COAKBcLYq7ti2qLOtq2raiar&#10;AqTROHScOhjj0OBRYLBVV63bBe4MqhrrtuURKT1BVm4TQWz70cpqjGPlQLUUYmgUS4WKiVtWJWJR&#10;Z1giZUDbU4i4TAjN0TkBUBGd+cYlvxED4rLYIkP7tfgyYg+9HMVJsHXlKs/bpiYx0fiEiCB+Y0j4&#10;i47gOK5NyrWcylLTWbkCB6kiKUwJIwpguQ3JWTC3Y0luzWOUHKGerv106lmtmJIGwgqYMdvtsXk9&#10;yJmGjlOLCqeIJHtwQiCc74be7FeMseNPipGAdgcE8iAgIFypSvEZsxZ2+a9CMnte3YsmwKpx6kRq&#10;7sLdlnEpkRDniTEKUretsyDUIkCD/vqUbIkbYIrESIrxEpBR1WoGWZ3sK9oULeXwRPtwTOpTlFw/&#10;Wg2nJ6ov81a0eo1Nq1O5IRaUoxNeuQ+Ca1fhINskD8HRkTs4fRecDt/eFSY9v8S/q285iXDhx1+J&#10;XSagy9t6nbDBvosQhgtiqQO5ecd4XnHeF5x3hSaQfrCxRqsCtqxWKk2/oDmq8yMwCYDE7B2rJbui&#10;U9wIJ7gjbvaG76MYguYFsdhMSFY1MIRjPL/dGz+UI2xzC16oLN6kX7szoG3GUwdoBPwJVsXZxFw7&#10;CWPcarwsiQDRObcn2UK/chDYP2D0RHFCIQmBv+HQFVUXlWARA3orUauXllEe4LS32oJj4rSW7UyT&#10;ECJqcW4hASBc8foFduX3qzfPo9M7A/cjZb4q/wAzsf8A3NuLjfVga44ErJza4BPiCVA8ok9gs7U8&#10;O33LMMOxEv0Yog4BOhq5EFrrf7qsWRFwJx37KLSAYXAD7+Ctxfwq0Sd64I2Xqa9ymCahXOaW4Pds&#10;SzDr+KgNXIg7ay29ijK9fqOElIm0P9i5wRe0G/kufRai7YP5M5GUfMPCcMRRGXFXZs7kfALyhBo0&#10;ZYKoXlC8oXlCJZY/sHxLEo9OChobT+ndqa9ihrdUwOJoOB3oDkl/LqrcXLeFx11Q5VpdTdOkMsv9&#10;YtuwystPznnM81wwJIJhKveCo6cEBgxYfQoa+LerCopt61gi21YrH27kZb/2D0SG4IiJp+9eoDTo&#10;HTgsFIP+JFRujEr9SzsrfJ9Qf6lwSA4Cn8J28VpCNo3n6Lll20GMhJ/cghdJZy3epakYiL+1Vqf1&#10;UvyIUNWxoH8EjwQ1nKrhFol6CJ/4ox+C03J+bkG/flG0HYMZkAFhAg1Io4WWUqv7bE4LleZUkrsD&#10;UZlKQUeUCVJTfqp1fNaPVl2lIH3dfBWHH9Jh7+pQG5lpX/iPwWKz7GPw6lOJ3+25cy1l0PbjbMtv&#10;1TaWh7T8ULkZn0wXNI4YnbuRAux75rxSjl65oRtH8kDw/wAtW27k/t8VKjrypm2LBYLBYLBGiwUi&#10;2zpxWKJzLzLFYoXLlZA8V+n0pIfqPxIVzUctzmIAM2hbwOGNwe5W7epsSOofcBXsmQrXMNZGUeU+&#10;mYVEGzS8tRIy9y9aDt1D/mCFubiHZ9SmGKxWK8q8qwRDb0yl0MF5UC1FgpsKsU7piMT3L+sX65L+&#10;r7yp28oOUke/FAEDuCnNhlLdWCaJYcKKcYj8wycSo4o1Caq0NRelOET+KQI95Kjb5vr4WhYAyeOM&#10;HzM+GLNV0/8Amto0/wDOClqOW8xt3dXnAy54z8JcnwmlGFdiuaa1MAkNQw9zFX5ZpGEuNMX2FF5H&#10;vK02rEjnszE8f4SJfJQF9mJ25PqVbn+qjFxVpNsG5GMRQU2bKJyKPwUuaXtRETmMxBlgdzGg6ld0&#10;+kMSADhk+qv668S0gAxwDcKhCOY5d2zuU7Bmct6cTiKZabT8FbhQyIH8J/ep3QTklhj/AGIPE9yE&#10;jaDAHYNyndEGD7vouYcnPmvW8uzDvfox2L+nHuC8g7gpVo/QVgqhYIUWCDjasCnr0T6ivMsR0yIl&#10;R15kzrFTywzV3P8AFRlK2zHdHgtL/kOl9Wdw5bgyW5tEChYmldqtHntuFp8SY2ofAqza5bzWE+aE&#10;giHrRl4R5jk4b9ijKzcGGw/Ram5OTsNpf4rAe5RegdCXhy9m79glEIO1egjh+wQuKIo6BJP+8vxP&#10;/iWab5jj7Miwoq9H5uPZ81mhJu5QhHXztCO6Zi/XWqb/ADq7h/5v71K7Lmdy4DEhjczCu1n96OoF&#10;wkHj+4/FDSY3T1bu9Zq0REny7epA6W4zYVHyIQjpr8265/KatC5cGYAA4YgV/wCpvQMbow4f/UWt&#10;hpNRMaSVw5WMwMvZMjuRucwuyNdpf4lRucg5Nc/SFhnmMkA2Jfb2OoT+4uYyMtsbdI/7RqfcoRly&#10;GzdvRwlJ5H4qBsaKMIjYHA+KA9Bu0/VNbvgRJo4dTFmzG6B/CwPcVPT8y5besh8ZwaJb+9nAKhft&#10;EVkWw2/4j+zLr6ASAsAgBu6JMtiD79nasCpGvQx/ZBPQWZlgFO1qAM0i4oH96E7Y+H0Up29OLouB&#10;mMczNVwzNuVfyerwN71peaW+b3Lk4gjKbuYHMG8oIw66LTiV0uW2nh/eK1H8vzVCUTmKBzHvTTLh&#10;Rt2oMd4dG56LybFS9V82Y9yadQoytBgNy8xZCZJqsUWJdAHFXJAVAKbPV96ABNSrUIT8JalGqBvU&#10;L0tPD1Gx8L4davxjACUZEdyk8zioNAC5vXjP5YUGtgDKvFAGKkbulgTRqI5dPEU3LKLEe5ZbczGP&#10;BRvGzH1x+LaqhSGQMyeNmIKHpXpRbcVnt2xGRq4G04pr0cw4q3pft7RSjp4+a6RltwHXtPAKzqud&#10;6X/MecxYmV2sIn+5DDtNVC3pdJC1bAwjEAdwogCgTRSlG54WopEgqlEbpJz7WVyzzHR271ovScRL&#10;4hS1323YOg5sHLR/pE/y7OxHS880Mo2yfDcAe3McJYdhr+wfDV15UwwWKeUQ68gQyBl5kHNH6Msg&#10;4QaARosFgvIF5AvKsEaLBCVy1GUhgSmhEAKkmRzxBUJ2rUY3BVxiFY0dzX3BAEBqs1FbsafVGNy6&#10;GcbDvqvVlrDOYGJMd3BXLV+RliA9eGxM1D0aSd5hcIrji/Wo+oxoP4/qrkdLEen6QO3HtLqUQKEr&#10;Ld/HUJ3UYROHRIttCYBXX/hKYJgFbleNBLhw3AoRtHxNv4fyK7cJcyNU5XpAUClJvbvTnEUWCOXY&#10;mI9u9GlAD7YoKTYBYJmWPt3rFYqzzzn4lp/tkSoDSd9tkd0d8tuxWOX8o0EbGlthoiIYNx3k7SUF&#10;XeqwxQiArY2hZmqii4QZE5XKv8t5xooXtHdDEEAsdhG0EbCFLX6Im/8AbdyREZ7bZ/gn8pYHpPX+&#10;0GDryoFtv16Agj+2f2B0PLDKfgo3rJOUSfZ81bt2rh/WADLhj2xI71GOtzEtXybccIhXp3sWPf0G&#10;Vkd4dWzqiabqL0dNfjED+KqlO5dgRlbAL1KmXWtNBxlETh2LNdzP/MymwkwH8SaBp1qQxJbbxQyi&#10;gUolsre5NEbUCAhdvtnH8Iy/BRsxnHIA1Q6zSNSHRkcQjeiPGVkuNl6lnthghG6PCo/p6GQq5fqZ&#10;FyO5ZpYIZny9auZH9Rt/Fbe9Ch6Yfc3P7Eo/blmTwiaevMbK/wDTG07cFa0+nswt6e2AIxiGAAwA&#10;GwKiqFUAoxjDwoXJRLIREQxRMbbqU5WSyMzZOReIEI5RRCOWrrUcr5pp43OXXomMwQ5IOwPhvfF1&#10;d0TSlye889Pc2GL+Qn+KGB3ivQaKgKFC/WqKh6IpwR3LLMhn6HCqpFq9PmC847kHNehyFghlwWKO&#10;ZYI3bVJZgOwqI0+TMd8QVyrUai0ZZboNAQKYOMELM7QFs4+FkDBxMlsd6FD3rLxUzFZYkjv+qkZO&#10;9cXVSfeokxNPbcmET7dius/l4o4+xTyHhZOjCLVDJ5A+3YvEB7umPUpdSgeCY4IxkKudy8DIZhiN&#10;qwCyxFXQxftQgT3rAJ2HRb01yMo8msESvz4bIDjL3BaXl2i04t6G1AQjCNBEAMPbagNjrzKICERb&#10;JqoC6GPUttUI+kCyukRpHBZiGc9aEDbDNuUpwt0JOxEyd33KNejXcmu2o/roA3NPc2wuRFB1T8pC&#10;1Oi1dow1NqZhKJoRKJYjpyjEdBPHoii/7JCwCwC2LYiP2HosAsB0ZP7wVmExR/pwWkvmAzRrgN38&#10;qMYxAPYomL+YYIdaMhHMX2/uXitgSPFOQ5QsR00PTbFy6zemGWnsWdHCUZ4kkhmwZCYtg3NxU7tz&#10;TQEJBhUoylQvsUpQDyGwoAWQ3WULvpAziXZ6HgiJ6SEeolZ53pRGNGXmXmUDnNYhHLF+tQtytAbP&#10;egTcPcFHLclh9UxDjitNAWY16+CzSpJG2LQ8pPcgcgCHgBkV/TCP5YWl5dorRnq70xCIG0kt/atH&#10;yyxEHVGOa9PbK4RXsGA4BR3KOXF14aqJNvFRzQp73UW7VTB04DBTr4ShEjwurUW8Syen42QuGNFl&#10;IDBGW9ZSWcrTfd+htgaHX+G4B+G9EYn+cV60a9BJkaoHOaogF15Qg8QmIT/sCi8oXlCwWCMnxTCL&#10;lC4Ys6cwHest0sSdiB9aXcERG4aJxVRh6dCQuXcut2I+jcmAZOXGGAwXJ5wvzuC/EZswAy0ejYok&#10;TJQHpj3oeEKgr7cUae3eorPIVcrgsgDylh7MoSyHJ1jctFaEWmJOe5tyBB9tyjGRxQ3KV3aIumhC&#10;vX+5UHh6x9Fh8PqjT271agdkQiW9u9RGWntxQZB9yB40Vo7AMFkOKN2VImBCeCtmQYA/LrWKNVqP&#10;u7V2AbVh4WXH4iPFIdWAWUUeqjF8E7VVsypEbVERNQEA21MPNtRZ0VgqpyUAS771K2wEQKq7KABg&#10;JI0q9VQ0XOeT3Ij9T6fqWjtFyFY97Mrtm7FrsJEEbiCxHf0x61Lt/Y7ehlihVYrHpbYnEfbvQt27&#10;VOz6oGFot/h+qhOVkhqfh/502Qs393/nVm5G0WkSPw7A/wDEV47Jfrj9VCVy2RETiNmJK5NKVvC6&#10;No3hfbenMWJYY/3RwTRxRO3oHqzEOtTIkJR4bepCOUjrRsiJkTVxhXrRyyZ9/wC5Wb+qlntg4ChV&#10;qyOV3Y3hHEyj9EIWAQHQaYUZeoFm9Qe9W7U4kg0K8Vkkda8Wjme0IROnme0IC3HJ11+Cvaf0yRCZ&#10;i+yhZ+pCRLDisgq21eEs6I9SOO4rMbkW6ispgSTg2xkJ5gAo24Xoxm7uXZt1EM12MgNzq5LIXZMA&#10;ysaPTyBv3ZCMQAXJlQLl3J7EWNq3ES4ybxHvTCoRkcFH1PK9VltxqEDiVERKiiVhRHLFA5UCRRB8&#10;ETwV2RdirgbwkYohqJzguZTssNFq/wA+DCni8wHVJ+9MQ68pQYKUiHWX0zuUZZhVeYIF6P0RC2In&#10;cgBFYI5bsT1J46aUhwCjeIckPlGI4Hio27dmVtzjIOPctPd1WotymZSOEhR6BWxetiXU/wAwrHpa&#10;Xw5a1GPcsv6M4bx9EBd0jgGlR9EfRtCHW5+AQlav2qXYFmk7P1LR6+3qLcY2pAkESc12Lltm1p5w&#10;nYNSTQ0bAKpeqbKcOh9NQE9XwKlppyJlGm1GTFk5FUFaIBdCOY+3apSL4LCqqUNyhIYA9NWUQCPc&#10;tRNg5nI7N6AiSgSaqKPQcyIiiHOB3oZ8FKJPwRykZlb1V4PpdFbNw7s2ER8T2JziSsowVoAOGDqF&#10;4R8ZKIeqxQKiGwRJIwVA4RcMqp3QLKR4K7EjxbFmy1HyV0NQlPLBab7gsxzajRXGkw/6U6P2Fu9F&#10;DoEBuWbKfbsWU7OgDj0Rk/QQ2xU6DcYkO+0/JNd0hkf5H38UNZOxIaa9LMAQQADuGUgdhKtXRZjn&#10;I3D/AJFCwY1BO76BNE04KRlsLdARQtz8uPcqiPu+imYkZgOHS6GUe3Yrt27HwylufciYRYkblkOD&#10;A964LxY7ECQMnWj6hObgF4Se5CMBUoPgjmJoFQlOFllIuh6WPWibho/WgJPm6kfT8ncojimlivCo&#10;+m1eK/O91UQXfKfwo+k7dSEIHHjwQzs3Wub80MGnfvZQduWA2dpKbYvUEqKI9N4jFCxHAIlALEsm&#10;E6LHooUxT7ECZBSdFlLwsGLqc6My4LmnJ78AdPqLEoF9mYUPYWK1/Lb0WvWLsoF/7pb4Ji79EZfg&#10;y/VMCc3UpE4HDorgiwTRAdeGI70AQMd6yXYl22B/ghLSWQdtTl+IQhPS22w8w+az6/S23I3QK0tj&#10;QaeHp24ACkY/BRt3ox9Mf3nUvTDQYNXvXjCYLamjsTSZNA+JOMBxUczZHrXZ1beinRlKtXPxEY+x&#10;Ry+3xXqTxwRVthsK8qkJQoy8iE8uCwUg2IQ6uhtqpiokxqwKdsWVyG5vgopwNiFaoAoRFUZmjhkw&#10;wUZkU6Pt+3GLTu2vUk++Rce4oiSt2IVkSrRIPqSiCetHNisuUZU5iUSIlFiVECRzOnGCCbo4JswZ&#10;Bj4nUxAhwCtR6kSMVOO4quClzSzbbS8wtephTOKT+qBdeZYPReRRaK8qFGr0W4YAv8CsscUGFez6&#10;q3+qtuSfbCYVr07THqP/ANQqBEWI6/8AmKEAMFKI2HocxXlQalFigd6wQB3FSR/YpZky9KVJRoyq&#10;mjAs6LwK/POU7HVJjvRyByvEpCMxmWKFdqHUhlgSn9MsvFEgLLAEsgZ2yKqcmfD4KL70fEF4Q6ll&#10;tksy/MDdaEbUhK4+A3IZoFGRirNt6ynEd5Zcs0rBrenthuqICBaisG9L8sV7lK3E0iWHUszOwTg+&#10;FMiwxWYYrPOPidZQGdMSjJEMESmZk0ZeLeoucFkjAVBUrczUkpnptWk5pC1m1WguvIjH07lD3YoR&#10;kGPQ4C8ii4bHoAiNq/plQMosKoQjZlKuxaI3NHPKbgcscNp7kP09va/s6y3AAOLIxtWySvzrZA3m&#10;inIBw6qgc1eteYd6DS2KimI2zIDdxQiYkFflefr+qIMChCMSZk0G8r0p0ubtqBnHK+DqNswOc4Da&#10;VlOxXJUqVsWQDYEKUWYg+HfxQifb3KMtpLIrMQfbsW327FajWsh7YJwK+3BMAV7fVbfbtUJb2QUv&#10;2JvtZAbUZVwQUgFyXTs+bU2x/vBR2NAD3BRAKlqD/VEjXqKlJ8UAAgNioKKru6ygjqKzCBbfsQcM&#10;ospRaiMWqjMyAAO0pxeHUs8pPDqUgcQrkHRkd/Rz/lk45vV0swNtQHH7ldtTDTjIg9YLFYhMeiLg&#10;LALAKoUpDzBWrhgdm/6FW5TDEAHu7AjVeZHBbFx6KMsQnJUXIf3IGGEyz9XUs7d6lDTN6xkNlW24&#10;VCfWXABxP1Ku3f1EBejEkeK3jw8QKhA34uTvj/zq1dE4kU2xx96t3H8pPVgR80WCjIxx3rAISI2A&#10;IAs3YogHHd+5NgoAfxfJBwiSyovUEaiuG5NIfFVwPUvL7l5fcoxbBBSWCqOgMFUKjOhVM4X2/biH&#10;yXc/+wHRJxUWxf3IExYSqOKMZGqJZepOJEGNVd/SRJjsJHwUp3NQY1wCibl4knbWqHqGql4VESwR&#10;AFNqByhXJX7kQ1alRa+A5xJwRENVEvuOKllwUyMWooiYqmTEPE0719w6IQAt/qJTj1T8Q+KwCAA2&#10;LArBeUJ5RDIUYKxZZxKTbwoXDZZuCjbtxDHd+5YLCvRgmcOnJogSVigMXr7MmJTF8sTQvQOpmNwG&#10;QG8K5rjanK3my0jM+b+X+xTEDKBO/MPiqaqWSRr4tisAag+fDMFYncvsYxBqQPijPMczcVigE+VC&#10;nt3rBRYYrBEnBBgiMlSgZRU+r9l2xWHt3rL0Dq/aircj+DTXCO5k3BM1XWkjCNcoRkBtZRkzkIWg&#10;wt8AmuRDdS8ekjKu5RyaGIkC6MI0G5NJCRZnCNzYQEMpaO1XoS1BiZCmPYmlce3tNcFG2YzyROIf&#10;uQjLzcUSzhRJVEVp9aP+vYDneYkj4ELFYrFeZeZQr+IK3F6llYMQ5f22qMeFe5XZEYA9PDFMDs9t&#10;ilcbEv8AscUyI2dF3TxFZSCnqhF2D7Ov+NR0cgwJ+HerOqJ8Of29mWlEfw5fcexS1GyPzp815EYt&#10;gqYpgKMOiAfeqyVs75N7llUYkbESIlker9mcdxI2LH4KM9/QOr9qK1ROI0kviE0qbEJCW5aUNTKE&#10;+x0Ayy4BZXBZVIdMLlE5KIAQlsBVqe+KxqiDiFllIkKQlZBHUv6LFMItGqgQKGXQVyfVgeW5OPeA&#10;fksV5l5lisVEGoUARRaeVNigw/CVq5HERPwQKoiHwKJBQhtHTXo49PiLBTsABzEjYuYc2gP6Nsye&#10;u8OoasqdmVSInctTHaw/4gsCjIxd/bcvCG6v7FlmxlxxXlj3KDwjhuCDRCaUQesLwwiOz9yd1WRR&#10;oFgFgFgsESYB33Bf049wRjGgXmKqegscFX3/ANiBjEY7H+iFK+3BCcgGHD9y1NA50svim2KETuC0&#10;okfEYhPxUSAgmGCAkHLqmCd6LipjYVbD0ARpVFt6aJLrFSkRUIMKsV6BOFe1YVRJVu8aiOoHvBWC&#10;wWCBYMsvpxpwH1X5cMaUH0Kt3znlad2OYj/hIVi9zCzCNiEa0iMcPMAN2Kz8tvSMdwkCO6KnZloI&#10;G1IMZemXAOJdxs2poxjwoPqnhIgHcSF5B3LAKfh2ryosFgUXisFgsFgqxHcuYWpWYGMrRDEAg9Ya&#10;q9JiLLilW7sFYnpbsrREok5SYuAa4EOFzLmPr+G3GO0bZwj/ABNid68oUrZFR0PHBlgEKIKTjYsE&#10;SBXoAKx/YPRLor0SfamKEWZlTFSD4/VAPjpphQMRihcuBxlcKzaOwKgT7UJAnFMyDxJqnvD8r3sv&#10;TGKLDBAOWUYujCW1FlGioi6lI+YA1V1iS2BXFEK6D/8A1EPn+wWUYDAlA5MADs+ijbuW4gjGn0ZW&#10;uX8xuiHLbhOaVKMHFJFsQMVK3y3VC5cFBSP/AIJIWdHoX005ZZH8wMDidooN9EBI4KIIr0cE+ULy&#10;hFNVkHP7GHRdtkUMWRAixcqMfxMOxcz5VnOa6Ibd1yE+rYsEbk7QznHH6qlsKlB0GjoHLREiLdDE&#10;UXlU5RDSAoU5uk9yHiqvKvKvKvKpeFeVDKKMsF5U4FV4jREgoCRWhD+a1cHuUTn8QDqs4m9EgNtQ&#10;kzA9AYob0+bFAK3AM6EowJCM8tU5jRkSGLoTjcDoNIUQCJBqyI2K/bEsYrVHN+M9DhWreZpS1Efg&#10;V51UuXWCgNhNVCd/SxMuuXyXqaaAhIjLTNh2go+nqDj7fgV3QyvP6tG6iDuChflpgZO/t4gho4Ex&#10;szGWQoxBFRid6ItQb6Ighf1D7l/UPcEPEsUT6hHYv6p7kMxcrBBh0MVgpZRVkQTVzuVqRl+IfFCX&#10;4nWKIC8OKcryrBGip+wI70WCfYsViFisU/Q7LAryleUryoKRd1yN/wARlHviVEj+FROl1UoHeFM6&#10;++bsok+IquCjRMTis1WZepI0ZRlAtAIxk9UMWRMT4in9b6ICRUhJArw4q4DKrK9J6RBU5kVJ6Krk&#10;+miWMrspHsH715kz9EW2LwEhSsXZnJijKUq9q08s4eJfEqEL84iXEj5gqx+muRYyAxH0CZ6LHoZG&#10;LiipILN0RbcsUXqvKvKvKVJoqVK5irZbo8RogRgqkpgSsSos6dHMTRYnBVdbVGTmhRGxEVZfiWMu&#10;9FjTrWPt3JtyoFI3i0s3VsC857wo+iSd+34LyoxmKMU4WSXlO5cgvQzZvXAx30VsnBlGtVqtAZY+&#10;J0WwQHFAoAigCnCP9MFuCIMCRw2powkXO5B7cm6lS1J+pPOJrwQbEIUFEKM6kBJStwLHerVuEvOa&#10;quKxZSMjQLl2hEn9KzmPXI/u6HK2oZW7V5Y9y2DqTZlG6Lksw4nqQvS1F0S3CRA7lpYaWUJAXI+c&#10;GW3+YJtUYBz+GnzKErJk5O2vwCqSvMe9OZHvRqe9MZS715p96AuSk5G8fVNEnN1hT9LECrpzKDdq&#10;le1Vy2LIocMdmJARjZu2yOOU/CanfvGEoQDkRyu24PNS1+j1GS6agSkBjwjmRjb0/rWgcYRnKm98&#10;vvWWVi96pwoe3Y6IZlGJNRxWKxWPQSpdSPV0yluCqVw6XYLAIkhMyIiKOsCpg7GxWAWYjoBXI5ua&#10;am3/AMQUYjARTlaeDtC4GL79iYoFRdmZGMVctEtekaFDVXNCb2l3xDuOpWI6/ll3TykNtskdaNrQ&#10;62zO8CxEgI/FZb/oCR3EKYjctDdgpXIXIZtwGCEoRYGqttgpVUxsdTtCX5UKD96AUQBRHMabVzjU&#10;RINqE/Tj1Qp8XWA6cAvKF5QsApFuiM9oIPcoZrh96t5yCWHtj+yy8xQnOQpSrfNSz3R7vqrc9NcB&#10;lcJB7A+w/FSykt/i+qOjMyBKQOMtnXRZvXPerN7X3DLQRk9wHxAx2029ShP7V1UrWmB2TNunUFp+&#10;XfeWnF65enG28oyutnIi7mQFHetFpL8J2P08TISLWW8kohxhiRXfVEC0BXepEyavttXn9370/q+7&#10;96b1PcixRD0XWsU2Zef3Kcc+IOxf1iexNlcLz+5ef3JnWKlaFtyMC/B1WTIjM7lYIssV29AiSwK5&#10;fdF6sb0DhukFGcjjAfDohftf1YSBCsakzJnkDvvQoi+5O6Eo7EeWa9hdwiSxfrdQlrOXQkQP4Rgd&#10;yucw0PrWTMvL03DFS1Oi55c9MMGkSSNyz6rnkYWxU/xdiy/5jcvTy7d69C3AOAzpyfCETGVFfv3J&#10;MWpxKu3pFzIugWqmXMtfOTRt2ie1qe9XdTcDznIyPWS/zQj6Q70GLUXmUqopjFeVSizOvMpNKrKA&#10;EXZQbSAgN+Lq/uqMbjW3AwzS+QQmeZ/7hQuR1GaBqKEIgy+P0Rl61dzH6IiGlE/8RH/hURp+WgAA&#10;gn1PrFFrWQ/zA/EKRvk3HwBYN3J52B3oxhD05P5hWm5n2rKZZh2BGN85rRxicCN2Lr09HfNm3uAf&#10;sqCs/Mmu6gBxIiQaWw0DFjvXNbJ59clcMYAXMkXj+ZD8OVi48PajKVKq5KI8JKwKyo0osHXFNs6H&#10;6AFxWFejH4qQGDnonLLQt8E4UjuLdEMvFVREhRl5CnykKzLNhIH3haC5I1NiB7coRINQmX6e/L/s&#10;57zgf3qMokGBwRXFCvcs7sd+Cjp78RftAYk1A/cvzWhPefojGHMbUSf7pUo6bXRlJsQGbs2ozhcO&#10;Umr7epSc7EIjaFKYGCuWAfyw6ogSajYgrGhhJvXugHiI1ZH22oJz0TyitFXBO23oZYI02IJnRkLt&#10;HWWEyzbgrFgz8cYAHBSMSTXgpXIRkYsNg+qecDXh+9Sjdsk5qjDq3r+ke4KZNksRwWX0yOFE8LRz&#10;PwX9E9w+qFoWJPKmA+qEBYlXgflIK1I25gSI/Dc/51zLl8oy9e5GLUubJwJpn3A7URpw0uL/ACC/&#10;T3LZN2NCWLHvXitnuR8Bw3JmUyWp7+pSjlLoSCwRZYoTegqvIUDE0TuFWPwUp5gxL96qVQF14SGU&#10;oTqSXogyBIVYfBGIgQWO4INIKc/UjQb1y3l9ljK5eiOx6nuVrTwHhhEAdgZZRguKMoy8e5aXPceY&#10;DFZgU5wRKIJomcpplinzUTRNGRi1VEBcCrums3vzpRZsR27kbk/MU5wUupMuTaExkctuUy3Esssb&#10;cqoEFNIVXlR8JR8JQA3qlEJSkG7XWBRpJeEURImH7U5vW9/4k1yL9To6e3ZmJPiRT5qN27Ozl7X2&#10;f3Vbhfsg3A7sI/OK/wDt6dUf+VDPpz3R+icWK9Uf+VZLVsCXFv8AlRuRuWcvF3/4EBqoRlHK1Gx3&#10;1iv/ALYd0f8AlWluT0wMBMPSP/KoT0tiMT/eEPlFDKbDRrgNnctMRct+i5fBvKf7zYqJMA/Z9FKf&#10;pxcncPonjAORuClHLsB9qI02rwqdxiylAjALBEMvKpDL7lggGRYUVSVhRF3QzY9HYoqKYrMAVQqc&#10;HLMrv3TrbfhIMLIP+9OvcF5di4pmTjYmzHFkwHiRBDLB0SU7KLgsiCq1Ujloi+1Rs2J5r5DDgp3b&#10;hJnIuX6GVCyBJouWcxMfyZ2Mg4GJqO1OGy9iZk5FVgsAsEwC8vt3KRKoEQwRxRqouPZlmEHB9tys&#10;X5WhnMQXaP0QhDEdSIboH7D9EGOBXhuFx1/IrJCcq0/Ft7VrdTK4fXgI5a75RB2PgSvDFu0JzHw9&#10;YRjPFExGwfNTl6Xh3v8AvUg2BU/AHA9tqkdpKYlQs2qzIPu6006FGYrEB9mC8AdNk27wvAfcU8jT&#10;tQAl7iqKWUUXlT5dnBBwo5QvGjEy44FFi/YVGyYmPK7ZBuz4fwjifgrOk0toR01uIjEDYAmCiwco&#10;SkswNCpgVq6hcIALbEQQiiwKDRUY5PEh4VIk1UpmQARFuVKq4ZycjoKdcOi7ctRfVac54jeB5vco&#10;QuFru0du9Pbg/ast+kn66di83uKYGvagwWZqIOpCOP70S1WRkfKA5R9Iv7cUSIUPEfVRt8vt+pMU&#10;xEa9rK1c5jphCG/MD8CjC35BQI5h705qVgh0OcFUrNKbB9xQ9KTyXqCD2xjUIZcChKeLhWOTG5+d&#10;ecAVrliZYs2Ed/QAqYJyKotA+9PGBD1RiY9atyArmXl+K/VCPl+dE4UoSicESywdMyZkBlXlRKx6&#10;MFXo7FDQ6KBFkVuXCPDCO/r3BWeW8utNaiKnbKW2R4lEANFDoZZSaAIscQocAmdO6iShTaiGTmgA&#10;qj6ZcMpxjMiJQo9FdPRRVXFYK5bnF4EENwNCuZcvnFhC4cv8pqPcnGCzHHoCj1rDasEUWQg/mp3r&#10;KC5RNuLhWrhixIB27e1RgJIOejHoFeiPWqGqyHBExFAo2mLSICAOARYrk9wGglMf/pTHRiqkIMPC&#10;3Yi0gS28K9K/lEhg7D4hS9KJI4VURkOO5P6Z7lKEYElxgHOKJvARLbafEI+nciZNQOE5gUQ7OvFb&#10;I7EcsXPAIvCSq6PQFio5QSvKe5CzprZhoo/1LpHhiNw3y3AKzy/l1nLEDxS/FM/xSO3q2IADBVwV&#10;Bt6BuqjvUo7EIAoP0AOhVGqZ6IgYI06LcxDzcFX9g1TcVo+cwgBGYyTPEVifiEHIWWMqMsUGwUX3&#10;phKrrErFMBRCeU0rgdnyQ9KEpEnYCVCV3STjhjEjdwUQNLOjfh4I+pAgLLmDjiqVTZSq0QqFiFHJ&#10;EyL7NijIxIPFZwyAzjvUJgEyejJxak3UVcMyzROK0eqfwxlLxbMCPn0ELFOnJQqiQUSuz6rNtQAQ&#10;mNlV5qlCRKYLrUiKiuKLo4rahjgtqxKhqtUJWeUA1kaSnwh9VZ0PLdKLemgMBtO87yUAn6QHRD1R&#10;IFHV0TizYcUG8zoB8Og70M2CCDDYgdiL4ImO9Z5R8UcOtVpVeaiZOI06BuXNLBg84QM48DGvvqF2&#10;IFhgsApU/YPRcAxIPwVuQG1QGwN8llBw60cV6jUNUESggy2KfUuCbYojLR1GZiGCMn3rUB6mMvbF&#10;RrT9y8ylR15UQKI1Ps/BR9vkqGh9tyAf27kWNfbgvTfFVQjvThFj7dyqaIqXWnZVFV5UKbFgrXM+&#10;c2/+3xhbP4txlw4KNuzbjCzEAACgDbggIFgyBPmWHSEHwUmG1HJDHFMMVVOigEwT7FInBEbFTAlG&#10;yIu5d0bYCJLMqYKIO5EuFljirtmWEokHqIZa/RyFbd2Q99Pd+2egBQ/hdRyjYszOqxYlAEVTDDoC&#10;JA2o+FTpRkNyqEH3hTk2AUpYBvkr4Eq5SsVijRUWOwURJTp0Bx6D0S6v2XZYI+FeVAyjVlHU6q0f&#10;8usyBO6UtkeraVG1CAAAYMjFtipEsKIGQqn2joJcABUqhLYokRd1EnB0QyYqiC2sqEOFi1UwlQog&#10;YOmEVIEPRGZByvii/lWKAy0RiaLF1lGJWomB4L8RMdeBVBReVeUrylOR0SQVthQyCjmFAU4DIU2D&#10;on19BYUovKgUC3X7diLDpG1XIAMSGV7TGYEsvwC1hJ8wmK8X61j0SxW1EnBkdyZNtR6JdfRLq/Zi&#10;aYLYi4WBWm0WltmV+5IRHb9FptBZiAY1kdpkfMVH9PZMgVC7fGV1Jj4giCjvZPKTy9qL0LIMbeLk&#10;MowdwylkxeigZ6c5QBXeoyahRagVUWdMCjWq4oPipP5tiJNe1ACJZScURhG2DJSjK3SqMZGqHUnZ&#10;UigSFojyLWWbXMrQkMtx2mDUVGFd6nzLXfY2q1PKxX1tKPXiBvkLeaUR1hTs37M4XoljGQMZA7iC&#10;xCwK2p26JBRcLTAxxmPj1Kg2oRZ03RLr6NiqylLcUzYKXQBsZN3Kc2oAp6KNxok4exVu8HGZt+09&#10;B9O4R1FMZyfrQeUllJ2BVUWCrH3J8gWCcxC8oUvCMF5QvKFgsFFjRlj70QTVabk3IOV6jW82vSEY&#10;WbMJXLkicGjEE9uA2laf7q/1J+3rvL7mqtf9vbueeIOJmB5ZcMQrdm1WDh/mrdwWmuAbVmhQDcpT&#10;tvlJ968QqhcFmTYe3BDPKo2IQiwPUFGMS8XVmVm0PQfxFkOX3yRajFs3FQv3tNK/ymXluwwjxk3z&#10;Q8VCVIHFkS9Ueh2RcBeEBVC8oWVgyBPV30XO+bxHh01sg02xxL71cMBQlZdywTFOAoazSXWlEqHK&#10;udakW9TcDRifLLreinf+6/syzY5zIU1ulAsXwTtMrYEbhGwTBB2rmH3P/pheP3N9qW80jZjER5hZ&#10;txq8rQ8N1hibbHgVf0es0s7OrtSMZwnExnCQoYyjIAxI2ghESgCG3L+jHuCuEWog9Q3hQuW7MYzb&#10;EBirRvATIkMarwhupec9GCl1rFGULhEWFHTCVUI5iHXiLqXgC8oTQDS4ISOPvV8w1UxADAS/epXz&#10;ZjK/jmIc9+KlC+TOIwEqgID0x3LihLKjVGfZ0YLBDwo7kT0T6lh0eVeVDwryqXNBbucs/wBOdNcA&#10;v66UCTdIxtaUFhcubDJ8sNpdgrOj+yPtOxb5qINc1d6Iuaq5JqyldkHBJ2Ryx2MrUNHaN2Nolokd&#10;r04OFKd7TC3ciWY0IamCEbUSYncCpxEnnE+IbQsgYElADFNfALK7ctWAJS2/RCLI2IyItAB6LTcy&#10;5ZLJroyjmlsIlH5I3JWrWosbRI41qoXtPGBuSg13TTY1O0A7Fd1/2jrbei5hN5z00pPbIFTkL+F/&#10;cruk1kGuwLE414SwMdyxCJGHQaFM9EEaJyDVQ2OtPyvlNiVy/ckASASIxcAyk2AFFL7d0ViPqWrL&#10;3pDCUyPHIn4LUcqu6IRuC5LLlFDD8J696lAhpPh+5Etgsz+LoloI2yb8sFHVRjehcgfDLKQB2qOg&#10;+7L1zWckLAb48exaHnPJ78bmhv2wQYSDgnY4NDvC1/3DyLTafkv+o9q2TDVWoCML8gHENVGIAkJH&#10;/qNnBqXXNfsn745Tc0fPNLIgiQIjci/huW5Gk7chWMh0XOz4hRbcrY/vD9mfX0FxVSgTUFWZf3ei&#10;XQJHBFixZXtOJ+KQZvYIiWJR/d9VwRcVUbRrMCtSs0I161kshrbPg9TtdD1kMkfeVghkxXBNKsCv&#10;L71OmxYrFeVeVUC/Vc1t3dN/pfyy5GWu1ADG8XcaWwTQzn+Mh8kXOK5T9rfanKrWi5BorUbdm1bA&#10;iIxiGq2JOJJqTUoRMXJqr1m7GJMhRxgr2p08JR10i1yQDQY402K/pIcqF3V+mQLhJcU2Alaq3zOO&#10;bSzlM2rlPKDgW3UCF2AIpjv6kJXCXGK8NQohw8jT96ERp5mT4gFut1qdLyW1dvcytG1nGQxEYGYB&#10;MZM0iNwWl5FetE3J2oxkAKiWV6K/a01mZtwkaEMWBbDeub625fuR0121GMIOQBIF+zrV3WW+dSeY&#10;GYZjUbABsA96uWOb6IajR5YPnHgOahfaT27V+u+2ucnRa+Qf0pkG3m3D8TcHV2/HlR1dmNc1jxU/&#10;lxHUpR5hor1iQNROEo17QssTVNKntwTEgFDMfEdijY5JyDVai4cMsC1cDmLR96/zz/ULndjlHJ4g&#10;SlmlGUhHcRRpdqOl+2eZWnmRmuOJ3bkt5k+B3Ba0cv5lG9qr9vy5gZMcA2yijr48vjDmMrYMbm3C&#10;oPUtXpZEGduZc7+P7lSpUZGJqW6NJzC7ZM7cJjDEVx4q3y3Xws3NXctiT5QC2xuLI27D/wCXSDgt&#10;v+a02q5Xq7lzkl0jPaJJDnbWgbGjK1fuQyzkA7jatfc5fy21a/1J0EJT0GqjERlKQBJ090gPO3cA&#10;YP5ZMRtXMeS830s7HNNJenau25BpQuQJjIEGuI7lKMh4So25F7e796tS0xy+IbAfijdvB5v1bFK3&#10;PyVRqsUSRVYKcdPJrBiGDAsdtcU+oL9jK1kj+HenZTcUZPsTTDllO3ZviNrdlB95VzUamBldiXdy&#10;G7BRPCLHtRCB9M95RxU5xByGXFDNH27kQ1UTbHtVTLHHj9Fh8UTIUZFwieghbFs6MV9r/YP27ZM+&#10;bc01cLMW/DEnxzPCEBKRfcvt3/Tr7V0kbfL9DZiJzbxXrxAN29MjzSnJ6nYwTcUIjy7T1JiNquPE&#10;nMrvpau9amRjAs3Yr3NdLzXVanX2nllmRlAdyQBwRNidwiQq52ihbcH2K5GECzsssgBbo7iihq56&#10;GN/S2rwEg+K1N8/bloXfRzOcpbhvB2qX6XQ2YEAhhHFsNi0N7n3MNNZtMxjOQBfYWOFFqNJyHRR/&#10;WQkSb0D4Zl3IDLTXOXxlG4CCDCrk7CNo3q3qOa6eEdPbIOcH+pH+EjYQVd1Oi0szYpliA0i3W1Hw&#10;dlo75uXrU4SBYywA6qOtNzDmF0fqoODWhbbIfPBc15Bz+ek1Oo0/hlL0Y3ITOBFubVY0LYFaT1OX&#10;aSMrxAJymEYvvwWrv8j0lnUSstn9GciYvUPHqWmt3PtuE7NwtGcpyYS2RLYPxXqcv+ydJb1EJmHi&#10;t5yCP70neO4spae1pLNrTj8NuIjHr8IGC5t9g64/o/t3l96kISc3gQ4nM7v7qtDTTJjCock13qGu&#10;1muvSzGLgk5eACjf1GmeMbBNGOzauYc+5dZjmF6Ui/4g+wq7AxInEsyF23Im+5x3bVcty2K9I2ZS&#10;sW2zMC1cCTsXK9Bqdb6ZlfEIydgIna+0bFbhfjnjlDSFX7Vb0k4PEDaFbjapaZAxHiZ1of8AVvke&#10;iMeSc8Pp6th4YayIpItQerHvkhFClVAtQIKfaj07H71lmAZh9zrPGId0RIeIH2CdBsVKexkZSlR2&#10;9qqUhIGvBTgDUjgsUKo+IIgyKDQC8NuLoykGPBVJRZ1tUfTFXXlREhRUJQdOF5V5V5V90/64870T&#10;2NKP0WgMhQ3JAS1FyLjGIywBGBMgmi5O5ZTBOQKol6rDEKQvRBizK/p5wiYBwxGINCCtRzXQ6QnT&#10;XpkiIFHOMYthvqjZjaMrsjQAbd3ZgtPZv6YjUXhHKANhxfbgtJa5ZyW5c0sSZ3bhLDMRh1bgtVqL&#10;HKzO1kIlbBabNvNFzPnWtvizodLIgiZAytjmNKDfgue67lvOY6vlkcsYGPkGUVA3sdu1XLhh4o1c&#10;YnrWn1RN2OotyaMWOWQYFzsID476KF3WyiBbc+FwKb95QucsGe2ZOSSXDbXxPwUY3Tlliahc5taP&#10;mU4Tug2xKP4YyFeorUWblq9+bIn1JDNEkl6UYPtUIXoiUiGDbDsV2xynTanWW7mQ6j03BhGJaMiR&#10;QjYxdX712k5gerbkGyy/iA2S4haXRWfWlpIwyiRc0OEifdvG9GQlbt6aNsznmLGAH4pF2Y7K9a1X&#10;MNFpf1NzVESM7XiiIswGO3tVmWp5RfsaAmpl4aDbtDK2dJqrR1piQ8ZxJBA/EVa5LLnNyfILFudw&#10;3IEgO7C1IvUl3bayhyPW6KxquQZZRlejDJctyDtnjIgEbC3WtaYQAGbAK7bgMAeuqFwRJM9y5/8A&#10;b3NoxGo1dh4O2zdxQ08LUhYjfPpzGADuDRcgv6mT3zZBNKe+qNzsUI5saBeF3X3N9h3rAlrtRpjd&#10;00m8UdTZedog9Ybi7LVaDXaedvWae7K3ciQXjOBMZRNNhBBQl6dPbgoiVvwkitcO5ehCIMOOKN7N&#10;4tyNAqhFxspv4PuRRxCYtgpSgATxRhK3DL2/VWpmVSpiJBDbVK3AAHO/tVMSPehKUz0zr7OiRgg4&#10;oiGqmbok6xRBqFIgKQatFUYIyIqOh8F7fVaHlehtmet1N6Fq3EVJnOQjEAdZX2H/AKfaW3EXtHoo&#10;Svyj+PU3B6l6R3kzkexghIGqBHagHqAsUwxZH0z4t6u5nLrXaDU6WNyRgcrioLYjcVpr+qt5I5zU&#10;CjPRcuvcxMI24DKCQNtH7Nq5j9nck5vpb2vzPAmcQLtzCdnM+V44t71HSWdSX9MC5ZgYygTIYGQw&#10;y8HLLX8l5ZqLmntX55rkrZMRLgWYlvep256uN2GVjOUhHKerhvVjlGv53ajelcInMnd7iocv0evj&#10;f09ytsw2jaDuCnordrJZuAhh8X61ez2JXJ2rmWQ/ii+PaPeEOZctvyOjuxDW5fhltY7BwwX3BpPv&#10;HSwjppasnTEf1JWcorMihq+Rq5RWquaSVprw8sjFyHw49a09rlemnf5Zcun1JuwhEVdsW4LLbjdu&#10;cy1QzyuA+m8RURFcAd9XqylejOULYiAW8RcUaRG/fvXLLem0k5kA5gAT4BtdnB4LSw0UJ1iIiQOa&#10;3LNU2r1vbE4PsXKdJf0MNLziOojch+mJjkMT4rbihgcTEjBfp5cuiT6bF4ioZa2P2vrMlvUQn6UH&#10;JNi9cLxIi7ygSavQYL7c5JfnP9dpL8LmvuyoLpgDSLUq4kR2Ln/3Hd5helZ1OaFuM5yEA5fyNlfd&#10;u3q+bhJkJMjK3al6RxKFzxZmoEedcs0s5R0ju2MswrHqaqhZuaYerL+LYfky5Rpoxb07cQQBgwY9&#10;jrNGkQVFpeFwokHELkF4FiJmq53rdPpMvJ+dk62yW8Oe4XvRHEXHkRszINEMrngHlPtiqmipgnKz&#10;SZhv2pstF5VI5diop71lfH3K3lNQpQzVUjMOD8V5VI5dnSzdBi2HRjsWKkCHdeVUFV5lWQVDVSAl&#10;sWKH5o7kGmFyrnPMbAvcg+3bR1t0GPhN6JaxE7CRcaTbQEAAyiMQgHxKllTFGqcBZpeYI37Mstg9&#10;r/Rae56Hqc+1GolGxLdJvETuAHvUpX+bG5GUCMoJGUSDMOoLUa6xrZxvZjKJcuDi+/tUtDf5pcnG&#10;wQc0iZHxEEuS70oud/cengDrYWgIE7LhoOveuZ865pzu9ON+Us4M5ZXO6L5Q2xgr0xcJkJGuBNcV&#10;y/lY5vZHOrdulmXmm+yL7dwFVG7qdKYWgGixyknaOI3nFar7X5NpoarnMMpv2K/lg7SdpO4dq0BE&#10;TbtCf5kJERlGW2AD1G7erVixKNvSwiBHMQG4OTjwUfUkG3kgU61c+zJcwNzXxuelK5l/KheIf084&#10;oZNiNj4r9Xb5fO9ZtAZfTBMjEnDKMQHd1OVixGzeIBEbkSYZiQahg5xdytRotQL1qVoReUA7uasN&#10;gfDGiu8w+4+YWbNm/MW9PcIaNyBOaBnUCE4yMomVN608+Ra21e57Npxhal6pznyRMYOWkdpZwvt3&#10;nP39o7Gm+479qRu27T5YxMj6YYktIwMc42HBar70hq5D7hGhNiEZmUrNKxlk8olsfErXcw+8jane&#10;/USuZbY2HY2JFF/kP23pzDl9uZjMs1Qdm5erptN+WDXj1b1prdyxL1LtepPLTD1DAsdy5vK9Ye5c&#10;vCTbgzK/rYadpmRBGwucVZIjQUOxXWiyFtyTGTN80AOC5RJsLvctJ95aS3m5lyO+LlBX0LrRux3s&#10;PDLsJRIkpVeiHhIT5lE56LBHolEjFGYujDcrsc21ZxVv7VqYSskZYAu+/sU4ilfbYjJ6OgdqlERx&#10;G9eZEunbol0PwWPRj0hOovg9UcrYIkRp1FAsQEfu7WWMvO/uS/8AqSZCo09vw2Y72IzEjeQVWlEG&#10;NUa0AVCpUq6aMqleJ8pKFMVcECwykA7Ad/yU+UXNPqNLy3lsp242ZxERKQNb0QfFLNg+DKMo2vNg&#10;4+QWlItF748H97qXN9bqjO3AwiMhoAxX3Hy+9zWOmuW4wvf3pCBdgMSDtYK/CzdzRzFiaPXFXH3r&#10;kGr5XG4NTZ1Fub4eWQJr1O60mrsXozkYB22Spmp1qf8AqHoOTQ/9yC9G3O9bjlmbZxM28wj3h1ym&#10;N7mOq0wlr7JtztSlEi4JjKSB5onCVC6+0rN21K5o9RrLI1E4TlblEiOaM3iRLLnAfYXUtHa+5Jc1&#10;+170WiLpzXNJJqiM3BMP4SXIWj12q18bHKLV6V380tK7duSM5zkZbc3lJ/CtFqtBrbd6GQAyhISD&#10;gMQ/Yr1m9bE3iVdgNCLtoeSjmIGDkOT2r7X5DqdJKWq1plIwILC2BWTbgWWs5De1E7GpN0y/UWox&#10;N7JHyCMpglhuB6lpPs27zfU855Br4TnM34GN3RytjwkFgDCZYNi9VIZvzMu3ar/LeS6UZLgOa64j&#10;kG3EuX4KWnEibcpHOWo+1acjSmOmgwdmc8FpwIAiPDBERtATLOtbCMAHPyV2Uo1eiACnmNGV6ebw&#10;wlj8U5wXJbYrAzduravuXlmptZ9LqtHK3OJrSYaneuffbWrifU0mpnDriC8SOBiQjHYsCnILIR2I&#10;I9DqbYspjipb1M18QanBEEdyBg7uN68US3apkxOC8pR8JWPQSOhiKrBBwsFh7lh7lQdEhBgWTXCG&#10;61lnCvUF9p/ZuktGV7mOvs2aByISkPUOGy2JHsXJ/tzl1iNvQ6DS27MAAwEYREXbeWc9aHRInBve&#10;jaltrwfahMMnDNuX25p/sr7hsaG3et3bko3LYuGfpM8XOAqDSquaP775/pP/AHHK/KMAJRgbkRsi&#10;CRXgKqcBbaIFOI7FP7r1WoOr0+smckQDAW4E4GVcxXLdDY0crls3YxnGIzGMZERl/su/YuXWtPpJ&#10;E2xERmQc4BqW4k7dgWu5nqtMbw0tiV0xiPFKMI5sgP4jTEutXzn/ADXNyuUZQhp4uIwsy/CQ7GYO&#10;Ozco6caeRu3rpjAAHxGrCIGPFsNqvaPVaeUbsCRKJxiRsUr+h01u7fv2zlzhp1/hOxl9vz/zAy+3&#10;ruqiL0JkSAhKTSAMnkDuYgOrmj1FrPoNVbBFQ8ZEbxtGJG1abmmojPWXbV+N17oeMTEuBAUAI6l9&#10;rfbI018crmZXLt2MM0ALQDQnKuSJOBZ3GK0+mt8vv3bWpEgM/hh4RmD9ZwKE9RK9ZuSmROMXiYmB&#10;IygbgQz7cVzPmt43hortm3btweXpiES+eUTQ3ScZD8NFESxUZGFHXNrfLIWLf3fDTmGn1NyGaVoO&#10;8ohqsRT3rVco00Rf1mgvelcMJNGUolpAFsXGGK+2hyH7l5ho+a2Jepe05MzCduNJxJbLlJO3sRnM&#10;ANRlONyAMSGYYq7f1embTCZIbE8Pqo6fT2hG2BgygDAtvQ8FMwV9gKn5K5Nqk+5HgVdj+LKWWuiA&#10;fDcIL8DVNlYAMuVxasXP9i19uTkShEBcj+9rGky6DmVn0rkwKetaFH4mFeKy7FXBAmVAsFTpqFKM&#10;MfciRl7/ANyMgbbfzfuVvMYVJwP7kJS9PL1/uX/cxBDbGNe5H0oMeoKUIMAsY9/7ls7/ANyEcsX6&#10;D+wP2x0XOeam0ZWOUcvuXYlqRu3CIQL7C2ZtqJNSR0cVLqRObwg97q5MbIuFrfuDn+sFrl1qGYk1&#10;JI2AYknYAtJc+29Rchzblt+U3ueCXpyGWcCCxaUWI4gL7c5l9u6Q6rmWk1UL1vPKcSPF4qghmGza&#10;rGvnKJvxiISI2SEQW961HItTcFrWGea1eZzCW5sGO5WPV0pmLdZ3pM85YtEbifkoRjpxGIAADbAG&#10;Wq0t63GVmVuQIlgQQxHcuc8s+37D8rhP1PEGOa68mDYh6Bc1l918uiNLG+bumu5BmtAhpCEjUHNU&#10;q9zDU6uE53CTL8oPmO13r9VP7g5RY9T7f09qMIAQyxi5L3Lkhgw7H61+ssT1dzlovRs3fSLxtzZ8&#10;8QOOK5HK5bueEkA3Ac04ikZl9pDOiCG6lGHMLOYj57waF1d1H2wPT5zp5idqOWMQcv4afxYLlOg+&#10;++QXLY1NmbZYmcI3DKguSFBgGOCt6bS2owsxADDevKChF6qG0h+DjcVP7j1Omv2b9zV/qJxsy9OM&#10;rjvmmAK/PatTzDlWgbW3h4pkB6UpRx1A1xTgoepF7e5D8ii8MWXlDIuAiQKlSZHcqii11oAC1Ob9&#10;p9sEbjuGWlhE+WIPvWg5dG4BcuTqN4FSufQt2DLW8uMdXabF7dJgD+9HFEvT4ocECcP2mQ6Ix2Oo&#10;lqIxJRAZ0DiEaIrGq8yxWKzDBVKDHop+xEDeuCrJf6k/eE7YbUauzpoy/u2o55AdtxAnHoopA4FD&#10;+E0UYSJOXwn26lr/ALV0c4R5nbvC5CUg4pWLjcdu5cw1vOeX+ldtxIzQgBCe+Tj4LT6HU3RZ5dJo&#10;2rkAwzjET2VX3Z9lcz5fku6ScL1q8GIuiUWMTukMoI3gp7sXl8EIxiGCNApieBBC033Bf01z/MbJ&#10;ABEpRgYguM8AcsyMQZAsv0+mtAAs5bE9SZhlXM/tvnmlF3lWqtmFyLkPHHEMQeIKuaDl32xp/wBP&#10;OeeWaOYykzOTJzhxVrQ8vsRt6W3ECMYhgAA1AFvPQBIOPehK5ZiZNtAoyAG5ExCzvVVwQllqiwqs&#10;shREZcSg0NiYoUXBMBRURbFMZNFW/SuPCQDgbSoCU6kBh2YLVagAsCA+5tilYtze1pbTdUjj7lre&#10;WyiDG9YnbLhw04mNR2r7h5FdjlnpdXdttwjMiPuboqf2WJWKeAcLyFH1aPgjIGimLcnnmCLonBf1&#10;E2eqkMpc9X7BXZ+3E8ViES4X2nqpwy3+ZXr+pI3iVwxiT/hiGQfFABZTvQdTyAGQchXtNKXmi7He&#10;FoudxaNuf5dw/B/gvuDlun0nqauViRjEYnKM3hapkQGG92WpH3jy+7pdPqLp9LNS5ANSQH4SJLUa&#10;PS6o39VOhnKs5NQGUtpEWCcossylRVoUxNVgEdyATJziguK60SdyGXBBz0OsUzI+EdFRRUwQ2Ksq&#10;Ih0YjqRc4Gu5a8Tdo32HADDqUtRqJ1EWHWcFf5zrJNIwM3wrKoWu5zfBlqdRckS+ID0HcrkZBxtX&#10;PTbt5dPrIQvx4mQyy7XFf2sEegiTrE96jmem8qQ2I2mox6CFRlsdY/sSHWuz9jFMFgU7FeVQtRj4&#10;pSER2kD5r/Tr7etwy/puT6YSGHjNqMp9uYlAk06O1BSaL09grcrgZph+o0+a1WivgEXIkx4lqEdS&#10;1Oi1cj6ulJiRxdsd25ACLEVQI6KhEupEVKcUcoElA9DDF070R8KAATMggxqqGiDdHBU/Zi+BTFRi&#10;AwUnNEWLgKUZFgVr9UZea69DsWj5Hpz/APw+3ITunY4Phj2suUfZXL7jGZj6jfw7HUYxbNCABO+i&#10;va13BJ7l9vfdOmsEG1euaeZH8JrEng4p1rFYrELzBSaRZ1iU71WKjlwZEksrMoEl5F26uC8Zo21S&#10;ujGo70z1T5Dl6l5V5Ua0/Yw6AXWKDVWCiT+x9jfb1qGaes5rprTb812L+5aaxCOWFu3CIHCMQAOx&#10;ljRFsVIE1dMaBElfqLYqKH4hguU87hORs2vBcjuO8rlvOrFw/oOYQGYjBw1TxVu/bPgmKJuKYkqk&#10;iycokDFFx4kQcQgCi6DYqoVQVVeZeHFVR3KvTRFMi46AdiJGKzZgwVyEZ13KeXHAr1LkmiQQtbpd&#10;DIy1U7mUAVYks53BXdbrLgOrkM9yWPiIoAeCv/cnMoPqbkyYP+GAwDcVp+U6eX5tyTU97qYlABrZ&#10;rupVfcn5We5E3L0C1QbcswbrAITt0HoP7B2BScvJEYdBQ61dY7FgmZGP7RqvMh4linf9j/Tizdhm&#10;s6W9c1UqP/QgZx/3gFKewksgGdM1FEjasEQcCpwMXcf2Fcy5HzG2DptQCHIwlgtR9tc4LarRXs1k&#10;n8VsmnxqFHT3iTGJ8B4bh1IgjBYVCYFAEqlGqsKolkAcVhVOESQiSKLw4OmT7EQek9L7OgdFSiNi&#10;Niy4kPaqMjJblqtVbgZenEk72CPMb9rNqLksxMscaAdSs8usT/8A4XbkJTb8RH4VN2jLKw6hgjzG&#10;/Am0Jkh+vFa25ANcMTADro6np79iM7V22RIHBpDxL7g5LOBH6fV3Ij+XMTH3EfsH9gVqq1Ut3SOt&#10;SHALFYobugf/ABPur7iuWs1rl/KCAdkZ3piP/C6gDu6AN6zZfEFwUhuFEbchhRW9aGD4dit/d3LI&#10;Su8005jE24AmUxIgNTaFy3mP3JYlZ1NwCYgX8MZVi77WNVGINGRYYp6IHahu9sOgjaiyYjanLsmA&#10;Qd2WNehiqJtiDrij0BVw6CWqmdZbRLqUy5KMZUKLY8VrNJfiDC5bMD1EMrnJiPzITI7DgR1hQE4/&#10;mmpfFWeWaEPp4nxt7bFaiwictfmuV8mtXM1hwZAbW3qdmAZgFp+b2rYFnmOljMkYZ7ZySbrx/Yw6&#10;HTBnVo5sI/NYoluiqjIRxQqw3LBCiiWD9nQP/if6k/dk4f8A3OvtWI8Y2rcjMf7RBQZ2QpRAg1Rj&#10;tClE0iKqT4/JZ4yorkxW7bGYdile1AErcJRkYkA4SBOzgtNf00ANPO1CUQKBjEIB1XFEiIIdYkHj&#10;ggYl3TSTs6dgxXkohF6JugdFegvghWiaSx/YfYgGWVqqgqqstilQOFcLOW96HMzEPIZTxI2q1o9P&#10;/Wn4aK5rdRZ/MIdzxqhpLFLzNRXZ3BmlAAAnY+5QtS88pAd1VoPuO1bB1PLtaIyO0Wr4ZuoSr1/t&#10;GRRZ/Z05xFEyPQ7sXCjJCAWKxQPt8Vgm6HIXlWCwWCwWCwWCwC+375s5Lmv1V/UkkM4nICPY0aLF&#10;F8AgF6j7arNGsSNilEsVMgCqu6ec/FUNitT9pl5XL+piLY/uTk57AFo9DE/0rcYP1DFVLheGXhTE&#10;1VcF6aGYHL8EZRkKIJ0E7pxgsVVEA+FVwXYqs3wXmCx6HCzKVXZMyxoiNqLlOUWCul2BBqoRuSzT&#10;lJoutPzDVkiGZw/y+ahYsTBuAAAcVf5xqZGNCQ+7tWp1k4sbkiR1bFotJEuwJIC+9vtu9Yed3STl&#10;DhctjNDtoVK3ODTiWI3EUIWK8UVMRlR15yvDcLF0c8QVEWQwavWsaKRmAQnyBDwDEIZcUTGRTyqV&#10;4ZME2z/4ohAeM0HWaBf6d/b9q3ljp+V2HH96UBOXvkipFHei6namepSkUICVGqhq4Boln3OvsXn3&#10;NbkYaS9dlblPECRHhfqJxUZQuicJBwRUEGoqqlZicU7ZiFEenFiss7Yze2CpSSpKhURTBM4dVw6H&#10;JoiQnPQyoq4oHZ0MMWVSsaoFqIjF07MgdqeiLSCuSE2AVy3OfiYqxZMvybFZDd1oQtFpnAshzXmO&#10;Y2T5QTRt7K3yvRltVNgw3K3KcWmI17qrXa+YeIkRDq+S1EdTB7GcxkOBDH4r7x+3xBrEdVK7b/8A&#10;TvfmRbgMxHYiAEyce3uWCYnx1p7BH2+SJMl5lFl5aJmWXYiSKI+29Do2I5Y+HqXl9y8bZupbEXWB&#10;QZfuXh83UvL7kHFOpfZf2/AAnV8001s0PlN2Jl/ugrS6CyPyrFqFuPVGIj8Ai7uVJwnKJdep+MIg&#10;lpMrjGoPcuYTgc16ECY9YDrkfKbcCL2nvm5KQD5RFge8rTaDURJlEAOS9AGCBAWVnk6JIdCQDIGP&#10;cpEhmTkOgWdBmTblRNiUE29VQAFVUrCiwoiuzoqehwcE5RqpPNSINVOOdVm0ga+25a6cbj35yx3D&#10;d1K165e0JA13KPpgCMYhhh3KXMdTaJL0HU1UdJbfPcGUNsUJXB4iCS+Nd61V6Qe2L5p24fNfZH+o&#10;Ni0Ba12mOlvEBvzLNbZJ3yjKX+ypuYt1ImRHcogFYoErb3oiOHRGu1Ap0HfvRZNDBPI9H4UAWfsW&#10;A931TjK3Yvwqje3atnt2pqe3avwoE5W7FgPd9UQAH7Pqv9OtPKz6lnTX56iQAeluEqngDIKTjEoI&#10;xKNdixWZ6p0dVbBceYfNXYyLCUT7wvum9ID9TDVShX+F3ooyiAokGrIznWR9mUWFVTBUNUalMmAq&#10;neixqsQgcyANUCVU06SxWKElRVKcFFijXoYGpUnNGUiEbkxU70Lo8MHrxdX5YxNz3e2KtSYAU3K3&#10;AF4PhXBZ5BiykXkbMJMFqb12TSjZLHiyF+4fPIy9651d0lg3OYcsNvW22xEbTi43DJIk9SzDaF2o&#10;dXQH6Ciodar0FHpbYvIO8omMRl61gO9MbUT2lf0Y95VbMe8r+jHvKL2oim8ryDvRyxD9aw96i4DP&#10;vK+9/uiVmPpcu5XG0JYtLUTqBxy21JsHogUJA4IjFZfwpjgrkQXCNqeGBQtRl+TLDcvuSxZ1Dznd&#10;iTEVApUn5KIjOgUMxpEe8pjggU6DKqNaqhTZlVO7ob0AMEXNUQ6cYrFUnRMSWTZugscF50PEiylR&#10;wiRQKQJqyOU0RsxJiQDs+CvG/dJDd25S1c62oyxO1WrNotEkYK3Odw52HYhpbMvzMENRdl4pF8GV&#10;jkVgnNdkNu5WoGLUA49i1/ItXES02p0tyxIYvG5ExI7QV91/aess5b+g116yQXFIzLU6mTmTJsyN&#10;UB0CtOgVw6GI6CNioVisV5lEGVV5vbuWPt3Lze3cvMvN7dy83t3Lze3cmf27lj7dyd6+3Bff/wB3&#10;ytNd13No2BLfbsWomn+OclL+F12IptqJKaQxRB8yMxJi+zdxX3Fzbl1mM+a6PTyuWhvMYksWq29f&#10;c3K+f6yd7W8wl6gMpYTJaQAOwUAAwQkaRFFOb1MqdSxVDTooipAYLzAdqqalAj96GUrFY1XHoqaq&#10;pqqSZ02dYnFYpnoFU+9DxuRxwR8TBqKTFqK7K7MZa96MiTl3qfpRJk2Gx+KkZXM0tp4q5HO2Y78V&#10;btWmjAHAb/mtPMx8APtircBiQhclmMcVK5cPiAJDK9zPVVYnK+wcELL0G3epwB8Q3bFc+4NNpjDR&#10;c70cL+ZvDK7DwXC+GYmp27SgisenCnQT0UNeivTxXlU8uD/sHgqgowhAxIrVYh0CS4WBUzwX+nE5&#10;2zHV8xF/Vzo1Lt2Rge2GVligCgYlAgKTlcUZbQnAqvvDm/ONSI6CzpbsWLeOcomMLYG0ykWAC+zZ&#10;6oiNjXaidvgDJ5R94oowgS5IA7VabyoF6oVDIUonJRc0V1jWiahLoRCJzVRaVV5qIDPgi00/qMV4&#10;bhyoNd2IPM4ItL6qL3DxoqleenuT5k7qFSG271IZnkVllQlymMn8R24VV+dyRyk0REAy02jB/JbM&#10;RxKtxbwsCFaynx7foVZiHI3Jph5s78ENNa/oiTBZW8TVKMot9VcBBcYrlf3lp7URreR66MjJqmxq&#10;DkmH3Rl4kzo/sZdqFVUqvRgiiqBOywPvWYu5WJWJWJUnKcH24rMcSsSsSyxKs6aDmdycYDrkQB8V&#10;/pn9swi36PkmktkbBONmGduuTlFGiMTinBUpAUWNXRIZmUoCgAK+3ftC3rJx5H6EtRK0D4Z3TIAS&#10;lvIGD0C+1PuSzPLc0WvsXX4RuDN/uuuS8yDEX9NbuOKjxxEnHehF0HxT7E/QSDRGrAxUyZOSiXTS&#10;NfenEvEjWqd9qFVIuGWxNt2pnwRBNWVMFJyi80HkFii5oiM3iB+KB/CHUyZeEoRuHHAfBX9XqZiG&#10;ntQMpykWEYjEk7gEdVpbsbmnuECBFQY7COCtGUvFGhKhKIeAZ34/FQvFjebYhbjIgcCo3TEEkqZk&#10;cVJgAtQMrxFCv9VuW3Q4lyy5KLjyygxHcQnR6K9A6lFD9jHoLYrHomBgCsU4TKoftRz7VCNrzA17&#10;uhh8Vs71/px9uRhm/Wc60lsjGhuxenUrOntxAt24RiANmWIDJ9qFFKQTbSEWJopAKuOKukDAb1z+&#10;zYmDo+WRjpYkVBlGsz3n3JrWPcv9NedXrma9DQR09wkv+bYOSQPYyFHKjBi/WhHYn2osEQ6tTIO5&#10;eGSLGpTmpfFFiqErMS8UPE6GYISQL0KqU+5ZiaomcjiiM1BtWL1VJDsUpGTllIip47EIQkK0WWRc&#10;9aLlyKBvkofamjvGHN+cTaTUMdPD+pxaR8K0un1EzK3prhgCa+EMw7HooEkGLjvO9WiQ0W2YqMYv&#10;lZWw1SXdEGQJFUwLtsWcxZ1zDUXScsqCmDbR3r761F65D9brNMdNagTWUrvhB30rRYolDd0FlE7A&#10;EHXhqqdBXFYI0wRD16Mz4rFYjFYoVWKxWKFV5l/pXpzAThptRd1J3fkW5TBPaAgQAEVlTnBGQ8qk&#10;HojvTEsFz3mM55bWk0t27In+5CUh7wAucc81Xi1Gr1Ny6T/PInfuIVjJFiSfc3Ffc/2zeuEnl3Nj&#10;KI3Q1EcxpsrFepCVRsRzSIlwUHuh0Y51U+FECjIgSdqjsRAwOKYy8SIBADoxMqIsV2ImQovM4TSn&#10;RkcQFiaKTGu9Ev4luHFDfs/eqSDFElysknzEe1UwJj7UUwTQbOtCZoQr9/U3BCxAGUpGgERUk/Fc&#10;45tZuZuVac/p9ONnp26ZuuZqVYvkNO5qZy4kUHyQEd4QlmqMEBIPLFCQx+CNu1Kpo29G5dBzHFZN&#10;LYkQSKtT349ilDXawS1pEjGAZzLizsNgdch5BfumGmNyV82xImIApAEYY16aBD9g9L/sSLUC8wRE&#10;QTFYFeUrylQyhU+CoPcsPcgMhPUF/RkF9w89u2Dk5ZyO5IEjCV6cbdOLEoLBTiTUJiaIwcMpRMv7&#10;FJkQ9I7dy+4LOmuxGq5jKGlA/E0zmkeyMW6igMrMrQArEn3r/Ufkgm1m5orF8R3yjdEH7iUBOgKf&#10;Angg0qIGUjl3IhyyMiQ27ghJi+CnbcgvTtW9FsQsaBDeUdyrg3vWYBwgxq6LyqyFSAi25YlUwTGh&#10;VDtVCaqsgQVckR4WUs5eRxTA+JavQ6K9l5nzOf6eJGMbZBM5cC3hfimYrlEbcvLmB68xKt3JGpYo&#10;XJncolxlHxXoWA8huUL12wbdkGkpU+NSib94Tux2b1qNDyaAF8wIBFC+Cvcw1t2ea5IuJEkv24LX&#10;8tuSJlZ0lhv8UMxZYI0WCHSOjEMg5AXmCAdyUAywKy+mfn+w1FsUXOG5bUDEGqwUTl3oEgr/AFo+&#10;57lupOl00ZHiJXCMN8QreYUypwswUidiyTDFZx5WVw5hkPYpyEh1D2qvtj7RtXnjahLU3ADR5+GD&#10;8QInvRUqqHLhJv1/LNRDrlbHqR94QzVOB4kIZQ+5ZnIY4YoCvt8l4RRBsVLOC6tXBiQx7ETt96j7&#10;+G9NGoXigXRJgXKwRAiXwQ8BYJ5RLpwKI0cIkQoqVPtRAGBcJhgnzGu9MZUURGpPapSJqpyMokxO&#10;K+0OWiT5bVyeO8gD4HoPI+aXsvLNXIZJE0t3cB1CeB7FYt3JAxDB/wB6ti3Ij4ncoE3BZ05ZzOg7&#10;Bi/co3JQOo1LO88Af7oRECREYAfBenI+I+1Sv1V2Alei5Dmjp5W2zEO2Brh1q3qjbaOq5Xp5Df4B&#10;kTU/+CwwQwUTToj1/NRVFRYJm2LYpnBmWJUonYF5KIeGqALt1L7010LXh1fO/NT/AKNtv/EoA7kM&#10;oovKniiIxLjapQvglTEIOCVOEgQATs9mX3nr7szK3Z1J08OELPgw4kP2oqTr/THWwuZRPmEbJ4i6&#10;MhHa6GWDxHs6idqknCpGioEIyg5WnnCAzumABBVVECOCGYFCiIIonJYhSzAKLAMUWwxROxYURmBR&#10;Bi5RMQyqEJSDInL+9XXiQQpPRwpaG2XhoNNC0T/eLzP/ABAIOUJRfMC44LlfPOeWJWLEoCMZzpK4&#10;IFs8ImpEtksCox01nPcFM02JfhsCHqH968UscBtqgLdqWU4H5oyzETIT6fNPgPqja1mjcYgtXrX+&#10;nXN7OnaF3QXbJLYyt3HD/wCFeUVUg23owWC4rBYLBANREUdOwRUetQi4xNV5fbvUPbb1ot7e9Es1&#10;T7Yona/ttQiBU19sVQIxAdoqMSjdbB/fTo0epZhe5vrJknBngK9yEJ6iOYUavxUfSvRlDr9ylGhK&#10;O9ShciTIbApfqAYy6nUzZvxytg4fhRRMYsS7jgy+/wDRnG3zfUj/APVk3QF9ic5djpubaa5/s3Ar&#10;VyMgBOIl3h+9RINRsTAe9MRUqLGgTHasVbuA4SHvRcVReoRzD9yEas6BbAqmCLLFByvLRVNEQCsc&#10;OhgETMOXUyI0ZAyDqREA4UpRjwX3hI1kdbMHspt4BYL7b+1dTH/srlw3LoO23aBnKP8AiYRPArTa&#10;HTab09HatiFuEQ0YQiGAiBQINYll4hAxiBF1Eytm5cLbHAUJXbYYbPkhEZYgdQRF3WWoT3OHV+3K&#10;96kzE5RFi/avsPmumtmJhrr0QKO0rYNd1UB6ZfsUj6Zx3hVtHvinMT7l5T7vqnyl+xMYn3KQMTQc&#10;EPB8PqvTuR8LE7PqnIp7cUJmAp7b15fbvUQI0f22q34Bt+HWsKq2SKOg8VK2SBR+/otGIcgFce1T&#10;uGLRNEIjDsUpNVwqL7TlING9qdVI8Qbgw7kI5H47UPSuytTbEFkbdnWW7sRslj3r87SS4mJzAfNR&#10;/W2x6394N3urkrcct7fEj2Kva7l2aekgHzR80esBG39w6qEdMSPzJkRbe77V97830F2M9HqeYXZx&#10;kKgiUiXCoguVXCaR1Vo91yK0MoSGSdmBDYeUFRnIEh1ESiWUcWRACD4BGKOUuHCkNyYlMyBGKy4M&#10;iWRcrwiiIOKLhM1VQImYoiyBkKIjapRAosoGCuE7lG2R+WCvvOUi2bX3JChwPtiqj4r7a+4dLf8A&#10;TlaviMjVslwGEn4MVZ9XK4iB/ZwVvV6jVfkyAMRFhQ70LduyZnefihHTxjEMjK1qCJNREG/cyPRi&#10;hPW6jUEkHaVNtHIkb3Nd6+zDfMfTOuuAA0k/pDHqFAvKPbsTiIqvKPbsXp5R7vovIO8fReQe5eUd&#10;4+ifKK8QmyjvCazEZ34fRUHwWVsVggdit1DV3blUB0cpbqQEpkjrWbEME/pR7v3Kee1FzhT9y8Ib&#10;qomnIkcSnyB+pECRyo1X+mknLSjfP/6pVMU05GqJjdlGW8FS9HmFyIPGinPTztXrY2TiCT9V/wBx&#10;9v0GBsyIL9W34I2r1i5EmLSt3RjwGz6qHPvtbVS0nOeX27lyenJIs34M8mamcNSjbFKMnEgWPZRY&#10;nohc/hkD3EFfZHOBF/1HK9NInbW1H4qMMqjlABGKLhPtRGw9F2TBmRYMmBogUSUfejEKidkRtRom&#10;dAyPt1o7QgWomC4IyKlJTANWTTqTLEL7w0krcCY6yVSA9QDtL7UcsY9w+qjKFsEncBRu1cl5rGJH&#10;qWIkvtIoStLakJSDAe3BQu3Iena3n6ISuXBmpigDeCMpXgw6k/rRYbFEQIqvsTksJCV3PeukMP4c&#10;o3Joxbs/ehcN6bGrOfqoj1i/X+9SIulmG1D8w96iDM4b0Kq3vcrFDxbF5kbjvlqvJ7v3oDJTq/eo&#10;4Zl5ionoYivQ8Vj0Mj0f6XRGyzc//aydHcmCJLBGMpCqOWYRIuB0Y6vTxnJjVqjitRKGmMuX34St&#10;kbBmBBPvX3RyKYY6XXXYD+UTOX3Mj0HqX+m2puXHuw00rX/5V2cAD1CICzRuB6UdA5h1JhIMniXR&#10;DqId1K0BsQLlmDsi2CYBECoRjE47kJOyKDhVCdAkdARYUTOGWUNmRDURtxLh1OYFWQEqF195WgaS&#10;vRl3wimdcq+3dKH1ervwtxOLOfFI8Ihyepcl+3pF7GgsQhHKWJYVlMjeXWTQ6UGYG0ue8oiwGG5R&#10;uEyI2Yt3J5Fj81KM6Ae9Z5XnI4qMZyqHb6K7yoXAbfLNLCzSvil45dowTkAnqUsn9N6dSJCyE7kO&#10;tRrs4715vqoh9vFecp85XnKtxuSe2TVYR7v3o5RF23d21E5qheVGMSwC8yzTDleVeEU/YqKLBfYl&#10;qRBjYu6i11ZLhLe9P0VCfIHUc0QzrLatVX6jWXwIM7fVXOV2tCL9ogucrgOvvrS3tGYWrt+N227h&#10;4ThEgjeH2rwW/eUf0xMMuLMfiU0rpJ6h9VyDRTDz02s1NvvuGf8A4gjCuNEDV1GRFUCQWRJQJDKg&#10;qpHAOf3LiuCAA8SfYnTxC2o16HaiL4KmCZEOjM4IvsCI2OpSZXiQaBcxvXXP6izbm56m3HciRJh7&#10;f3V9mw0Uc+olfMIipJM4SFKY7lahqJPzG5EGb4inlfgom7F1GfojPvQEYsAiNiIMqBThDyALX6/W&#10;TEbFizO452CAzE9wdfeP3ROTjV8wuzj/AC5yIgdgVJsjbjfOUU2fRF7hPd9FnuQe5vqj6RantsRl&#10;ck5CaJooR014iQxYCo7UPUvEnqH1RvXi8HArx6ivKPejGMQ561QbE4OCnL1j103jh0FcFT9h1xXH&#10;o+8/9Pr13/v+Wa79TbiT/wBHUBpEDcJgA8SgGZBVQqny4DbQKMdDGBv7XNFm1+oeBNYg06m3I+lY&#10;ejUFetcm+6vtK3prf3ZorUrVy3dn6Q1Fh80GnhniXZ8QW2K5yH7x5Pc0PNIB8lx6xfzQOEonYRRW&#10;jogCZE5mrhhij4a9QX3Dp7nk0/Np5eGa1bJCi1FEM0gFHwtIoeFbiShXxOg4VxhjJZQOiooqpgqI&#10;J3TBOcSg5cosaLHYi2IWYvUqQiFP1Ih9inE4KcS4BHevtr72tWZS5XdtmxckAWhOPii5GAkCWJ2h&#10;N6gbrK1X+uX3LozIW5Ss8thIUMsLmpr/AA+SBG0yQu3pPV/7EBCIBTbVFFzVTLq5aoxK+8OYQuCO&#10;v11n9FYqxNy+8S3Vbzlxgqyc7UfEFOYOJdYr0wU5BWVsaqiBsxJfFN6Z7ghZmCBQ4DYsVbzGjo9S&#10;krk9v7wvKFGcnzFYllR+iIkcVWRbrCE7JLvV1RnQjIDKd2OC/LhXiCvtLW6+Yh9u81l+g1XmEct8&#10;tbmdn5dzLJzuUDGQMN4wL4NvWCbapZbhHUm9aRJ4qIhq5gIiOukW96AuseIUdPqon05Y0r37Fyj/&#10;AFB+07V3W6TQ6Q2b+ntub0Ig5vVhEVnFh4gKjYFOAc3HaQm5MSNjGoL4o5oR7l96mIaH+bBv/wAq&#10;DqIZ5fDqUY5HLDYncv71gUAU7ICR/CjKJoao7k70XBBCmCJPQQycUR2oiUqoigkvCXonlgSqFEDz&#10;FXbccXWKzmvBc8+1dXooXBrNNOEcwBMJmJyTG6QOBC5X/pKLN2POb3NRpJCrgCbSl1ZASuRfbvK9&#10;PG3yrl2mhp7cQGeMAAZEfxSIMpHeSmAoqlnWLlEQZNKLEqRVwfiX+n/2THUnNZ9bU3YA7ZZYwccB&#10;mZeaXeEay7wr2mkB6UJMN7L1LZObixTyFepAz9ysCHlMDu3rxkvwWa00jLHMxHYq24N1JssW4AJ6&#10;MoszunJD+3FHxYqVvMckup9h+SxQi+HRh0QNvAYqroiQohHJUqM8mCJnDw9itXLYEb0ZCUSGcEFw&#10;R1FfafPbuoEubaayNLqht9ayBAzO4zAE2/vIl3ZVxXBMEzpmDpwPC6GaAIfqUrmkBBFf3dS5n/qd&#10;9hct9L7l00Td12mtho6m3jO9bgKC5AVkB5g5xCc3CtLqtRbMdRzLXXr4cMclLcTxByOChlZk5Uet&#10;PKIdZgGTOFmOKgWbFAAqqpgUAyZA9BogvCFUIjanZEgeF0C6LBSncqHCiQWkgJ09tithmcDHErRf&#10;6vcts+nr7Whum5aZxO9MZY3gcIyjg3arRuRMZbU5K4hNmTnBEgMvNUhX9RdkBEOSTwwX3Fr7mo9S&#10;zpxGzAigaNaDtXl9u5M3t3K/cY1mfbBZQDRPkr7cE0QfbsVuWWoDe1E2WvtwQERULyqsaIuPbuRM&#10;o1ZYlDF1Hwl/bgvJTrUTlqhltugY2aO2ITm2R3fVag6i7lLhgzvTrR/OcdX70xuMANx+qi88zcCE&#10;IC0M29z9EctsN1oeGr7/ANy5r/phzTUCHL+dW/U0+Y+Eaq0Kiu27bp/gWUPs7dxVTXp8R2Kp2qWU&#10;0RbBShViEbFyIMSCJA4GJBBB3ggsetT5L9v6aQ+2OfaiN7RszQ9Wf5trrhIk9RX27yG1HJHS6W3b&#10;iMGhCAALbM2J3kuhHMVAYmiBI2pyFIBVjVUGCtxIwKJZBg3RwVEE+xMOgklGIKkw2oOEwgHq6eOK&#10;aWKlFsdyI3e1OtPIEwp7tigNgG7YtTzS5BrGQRiT+IO56whGIRH4XQJxXjkXRAlTepAEOylG0Kup&#10;aUTbVXgTjUCIzHsOC5xzKcPHe1E5CuwyLe5kPy/ivJ7yrgEQC/FAZQe9Z/TAfiVSIB7UImALjihE&#10;Bu/6oEHMSer5rye3evU9J9jPvRbTt2qQNgd5X9L4on0qjiUJfpKj+8nDsR3IxlEshGQYdqFmURmF&#10;cUAwbs+itnTigBdPWqOWpZF9ig+DGvYsCpHgvt/7t5RclHmXLtXbvwIoSbcgTHqlF4ngV9tfffJ7&#10;olouY6S1dYF8kzFpwPGM8wIxFF1FBEA+JMQ4RMogBFpUTiS4P70S7Fco5jzXl9q5zDQXZTsXTEGU&#10;DINLvGG5XtGBQXMhq1I0DDqCs5T429utGUhuQD1WKO5CJFVLcpkOg6wqjRyhRF8FwXEodSKFaJkZ&#10;PVeFygU+CG0In27lHKS79iiTV8VZ0scZyAoo2ohoRAACACJJ2IeKinI1CIFxk4WecgI7fbgvu/nc&#10;buXT6fTytW60zHw0/mLriF5gvMs741WIWTMKLFRKzbF4lgsoWIWKwQ3LzBNIGm5lIRtyzPuH1RFs&#10;t10T36z/ALu5FoTVyJtzJk3uTQtyA4hTlcDxIYN18Qn9P3fuUWiAWOP9iaRi3twUogDM3tsX4fbs&#10;XOP9Fud6mJ0882r5eCfxf9ewOBH5gGxiiQXi9N4A2dmCy4hZtoTlYIxIopR2Jo4IgBRBi4eq/wA9&#10;5VYAvwIM4jaHfMANu/grIYi41X3oASqGQCDoImqJ3osnqjVMiWqgAKolqLMqI1qssQgSaLK9EwFF&#10;XAou/Q706BLYFYsQiTkiZfIPuVA7JwKphtCzYIieBRGxCq1upMmnKBjHrK5ToszanW64ZqscsBmN&#10;OKqS/D+1MM2Ko6ED5o02fVUwUoEScAYNuQyv7dqjGeYuNn9qAMJv2fVDJGYI3t9VgfbtTtL27VhL&#10;27UHEm2+zrNHMBx/tQBMifbisD7dqo6jIxckLylFxR0M0a9iHhHuWAp1Jqe5bPcpXINmBG7asUa7&#10;Fivt77x5NelDmHL9VC7Fi2YRIzQP92cXBG0Ffb33lyaWbQa/TQug7pEeKEt0oyeJ4hORVSiyFEdy&#10;DYI0ROJTEpwaIxnFwQxU9ZowToZSchnyv8n7llfEBA7E7J+ghFA0r0MvCjRFl4RRPvVSnaqDYp/Z&#10;kxCkNyyA+9EE+PcspiUGLH4qpYLX3paKOp19w5YwlQAR/eVHT/cvINRYm/ntjNFurcFC99v/AHLp&#10;7l0425Sy3Ad2Us56kDHAintuRzsx3LNGTkKRAfgv6ea2FpeUwl+XZGabbzQAr7O5PbuA5NLO7KL+&#10;UyllHeFgHQ607q8Iktn4rb70Zl6gb1SiMp4joPQ7LAKZGLLH4qNdvzWAWz3/AFUYmdRwKfP7ij+Z&#10;XqK8FzggJTqcPZkJW4uDtcIgRw4hVHvCyT8h6l5VORGxedP6nuXPf9E+ba/NIROq0EZFnD/n2ovu&#10;JEwBi53KIkQ/BSMcVXFEbEWwRJPUjuT7FQIm7QOpWIwEt74dSjIS/wCzuSBA/hO3sVucD4DgnBFV&#10;QootgqlSEgqhYIFqP3Il0HKYpsQmdFOcV4dqLyoExlRHL2daAI8ajmw3LwmjrVau/PKIwPc2K1ev&#10;uSd5HLuEcB2tjxRJNVG9pdRO1fiXjKJykEbQYsrGj57fPMeWW6NIfmtuEnqOxW9TotdC3zGQ8ViR&#10;AlAtgScexXJxuAkmh2fvX5u/zDDt3Kd4VtxiT3LmuuuyYXLjdxYNuXONIJCUNJprFqmw5Hl71giA&#10;aoZYIXLsamv78VkBeXapWyWmAKVTCe3ipDNtXmRETXoLB6pjBRhIUJWWcg/UU9uT96EfT8R4hf2I&#10;E+bocFEvRPKWCLGjK5EnAcESD8Ez/BYoRfFYrFfbP31yLUGPMOW6uF0AHzwB/MtneJwMokcV9tfe&#10;vJNTG7yvmekt3o5S5gZh5RJ3xk8T1JjgmAYlMDtTkshtRJFSgychUlRS1vPea2rJApEkZ5cIxR0v&#10;JdAYctdjIj8w8QDsOK09qV0G7ECu8bxx3jegQWElFzs9u9ODt6PCp1wJRcojaiBJEE0RAkAsKBM9&#10;CVUqpogSKoknwo7kXKc0ARkDR6KLxOOKzTLIck0l6TyHiY4VqP8AF8FJpnKU21EoO6hrNBrJ2dRE&#10;5hKJIw3t81DQ/dWg/VaMEDPGfjAVrV8l10ZSMAZW5EZonbGW8jatZqbIGcWpMN5w+KuTvQMb0iSe&#10;slx3L7/10pkvzG5AdUDlHw6HKDSopRjLAoV8KNx8R8FQqIju6C/QWLFFzRGQIovN8ESDULNs7F47&#10;kR1llMRm44Gi8xRBnWvtiqSBVoW4kjawWUmpG10ZEEBk4xTmi8wWYyDBf1PevNTrXlK+4f8AQ7n2&#10;sY2c2s0GY1yGmotRepy+eMcAAaJwXCYrw7dqJIOCwQEhVUU9TqtRC1p4B5SkWAG/ctVyb7Ftx1fN&#10;6xleL+lb2PH+KXUp835/zK5f1cnYSJNsPtAGCiTKoaqtGE/ycz0NRxCs3PVHq73xH1QINCokEOEC&#10;6LUV3+ZVQJ3p3qiHQcM6dROxVTZVXFEkuUS6k2PFM+KMi2IorZarrU6i9MCYfaH4MMcaLU6zUSJv&#10;3C5BPGnuVVWVU2xO+KMjgAhagAQ+xWdZyrmFzT6uIDGBI7wKHtVvkf3Lds3dLnDXoxIuEDZICjcV&#10;G/bvwNwwBoRRq17Av9S9HprcvQhze+1Dtk6/py7ih7fNUNPbiiWJJ60TOMsOKAAPt2otCXcfqnlb&#10;lTgV5JdxXkPcvKfeiSCz8UWdMQW93QyyZgyHBRFMFsWVtiw+K4LBZTs6D0GOwhBgMEEWGC+0f9Qu&#10;S3CNXy3WQnKOy5aJAu25b4ygSCuRfeHIr0bvKOYaa3ehKOH5kRIdzsdxBBVFgGQCBY9mKNcMeC9D&#10;V62Op5yQcuntESmTszEUiN6uWL2oOh5K5y6e0Sx2fmSFSG2YOgJGo9qfvWKEZF4IRhNpKOps3CbI&#10;FYvTrA3q1I3hC/IChNHbDr4J4yDFACpRIDq6Wq6dPsRG1Eh2KYmvwVBVSIqExCxQAKITDEpyqChU&#10;TI+L4IXbpywjU02BX+XWNQ+ktyJMhtOyPZ8XU7lwuXZZtiJ2J3qjDN4lcjcuN4STu70I/btuxPS2&#10;SRLPFxM7R1DeFC190ckvaeW2dkicf9k+IDtVsQ+6bGnumjXoygfe4VnmGh+/tDbtx8RIvjLKmBiM&#10;d2C+9fuLkd+N3l2s1ZuRmKCRI8RiNxOH7GJWKxKxPTQKqMWGK8gUvCOnCixVDRYrOTVYr2+qx9u9&#10;CW+iojv6JSegCoVFzRCqNKYLnf2ZzG76k/t/mBt2a+KNi8PUiDvAmZgPs6lxQmSBXarmq5jqrdnT&#10;x/FOQAVrQaDS3OZc0uA5cnhtxbfLcd6nb0vMhy/RHCFhwQOM8SpajWX53tXMkynImRJOJzGtd2C2&#10;ug4W1AAKJhJiFEYn3K3qbF0xmCHD0I4bjxVvTai81+NGJr2n4KE5SDtijlk5V9yKsWRQTbESyCoX&#10;LogBF6hFwxQYh1jUov5kwNPgvMSFIbgrnK9DdP6+cKMfKD+I/ADepEzJkXJJqSSaoAFihFqt0GJF&#10;VK4ZUCvch5ddP6q5/UkPwx3dZ+CdUWCJEQsVj04LBYLBUHRIOy8yrJYol+h15EXPtuWchgUCcFlz&#10;VYLzI1WKhX8XyTOhUKhQqalN0Yno+8vs7m+vt2NLzjl8Z25XJCEfV00iWckDNKMy29lqrXN/uzTa&#10;jmVvCzYuRuSJ3eFw/atbpfsT7KkLRcQuXpAPukYio6gylDXfc50WjLtDTvEsf/mHxe9W+cnnuqnz&#10;QSzepO5KRPAgkuDtGCnyy7ZNv7hs2pTlAAmMoRxnHbvJGxEiYlb4UqiQzIOi6CCBBQLKzfsXjC9E&#10;1b8Q3FQ02run1aDM9Oo/I7UJCbg+2KkSRmyhHrThioli5RTlAMsCCmHmXlRADfNDM4QYVWbYpQDZ&#10;cdylas3RPmVyJywFTGlJSbAFavV6m+ZyuyeT79jbgNwWVScVTMtyJiHJUrMH9NwSeo4K/PTQy2dR&#10;prU+1mP/AA9Gc4DoJ3LZ7ls9yxHuWI9yBBGHBYj3LEe5Yj3J9ywUGDVWKFenFY9HBRG1tv8AagM3&#10;t3r1Bhh3JkAsfbvQ6/bb0TkN4VVAvV/2Re01+du8MJQkYyHUQQUbl2cp3DiZEknrJqspx6AY7l94&#10;8z5hpo3NLouUGIzB45r0xEgvviStT90fYWnN3lsnNzTR81snGdsYyHDuVyxctzhcgcshIMXGLg1B&#10;4JyaIob2VSExlRCQxQJNVG9YvGN1mxxHUrei11wxMRUy2bjxB9yMokGEohjj3IOaI5Sg5Qc1Utql&#10;C7zC1mFWzxccMVEjmNpn/iis8dXbptzBkIajm2nBNaziPjtQbW25Bscw7329il/39vHeEbuo5tbE&#10;a1f5KTczjK2Fft8jtm5dIeMhSPXX4K9rtfq5T1dyTkn4cANgTnFAk1UhIVZSlvRCNu1HNdzs3tuU&#10;C/5p+a+1+ZgPG5Ynbf8AkIIH+90GAxKx+P0RG/rQx9/0W33/AEVGWIUXNWW1CtVimBxWxAH/AOBW&#10;RUTIDBOYDuWWMQA+zojRYKOShdeYoRueKG4otaiOxZxHCqwCozrznvXnPeifVljvX9WXegZSJKxW&#10;K/1T+57tnw6jX2LEZtU+nAmQB3OzgIRkVqfuP7UENH9zwiXBAFq8WwkB+M7Jd61HJee6K5puZ2pN&#10;KMwQ/EbGOxqMiSUCDVk5QqgCU4AQY4KN23dyXgcVa0fMbmVqAvQjhu6lGNrWRlIgUcU2p3p7VXq6&#10;m/GFvaZEADtJARt3/uDTmYxEJAl91Nqv8t+1YnT6MODekfFLjH+FSu3tXdld2yMjU96A/VXf9s/V&#10;NHX3wN2eTD3ozuzlKT4kknvdRJuzYcSnMy/WqSPeg0iyLkp5LFACVU+bYixR8VFLWzDxjWO+tO1Z&#10;QKr7e5jboLOuMSRi04H5xX9WaBjdmv68+9RJvzyg71/UK/qFeULAIdWxHLIugfUK85TyL9AWKpIu&#10;vOe9ec9685XnPevMV5kJLgmHQOgA7OgSAqsFOLYheVeVYLBDoHQH3LlOsuQAGu5pq73EjNGIPxT7&#10;1lL+29XdPzCzHT84jEm1qYD8yEhg/wDFHfE9jI8q5/pfyJSIt3gPy7sdkonAFsQcCo+oGfBFigSo&#10;l8AqGiJJxQymoKAkfqvU0+qnGUWbcetQheEZQ3glxudam9zHnepjpX8FuJa3EbsgpLiSvVtiRn/e&#10;+ITyk43IW7YOZHM7/BPIsU0Q8VWdVXFGmKeQBKoKKRBeqDlBjVeE1QJJdWNJEUkQW371bt27bIsu&#10;bXAGnZvWrnYJZT8VisViiAdiwXlWCwTAVVFkOz9gLBU/a/cFAz87IBEDoqFQLBeU96JESD19Eevo&#10;KeJTDDqQfHoCxTvsX+kNr0mle0Mr0uPqXJHvpVAuiiDir/JPuXl1vUcvnEioGaJOEoSxiRwVzmfL&#10;4Xtb9oXJeC5EGRtDYLm5h+LBPCT722dv0XhxTGoK2oMNieRLhAhFsECcEY3bQIHei8ZMoizZPahK&#10;w0TwRz3Sd6hY1ESYk+1UJ6eRO8bUIioZMiZsmgKrEsj4gnZ0CMXRqnGxXdZqAwfwbx1oQjEktsQ1&#10;FvYHPUvvKwY+MaUyHXEiXyUS+xCI6OHUi2KDFj1dGCOQUPBeEt2BZ7xe52DqwWCOYOvL71HLFv2A&#10;+C8nvR8Bfr6MQgRgyH7I61tTIqPX0kjBYh+xEjA9AfoLYsv9H+TCGWVnkWmB65xzk9uYFVAIVAzd&#10;qAbFMQ6vcv5lpYX9DdiYztzGaMgdjHZ81rfvH7C0xu/b2Y3LmlFZ2ScZW2rKO+LUGCEZUlX3Y02N&#10;uNU+x+gDKh4wqSCJzLFAnFOAg6qUwKhdJwOCEmptHBXJ2AMpNBuRcbEGRpSiJKZCArBkSUScUbGn&#10;IMQa/wB36urdm3D8xg9ELsjU06lO0RRqr7n0Rh4Z6K8O6EiOtTjuJHcUJE0CxQD1dEkhwncU6k/R&#10;EUcLEe5PHDoAK2pm/YdbVt6PMVG0wYKqZkaBHoHWsU8alHwD3oEwFF5QvKFWZTmcnRiI0C8g96Dx&#10;qsFYgAGMojvIX2FpRc8nKdJgKN+nt096ZqKVESDU9AWQh4klwavTauYfd32bpj6siZ37ERsFZXLY&#10;wcY5RjitokCxBDFxveoJ2jYg2CfYpEFMShmOCxqgCahABEmrKkCnnFgjSqEYHxFZicE8Cy8RBZAk&#10;1TPiiAakKpJKZyFIGOYmkQMXO9Qv34gau5FzTbs9zIXTDEKLBXGqwWqtSiB6lm5H/aiQuYWCKwv3&#10;B3TKkAtjIFVJX9SSHhCwCMnXmKETLxOvCFESoWTmZUTAu+LoOKLMZVVCshXnK85/YPTJ+gdEXw6J&#10;02KvQEwQfFFPEUXlWieI/qw/4wvs0NQcp0f/AOwtrCiKwT7FhVlHdvWXIC5otd9+fZGlMrrGep00&#10;QzjbctAbRiY7dilbJ8QJB6xjTEdSJBoVIJ3qt6Zqp2WFEDIUUJygGKNwHKQEbOnDkfiWa4SSso2o&#10;ZygLYZMSg2PvUYcVTFSJKOpuj8m37yrcg2VTJwiEDHACvD9+xNWvwUssfGx+C+4rP8OtvD/fKIZe&#10;VPl/ZKxRINAAgZ4Kwbf8Fe/ihv2I5jRUDKh2pn8SMt3QV5lijFsF5U7J0QywUTl2oMpSEw4ZeeqH&#10;iWKFehlIiYxX9T3KMDFyNq/p+9aWXoktcgcf7wX2bchWMuU6Q9T6e2qF0UAUK7UQBT5pjvKMSKCS&#10;MWBpgd25az72+wtGIaiL3NVpo/iGJu2v7+LxGKkLkDExxozHiMQd4QMZUKAJVEd6w2LiUHwRkCKB&#10;GzCln3pxUp5KJOCLFyFm3quCcYLM+CZXSA5Yhutaacg0pxcg4glGVavjsUTIEFsfgsm04KRHZ80X&#10;Hgbu3r7308I+GPMb3/Enyryp+HRTpmQNqwQEo+JPEsVMzGYv7k/oHvQbTnvCLWiD1rKKHFAkOja9&#10;I5pUd02VSkJNQp84fq/f0S/abciyMdvQOlug1WKPRauEGko+4hfYU383JtIf/wBCCCfYqoh0460Q&#10;B4ifYp4jAoR2oiQcAMBsrvWq+5PtWyI8wi8rlmIAjMmplAfxHbsKuaLW2J278DWMgRIdiGaVEMsq&#10;p0A9UJsvGEcvlRgB1ogeVkPFTapSCYeZCmClKRYBGxpjmtbU586zSFVZt5SYAuerYrVuMQbYZAt4&#10;WYOpBvAyjcjMCD4H3qJ2KVs+WUSvv7T5WI18y3XVSXYuzoph0gln6HiKLBMehlgnboj1oovuVu1v&#10;f4LajINVYjvTH9gmW5UxT/h6An/YKqiNvQZTffRf6b3zXNyXRsd/5MAhWiKYJ3TRLFNtdGn4lEig&#10;TgsVIvUGvFanXWNNbsc5AcTiGMpbpMzgq9oub6OdoAlpHyy3ZTt+Scnqr7Msko1UsoxQhkcsnkE+&#10;ZlIvUKQtu6sC1L8gmo4OrcCcE8iyaIeTIg+GBPuUQI+NtqG9RJOFT1KeukGnOW3ZHZVSkY7mUCQx&#10;2owIeI4Y/uUowDxdWq0UA4MS6+95GLZ70Zd8VljijgjwCw6cFIxZnpVCo70M58XQOgxizttWZg3W&#10;sv4lxQlKVAnCjnFO9Wb4B9IO9OBGCZTiDR0apzi/TXpPQOnBeVCi4qW5Y7FKRFWIX+keojcEhLkW&#10;mx35GbsZAsnVcHXaomIqpRPWpN5XVwydgaKRi5g1CjvVwQNWdX9BzrRRv6fO3iqYg7YnEEK9zL7P&#10;1xuxMi1mYyk9UzTvUtJzbleosXYyYmUSI9QlhLrURKfi40T7FQjMUZTIEFK1ZjTeVKZDP3di9a1Z&#10;zX4RJ62HvWqJ0xtXbcyDm+XHessRFt6N2UieCB2o5SCSVg6t6W1F5TLcVp9PlLiIc9iEmqN63/NS&#10;zUIFN6mfxZirUot2/FNLEVG5c+uSixuWLMqcYIFYIhtnRT9gHoog6dOcCFSgZSlx6JdSbayggGVZ&#10;BZjMEnrT5x71lEwvMF4S6ZNEKoTk0VCsx8oqqSdUT5CmyFRH4mwTxgWU4yxon4Im3B4sv9FtS4Jl&#10;ySz3gzBWCrsRfeq4IAGgUjtIUhtdSRjIO5Usoo5VwDE0WrJLkSDd6zO8aNu7t61Gm1ujs3BOEo+O&#10;ALOGBDjEYrV29Lyu7qdDO7IwuRIfKTSmxsFGJ+3rwO4kVVrmPOdAbNud7KBmB2LI3gKE7185hsXp&#10;2O9PKL1WbklsQmZvPKBVWZ61xMxw3qRdSESxTyJJKLbN6PM9baMbI/pg4l/xHgNitRIpRzvQLNuQ&#10;Ap9VIZiJM7qcT1nrQEaMVQq5OES1zl2nl7lKRgWC8qwWNVQryrylEZqrFGIlVAps4dODRDJElNKh&#10;C9Q4OFWQUgLgdeYOoGECRRDw1KpuUOpcV2dEwnUupdiKkrv8pQ6kG3LYsApPi6INFcnSrfBdilSt&#10;V/o1IHx2uWi2f8Nybqhr0S3Pio7uiqMgKusv9iuN5gpGTMfZ0ZTIZytRMBom53sgCzZR2IPtCOeI&#10;IiaFl4t1VrruhtGep08o3hFnLR8zdij4MrAv1k4FY0XiP0RILOhOUm4LNKTn4JokFZpmh2JyaRHc&#10;o8w5g40rgwjtPWNoVu3EAAUp7bFEADMSFGJIzIADBUqw3LMABNN7diBBqtBM/i5Zb9xZem4Y9Ejt&#10;b9mVBVAFllDVARwTtRBF8UUIcQnZ1B8HVVTAKMnXYo9XRQLBSfokw2LylmWV/EpNA9xV1x+EoMCa&#10;KGYgddFQv1VQeJ7ld8Q8xCfELNIVXYpAkPmPwX2A5zC1LUWurLdw96BdO9GUmDF1CqxRcURD1dFS&#10;zEiRCMgXTUESFm4+51EsxPeq1LokmjoSL5VO1OOaEgQRvB3jdvV7mX2zzCOhv3DmnbZ7ZO0x2jqw&#10;Wq1lnmOm1ErcHjGIaRbcMCVe0msMo623IicZRyyBGPh+YxTRLoTut1FSs2QBJGVzYUJTLA4ceA3q&#10;1r9bBtIACLZFZcZf3dwVu3ZtAADDd+5EGnwUAVHLGiZqv7dikK5mKm/mPyVwR3lUxZcjIBIlyuP/&#10;ABLNlLDrVAsrUK2LYuCqgWCFAjKQoyrl925GhbgsQ6DIuVmcKQCMgDTrWHxUjKcQW3hceiP7B6M2&#10;xk77VG62BTkuVcAxIKYliicQvEcFEiTutQwpnl8VRemdnQXO1fblkSpZ5lron/biQnQACl/E6g4p&#10;0EMiNroEHat6uFhmdNsUA3hJ9qqJbwt7VTtRErK6JdnKIy1xf5KdKstRrbuihZ5uQwuwDSJAoZNu&#10;96n6Vm3dhE4iXvrvXo6zRzjLYWePeswiZPQNv3InTcqum248RDCvXijq+f6bNeFYx2QIwPWUIRAy&#10;oyOCzkV+W7cgDFnoSo5diZqqR2MpGLZ3PdvUxi6LY7AvtmeBPLPhcV7s+PTgmZALFDeqIgYdE6qN&#10;NoVsdHHokOHRE8VEvTojX9gqqFdqBUpnEEIMX/sUImOJARGAVa7kJYS2KMX+H0U5k1JJVCpEdDAr&#10;mGmBBlZ59qIgHZmiJH3BB8E5UiFEpkyJCeI2p3qroIpvGxSDeEoFmIUKVwUaYb0KMPisxi7oPJuC&#10;GXBGIxUiWABUogBqlQF/TQpi4BfrUBDldkTJxyBNG1HhRvcpsCT8VHLbDKMDEsQP7FGIixxwwVBt&#10;Hu4IkhiU7UUg2z2KuwBoxfq3KZGAK4L7Uk1P8tOH/qK6RhToboxTZ/buXmHt2IEYe3BVNFnO3ol1&#10;oHirar0y6lRDrTrAK3QYdBY0yhDq6Io0CkBIs+9SzRBqMUGohU4qtUMpZeIk9aoEanFYlYlAElmR&#10;oMSvvnSggG1z4Fv5rRPvZAuspKO9RboB4KT4JwcUCdymCMSmcZif7VGYDJnonCiFlbBMm2MpkhXm&#10;NercpEkkOetMAXOChnwojGYLBSEaEYfNOal1aMmJftQBFdqg8fDRt6fKhig2CuSIalVIVYmiI2Mv&#10;si4TWWguDuuIh0epFwPKvKsAj4R3BeUdwVxv4lKiiQBiUanFBPl6C6PWqI9XQC3Tb6vmgj/KPmuz&#10;6dEUVLrUuxDrKHX+yevpHUu0r/Uj/wD7Nr/9jJBHqU1Bdq71NQ6gh1FHtUOv5noiiu3oipofzKXa&#10;rnX80OpWesfFS61NR7V/j+S7UEev5LvUutX/AOVD+Ve3FfYv/wDY3f8A9oipdS7OgI9F3+ZFR6yu&#10;1DqR6T1oo/sf/9oACAEBAQY/AJOEyTRzKzciocxBhUKCKiq11cRwSRSW9nam+EkhRWZ+RqEDeYuK&#10;dBvq1uZEaZZY0kElS/CVlBkDIKlSj166IkkEtXYoyrxAQ0onzK+OvRXkPyq8SGBIBO4G1TqKKL/C&#10;AcyN/wB4hqOIA+qhH8dG2fyxIpkhmBpJyj2Y0O5oH13DhL+8gmx3b1ykdgBxWUvdkSuw3DPHxqCR&#10;tXRS2Rbi5mQxW1k3/wCXyv8A/kgcmkRkQEhz046xEWBvpLI9myG6w+Xw0ducxis3T/MY/NCcG3zl&#10;hFuvozB4nGxFNXiR42w7Z90bfG3OTzfaDXLy4r3Cs0hYtmvbmdndLDMXBHO4wxMsjMD6HFfLrt/t&#10;PI4u6juu6sDYXPboaiw9w2uUumsy/PZYWxMyMJYq8k4NyAodTdrzrCt7YX9vkc3dRzJO10chYhrW&#10;KF0ZhMkfqKfLWg31ufjt1/d+J1Wopy4Vr5Q/9wnpy+XXVK7jbdR/bXR69T/KPjrr/Af268xFfHen&#10;jtWh12d7fdrpxy3cmXitYJDV4reEb3vcEqgN+VgrXkDGfr5V8NYDsXtWzhtsZiYiJb6OFfvcxkXo&#10;cjkLyRVLSPeXfJlqdoyo8NSFYfQqw5KTsTQ0YDoK10WiAklZXESenHIPUoODEyMqpxPz31Y46+sb&#10;+zxCX8Njl5L6C1jmu5XkBBxNvEzXd06fUxRSAgJrozzSwzi2W4uLJjx4zwSiJleRtwJ4qgca1FdG&#10;a5YcXBT0eS15nyxvx8FjbevgNXMMMxE5iYs8bcioP0A8ehbYCuhb3Ec4N7bTSXkULNBPeQ1BFt6n&#10;lKvNsB8dW/fK4yC79xu77eGXN54qIbPtrEb5AYaO3anqT3sHowTSU8jfURTWVjwkl1NaZ3uW/wA1&#10;Jc3jM9yubglZZMWQ3n+xiOyH6SBUajxWLtpJHu+rmWGEcehYFmWo+esb2tJBbTdw5W3lur2yFzE6&#10;WNvASEuFVXPFuABLdNWuPabHvLnJbnHY+eOcSNbSYp2gvJpXjYiMO8ZqxoK6fkSIkJVB5gCFNDwD&#10;DozAkfGukuz6kf289oEJCMCpuQWdUPmoPE0ptq3u5Eml+5CoblHjiQxXOKZyyRkioVxxLCoJ1lu5&#10;MJYtnMH3lbYmILLzjvE7nt7COE2tVFTbm3t4+PxbkBWh13F2zku6sPg+8ce9zhcnjbiQ300dwsSx&#10;HBwQo7+hczW5qxYBk8aDXfnsP3dH3xae5tlD35gu08jbX0N7Y4fH9y3iX+DuIr+3eSZY73GPCq+m&#10;35SLU0B13t2x2DmfcnN9mZTurAz+62F7YtbbvLuzsCyuDIMhl+2s73BMcbhLTL40MeSyq1T5emvd&#10;HDdx9q91we2fsZ33gMjmbTuUW79w93zwWGMHaWPyV7avNDdzZbKWay3YLmkULr9JOre1EUcdpDAL&#10;WJYLdLW1hkgj4qtrboFWC2ggAhCgAEio1yDr0ZjVhQcVJ3PTqNB4iOSuRIAQfKuxb48fn00qtIqB&#10;Iy1SwXoGPlqRU7eGr62sW5SJI3ndqbitCa7banuppw18TXmXBJPh0NdYbCPlB+nXmUxmIMDGhjN1&#10;cIjckqOPmY9de8FtJiMLlMtJgcH2haZ67RjLj83ju3re1tXkEVX4wrFSvSmsdNl/c+xxV76p9VcT&#10;22lyqKGPJPuZpFaVQB9RArrGY722u7zvrC59Ly27gy011a9r4vF9wwxerYPfxRu7XkrrwCceuw66&#10;X3P/AN1Pc/evtFi7TNwR9u4HC2OOs8lnrRFaOfMfc3VvJPPZXSEPA7V8urCA+9f+5XC5KzjvEts3&#10;hO58RDmJYDJ6l3G0N5h7rEvaqshCAwmYcmo3SnZXsj7R4l8V2T2TYLaY83M33OTyl1L573O5y6EF&#10;qs+Xy01ZZiEUBjQADT8jUbcd/wAa/HTM1fSBPqlByZVFaEAb9dXE/bNq2Xv7FWkjs42Lyu4jkUh4&#10;4y0hQFtxTrruvH5yS4juctjskRjp5HgONvjG8lqYufFkVZF3pQayFn3reXcsoyd9YwWlxLcI7XNh&#10;M0MUi+rx/wAMAMPA0+Gu2MJd9p9/5729ysVt+r96dqgW9zhL15QPWyZukFtf4GFl4yGItseurTtH&#10;tbF4bt7E2WPixF8LO3tFiyy2UAkt7rIyW/58t6zAfFeWpL+ylt8jLbBkgx/qOkjeUheENQxB+IWg&#10;0Ys/ibvF3UNqyxrcqJbBilOYSc/kuUA3o22sXi8zj5pb63jaXG3mOlhss921Kw5fdSemVTIqpNQn&#10;mNNWphvZe9ex7e5uGjzaKY8wkskjckntoh6xCV8xpQGujZ5K3jvbK2Zom+5RGsrCXcK1zUG4ivFb&#10;40WuoLdX+87fu7hpbXIylGuYJy1Y7G6aM8YLdqgryIqhGrbuJLeGOVbhFyFvBxeFUi8odShKkOu5&#10;PTQu4EvhFlpPtrl7BhBcJFcxtbxPa3GxhvLfJSwSwyAj0/TY1Gu1P9u/uo+Sf3U7ftchjfb3vQY+&#10;0vG7txi2zrh8Hcz3HFYu4cdYxCOR5TxmAqKk6tsh2FDHlLHGX+d7f7qXujtn7HGz5uzvIrSbFtAq&#10;x3iX8RtionC+kxIKmmrzt/3N9u7LFrbXf2uZ7J71ewzWGyFix4Q3cAlR2W1uZKiBa+qrfQVbfVpk&#10;v9o+P7gPd+RtH7hzfs0vrZnGxRWVtNd3N1iL+dnyWGduAjgtJ5JXkElEYfScX7eex3t5mu5e8pIm&#10;iylitgMNH2zb212LHOSd0Xt3wbE47DSxkSFuM0z0SMEk6e5xHt3nsh7sdx43F2PenuVn2wpy1zBD&#10;LCW7V7btYLiRe3O3LO/AkiSMepc8QzHemsl3XZYy4gTC9ud33MsUvovk7m+t7W4ltjHDMUiesqAg&#10;vRDQ767p7iydwI+4ch3Xc5GW7uP8rLBlL65OfN8Es1ktbuks1AGbhIw4k76hx/u/7b2WTusfCYoL&#10;/tZIMZn8lEFIe9Ec/pWz3oWrR18vqAV2rrD+6dl3PfY7M+2OdvcxmMRNOh7o7iPcmPl7MixtpheX&#10;2Kd24yXM20jnl9m1wvqA0UkGNCOL1KFfpIJNCKeFNcWVqhCCfSVgTua8vHrosjyRTeoxfkOMZHIl&#10;TxFB9OoER0kbkamOgXnUVH/WHjpecfMGKquRSnmOwJrq5Z4+LgEIfEhq1NaaEzKKTGaJX25R8uAo&#10;njV6013rKj3Md/bW1pbzWcpY2/oerG/3Ee3H1DIAPwOrvKQB2lxlvJeRKmxLRIVAHjTz6Gdld7Kd&#10;sochLFMOdvK0snlNxGdmgqfMPhqW3MU1pdWN1bdyYa8wcQizOLyttNFLDlsNJFxljslZaMkZDshY&#10;DcjVjmO5MjiMb74/7e+8cBnbd7hY8RZ+43thfZe1ssxmuy7O34xX3c1g2R/8ZtB5TEv3K7Rza7G9&#10;0sehTE5+3zmCE6wp+flsdLbZHtUsR0bI9oZOJj4/l/LR9Z1PGpJ5Dy0p9RHSnz0LOF0BnX9UADLy&#10;JTfYA1ro/E9etdzXRBoDXpU1/d10TT/pT5jRBFWHiN/wG22+u7veS+tVuLLtizj7cwAYENHnL1ue&#10;Rda7imKDg/jQ6LWzVhavFADSIp5HQDag9RSdSHxB6fA0/fqUPsgp5ioaMGu3qeKgnpr/AFYbB73u&#10;yygdLC4uLxp7OMSgx/5S3clYJyDuwoeNRqXFxW8lvcWJlE5H+F6lw3IbdeVBtqO5uLqd5X5JFBEK&#10;sxkoq+U7lATv8tZDJd/xQZnuW7trfKxW1pdGO4tLAwVhJgJAkb1CNtYjI3NjcwWNzlYG9OZuTC0i&#10;uV8u/wDyjbXuZ3xdJcG09XM4ntkb1R5rmCLyihO7N+3RkyC3JaG5M5JJrVzvXVhira9yFndXTfZ2&#10;tzaSUIJ2HQ+GrURXeTzWduME+AnyV2zyNHd38QWJa+b6GfUmLvMu91+hQ5K2vICahL/J3Mk9ynwN&#10;JmOlPwIFPkAFH8Bq2sbWKtxfPHBbsBU0L+YbAndq6wdrfSOt1Z4y2heEQh1CIg4kk7716eGven2v&#10;tL7M4PN5TtK4yfa+ewl5Jgcrg+5O2hJmcPe4rM27JPHc3DQSQOgP0SfPWSz3eGVzOdmyF3fQ9xyX&#10;crtNDcQQvZP3GMofzru6mSFkmkJ5c9d/t2B7X9tj327u7T7d7P7Dy0GRs8pnrO87WwF1bZ7Opa3v&#10;q/bXuUtbZeMoikAMfm8Ne1X+3/8A2dX/AG5L397hYbG+6Huf3Bg5R7eXd7kO4MXLi+0+3+58/kVt&#10;Lnu7KWVu0ryQ28S2ccYLDzagwkuQuMx7t9+5LE+4vvF3fNl5cvBk+5LfGrBHh8RPzaMWOFmu50IA&#10;3La9QefmXk5+IBG34V1OjtSOhDkf3aitfjUanv7edbWzsw1vGjU9OdyfocDqjeOhdJWG+YGH17qj&#10;WvJwVDRqelCf2av4f1COSYSkn0NlO+9aUNNetX9g+HWvhq3l4+k8YtMl91x8wvoJw0DV+IoNd5Zn&#10;I/e5jPZTuy5yV8be1aRmtILQQ2lXRTUhKDfSN272B3DcxO4V7+7sZMZj4UkNeZvbikVxGA1eYFDq&#10;09x/9wX6f337myy/c4rsuKBcl212rbwzOqTZC3PKxy2dZYxIl2QYIVYI3mU6uI8TFh8PjraFjZzX&#10;VxbTtBYWa8QnpW9bX1eI3EVEA6af3WyF/c3VpnJ2tu17eNfQszjYUikXIxxiisZXmccvELpm2KkJ&#10;Rh1ZgtHLdNw2mYtwFQOXwB6+Grm2zF5FM0kZ9aF75rMsAOQWOdDy5N8Bq4PZ6Dt4CQrHHFjo8xJd&#10;IVb8xslIDJQmm1dTZm49Fc1MjSNk5XKrG4PL1Lqy+lrUkfmfAak98PdP2fxndHf1r3blrUSZXNTf&#10;6LvIrRlZclj8ICYZZqLyKEUalDtrHWuHwGGxeG7ctLzt7Ewds4LDdu2sWJgAuPtIbLDRwtI4qB6s&#10;oPLx0qm1k4kBVFsAtzGSQA0rADlwPXTvBxuLiAssATa9WNa15ybGgUb6w+LyS4+b87OAWt5GGQ1Z&#10;hSjbatn7Zy02Oug12Uw/AXOIcmI09TPtWa2BPwPl1cY7urEyYy+xltbQx8ZTNbXb3EaK0sU25lil&#10;bzBj9QNdNlu3Z7fEZS+he0mkejdvXPpry+3vYgeEmTev1Hx1P23ncfPYXP5slxYzRBzPNCzRrKXI&#10;86Oqhk/5CBqfA3szDGZCCRrOVk4byKWMHEbKIjsNZHCH7VftDMtpFIAZXWGrI++4Rgx12v3JaT3O&#10;KyXbeSs8u09qWWQXFheqLModqi8ZWhPjTWS91fbHGW2b7V71mw3cd7Y2KgX/AGzlbuAJl0vH+oWc&#10;d3E0jn+UE6my+f8Ade37o71Nq0X6N7dfaX1hZNF557e5yGQBgTK49d2D/Qdxrn7Ze0vY8PdWSa0t&#10;rDv/ANxe9rLuLu3KzToUXP3FpZA28dvjJypFv4NSg217yWnbHa3blvYf7uPadvdiezwOElyeJwPe&#10;fYuXe27iwVtbW0kEtmt48n6iUU8S0pLA6w0/bPsDiPdWe4ZbnOyWmexva2SxSWf+Z9eywrXUmRyN&#10;5bmLnHGASzAA7V1hLrM4TN2OAz/bq3Gb/WxLZLiLfN4ueA2U6Wokmv8ANQXkjKtqobkKnw13F3R7&#10;290ZftvAf6gurPtaCK9t+3FyHbF1iLye0vkuLhpL+4ksxNAypLaxxkqKuBU6uZfa73T7pNnK/q9s&#10;5DN29t3Li8pMPM8M2XtFee3EVNkAIPTfVtgUi7ens88zyzd9W99bPZ2RsYpMgkt9gWsky8Mkr2oj&#10;SFYXLSOBQdQwNhHOi1CtaDZwOjIB0B8NAPavG52aKQEPGenFhsQfHTfkkV4np8V3PTx0D6Z4p54I&#10;/FpT9W1PGmolyEX2628XFlJoWuQxIb47qQNeo9uZI7serG9NkWHygV6+bloyzOFnVJHt123a3Cs6&#10;D/rBgNWFymJbGXGXnN65YUNzGAU9UHxDEjWQhUSBhaSyIYweQdCKFqfyiu+oLjuzt6fuSyjdFktL&#10;O5FleyRO4UFJifKI68mHiNtG6yuB7ixYhhRktoo3ubmxk2DMt4oKoW+nf6q08dXvavY+XsOxvdS2&#10;9SPsjurMcsVHdPPGVyOA7hjPGbHY28PkluthGDyrrvf/AGN/7pMRkML23k5n7Xh7z/VPQzXt/fQX&#10;LN277h4ruO1YpNPaS8IbuWxLSXNgzRNu2sf2J7ud9485zujtjI9zdlZPsfOWvdPanuBjYJY8da5Q&#10;WuOklvUfvy1dI7K0vKSLdRkUqDpWypuYMu8WagtsJfY3Dtk8P6kFVL9ws3pRUDeJ21LBMLqG4tE/&#10;Nmu7c2Ml26Diyx5cgQULA0YGh6jbVwe4+9rLD30MDI2FbGN3HkZJkBDxQ5mHkluwYU5Hx1Bgfa/2&#10;rzved7dqy427e5mvJbsFmCTC0xwdpCzeE29BQ6up+y/baH2wwiR/d3GS7o+z7ek9HGGW4imt7VeN&#10;whMrVBIq/p8vHXsD2N3D3MvfHuDfdrf6q9wu9GvZb8dwd493TvmMtewXM1S9rEs0cMYGyiOg1J+i&#10;y3EmTijluJYIz6TAQoXZmO3rxGn+GNz+3X+pcnjJMRcrez2frSRtbw5P7YmN54LZgDbrCRxav1E1&#10;05hnFGVh8QaDbanhr7lZqKlxDOCa0ISdWIG9Og1JnkSv61DbPPLsQZoI+PEeG9fDSJFzEiyLLC6H&#10;i0UsR5pLX+7GVqdWeUuO44Vte0wseUt57duOdtIBx+1+6BCp6TAP/wCh89Ym2W1VrabIWV1ZSwGs&#10;a2MEyLNJWpHEDrqDty3A9HH5N7qQABj6txY8lqoHmPI7Dx0lzeY2O6PlLGez4/Mnp8tY3N2OLihu&#10;MfcZzL3YJ+lEBYn5AAayPu3m1AXH2s9zi7QgVyXcd8Wt7edCfqEEBX92r7KXNTPeXdxLOx3rNNM7&#10;vud/qY6jd1nW3ZxBIADxlunPlCfiSNf/ACkd/RrjcbZKz21rKOM7Mzs1vfsrUHFI+P7NHttSy5jK&#10;WN5lbX1PK1329ZuI5r2MbVjlJFCNRQuPUi9e1dCd1iWKVZFZtqETWszL+zXv/wC17wWOLjwXuvlo&#10;7+0eRPv8biO45hlsVcw24NTb3NtM8laU12t3Hf8Auq9p2ldQWt7eXWNh+1zlxdxKt3bYjGXBoLe8&#10;u54aLcdIab/Vq470T3txXub2Fb4K97Q9vrLPY79O7m9rcYVpirTL5Ngid05CazllRb1agjyg6MqX&#10;P3UlrZWVo9w31XnAOxnjHT0/N/HUhceRUpQfhT57A6YG89JeL1TxO3SlSat0pXUk8rpXk5t7R9lW&#10;SvllapHlGjbKzRyK9E9DdOdaITQ7KD11crOvpvz/APeOgbfoPmdeNT0Hj/031cZG5FLHGpmLmQno&#10;f0y1a7dfmQF13ReYnJvc23dGcy15ZQzojolob6ea3jjLKTwSIgD5DUt1lchdetcrRLcTCK3ViOPC&#10;NBQcNttSWtjepjNnpOJOUkquOY3rvs2rn77u27e6ee8ihx8l4LOJ47zGmya9jZmUTgJWMgeJ+Ova&#10;eHtiaMXvZHaHbvZveHbCJ9nle3srhLS2xM4eE+eaG5eETLMdn9Q/DVr3ISiWF3jLe6jaRwZGjmRZ&#10;Yy52AIVgNTY3CXarMsLB/RNSSfo5U2+OpJ8hcSTAO8sayVopbyk7/LTFGeMllpxQyV3G3EdAeur0&#10;2sKh/swRdXNm8lvAClDO8QH55jrUR/z9NXduc2O9ZY7+fK3NpDKuAgt1uOUZS3xMpWSExF61I3pr&#10;jFEYJf8AvbPI2zXMhr1S1vB5Uc/3t9GJfSt+IJIU+cgbUQVB5Hw1PFIVZgacrjyGvTf9unW7Xk0d&#10;fQurwBPSr/8A0o7ept8NXS2jXV3ZekA33CkLsPGopvoYy8ZGMsKhrWaA+YlQCFNKla7DV1Y46V7i&#10;wu3e5bD3IKrahtwLINuYk/lOoryzIW5x5PK4r+falSaxS+NdtvlpVuXVWx4YhnIE7XC/4Db78XAB&#10;X4jRkdvVnyEC2N08gpKtxAWdkUf3Qki0Pz1cWj3Poku/29xLF6kuJuo4XplBUV9EqPT3/m12RcL9&#10;5hbtMG/KPMYqa8xuda2vZnku/sePG8W/AqK9B+Os7DdY659r89+q8rjNSWFtD2ZkM/mEF8Tf4izI&#10;TFvSQPC97xjdzxSrbasP0TvG8uO3y0dzeZLs2O2vc7cQwn7qK4tg5OQxFzSOiSQj0ghPiRr/AGc/&#10;7ivY2XuHt3vntP3I727Ty3e+Uy8fdebv8TkbK2zOYw2clviZrG4y2NZ1WOm/Gnhr2j7uiw2Vsm79&#10;9tvbf3Assq1tOj5K/wA72ph8lLIISBZvHLfXMnLkaca0312z2xiezu64/wBQt85mrfPW3aYlw3a8&#10;kElGxCZBUZYr3Ngl08R4aSzyvbGZ7hjjkE8hztlNHEsiHkVgHEV6UA1YWeGtr+Geyi9GxOJUwxYu&#10;ECnoNEw4EqvWo1ifauTuLFWfuPc5yfGW3b5zuOusxmMsthe3El2oic2uNmtFgM3pSU9QRlAKsNS2&#10;eIuHsp4I6vBmUSGeQgb+ijgepv0Kg6Sa/wAVZXFUZZJHQJLI1WHN1UABjT92nMdtcWTMS3KF5GVa&#10;mo4713rr1cXkI5oxsq3nMSiQfUKk14jw0sjYee8tkfmJsbMphMy7hJlr6zScQDttTVx2r3FGlnkT&#10;H9rjBJHNbpHK1fy7h5wA8jkAih6DX2N7bzTYHCWbXGYkEZS2kvCT9vFaTAUkbmh9QA9Kaxq2kKR2&#10;9tatZxohHCJYnHCMIPKjELXoNQx3aBrW55W89WoAko3JPgARq+tobGFsYsszWs8reVtiQDIPNVfD&#10;fbQhx0FjFcSnjG7TSlC3KtZEqQ4AFRWtDvo3kUWOur+7JjeTikktJfrVWnDJRxsQ3lPjqfNX1ziu&#10;2O4LKKVsHmMfMtrc9vm1Uz3rZ6S7ItPt7kxV8tD4rvTUPd+RtbPuzJ9kZSDH4y1kZ5rGVu28/MmN&#10;vLdpi6izZx6kYHlDnkN99T4y1y+djtLu5K2WLt7CK8mrJ1E11weaQN0PJjXUdrLJ3fNZTn0fVuZJ&#10;7MRr9IVIA6IVUbDbpoXne/ccmMhvGSJ7azMwyU7QEeqZTO3ptcMQeRGxOre/7emzY7ytAlHuZo7P&#10;KyPEaNJaemUhaAlfHfUVvmBJeQpFj4HmmLyTMZ5ru3VLhJC3IqdjUEH8Nds4MPa3uY7Ha47Ov7cy&#10;Kt7bWFtdyCwkMQb1ErDIeB2qBt016GbsIMjdRSzLBC19e2+QVYy0TGOa3kSP0/VQ7E1r10MVhpbz&#10;GLavLHjrK6ZXjSORucnolT+aOQFS29dSpk57j7pTWo5BH61CpWhp46u8tmZfUksrGSS0t7inpy3L&#10;HgqcXqrkg7VrruLAZbCntywbEifCiZBG15MCrQSW44iiuhP001cLJHW5iBs2YCgUwnzftZRv8dZf&#10;FXKFbS4toRJHH5VJWaJzRF4rycrQ/EatLyzRofSntofShCRskHIchCpAjSoFSOh1GmQyBFxaZH0L&#10;iK4s5riabhGAU9S3UqZGGyknY6nTC4i4lkte1r3ILZm1mMjXEVwFs4/p+uSL99dYOG2x9zjL3ve1&#10;wFwlk/qJNirHIEDLNcDZgsasS1dtYjsbHxOe2u1rNrDIRoSpzeXZRFaZG0AoGgt2ALEV6at8Njov&#10;VnHBLu54ViWnleb4UJqa+OobjKWyZ7JwKrTtM4MEN0u5eKJ6xvTahp4aucZd21rdWM8BgFjMgZ7h&#10;QvFWb1QYovR6KBTYa7h7q/U7/ufNZZIbVBkVEK9tYmMn0cfizsGt0UkMq0V/EHUs8/CKMNAbachi&#10;7uQbcGSEHiqgyAbjXcvcHf3t1ZX/AHXiLzERSd3dvZS5wXdk64u0Mbj7+CSK1u4g7jkLoSOCKAgb&#10;auL3tz3f9zcFiEp9ngbMJfZmyDrxt6XUrNY3kakb+mq0HXqNT47De4eC9xUUCSzxfc+OmwXdV9j3&#10;HCOxmzPN8ZALWvNQoBVt+mu7/af3j7fyWCydnDaXnZmTyU8OSxEmOQKtxjLfuO3cR3VxI8ilIyCx&#10;VDvtqdZLlbdFb0LhIySagmjIQa/PU9uJLiWLHlpUfzBZGU1o7VFR+Op7ppGgtlRreGPkQGYbABQa&#10;En8NOwY1Em9GIrv02OplkK81Y0qK79RufmNX8U6hWWtCVFR+BPSg1fYX2U7SHb+N7qumxN7393MX&#10;7c7Vx3ZzLwvrq1u7rnPm7yarAiFVdhtXULXf+7H2wtJY5p7q3scV2N3FK6WkjM8UP3QgJqkVAWB4&#10;nrqSwv8A/dVgjn7uFhYWlt2FdzYMzR1NMtkfupL6xUkeY+irAeGu2O2feeHBdwYbvjGG/wCxe8+x&#10;JbvIdld/YyxuHt7q2wV5dRR3WNzeMu4ZFnguArl42IBQqTadq9p9jXPuBle6O6rPCYfFHHzS3V7l&#10;bpPTwkFtLFEUsbaByPuXPFCRU6bvz/dZ3B3blPda/sJbfIe0fZ3cCYP207RhvHaS9/1lcL+b3HlI&#10;LSSM20UJLLKvXfUPbPb3c+T7j7WwVyJ8Flchcwv3AMHcDlaYzO20KoLL9NQ+lbKxZ5IAGY11I93d&#10;Tyy3JNz+ax5AXG6qCDUqOO1dhoRpbvdSSuEU+o35NTVpDvuDWmrXJX7XN/dJbrLNZRyupMnJKrC1&#10;RGJgTty21aYANBDcRwS3sWHmZrjuRrCC2lkumjltSbEW8UPmfn5gB5d9FLuyt7a5XF4C6t5JbqCG&#10;/js58dacLy53Essa2slpK3Ko/MJPWuocjHgsxJYvxt1urU+qmVvWoI8rZHdTZxdGp5d9TW79iZHG&#10;s7wzQPHdJcLIAQVu5ZAxaMqfMUHXpqOPFdiwZq0kjZpbi6uft2EhBIPVfHUsfb/tra3ksVqDFHNl&#10;AFjO1fTUyUT9lNZy3/8Ak4xqXlkVe5lOWx72gUitLGRr8rcSAfy7muo3uu1sHireYx3Fc7ImLllj&#10;tQC3pXULvJwdR1U0I02Sl7n7AwSunGysYcjkL3hFTikDTCyl2B22NNXN3ciwzuSyqta2T9rXqXDx&#10;qxqZBYXEUMkktOnNa16bavou7u7e7Oz7g2EVnb3HcvaEjvJfQMI5hjnsx6IKSbBpNWfcGD948Flh&#10;MfVgl7gxF1DYRTNDG3pXDWEnqR3YBFSRShGrm8/0Vge6bGG1vJEymE7ntJIr7GGsbi1xUvpzOA4J&#10;HNqhtY3svvHtHuPF949odvphFxecUdu2bXdi7ieGw7munXFWc7u4Kxyyj1fDodYr3z9t73tDEdyH&#10;A2MWfwGextp3ZfZ7DXkzWrY7vCxxGVucRcYuwVfUhvxzuImJI401j2xFhN29YIt0l329LfTd1+2F&#10;3bSwyK15gO6beuY7YtjEWf07l5EjIpTppbPHdhTWfuT2b7o9ue4Hb2cxbvcYzuS1s8Ye2e9bOCRB&#10;El4LbHWySB3QO29Kk7+4H+3v3oEV1H/smwmMxdj39lLWztoZPa3uq4zFzgpe5bbItBcEds3+Kmsp&#10;I1dZBZSwhN11ad291f7gvaj277dyGGsc3is5d+4Vv2vaZTG3Ceq1zisXd5HIf+AJ0kaVBPU7EDV5&#10;7Vf7U+wPcX/fN7qzzkR4b2sxWWuvb+wkgPCK9l7rgtTcZW3jmAaWGwSaKVahpErXS+5vet97Zf7Q&#10;vbjvbJR22Y9m/arLw4z3XsLO7HLHT+4mRmlvcnClxZvVbezWOUHZ6ddZPvi691O55PcmI2+Sxnca&#10;3d8uRt7hruBZ7l7oXH3csr2TyKHL8gWrXVzlLKWdLKzt7eSzv1Dff292KEWyXA/MW1VtqAgU1cQ9&#10;0ejDcOY1juYVBVhwQIwodqoAT866RvXF0jhSkpFAVYVAA8Cg0ByYqfNQmoFfAUPQa5gsGRqofFTQ&#10;brvsdNH3DA1vkLFZL6yzdm32t7ZXbUgtLqe4ipNcW8V06F0J+nWd9uO4Fgi709uMrPj+44rBhDcZ&#10;y1nrJi+5rRxRp7bIRH02pXdDqMMQjXK/cxwx/SkVePKSmxnqaEnfQDGgUhv/AFd/69JbL/gr4CvE&#10;Gm9B0FdBE2oV4iuy+YbjwG2rmOW6FvbyOsaXFEfizdVKvSN1+IbY67r9ubPuHt6P9Xh+1pi7r9Wz&#10;D3cMTRxNc4urRW0ay0LFR5R+GjMzXWKwAuuWQ7kuopCssXqeoIrK3YcxCZDyVRtU11jYZsbaZTLQ&#10;8Uluc7ZXlm0kx/7x5VBPKvidWVvj5MXiWX1R6VqjW8xdWIDx3V6CABTynSxrJd5OyikeaBb60tcz&#10;b+mxryGaYPLjua9fTIA8NRxZ1H7TaRBb22Rjea4xlvNUlJ8fl4xykjZz/iTVatR0Grz9M7UyPubh&#10;UjgLZ3E2NzeX8Nvb+a1nXK41YbO9+3BqAm6HZvNXUvtRne38vi4/dDsLKv27c3vb3cmM/UO6cVdJ&#10;c2ltl8jcn9Ex8lmitFHOoE8qOQSdXctzkRJJ95cMltaLdvaFHmdyYJbgn7heTEGRfKTXWQuopGxF&#10;pgIfvcnkZXMaRQKpcoi1B5uRXVx2rkba6e7SCfL4/u61hK4dorYE2dpkshGPUsxcMCGofzAKHpp5&#10;e7ri1u4co011bWuKLNgrGKElIPt7xvO929ATH0p5tWHcNnDx7m9u6Qm3aZpLrLYmNuMisG80vpoB&#10;x60Gsf3NhwVx2Xto5riOEcFhyZA+7hkC7BlNdjpLWSScHI4i8EfmavrRh3idd/rDJsdZHO3lOeMx&#10;/wBtcWdyTwlcxvS4kVtjKafURWuuz8HbPHlMHmsnhLb3AJH3xsLHOxSWeKkx6efjkfvpka44+ZkX&#10;fVgO47XFXEwwst7mENtAww+JlJOJub8sp5i5iIIibp8NZ73INjLfXd3cw9mdh4okrJNcWp4y3/pm&#10;nHEvXzkDgR11f5LNT2949kbqzBXGRWFlYenNJHNFZoiBfI6kVX6qV1lbcIVd8ZLJHOq0fhz8jK1O&#10;QHHp8tXU72szJGhlHpD7i4nYJXjCjV9LkfAbV1LHk+1O4bQrJwEWSt2ij8uytzoQRIKMPkdYvHr2&#10;9dCfJ3P2llJBzntw1Qu8pFLYrXcmmriKFbrM5mCNbiTDYi1/UJYlgUzk5mQqy2ONBIJn+oEH4a7n&#10;7lvoYrWfOZl7sQWcpubKOGapEdrkWrJfKafmcvobbSQLG12kvoxpjon9Ke6ud/tolnBBhtlJJl6A&#10;ildW/Y8eX7ewlrM0tzn+6e4L39Ls7GeSIpfds9m2U6HH5/PWVoTcP6gZBGCw313L7nJ31le8Lf2/&#10;yMPcntfbdsZW2g7j7nsbHtrDPNgcljcJ6NrcS5TNXsdvFG4PF7jn4E6tsh3NgJu0e50xtpfdwdtX&#10;s33V32e+XPqW/Y/cEoLev3Ni6ieW6HJmjPpk01dRJIC89Q8kUzgjzqx8oIrUCmmWQsQtZEDVIU/3&#10;1B2BFfx0x5sVcGi8jSp8QOldE1YV+oj4/wB6vxGuze17+ZIh3H3hge3biSMgEw5fI9uwrK5FOXJL&#10;hxU+Dn46scBjlS0x+Ox9tZW8FoiQwwQ28McY9KKMLHHyKVNPE6N29ZBJBLCVffkgFAzA7GoFTrjY&#10;rG8UKyPDM312dWqY7Vv+6Ar0Gsr7Te5Fg95A075ftPJpJTM9qd2C0mTHZzF3jAzWEN3cRrFdLEy+&#10;rEKNtr2/7Z7i7fwlj3b2nH7kXncOVsbKC3kyt1gJGhsrlZkjDvbstGh38pJI1dZFfK5aa7SJ53Eq&#10;XkssvLgzHkC8QWp1JhM52vYZrFZZJrSDE3+Wy2Pgky0rGUt97jZU+3V4TXzdX30/f/sBgrzvDD2s&#10;/wCm9ye2t3f3a919tPGGe8vsFm8y8jdxWMhWiIxLQhaJTmdS41eyu+LbNQXUttc9u3PZ/cGNuILq&#10;08jwz313aXIkTivIuhSJz0Os9L2h21le51xskNl3Nb9vw+lnMJLJKkJsBimmEt1R3DPIYgKLuRXU&#10;sVs8Nn3b3DkMWMvffdCTM2eNzNrFytfSkbhjZbZXIlWMinI11kb1sHlbO9y11dYLDWVlDLPcXuPs&#10;IMP2/j4LeG3b/wBwK2KFoxVfTTZWpTWBj9972y9sbHtg3uArc47JZDu/LyzeaFO3O3rl3mggKjaS&#10;T0bavWE6Evtnke4cr2obK3WbJ934tMJlnvjKFE1tiogsbQBv+8IqBr0ZHcpzH5jxkxuQw2FdiW0l&#10;xZWHdFzmZJ+FvHirdVtildlnFQpXfodZRc3YelJjLvPr+jZyGPF5hHjukEL47D24+2aWIHyGld9f&#10;cYftjP3IjD/5gW6272/KpdGUUJepo1OprpfubLIYyWYiQlgyDmxqTLGvlDfHULQ5Wyu3tnV1hYKt&#10;1A3h6choyvTxB1Lirqyxzm7ik5WuVMczTySEtM9nFKGju5JX8zcuh1Fe4G/yNp3LdnK2H+hsC69x&#10;X+dN3HFEk95i2MlvgLaFxSOVACm9NWPZnuHLcdu9gYXHfreT7Pwl5PDj/uArG0te8M/C6zR5K8hp&#10;IIKlTGa9dd09vTdrYn7Ncje5KLHmxts5aw2sBIjEUt5G5mSdD536rQayHul23ke8fZFri4s7e1yP&#10;th3pkIrnMXV9MYft8X2qlxDZXqqaPfrx/wAtbnmNW9vN7u5TvO07fkdLCDuHGW2cxV9hpUrFbC5n&#10;WSTMxUYCZ5eXpP5BsddxWnfmIwF9cYpJHSyxto+Ixpyd3KptLm9t7WNbZ+UwoykeZmB8NZD/AG3f&#10;7cEj7Dyv+4/PW/8A8oHbnaeUv+z+0bztzs31r/8AVPc2+xD2sd9g+1JGkuT9xyWW5kBHmOsfdf7w&#10;v9zvaHdvtL2lfWsl3277ZX+bn7q74fCukiYS3yGXluf03tCaFWjmvLdQyIDx66wPaP8Aso9ufbn2&#10;87TiW9hxv/yYYjEXM5ubbKw2eU/WM7FGb7uy6EYYzSXl0Tb1PFNqasuyJP1CxwXt7kr6GKe9zFyb&#10;PM+4FpJ9v31m3wySNaM0V2THj5eJKRbLtq5jZ2Nw0cccbemfKoljLR/TWhQEU6b6nwORhVbueD0x&#10;bsii2u7RBxjupWA3uHUV2pvq5sonRxBLS3kmBJdRQjdjTykkD5DU+Fus/j8PlbK0kuMZbXkBghyz&#10;xV42y3hIjYmlNtx01bNlcNLbC45Stc27fqFlHEGNBHJCCFNFqVO610pCsQ1SGMZQOB5SyqT0qP36&#10;XlVVFeIAHKSQ7KlDUMrL1B21Yf7orDBHK3mIubLs/uLtg8rYZizy4lXEym9XyQrjruJyS4NfVoNd&#10;ke6PbVRi+9cTLf29tNKJbzH39tcm3y1hduD5mtL0lENBVANtFJFrKXBB6njv4VHy0E9Ny0lVhC0R&#10;TcttB67kkJaiWnqHwWurvvD3A7mwXavbOLMyZHNZS6SytZ8lCpc2GGaR+WVB6LGgLO1ADU6uPbb/&#10;AGw9nZHG9o3E00d93dn4LjG3meVWMUt3a+oFfA4ym/2r/m3C/SwrqDvj3XjHcedeRZVtrrIItlaO&#10;zh2aNapPIEPgzNyG2sTFZC0tFs2aWWOCBEje1YH04niKlOI8Nq6MqNbMfTM9197bPKIZBuJYuZar&#10;Cn4aaFZJg9xP6luj4/IMvANW5ERe3akcrVOx6HbbSx+1WQz5kuHpLFZfdrYW0rneCWzkjmuvTjJp&#10;UxCKnjTU/fX+428x3d6WEqfp/ZVnbwY2Boozyj/Xeltl5kbctDxUjbqDpMH21bWGAw1hCsFtisFZ&#10;jB2EVvGnlgFpa+julPMxrzarGtdRm1lhf9Lv7bIWKTpDI8U+OctVJpI2mi5k70YBvEHWFu3/AE60&#10;ugiRZOxIVJpDbxqDb2bseEZcCtAACTXx1fdsYLHw4TJd3zNirf7S7W57gmf0mVnlgVmVolrsabax&#10;WBsPXuo8dGkecOSmijvLu/8AUf1xd20yH8iOvkqKbnX6fkraCzsckA9leh0eG1kC8lWGOAJFEa9T&#10;TTzXkMqQxSmJZYwDbZDFyflyTvRSryKGFPx1kO1LZoTYZ8T53tYyVNsMlwa5a1JrVfuT5W38dNl3&#10;jiiGO/8AAhNd/lxWHccsvpXUMNSCbaK2aR0Jr51XXd+H7Fv7O3zOdZ4sBBkSIrvMYTtqIvnbmy2A&#10;/ULyMEIKbnw1gO5LuG8ykOO7ps8ndPfRG6uTl8ZdJzd4GH5xswrCNKFTsKV1ddx+6XuP2z21kO/8&#10;1bJ3fdZe/t1vMD2xiII739ZXF2Ek+Rtp1tHCMrRiNQdxqw7l9s+6cF3XjbbCTdu9iT9uZe1zFhF2&#10;/dJwmzM6WzMEyLKa8mq1dH9ejWa0xUF9dy27R/p6XLR8XV3LkF2NSamta67+hx1vFg/0SLER2tok&#10;ga3ltLy1WSXhfGsUnNzyMY8wO2mS+ur26iBcS3iW32FoSCfPzujGSi0pVOQ21Hgb3PXeVyb1uLGy&#10;7awuV7hykUcZ4tBLHbWrifmw+pyqrWlaDWRusTaz+3nbVxcsfv8AuW3tLnvPOTPETjIbe1xrXcPb&#10;mIlveMbNIRKIiS1CNTdjdp9rWNh3Fe2ZTvfPWN/a560ae7g+3v4LHKyF5Y7Qxxj8gg8Gq1d9TTW8&#10;9l9m9wXga2mLMKsS/qxPGiQOrnYKKEbnfTw90Xs0FlJCYb6/hoDHYuSLuF5lCGITogAIIO2xGsUe&#10;4cR2lKnZGOaHtvF3T2M8S2br6U2W4zF5zkroH03dmZyhpWmo8V7cWWKguIZzJYWGEsbe2SK7Fulq&#10;JpJkQqY1gto1PzVSNxXVn3IuExXdHbVnFejurtXI5NrOe5sb9wbmWyu3WWa7zELMZIPULuz+UEDb&#10;Q739rMLFlcJcLZwvicfkHzeYx2Yubb7ifDZe3jt41x93AgZquQKLq8/X+3sjhJLRzA6yJ9xPJIai&#10;kirQwIB4n4axfanYOK7t7u7jyrCLB2WE7fu8l+rzzOIgJGSNY7GK2lYcpHIVQKnYauY5e2+3/bCK&#10;5htWiyfdeZjyk0JkhHqgYbH+pNAWY9TWh17a5rubsqb3A7fs+++0bybubsq4Gax8Nnisrhme5yKN&#10;6F7j1UQruyfy69d/LMLZfXjI83JlBAYnqVJp+zVxY3dvFMPt3EBiJ5xqV2ruPNTr89O0GOuFRZJA&#10;8rTgCQBqglQKjQuEkeNrb72V2HFmhlt4rVYPTbgOXBZTsagFjtqTCZCwTFRXePzvamKvEVEga9z+&#10;IW9sinMUM0k4KnrUnRlyJl9O39JZZYUThLKttG7yScUHnR2KmlPp1Lk4bzms8pRWWoZQDQAqSUDj&#10;wYCtPHQhGQumx02Fuxf27yu8MrAx/auyklUaMlqFeJPjXV9dywryYJM04iUzyQRKGZY2jQzSGJPN&#10;QmmszmeysjjL3N2oNl3Zi8HFaixmaUXAgd8ta20KxZgW0PqPG7sflWmu5cNkb+2j7X7Qx0fe0EV1&#10;mEsO4e6IslIFvhFh0ZMnPdYxEAgbnxkcggUGsBa5Pt/L9t3d7iJL3B5DIZbE5HvzBC5up72KxuZr&#10;6S3tJoD29fQS3VyGVoJZEVT6gAOOtu/u1u9bftFMiMbiPca/iy+W7dubq6Yhp7m+vWe7vmr5SIg/&#10;CtQaDUM+NMMGHa2iHEy+rDaQSAFSmbDzf6jkmBqqxhPtyfP01a4zE3F5PFbcRdyMsYWOVSv0twqQ&#10;GHx1MiXt/HJI3OKS1uHhjLf3pHUrxPX4ayN7fF55Lm+ke1e9uxeM5uJAbq4FxMZZxzdakh6D5aWc&#10;d0W9lHEaCKGTj6gBIBYKQHYgbnx1dJHnsNeSGRzDBfIGlZK7KjAKdW2T7i9PDRxSkTXFneLdC8Ir&#10;RYu3IibzIswoA6MAp1h+zOwzku1cSLbIZXP9zZpRfXtrhbbk1xJY2saer23JKoJi9WpINdd8e9/c&#10;P3dzZvaGx7QS9yLXl53PgpJ/t73uC6dW9VbuXKTQw8RxpEWNNdyZFYZMp31lo7fLdyLjcdLnLiwx&#10;sYUPjobO3BWZcbbOIYnZWYRLuTrJ9x/YQ2mGs1sMTwvrgRXWesMnC1495LiojHLipl9IwgtRT8Nt&#10;RdrXPYWOse58J2/mzgu388bz7ztnMrYGBe8MFncVIsdrOlxDEriVXUxSGqnXre5PYc0FzihFFf2W&#10;DzlrmMXnchPezY+5XBy29xHffYY+6FrzUQqn5zFjUDX+4X/TfbXbT+8PbOLs+9u5rvu2wlvBi7/t&#10;eYZBO2sclvJ9zPb5S3m9OignnTfXvhJY+0eK7G/3pe1Hbt/2j7jZ6wkBxnuR7Rd6dxLksLfph78S&#10;z47N9pXFqmOvGjERaKWPmWJ1FHhoZLYW9twtIYJBbxQ+cBY/V3MVuSfMteJFQQdf7g8Z2v2ZkO2s&#10;V24I8533JeTXWAwHendXcZLCz7PvEcQ2cFxcsPuXtVjpUsdX91adqmKzu7qa8sra3zZ7k/TrL7lm&#10;traK4ulE3kD05uzMx3YnVxYt23dm7cIEgMkf3opKjHjJTgG4g+Gry4kjFpl8WkbJCJHeSRlI9W3j&#10;lYlyqUpSvTT3BgEFwhQ23BFJij4jmpNPzfOCatU6x2ctZJeeKvbZ4pGmJS3AnD33+VLFWDivUH5a&#10;XL4e7s7/ABN3iI7m7xNwlJzBdxLHJLhYJwUuLwurctjvTWR7ewljnkupVjymG7chFnkO68vYTj85&#10;7TCTXNvO6RXAeqxbgDYakaO/sp4rSVPURp3wncdvdsp5Y65xGaxyQW88BHF6PLv4jXuH7Y3icb7u&#10;PAXhwuJu4FyLwZmyie+x2RvLgK9lJW4tlhjCABTOT8NZP/bl74YS+7f7EyXed3bWHeESGSPsTum6&#10;vktJ8bdWMsbCPDX9xbiIqlAkrh/jp45ZIHvESOW4tYp4YHtoHBWM2k91Itvc287xsfW8yxgb9dP2&#10;b2pT3R92cjKuJx3aHachysOKyd7ILa3h7ouLZQ0k0juBGlrRWegYgV1h/eb/AHxZa8lsrBbe77K/&#10;292EkcfbWKcsHsbrO2Nn6Vja3MfNZPTKtdl0FXpUGGzwvZPbuLiwyWsEt/jLGxsr27lgCraNlrC1&#10;jjgu3hUCk0itIvgdQS3aQRszx8xJGGjALLyop8qbeIAI0Xku7KB5S1o8gYlTbxg8UG54kAdQA2lu&#10;Bk47i1jQoBEl9M7J4qxaxYt+2usH2rgYJsglrbPd5fK42Ca0iweAJ5T5DImcJFHeyuTHGhG53A1i&#10;sD2/ZxYrBW5trdbWSFPv7qaELGLy9uQPW+6mK8no1OROosczi4uIQkVq0gErW6UqoQtyOwbx1BPK&#10;0ss9yhdneV3apqKGrGgUbAdANXUxYBbiZ1YbcwFp9LdV6+HXXG1kNBGqFkbj9nGzcTdLShaTwqan&#10;bWJu8bg07ssruWOGy7kaCGLJYGe4Uu9+l4qC4kROlGJXU03d+OTA5TFK1rfZ29mtcba3FtCF9TK3&#10;129vMrQtXeqmngRXQwmOzXancNxLZfc2GFxvcWNGcyuMR+P6vg4qC5vIRNRNiFcmhMQPMZBsDcPn&#10;Lbti4+wydjkrefH5fBXbB0W3zGMamRusKH2lntxwhf0+M8ys1O5YO+fb+7xNj2hc8u0O6Ib1Y+3c&#10;nLenhbYpJJmF8LqhHqS19JI99jrDdmYxO3YMjHl8Xf8AcuMwWSkubOwgjyFtL9xJko5DDdXb8AHA&#10;YtQkHWK76uskEyft7aXOTTB4uCJrrI3M136At7VUAal5H5OAIUk166y/fmU71sO1e5O65MjeYDtb&#10;Jxpa5rt/KZIs2NxVzb+skE89vUGKSIB2kYc21m8pH3n3L3N3F3tLnsZkX9W8zFzd2ncEv6Pk7eS0&#10;gvCllHcQMoqjARAErTfX+icDaZaXM5NbTP8Ac4llgvLbBW8lGmsO2FcSpMGHSMVHy1k8p3Blly0k&#10;qzxNF3JjJUKC5/7m1hg4LPbhaCRiCUoaU1k+z8ziMD2JcP3EsOZyfamFusvk/wBNht7f9IvcfFO0&#10;2PBvold19RSRz36a9vOx/au7yF/3d3JLMsV5729pZrP/AH1x5Xjw3aWGxdvNjpL6NZAyiOMx7/jq&#10;x9w/dDLdwS3dt29Yx3PbeM7Gy3buSt5L6ziuJGgxNrZ2mNsLaMyVHoIjMvmerljrKYjsnK32Uv5z&#10;dW2SSObI2xsleJ4LaG/tLhhzubeNiH5Cheh66S4vYvuMs18wihjl+2lvLoIgWS7SOB5XgMQUE8kD&#10;MCSak6uV7zzs0ue5esey+12t8hmGlTyJDbxzNcw2WOcn85pCZOW4IGr/ABfaNha9l4ieJlt7CG8D&#10;3KDpby5C/Lqk8zipMavxU1231Ydvdk4j3B90e6MonpTYDtDB5jP3EszPTnE2PsLi3tohWgEtxFCW&#10;8a6tb/uDsXAexXbd8fUhyvvJ3XYYXuCe0LJ6jRdqYu3zWRkdBICF9WAkDd18fd//AHFe8n+9i4yX&#10;cntJ2Xfd02XbPZft7Y4vtjL5a0QGw7auspe3mXz00mSuyIkuY3hMbeagFaXnZ3ttmst2e2X7rx3c&#10;+Uz+MvIFzE+ds8fSa3ubb7qOG/sLgXKAG4Vwabb67fyvend5x/sx7dwDP+6ndOL7VTE9rd0XeHb7&#10;i17Ote7xbxreZvJxx8b2KGhi3oRrNw2T9nds90xwjDXWRxeLsMFb2lhbNaiwixN1bwWt48t9a5CO&#10;KaQOBI0bFyasdT2a57ty2vZ57nEWWRhyGJx0lzc2pZYXnlvMgLuZ44V6REqfgdHMLewyYjHH7e/z&#10;2NurdBkLcNE5E9zHAssr8oV8xJb9+nycJ9S2urNXjYSMQWCKytWu5P7jq+lk/OltIZWmWoSvPkYq&#10;cSBt/HU0txxLXDySPE6IwTkT5aUJAA1czGyliS3khZ7iL00ieO6ljS4iWPZG9RYlFTuCNqa79y3f&#10;/sDke++7sB3X2/n/AG6vbrvfL9rWmLv7GFZbErjcXbw/rSXsCtIBLNLF6gCMoBprB++3tLmUzfbW&#10;YsHjzPbFxC1v3H2f3YsEcvcOC7wtZDztZcfezl4ZIgqSQumrXErIRC1xPcfdiMI1yUYy+j6agKqh&#10;R6akAEjfrq3zuSjW2yfefF8bDJGC9libOOctb0cdbhnVuX1bddZzIZjI3VllsPBBcdt42wyktjeZ&#10;PLXVs9tbRyLFLGZ8dE8vO4DVUJuRqbOQXNx/qg97+5jdwLe/b/6fly0WO/Uhke472OJ5Yl+0gWLH&#10;szRq7E+bc17h96O7cNlbfGy2WT7Tjx3euJws/edjjEgeTBZfD/Y295aZDCNFMLq0UyxTz7KW1aZv&#10;vMZzN5Ds324ft3N3Fpg7a0uppMtHh0h7hzuLeMZTA2khCRyC0uJUkZkLrQAj/TvY+Y7qxt5dXl49&#10;/a9uhrjF53HXEn3MF5cYi/srzE3+La2kEciyoyN4767fPd3Ynbt/Z5DO3NkP9O3S9h5vFWccPOS7&#10;jtHtUxk73FTygtUj+4byeOsnLic1kI4bWyM+HhyltFFLlspaxtLeYpzAoblDwIrWpOoux/brEXOH&#10;OevzZyXtwyHITxMxF9PYI4ItBiN6c6cqb11a4O2Z83Ji7Q2oyiJwho60nEs18GV5TJWreB6aOPmU&#10;ZrJC3Cw4HHReveWrxrxUXd5GDZRPNT8vnsa76tb+bDSdjYjJXTWb424xFt3H7lSEGhktraxiGIxt&#10;m48ZYy6jeuraw7Z7eyM+f9Y2see7jie/vF9UVri7lE+2s2PPzLGFVXBHhrO/aWZs7vN5Kzue48pl&#10;poI8rkcWaMbWEQ8XvLUQmgjatV6jVzbZZo5MRjVmtcRjorJLa2a4tMXcXN3b/aqqxpDCI+bUHEsQ&#10;3UA6xfcVmLGHt/uLM2/Zf2NpM82RtJ3wUaWk9zcyM9zPFIVcsHJVmNTUgax11Z+ksGXtM3issjQR&#10;pcXIs8tNdYdriTh6jPFY5FUVq1IB366fN4q8hx/3Fi9lkjFAZ41FxG0EsU0SgpGl5G/DcUJFRuNY&#10;HvnH9tRf6t7Aw9za47KY+8AuH7ezV3AMz6lhL6yZ+5tpJFuCtwkjAxBq1Uase/fZY5Lv7vN8jNi8&#10;jgbKfFZUe4OAyoYXFzd4y5tXs4cjjJSGpcLwAQgimvcP3e7U7G7PwnfvdPt3huxfcjt3FLH292Z3&#10;hZZjCduZyTJC1xot7W07ysbzGQCdYES1eRGIHJzW+Zex8X27nLydLG1vcrO9xNA0rKT95j5C0P2L&#10;0KiQLy3Brqy7aGNs8dkIbiex7gw/cSXt1ZvezRGO2lwhsYrhzeSSMDb+tHKiOR5SNjdjvLuLEYRb&#10;krGVnygguYIUkD8DBhLq5yfJSKmuPiJ6basMBbZK7uMHdtOcj3p+l3KYywtooJZ4JiXmbuKUTXUa&#10;R0SNWHOpqAdW9/ZtbC4sHmmLRTiZGWWvqJdJIYxOVHSpFNSxzX96alzGZ40FvCjEs4eVmEUgDk0I&#10;NANvDV3JDn8aUlSeSSlxC1wW9H0ztHK0YCydAP6ddkQdxd4dvjLYfteSxEUOTtLXPw3MBkcLBbTS&#10;RxCefmBHISd/DVv95ey9g5TCZ6axsMr3Hc4XHd72q20Mc8HdGG7rx2QE8FvcmT0QHYAlD5PHTY7N&#10;e9vbGUkVprYWfe7du51WtY6KLy2ubO5W8NxeCjPLI/JmAIHXT3PdfuD7ay9uY+8kUJi8zEc1dNMG&#10;9SKFWMktukJRWVatv+Gu4O/brIXmM7gy2du77te27OgjaTJZCfl9vdZWJEYIsUwE0lwfqYUoK11j&#10;uw/bDNZSezwPYFp23Ebi9lwPb3aHa2BsTCO4O5MvFcI/3GamtxJPI3J5WYkAayPuf7w3fbnuT7xy&#10;XthDhr/DyNme3+ze3rjF3Ed3cRX17FbTXt1lLukSy8ZGQNswPmBeYwxUf1jO0UkpURqWSEpHykki&#10;qABszg0NaDWfulgkgvb/ACtxPci7ORGQmisd0aG5mgSOK0bjuhFCOp0oyMxc0FYYZGkdfxCAs1Ol&#10;AN/DVpaeg7wsWkYnEZZpuRFSVc243PwO1dSZOLMQfpdiLV58bkvUs3yMlw8UAwWMLqZLnu6SbIwe&#10;nZIrK3FhXfa0mijkHcPfkFjmO77mSzjjkMUltFdWONaGNY2sYrZZFEkIY/mA1Os1L+qY22iwd/Zq&#10;iZW4ls8pnZbmP1Li2wtgqOGFtIaLJXzDw1L601xfR1kYyvb8Il4lgAGjaQ0jC0PxI0YlSWb0GIjk&#10;ht7hoD4UVzH5ip2PwOvUMcg9RmPEiZaM3UnyVCn4eGsPHd3TQWt1kbeKRLVivqQGRG4zzMPpqxqK&#10;assPYrETa4y3iVLeSPhQopYyBSKyFvE0OjY5PEwyLKv2AeWzgukuLWdZFmsruKdJ4ntLsKEeq13F&#10;CNdue4/+23H3mRssX3PfW3f2DwzuO4/Y7uWC2luYZrFFkiuU7bykaGkIDwF2FVOocN3xf43s33tw&#10;YOP7U9y4uK/qa0+3hxXfVsiR28uDyU8kaXEcq0SisvGhrhcnhu4Jsg2Hgy+JuU7fyM9rgL7K4e5O&#10;H7tt4YAoTJY1Mo1IY9mRDzDkCmsza9gXv2l9dXsuQscFcT+jcWl1ZS1vAvrObiYTlG4KWIBO2u4O&#10;2u7MdlrKTA4Ow7bzeOvvvJWtc3BI11Lkj9lFNfTQxScX9OGNnZRQddd8e8/+7a8xvvV/t8xPs73B&#10;cdm4jLdxr2tYYTvHH9w2TWyL29k7q3u+5sn3IL2O3jt7Ay3dpFFJJIqitPeX3Q9qeyD2h7Iw92Ze&#10;w9ruyrTJXtbKG2xy3kZuMu8j3N/D+oO+/JaqAPDV82P/ANRYi2ucFiMpYZrHXbZmbtHKy05D08kt&#10;sb+yQ/8AcHY/HWQxHZ5F/wDpOHvM01zYPLDlXtLcO7y43GRCS2uLa6A5zAuChYgdNd1dy93yPhZe&#10;yu5ZIr80tZsbnZLiykays8tDJKZCbeGcqV5pwYD4a7Z95rzuu+vL/HFO1e0ey84xuk9s+557y3js&#10;+4u2rC4M9tn8b3fY8kjnqP01vMa0prKe4We7qzdz3K11ie1+1rWGI424Ofy7Svf2KfbSCTuWDB2l&#10;tLLLMAqulOgpruKXu/sWwPupgswLHuy5w966Wc33csc+Gz1zDL9w6yXdjJzuIS/lb4anwHth/uE7&#10;9/263txALXK5n237P7Zzt3l0CH1YLybM3EV9HjpGYqVt1UihIepoLnJe2P8AuE9qfdGxyVw0Jl7w&#10;/wBSdm5iK1nk/Ou87cXsNxbSXDFi5gtpnZv5RrFdz/7s+8bz367jhQXsPtzgf1DtX2mxuX9SOQF2&#10;uol7g7it2HllE/oxNxBQmp1edr+w3sf2V7frYW6x47E9s4jG4m+yM72/BxjpiTeZIrJ5uDzGo3oD&#10;vqTBS9od5dq9uWePa6yeY7qx/wChSQSXClg1hcOzyXOPIbdIHeR240XrTuz249zMt3d217Xe4OBy&#10;eH7vhuM7HmMv3diMhWOd8Rgp455u2TxFYblwXjNGC11iO4+yf9uPbGd7ixMQTF93e6xk9we53vo4&#10;xHHdC0yiw42WZyoFXt34LUhSQNZWWxtuyPbfsXt+wyPcmat8Fi8d292j25PDHyvMwYcZa4qxa+uI&#10;9pBJG1wS3lQ693Pdft73LH6BddxS4Hs/2vn7bt8ljP8AR2FZjg7mHMRyQHG3GWkmlEzFGe4jCKKF&#10;Qdex/vH3N2nfe0f+2b/b53Jb5PvDv/Dz3OJj91O67IR8/bjsB4mC5poLhR+o34WS1gWsQYynjoYf&#10;HY3HY/EiQv8AplrawxWMhIH1wcSHU01cWtha3V3YW7ubSxCBruNGYl+c/KrxivlHEUFNZNAsyRXa&#10;PDfN9vcQxWP2ZZQJpeJVSOFGboaHTHL91dvQ3IR+Nh97XIXjrUAWNsgYyM1KANQ11cwQNk8NZwyx&#10;elHkbZbKe4WCX1EMi+pTzybqfFCNWfun3d2hY9x9z2+GtcNaz5CaS4srG2gdZfWs7BJBaxXUjrUy&#10;NyNNttR5v26kssDjp3h/WO2LWGKxwXdUAKrJbXllbLFDJeemoHrHzEUqTQaxmVz91f8AaOUQ4+XL&#10;4nK4rIyYW2t0nRriCzzdhBMFlLgsKjl6e1Kb6PdPYebur/tPsuazw0uUTB5Gwx6X13C0Sw4q9voI&#10;P1iMeiwlKA+kaE/VrCd2ZSbOSW17j0tp5IMlJHjbWwgt+cklqFQx215eReR9yZF2oNX+RuYc5f8A&#10;afc91Ktv7e5TISR2veUVirWkV1mS6B7SztYpTyqPzE2Ou4PdW9hu5O2VweQzF3ZQQmTGdqnElZu3&#10;IcHjFq2UsbuaQWySliLeNfEa7VtvdRLrJ98d1ds9291G+yswc4XsfPG2wHb9l3M0aRQTLeph7m5t&#10;RKAY0hBFeYOsre4uKHNWmK7syftzkMjbWuNbL4/ELbm/7eSDIzWc0xtsrXhUbvxpXXe3aQubRs9j&#10;8LY32Jk7qtbKxu7Z7ST7i6/SLpLbnPkDClI6cWLU6aVJRHFJ67mIiOr20rDz3MCsW43Lk1Y78jru&#10;LvWDFJjUH+RyOayRNnCLiv509vYoGFt90d5eBHPWV7kvO5b3E9sYzupMOuLgh9B72xjgLXDiWIK7&#10;1l6N1C6x3GLI3k0zvdZCIPwtcsgq9qmUV4nluFiWnECRaU1MMbg8VipGJDzWtr6dyKbFTM7SNQgU&#10;NeurcpZ2SRRtzolrCvFxXzL5ags25p1J1HeTwK868ykzNJyhBPlMNWIU/v1lczYXy2WEsfZj3myN&#10;nIsIDx95WnbMkeIlup1oJlmiuHPAgFvT669sO8cc6DOzQ9gZCK8t0MTXLlTLlcpdsSR9xcRnjETQ&#10;ovx12/lLTEyXeVjuJLO+ghj4XMUyXtzbR30MTnhdQ2tpaxGZSVqXB8dduYG69wM57c47tvuyDMdy&#10;4fGwolz39i441WxtbqMCaOwxcV1VwFJ5saHXc/bHa3euZ9su+sZNJlMP3p2zaJe5qHCzXVvfOsVl&#10;L6kV19xFAIXAWvB2HjqDAZq/t4Bdx2lxnr0stnNlDKq2cl7cWkEfKz+6mfnNboy8ieo13r3Jj7NL&#10;rGQwWeAtzbQi7tDf9t2tpYXE7XisClq92LeSKGnONkJLEVGsJkvanFT9wd5DMY9sjZIwbMDFQ0ku&#10;buO7JVbu2QoAIeOw8dZHJ5vDZPsXMWGOuJ8/dHEtaZjIXNnatz9GMevczyHh5DCFcmnHfWN79797&#10;bz3bcPeE8k1tcX1pe5DLQW8YMsWTyWYTilhDkABxjuHRxy0bKyhkfApODmcnPHELqG3NRZ2tjKWD&#10;sXuzGHcE0Qk6u377T3IzNlJclFW3wRwqyTM1HS5SGD1IU33UOSvSuosfY9nWS5JisVzFnsvnruRJ&#10;GHP0hZ3F0ttFIQw8o231dZXKeznZ973HNxxHbHbhwdjdZPuTJXl1yt547NhLc/pERcCa7L+nDQgj&#10;bVllvcDsXsyGHuWzuLyftfB4/wBLD4ScxRtBaWd1auv3j2yuOU6NwdtgNjrJ41eyshc3GQhmkxsu&#10;C7pzWGlniVfuIre5hFy1tIYUhmJYcTxCj8c72X21c94WuV7TksLe/jn7r/VkvJr6xtsjaRwm1egj&#10;srefhKJAWLHam+ls8Fa5G8yber6T24mliEjRNzLkllEkVB18ddj+6Pffdv6XhYbbNQZSKVLu67ga&#10;6gWS4t8Zira3khtJLm8gjKxrKPM9AKnbWZ9zewe/rL3SyHvBfo2ZyUMKWJ7RwuMsIY7LsbL4yeP7&#10;mbOWtzNL93tGkRA2atdRgsXuIYY7SOXikRWxgJ9GzEUKpCIYeo2r89IkkzQRtyDzQrNJJEeLAMiW&#10;7RzFuRFOJB3+Gi99Jnbu7ga5aOKXIT297cwXNeQlhlZoZ4Cp2jC8iPHQhHbt5ZXbFWgWG5gzEl5Q&#10;1WOSO2SIWBl2HKRqJWp2GrqDtfFx9490Y1XbKWFrcqmA7TigBS6HcXcnktbi9jk29C1UsKddex0/&#10;emTgz3b3Z3d1vf2eEitoIsFZJjbS+vmSztRH/wCITxywxkT3JmuB6a+fbVy0p5JeTFyWLlkSpKhK&#10;tQVXrq8te1svg8Ja3j2kkl/c46G7ztiLSMROuIuJ1kjgW6QecsrHfamj+kSpLIVbmL4tepJKxLyt&#10;wlZkpJIxalKVPw0Td43AyrzeiLireMHzHwRRSo+GmbIdm9t3MKgAiSzCNQGhNAw8NZXPv2bioLXt&#10;23hu7v0XkglvHkk4JZYrhIqi8jYc2LhgEI1xymEzUc1xbWtzNLgrn9StoIp4udtFM5ZwlzHHs616&#10;/DUpxuVzFvJc28kLRZjFSegUbiWFVJb1VIBUqRQjUHub2L7rYXsPuHNiGO+jzv3uMse5b+1TlAMp&#10;HFLFbXKCFeILI54/PfX+oFvO1Mb7iW1zYz90z9qr992vfva3lvcm7mV0julhuxF6co5caSmlDQhc&#10;X2tDiO3cpfd0T4rt/t6yKY4xdz5O8inaeLHwRNdx4O/dShlo3FGLOWO+va7277qzOBjt8j3AciF7&#10;b7hu77t/KYyft/KS2VlB6MayX2RF5EfuY6RhStdqEH3B9ye8rfG4zt33S7ue87OFllnvJZ4YMfFb&#10;3kUq2YtnxsKunkaRxxJPInWHw73V929lB+nZ/sSyz9jNhm7ss8heZnEZC8wLZW2WwvbTH3WMuD6S&#10;OwIoyD1KNrtX2x7bo74y0ijy+YijLJDdpAk+Rur1YlWRbmrFQS3Sld9XkeVywuMdZ2dtKMjeS3pt&#10;FitAGs8dcxrEhiv5yKMH5D4DWR7H9lMVHaYzK4e5Hc3e99Zra21oZIzLcSLlb1Zb1sQAxRY7eSLk&#10;w3+Gu8ew8H3hfx9t52/fKZIwX8M1tlclcNxluOaqDZmpJSM7x9D01h8vfY/9Zl9r+27/ADF1Zz3E&#10;QuLm2zNm2Glnkv5nDXVlavIJZZYyvokVj467Kw/f/cOMz3bf+3rMr2/g8P29lI7/ABNxlLUWsncc&#10;91kZ3ucZeSWWNVbKNmRnWN3Ds0nm1DdyWFnae2PvLFfJ3FfYTnLju3c9kJo7fCfrEcAdXLJwCsnF&#10;RTSdzSXH6pj47K2uv8paSXMZsb6FLmye3ESo9JBMGPLkd+usjYX3bmQwfaFnZeouXu45bIXVxP8A&#10;m2f6cOQJi+3FH6ty6EaucjKZ1tosdcf5gGW4k9O3hkvJwBO0ioZ7e1ZFZgaMRTXcmQwWXk7u7o7+&#10;RbzCdhJ3DY3Rw8V5amC1uRcrBJfYi1J86gvVphxqo1kZe4lHcV92jZ2UnaWZzmUSWLF5ycF7nGdx&#10;Izs8s1rG7i2EblWUEtvTU8l9dSTXTWltFeNbY6RhLdK3K6js721aKae2X+7KzhF3FNSXktzg+4fc&#10;7LWl3P2j7bjKwyu0VuVJ7pzOTUM+GwNnIPTWoEt3MyiJlodT4n3L7/nk7Xa9h7gXsTt7HNgu08Xe&#10;yyH7GeRZJ7rI90TQgjk19LKhpXjTbUfvP/uHx992V/t1tc9YNe4h45rPuX38vcf6r20OMu2VY+2+&#10;z7US+e+jjSS6ICQiJqOO2vbj257exPZXZPZ2PtcP212r27jbHEYPD4izjEaY6xx9lBDb28U4HKZl&#10;USSuS7MWYktEk8ZZEuQYom4yG4hHkjDuSlG/DrqO6nyCW0sNhPLel5CZfUUHhGwMlCtflrvbJ2fd&#10;uXw3auTBtf0azvWjtJeEzK1xGGLTILgDk1G6HbXO3trNLyRC1xdyj9RlmmIq8sc2Ra5kgLN/9TK7&#10;6vrdPuPTkUlLxLy4EiSUAWjeoSFB/d4eGosdmsgb6Vri9vIZZJXmItruYSW6c5WZyY0FOtB4ajKq&#10;jPEzH1HRJCQQB6ZWQMiheoIAbfroBC4nlmisYKyu8KHIyeg8z2zs1uzQ8wUJU0Py12n2X2rBDHls&#10;d2zgshM8saiG8v73GwXuUu5IohHF90bmYqSqjyqvjXUOB7nyN5nu2rPPYqS9wTEeotybllJt2AEo&#10;tYWUGRakcNJDkytqk3/id9JAWGDw/blit5dXctjG5cxWr42waFuZYG4lWvw1nOyrnt6E4LH4uS0s&#10;LC6iV4H7dA+3fGZC3m5ROLiLzrxVT0IOvflr3K4m1yXc/cnaowi/a3aRXHYeMxYsu1+2sbdGWluk&#10;AjJuFUgEF6ULV17m9iXsZl/XO1WyuMiSKa4du4+zb5r21ubeGNxJPcLCWhoDyaIDx31+oMf8pci5&#10;e3a6db3IPblGtylzZMA9nxl6H+Qb+GphbwoY45HcM3Kvm6gFCBt4U1mMXIoKZi1Lssn+ZAkI/wAU&#10;Lc+svqb9SKa7Oyt3Ebe8zF93FlPNVVmgnv5I7WaUEAlhbKCtNq/LRtppRJMknH1WJEqqhoApUqON&#10;NZG4LCT7a1+6jSPlyfiKyKxJPIgDamrrtnFSXBygx75K2R3jLKluzRzpcgLUETI1KU8tNKqsrXc3&#10;26xqK+nw40mY/wAwKnp4a7h9s7e2ks+05uw4rS57hkhdz+u9wZ/G2zWVrIPyvV/Qbe9DgqdmHhXU&#10;HbVnlsJ2/a33ZMA7dw2RlNpCLvtgWy2v2cax+osV2qND9QJc7a7c9r+2Owe58l2t7hXmUyl93F2t&#10;kLOyt+xZUtMe8GHy73MK3ptMxGzyqIXV/wAs1PTV7aZ97zIWRvWFjmLyC7EuL+xmKPYfqsslxLcQ&#10;CT+VyadQdXeLwmfsrr3E9q5Yb+5hsLia5v5cfkF5pc3MIWMzW8duTD5y0Y9Tda0Is+6O3shZ4bNd&#10;9w3U+Pwlybe6vnvjGVvshJbPGZEsLJyHKqQQSNQ9946yeLvLD3gynd2AtJJGjyQngmsJ+4LSKVpC&#10;0V590JrpCWAEdVC01cxNFPet27dIqz2MzW1y1tkmDmRHDCSXH2zbbbg+OobmZmn9GAvGocfrNuir&#10;USSv/wC6SW6UqRw5kDrrIYXu/EW+f7a7ktEiy+JuI1C5MIh9EBaBEugaem9NnoTrH/pucyeT7Vvc&#10;hPmu48G9yIG7aw0NvNc4/tOC5KBr7O5K+jitDKCY4/VLcaDTW8k8MlqxeSWxyMMq2jSPXkySSwc1&#10;IY7DfV3k+6rLDXqSxvJg7EW6JfXN4h9Ka65W0fqnHW1zLEiyMatU/DWG7s7iRV7vz+cxVlbLa3E/&#10;PE2sjxs/b2EllLSwYqZSBcAAGZqsaE6xOPis/tJu1cakVylrJH9lYxSQRlrKNHPrKtrxJ8SS51PY&#10;4KN8nmLazu7SO/iuJ47TH3Fwq2z+rbvDxnuFgVujBeMny1cZ7B4fC47v6/zYy+TywEkU+YhKRRSw&#10;3ReSUSFIoVRW2Kjw1LaWPbuOxV1dQLHd3KD7mX7mh9WWFpI1KFvl11f9l95dt2/dfZ+XjjizWGmS&#10;P1/Thb1re/x121JsfkLO7VZo5Y/MjKOo21ksae7bbvL/AG7e8VnNG9oxmuO68Ll7a4lu8Pn76KFD&#10;ZevYRSyQXcicXuV4FhUahFjcXRjuY5ZYbx7KdrKSJpPRjk/JVpkXerFlHHWPuLu8uYoc3kFxOKvs&#10;dDLkhc5F/N6Uf6cs8mPiKKfzrgIqdSQNS9x5yXJG1x1zFbDG/Zte953eUlFbb9GSXguXxkjkcr2A&#10;taW43kYAHU2HtFTsHtqeS4V8bjTJDm79eLhJ8rm4A1xEZh/iRKOBBIrqw7KwUqNfX0ytlPS9SKxx&#10;ltT81rW2jHpz3V0frlmZmqdexXaHZVp91Lg5O68z3RbxcnhgghwVyHa4njDD04JbkIWPR6DQmurQ&#10;25DEhGQ8WPhuQKddVhhKzSrwnX0w9Wp+YyOd18x16kbyfbBz6avXkU2+uviDpQIyrLu0gcgMTTal&#10;KCmlHCGUSD03UkkIqjZqjep+FNZbtfGxm1uru5nuFvI4jKAlzaxWzKB09RfTqPgTqLtntzHXeYtr&#10;q5bIXtznLRryW8uLhiy8Ludg0EMaMQFFRqxmz95YY7LTopvLRFhZbWUrUHiGaRih6ADfx1k+1e6v&#10;bC67j7e7ehFxhe9HX7ASS+oIFXGwuip94kLEkmvkB01jjMjJgMl9pctdWkt0GnuoLaF5Rb5C9t1E&#10;kMPONWKhCSUA1/ub9xfb2LCd6f7ge0O0u0O0fa+9isjc5PCWPfF7Fish3XaY2aN8c+TxNjORFI26&#10;/WaEa/2te4GZ9WOGTsTsifvO8s8/bZi57V902/Wu2O87LN5wRFJnuc7HcSLFbAiJSocjfWR9xbPG&#10;YrO4/tuZYLbuASWhivIboTX97LbopeW/sLOyt2++YhWT+Wuu0+1u1JBNgO2Ichl8/wB4955HJz4/&#10;2c9v7a5vMxd5a1nuZiLC5w93NOIrOFD680iotS2u88RnEmxWA7lhy+AxHf8AlrCxtO6M/b3lqtie&#10;+cHHHK9wsUUiiaGKf02JNGprun209wvdT3V7nfA5uGxxthjpltjc26SNN2j3c0sEclnm8zmsdA9x&#10;dWjstrbtG0YctQabtLta5tO9sf37g7m2D9w4OM5q37YMP3TTY+OHlbDI2Sh55XjcxDjxrXWR757j&#10;wZybTZOe7lkxq3EmMuTNM0wm9Bl+/cySNuOATfV97g4OLvv2k7GbEXGEvsliszfYLG3uLu6G7xeN&#10;S2AvpEu1UMYnQKh8dP2xgrdMtlpHeTEWEcjy2ltc3yRyZbM5yblJPdveTFnneSjKxNNtRZu/y99l&#10;Z7qW1lyKWEyL2vjEt7yAyx4+0cPNcy2sAJVnVdxtr2v7s7f9w73vT29zfYuFWRL6O3dLmWKxjiur&#10;C7jJMsGRsbhHpGqkemFNd9W0k1619AC89kX9WJYbW5b1bSJ4WRVYog/AU00czRXaSh47hGYrBLZN&#10;G6zQy26qyghGPE+O+u5s1Y2EOc7N90MS0vatvYBk7hgs5r4WsWOxd6TKV/TLmcsyBQWjr012xLcx&#10;WMN+vb+Ie+tgpn9a8vbQSTRPCGZ0v3uXKySyFuPDalSNWVlno8riZO5keDsWaLJpaYs9xtFLIlpl&#10;b61ErWuP5BfUK1mZKhVJ17k96e8fc2Iyueu83cYm6Tt23uD21bYmzlyEVhg7e3Ks6YK0FhWIyrGf&#10;UYMAWYDWI99PfDAXtr7PYdY8l2PY5AzWg9ysm0omtbK9tp63EmBspFA2Wjgb0Gr3tGzs4sVL2fmb&#10;fILjrUBLVcRfWBs7JYrdUSOKKG/tJ41RQE/KDUBJ1BdwW0s80/08PUCLWgpI6KxUkHWFx8y5EY2D&#10;Ly3N9FYI33c6TNVoFklKOyL4HrruLMZO4ynbPaD27vFb3d5Kt3WMEJCkMnFCJlHWtd9Xk2Aim/WM&#10;RF62Qnmk3+141iqFJqSu5Oo7oRBLiJvQ9FHZlkHKhl5kBt9WkaySr99xrQeoJKtQ1RjReJqP2asI&#10;2qxt7aFG8vEOVUVBAJA0zKnphmNUUVFaDzVNN6aS4lFYobi1nmJFGEdtd2k/kHiWCNX4DWEv7BDH&#10;j7/CWNzYA7/5K9x9tLbnzdVkhkFPw08NsjxXbt94sNKRSRTl4pyQdmLRtt8NdzxRSerkO4ZrXtaK&#10;B2K3Fl2nbS3F3k4IJBWRhkL0RcyfpC0FanVnkMTJJLk7pbewvAEqMmOaRqJIPoj/ACPJUVpSvXQy&#10;EdYzjo4ckqRFQ71hFGh4fmSvjizbNReNT1GnCX9ziLiSwuYZs3irlrfJY9byQETY+YA+e8jBV2P0&#10;hjSuja2gSO2Th6Bt2Md6qoByjub4fmXiSv5nDKtakauZOAeklKA/Hr038dSwRRMHki9KOU0DRDpy&#10;UDYn8ddqdoYxUgbE9uduoz8Rxt4TZRvcSqlvzLNKxJYfE6kleh5A8ArEK4PRxyAcchvQiuovuo45&#10;rdVkjeA+VZopAQI2cbgAHWT7iwuL9DM5OKdJMgZmrbQzMztDFF9BSrfEau+5c9MlvDZGLBYmzB/z&#10;OZzd+q/ZxW8f1NDykUSstShOu0sMka47PXt5hp7uKJ2miny8mOuBJajkoeRLEZLkrHdmSnx13Rgc&#10;phsTnL/G2E8eOlvLF2u8ZeW9ks6xxSXMS+iIr5eYWMlH8d9Q39xcrBc2ZgmvrZUH2/6hi7WPGzEQ&#10;qYljE8MKkjehY013P23k0a1iy0ZzuDdZzY2kU80jG7tnAWRZIgoDjcEtrKd65e1x8P3fp2E2Sx9v&#10;BZ5nuri4js8OLmIepPG9KAEcajkxAGryPJwY3JWWet1ufbLKy2axz4DMWxLXWDhvVJaXH3Dn0rr1&#10;ArllqAVodJM/KCe3mNjf28qOHubg8o8rZmRl82KvLEyRq38vKo3A1Gpj4WNz90LcQMUW3sLx6pjX&#10;QeS6itWO0j0am9NCAKl5aLxaZIJi088kn+HJirj6r23hJrIjhQACNRJDaqBDKYorcMPuRwPlk9M7&#10;cgRXiPHV1kxY5L7CxEdyYzY3wuPvp5kg+7R1j4s3OUEox4gdDrI5nMZS5v76SzlfEYORoJMne5OO&#10;omVoIo1aGxST6ZiCrDcDXa97nrx7zuH3F7hsbCS3f82CwwVjKLnMdv4mEj/Ii79KNvud1VlPlNds&#10;RcX80cHb3aVqkdrc3Kr6CZe3iVfuC2y3b2sq8SRTkRXbV7Y4JVtxcP6l93DbM8V7k7h+SyyRqDxh&#10;t+IUIh5Eb76pLNczMSSZWZBIx8S5RF5EnxO+uEyBipBgk3WWNf5l5fzAnfS9QwqCa1BHht8a9Tog&#10;OvBgVOzCRAQQXidXHFzWm9RTWJyklJY+2byJ2QwxEx2Msc63Fy8jxvWaJ2WhII36asrINjhc21qk&#10;Qkx0S42/u7KacPC1zeJHLxd6gAqvGvUEba7w7HynZueyWHxvdM2Kx0rYOXIQT2Akt4o54Ly2jxdv&#10;lLlzc8o1DxDmgLll5KcYuHjyF93He3Utvc5LumSAHt7ConO4sO4ZrG9Npjr+5jJW3x1ikMUmwk5a&#10;mn7GwcPcONzQMcUfaUP3uVnubcH75ZopizWCABqVLV8NTXENvlMMJchLjIu47qzknW6ycbVbAmAR&#10;Qy294kSSNXk4JjpTfbs+WLBXkHbuYw+Z7K71y+Vtmub/ABKe4GKs8tZZLJ3jqgxdyM9a+l9v5nVZ&#10;Pq2oYsO81o1xCyW9x9uyn0nACCtFBfnSvhoGZmlRhQrWm56tQ1A00Sjl1I+QNKeJr1+WmSSReANB&#10;HxPMfi1fEHQMfJWcgAMxC7dSJKH91NGxse0n7m7kfjSOa4jhx8MYVaNIZIJebhwa0ptpLe5uMJ2h&#10;iKK0kGLC3N/xRaelE8PoensaHrqK8lt7zOXzyyH7/I0leAr0kCSSUVWJ+B6ansu2L+yizuRnislv&#10;bmQpHhoJzw++W3hVWmfkeAUGu/XV73Rl8tHls4be7u5LjNzNNbX8rW0kUkq2MjPJFjik56saNx23&#10;17i3Pb+Cs+0m7xtbi0w/dcljjo+6bG9tMfPBbXFjDlLS8t8hjorwiSIvGFVR0Ov9ttpkrSS6908P&#10;/wDKTjvcbuGxw0OMus5ks53Rc5azzDywJHYwT3Hq1JWMOszc1YLVT/vOxuYzncMsWKuPbHsH2ksZ&#10;5Z8vkLPM92d22P3dhhMZBJW4ur/tc3a3EmwceAGsl7M4K4z2Jb3DwHtnlPcjP4JZMzn+9MXj+347&#10;q/tLl8k72nbEOSzEwluVVmYPHXqNYfE//Jm1n7fKYcParYWGezGEiaaX0UNz3PgzeXUXct24DtVU&#10;iVj0pvrtn3S7it8F2biewL5O2cpj+7so+Pv+6O1e4sgtlfQ2lzJK1zf53t6+W1v42FWaSeRF4q2h&#10;gJcbde6j54nMe1kfayVe47YtriLG3d3frDE1/ge7rexkcvJG6rNbg+ojLXXalt7j9udiWF3fwQWb&#10;9y4pVx2bNnfol3aTrxx5xt/NZRMEmSKNByBIoNtf6N9tc72T26e6LpMY/f8A3BfcHtI0T07h7I+j&#10;HBbXgRd5Kbnw1mPb7G5ew7ivrKfhd934y/OUiyk5hSZzb5MoscltM0h9RAoo9RXbT31xGq3I+4cm&#10;FGHntgQWK8vTjt4h8QeWvdv/AG69xYn/AFdYQT2fdPtjmspkIrWLB9xQRva5bAWheBori2vLGATJ&#10;GpBjaNieXLazgyudtraLmytHkbJVhURFysdrOjIvpKDSpB3Gs/YZu7tbPHRcVsih9ZJZ7VpI/wAs&#10;hV5i4WboOnz1i/c73d71f2o7Y9sO5MDnofcG2xrXdxhoctdx2n2stuq+rNZ3UzqCgZRU6vrrtv3T&#10;zvuV3Wgjf7O0x5xuIvksrIwxBrWS0fjE8kZncCSrBqeFddue2XsLjZmvcd3A0uB7c7et5LjEzJcM&#10;8Mmez1pJBdmzsLOByZXEitHTkDrHd+e8vfOS79ytnJY5nP8AYQiEXYt/3BazMMgbrIPYS315YwPI&#10;gS1kc/mx8+VDTWNxuPxqYqxxMTW+Eswv2+Ox+JWMJHBj0jgVIrSIKOXGNnbw1fY+SSMw9x9uPZ24&#10;t0uGiubnGXK5COL1HgiAazla4Yk/V6wHhvPaZiKFrWeru8oVipHm8hb6SKbatL71RdZ6GUSxevPG&#10;scJrWk0aoPV/hrJ46zuVDXdyk1vNEAHt4ozQxAKF5BgNqUprKTG5knS+t2jyMcxMge3QUj26LwUa&#10;H2qo1vOzmGJFoGqaAgdBv4auMxmIC1tE3/hsTRlGVSd+LmoI9QHw0r8gOahqFCSKjda+NNUIr5tj&#10;xp8KahjdQROmQtIwSEVru6sTHZs9dgkM3m3+rprtaG3mF1k+zMTi+0O4HLrEbW+wFstlzlhYF44p&#10;I414sa1/Zodx4q0k/wBQYy3hMYhkAaUl/PCxAHKIweYNSnhTV5jspB6GQsLqROUlE8k/mljFQOZD&#10;qN9WeSg83293byTrG4SQ2ZkCXHoykNxnAYFdtdmY61uJ8z2HiuwMN2r7m9vyTER3I7lU3a3WPhKP&#10;+m5bG2RSSWRg/rIxUBa11b97dssMp2LnY0uMDnbR/WgjsZFEn6XfiPkYchbMaAMatToNRtA6yLcs&#10;RCgcUdRTmzudowo61GrmgLxcis1w6iOKBj/dYs3qqDvyFKavs3fTyWa2kPqwyzyel+qnqFxIapva&#10;noV1hrTvrtfPWOaxlha4+6y3Zv2dza5OC0QxRM2Lnn5xyPEBUFzQ6wPfmFuGyXbfd1re3eAvxQXU&#10;0uOmMGWsshaCi4++x90jRshduTKabaHCZJHAHJDIsbjYVFOTb6ymay94cfY46IT3dzIARHC3kieJ&#10;eSmYSSjjtShGuy7CaCWPtLtHIvlsVjruZfTf9Ht/u8jc3UNEFyctIo9E/wDcjry13BkPbjBZ7L+4&#10;EubxM+JvO2gLjOduY+F/uHvLO2KH72S4e5MRo0fAR1NQaaNt75ZzI3fcncdrLmMNDlzBNncJYXEl&#10;Rjc16IjU3d8W9Qbkopoa6iyl7kUtpMxe2Oakx8DBrg467lC34QDZ3gZ1PEDzctqU1jcx3HnksbK7&#10;9GbAcUBvprTKWqR2Hr2aMZY4pbg8XJNIx5jrJQdyzL6ODf0cXjIJzPYLYXMbyW95ZzqqxXLyoQkr&#10;gVVHZRQkESdqZ2UnF5kpLDexOILrB5lFAgyVjJxcxh1HpyIKc41Ary31Zsl/Fmr2zhOMyWVRBCLu&#10;2jX/ACzJbnm/3Syheb8iWAOkQyS206BYYbggDzyusaVLMiopLUJJoAdTWMyRpfdvSrb3cUF7bXMd&#10;l6gDwtjnjlJvrW4/75kH5YJ601jSZsbkZXjaWd7GF7Sa3lZSeM8plYkK3VgAQOmu7MJLE0dxJYYy&#10;7tckcjljipyMtj5JIVuvuPWX04lYluPQdNSYe1yEma7hvraT/Uvc13Ikclnh+XO2su3ZZSLSExp5&#10;XEhVyOm+r2/sobJ5O3MZB21hjDHIILdBT9QykKuAy39xG5HOm7g+FNBbm4mlx8bH7WwJ426xk1Rp&#10;ACGe4cbyHcF6020xU1XkSB4IPBF/5Upo1G/KhrT4DSKi9Qanw6/D9uipFKeJ6H8PHWxApueu/hTp&#10;q9x10yfaZG2lsrhWTkWikpVVrsHLIKHVzHd27ySwyG29JY2T7zFKaRfbmJTKslqvnaopQax90cyy&#10;4aastpcNjIMklvk5YmSWGW1uY4prkyqeBqwKA818yjUdyMdZ2a29LizXDl7aC3qazmGxmkN/nb+6&#10;H0tKvqoTRNSFmjjGXVXnFhJ9rc2DQ+aCWztIK3cMrMAZfUVVO9dtWTT4TD3D2FwZ7OGXHW8dpYXY&#10;BiXNQRRKRdZmS2nmEjSjjzYEGmpbiyt7W0ubnJDMXlzawpDPe5MW9Ir26mUB55bO7o8Kt5QvWmu2&#10;c/avDc3uTtEhyrEsl6cvaIsIiNm/5s9zPJGX8gIodRZnKWNxDbuwVmlQwyK5684ZaOlfgdxq34qS&#10;7v6CADk7u24ICirLU6c22CyE0gdAzCIxowY+RlZwBThSumyffFtDf3syFoMVLza3to2oYnc0/wAR&#10;9+VNNkcNhra1vphSSUMwVFOxSNVG6g/HfSxR7TOzNEsaosknpqXdRK5CLWnidXvt52P2Ue6stYyL&#10;jv1G4vhbwXOWliiaaygx6sL2SW0LhWJXi5PlJoddmY/tyeKw9xYhDk8pgsWbfI4jtCLmqlu4PTZy&#10;L4o1Tav+YkdZCKDRxuT7vwnfveuKnWHuNcbKl/Ztlp4yI4rKKEs8q2sikSQICvKlempu7fcpJ1tr&#10;QPmY1uituY8HApm9G8tBSGztliHkjT8x+lNdwXGaxtgnYfZ1tHnM/b4+KRcfadvR3cPqXNvPAnri&#10;8ntCQI/rDkEigJ1ep7dXPaOB7JvMljO77DO9kZWPu+LGY+eG2x/buS72xlyGusblrc3LqrBSEatN&#10;W3uVLd9m+6Pb9xgk7lv8NlLmXC3uTwZs5L7BXOMvxGckuYu4YPUtIZQLeR1CnYnXeGW9voveLF95&#10;WGGju877O3GcsRi+/M7jmYyQYjFXphxltc2h2doiJXYbasrT3f8A9de2ncGP7hngtO1e8ra7sY8d&#10;lo8ql5dX9hcbWEt1Lb2dskXqMEDo1dqanxuSxUN93R2h3DkcFaZ1liXP5HF2toIu1+5rC3NcfdYr&#10;OYOeaO7MR/xErrsD/bThO3Xyb5zsy67uxsWMyzWc+CvZr3IQRwYpljDfbFbBpFVukLKOtde63auW&#10;vMhjLTsvuDGZa5socm7ZDDYW1ufSyognlWORmnFSHNF3NdX8U02Mg+1kSbA3b3EM2av7C8yF3axS&#10;TOGPozW5tyZS5AYEFa6mxHbNzcY3teR3tMh3DyURGzV2jmihlQmswA81NqnXZ2ZwF1Niu3u0+47W&#10;8nyyTGK7y99PPaWV3PdPGQWgjsLuVmLeWg21g73E3chxt5jcZe4+SeN5bS5hu7WOb1I5IwXPqlqi&#10;m2nvVb0MhaSWktvavEnGNRJW4uWB8xhPFfnr/dPgffLuf9K7DxXttlsncMLxcTaWMuCsDe4HMSzK&#10;rc7VMsiDh9bsQFqdQ3mXTKYq1kwdvd3WK7kuJJYrnG5qxT9LuLaMxD0WvrC4WSJmIPEnWL7P749u&#10;O2pOw/8Acd3LY+1s/dc8JuO9O1u4cjK74bIWeUnjZIcJfXrhJokPJ0NKa447G4l7rLC3v7mw/TLS&#10;4hS1mWeG2m9D0/RVX9MNKSal2B1Z5HvmVrTKlzFhZ+37VYDjI33R5EtUMKOvxfyjx1iO6MPc9zS5&#10;HESm4xNxkc7JaxQXMjgXst1bW6BJoJoTsm9eh1krW/n+2uEDTW8YcFbiBgTG8EoPpOW/uA8h8NZS&#10;/v3kpUmIeqG9Lr9QUn+GgFmlK0B4sQ3WnTc7anjuUr92WhcMOqsSDTr102QuYZXuFk9e3UkcVjJ5&#10;gUY7AatcBjBF9pbcUaNAKoCquQ5XatW1xYoaGgp4AbU6V210H8f3/wANCORmW2lolyI9pQiH1YZL&#10;Zj5UnWYCpP8ALqy7sx0n3OHyRXGd59pWxAxmYw5bi2Tht5OLNl7NDyLUoSdRZLs/u3F5EXNqDPZP&#10;dQwZexnYcPs58bJItwPtztyC8T0Go7+wSKC9tbeR7uSGqSzynzJK8AAmEIHWRhxBI+OoMj35JJa9&#10;v2Vwb4PE6PNfPZP6tvZRQE85BdSKFJ+gDrrvL3Jv5YZLrvHLTThIzxitreyEdlhVSCTzBoMTAqPQ&#10;U57jbVzgp7Gy739uMjcrcZDs7MH1UimZvzbzGPcVht7sKfKDRPjpcjc39x2XlOAnuMHd2d1D6ch8&#10;91bxTwh7VxKCVUIxqdSDsNcj3Vl4eSWWOhieDELCQQPv2ueDyEDrxB21Dcdx3rvZ2M3PCYe2Yx47&#10;AQitIrBNjJx/5xomRo5d6+WxitST13aGckmvjqfsGwhx+d7SkzgzVtj8kjQPiGI43VnjJbfkUgvC&#10;S8laFnJOisHY17b30cBjiJvoJLVJiCasWk9Z4wx8RWmspH3HezrHl/ShuMXazyLjrWxtpPUt4rdS&#10;Q5k5DkxIpVjrFdz4S9v47rHCWSMrIB91Z8uN7Z/UDz9McUJ21ju78RdyXNlb28cGUwxmEV1Gl6fQ&#10;yVrkWty9wrQRKrRvGCoJ66x3c0XedleWNuoksbBcgLzPJbTP6gsQis11c+lIaBpQCvTppbTO9hQY&#10;PHdpYEDEdzRuEz02SUxvbnIry4mzka36V5H4ahu7+/ly9xNj+UE98z3EUMcqC2NrBC5KRwxRKClN&#10;1bWIshMj2mKheFXnSt4Y5GDtCsqgmSIsNuRqKajZAwQuOXGMyyItPMwRQfp+PQaix4uIDFBeTyW3&#10;51vbSTlo28spmZSWUbgfEaVLiOa2iZgqzyWovIAP7xWohmFOgJArqwyw7usYcrjvuorC3btcMy29&#10;6npus8waQM4LfWQ3DqNPm544u5JZp45BDBkLaN284aotBaiQKSNwR01U9rZOPuP7/gtpDnD+jzxV&#10;Nbe7xj2QiBRasvCo5gV2rpLC5DDEIzm+x6TKlze3u9clLkIApeSWTzNGoCV6anWWb1fVkLO/pgFh&#10;0Wo+KoAOu9Ncl4cKAbgqdhxPlAoNxooV3BJqoFN+m+29BqhANTyHEk/LfcUO2o2DFFUNWm9akU2P&#10;4advUBBAoGNCfjQft02xpQbmvHr06ddD1AD+Yp6moFTvv4jSXUBkW/taPbPGAryAf4sJO/lmjqp6&#10;1rqXC3xjisLmQNc2VzEsVzjbkkBJoLgczEryUHIA/VTS2l2iTzQcJxaoV/VEtfqE9rfEqlq6rusm&#10;5U700ksqRWUiH8qGW3kjzMq1+qXJ263AukI61Chtc3CqtR1Yjx6kb9dCqj4bFqatc3gDis1bQ3Iu&#10;b3CdwY9bxL8SHhOLG9LA4eeODaORUY8gNYxO2sWwxGStbSKHFpGl2MdOqL66ZG/LLGZoDUGQ+ZyK&#10;01iL2/tIZcnjJI1lRATbXEg3aVwyijAmnTw0I4W+3BUMyQ20ajfzAeoDyIA11lReIjUMeRqgoWNe&#10;gJ6aVPO5Iry41A3pSukUJzJEnoxEsgll4bAyoGMXFanp5unXXuTbdk5vDd0e457gyLe4vuLPZpdY&#10;7247du725urXtGxagtY+7zj2UevCZDbmlTWoGS7M9p7aDHZTPWl7bP3P9gfumla1e1kyfc176huu&#10;4bx+RIlVo2p5KU1iG7M7By/vV7u963uRvbr3K7qu8fjuze0b68m5zNaYue/aTFwwKSyxtHO0pWvJ&#10;dWHa19mbHJXDyfed0Zea5QX2cy0p5ti47O3E0ceJx0n+EQ/5gABUay2B7cxf2eGzWTmzvcFzYqUz&#10;GQzthayG2xV86Ue3wM0iKOIZgzUHHfV97L+7pms+1/dizvPbTPlrKKwlw/dT2l1N23cTXbwQJbGw&#10;yTwtbcmZZANwNZT2Z75wmZm769t73H9mYvKPjYcniPcbDdlwS2/adtjLsNan147GZWuA6RVpsTrt&#10;L/d77TQXOA7U7+mtk70t8JcS283tZ7oWQVLsWdybiFrayv7zyTr5lWZwo5DfWHw3eTwe50MOKsI+&#10;4J47mAZnC5GaD1Zchmpplsmt5Jk+gozsT8NWXuJ2B3Xnrj9Ohk7dfG3GTaZrLGvKlxiLuwbk4Rcc&#10;SYniY8WiJ83hrOZzNwZW7zntp2hlHsciYrW3tQbi1s4sHzC3b+jjJpJr1iVDcFZKA8tvfnuzt6Gz&#10;s7Dvn2mzdhkzfE22IxGQj4+nW54tG100tShpVq6jv+789P3bcvMbZsNaztbWMcJi9SxhuLtC9ZeU&#10;nIKF4lSCTr/+5L6wx2OxtokceFxyxQRrKvJmhllVw89yCfzGP1HVpge27yTt7BpdWdreX0Iq91BN&#10;drAmOhiDEvPL6m7DehHw1/ts7hzuM7fxuZufaPtS3u8dOqTXEVxhbX9OjuZRwEvK5jg5vUE8j46j&#10;z3adxb3txe2jY67ssXYXpWGMGEOVEdpwkkfl5aHw8NZjsj2x9q8j7v8Af/u53ZiOxLT20vkvLXEd&#10;ydmQRDMZuDL8Liyoxii/L9V0RWANa7a719rvc3C93YO2x/ecNje9hZmWTJWXb/6M6pZwxZKaa9eW&#10;HC27vb26rOUWLanw7AvpGxSZPB97YLK4i1EdozRX9ncQJZSCkwlS8WfdBTr4jWPx/vReiz7vvnuc&#10;fbX0Ni+Sx7WLHHHFw3tzyjkt5UeYl1VGCjxOkxOGytxecpXMYwa3eOt2sYHQy3ILQ+hdxpGa0Z0r&#10;8RrB5XBXsFzb5jGWctpeOFuljkWJGufXKsTHJHvtTcjVz2g62XdHf1xFFJ23hbG6h9Tt+929fJ5y&#10;/s57iLH2su5Ecp5HpxGkuGuUxmUI/wDEopWIs2O5PoyklpP/AFRoNG7SKaU9OSI1B3B/xOhB0Hu1&#10;W29CUsGneNVKKaqdpGqSN9Pa4eA3N00XoyStQQgFaExOpYkakuRwM87s8ju5JBY70PEk08NcEZpK&#10;nmWckHmxqwFCfKD019NfmCdbqR8OtTpSicZVPkmDFJogepifzUDfzCm9NW2VwmXuMTmbdw8eVsFu&#10;LK7jKUZKtbXMaTHl4sDq2xl/3Nje5cdCnoTQZ/FJdT3dsFpwa8ieG4R6gdWYfLRuu5cu1xjw7/aY&#10;S1SKzx+LSQ/RCAjyz08KsKaaLjEyV5RsY6yxt48XBFNvH4adDyAYEEgE7fgT8tcJXlMcXmiSUrcK&#10;zLuoVSi+jU7VqePXX54YpTaOFxCQfCsixgtT+OvD95/s0a8QfDc0/iNfSK7V/Hx6DTGi7nxP9mnL&#10;yyKzUqqqGVdugJIJFNKElnLq/llKV9OJ95QorQknw1O2Fy2SxUVwzx3H6fM1lNcwhVKCQoWAJZjX&#10;5aFxfs99cNy5y3d1LNdIeZKvFdPUDbcjiN9SJG5miumRbtLiTk0sK8gKtTzNGG8u3jqXzCS3DFoO&#10;R88af/U6CoCg9NErGXAIrSpIHStK7gH4aFhjLC/vHBX1Xs1mgRQ3VRdSRrDyp1QkFtQp3KbCxWW5&#10;LwRXdnbXN7UDlVp1uOaFSK+NemoLbL9wZu+a3AdLSzmhxlrsK+nUTkMpp406ajmhyWdxNyIpDCRd&#10;fdxERAkeqY2atSP2jX6v2v3Fh81EiK1vaKhs7tw3RGnZCZHHiKDVnjrjsyaPu77yYY+SP0mtp2Aa&#10;OeS4ueYWPhbs7KaGpA0qBEREAVUj5+moFAAnPz8QOld9EKGIHTykjp8abg6IA+mpNdj8f69GNh18&#10;aVrXw/ZoFDUMORrtuSf6tb/wI19HP5kgcfnTqdHzVBFOBpQH411Sm5YbChr+OmNORoQCrBWVmFFk&#10;BP8A9TO9PHVpPZsq3kMwkvpmj5vko1qVgcDdeLUNfAjUVpeP6U0t1DCsdy5/zEJYAwvfjyGJht6Y&#10;PLw1PxiuWu4YJoFjtFi5rGYnWno3AMzwgHdl6LvqKKTlEzlVUhCQSu9C3RRr1OPkp9VRXb5a6eHW&#10;o/HUmUxsMWd7cvTGmf7OuD6NplI2Irc2N029hfwAksxort01F+i9xWlhm+Mf3OCysgtcpbXDbm2Q&#10;T8Be+iCFDpUMNxq3UyRsQpZpi6ceLMWUlqkbKdO8d3ausZRJfSlDiNnPlDFdgSdD1pGiViEjZ1pH&#10;PI61SOJt/UkYeHy1e9qdo5Vszn7S5bHZjKYhvUxXbrsjC6hvr/8A92myUUdRHFGWeGahegB1B2N7&#10;U9l2nb9g2VW6y8kEJhssvbX8xlnyN9l5ADksxPMZJbhnZqu9F8tNZHJSyzSXlqIUjIUCC3j5K0v2&#10;0IHJ5C+xPQrq+tsVibC/vcpEtxZ3K5C4gvLaaPyl5FEi2sMfmNQaMTTWIwOb9H9RCn0ZSbZrUXHE&#10;mQTSc2kZ6fQfFtd54vIoLgR38hYUDIFYCRJPT/mWLZ9uvGmoMbnuycJcW1657qe9xsMWLyWavMNY&#10;IuLysV6oRraaO7Qc/NyQCp1F3h755K2xHafux2dd4NcbdcbLKz92dq3GMguO4e07qdD9je2lnewm&#10;lQbsA8a0Os7/ALdsrdS99ezPdeEeD/UKYZLntfte/mBGIyGVzlvH+n/rMpZXmmLDjcBeRBGu8Paj&#10;3F7lyXuZD7h90XXc3YHuNN29iLPHWVu1s0TdoZyS2b02yWBb/BtXPOeg4jV7kreRLi0vMfPIbrDq&#10;yYLL2kSn1Y7rGg+vibsKKEMB5qga7c9tJpr62zWa7Iw+ShunsSmI7ssspHk0su3xkZwsEsmAbDTx&#10;zhjyiEal6cxr3I7HksGgzvemGzFr25d5S0aTsb7q3Hr2FjfRWtTDc3CrQSk8Omu5Ozpu27XCX+Ny&#10;NxjbwRK09xCtxPIBGlovKeM3L1e1kIp6BQg0OpryeHuLNRpOEEUiXEVpE3IhoJWlAWSaEmkhG2sL&#10;3Hn4Rmu7Yru1XAdoQAtbnNtc2f6UZwnJLiY3DNVKEgKK9df7drfvL26bJ9/5L2xw+Tz2SjydrA1p&#10;c5kS332MVk7D7dLCKZFFQA3UdNWVt/p1LdvufNd5u4sLv0JJ0kEYgitA8oX1FAJeg6a7Z7y7u7/j&#10;jyfa+UydxlOzUy8qW0kVyrxY2S3tLc0MbAir7KOh313AMZ2N2guP7Yur6G2z/b+HxFhkrnOkuskW&#10;UytlWed6Fv8AFNXIr4aGdzeBhnzbXdvf2t5c390i2OSWcS2LJLGxRmEyigG1dWNscdbnO4u4sIFs&#10;r3I3MKXhAjjuLmAOOdw7RpsEqR9XQaXsr/Q6XVyb7J3llLaXd7fZmO0lIK2zShPPYSEeYkhFHXV8&#10;sGSzfafa9wkKZSxsbhRdpDGtEawslZr2zjEe7lRVhWm+v1nvDsnLrBl/8yncC88rHPEw5LeZpoml&#10;S7MwNRFIVkSu420qx2buwNJ1WMhx4Hy9W/Zoi0mk5LWtJ3rRdioG1SCKUGiszyzI1eSzSSkb70Kk&#10;1FOlNI69GSjLuBGT/KvIk0GqKaipINQOpJ6apv8AvGtn4j4dd/2a2JfwqfLT5UqdeYUrWlCN6U14&#10;/vGvH940Sa0qPgf6NeP7iP6tHr0P/Tprof3jXQ/vGuh/eNdD+8a6n/p+zRFX/YDT+jRI5UNPD5Af&#10;DQJYjrsV0QCW3rXp4DXj/wBP2aXzUpX5/D4DXlPKvUEf200xWMyCMhnQepQhmEal/Rq4Tm4qfDQS&#10;+XtW0upZIL28lgyOZvLpUcVt4lLJ+n0lrR6Nyj0YLvE2kl6szGWe6F9cQVKlVa3lCtGwZjuBWmoL&#10;SfGYmZ7o8J4La1yDtJHQuyrJHFQNRegNdtMLHPviREGltrSzvREQtvUzLdW94FkhQUoQ3hp/9P8A&#10;et5Z3YmabE210Ga3limOzX08TenZQMporPQN4a7juMlc9uE29tjLLtu/it53kF87RW+Ue6Uf5iKH&#10;hKwSQ+VmIOuXGoA8x22NBWvQ6JVbggf3Pp/9HTMA9D09QeY02pvTx0SAeXKoFd6eFDvXXmQgg08O&#10;nX+vWyk/u/s0KId/w8NfSdVZKggjen9vy0WJofBK9a/w21zQ8HHQkA0qCD4fA6SwyNpG9gZPUEkQ&#10;AvY2Jr6sLjpIp3Gjb5W9/T/TVrfH5EcuRhZTGsNwEDMzOGCk01f2k1JngunNsyf95Hy2ZT0FB8d9&#10;emfqp9PidDahoB4fDp00aioJ1H9m7xAn1m9FjY/mqfLIclbn7pZAR0AppDg/cLPRx2sTObDIMuVj&#10;gtklEYIEjvK8ZZhQkV31i8Rie8LqXI3Tm3s8TjcZDbTZFryim+uIo4mkS2sKcmdqCmsn2DL7kdw5&#10;juC89RfcLvOWePJNaLdwoJO1ex+ZENveNF/jz1pCjgoxaoEGDxscVlYQh0it1iVXeaR/U5ZO93fI&#10;Xsm7GeQ8mqanVrHaD7+7eWPHWlmgbiL12CKqoF9SQEkeYVUfHTQ5W9h/1peWJnvMdFIzpYwuPVRX&#10;jAZQ/Km4J+Gmup76WMymflGGJZ6N5ig6qlevTUVxaz+iIXaeFi59YzxeeJlIPlUON+m2u4nyo+4m&#10;F1Al3cE1jkQwFWjqSKsVOkN7BIbvtHuC6sbW7MRkL9v5pq3NkyV8zQxNUVNPhr2OyuYt53X2w96I&#10;sjHYpMjLcW2axeRtPULtbXEzMtzZ20oip6bMAG213H21e9n4/wCw7ltbaKwjvoYxbXFsUpk7bJ28&#10;EEAjyM8xMkbJVUam+rrtK9yNl3f7c2ltl73C3efh9Tu3B3dwG+2w33MiGOXGOP8A8u5G5Hw8dYuz&#10;s5HvMd3HYTZK4tmkd7jG29kTHLDHbAFJI2ZCASQzjc9dezmXwIu191+ze7MXje1RfXltH22/ay5/&#10;LWfdeKmsFghuFzF/BkpYo42qVYVHloTfx4y0ubOzckzdv9wQGTHPKyKeULn1Db+WgHAkDV57/exf&#10;auL7d9zMVjYbPvTB3uPnvMV3bZwSSj9ZxeThE6m9sbBY1BkCFStBWmrzE5K/7c7bs7WaZZ7s5bnc&#10;2/CR+ct3FRJUkbetUoKbnXaHd3dMt53p2L2J3Fjsz353jNYTX3ZmHvbOWO4sLIX7RNBNkLyUABIv&#10;UKgqWoDXV7bduSXFngO044MRJkbi2eyso4bK3WNI4WnjiV0gRAAFB+Wsr3D2/l8O2SuoxYYm4yl0&#10;TbzPehozNDaw8rozwmhQmMKCdzq17xse8Mnd3A7ht7vI5PL5G4nv7Rpp/UuVsrVWeO5xywsQiPsD&#10;Q9dZDvD217V71zjzLf5bvjO5i1lx2EaqrJLc2lsnC2md23Vk5OFrtvod7+8i5vs7sl0uJsS2Fydh&#10;JkMxDGCtrPbb5FbWFZR5xNGklPpFdXNh2FF3ZN3dkL2C0xmZzHddvfpa5bmk9qbq0gx0V1FDKIyG&#10;4lQFJqabawVn2t2j273NnMSXse/sTLfLJeZDHTuFilw8kkqWq2phIZl9QPt00naXdFlZ4zuWWwhn&#10;sZoomNn3EsyVubW2MrHjJY8uLc+NaeWvjPbZXHWVxZXIMTRX8jXiBCOICWVwBEqUO421dyXPbFrg&#10;8rBX7jJ9pZA4G/Sld1toZHtB+86yncnt9nP9f4iykWSSwytotn3PjbQbtIkFt+VdemniCzPStN9T&#10;xPHKk1uxS4imhkhniYGjCSGUJIDUb7bHRDDzA7jyn+IJ1XiafHb+zRbjttvt+Hw0eI+XQf8ADX0k&#10;VFfD+3Q5D406fKvx0ANqH5aqd9qU2+I+OqAUO2+39VNEnfptQb7j4nRJQ0HX6dBihAPQ+Xf+Gvp/&#10;o/s19P8AR/Zr/gP7NHy+J/u/2aoZQpHhxO3y221USin/AFW1/e+YH9o15VNP2df4a3BGjUdPwP8A&#10;boAIxJqdlrTiKkmimm2sdBMltNAZPUdLiWWOFUXyl5zbK7JGrkCslEqRvWmre4kw8mRt1mYegtsk&#10;ePuIW+mZGlKX0z24FY+KFW+Oja9r+3XcV/bW6EWb4/tWFFiFCJWfIXAhuFCxVpT6qU8dI+T9s+8L&#10;+znPL83DS+hKrMA0UkkaStEu/Ujw1ksZd+2dvc3+DUStis9jsd2/KIePKaK2aVbb9VuXWoSCUgzN&#10;RaGurbCZSLC2Wa7htLaS8mvu1sLHbfasqyWWLsyCfRvLPbfYVGx1KTNK116aYpY3sVimjUMEORit&#10;eItrkspNdyVFW8NcOYav1EGgr4gj8dKsMgaoqeEwU/hx8NFS6lxuyhg5Wu4qRTqNFuSsoYgsBUAi&#10;lVJ+I1uyfuH9ujQqfwAP9elC0LVNQBuPxpXrr6Goemx610AI3Pjsp6DroEoQB12qN+n8dUCkmopR&#10;aHr4Hw1F/MeSniKEnpt00H5CDi1VZvKAVNV/iBqSWZloa/nndXr8GNa66Vp8F1Sm/wAhvogUqDSn&#10;Hf8AboAUJA3HHp+Pw127ZX4BxWQzdnDlZII/QlfE/qWEW5s/vD5fXljMzKP7qn4avYPaC4EXuD35&#10;l7iy7e7iuL6HNZzt7BZuRE/S44QXeNrhAwiFKqG1Yds28MolsYqXN7Pya4ub2es9zJcyNVjNJJIT&#10;QnYEaBdCyIjiWKUcYbqIfUwfr6qNtt4aj91e7LNMh3lmbeaDtDEKqstjYyjjFk4bZxWXhzBd6bAa&#10;/X7/ADE8kzrKt9eoSVkhlcyJE6/SsMewr8dtXcyTlre1nMCnqJbeWpldVANV5Ab01JmMhYSYrt/1&#10;V9K5uomhe9iYjk1pzA9RSOpHhrOYXCMHsoshEs1DWb147fkyvQ1qHptrPxpHAlzI4muJZQBGsX2D&#10;SRF67qz8NvE6wNhmrPH3891kcZlOTFJIIPRtl4SMpBAkBmelfFTqzCzxWiQXBAaBVjXgWADVAHUa&#10;+xuxLc2t3a0DvPxeQMOoYdev7tT5rtGG+tM9EkTRx3Fyb1Egim53FnDC1aPKoJ4jX+533r7j9u+y&#10;09r/AGO79uf9Lsst5HBd9+PY47C414StIZL0yYuTITwJUK0/I9dJaZXEX6XPErcSqCoZwSHdLVwJ&#10;Yo/gD/LTVz2/3FlrBYL2CWWTGZnF3z21xacSlxCZkUxPyPKtOn46m72sOzOxsz3XdCW5l7ejy2Qg&#10;wt3Dcz+jex30EPnt7i6mbjGZPKXIA1i/bT2k/wBt2B9se0cbJYTiODuL9DmniglMgnuP0gNc3cbu&#10;SVaZS7LSpoBqzwXbdvbWUq5P9Y7giXIXU2MnjdgPzlum9XI3Ea7LQDbamsbh8fc2XcPc3cDLZYvt&#10;e2k5Xsf3ZhjS7ubCJi2LtrU7o7Ac6n4axuV77zi22RW2gN3j8bFb3glZ2WZ4rm9nB5UiPEBdw2u4&#10;e2sBZwWeIxva+SWxtpjMvqoto6ztdmNeAdyar8gdZIdld05bEWcmEaabFCa7uLJrme7Jja2E5MSQ&#10;L9T06LvrMZbF2sLZ+4OOgyGRxl2TeAW0SSyXtmik8JH9MqSB/MdZPKZj9RmsLm3aaS8zImluo8hG&#10;aLGZpB5TXpqwydrknx+X7ekinxl1bFufNXSRGoppIiOgJHQgaOM76uIMpZorEX9nb/52hH1yItOI&#10;8TpczY5G2js7+H15EZwJDAespPIH0yPHUUsV7LeShgr3No4g+4iXaONYyAJKIAOmpe9cG8GPz89z&#10;kEurGTgkmQt7OWT1ykQ2e5AU89tm0zIhVObqAy+YFCVavz5Kdbj9gFPn0+J1Q0BFaClCKnYkHrqg&#10;G3/VOl28D/Kfj+Oht8f5T8vnr/6X/jr/AOl/46/+l/46IAqdtgvzGmrG1Kf3TpABUjqBQkfiBrp/&#10;83XT/wCbr/Db/wBX/hr6G/8AVH9mq8ox8jSo/HVFMZHgQAf4/jqn5f7hrcV26oNup+HjqpU/D6dH&#10;iAOleQA+NKagj9MyOxk4LFOsLABfOxU7TBV8PDWQvIpRfWeP5281jJiGhxuQHqozWOVypWkdorLz&#10;qOsirq2upby9yN8k321ja3+OuTZWHqbfaWMUMdbiCELSN+moms879nyd7edb7D5BLNplQ0t4bdIe&#10;crch4bDrqDsrC5XEZLu++sTlHljyV/bw45Njwms41lMThCeKsB5qajvbOyz8t93NA0ncE2Z7jbNp&#10;ksgVPFza3ECyYN0kP5LbcTQ6y+Dy9lbxzi7t5cbc3bHJ3KWyIB6cNwpJVn+kNXZjoPc2CtfQg22O&#10;gjuLxr6MORHcW9xcDeO7a2ZwoO5YgactseRrUEUJPjvqu9PA+B3HQ6VYZ/Rdd5DSnKp2HKm+2vI3&#10;JVoreXiS42ZqeNT46UheNFAOx/tGuoFR4mnw+J0a7VK0+e50nFuJ5Hev46qZCAdqqa/s/ZTRb1HY&#10;j+UnrU0O1T0GiDyUHxUGo38Kb6qnnQbty+qg60B+GlBHWlevid6+PTro27CkK7ByKKQPmdAj04x8&#10;WIQf+sxA6DTAhtj1AO/1CoPiDptxXk3XrWpr+3bUuxANabEV2HTY10iFRzinW4WqSKyMhPErIoA5&#10;Gnhr2+yeWvWMMPcuJEzZOSWSDg1yscNEmPFEhJpyIoCdC3y+QtsPl5p2MX2vCOOSSRQYpLipHpMQ&#10;QKEDYatMt3JnbrIXdrlra6jGNuoBbR2sB9aRbwhyqwShaFjRd6E6hzWMxxj7WeCO07YgW4jeztcd&#10;CixfkvbM0ReRlqwr0pqO0triGKOcBJfMAEQ7kltth8zqPJ9yiHL5BQWSGQrJCZiVZXcVKlV49PGu&#10;jFGtvCkKBILe3QQRRKaAKkYCqxI+A13DcqylbjP3fF+Q4MEgRSwbdWAcU26HWdvMPDFPlUfHyWS3&#10;REdpeSpj540t5JXIjMZZqHfY/DXcGPzN04jte6oLSRRKZxbSw2sszW8BBYCFZl4NTYHbXqxedqgs&#10;FPIjfxAqRTVpDdVa4tXFqu9WA6dOtBruieCQXl5DY5GazjiP5n3F9A1paQIFJYypPIKAVNfDWP7L&#10;xtlh7XuBXyWay/cuNsExmRzmfu7uXI5q5zF7bBp725sjOYIJHqZFQcdCHLLPkoJWY2mWiaa4eSBv&#10;NG13cFQyylTQ86Nt01bZSG4RJEY2McFVaT0pal2AqWK82NT01fnubKY6ww2W7VylrcX2VvFjsY58&#10;ePvrQQQSD0xOZRTy+Zm6b6kil7tt89KIoCYMFbT5eaVm2jrE3+WStKbtXbptq97a9rLDH9m4DHW/&#10;3GU7+7lWW6mxlDwEfbtjGDFbdxPCT6YJaMeO+rTMpCokv7q3y+W7x7jmN93n3BOrmSO4vy5aO1Ql&#10;j6UcVAA2/hqMXLj07OCL1JGXgHoFiDMGpXkR+/WY7asWj+5yuHvqh2UMLWSzmhYKhNeTPKtAOunw&#10;mMe3a4wvbOKvsg7TIrXi3ZJeKJuVZWgB8wWpXx1ieKNj5clmmsgzO0YCRWNwzSUAq0ZCUJAI30tp&#10;bfbCMIJ/VaeV7ectvSWJYx66Mf5R11Z4Du65y0eNy1vKFusTJFbx21y6lIjNFMRJ6COwJHUjpqOX&#10;G5A5jB308oSQKxuLe2FeMkyqCYkYdC1Bqws472IWt1KMakGTLmCGCvHlIUoscfzO2vsZMlb5/IvF&#10;Gsl9YSRiK0j4AAQpETUxjb9mu4nhydw0V/Gy4ZZXINtJLU3bFWPk9UsT866KitATvTYsTyYj5lif&#10;x0dj160NOn46rv0Hxp/Trcjp/b89LQ128Px/HXkVW+PKm3wpyrockQCv8tD/ANkDXT+B/t10/gf7&#10;ddP4H+3TDxp0oa/urr6SPxBA/bU01v6Y/wDSSv8A2dfV/H/jrp/To1FNz8fjqpIqdzv/AMdUB2Gq&#10;k/8AT9+uv/T9+qch+07/APa0XZ0CqQGYsAqk9ASWoCaas8PhrOTLXt7PFEmPt+ZedJGCmT1Y+RhS&#10;H6q7A9NF8/kDe5FXiM19BdS4ePH2boZHw0ixrzvGDqGL0I8nXUyzdyRLaGJopIbbMzzXqROKOLf8&#10;kt65KgKAOR8NWP8ApfBZS3u7+R8cY7XKJNe3GBt+Ui3trDfQR27ZSdEoUYhyDtvrG3lr93a3Heqv&#10;mspl5+3cXju4ZrEAm4wncWTtrovPaepSsaMklQNSBset5Kr8EVpLiKVt6Dgr5FiSfA8T+3S29k8u&#10;Dyk03ldnLDjbnmEMhoqcuNKkinXVr2Ze4qaG5yM0txhsj6yi0vEgja8vJfviRA3o2UEj1DGnGuj6&#10;9TTbfc9ehPiR8dKiDyg7bUI+PXXARhgKEHr13/hXVSoU9KVOh6SqRTepPWuuUkSni6/uNfidIPRX&#10;ZQPAip2/hqiQrQVLE0+keIO1N9Gj1l5AFB4Deu3jTQOuTKXUdVX6jXbb576DR2zqnizNRQB1Pz6e&#10;GqUAJBArUCp6fsrr0J4UI2HhTbx8d665fay+h8OX/wBDroQPAHbah0xjiq1TUgVruat+3UXKKPlx&#10;3qw+J+J20G8oqRQA1FR+B66ivSvmgVUtJOpS7LrJbGp8EuVU/LXafd2BSM5O+xdjb5W7lAdRmcXA&#10;ljkFdRUhnngLVPUNXV8ua7du5rG4Ax63gb17C5RxyZTEnMcGIFajS4C4wMlimFt4IbSK0RobRCxk&#10;DuBRUq4QV06CBRIkzJxNORQDYn5V0haML5gKgeO9Pw1dXjFfVEDRWpNDyu5h6Vsq70JMh8NW1hRZ&#10;b21hEl3tUG5vXE7s29CYwSfnTWYurq0luO4L61uIMJ27FJ6+XzeQaBhb5aeyasdjgrWTeRgA1Brv&#10;rtfJGWfPYuzuXTIzPve32Vd8yuU81PUlhkufSNKkKN9T40zmWexcxXclswCtIuzDkpoWHw669Gzy&#10;cig3Y2NRXf8AHfWFYsPsoMpLe5gcv8S39H07PbxIyJVv46NZTz25jltyHXp1odS469EEtrNbuZJG&#10;AJSQqQWb4t+OlGKyUbW6SSlFI34sxbiNtqajspxbO1nDPJuitu1Tv4A7alaIIk7XFifyVAHpi5mp&#10;UKOoNa6hwmEt3kus53EReyJ4BLtB0H95d66txdF1a0tLS1dWPImSGFQDQV8a6uLnIkzWsMazTAt5&#10;I4UblG0q/wAyBwNXV0Va7O6Wb2MvoRCCFH/LYo3/ACjVpk8VAcfcJhvsboFzI7qx4SNxbZvLufHU&#10;sORuLe7+2SZrR5LVRPDIyMGMchHJTuRt1GoI45Xo1paiEIQGBHTiR0OsTm8qb27srKVEeHGnhext&#10;FIp50biZHXjUV2J06dv3XcIvp4Ut5IczCsR4r1U8dtxr8m1kFBT6qda/s8NOWb0l4gj1iGAqBTpU&#10;aqxBY9SKgMdqkbbCo20w+BIHj/59VWoBO3h4/DXm6+O/7vw1Wn9P9Qprp/2v7NL4dfFh8PiNdf8A&#10;5x/s1/xP9muv/wA4/wBmv/pjrbZuo/Hf+OgCTQkA1+Ff6afw10Hj1/6eGvD9510/iddPD8ddP+1r&#10;oP3nXl6fInXnpX5lun7tFiFqvQ1Nf4+FdIl5eGyRnVGuLeP7jIRxsaSy2lm/5M5Tx5bjamorHsy0&#10;nyncLW8v3feuSsI0zE7lOUdlLZ09O0hhlqysv1HbU97lcvcxJI8jrFb3Hpj7ctT1pV5BEUA0/bq2&#10;hs72KXN37NHbJkoBNazciDJ6kko4IjKP8QGq9dWGUOAxVraRyW2Nv17ZuGysUWVtXV57qRbr/AL8&#10;TugpvrDSY69Mt+JcyGEt3JHfWkityD29hX05ZarQKRvqK5niyV3HNHOplktEX0QgajMwHKPjSoJo&#10;dY+TEqGnF1Mx9dfUapqVqG/vHoDsdXeOH3r39nk4i2OyOLjOehvZZ0gVu3oSpjTHv6hW4QUU2xkG&#10;vTJqU8pO2/Hav7dHh/ifzfj/ANKafn9VD+6gp026ab/rHX+HX/8AGfD/AJdP+ZzAoCP7nXy9QdJT&#10;pv8A9OtdShF5c04MPkSP6dcII+ExdSW/5TUsBt8SNepKGZh/LH9XwNK/Dx0oaK4Ck0q9OANNuXyr&#10;qSxlbiELPamlQJB9B49WA+GhHNcLVKb/AGxHShG9Nvx1+efuPn8PEUqfDXr/AHHxptX+qmqzT16b&#10;06dP2aVYYeca2yh3381Fpy2rSupVUhFBYBftw5HjTlvXRE5qlT6Z48Kmpr5T0odI7L60fI+pF/dQ&#10;HyN8q6uu0u7rxrXszum5VIL+NqHt7IyxRW8d7dt0W0uQix1+I0ZpbRJsfPFGogih9Wzlt515Wt7A&#10;elL+I8z89Rm0tba0hlb1Vjt4vTar+Y8+hPXbXqn+YAb/AI/Deu41yYoA35dZPpAapJ+ZAB167RiL&#10;BYYNHj3eL1oLvISKY/WRd/zLVzVG/lO+rkXksd33Ze27w4rt62lW9ubi6NEt8hlAtWtLRG8xJ22p&#10;rKdz90X9zdZ29uZPuby5/wAC2EjE29jhyetgUPF6bag7hluLjDduZJ7xpbaOoj7ev1t2I9UdFGUl&#10;8u/XlrJyzXnr3F/JnczGAa/5ua7ZrEf/AJlttY8rW33Wo2HiPnrgbn1+ShuPiSy1+ND10zRy24dl&#10;qVNAVJ3KtvWoOmUzqDIGrx+n8BXw1dyySh2tSZkT5ldhrKd2XEfpz5e5ePHD4rC4S5I38a6mpsnA&#10;LGDT6XFGPwpzrrua2u4Y5pO28Xb3MCvuY2vbhVMq16AE6uEjubZ76HIGJiaVEUUMMqx+O6CbfXcl&#10;6uUWxgWBrctA280zjiYW3psprq6leaWcNHM3qOfK3qujA133OrST4o/8VoBrk/0Ubl8+v4eOrSOM&#10;Hg8HEjoKH5020Cd6N8ab+J/AaFDT9vX+Gvx231xp+/5/1aodxTr4f0b6K0rT5/8AAarXr8z/AGaJ&#10;67DxPw/DVBt+3/hrr/H/AIaXxpy8adafLVenh9Vf6tHfw+PzHy0fD9v/AJ9Hf4ePzHy0D4g1/p0B&#10;8TT99Nb/AMf+m2uv8f8Ahrr/AB/4a6/x/wCGuv8AH/hpt/h4/wDKPlqvL/p+7X1eH9Z+WvVY1K7D&#10;YEU1IbWaziKIZJIrmUR+txFVKVI5BfH4V1LlbrI2lrYJI0E746P9XyduF/w2ssQtXvzIxo4A/LXz&#10;au7bK5KMGVPVs7TG25ytplIEdSP9QyLUYeUg1NqaHkK+GrmbG2l7mEIga4OagYjHm3r/AOGdtREf&#10;l2130aQfQANNNLicucDknK3mMvcO3ccmNRPMj2+YVSMSryqNiRyHl8dDJdr5tMP3BbKZ7mGYC1dZ&#10;EUsimKtTWSgp89WMl5NAuat+dl3JhwQXvZKlLSan/wCN2p+Ok7g7XuPQvLVla5sB1yyBgz26jxNs&#10;oPT4ate64zPbZLFSSWc56fqRuYXs0twfE2zzh/8A0dMxBNW8dzv11z4nzb7U/D+rT8o3JA679KD4&#10;aNFKDkdmG/47nRWlTUnw+A+fx0EUqvDytsNyaHeu3QakBYMpAoFpQU67D5aLCoqtNqD/AM+iSCfx&#10;p/VptyOBWQmvURnma9eoGvv2P5Un5RFfKKD4Dbrr8mhbwNKsp+IO5FKajMksityX+WgrUEVJptX+&#10;GmjK8ZZ6sJ23T9nKo/drZAv7AP6tCZq0ABIJJ8Pntqd1jjoWcijlTQmorQ7CnhpFpxop2U/M038d&#10;JGHXmpNVIBYVJI61PQ6IoHqgHBdq16bCmpJLmzMIhI9Uiqzyw9UCIaKyh6kVrQ6t8RmbeXvXsxFR&#10;oMZlLoDM42FBxC4+ZyfUjUGoVidwANtLHcdyt27kW9IDF9yy/ptwryFl9GRyojmiiK+UilBpGsO4&#10;8NNDJGTCILqzlim8hJVLgTeR+O9dLisj7nYft9ZQY8rY2l6Mxm3twWaSO3S3LpAWKAepWq1A8dN2&#10;/wC1eGvYIrSzNjady58Bcg5UcIrnH2qUDyTkbMw+Z1Jmu4ry4yGXupXuMjlLmRnylzK5P+UyHImN&#10;LRK1VUpuBoVqQu9OoX5AHYV0wcFxJT1R9TSAfEn6mA6E7g6S3uEF1E6n7K8UVXHxgGkdwelQNt9Q&#10;XbXaGYEbV3P4Dw0IpL5ZTAakI5BqPA0NdP618jRlnKx8zVULEqpFdyB10p+7jQSD07aOUer6qnYF&#10;VXz7nb46ORynPG9sRTI+RJikguMo9apZ28clJEs5FHnfwNdWlhYwLa2llAlvb2ygcLeOMUEaMBSR&#10;R/e6t46r+A/dv/Xpe5IUlmspLA2+Us0Rib+1adR6QI+p06j4ague3GhByVpbvFbkB5l+5jcGCTqw&#10;mhpuTua6xVneyCkCXDy21OLeu0hBeYU8447b10UYBQDyXiAoLrsooKAjc7fLVZ6rIu0a9AVPUgdN&#10;MsorGQVYDr5qgU/AnQuY/U5Wg9NfOaBm6EgnfSknxU/x/HU9PCTXx/Hf+nR/MWm3Wmw6/wBOhXfb&#10;r8a/1HXT+A/t0ZKnifDoNqDw1X/j/EnQ/D5fE/PX/m/t1/wH9uhQV3+A/rrrcU+dB/Voft/o8a/D&#10;Tfs8B8Ro9Oh8B/bobV3HTrsd6fOmv8Junzrrof8A5uuv8f8Ajrr/AB/46NSf4f268f4f262J/h/b&#10;qgFf2A/26HMNQClBsDvXoOp1H9uZFkNeLAFlX4hm8K/x0kkdik3oFWdYphbrdDkQUZlKFB8eO58d&#10;cO68TjcHgprFofSwH6lFdWuSEsTLk8r9qrDKWiwq6tCfqZwa7anuO2Mrg7iwxhXGytdQNgWyF1e+&#10;SJIMDdSHI3cwK7SqOKHc9dL9rYxw2agrPFc3MMUUfqkRxs9ixE9yC7Cmx49fDRlebF2axqYWWHBx&#10;X7OfqAa1VEa7Jp9PIV6121Nm7uxx1tcgGBprTF3WGu7xBtssMr+jMw+l6EqdxpnzPuS/a0WMjeaZ&#10;s3e3mVtLuKVT6VvawQQtKZ4qio6sdjqwlT3hw9yM9aTRS39r21kWxmPlsbWe+VslYlT6V5PJbCOM&#10;ABjK6jRDqSSTx4fTTwDgChI8flqgoD/yeVPlSlKDXpVPNKlmqQSGPLc9SADpnqGcMygEb+XYHcfP&#10;R5IqkbCgFaVG/TSKYiZn5GN1FIlowB9TwJqdq6cO/GZ+NCi1Ub+A6A76oZhIn1ABArivQk0FRTTB&#10;+dODH9oG2pWBkBqooWJBDbGv4jTpSkQBbgoooPxA6A/xOi3B1bmRzXZgNt+XWo0FYSTCtPzWLgD/&#10;ANKvx0BxqEHlFAQtB/KDsNRyRyFpPugvpmOqla/SV3226akKEVqx4yGYqDUkihoAB8NLGgjMpAkb&#10;io3LUJHx465lDAWWrOjeTl4lYxQDp0poSmBpgSaXTNs1DT/Dr/IRT9mppoEEkhRFPkp6YFfpI6U1&#10;aMZHkklt1MhdixDeo/lJYk0HWmkkniE/KnHmFfi4I4sOQNGHgfDT/dh3kVRR5PM5U14ryapogGw8&#10;NCOxyeStQvmVYL25hRQdtlSQDcfw04kuWdoo258VKyyvVSRLN9Uik9QSa6s7zgFktyscaEUk4MeJ&#10;ptyCqN9XEUvl5ANx8BJtVwvTkfj11IAxZgh4itd6dPwrqALGAWVfpAUsSRXcU3r46eCdVjik/wAW&#10;GZRNHIdx5gwINfjq5ezubrD3klRCtvK95CldwUEhKj9mrwYXvXGzwmItIMjZX1vIGIqw5o4NQ3w1&#10;J+od72NpFI0TSR4rH3uRu5OdC/pS3LsYy1egOoXbHz5/Koqetf54mRhcAVMqWk/qJZ128q0poIFi&#10;WKOMrRGX0UhoWKAnYRKDuOg1Pb90d7Y/J5q2AgXtrtgxZvKiYAiO2kFs/wBnZkttSSRafDV3h/Zr&#10;25su0rILIF7j7nYZXJwrR1jm+xt2isbeRytQrNJrJZrJ+8+fNzaXMNxdfbtY46D7TJzi3tksbG1j&#10;KlYGNWoAwQfHUmU7n9++9L3I2uQuo8RYWGTQYpzGWdkuxLCXMjxhQm4puT8ryLG94ZvvbPXVz6+U&#10;nz641bHBwTN60FhZE2RllhSLeWU8qeFeupD7lz+yt5j5XRsLjoZ7rHZ68SRmIjkminNrA0cIrzZT&#10;yrso02P9xcF3H2WYCqS5mz+17hwbFqeeO5t3hu0h8T+USBpZ/af3D7S7wNEM1tj8va/q1rU8itzi&#10;JnjyEbrTxj2OkitqmWUj7wSb0PiyhujA62LDbwJHT9umqSa1rU9fx+P/AJN4kP4hD/8AQ66fsAA6&#10;/hto133P7q/iRTVPCnSlNvw/brj6dfmKeOuQVl8KbH51/jpQwfceG3j4gaovqCnwYjr+BHw0KtLu&#10;f77f2nRNXO385JH7j46qKbVr0+GjWvHxCnr8Kft0ABJuQOppuK7jpTTmgrxY1otagGhrXW5J/Hf+&#10;vXQfuH9utlkA33G3Tx21sTT9n9uug/cP7dUZWr402H8AR01VRt8wCf40Oun8B/bpaEjY9KDx69dc&#10;Q7AGvIBqBqdCQGAJ30KgkAkrUA0J6kdaV0obnIgYFUJJCtQ0cCuxUePz1b38FxdWl1b+RL+J6Xdt&#10;C3+J9rM55RSGgoVIPw1Df9yr3DksgJGi+7zdtkhjrvGqD9nI2Wedoo51lCmtCWIp46SKXIR4+2uJ&#10;acrWt0Igf52Z6k8RprbEZK/yscKmaSSOSXD2xdAx4XM0LRs0BpRuvl08mdzMVrbwiOdrLt7hc3MY&#10;kKktLeSfmlUB3Na0GliFxN9zPfmV8skXEiZCXFxNIPNI9V2Y7hqHUoWSOVizFo+JDIxbzISaVYad&#10;QFUttGpXdPkDvuDqVVinYorM9yI2YMu5Vem4UbalYw+pErspcoyAOD5gQd6jRLMRx8vpU2pUtX49&#10;TozNLVG3a36qT8x1FNPcQwmNtq8BQjzHfzV66Xks6yekOTH6TuK0NKVromORlJUgl6EcfEaaN5Ud&#10;CrFkFQCVHJT06g6kAPnNQreIoR0/YNGJVqQKlevI/A0+OhA1uUdjwJjQ9WPEnx+Oo1hHKQzsrF+v&#10;GvQn5agsZ5BPBK1UkjAor+JBOwI0MrGkcrrbF3HBCzMEBqadTXUtoIpfuZZpZTJEfzFh5mkY6gKB&#10;tTTemYljYEqpU+uo/wDxhO3MkaVvVkoT/h+uFH4BPD46to4YzGkxCy0PP1B0ozU3GpGFBwPFUHQb&#10;A0APTfXB1PKoKUFTt1IoNt9L6qkyigqRufgCflocYYjXyqQ3pn9/jtorJDEobzEq6uWbwNBv46SW&#10;ikx8gjMPKoOxp0301w/oGSgr5PO3hSu2vKi0rWnE/GtNKGAJFApI3X8PgdBuCyk1FSKn8Kmuh6ca&#10;ggilAQRt8homPkrMOLkVqxpuCD116DVMXlqm6g8QApPGh8NNfd/Z+J8/PA0mJ7Nxk0dx3BlnCngT&#10;CzsbO2PjLLQU1e9t9sZe89uPbx5DGuE7NSY5S8tiWH/iOdjHrTSlQeQQha6mF7lclJm52S6U5O0u&#10;sm95cOxPG9kYFop0rWrHfSW0L5/Iv+oCHI4m1hmjguJo5D1dVEjKXP8ALtv8tLicFjI+1O3pZI7r&#10;7+5m9e4YIaxx4313X7+ZAf8ACB5V6ayEr9w5G0wdnjBkL7L9x4yTG3+LhtEiXMPe4mIMJUjkkMkc&#10;0RPOKRa9DqMrf3OQgp6ri3nlE329wxjsJb1kPMC6iAYRNuoIrqaXCds9sGa0jih/VM3F97eQzIxI&#10;lRJVkDuGUkE0XYDSy+4ltkrzFL6yG6xmLgtOFxdeU3KtZcZHAc0oRsOuj3L2N3D312rnMfdtd43N&#10;4ea+wOVh4kyQ+sttNHDNCTQMXDVArSusZh/cxLb/AHF+1wdIruS8C4/v7EWavx9Wxy4CrlXSPcpK&#10;Og02e9m+8Le5zWPRF7l7BzDLj+8+2rrgDJBkMRKVnkhU/TNGGjYUNd9H8tf/AFW19A/cf7NdB+7W&#10;6g6JEa779D+Pw0VaOtOux+H4fPVPMh8ABTc9N6eOqqSTz+o9aUHl8NhqMqKHjUkDqanrSugR41rV&#10;wn9NK63AoP8A8YH/AIDpXVCSR8DWlf3aLBQDUbgGv9Giab/Ghr1+NNEkVP4H5/LT+X+VvA/A/LRo&#10;APw/6bg6+kfuP9mt9/xr/Zr6R+4/2aPlHU+B/s1tt+G2qnc77nrsdbV/joVFdvEE/wBWvpH7j/Zr&#10;ZR+46qBQ/t1xbZR5yaf3d/hqxt89mrqTEY93aygurmQ2tsxjcCGGIER8rkn0xyBALfHV/kc/iRjL&#10;U5H7fD2MtwHupNmKyycTT0H6008dzcFbcT0tLWO4VfUcH8uEqgUtzO1DUHQvK3X29+4tRDHNxJCk&#10;AK6KQSB8NXFz6MZsknjsvtjGnMXbTInMJ15lyNSXC3CNbMSPTWGJWYk7SM6qHNfx1HaTtFOsSgIy&#10;qhkBLVq5puwr46kubxRyf0l88aUoV8606b/hqZMPAgLO9YojFHUcSR5f29ep03q20sMg5cCGDAoH&#10;Iqf5eo1O919y4RlEYBjRVUgk1HGrakaJnkht+JaFFkjLhyVHJqgsF4+B0ruZ2jdfIirHyTx4klST&#10;QaQPHMUZ1VzKqBVU9W8qg1GgY5Gu45lJVlVFaEHqo2oQQab1207pbuEXfm8inj0BJWm431VQEZqD&#10;l8DuK06fw1K8hWWYyErJwQkJy8Bx4kkeNNBys/MMzBeJXzEHfyiu+rGeFAzQtVrVKJX5cwA9SR8d&#10;R42GJUrbMrRmUsQwShXfeoOp8gY4hevJIvqGSQ8Vdj5RGS0e1fhp0LxBgSKp6KnrU0PDn+/fSo6L&#10;IwJPJgjnckjfjvt+7UZMS0QkoOIWhOx2WnX56Jki/NfzcgW+mlBsDTqNO1xGAKUjqNg7DY/M1HTX&#10;pMGacOWdlValG/wwdtqU/HVfReQAVUS1opr9S0pvpZLiBY0Td3HIEqP5NiAAf6tSykCWB/8AAjI2&#10;A8aeJp+OmT7WjP8AQQaEeOxJp0+OgPTkCmgNWQinzoAdSBvpVW3FRx2JqDWppr8r83/rbfh015Yp&#10;R/6cR8K/3emgVQAmn8td/wB1NZP249qJLPuX3XNnJ+r5NKXmF7GV0KmW5EPMX2aBNUt12Tq3Smr7&#10;uvv7ua7zOWy15Pd3OXzlzLdXF67SE+klupdxbwqapGoVEGwGrWmb+1tJTcSn7e1s7WFgtFj9eT83&#10;IFVO4HkBBOp5L7HXOWkuRI63bUsbXip5QTBRymkLIvQsoI0l/aWONtJngX1rPE2Pq3qm3jCP680a&#10;TBDMULU5qeupMena9xnrG4u3jmt8rdvFa2trdSKkwsbKb1mtLnjV0liIdXG3w1e4jJR3EnbZx8OP&#10;gumAyDei0wN1h57hlW+uJnilEQg3oQznwA7is+xe3r947HK4/D444qCO3uMjdzKIbdJvWSL0Yoye&#10;JJ4dOur3Cz4+b7+whnu8jYSSLcy48xSc5IrpVEqokRkKsxJU0qDuNSRdx+2uF7pxyIsUMVxazmxe&#10;F3BEob1w0M8Y3rTrpsx2r2Dl8JLCR98yNb3UFurqZJRC6O0zR0oAK7DaldXEkMshyazE29t6ElvP&#10;agdIRGyR8A5HVg23y1hvcj2y7uynYvf3bl391YZ3CSXFu9bXc4/ILCVhyNldgUlhnWSMg9BQaj9t&#10;PciOw7L/ANyPbmMWbJYT1Ft8X3/j7ZRHN3H2sHbe45Dlc2gq0ZPJarrz7/DYj+zX0/xP9uiwT40N&#10;W/t0vJjyoK7Hr+7T8oKxmnCXepFPh40OuSqG+dCOnh08NBWUcRuBQj+gDQBXZRQfVsOvw1EOI4nn&#10;UEVrTj4sNqV8NOKMFC7BEX4+JofDRoJNv76gD5UIHU6KlvLSvQdR0pt10/nqARtQeJHwFajR/Z/X&#10;riDsailB40+VfHRJX4/3v/Nrq/8A6o/s10/idfWR8qDb/wCdo0FRU0O+/wA9qjVCtf8A1tFVFFHQ&#10;bnqATuQTrzMVPwp4fHcg6qDyp4/A/sNDoh67/RQHqOvy8RpquwXwqB/w6aBjck13FB0ofgT46IDl&#10;aihIUV4nqNwOukjQrIodTwkjEi05As9DU1Qbj4EV0uOMlvawW+WS6bOyJcX15DFurehaytIszLy2&#10;SlNNeYVsrcX+Po5k7huMfhrjPX9OcEGExAimltbiaSixTzOYUYhnUio017c5S8xlziPTvZ7VK5jK&#10;+vdEFoXu4zHiHMDN5ikdNq6E8WUz36QMh99dXvqMwFxUtHNzVfs4/wA8rsV4npTfRaEmKZE9FnlB&#10;aMgDiSIj5Rp5FKO0bUaYLvIK8q18D5qDTJb3TxJ60LxAMFJijULJtUfzA6uJZ7qE3Ild4GuY/V9a&#10;A0CxjcgkGu/XQp6omKn1hbxckjcsSVPLcGhr+GnuDDeXCchzPAKyE1oFoRsQNY+6F3PDEZWAhk4g&#10;kMqcgaUJIHx6angneRoEFQZZmIqANkJ6f2aSK3iRfWlIWSvOsYJFKdKn46MXGA+h/K0SsCDsQQSC&#10;SR0+B1dNKDYC1Tk6EmktKA8R4DTlGZrYt6S0JVgx25lutAdKUmpKrqeRHICOo5VX+ai1001k63BN&#10;ac6RpT5L0B0ZEmdZD/NyPIeOxptvtq3LzECKGVbisG/qkn09/n4/HRd0RpNuREYXzHrUeFTqRHii&#10;9TkQ5Mdd/E9adNMISiekFZvJ5KEctga0NDpUt5QkqOVlXhVSinYgbhWOpWbZo9lLb8hQGtD8zqJW&#10;RJEqZC2yMHQgL03YfHw192sghmYBJWI9OMCP6KL0LbmuhVVljPlWdSeJNfpp8hprcyIzyRsCrUA4&#10;VWtG8GrqOCaFFSKvpyg1INP5x/PXSp5G22ooFR1pXw0pWNRv8PCu258dMSPM+x3rUHb8Oh1QKVH/&#10;ACNx/oOuHpin7a/06u/Zn2myUN57r5qzMGezFm6zR9jY67jKekroWX9fuY28i9YRud9XsvcGYyds&#10;t5JLe5A81uc73HcO9ZpJbictOi3ElSW+erjJ21ge1+1/TMhCQM+WurQqTHG13N5jNcU6IOO+sbP3&#10;RPkCPUEttYWrIsUEKKArXfM87uSRfqB8oGpFw+NTIXFpbhDb3T+pBItR6T1oqCSED6F2C7av7S3W&#10;9xWMmto4oLTt/wBCATTSNxmlmCp6hCxqASTSu2osna2ozdrLdxetDmI/TaO2DKJI1cFG9dqVXxLD&#10;UlnaPfY9Lf17qyhV2RHlUH81TIKJeEivI+FBpsflbNzkb69XPRmZ5Eurq4sYmLSC9h4tJJIp+NFO&#10;rq9v+0rSLH5SxtI+FhbQ32YurGaQ3EVxfXEbVkd6BeJJApvq+uY7PJNikDqZMpYzWixt6nAIkHEK&#10;oRz16EDbVzh8xkLO5wzITFabxO1xRfVgBaIALy8xB321Nd/ZNiIri4CW00NzbywSSwA8JXkG7pXc&#10;/wB3pqZUNrdW7rI82QiRBLNLN0YKpKNCq06b67f9wOy87e9t95dnZO0zXa3dWHnkt58XdWMiyqJJ&#10;IiDLBPx4SRGqOhIYas+5J7iyxnu72XFa4b3S7VjaNZYsisZjt+5LG2B9QYjPCMyLtSN+S+A10P7/&#10;APjoRpSh2pSp/Gv8NcHiqoXynoT866DkUpyom1AQx2I3rUaKsFBAH0KFHTbb46JavKu34bfDbW3w&#10;0rjqnKh+FadR49NO4NGoBWgpStaU0xclt6bj+ofLRUgjw/H5/I6IFTWuxY/E/H8NGg8Pj8P26B8Q&#10;R/V/ZrYj9qg/v1/hx/8AqJrp/wDO/wCGgOCbCnQf2aYAACp6caaI2/hqp6n8Nbqp/EA6pwFD8KDV&#10;TGCQa7tXVPSQfsGhRAPMOlB4HWy1/GhH7tF1U8xU+RuLbqQ3x2p/DT3bSTW726s6tGORVm8qsqgN&#10;UkvQnrQ6ayx9jhP1u0Yrc42Qyv2/e20//wCVZHKAySQyKrVdUIYeArrH5Xv3N3uZWwksL+TCwpDZ&#10;dj2b5ATM0cl7Ky3WTiR1HBX8BTx1Y4mDAYSPD30lxjL62XEQ/YXGRtyfRuJIK/8Au0dwquErSoGm&#10;SNiEkcuyyKSUYmpUFQoAB+WpiJkERaqJEKGnEbNXl46AMYQQxSQIByBYSE1Z9yC/wOw1HH6fCOP8&#10;uKREBlVga8+bh/OS2lhuYo+Dwess5QrJM3Jl4EqVUyEL1p000jRzJCDRoSzDiK7epvSrDp020jyT&#10;iMOeSCRJJkiZN225Dhzr8dLK8Mk0MsnpvW2kBU8D+bHRq8CNt66sktD6cEFWBkicOTsSGNQDq+Fn&#10;PEZSyGjqQKIwLAeavQeOnuWih4oPz1uEZlkUdAioVJqaeJ1CFxaD7yFkaSBOMMDMKetwNW8taneu&#10;pZPT9QxoApHlXcULMpqTSvy16oV3Y0p6cDhP3B/A6YIQ5iqZ+Neg28m5/jq6qsiiaRHJUAcDDQKq&#10;kjYGm/x19wOLl5aSp8DXcL0oQfx0THF5jvxP1gmhoxG1dL6EQ9dpPTm9QVJRm240K78empUt7eEx&#10;tUPK4Prh/wCehBVQorttoqqFl48S7EbHrsKCvXQ4qJWSqggMvGpqQ2+5NNtLHc2806sSVUMoCnbl&#10;0XeulgjjubWNW5Ka15NSnGvHpTSs5iPQepOjFvhSoZRvTSyRPA5BVfSRH4sGIBO7fyjUcRjCyN9J&#10;AIUGhrXc7ba5qitx8xXep8fj120HqI3FDwetNt6eB8NciFBpWgqdv/WrU6lurCdbn3U7zjnxfY2J&#10;BV2tJHQx3PcV3DTkLPGK1Urs8tB4HWUz2QyV/wBx9y5i9uMjk8zfKbjJXuVvZmdhDb8m+5l9Q+YU&#10;pEgG+2pO6O7bWBrloRIJZWkmt7WNzREQSI6PdGMA0FEjNCKnX3MdwscMcHpWiyysZ7gqATFEwBdp&#10;JG6GlAPlr7+4u7l5by5rDbGRkjiVxwiQCvL0zxFaEU1b2a2lpO18VSea2ChbdFHJo2lVisbyAbGl&#10;fHRitY2ke4tkYQ20YkWJZ/LJyvLvl9TdSFA2BprHRQ2kBu1ZFAKm6mBkACemhdbd2Sv1UAB31LHP&#10;Cks8tvB67TN6s8sieWikgrGWoAVUaw2PWGG5uFNw88DqEaGF0AmigfiX9ZYDRQxA8dS4jDSTSiyt&#10;EGGlvZysliy27SPbT3aRlpIF3YVViKkeA1f8cZbywS3keNgtrg8zcyqhlnkszPGfuJoogXpyIA8K&#10;6i7i7Sae3vJLmcZTFZa3ie3iMMQHOK3kg9FYZ1PVRsTQ01d4LuPtHC22QR5zdxrbSL9ysgNBD5AI&#10;ZomPI8SK/hq+u+2b94YJCj2WHuZ+R9JGHrRWpQmK45laipUhTTw1cJfRCWGX1Irq0ljCtCB+WyIG&#10;IDVY9BUj467O92cVK83ZN9dRYH3K7ftpH4ZvsbITxxXJmViEnvMMjCaBuoeMj+Y67d717UyEGV7Z&#10;7rw2Pz+CyNtIssN3jcnbpc20iuhKkhH4t8GBGi3nJDHrSnX9h0XBIoKLTbbwHTf9mpFMxBAOxpyF&#10;TX4fPTs5DgFgG+YOwP4aoB5eIIpWnVuu/UaVgPMZFSlNqH+uupFop8sbINyakHlWh+OqMqhid6A7&#10;fhXpoiikfMH+0fHReNF51UdDShO/Qimi5C8hWgFQPnWp+eqcV/6f+lrkRSm+1Og3+eqq0YHzHyBP&#10;jr6R/D+3XQfv/wCOv5P3H/8AD0SQK13pSn8TXVaH+Gqovl/f+PQjVHBr12oNv463Dfw15R+NaH+g&#10;jQ2Xevy/r1xBVaeap+W1Ovz1yLIwqBReu567nw0VD+nVWYPsd1UsF/8AS6ft191ElusTo1uJJ4ec&#10;wvG8oVasEowJABB66yOHxc+FsURjJfWUkD+paXcgJR8tN6hk9WRjVOLIo8RrJYS0gCw5LH2i5Fnu&#10;2upHnxjMtvNi0uGlt4Y3LVfyEnwI1FMVUlIXiVafliRvMbmn1fckj6q6WEQRxuIxymAPItTc0p4n&#10;46qzK0wrUmoVjXqV6DUkscMRuYiKw8ZCjCgoSygncb6gsUsOKGH1ZLiM8YkkIJKL6lCWBG9dKLpX&#10;W7gcNDAyFlMfKglEidByB2Oni4xSPP6JlMsiCp4ECgUmnH56Nm6QLEaGXjOFK1+koK70O9NG2Fwl&#10;5CUCxkiZJ4VqNzxX0ioG1eukt0MclwzepX81pSFFeDK44BTXc9dTSFBBdSzBIoYx5TR+pf6qkaT7&#10;gr66gn0yKxU4nc9SRvpbmX0pRCWjESlqEHrxWm7fLpr7lowRcemGjiZldQG60H822jVTa2fQTPKz&#10;SH8UPl0/2qiAx/UW6zAeDk7CujA8rm4k6cVUxgt8T8BoqoWL0nLO3VpWB3IB8tGPw04W1ZJ1NHcf&#10;zMNuRB2GjyUIVdXMkg3YrQAEL0FBoyK8G7tVULFK9KksK8tQ3CySO7OIvTiHlFd+RB6tU/u16amI&#10;psQaUddujDpXUUZnit4/MVbZi54ioodvL/XoObqN1Qn1TLGoVEG4aOnVy3gfDUzl2mjgmCBEiWjd&#10;aOTSo408NF47WIQxIXaQ8/UrHvTiu1GI31FcRoqzs5QKEccStamrDaoHjpBwDFtqmopXbYdCdGWV&#10;Y2ElQvFjzQnYFl6eWuu4++u7cqMb272piLzNZa7nKKqW9nE0rRqSfNLcMoVFG5Y7a7s7xmuZmubq&#10;+kxXbHb6yFrftjtK3d0x0KKTx+6uIfzH4ipkZifDUGSyEc1zHFFV4kk9MRSS/UVkPmSRf+8PXw1J&#10;irO4kSKy/wAao5xIy0DW4UDzFEAoT1OkdZLm7sI1W2tbKaMM9xcEUVYIwPy1Qdf72oMda4r725u4&#10;DdT8l+3t8OkY/Puru4P5cUFuhqR9RI28NR2eMtwcXbJGHy0cBhuMteLIpmktXdeKWKmtK+Zxvq0t&#10;nxsLhR6SrKKklfN6YKUAVZCa16k6Wa2txbSQgrDGESWNjSisaiqiLwA66SSU+qyASsI4USrE1ShA&#10;JIUk1HXVtNDC1tIqyuzBTzM0g8zGtTRhsdSyhCLqRwUfeKRfSLDztUeosituD11e3zQNJBBdQyJA&#10;ZJJla8ApdXcUL1SCo2YL1GpbqxksrWa9+6vFjtoWZpJHYqVmhJpDDU777/s1frmMIkz4uZkN3jiq&#10;SvbFvTt7hFAWdkC7GlaeOvt4ITCBQpFcNULcx1QyW8rfnQsK7VHEk0OpnaJBfSBjNBKjFnjcVS4p&#10;9KCQbbdTvpPVqYruMrbSBi4UqSrwsNyCQB8gNd2/7V+88m0/dnsvN+sdlC6lLXFz2FlZvNjYQ55u&#10;uDuzRRvSI/DW0TMfHp18aaJAVif+7FeS18D8CKakYoyl9qMaFdqdBtuNKikkF2NT1829NvhparUm&#10;NTy2r1Nf3f16YBRRZA9T9RIHSnSh0CrVmZQqxE+Q8NjVuu9dUfaY7ug3VV8GB67nXBKV48jyr0FB&#10;4fjoqSC1PpG9P7DovyYAV+HQ7Cv79KgFQSQT8B8dNGyilCOvWvgfhXVFCLSp2Y/hrx/cddD+7TMG&#10;ckE7aVgy7itCd9bmpHWm4+VPjqgLft2r+FPHVfL1puTXbW4B+FN9D6lpXoPj8f3a3LH8Rro37B4/&#10;u1UA9R4jofl11EPUMRWaBgxHLkUlRhCAduU1OA+ba7jsL/723tnvOcuNyEZtlw1sF2yU09lWb7ZG&#10;ow4eetB0rpbXtWW07itMhY3Vr3jfXMT/AHWfuJ43SKe59cB7T9PDVQxbnjvqa2ljjkdYmt7W5I/N&#10;tYneoRF+h6dKtvTRioKKwWtNzU06fLTTJObh3UvN6i8okkO7BTWjAE7HQf0+VwTWURqERmr/ACgc&#10;qV216zm4tIpAAoUB1egof5RvX8dSBkJi9YFZHFJVViN6qQCpGpmidfSaJIPM4jRXpyLNXmWJDfHX&#10;qtbWvOWWJBKXZlYBSC7MTTavTVvcG0tpFmeCNLmOB5kUy1qWoyhQtNutdCSQyrKjP5IFECMiEKDX&#10;i5AJ8DpbqWKNCOUSqZw8od/pY1hSgFN9Nziilf1fVgnE48tTX6QtKgfPQMyepcryWq0f1AAfLQla&#10;bb9dK6R+qEnDTqIQCgDVY1DEHiNIlrMUdwDIsymMBejBKk1anTQs41MqeqU4SjlxVf5ifE6dXkD8&#10;/FRwp18AT0ppVYxFZGALNIa7kVNeB6V0R6VDCfTjZnCo4U0Vq08wIFa69aY+nNLVmCOCpbptsNiB&#10;plMtGNOMbR+ruQKVNV6jQt57eNQwDCZY+MdGqVr5qcvjrjCsDNFJzARgUeAAecnor8gRT5ama3X0&#10;5JSrM3OqlkBHlFBtvpLiZ0kaMkei4KhORAryqa1/DVtCTBwlm8yotSAUOxNdxqK3gWCKGQfmHgKk&#10;nct1HTUoiXjHEyjysPz1Y0dR5fLUfjq7lXnBbFQUtiVdY25AFufFa1/AaUPElUFfU5ciKeIWg/p0&#10;WCkGoLMTyDCvQIaBaj56xH+2vs/LzQ5rMQR9z96rj+LuLcGmHw10Q3BRM/5rI3UDTdw5eZMhlb2Z&#10;Ws45G85upQ3pI5CyNKsYk2oPpFKjVrirXIrP3T3Akck8Cxt6VkkgrcXLO1TGorQbsSfDVpbWvK4m&#10;yV0sP3LsAJrmRgrsa1dVala6tILG0kgjhvTbXmfnjEkUKIaSwWUdVEt1K3lQ1AB3r4asZry3usda&#10;x8Wyt7IEW9yspEbJbMW5MYY3H5vEFWpTpqGKziSGCJIoLKKNAiKqrw9UxKFRQ/gtSa6h5msZq0as&#10;OILmn8vLkDXxPTRLgABgwUuKllH8pXwPjp+R47eAoVr4AtQkH49dIyTVZCT5hvt4V5b9aaeRkj4u&#10;OQYMFC0AFABsK18DtTRaUxcWdXKjj1Y9FWpJQ+OrnnFbxK8PBWooBblVQtCWRgoNaeB0YnhmiyU0&#10;0kVncW55G3aWpZYpCCzxyPuFeq6yFzHBF+o4u7uLMyxW7RPeK/FI7sqg4cZGPFh0Dj9uuN+0aZi1&#10;hNvcM8gRqRqY0jbiCyqlNqitfHU9rJKXSG4pbtHzlRWKMHWM8hTgxHxqeuvZ/wB1be5mXDWfcVpg&#10;O/bVAw/Vu0c7PHj8kb3xYwRSh1B+krXWOzmIyUd7jc1Y2eVx08b0iuLHIW6XdrNG4DKySQyqR8tf&#10;Uu9d0Hm2Hi9fNX8BqorQ/wB5qt+00GlPOMbk0Z6H+jx0qSmr+kCBGOY41NDy2o3Xbw07x1Va0IK7&#10;k7mtTv01HKu0p5cX/u0pXbxrX+GkZqNKxo0hPGqgbDjv0Pz19W3A14nfqvw8NFjG3Lpy57Co8V47&#10;6ZFG79CK7UIPyr01zILcd6UIr+3emnJFCwI47/DY1218PlWv9muOx+fEf0b63HH8VGmBi51J32HU&#10;n5HVQGWvgC1B8uoGhtyHjUbj8epOloyKCwjMTLILieR/8NbKFEf7s/3qEcNTJcARy28ypcsSUitg&#10;4qFmZ+EizgbleJABG+oz+oWPrTRzyxWcc/3F7KkMxhNxHDGrgW3Jd2ZlIO1PHSXV4fSsnC8biNVm&#10;aV3+lYIVYNJxOz9OJpqJVKc5vNCnR3jpUMyj6DTw8NPG0XCRTWjUCsg2LBjQV5HpoflUNd3agSg6&#10;7gt1Hy1KIngkLROiqnJpeTqUBReAo6E1DV8pFfDUnYNpmAl7jfTubrJxX6vmWnuBUWl5dtCfWt1r&#10;9DCmrm4u52uZ2SRvUuSrhogrMSpQRjmV6GlNG7kqEdgRRa0JP96vhoMLmoduTeT6eNSCRz3rSn7d&#10;SSSfbw2zg+mYnU+QjYqBuBQ7V30EiZPVgBHqSAn1jUtyA6jrTfUdrIzM9eVpFGAouCPrCMdk4tUH&#10;l8NXVrwd5KJHxJUtC6HzqWGzEVG41bxMiG2l4NODMkc0bgBTKSdmjCjoN9C2vPRmxcM8PpXCPXmS&#10;K+n/AH61HXpqw7ZscQlh3JBLDM8wELTTRqBxPIDluakfDSNaXEkcKQMWB4M0rvID6QJ8oIG+rWCW&#10;3SY3nFRNRR6BYV5uF3JXxppbdCZPRC+pIhpzLf8A1Ou4APWupPSZQAjEPKSBWld2HQ021DG1u0X3&#10;MlXnE3JStaNwG/mP7tQu1nyjUKBKHRXBBorMfED4eOpmhRo5gnDmwBUyDqwoK0amvolX/wBqwh6d&#10;fr0/6Vb3F1FASWuoo0eNaEniQqlvKdq69GQSTSxN6csbMigSIeDihAp5h01I00bQpGaonOqgUGwI&#10;00sMQ9Vti0rKwop4ggdeg1Ibly0bmkaqyir/AMwB0vpyemG2mCk+pvWq16A0I0qwyCMIR6TuTUId&#10;2BpuxLdKakhFZJpEjABR+LMpYkoafPx8NRwT24tglGD8lpUbAnfpTUpSQsa/bwyBgQ87fSm261Cn&#10;fVuqkRvDtOHq1a7KfL130Szq8Mijm8asOArWprTqw0fTYtTepagP/D467o767huYLTDdoYDKdw5O&#10;eWRQgtsZaS3TJsa8pmjCKOpZhr3B7+zMtzcz3fceRzABmeSGK1kuGXE2scgqrQw2KKoi/lqdR5y9&#10;s4be1wtkzXBuH9JTPGKRgA7iRgygcdyTq87wzEkUv3bLHj4hGfTsrCJj6UYr5AVX47166t5gbpcS&#10;0rFZWhP5kQZOcURpW2aX+WQ0BAOrG/urWthbQBLS1ZFkacu3JG8qgGUzboNyep1FHPbJaWNiEpbO&#10;BynegZaU+pVqKnxOpJJbaFPRhKJsF+j6TQD+c6ihLfngKXKilENG4gDwA0oR+fmqByG1R1ZzsNBp&#10;n2H0sCCAqUArTr1rrgW8p3BUjfkTxBPQb64ysI1VVJ5Nzoajc79D007qp4/yjfzGngfAAaMKLNK5&#10;WsjIBwAUMAVr0Owr8Rokv6M0ZSFI0pQ0PlYBa0Kt11dz8PTvbOBlyEsUYNpfQO7ztKWoWDQTxoSw&#10;+GiZoY2jyD1u5LWQS27XCAs8PEeX1HjYMNT3QQxu4eS2A8sjBl85kpWhAFAepArpZjIBIIzB6nIq&#10;3FhRQT1MjdQ3gRr2/tcxkzf95ez7S+2fcrEq109vhwD2/dzNITI5kxDxpyPUxHSipYMBxJpypWnm&#10;ptXTJxkLCleNaVIB2p+OgnplCN6yV5b/ABAIPTQKRRniKcmHLfx3O/jooyrWuzICFA8Q3z0jHf09&#10;iB/z/j8KaTcqF8xPia7UGmfzt5CoU03JKnbwqKa4NEyk1PE0rQfhWm+hxj38K0p0/s01IwaDcACu&#10;qqQ5JpIiAholP1M3/VG5pocAzio3BoPx3OtlFNv7ev4a8qAdf4f264mOhGxr8R10agUrQDiR+3V5&#10;d3TxxWdjAb3IysR61njUHnv4rT/HvYlYEERAmo1Z2+Lwc9zhbmG6htu4oJpUzKWtwx9PIYO33isp&#10;5Aaj1xUeOryKbuHuC0hmeO4gusjFY3+avLFWLq2QkmBga4kLEVXag0kcCw42N7drdsw9naC9uZJ7&#10;gn7aZ0BVEkJqeFBvrImOwaSPGIRIlvK9wOLjk0sMLkhJJRuNuo1BJaQNf4yeD1Irq+BiuLO7uGMc&#10;kV3LJWO3ihG4J2Y7DRe8u4ZJ4JTZOrTCNJXlUzLPbICHkiUJx5/TU6jNvBlochLew26yW91bSRiN&#10;i3qVjlOyyAdfDVvJjsu0csl49hd28kULXlnKQRCzvH5JVuZaIAu45a7nxFrayWIWOCHMTScYLz76&#10;IV5822KORsBvoY24uGcxj0UcEMWjI40Zh8Rr009OSFa0qanp4HpUaZTEyrUBUJFZNxVlI2oq1Jr4&#10;DTstvcsh8yNGS8bKdwYw7LQUPjrGgxvFE9oS7SqqcnLNv5S3TVxGhhMTXEiG6ViZ7QFjxNuKCtR1&#10;qRr7NWiuIkYrJcISZZGJ3Lgqo9T476lN0sk9tM/O29FRI6udhFMGZAsZ6mldCBsejSQGsiIoSBSd&#10;42qN2fiPhr7ueJJCw9MO4pJCFrsvGuwrTw0T5pbbl6qNIQvKQ9EjoWJNDq6N1FGkoatqVclkQdAa&#10;gEEj4aRYm9ORRIJxNVebUIQxleVQG/DbQtrok8uQmaIMSUpUBWPE8uQHw21HHJaxyxW4cRs0h5Vr&#10;5SQV6U66jSaAJEjqU9N2IqDsWBAAX46lla1t2jclgY5AdjWm9BTSpAG5OPKZf8yB825cdtZOytra&#10;yuxlrVUMcv0wO0Y5OlQePmNadNXF41mUaWeWaUoacnkcu7JTqtTt01bxW5lPJQHQLV4yDQiTcAEf&#10;joI0TSFQCSCC1XHKlAabV1Eq2HNQRJF51Dcn3IcMwoNtAyRm0kfzPGSGDbAclKlq1pTf4aWAKWl4&#10;Flmc8I0AIFKryNSfkNfkOSoYrJJwUKnE0HF9yanUds8aPwJeSZHbmQRxofKBSuriGONWt5SZPULs&#10;0kZ/vRggD1RXbfUDBp3VweLyAEsKb+qQTuPDrpURVkjYD1Vb6z/1dqbH8NestEqQyqByWvhzBp5R&#10;rNdtWOWgxvcXuxmIO2rZo+MUzYexAyGWXqWEUxSKJjTo9NQX969wMtn55slOJWP5YmdvRjZHJ4wR&#10;w/SNtQdr2ReWJBDPk3klQL903mt5SFKiSO3rsoB679NYnt7GQypbLHGJbqMEMsy0LgvusryS7kEl&#10;QNYfMXdtPG92bV3VDyNzLCrPI308RCjcEFAK1OxGrOaRIv8ADIs7QRlIbGLoJWVQoMxP07baLANK&#10;yr5mYoN/EgsCdum222pIxC0rMxdmH5hC/IdAfxGhNKqrzDEA8vU8vloxHQE9BpWVGVHJqOLNI1dt&#10;wR9Fem2uIZlHEHdSu/jQkEeGnVG5FgeQoCNt6vQbU/HrowsjTc1qXiRjx32ryFB12+OhXkqKtEjU&#10;0ZhSvL+X4bildTsZCUI4cUSjEMw4vyqWpTY9aaYIhVYzIzxSrx4Mn0yoOX5lPnUavYZZxbSvBIJG&#10;VeQlEwc+mI6lBE+4bZfjqHI2tvDaz293GZ+SJHLMkcTLAx4AryA2B5bjbVxbyqFubZ5oZWIqySCk&#10;LjiwIB6U+NdtJyRg5jPKkfEqKcSpqeJLdABuNdzewmZyCwdu++GBkOGhuJmWOLvDtyN7uzFN4xPe&#10;49pVoDUlQNRqWUNGOL1qN1O9KA6rHwIFKEqD0Hz366Mk0ZLlVBMajjRRRRQMN6a9MKVDb+YCu/7T&#10;8NEBXNd6jcA/DTxnYuyla9AFrWtPHfQO3QL41r+7VQDyG+9KfD4/PXrvtxPGkVS3mNPGm3x0XV3W&#10;n9/bY7HYE+B0WtGcsD+Z6uyfwLGlT8NGRQDNIKSBz5KHY0I3/hr6xH/7M13r03A1RfUFfiAPl/e0&#10;S8k0YB+lxU9aVpGH0qpG8hP95DGSCK1JmEYoQPjqe8vpI4LeFXd2eRallFWiiTlzuJAPCMMD4HSy&#10;YSSB72IPDHm726uMfkbSIOyyYm3xMkYNxj5XUljLwapNARQmOZZLGzmS2E7GDJ2v3IVpAlPsJpI5&#10;VjLHyhFby6uMbdzzHKWVoEdw0ciTR+kkyPGeYcAiSlCAa6X1nmCqyO8Uyi2nUxTeaaMzNHGygDry&#10;66hvlzE9rb3EnqTXPrRzsbUqoMkwtXuI1ityKNzKkctgd6ZnJYfuyETXkkqTYHMNJ+h9x4qhbFyN&#10;NaR3U+PiW9JKP6Y5t5TsNQ4zuGK+7d7iilaC3TM20ePx0lq0lYxhMpLKuMvcewUU5ypdHYiIryIk&#10;trmS3vPWtzHbw87aL1CygNNbSySos8qDdSlVPiRrMZzHCZbztbHz5SWzRGW9bJwRtJbveiTjbSRL&#10;OAaxyP01k+5u4ZmuMjnm+4uI+IhWG8EhWDjwJDRiMbk+OoL3FtRFMSXUHWRixHKg/uGvWumS3tox&#10;NG4jZHchwSaclC12WusEi8PVns715CC3AslhcupJ4/3l+GoTwKrFI8k6iKhEL/4QROtafy+Go55m&#10;kC2tVCcDXiSWXYbnZt9P9qxtZeccshLbOnEHdPBqanZWV1jPJmVSoJ8TQjc7ahHNliU8uAGxAPUj&#10;4ilNXKxxmkwWjotRVFK+c7BCCdhr7cTUk5EvGUDJICdh6g8q00onnNu6EtFGH5xu9KBdhTca/OeW&#10;Kinj6cbMH40ABI8CNKqxiMf/AFYitAPinXf4+GgxuopIx9XpxiVlBFN1ArWupGeSQTEl0IUxrXqp&#10;YdAB46A+5XmE84r4U81PFiR0HjoRxtVPi8EqydK/STUagkMbSMOvFSx+YoD8dO7wzuJASsrxlZlL&#10;CvFYyeRC1/hpo2uXj4rUeopXYCm5NaPTqNHgTcLJWrekVIFCPK5+rx30Fjhlbm1VBBY7ncMd6Cuo&#10;S1uqyhVBbzVoBQD9mgWYCbYpWqqEoAKsx8W0sE5jRZLeRg/qCnlIFFbxY+A01uJJERJXCMjnk1T/&#10;AN4o3C7baW3YwybcmYMOYXpVj8K7aki9QLEoNZB4Sgjim1ag7/u1bwLI8jRq/JRG3XjsQf5hXRUF&#10;BU+Tk4U7b9CQa00I43cmKnNWHEEDqFNfP017WeyVlewDGdj9nxZHLWxn4hL/AD1015NJJHWjMLK1&#10;iB2qBofavDNPdKLWNySI0gjXgJIUPmCrSinbV7kchbxo4aKG3LEvNOZx68YErA+Y1FT11jLNYpIb&#10;S8lLzc1XitiVL3Bt0X8xEIHmlbZafHXb8MdsBjki/IWeKst6kBSFLyQsOUMbyKfTA+oDXqPGtXpS&#10;goSAtNx4EeGlRIhzKt+WG68hUch8Ka4yJHzkU1rQGhFKA/Vt4aUTQEopbkASGkr0PwUk7j5akYqq&#10;ID+WGU7BT5eJ8TTR5MChIPLr8/2E0OgVqCa8ySagVqpofCuiAzMzkVovRasadKhf7dMWIDqDxIXY&#10;ADeletdT8IdyGYOnIbqtQHAG/Jt/hp71Yz6QhKSAhmOx4qAu5U7/AIa9Wa1aIx3LULeVpFqVCtTy&#10;hJCa/Guri6W19ZZYZopoWCGFrXgTI73DAmIofobah1nLaK2lW3LGeD12ErrIs7EFmWgaqAMK7kaM&#10;p4eokivIyfUsYXzMvw6bDrr2592+3LmSHNdhd24PuRChb82PH5CKe4QcaNW4sRJCR0o5+OuwPdDt&#10;uSK8w/f3aWE7psJ43VkZcrYxTyrUVAaK4LKR4U1QoQR4ChG++xprnyK/FTWopt8hvXRUMWpQEmo3&#10;Hw30xVCabGlSakaHNaAk8KnfruCPCm379cfEb9fxGiBT9/z0VIBJNaV/r16ZA4N13+AqPj4jTxst&#10;RJ5VoSd/n+7RHAtUbKnmdq7URa+Zj4DSmT8osA0auaPMf7kKgN6kg8QOmpJWjWMIKmOV445Sf7qK&#10;z8OdfAsDr0ON7nb6Q0VMEnrQK1a8XuVrGrA7H4HUFp2d2bifv5Z+M8nck9w5it+VOQCMA78eoXx6&#10;aFt3Bju2r3F2bR5C3kTt25upLEXsXqx2+OmDn0IIErvKCU8dPc5TuPIWlgYnvZoMzicZfWEcbEkC&#10;xjaFRdD5D8NX9vddz9hy3uUxN3FiXznYlnYTWkwl9eE2xKtbWnqQ7l32Y6xmdvOyews7i8vLJjbf&#10;J4eKTETXk9rawSSPcTdvySWqSmOVfzJFUt0J21ffqEfePbOLtIriS7t+1+5bC8sLcRykVy36q4uo&#10;bmR/LEkXIOnz1d4fG+6XdnabWkH3Fh2/ncI1vNlYIUSRopbqKP7aezvxKvCT1N6HbbVv3Fi+7u1+&#10;4P063GRtAJ5jaWtu7iE4PM29pIJbpIPrRaUVyTrJWffHYt7le2nuj+q/bwPnsALlVQGbG2uQJvLQ&#10;qk3lMNHAJptXUq9q9yevZJKbqLsnuGzhuLV47X8y4gsriQLlMO0amiyEmND9W2s3l7nG5nGTZy0N&#10;jhsQ8qGwtJJXjjmaxyKUXNpJCWFB/hg8j0016FmiWOS3Yo8dQEVx6gEhO31at/QcTx31tCeDHpIw&#10;UVpUkHkeurN4qlLlG9SM/TzpvQdDrESskvJYrtI/y2rQ2c4avwFK6mJnC/cBWgjdWaTfcK1AwUj5&#10;6heSMhJ1Dc+P1MdhUAEitNSIbeMsQKlhVuLLVSStRuvz216iw8EdqPx+mnxIrWu+nkL8IlbiiEbu&#10;KV5eJAqaeGnQQKkRI5yO5HL4FQldtM1vCpLAcpA7NWh2+uhFCdLPwjYqRVZ15Lt/doTRv6tKsMa2&#10;8ilfOnEKVX6l6g+bRaSYTGhHpUIZgwoaE+UUHz05itHVmqW5MjVr1AoToOyABPMwIG4HXy7senTf&#10;RdrZREWqr8WIO+2wFfH4a9f1gK7lAjUp0p0odXSovoxbmBmQsHr8AoJFfnpfuVLSEArL6rcRUVFQ&#10;Knx1JbtdzKHkd1eVEaM8jsik+bh8CdKgubdXUH8sRE0p80Up+401IZ/UlfYF4wVSoAA4hgCKf06M&#10;gdrgSUAtWVuUbeLhiAlG/Go16bTEvIwlUBXrFGQAIq0oaEaiRI2ufQUxsighldjUOS3EELToDo0E&#10;hujRlZSsat1/LYuR9Gljm9NXkThIyeZ40+LOKqRX56ktoXSd3k9ar8qUFaivTlVtVaOOKIdZlo3G&#10;uyii1Y8jt01QkKT/AN+3MIlKGrKo5kN8h46iErW8KW7rLyQTFpI03NAqGtQNf7jO4r+7E2J7a7ov&#10;+37AORWKwwtrFjEYE8eCc7ZyATvXpqGztUWWC4VktPWmEYeBAfzDxYgcQK0pSg66wmLg9S5scfLD&#10;FY20iIReXMjCN55mo5kPqFvTUkVX4b6xuQXH3EbX9nbzZjLywopiiMqzS4ewkK1dHXeUg8QNqg6t&#10;kROKCCKII5WscagqgCDiioqKBQdKaF1fXaQWsbqnqluJdz9EMaCpd2IoABU6W5iuoFiWZbNIuLie&#10;eSQ1DE0rt0NAQPHStnctjMQ7t6FpDczoLieULyMag8UjLLuvIrXSvaX9msahVYNPD6xZmbjI4SQ1&#10;UiuwrTUhhmhnEXBWVGVmAk6VWvJQw6baJXlRT5goJO/gBUU4lT4dNSkRSLFGNjJQcnr4LSgXx30Z&#10;i4K+WgQmnTjx3HjX9umHlLCq+YiikjrvvX8ND6nLKQfKNjvWnGnT4nVxF9nGBJEE5N1fl5mZj9Jd&#10;h8CKauvThhaND60cTxjkvIcVT1IywWQUqp31kccolVZontCHDGWJZAxeHiSirRhUk/VrN3YgCSWU&#10;ptWVoz6oMQW0k5RtxWkQFQ25oNtXEBYF4pXUtJGyclfwdaCqlDUEUOjLHG0oniDKZCAS7CjHgQKA&#10;g7eFRXUntfmL03HcvsD3RddqcJXLTt2vlVORwL7kkx26ExbVAO2qhwPlRtv3GmmUecUFT0/AUZq6&#10;Zm8q8iCfq83U7DfVA/FG3NVJH7gCdbnkg+k0p+NQdzokjY/hSv4b+A1RRUjfw6ftp8dDybeJqulP&#10;Ggr18u23w6+OjKwARTVm2NFr8Kk/w0a+l5UMp9WVY4uCjkWkkH0JQbkbgabtrEmXO9zJGl1LiMDd&#10;RXf+mo5ac7nNXF06pjbS7UkK8hUkHy1NNQwZG4ePt0XxurDtDDYS/tcczV2tMzkwv6hmxTYl/Trp&#10;LfE4HJwzsxIjXHZM0Yk+VZHt+AUeG+w1bC9x+XW4nVvtnkjmRPy/rBa3DMnCn81Dp3uVvYz6zWj3&#10;MF3cSI0FzB6Us81vecQftn2oAflqGDKx4/MQxy22Klubi1is3jT0IwrCe3LTMSCN+A30tzhLZRDF&#10;LkFlRrgypNA0XC3WLI+m99MPDg0SqnQGm+kFlJfYS7W2tWF3bSzWkSIQYzbzRKZo8ihKGonjMZr0&#10;1eLk8Pibq7hu7O4t8ra2VraZSzmtqTG4x2EtoY8bkZ7lmIfk0EQG5Utvr7Wz7pmbEzXshl7Zvnmy&#10;/bVwk7et+pXFrkjLk8felpWWWK3IijKjgGGpHssle9pXlzcrFc2uOub1MPLEAZP1K2y8ayXlvHLJ&#10;QehPCiJ1BJ21HZ9y2+J71sIbu2u1t8rHFfrJE3qRTTR9yJMrC4ij40jaOpDE+GrabK2R7KzlreXG&#10;SF26yXmJYSoD9pPkoYVmSC5Y8TGFIYDfV2bPNPlMFE5kgti9wcTbW5/w3wSFB9uWNOfICq1A0otv&#10;EhDSRxyNdhRgAdxq6uZfUaLGyR20xILLFM9BFH415mm4qPidYi5WvlLl2AO1Kk9Tv01hoxOPTU3Y&#10;b8uTYNY3LA8eNdwK9NR3PIrRQRM6twY0+oGnRtKoZZYpPpdR5I16VB6gaAr9xz3WZRyV6jdVJ3Jj&#10;6H8NbJwjqQSwpRhuemlkJ5bdFqQd/l00VZeDV25L9Y+I28NHycqAVon077V/HVWUItepAoT8uuqq&#10;ynw8PH9muXE0AoTTYVrr1BE0iruQFrWtaa5o327LuA4oAfAnwoKaX/N2zBQOVD1AIJHTxGisTxuS&#10;BsNyPkf2a5PwZfielNq0/Aa5lqID9RpT/pTSFWDRigUp149QfCm2hFH9zGyIEMhHkY9dm8dzoxzS&#10;oyAt9QAehYnc/A+GlS2Cs9SWAoXANOu3TS1Ks1PMN6itAQfhTXJ3KciSOAqevRjqOsgeMV9RZdmY&#10;bUEe3UeOkWFI0gFPU47yEfCp3pXVIWCpTdWNZOW5qPGn7dFq8mJ3VtxufD8NBzIiqCCa/sHw1nMu&#10;ZUSLGYPK37Sj/u/s7CeblX5FNe7/AHRe85rvv73T7tyklyPN6Ni2cvZnCl29QtPWoA6HV3nryN4r&#10;2aP9Nx9vdRrxNqx5LFE0dfTknI3lO4XbWITIMgxKvb3d00bBxZyFxbxwRoQQq8QOBO53OsVj7aGO&#10;2gsbW0t4UhRVUxwRgMfKBUzSAM/xOvt7Kza7v22iiBKqaUAqw2jjXiasdQ3mWNoLsNK8Uj3Mv2lq&#10;jg+n9taxUjMka/zPvXfSn1LW9yqLcPHWZi/JyCyCeQ1LFTueo0cdi8NZx2K+m0dta5C9try9d4z6&#10;zi+UlFnUbKp66Sa+h7ywFrbiOA2s+RvmiupgxlMMrLPxZEjKkMOhoOmre7w3dHcDWkKwi7s7+7mu&#10;luLPYNbzGTk7NEPpI3ptqzmyyPPJLBGEkklozSPJRaj++UIqOo8dS3kysr78ITswU78iP7oHSuni&#10;EyRoUDMCwCqF2rUncHwpplnvERKIZJNhGAevKStF28dNHl+8cdGtpyhcQyNJMJVPF0EcaFphVaki&#10;urvHW/cLcbaKV0uLixubW0umJ8lvHcSqPOvWo669HG5S3nMiMr27zpOTQGVTEw8zgx+Hx1NdnHT2&#10;0eSIb7+RVkhSXjUzSoSDBG9aEnZRq6zENlCllfwFZ7uzKvE00ocLKkYqJn5mpp01c2kyRiWOcw8l&#10;UsJlBIS4d+obh0Hhpm6TQqsTkFacE5Lw38wU0qPnWvhq+9p8je+hgvfLsi9w8FtyKQf6o7eb9UxT&#10;FDRBcTxKYwOtNVAJGpOXlqBSumVQxUyE7dKGg0ioQDx3BrWtfltoB6Md6UHT41rXVKU8d1B/s0T8&#10;v7gH9egFUk/AAV/4aPFGL+CgDkfiBU+A08fotcUVucK15MApJXy1YdPDWLxMc/cGOyGYsb+7tLvF&#10;9vnuD7eO1idnvVtgCl0llx5mJiOYWnjq5mzkmT+8dInnsYYsNapkFanpZfPskaXuSW4ejLYM3G2J&#10;+WrYMsR+1ueVw8rK0UK/F5wphA/BtLBa3OMYB3kNyJLZUSPkSG5vx2A1kop7e1vntHEkao6PNKtw&#10;1ZJYRShVuVdvA6niv8KIWNz9ukttT14+RA9SYAAhgTvq+n7Q7jggCRR3yLkJiqPdtErxW612MhBF&#10;BqBO5cd61tbWovJpIWcxSW7f4k4Yck4xNsxr11fSXbn18iqQ+R1kNjF9STOVFUSsh02Ww92uStbd&#10;0toJ4T6s8jSL6qwxR1BfY77ddTW2cszZZB3WI3G6XcMjht5IvAkiupoLIyZmzYgG5hrJMCT5Yrm3&#10;oHnWvQAHfUdjgfaP3DvRdW0k1peWOAltcXOqAcWl+6McccJLAlxvrEZDK9pdlYaKe4P3ttm+/wCw&#10;wd1awrKvoS3dvPWMuVU0j3LdNdse3lta9sWN92Z2tj8fmbntp7a4tLu/X0oZWlvrQiO5fkTvvXUp&#10;s4JruOOP1GEAP49dqHfrqSOOyuBa3zevdl5WIWWLdEcipDOdht46hkgs2iMU0hRWeWpTfbZT1GrZ&#10;nhtg8dsxh/zYo0hx88cicPrLDlTp11RreWJOXlVikdF8KBgCoCnSkRrw6ByQwP8A6QNG/Zp+aGNo&#10;QCiEUJ5jlVQdzWuid1ZmJ4ts1D4060NNBfUNTv5Y+Y+G5UbdOmvQEjqzdJPRKhPiCxAArr0GlEjo&#10;BWSlA1fgx2alN6a6LUmlDt+FB8dUWJVrt5gfnsPnpVdJCwBqoVqCldztTbRXhx2O5FAN+hJG2mr5&#10;hT9/7R1OqEKCQagdTt015Y2oBXZSP6t6U1xMbA/DiwP7jr04rIMK0YyHatd9yNFwVUtU8FNQtani&#10;OgoK63Vj4V4kg/tpvoiQMB48d3/aKV1UPfq9BuG9OP5VL0OmXlJJU8lLOJGA6UqtadNEGASCvVyF&#10;p8gCKkHS/kRR1/51Nen9GqFV238pqf4VNNAUYbjdeRNP3dNeYyCvWtR0/H46qjFmHQMdifnvr3x7&#10;ouWjihwntb3leM/LiUKYa5VWBrsQzakuTLG7TMYLMyBo1nv7+5Zwycwoqxkqx3JA6DVjjYpBNY9v&#10;WaS5J3/MH3kqKwSOUEeqisSFO9DtrKd339kk0s+W4CUR8YYktj6sUQQjnKzIyirdCDTUKopISMsg&#10;qobka1VgCQArft1NeXSRs0vmCIKkN/eckU2Ip00pSdreNmqyUdwwX6VUo6hR8iNCa/jj4R1eSW4d&#10;QgQAhuTOxCpvU1NBX5aka77m7KiMSMT6uZsJIowKhw/pSsQyjY/A69fC9zds9wSKzh4e3+4rO/vL&#10;cv5RzsVuHnjiNamqVFNC2WS2ngi/MjWAxBhGRQKZmrzZRvSlfw1ZyWp5xVWSFK+YrQFnAOzOD+7T&#10;sX9RlRiqsjEkkbA8SQwr+zU8AKAqR6jsWQ1JIYKpFFUcRUau4bXI/bQSw0ARt3Yg8wDUhEYbcuq6&#10;F6802NjjXlbNYO12pcMeZVZSkMbmnmLE1qdC67buLm3hhBci5h9WPkF4rOgiZo+Uo6Dop1z7inx+&#10;VthCY5IDigJ47coRzinDxFZiykndutaHT4yT145Yh6NwuRMQheDjQwLcRco1R/DmQR8RprG7hmXC&#10;z8Xs4L6RjNjrxkEckCxtRXs7jYxuCVPLbU0asgkjs5LyNXX0ZCwm3UrXkVMZ23/fp2PFDeLJSIgy&#10;irFqHkBQAUJ38fHXst7m2Ugtf9Be5HbmYurzk0Za1fJQwXkfIE0jltZiGHSnjrD5/HuJMdnMXYZe&#10;wmQ8o5bTJWsV5buj1IYNFMNxokKxHxAJ8NfQ438VOgd1AHiCP6dtMWPIbUI3A6+I21WhpTrQ08PG&#10;utt/wr/bobHofA/26JZuC1UcjUUJIA3rTdjTVzS6ZHgWjPjruO3u4GahXlcciLWRl8WpUacSd1Wi&#10;WrMtpho+247rFSWcch9O5t8pPkY44ry4uAxB4txcnTWOassZkr95GtpGzthaXcht7duPqlYZPNDU&#10;bkeU9K6ixa4iybCu3pwQ2eJ7ei7bL9PTntHnN4j/ACbfUWLfC4W2su4Zje4N4MZFC1hPZ7S47IAS&#10;Vt3kZdo3oSCNtRxYW9lscjItZBa3UTW6GMbQBEkIQKdgvh01Lko7iC+d4BSCeJ+COOomenEXC+I6&#10;6ginwjzWsVwonuhdC5tJeK15pYx8p40jBoQR1FdZFMtJBdyfbXWNFpCqJYj1rwD0YrKT/NfcBD56&#10;Dc7jWTyvbd3BghZxww3ElnA8UK/bwRSzvNHIARxMwDOaL+7U9oZLnJR25hlilxNlcZm+ulZRH95F&#10;bWaTMLQHYyU4g+OsN3LmLaH27wdzaR5G17jmRrnP5m2u+LsYsDIoSN4xGArTBQOe3jq3lk7My3d/&#10;caJ6tznu47WDL3oktyXN1DbRFsdbI7dEj5SU2YU0bPsD2V9xu8ltHhtbSHH9uXVjYTSNIIfRhlnX&#10;H2VlEqsSZvUYKP5abjJz95ezvtP7Zx5nIPjMRadwd047vjvn9PmV+F5DjrWG5s7biD5neXlEegJ1&#10;P3FlJp7/ACN8z3M1xdyxqrMGMrR2kENmkYjWnQuKDUFj2hiM1mL6OUQLZdtWRuJZX6BJLng1pa1H&#10;VpmVBqB+3PbztzHw3TK0U/c/d9tbZAu5HH1YrJpkt3qerKQD1Gr7tvv72q7uv7ztzO3uI7lk7T9z&#10;Vs1uLy0laO4GNMmIcScWBoQrAGlR4abISdq/7jLQRzCW37MmzHbN3lsqhbhJFad7piLe4xT20bGZ&#10;mfGz+okRjAUuHVfWH1AEq34bgjUEgULj4wAAvU0J/l+GjCbiYkAcTIAIQpFVAk+rZevw00bSRmX6&#10;h6bl4yD0877lz4jw1IsqonFzxqaVWg360668hA+NCTX+PhpfWPKp8oOwB/q1yEiIjDiK0bka1ov/&#10;ADajJR68185by08Rwr1P8NSOgXmR5aHwPWtTqUhRUfPxqP36BaMUBFakUp8PhvqhiQfhxNPnrY/0&#10;/wBp1/jN+866j9+up/8AVr/Hx0u56f3R8dUUAjwJIH8NfQv7xqjRKx61r4dPD8NeZAlOgHjrz0+V&#10;f46qoA/DXkZ1NDugDGlRtQ7U153mYfB0UD9431VlLL4gf26/3D5RQIrjNdrxdpWryvxQSdxXKWDE&#10;hTUlY5CaDrqzvifWx3b49SG3kKoktwimKG6AYH1z6svTwpvq6mlia8iu7sNKBT0nm5E1qRR4Ntx0&#10;UiurHuiSJvuMze3QJKooWKCdqOlKCQGoow69Og0txwClFDORQhqipqN6GmmAYrGGBArRa7caHqfM&#10;N/nqfIZOWxvcsIWexx11fRWUMk1CFa6larRW8fV6DlxG2+sf7be2/PuPKdwZq1wwzucs8n2t7Odi&#10;wNK6Xt4cWiwZLvE20CtxkuX9KVwNqHXuRj+8PdHPYm87Zzt3hu27LthcbhMNcrJx/Tslj8baI8dx&#10;YXNofUUkkU2J13F3rfQw93drdowwSZbu2/sLbC5lb2VZKx2mVt1iiv7gRoK8wainx0ubtnmlisLa&#10;2t8wscYj/Tci6llMqoSpWeNactxz+GsfJcco1ntkkAZDGG5GlVB8xDqKmm2peA29OpDbEjps4rxG&#10;p2kAZ/Wb8uKTcupopJ+HFdGyjtbqSOB3SdXj4r6exYI1KMoPjqC5zt9h8RjeRjtoL2a1tby6ddmS&#10;zimZJZ1QtVmNF+ejhe4+9LHHn/Djis8hiJLqEOnKK4lsomMxs9qhwxB6aRO0+/u2u5p7oMBBFdwQ&#10;ZO3EnMMHx0rLI53oChII1fT4x8fM5Dc4Uh9OTdSKejuHIYb11NYQ2MUF48VxGIXaQRPJ1V/UJKrJ&#10;yVaAdK012s88Y9aX1sa0hRvXUwRelPyH/fenJ+ymp7RWWVInM0TEneMghqCpAZia06U1E7IgaVQw&#10;ZtkBTzwc1ShIWRQR411/t27uvJRNlbPsi27WzTFwzDJ9rTSYaQNuaFoLVGp8G1youxb412NP466H&#10;p8Px0ajevw/82m/Z4fj+Phofj/V8B8tH8Pn8R8xr5b9Kn+vTAIspVHdE5cQXjUyISSaAK6g/s1Jg&#10;rXKTy4yCewyt++O7gjhW5zcP+FhbqxjiL3trJ0ZA29NQy5LI3HbMyRAxY/HiCUNbqATdnkS0cqp5&#10;gaVBGrSPM5nuO9yMGGvDLf8A6tHaSK63PMcuAUByRUA0rr9HtO+u+bFvT/VBI1/bSKX+qgZQVLb9&#10;AdIuL93e4J7l8nkry1OUsouKSC3JjJaOuw8CeukubPu7EZr1lWRrbLYtomnLLyJjnt2DDkT1O/x1&#10;Ha53tXKT47H3Lx317hp3kx1s0f1FBVn9P4Bzy1kMpJcpLb2956Nz6EDXOSWVV4NHJCQ0fIMKbbbb&#10;6h/TMddds3dhcpkIM/LbpbPl0akkcMltCAqGFfKCRU9dATXhWDITGyysju7TPFcKqSyLC35fplY6&#10;ivjrs/uzAwXPedxj7q9x99gcpJZ4O0e4giMUKzT+i7XFihHMqdidC092cx2Pjfby+uQLdbXBPi58&#10;Rjy0noY3HZGJmOaESGjvxX0zT+9r/X3ZN1MvbUl5Pbvlbu8W3xwjhjEhnP3DKqxknc+GsticV7x5&#10;GT3ax+Oe5wXbXYWdX07q6FYUXIS27Pafb8n84LVrTWQl7997b3Cdz4JPuH7Mngjmytzia87x7TI3&#10;Mq20qRRMC4WrGu2lllwUvdDDi0Y7qmuJIWlKlvVe0tid6Aug2BIB6atrPA41MPjR5EhgxthibNlU&#10;brbyWyeveAfBmrpo3hFwkitG8LO0azoy8WiaVfNGsgNCw3Fa691MPasiwQe5WbUYyyd7sQLfRGcm&#10;eaY8vt0ZqORvSvjq7vXu4RlbBIoIcb+nBO2WWeWOB5fWr99MoSU+NQN/DVZaxI26yfbhuQPRuf8A&#10;NyA66AVi8IHkcrwqu+/EVp47a9OS19SPb03A+piKnrXodQBoRF+YxC1A8pK0PyrqQGMtV9gsXqOP&#10;KNlbSUjuE239dPT5U6emNgR8dcf7tT1Hj+34jSW9wCPMPSr/APVPl1IPHSvIOVYzQAHoab6ooMR2&#10;o9Om+/79A+typ4dK6/M+j+b/AKvj/DX5Qqvw+Py3+Ov8D+P/AA11/j/w11/j/wANfV/0/drjXp/X&#10;vr/C5f8ANWlf4eGvo4fKtf2/+X83qN0+NfH+rW2w8N/3eHw1yQ79P2Hf4D4apXqR/wBOvTRDdCN/&#10;3iv7dZSxjUyHP+4va2NdFkMZ4LMJxJVRUiFl5HYj46ls3jC3cUMiWjlyymSUBRMCpoVYJyHQfHUS&#10;XaPK1pE4jjUMkM1zMxEf3MnJOTtX6OQ8u+vaSEWwSefCJezMlVWV7py3FUarKoWpFakjrTRjUFlK&#10;cgrbniRTqB/LXTrFL9tC9S9eTMi1PmSg2PjT56bL93duwd15FpmmS4zzC9ig2/7iCYFEUeAoRqSK&#10;/wCwu2fRjdo3+3jSxuDIygNxltWhkB+YNdPJ/pWyyLLBNHJb5drLOLcF1KwoLnKW91dxR2qGiKsg&#10;A/DU+Es8V2zYdvtLzucBioba0swF4gj7PHNawPKUA3kqeQ/Zq5yvtv2EvakObtYsVdXRW7jx89q0&#10;q3Dy/p8kjWrTPKOXqjzE7A01ZrbRxiK1iW1hIUCghREcotfKZKVHTbU1txbi1vOu/EVCoWam7dKe&#10;GplaIESvL9udld0DsHkbiD5UXx66z2cfC2me7iRZsZgrC/kkhspMuUItPv5xylSzMxDSsqkiMGg1&#10;7h5z3j92uz+5vcf3D5SYHL4O8ykHbPYKvcpPZ4jC4ngtomEhtlSGRW5SzcSzbnUWWxeS9ve7sLjY&#10;Le0yOSxN/dLJjYVk4R29vYCyF5ch0JZY4yQp+A1hrr27Hc0uT7fRZJp2x1/E73A9UThGHGS2JnQ8&#10;KN5RqLt3vVr+17yx8b/d3GXf7e/uYoPJIkvPgGeNtlO5Ydd9XF86N6LPzRmZoUKB6JyfieXInqOh&#10;Guzr1bmMp+oZW1T0gyP6ksXrxUDguEiWqlt6+Gra6imVriLlFeII6OYh4rKVVagnbfpqGQEwhZuM&#10;bsV/JaNgy+upJH0dN+p17he37zoze3nuV9zaQJVUt8f3RhbG8jSJSzVQ3NvIxI2LE6O9PM39Ovq/&#10;6fu16lem1fx+eufASc/Gg24/Mkda6/wxH89hX5bV0f8Am8v79z4DwGiifWQx/YBv/DV/dSWUl+8V&#10;tIRaRTeg8xdSgAlG6BC1T8QKaDZBbbBWly0t79tY2YNzKgYkrJlaVtGNd5P5dNjO08kncQhUlLFF&#10;/Tjj2AHG5uO5x5r0QHzGCv5gFPHVxksXYYCzghc4+4sZ78A5UqfTNxSvU1qOushbtgbDJhiftTbZ&#10;gn7I9BTzaU3/AGN3HBOgAvbizc5u3vo1A8mNTG1YzGn4109hm+3u6cNbQAryytpLEy3E2ziSOXzp&#10;JyqCG3U7HfVzePmY3xeNucQ9tg8c4wpntbgUju8rbIV/WJqHzMa89ZdrS4g+4u7ye6M1rZjHwTNN&#10;K0pVLMACLhz4n+8wLeOpVvkntQjxIZ16SBQAN/w1PHFynE35Zicgkmgq9BvStP3amOOuSotiZpLU&#10;bjkpqCelaLqC6a8kF1cSemUjfHq0PpGhI+/+bfy/DfUvtnhPdbu7G9lRXU8zYjH3tjHFOJ4RE8Nw&#10;MeeRiCrsH8tem+ne6lmuJJmZZbi5mD3M0x8xMgNTvQmvx1AtlkL3FzxCVLfIWN8cdc2cjwyH1kuV&#10;ILUA/wAPo5oNdke3vvQbrP2MHcvb+El73gUw5zHdi3GOvrWG97nf6rrK47JvHNMxNfsEk8NQZjD5&#10;OxyXb+bs7e/sMlj+P6NdW0savjbjDU8tcpG1Xp1I0KrI4FKrCKyso6iPfeQjp89ZLLZK6mvr7v6z&#10;TueyyWGteWFxcN+eP22dUbNf0SgB3LauZa3Tkqn+Y/TxHJERLGajG9LgtSlP5a8vDQB5NQAV5bHb&#10;qPkdMqg0U0Hy/d+OgzIxJrWhPgabCu3TTQ+kpQgtWSNpGq3Xzb7adq8TyNQgZB4eBPXTqrM1SDvU&#10;0p8KnbSQSySJQnjwiZ+R8Q5UEqNfbJAs0lweEZVGEqkefkxPhtoCUFTaRPB6Y670FT/6uq8GIHga&#10;GuiRFxI8adNH8NbDfwp/D+Ovpb9w10P7hoi68iDZT020FWhVQApod1AoPH4aqq1B6df7deYUPiP+&#10;ny1Xf4dR/XoD5V8P6teX9u//ABGvN+zx/HxOvL1/q/eNEvQClN9xWo+Z1WtdKqGjE7fAGn9muz4L&#10;uQfZS+7+Glu/BnjtrKWVYkPgZXWnz1JISY/WdXtgjBaQn8tVIpUcCNqda6F5LDLHwgTGY2qc3vst&#10;cDjJcSOacYI4GNCdgRr2SAVVI7GwaxCNvy3jWygAkfj0kdga13GvzGAdIYwqCpX5n8SdAMeKE0Py&#10;36n4nThozIxO5YeG/Qjan4allu8eYmlqh9B5IHYEkkuysKsT0rqQBcnJE1VeMXs7VYmvGrOWXf4G&#10;h8dJdx9rY31oAOU96kl1K1TUlvW5Kzk9NiKdNQwRW8MQU8VVIRHSI/QqKgASg6U6ahlXiYYh5VC0&#10;3alKU6slNzoKFUAxSKSDsOakbnqCT46yZVSZIZrs2jMu6IJGV0BAqeQFAPlp8fcD1bSZnZYGIJW4&#10;AKiqmvnYHw3Ghlu0I7xoXQm5xEq8bZZaeeSOFySVIoRTrowZbteWK6HImSOF29RkBjLNC6kBGHSu&#10;piO3bW1F4KTc4IAXKjm7iieTkzfT46gfJ9l4kyzFHs8lY2QsciZA/IsLi2CufN1B8p1+nmO5iWK0&#10;kW3gmCyBmKH0zPzBUySBdvDx121jgyytZ90ZQ8itW9OS0rGkkhPIFOlOg1JE5B9ZQVjD8W8pCng3&#10;jWm9fDQecGaNZ6uFBqzDyqAF8hB8D+/X+5HsOZv8pkOze0u5LKNBwjeTFXt5YykVNWkjgu0DHx0A&#10;Y2ND136H5jQopXbp038TuNDrT8a+Pw8To7HYAU8PH+rTdenx+fw+OgevmHw+B0OPIMaUI3O/h8aU&#10;1HbxY7GXImlg4ffsBFG4mRo7qUDdltZAJKf8vw1e3HcvceQmtLaRLS9sbeFbe1u7h6IuWxsSKrXN&#10;rATQhQQQdQ9p4fIYPE47G2z3D44RtLh54pl5G6vLlPzGyAU8hFWpbbUUeETD5dI7SV62kn6eDxmB&#10;rxnNdwNNLlcBlbP7qu2IuUm6+B41pTUkGBzsGQ7qx8wsb3A5yG+tpcOJTtNMvBSvXrrJ5e/kxRzN&#10;0gibJYeOa2hmhi29BZJj6UktB9dKsd9XFus9xWZDFBDIRJcxrFuI3mXzOy/I6Md2kscJYxPNKWqW&#10;TyKST+GntrjhJ5VKuzdY2FY9q02XTyxDnDQkxxseQkqatUGu4ppQtCXkCsvUrF0YN+3469WEVjcV&#10;U7bE7tT4UJ8NOjv6XPZSGoWb4Gh8NSUcMpWooab1B8N66R3Hl9J133PIgUNTXfbUUq1LNIpWoZle&#10;UVEfNQSXAJpvXbbprL+yHeeVt7u17K9n8Dj/AG6soo3Mstl2dkJZr9wvi8drcLVjvTSvMQjIQ9WU&#10;uq8fFkHmYAjp1PTWD9yoMPf3X+m7SaDuC47fuFsytmJAcC1zBIRSOW7kcGoqRq5hGNuawJHC0Eiu&#10;ZBzljQfbz1oN28xr9FdUBoBsAabAftGt9yd67f076H7fh8T89UWMuPiH4/soDrkYIgahfzJXVqdd&#10;uJpTfTLJGtW6em7uNtjUtWh1zHOMttXccvlt1665OzMQPKwPmUnqa9emmmjB5tWpIqXNP5vE1prk&#10;yCJlIC0QEEE77AU6H9mgxnJNKmMIVDH4HbQIpsRWnSn/AEGugGx6AA9Br/vv3n+3XU/vOqMA3/WF&#10;f6dHoPkAaD5bbbaUcXO3UDb+J01AQNtj16DVFFR+I/r1uoP/AKv9mhRadf7vy+WhzqK1pRQ/41oN&#10;tEUZtqiiFdvxAqdbo5/HkR/2dUXnGa/UAx8fhQV21/iFumypxb9jAVGuz+LyRAe8WESWQ1KhJbGV&#10;Byr1Ff2nUXGMusQRFCMygMCFC8lLEFmH0nVlgFgkv4LC2tp5DEaMhVllmooYHgg6sTuBSmvaGLqk&#10;PZ2LFF4+kOMKKCgDDgGA2Oo28o5IKE0NQBvSoqdFK0NQTxHmIFNi3Q0prqTTcbgmu21Kkn8NKXDM&#10;4Ygg0p+7oR89SEx8AgLceIrX+9vU0Py0aKCCoUMdvp2G9Nulaa4NSR3owB8yqvSh/wCr8tRspUAg&#10;V4AU6CoHy/jpCaAgMSWalR4CnQn4auStooLtVnViQhLk8mTqCzGuw1HdcQY7ieNmKgc45Gbzyp9Q&#10;HInpXUA9MPWJZYrjqVSMfS+4FZOXTw1NeNb2pZKxmOSNZWY15HjI4PSvT4aDzYGz9UksXS3CMW6c&#10;pE4gfhQVpoG2sI0aOgQqimOL5BQOenuLigFvILh5oy6+siE+R1BUoADuAfDVvhYfTW0sxNkbdEj4&#10;mX7mP0zLIwY83ZN60/HTlmbjxZkVWG3PiAwYsKdN6V6ajZQymVuDNUlSwOzoqlqcx+wdddx4M84l&#10;zPtL3RbTUaQxTzWeSxF3GAW+rij1B6fDXI78tgG81KfAGoGuRDmu441oB8OhpoDj1ofOKnrTao6a&#10;IIbfpwqPE9aDR4BwfHlWhBPzA8dAOWAVgfIxBqAetDWm+pDb28l1MkbyLbqxWZwoqRDU0acD6Adi&#10;eurUJjgjZJniSK+t4nu7UBSwfJ+UiCHy7cKVOx2J0qdyRpnsrGlJ7iM3SY+ws2+qO2it3jYFa/TE&#10;Q2rmGPt68WC5/wA19wZM/b28sy+aPncTXxMahx9f8g38NSXM+emsYoFZTYY26a+9IdTzubt2d0Wl&#10;TU700uG7GnzGcnI27ssMpgLOLCdd5LTIW8ouKU8QdS9wdyZBrzLZB/Tyt1krK1tWliQ8Vkup7JFa&#10;byCtWNPhotaTW59N2a2hPnt2QMeDxo+3FlpQ9SNcZvShuiTzZfIiyH6jHQgKPwpqSDKNF6bcme6q&#10;GPOmxHUqafx08lvJJcQl+CSOWrwXYChrQAdNSlV9YtArENIeIc8qjjWn7dXFx6AjAloKb1BHKtdR&#10;IwA9PkOPg3IjcjetKaJWgki88SAfU1elKDw1FckBJfUEDxDYcaFufEUB+nroymSnBC/GnMUp4qaj&#10;+GhcxSQMzH0oxcq8duDKfS5M0Q5oy8qgim41je4+xczf9n5+1itMDc5PBzyQwz4m5vrVr9HvoZI7&#10;qGC5hjKyUbzjY1Gu3shDei7FzhsBkWnTyySyZTtaxvpJV/mdUk5P+NTrMYTNWiZXEZi2sYrqNo0f&#10;msDq4WWNwyuIySygggE1G+sP2lNYXbdp9yd1XeUswGfhHices+UmhdAeHpG2s2UKRTfprcAnxJG5&#10;PxPz0yktsegBp08P364nlUfI/j8dVQHj8/jqhZwP7o6fj0663Lmnx8K/PS0llIWpG+wqPDbXJ+b+&#10;A5MVp+B20OUfIcgADMaV8KVNK10r0IHEjksvOlfDiajfXGrMx6V6fEeAp8NKtKAsAR+34jrXXEIo&#10;YDcgb0/H9mvH9x19I1/jSj8D/wANdCfmQan5n5nXBahV2Gx150FfFyDU/j+AP8NeU1HXYV3Phsdb&#10;f2aBUKQOvKnX9vhtpSUQHcHiB1pT5+OiDGCSKVIG3zGqmMEU6UHy1unEfEAA/wABqqkj8D+/VjNL&#10;GZvsfeLsydQCQwZ5TGOJHQkn8NXWRKH0beX7poX4ryKzjlalxVW9NFJP/HXcl8bpxbzY+3mtktre&#10;RxO0iJJLYeup4QlFao8SvTXZmNhkcyYfF/pE6uaFf04/boODbkqtAT46hhNAqxgAmoJ3NR8xTppm&#10;Qjjvsep3qfj4Hb5aowUKVNOIqxJ8fnoySMBHtTfoK9T8PnppEnjQFeKpzHJgK7kn4fDTQQEPc/RE&#10;DsvMjcuOpArpcjPLwgoSpC15MOqIfFR4Hx0Fmd3LK1GfahPUcSaDf+GmuXKSgHipX6QT/N0p11fz&#10;FvPNDIATRE5sDShbqa0pqL3E7buIckcRbi5yOBkBWWe0tpOd4YWO3rLEKrrE5GxdYYbuGB2j39QS&#10;ekryRSNXcK5oR8tNGwhYOuyhBVT08pG9a+Onf1PMAa9AvXpv1pX+GjycKz1Iflx2ANdx128TrILN&#10;dRpK8VwifbyM7J5GEjLWimSj1A6113/PbzzS2uFtcfhbZbmdX9GeKGtx6cYqOTMakDoeumQhpVYk&#10;8AepjqWZQlGG7E0Hw0sKqOQeKkpb0wsLtVWHKvJy21R01iYniYw//Jz31G8lQY0PGxZENfMzmlfh&#10;SmgGUEAkgEbA1OgFJAApQCo0WlLFhspodvl+/Ssgqx+okb1Hz0D6skYVq/lqW5A7EEU6DTyWiSXB&#10;ij9Qxyx8EYBgDQnqd+moJp5R9zdQSSTAFZPseK1aiVHFB46aBe5LW6u7WvpRY+1kF45byNFxVT6h&#10;4k1r0GvtcNgcitnU0lvouKzV6tGSAyE9a6ts33N3XLh8XbTRhLKK6Z545I2BDLbcvzApXZTsemr7&#10;H4bujJ5R8rHG9tPeLbY+4t6sC5tFxh+0A49fX89PnoCCSKVU3nu+YNzJ13c1PLWQaKW0iDxsXiA8&#10;rhhXzKSa1rquUtmg8vpwTbmIBfIrCmyinT5alFyUk4Fgk43LAdHB6gkae3jjka3hbzSjlymFOVXP&#10;iVLU/Zqkac0YemFkHmQqKMQKdKjUUkbBkcDlStK7ng3xGniHJY3YNwBAXYAV4/EaDlRx36EeOpbu&#10;OqtAFKBTu3NqEU+FNQxpEGMtqZi3Gp9UUFT8+ughQ80huhK1KlwAKBj4imraOH8tmlA8rcdi/mFf&#10;Dkv9mmuitInjurZjHclG9dXXhKKGgePrXwGsjme5UsIMt2VnLHsLFWWNlCsmO7d7Zw1lDezEV5SX&#10;NrIzmvWp1IGpVg1XahHKlFLCm4B3/DVr3Hc2kUmdxtvJbY3JvGGt4JLi3ltbn0B1jEkM7cviNGm4&#10;qd99/noniK13+ej5B4f0ap6YP4A/2jRIJjO+wHwFa71O+mHIuPGqjavhsNVJ4Vr0HX+HhqhlJ+RQ&#10;Gn/zdbsDQg/4S9R0/l0QGB+Xpgfx4jXMKAw6EeG/7vHXKg5jdT4gjodFuAJPWtd/lr8xRD/1Ry/D&#10;c166/wDeG/d/w1/7wf8A1R/Zr6yfnxO/z6eOvq/+af7NcTU0+AI6/s1+Wvlqfj18dbD+Ottq1rvr&#10;8wHzfifx+Px1WNOR8djsP2jXFEqKfSQKdevQaCmJfj4f011VogB4kE7a7xlARf0zvnsi+aRgzekv&#10;6pHEzKBuGo1AdZ4zSLHLHbC9svUqiMXdUCVqeXqxnoCenyrrM9tZHKWVt3BiL0z5S29eCG/MMrAW&#10;1xHFIWmaFkHAUFKHrrOdv20scgwPcWXtYmiUKxhWZlX1GB4GSUBTStfCmrWSrGiJyZRQcv7rA0K/&#10;M+OiRTeg402oB5iD5eW48NFUcxFRuabNsaBeVKUH4alUsAqKzFi43oCQSOoqdc4p+K8ayOFrx+Ea&#10;Cg3b941f528d2BWRxC/IlAqgVVvNsQB4DQ+/zONxwx6h7s3swi9AKlXRo6BubU6alx2B7rjnmguf&#10;tHrjsnYQzOxKoLa5vbSCG4BPRkYg/HQAumICggPVkVaV5vQgBQP36tcTPlFQSzrFcyiaCNFJlrCD&#10;6kqekDStetPDUtveXqXtrJjpwzQ+ndwzK1qyPWdWeDjI7U6jfV/BkbiQ297kb69xcMjkLbw3V3NN&#10;bxRxVPFord1ArtQaLySFhIpMdAaqw3AJFeul+5Zoy6VJrRAT0qPq3Py1kJ3mCpDDzMrcW4xP5QUS&#10;vLmxOw8NXOMjmE1zcrIsUkckZFpVS4koAvJ24cWr4b117idwO3M5Pu3KTx3EgpLxScxUQAuoFE6A&#10;6lCXSRPAnBD1duYdjy5KAOu5rXbUaTFaKiKBIaRqfFgpVlJPUf0azN5Gki22C9o+6Lx6tVBJd3WK&#10;tIzxpySq1I8NzobfHwPxPy10oan/AOh+OgCASa/2aBlU+makMo+mlPh1rT+GpZ/sZZ7CMBjNDMsL&#10;qSaLzD/Wrnag6ddcYZo8Bz4i0t7WF72eSCtDePyYgOBtuab9NXK5G9zOZ+5WBmabnZ2wkBrJvbzJ&#10;KKn+UHifHSC2xVjDbxBj6jW1s0yVVl5fczwzTdTuSTtoSpcWmWvnnNp+nYnLRw3aTMDQVlT7eGQA&#10;dWAXbU9197m/sPUNGyVzb3voXNTwt0SzRIeHLbkVJ1KrTLwDkmJLJYY3qfMZUiRElJ+LAnU95hsp&#10;FcWiCt7i7t2EUA8eDVDkD/rau5rWaIvDGWesygSileAqBt4baW0ugpSQByryRlUZhUhWO4Ck01Jc&#10;4xYry2WQpPbo5Yj4nY+Hy20zQr6KFfzInCkhivRuQJ66klQNRyNlaNRQ9PKRt/XryRMxVi9xE7Ai&#10;3jIH+ajZTUu5FKVpt00sUqFY5VLWV9/PLGDQs4PkBDig201vEPXuEZZHnP1ekK1UUovmHXbw1LDK&#10;pWTnQxkMOEfRXr1oW0VDMJJYh9tIQDwYupIWux/LB/YdWbpHyt70xn0yDxeNAReCteXn8aHbw1NA&#10;trwMV3LNCQd0tuDGNRy5JRWp1roWkayW6yS3BZw0JpJNHJyY7Fjzbb9ur3uSP04p+9PcPN3ghUBj&#10;aw4XB4jGCrsGfk32U4oTuW/DQcOQx6GnWvh8NKpA4q5kVfAMdi3Hpvonj1JPXR2pv8flrpX8Cfhq&#10;iBQKDqKmv400Q5QebpwB8B+GgAyb1O/l0KGNvkPN/A10aqPj/wBNtVoOv/Tw1QBdx47Dr8eo1Tgp&#10;+Suan8NbwPTx83/DVA3oA+DeY06dT015ZQRT+cB6/H6t9dBr6dAVpQUpQbU2+GqrIoU9AUBOhTix&#10;/vcRQ/s1VhvWnl2H7tU+Xx/HW/8ATrygH48qH91RrzAD/qoCf4DXlLVp4rx/jtr6j+/SqwJU1qAx&#10;32J8Pnr32jCmuMj7dyqkgnj9pmIWqflrueNY4gccltaSBi1x6zFiq8Fbl6NCy0+FNTXnZ3dud7Oz&#10;drG9s2S7ay1xjbua2ko8kT3No8Zmr14nx17o47vLP5TuPuXA+6DPcZHO5CbJZM2uXsbaa0+5nuHe&#10;ZRI8TsN+NDpaChG547+JoASemmjryoK9KdfEDqTtqSSQcXC7V2qADQsNSLcMXSj7VpyYE7ch/Ka7&#10;fPVh2n21byyQNeRNk7qMNJBZKJPLHK8dQjMux1HbqkUriKISHiqO8poGAPUgEftOmnv7CN5alnLC&#10;oo2/phDRSK9Sa6nt7G0tIkRvWtlAhgKBQCsaMqBiT0qdT2nbGHjvGx3KDnkJZlh9P0zxaYQEu8UY&#10;8a6OV7+7nucgPXlazxdpbzWuPsZmPqN6VuCC6xggBnrUCurHEZ7uTuGTt7HNG1zjzK32PpwvvygU&#10;BDHyHlUGo1jLrDSwJZK8acpY0h4lFCOXTwjYUC+O+pXaZARbBiUlUyK3GoeILVXFT+7UjXt6shVS&#10;YyZCiEKKg8VJLKp6g01dI06hRMkLQRu1REIy3rsWNSBT92u+e7WuZvTxOHzEVqz3LfbRSzo9tBKI&#10;nPFJVeQNXfkFpq6ndWeO4nlmLk8mMk8jOzE1HMuzV/bqR0UBgwHJ9iQTQsiHZuQNAT000EtAqQM6&#10;LyBX1IzxVefIcW+fgdf7iu95XW4ixftzgcHAQyyi2my2UluJIy6igdks6H4ha6BHTf8Ap+OvO1N+&#10;ny2OloS1B+7eugkicg3Su4AXr++uo2jSFl5U9KWMSxdK19NvKT89MTwINSPIPLUfSh6rGf7vTTSt&#10;HCjhWCuYyWDSCmwBIcnwB1bRe3MfZFp6oeK7yvd17fwXVqZFKLNa4y0rBcFWP0sKfHWRts/37j37&#10;gzEsl5f5i4xclhgshzBk+wxUNgQquegZqE+OruwyOJyf21hbIHujgBYxXUjPx+4tHI+2nQjcM3m8&#10;dI1v/ly9PX/UgVZmPgBbghSdZICK3UNURn0gGbf/ALxhQyft1zFlbF1+KCFSQNw1CAQSNGP7SHm9&#10;TVAQFLdQCPAaZYrgI6xkNFjpXe5DeImimPpeoNXSIcyb15DSS4nxkbk1oC1uynhQU/ZqNnvLpHCr&#10;zD21pM1APL+ZAojO3w3Hjq1W1yM1vWXhKr4+P81gorzfjUxk/wAurmNstEscU6lEXFzSsgCA0ja2&#10;KiJD/d8TvoNJlU9eojU/pV4imMnzhg5IJ/iNJcCS0mSa2jiuCkM1vwjRvURgHqoJf4bnx00T20Vx&#10;c2w/yVwrNEFNeAV0ACS+VvHWN/UFkW4s+aq8cC8EguCBcBgAQ5ZRsTuvhr1o8haQQSWkMc5uVLCh&#10;KghlXzqST1HTXPHxLPZyhTay2UkM8AuWZfTe6kkY3EcIkIJA/DXa36tMpPcHffet7bKhcyWS2N9c&#10;24tiRvGLi7EjUNKowHQDXHioFfgNvnrj4f8ACn46p5ttuv8Aw0S0lD4gtuP4adRKKClCSPEA/L46&#10;I+r5gD+vcaPBAR/zKOuj60aeXZaCnXc+J0eA4fEgj+Ox0QxNPDjStfnsdtbMQKjdiKfwA1Xmh8KN&#10;0/qr11UNED4EUBH8dH84D8Dv+z56Icq/xLCrEDr+3QKoSa9a/jTXQ/vGv5v/AFh/ZogpUjYnbqNj&#10;oeU/v+f4aPEN4GhO3QE+GqgbVP8A066A+X9uvHW/j/V+w/HVFJBG5oR/WNUJYihPVdA7+PiPhpXA&#10;rQnY7g7Eb9Pjr/cvYxwrI47Au75U4cqtYyLcCgFTtx17h2sEEgjMto4lRFZmuIY1kkaINRSg8tab&#10;iprTVxd2cccMcwgZCpJUs6p6pCKir6gYH46/3Je1l+6evlO2u2e8rKORnMk6Ya6usddTQAgAqkdz&#10;HWleo0i9Q24qd+DGtKbUFNcjG3IgsCAQVH9wnwUg10V/MlqrszSkliGrRGPlHEDQjx8rf5i4Fssc&#10;KOZ2WVuK8OKtRSXpTr46sTNBBaZO+iW5vriVEW8lkk8x9SWT83yg9K0GnWSL1ONGBaRUUKVDKwYs&#10;u5r1+epI7q8hsxtJyur6GIgdaHlIKR/E00647P4u8uCvEx29/bylSPLQIH2pX9vXV4t5LFPj75CX&#10;YNFIpTxjLliERfjvX4aukgscLc3EKxsSqwmSPlGkbqK0rKR40I+Gr8WccOOsi4e3W3hEB9Ug8/Px&#10;5Ox/m6rq8sMoYQEcJbSGVZfNQqrsFHHzNsR8tQOZ+crQBECDmvNAOPIp9NR8qeGrh4pZI7mVfUY8&#10;yAtCeS+kKV8pNd9TWFtcSSSSSul1dcnAgD9QqkNRD0pWuu3+yLS4EN33JnfWvhDI6vLj8avOQy8N&#10;2SSeRdt1NdBWBER5ekxKmrAePEhgKfI6gm5cE+3rID+Y6laRq1AFAjk5nruDQ6nbYFpWETgVLRSg&#10;nkN+KMg2G/z173e5txamOTvL3Dx+Asbr0hF61l2zi0aRUBHmRbi/O/ia6KEqKb7jeh36giumJo3m&#10;Ir+7bQBYqSNlCk8v29BqpQgbUYsrcvjQAVA0KFtvCu3Smhy5b7dQfCvz+GlRG478qsA3QVpuDsfw&#10;1NIk4R5V4sEjt2qDQHiZYpWQkV6EaZYQ6gEuQ0ssqljXekzyBOv8vHV92p3fa3F/hb6IBzDLMuQs&#10;TGCUucbMjGRLqE+ZAeSlgPKemsl2tbXWdkxc0QvcS2exthb3cli/mjK3FvfZH7huHUyJAx/ujRmh&#10;a0EbbkNGxJr/AOmKa/PnWSObaJV2Ksepah6A6WIWgduIAYkVpsKrvtUaf1oY5BKpLAAq0PIdHaMo&#10;zFfEnVrHHJEq8ZG4rHBKK82NOc8MsrCv95if2agCJG5eaWORljRBwRuKUSJY0BoN9t9W4QBUWcoU&#10;QLxJAFSagmpr8dSBFdUahYrJOi8ug5ejIik0+R1Lzm8rMjoOc53WteXqzSfHwppS7QqFCoPRBBkC&#10;jpL6jSAj8Kb6tVW3ikZpQkMSx8S0oUsGqq8QQqndmVfnXUuF7L7V7j7qyKB7WezwWAucuEnbiBDL&#10;JaCS1tY2Jo1w8gSIbttqG/u7XsPse+v4FAxmazi5fL2ETDkWuv8AT8WUtbSR124zmNhWg3ppLrGe&#10;6HtrbXFtIbqOKTJ9x2scs6glEluRi5IYYy5G5jYDx20O0v8AcL7JZX3A9g7ruC5vbrvHs9EyRxN/&#10;k2jikucB3LFNJhpoIwPWFlOIHmeoMiVqIO7fZzu/H9z2cUAl7hxUU5g7m7Rfjya37iwNwkV1ZyJT&#10;zMaw7Hg7bafuEZfHf6eQi1PcX39kcOLz7kW7Obpbg2yx+s6weg0guPV6JUhdBiQrMORFehO5H8dE&#10;uzcj1pSldNVnqaV2BHQU6aogLL8WArX4eGvKEC/MgGvjt8CNbMm9ehGiC/Gv9wg9N96jR/MkPj4b&#10;bfhoKwqtf2/+bRY+XoPNSla7VofnoFRCy+NGblTrsK6qIgwBrQ1Gw8evQ6I+3jo1AaM9RtQ03oaV&#10;0C3TwrT+Fa7n/wAn+G/7x/ZokoKnc1O9fn89bRMR4EVp+zXMggnwPyB/s0Wq1atttT46qFNBtuOp&#10;/wCh1uD/AA0Kg/w/q1VSi1/+qVofwp465O0TChFEB5V2332prjuK/IeGhVjT8Br/AHE4mrObr2l7&#10;wKrxDeeHFzTKePjQprOkx0Z5LpkUoFA9WyVSZx9Xm5/SDtTS2ckgkNvbpfWfBXQzSJyWdJ6HkwhX&#10;odexucyVxFjMD7ivk/bDP3EknDH+l3Rb8MX6wJ9Jv/GLWEAH+dtRoWqyViani0ZILcQOhO40/QnY&#10;UPVlpU0Pjt+7RTarcdtyAPi3jXVjeskZEMqE8h9PGYMho1eZHH9x1cYj2f8AdLL+1uZGEuJcNl8Q&#10;pLRZWEflk9VCvSgBBG+u2Pbn/cP7x9+S973/AHBFhcZ3dbJcZTD5K3ubkw28+Tt7SP8A8OeEVQs9&#10;AONa01kL/C914TvK2x15d2xkvu5pLC6uEsrd7mWSUSOY6PHGQqmvJqAa7c7p7m7N7o7Zw2dtHv7H&#10;IW7TSpfRWssttzmWzZpIFaaMhQRVtWeGw3dHelvZRzsb5cZd5ppJXiPAwFf8NIYW2K/HY6lzsc3f&#10;lw0t08Bvp7rIQmW+DxqiQ+p5eIJUBSKV1eWfuHk0nwcUssjW/dFmbLI2kTIFjt7aJOTTGVdg1Ksf&#10;HfWPh7c7ZzpgzdxOIru7xdzaBZLeNJZzAJhxaFeSqtOobU0uVtZYrtTytA1RIwkpRGFKKvwr01cr&#10;KeLRw+d0qSkgNAGPVkYLQjU2QkpCZBO88u5HqGpjUq1eJ47gHbWTsLWc3GL7Us0w9uQ/qobyX/MX&#10;TxlTx5HkoP8AdIp4asY6Kxd0jJcK1C5oTQ/SNRspMH28rR0UFophEoDycOpQHpXaumuGaVomnklM&#10;sdfSaC3P5cCMaMxkO2246a9hcJcWf2eQ7qw917gZSKRSs/3Hdd3Je24mqAeQx/ogfAU1yeJWQ0Ac&#10;lgxYDfbpTX0iNCOShNya/EnauinFWjPiUqwIPx6UIGneMBStDRifPWvQdARTw+Oqnkj035ABaH4V&#10;3rokv9O6gU3boB+46MjgK4qAjbKwIoT0rsNfSi9d1JqKGu1fjXTCpAII+f8ARoBPqjBZN2WrqKqC&#10;y+ZRXxG48NXHc8GEdO446i4yuB7avMrdSxopPp3i4x1mmjFN3kBIG+poOKW1vCfQEzmcia66cDGI&#10;vUtEr/8AVBXStHb/AHEdySlvGxPO2foXuAtAsfLofhq4mCL61qYlhXk/oztQCWtPMUXelPDUUqpC&#10;scqKZyrP1YecipPx0Hsn9QwAjhIw4+YFm3UA0qToTO3BonkPpoCUqW331Gq8EQzSS+rKkhV5Aq/l&#10;RlOrUA/fr/MPLbyXLExRQWklx6oQ8PDzREn46a1t7aOW5Crwt5OUt1I7miQxwWvmNzMfpj+pqGla&#10;UOEtv9Fns3H5nG2OXkzfd92llZYnFXcvCPIX0Kqs7JdCqxW60mBHJ6A01i7rvbv/AC/d+Nhtozlu&#10;2bO0XEW2XvVeNyYslEFuHwBCsrAESsxXeldWmC7J7Zwva+GsYlhscfgsfb4wxRUCuL2+tkS8y0ki&#10;jd7hmbTkKqA04pbotsOoqZmhCtcmn9+u+pNgdgQZFWVVNR1R6qw+R1d2uUx1rnMZkkMWQxOZRMhi&#10;LiBkKSwvjbtZLH0pYyQwK0odd2+5P+0TubP+wfvPdWV7e2mG7Ry97iO1e4p5bWZ/sYIMTJC2Nush&#10;J+UnpELycV213/8A7ErDuT3iMPvB7hYfEZz2rv481e5le+O1vcHA9/Wq4T7hmy2GyP8Aq3tq39TI&#10;25SCezModijMw5cAOXmpyApXfx1Ug1+FB/TTfXIpufkD02+Hy0dqECtKU/b0+GiSpHhQMwH7dGgb&#10;bb6m3/q0ONR1rUlvD5nbR2LchT8P6dbqafCmuEyH0z169Ruvh8dLJErEJv1+VN/j11Smx2rTf93y&#10;OvULFwCGI40qF3I6nQeC2SlP5pCtd/mvWmun9Ot33/68n9mjRZSKmhEdQRXYgncg6AWtAKAMvE/t&#10;15l3bxrTwK/w0A61b8R0PT+jXIeTahAHKpFaHrtoCMKafUTtv+FD4aoxVAnSlPNX93TXmCMNgP8A&#10;zba4hUXxqAB08Ovz1VWUH4kgDVfy3UdaNWo6bAKde6OHMKsMn7f912RXc8hNh7paU4767yt9mje+&#10;kUHmxaKFFubenB1/LH3ABqtR5RpJf8S8xlzNB6cZYLLbVKzGZq8gnFup6nVlmu375rS/wmTse4+2&#10;8ktYpLPMYq6hyNu8L7upguoQVO2vaL3mw13DJmcr23Z4bvqxjl9SfE99YG3jx3cNpcqCfTklliEw&#10;qRyD1Gga0YKKHqBUb1r4Gv7NAkq9QaN4Bvl1qNJGwQ8iXVmNaAGh6VoQPA6R3toHeI8VZkJCKR18&#10;Kknw+Om7vxlvcXNmYmTMWNsSJo1Us5ng4gmSJqnkN6E7aue37DuCXEyyLLMlrc3hteLsTG0bvHxW&#10;RyD5amo1Y9i43u3C/p+Asp7bD2ncVbvySTPMgF3LJS5VJZeQDOD8xq37auMV7M9xZKabLXsOYurI&#10;YeWaNnaVpTFardCQxKaVDksRrI9uZTMe3eExl3LdwW2ZwFpefqNm11Pzkmt2uX4S3ECACKQ06Vpp&#10;Mz7g91Zzu3JNY4rCvjTNbw20zYoRRi8EPpuqSymMM5HIM2+sRloe348PBYxfZ4GxkgImgsnhUyXV&#10;wTH5bmYgVPU/LRICRgRnzigflQpWStAwHUV1eBpBLZRyTBZgtVmTm4ZpSAdwCCN6AGuu6MsI+Fvi&#10;sfcW9o0UsRFzl51MFnbRoW5TCSRhXl01dZfKTVusnfT3+SuKtyaW7maVuHXiByIHyGjfS2stxDbq&#10;REsYYjgy8fVk8qhKJvy230tnDK0ZJ/J9cO/qh/8AukZBWMKprU/VQb69nPZbD28t5J3j7l4PEXMd&#10;sSTHjhfwz5i4uAKkxW9vE1SNhXXb/amFt0hw3bWDxeAxlvGoRIrHD2MFjbqqgUWscAJ215kovgnU&#10;A9C3Kg6/DVKlSDt5ei02FK64AVNPqp/VpeSlyK79KVpXbx6aC8gVG4WirQ9PqrvpWLcaODsQ3LZv&#10;LSvQ6EioFVQQVrQGu1S1BvqlW5+ApUfOreG2qAVB6npT508ANA8uBG4YMOSkU8y1B3HhqWIyyrb3&#10;CvHcLFI0MsyyKVcvIjcd1Y18uu4ct2FiLvCe42aDPjLm97oyFvgLq5PS4vbSOJ45DXqAV1aXd3Fh&#10;+7P1bjDI3ZRyeXkm6K0ZgksYRbkHaoJ1Hhu5ba47fyePuksrrGZmyyNleW6XUPqxT5FWtKW6UNEI&#10;LBxv465/egIGeCKQpO9i0kbHn9zcQpLJZwEfS8irXxppbq2dktLhG4XMatNDPIjmJ0tZkUwZBTLG&#10;QGt2k+BowIGLtrXs3uaU5gu2Ktn7ZzIyWaLtsuGjNmLe5FaV9SSMDSZDMYrG+3OGURXMl53RdgZK&#10;yt7kgO0mDsluZvvo0FShIB231iLW49zr8dsW0cT9ydwxW8Ntle4b13EjWeIxK3U5srD0DwMzOHD/&#10;AMmsDe9ue3uJe87cUNirzNRJlbyW7bgz5TJyTAff3qPGGty4At6tQFiCG39YySmVxd8LhWlYcSzJ&#10;IhHEKKKo4gdTVt9BeAdOPLnO5mnV6gcIZDwWG2pX8sL1pvqpkKpxby0BFTuPhomtQKfxNPjTx0Y/&#10;p5inIUJWp6gVFdGMqj8B/OvJXIHR0qAUbxFdxryvJGT9SW0npIf+VI+MjIB8jXXt5/uQzXZGNX3y&#10;9qWzcnZ3uHj0nsc5Lju4+0M92NlcTn5LZQucsl7f7kujALiMzQXASRGBUDRUKQa9eVfj4aPFGI3o&#10;fDYaH5R8fAfE/LRMiUbbwoaV0WAAHw/bWp/fo8CKGvh8NEHqN+nXw0PJz36Cm379bQE/tH/HVHhK&#10;L/er0I3Hh8dUBqniKdR02NafDQ28R11Wop4giu2iqK9QeqMAP+I19a/+qf7dfV/CP+zRJ5ncnZwv&#10;x6CtKaKlTUbbnfp4mnx1Tj0p/wAfDQHA9BU7U/o10rXxBp/RoNQNy6DkEP8AGtRvqrI3GtGKyKfT&#10;+BbYbH+rTyqrvGoFHqCrEndRUGhGopBKEMwBUcSTU/yEinX46CFlXkOS8quCBudgetNVlWNgCK8E&#10;IPh0qaddZ+0dhH91gczAecewEuOuUNT0pRtd+q8UTw47vTvHCunGqvbw5fIJaugU7VotK7bfPV1M&#10;RE6Fo57tHXifsrhiG9WI1KSV2qf2aucIzMi5D0rvB5BmIWCV46xW5VvK8UysVod1I1de0vubl5sb&#10;7Fe/F/bY29vb0vDadj+4kJFti84Lc0jtrTKSUguDsCHD+GuSyrIlxEjxOJRJHPEVDLcQOCUaOWMh&#10;gQaEEHUasxKFgDxJJ32BIFdq69QGoFEKsTSgrU0HUkaJRaUHLiDTl49Kbgfw0fy1ZXWkiHz8kagK&#10;Mrgg7A+G41c53AKe2cu8wld7JAIJeSnlzt1pQu5rVaa9HH3s+VuBFxXyK0xtyrJxZyTRaqDXrqw/&#10;UcXPHPZszJMGqY2oR6HJnrGleoG1NJiYjcWOLhhAvbi1jLhJpZjJwjkXZiEArx3rsdW/d/dqytiM&#10;ZdRzWj3qyC4y0kA5huDjiII5B5q7Pp5h5RVHit4woEMakj5eV166bEWN9GIrueUXiPOwKwxpwKQF&#10;T55WlP07UGshK00V3dzq5SBZH9SOOOplkmWtEO4O1SQNSdi4l3Xtrty8Z8m4k9U3mZiY+QSDyNFY&#10;k0GxLN16aqzFreJlWUlRVlfZgENKemDXbS+nKFSSW49QEmN/RB4pCr7nzRjrpZBFGZ2eSNpGkoY4&#10;yvCMFQeTkBPqHQ67g79zdr9x/wDJR7eZTLYX1AH+3y3cdz+mpdOxq5kiRqoxp8tK0jqitXh/Mzdf&#10;5RuN9OOO6CtSAOQO4oDv00G9MolPqJFCfkPHVWAod1OxqP6t9GoB+G3TRJqQegWoI/t0K1+odWrQ&#10;0O++irSgR9fKDXboNjpkiZVQbl2BJFNxQVB3pTTo54qg8zHxA22+GgwZlYMCIjuSqmvKtaUprrX4&#10;gg7j4beBGiGXmg/wY+KskNP7vqAsANLynF1xPJUnROEZO/5YRQQQdSZvKdl9t5TNXV3bXN1lrvFW&#10;uRu7+G2gEUVtfjIRzRyLCFHDiBQDfUfevcvtf2Xnu6ls48RBmMriLK8OIxFueVpb4LFyx/pmLuIq&#10;0qsfEU21jstd9pdoZTOYO2+0wjyYTEXa2dtHtEZLc26WGNlSMDYqSxHIddRSWhSG9POKGOOGNL2K&#10;YCtwMbFccbbHonVTHT1F3A1Z5PuDLYTCY1pHljzWbzuPwMGTJPp/n5HI3cS3N6sqFXtw3IAA/wA2&#10;rOHC909sZy9yXORYcVmcBcXRgWoEtpapkGluXA2AB5N1Gm+3ge6uHu/tUxvJFz9VBLSXeN9R2tIu&#10;IJQs45AGldLNyiW2R2BuGm4pGF8jG4/LKxUkBWgZiWGi8VZBTYMyo0yUrztUZq3AJHhQ6BiV2kZg&#10;ohCn1lrt+Yh2j/boxyEiRV5SowAEQWjEtISVNSP36i4AzTSKXhhj9NfUA8fXkkjgjFB/MwHhpst3&#10;Fl8TgMKKibI5/JW2BijZR5xxy5s3mRQDV4vUFOldTr25mcr7mZuJpk/ROwMbdZfiY1YiU5YxQ2Ai&#10;BG5UkgVI0XPZPbGNtosauf8A/knsc362b7hwDwPMmVznc0oaGzydnjw9/BaRKsjT2yRtXlTXqJC7&#10;g0byipAPgfCu+hG0bKxFSHBqtK/VQHw1wBHIEim9evh8dHkjISBQMPCux2rsdEca18R08PjTRDBU&#10;qduTKoP7yP8Ahqp4tyP8jq52/vAGg66rwelf5eJI+ZBOvI7B6/SQK08emuALVNKVAA6jrvoCQr5q&#10;eYE8R477V3P462INdq0em+29QNtDzL+Feo/46PAA7+NPHw/dr6G/cP7ddZP4f26HF23Fd5EB/wC0&#10;KddEbmnjUGp+JNSDXRBXcU+PwHz0aCh1Wq/Cm/8AZpC5qpFKcFY9QerEaIJX0JqBlVFVwAa+GxqT&#10;8dPFFE8sTAcF2LIa7lt/poPDUaQQo8kUTK8TU5hQADInhVT+3fUZMrPJLXjE9apyFKVPlAHwroIy&#10;tQ7mROJC1HjUg7nXu/7r9wXDWdn2j2Jn7219V44/vMnNYzW+Nsom5bzXd1Kqr89d3PdiRLvuB8x3&#10;DNPG7M8F3dXL3U7VqC7rJKKEHwOo73lJM2X7bFtcy+kYDJfYuksTcRxUxyotK7knS3DGeDKWVzGt&#10;rPGqlmSMAKlG6LDQEEV3Hz1PeScf1a3tEivRa0jcXGPRWs8g6sUMcj8RV0pv4V17V9te5PcM+TuI&#10;cVbYHD5zIErJAccoslxV/PK3qT8BDximNajZtR+g0TwenGHOwYqfpcMx3p49K6I5HgQrJt03PmBA&#10;Ir+3prkn8vmB61U9PHx0KglWWu1N+tFrX4acwkC3H5fECstSakkiilfiNTHFiQzSVSSRaVjDkgFe&#10;RDBVrWgGppLs3tzeStIfVVohAqEeXdnJFG8dPe5hpr+gSSKzZgYbeQPUO1AySOG+odCNGzt7ZIli&#10;AEawgCIf3gwUeVeXgP3auVNxHaz/AG7IsqM3NiqEgKOq+UmvQjU8813H9uWAt5WALyzPXflVgpL7&#10;9a6u+we1MtL/AKzyUEkV/PauSuGsbg0ZmZd0yEybRgEEAknw1LPPLcSTXEhkkmkYmR5mPKR5Hc8n&#10;krUtU11PfRmT0RI4eZ9wvpqtH8u6CVvLtsNtWqqyGJoV9VmMvpcv+9VyoAJJ8VIA1bYmGSz4JD6/&#10;rQ8JWMTqPTVWFTQgnlud9f7m/daaPk2S7j7Y7GsrqU1llix1s2RuhzcjYTbcaCmqpDVz1diGptQF&#10;QKjpqRhIWkBLMZBRjU1CilRQeHy1Gs8hipQcaGp+DClfKT/RoMkqyIOhHKo+RqBvo1VvDfb5/Oug&#10;W8oJoCST/RXfXBXD034p1HTzb0230aRtU+Wrjyiu29Cd9SIgYSLSgUeQjkCeu/TScEZKU9Qmu4Hw&#10;6+Og7f4q+Wu/H0/EfHlQaNQfj1/469cDy/3D9X8D8fnpWjDU8OfUH5UqNMJEZxU8WA2AqAN2oems&#10;13H3LmMdgsL2/YPlMtkb26shDa44H01u5DHM8ierd/kKjAS+od1A31mbrsq/TvzuezgMlpgrzF5b&#10;Ddt5G8VaNbXuftrWWS4vreUcPIGjqtK7a7d7Vy9tH2T2/i8nB3JZr2Tl8ph83Y5CBeNvjnz2Pu7e&#10;a/xhQAOkiqy9KHVvF3jne4+6sWl9L+nWefzOXydngrtQrs2KxuQvrvGXcgqGEksSOxO5oBpcjbZD&#10;I2V5azxfa3019Lhb1b6Mj08ilzjshbLYNboAiwxRPE1KlgdtNm8f7x96LdW0VjOuRh7pCX1zkLaK&#10;WO0W6Ms9zDdWdukjijxuxr0GsDm7j3FnzA7fxi2L4m/w9q2Ky0Yle4f76GMW9pPIXB/MWMSGtTtq&#10;FO9famwtsjcSqWy2FyMsxtG9ONjeWlpcegI5QJaCIVTrvsNJZdq5W5a6uSsD46WCCyyd3I+3MyTS&#10;oFlh/loeJ8Tp7K3lzEip6gvfu5o435qheS3ZnlEbSADynlxJpQ6ssB2L3bF2rmJ7qS6v8lmMe+Te&#10;x7fjjd5Y7SFLW/sJsqxQLEs9IORBLCmsj3f7rewfut7r2WEmtYW729xe+Y8pevlLi4EOOxth21d5&#10;WftnG4e9uOK1trcyJGdtxqO1/TsH7JdvWUSZGwwGM7T9DJtamkkQbK3kcVjfAACoRKMNh11Ye3U/&#10;f+Uk9zfcC9mzNlmSmIbuCDIYWCbu+aYWn3/CPH8MI0At68jBIy8ammgzxqzLGv1CpPlp0I2J00r2&#10;i+kSfMqgnpT6aeOpuEc0JADRsiGlQm+/Qalgcu4jP1EEeXeg/YBqkbGo2oBUV69dSCOPmYzRuadK&#10;1IC/LbUkrRMFi3f7dCXodh5aio20JeN2Eav1Qmvj1HM0GhVEXlsGZqOW8AVpqUrGWEBUSGmxJNBT&#10;pyGkRUdCNmZojRaDr131w5IwkBX6N/NtsdqbaYLzqAaeU9aeG+uIkZD/AM9U8d/jr0/Uofm39B28&#10;dGpWu/j/AMNGscJ368CxPwqQdydEKEp4cfKK022NSNEmgJ6j8BTwHy14fx/s1Q6/ClND4AjSqC4r&#10;saLXbqRt030hWJ1QghnBKVBI2B16dwB9vUFWQcn8hqKsKFaaZEDMGHEOGLcCN/OB03GsD/s37Hzj&#10;ZL7W7tO5/dq4sbgenZzp58H208kZ4maM/nTRmtCADqzntJD6ZDLPydlJhlrE0LRU3D0J36apFIDJ&#10;jLlpoQSxYIzkSIXIpKjQuR8tPbXdI1njd7YTR8o1Z4/UhaXqeDrsDtTbV4/EBmLxXEazMtVfzLJy&#10;U1PAb79R01/p7KO8glzUi2LO/qiymnpdcIQdo0mZiwpuKHVjZ5uSTIdvv5FyNDJLapUcY7hz/iQx&#10;qPxUatL6yyEN0lwhr6LHioP0KtfqG/X4ajpKhVl2AYUZSf5TX+U6RKBtj0IoOQ2Jr4jx0xJBFaBW&#10;NCfxOpQzEV83ENxFaVG/h1P46YF1CIjF1JDeB6123/p1cOojJ9NXO/HyljyVQTuQDv8Ajq5uIGEc&#10;MRIBeRVTyV5SHrUr8Oury0sbpL6GFrjmfVpJcFmYH0xXyqjjjsfHX6Dg1S470v7W4FhAHUw4rkxW&#10;K/vk3oISaopNXYfDV9mMzfT3+UydzLdX1/dsZJpriY8pJWck0I8B0A2GoLeM1PKrFxVSi9WYDqWH&#10;79Y+xjjMUUZI/J5L66gEvzQHdiVPWuwrr7ezdI4LZFa4kDGioDv6kyUFSlajw1fT26LFaKsxikkm&#10;Ijt4FZBxaImvCRFbj+O+v9wftFbywR929p+6Fj3ncxMiyPeYPuDHG2trqKhDNFb3K+mTuAdIzRqw&#10;koFaMUXby1pXy9N9OxKiVgpKhgwC9V3FaEjURlaMSf3VHNuI6Hp4k6jiSrF15BgKIADQhulG1IqS&#10;hZISOfmIFW+Z60pqMKFnYsQwlbiqim3EmtSSflpqqIJWQgMKFSSVNOXQE/1a9I1d3YOjH/D4Dc+c&#10;DYkaeWVU8wqtG5eB2O22w0SEXix47dT/AGakIToCTXoNq1+VNbgEeNCSKH+rROxt/wC6u5/dranx&#10;FdX2cx/bd93Fd2cFxcmxt7xIh6UAYsz+q0ajkBUAEmmsR2u9ve9qdiyXrZrNdi2SY+2ve6Ly25QW&#10;uGyuXnhLQ477gfeNy5D1Rx+enFy02Tt43kvby4d/uJocqGPoQXVra8bOOP0eNWQUPU711OHuJ7K/&#10;kU3MKpZmFCzbsgAoBH/dP83XVmj3L20scbxql0noRGRRvcJIxPOST+rVraN6krROWuKW9my3LK+0&#10;ga6jkZiBttQa5W6WitDbvKgvbO39SFU4+pwa0SMQsxpQPyLU2pTVohW7vDJaNdwwpKJLP0jQClAP&#10;SkIrsfDUF2iPYXMRe2S2MZd5JPWkoIx0jrEF85qB0ppMlaveLdtJDzeO45XMU8jqIqXUIQW8fqU5&#10;VHTWJ9tMvbWX+sFtrlbXN31p6tplbbHFBLjI1U8r7JwoQyUoz0rq5STJzpC959klzi8f9qs0ckbe&#10;rZqZ4zwltyPzAdlp11e+z3fj90d05PtbA2SXHdeMsYv/AJPcUsIN1cDuuCG4t4XjtYlImulcyRUJ&#10;C1Grf239gOwO1vcr3Tw7R9rx93WQzuZ7XxkEtv6dm+Eso+ByVzbgqVNOCygAmlTrtf3Vyvcd8Per&#10;N5+/z/a/boyiXOcc2mGyuUyWS/T1k9Cw9HFWU6PaGSjTyRw1rIDoxxbV2A6UoPnrgAKqOlf2jx8D&#10;owoFIFQzAb1apIpSta6mkIiBdmNSFY08BWv8OugBMvNk50+lSORG56EimqAsRVQ7R0G9Kjr9X7K6&#10;m4kt6yjmJVkICoSRxoCKiuitrLGIh+WeCuCHG5DBlFNh16V0XchmjfzcqxqKVqQXoG/ZXV6V9Qxy&#10;PGqqkb1ar+DAUAGmV0uEbqKqxH7aA7U0npxzkAglhFIQo8WJ40oNOr3aI29Ax4tWn900PXRd5vXW&#10;laiv8B46NxA/PbbojV8fK3E6BclPCrArv+LKNFVUMFJFdtwNq16artyPVaeP9GiVWo28VHhv4jx1&#10;uv8A85f7deZd6/Fen8dDiPx6f8NHmKVpx6Hfx+OgYzxI3HTfbptTVLgAEbqdieXgPLXR9V/T6AHg&#10;zE/FQFB+rV/f272157wd7Wd5jPbTtYSJJcvevGyv3NkYFJeHEYknnyYASSAKK767i797ty15ne5O&#10;5MxcZrM5a4uDLdX+TvZXnnkkLk0Xm1EXbigAGr1OLOHtyeRqWgjhUT8y6CgcyHcAnbVjeIHEd5BL&#10;G8EoPo+sCYpOStShIPIAnfwrq3vxG/3NqjW94wbyG4tpWj4jkAa+iwNNxUbajv2bnaXVkQzRsOHJ&#10;6AD1KU9Uk+NDruuz+7nRsBl8Tmce6BfuIDIjI8EwWqhJ/RcDqStdWiAkia3hd4WUPT1ogZFXmojd&#10;D4N10mQ7aka5xCRFpsPI8iLEIyCDC1XB9QCi0NdumoY7u4NnOGVZrOVlQQupGx9QiQDwO1NRSQ3K&#10;VjX8xeYJUncvWu0dOld9CRLlWj2oHahBP85FRtTpq4iF7GiRI3Mh1Iqo5Gj1IagP4jV2wv1LMh5U&#10;80aIu5Dtyqrnw1PaY+bi8SzGZ2mNKFRQEVoCy0JFdhq5srPJTpLH6jTmCpiEyA1ZnD0jRlNBy/fq&#10;4scPcMJwZVuMgq0ZVoGaKHyyozepU8ga11lJri4uLi4jSJZZrpucrO9XerseTcidgQNAcgVHTqK1&#10;8vX6fHRmqVkEbyrWnONlXiWIJHMMdgvx1eZiVlklLhIoSm0KspRnQltiaj8KfPTSxyKhuX4SwtGz&#10;liWqzbMFWiGoqdSxNcNbySQu0jPxCBkDSGrtIhYOoCqQCPNr2/xWXyQsOx/fS2l9qu4p5peFpFPl&#10;SZe27yReRjrb5QCjGnWmmhnmQqlfSdvVLmpLVZVU067alVJORjJLbOBx6qfzACSRqI842f0wFjdW&#10;Yk+YA1pSh08jRUlDARBGVEK0qS1SASDoRXKx/mf4zqQGjp0rSnqVr0WtP26/Lkaa2anpEKw8/jUE&#10;VFF+O2o7eSFtmEgNKLUbDzfT/N8dRq3lh4tsPMTQUGy1NK68oNeJ/kZR08SQBoKpoUYk12Cjfep6&#10;/s1IxcFDVSR038P/AD6IqfgaAnY/gDto9HBpStem9NNdZK6gsbdVMrTXUiRR8BuzBnoCBq6TC99d&#10;55LKxvytMbFlUxvbKJI1ZGj4SR3E4UE05Diw1Pkc7lpb1cdcSx2lleckge3H0+nNb+aVa9D9R0LT&#10;E4myhgcy/dWX5jnIMXciRGuQJhQEDzUO222kt8hi7W1hiFwUnMHGZIySY4nULzCRrsGOxHTWPgub&#10;QSGB3mjljU0kD+VI0YfUwYbqNxq2kQ3NjcLbSXFv6ZKiOESHyTIN1ZmFRXw1NeWLm7hupEt5kK+Z&#10;0TkoILbrUH9upmyUV1Z31kGhhQo81v6J6Ge4jDQW0dfGRgCdW17bGzCrGRLe24W5ghnJrtNDzRpO&#10;IOwJOpjZTNcXEgEgiIMkeQjjljkkRVAIhYquxagGo8xj73J4K/tMzkO48Zexy3Vtc4TNi5tvto/u&#10;7aKSQY+KONpZuIKGJWUnfVjaYjta97g9z/Qnsr27x/c+Qk7ayhtEMV7f2+Oht/WW4vyvMmg6Urvq&#10;6707sz+M7S7THr3CYLFQjG5bu+2ytwbt1ubRJFR2imHoA3MiOwNeJGrXCdgdnHta7+5SzyXdmVFv&#10;lLy1sprYx3eSgu2iN3bTOzFEjiV6EjcDfXs57iYO3zs+P7Q7r7uwvendFrLGq2XbvdPYOffGzZNZ&#10;Lj1Hu37vw9isJRigeXc0rpfiABWtenjon+Whp+7bRkt7gW0hdi4ffkoOwXr1A8delIpLAsSx8WNP&#10;MKV2200SwqkxJaOd16Cv01APjqFHtmaNahZI0qrj+83jtoxsqqyijKw4khupFabjUkVojIXBeSYA&#10;cV2Nd6g1J1+eiyLGTEI2r+YzfTJVd/LTx+OggkaLkUPpAbfUCafADTKGLqq+bl5UoN/M1aqBryzS&#10;qtaH0JGdfwIIp+/TyLC6Mh891cEqrkGhC0NeR8NtAWsnGngQ1D/Dx0biRDGQP/drSnL49AQpJ03q&#10;JIAq82W5H0KQCOXDkB10THxIcll4/SQTUFagGlDr6P6NUp/R/ZrZfD5f2a+n/s6+n/s6FFNd/h8t&#10;HkpUeFfE/wDm15un/T8dZD3E7/yFvddwXkU9r2J2PDPGuY7tznA/bwQwV9SHGxS0M85HFFr467l9&#10;4/d7MXGTyucuHt8bi7d5Dje38IsjfYYDE2hf07aztIqBitOZ8x3Ogkp9CxcSXJjABlMVptzYbUXk&#10;aKD1Op7v86JpRc8HVePqkL6TKEpx9MH9pG+stiJY5LiTF3tx9s7x1Wb7VVBmAqFi5saA/Eav7eF3&#10;D5BVyJh3+4gLVSWGWSgV6EdR11JjXWgAdkkrWRZF8wogC1Lt5RTpr3CsqyO1z21Y3kEaSVRcrjDL&#10;Nbh+rN6yswI3odtYx4gywXlhZ3qTW7AwqksaLcwljUrLbTkkAV2qNEIVkWRABICC8bLGFfklPj0P&#10;jo3MKyC/jcSLeRH0iCo2jJj6qo3/AB66kYSS3Fonm+6ty0ZNBwX1ENAODj8DqRLnKTllV2AuYWHF&#10;xso5Rniy0pQ6drm5ji5sxdlm4zUlarsgeqLyI38aGmrpbi4VY1Ak5cwUmJXfkwNS9OmriLHl724k&#10;BDGH8uKhJ5o5lAHqU26HoNTQxOcfjDJLBfWsJPrO5Jobi5+uR5Dsd+I1cQkGER8X51JLDlVgCfNU&#10;hdqV1mpyZJIpXRYS5JcRIvFQSD0BG3joHyiKp9RaECQjcA7/AFoaEft0kcnKSSilq1o8Y8w4b8Wo&#10;1Phq3twjRoI1eVVA9SUsGPpmQ1Kgsy18NQgrWJXeTk4VqKaqVAB/MCnbw1KzTsnp2kjxKa/4kjGs&#10;e1Q4bgo+QFNY7KYy6+07j7cv7DNYG5hJW4iv8VeRX9sIHr9fqw7EUIB17He+mPlWW+7s7IxFt3MF&#10;IY2vdmFtY8T3BbT0rxn/AFG0eQg70cfHU/PeSVVApuGFDSn7NRHc3AiAJ+FCaVHxqTqVZpVXhIAr&#10;dKApUg+J316a233SOK+oOoVdyVJpX6t9FbZJpA7mIktwSJl3PEg8uVdR2phbmHWYzc/UHEVUqa9P&#10;q1GSxUBWqV6g+A1xWWR2PRTWh33r4bDR47K2zmv0gjck6eNVLKxILbGinYt+AG+ubDkp8TvtSg+e&#10;mKozhI/VdYlM0iREV5mGIPKBT/l1mu2rHtqw7bxWMEtlYm7v7fOy5aAuUmu4I5laoRjupoQTTRmz&#10;yWc1xcpWOf0FiiMslGZFoBEr8j9CnbpqD9NyKXLXzFpO3UctftM25FpAlfTRfBWKnSWZ7Vzc/pEC&#10;ziubRbR4lfzH1bxHLOFZjvU7agsf9PxmyuYnWeSPP+T8zdYx6ltJIkkdaNU0r01Al5iLG9EDG5s3&#10;kzMk744s233Lxwxj0VK1AAO+pJoUw/MIYbp4shctHPJTkpj5xjiFjNOnXVrXB292kEzqDa3shMla&#10;CRgh4h/TIHXpqGzy2Gv7QTXUpkvSvNLdTGKn0YfUF8Af5HoB11JDhMhbZC34FmKj9NuJAGH5Bxbc&#10;Ldaf/VK12p46RfSMVzZxvHcxCVRJG5H/AHrIWWJGpuWIX56ay7Zsbrt3sC0u44cj3PNbSzWqqJAZ&#10;p7SIyQHLTw05LEhKysApNCddqdm9u9q5C+7y90u4MfZf/KB3JLbTd3Z23hmjhvTazQFbfsbCyGv/&#10;AIaqs7jq+rfGrcPN2zPBb2BuGRshbW8726SLEbhxVHEjfUBsdXVnPIkhvYf8kkQUST8VJJRqDYfM&#10;jXfnb9yqWsGcwuFFgFkJxeSs8ZkMTl/vpZqFkuYYJLkKdqtFTQ2PQeHy0fKf3H4aqTQ/Dof6Rrda&#10;/P8A6HQowSOnmBUGpqTWtDTY6MTMhKqQDwFPE77dTTUyOTwH+GFXjv48fBj4aZIwzPKfT3BJA+oE&#10;/u31JGpH3DGu45MF3rRaHpXrTTTzSzO6kEAowjpUVqdgNtXU0UiIsK1bm3FCagULHalDpGx1y/3C&#10;tzeARmRZiP8Au1IBqG6aEdyBEzjlUCgD0qtfnypoKLxA/QpQchX/AJeuh6Mi8fjIwHhXcnx1dXLT&#10;SsAjBYpENGI8E28wJ6aWVYyHl85RVIYFvNQqOlCdKznhzFQH8h/cSNeapbxND+zx+GqMyqfgTQ/u&#10;LaHpkMKbldxWp2qCfDWyn/1TrcEfCoI/p1Sh238f6tXXcHeF7bZ73DyVnMex/bWyuoxmc7ecSsV1&#10;fRhy+PwsEm8kzgcgCq1Osz7we8+dmyV/feuMHgklmTAdr4qrCzxGHtC3p28NulKsBzlbdjqONmDX&#10;A4KLWMH765iU84LcRqVjtUcU3Y8iKVOrhshcxvM7xTzwHeThI6m3xkMbAKsMG3qMK8n06TzGNLGP&#10;7mRgp9MrFHW6SJejGTZa1611fOGkW2yJv19Kp4VunaaIsCCXEYUHauo5fyzazWz2byL53W4uYJZY&#10;qA0apkt23AIAOmqrzmNlRY2C0EiOaqC1HLb/AD1fpC/o/f3uOtLqtFeGy9dmupZ3oVjTmQKg13Oo&#10;7VXCx4fui+tI45H64y7UzWkiD6mikYGml9JasahWoqBeBo3KhOzDUjOfSd6enGzARsehLVIBU/I6&#10;uCYxGiRtKUJQxyMBXiOXlkj5NUfPU4NmZElRwaRl4UBPn4GpIb+GrmZYhxjKmKMqPTYmhCOSeTsS&#10;STprV4ouQEnqSRDkI5VXyx8gACwP7hqUOgYcJd34haotFah83823x1KHTnK5fZY1UEE1UEKKH471&#10;NNX8ILD0RIvNQVBKEGkZIbgKn4b6TKxR/kTO0DOEKepcRmtXRtwaHbamozIY6JF6rgkRovqAtUoS&#10;FL7fH+jTOd0TnCQG58o1biOFFJKn5DYatIkVjXiHHJpD6aCikUHlrxJAP46uZJIigihLDlVVLOaB&#10;FVlAqRt8dTwyB+PqQcKOhKeXzRkcSCBzr16DSTwsEaK7jkQp9PF2qvMrvxb4jamveb/aLnsiXusF&#10;cQe6nYNncMqK+PvfTxvc9lZRljUQ3UUMp47H1CdFZVSEBFNAw4Vp4OT1+I8NEQunqA7MWHHj4Cta&#10;bb6AkKIY/KKEcXFSamhANNCqqxiIRPSHJmWTZyQvWlPhr041LCRRKWQEqkjfVyIqFNPjTQDKzMdw&#10;9CRxPUVAPXQYMoPhyIpuN+vjtr+UeOxB6nwp+GmBYkEdP+g0UA5MwICjckkUAp8TpY1HJ0IV0BAZ&#10;Wr0Y/wAh+Z6aHaGP7jyOP7yzl7LZy23ZhCd0462jhM80tzlzyigjht/zGZqAIK9NT42fK3WcyCC+&#10;khvnnNxlojLcB0e5gQtIxcGvKnm6jTSdzd0RWWIZnMFpHbocveItePozzccbbllHVG9ZT1FdLfYn&#10;CXc+RgQz5HI527e8eKR+tzNNcmtJD0Y0rqOOWKKIxiVhwMUUjq8jvGVQjkQyMKb7jUtzi4phjld1&#10;y0VzwW4MSHiGtFI5GoFdtLdPcyrb3lsljApljURiMuaTFthMC+4O9NPjLy5gtzGWdJ55YlWRCpHM&#10;MSBx5bdeuoIrSe2nuoWuyR6kf+BM0ZeQKGrSi1B6fDU/6c/3MLl+bG7iiX11BMqIZGpJwHVR9I1d&#10;XzwwTyCqwIsbTq0xBFZJYagIvgfFqDx1/wDKD7tWkOL7O5PdYDAQu2Jy3fsezrB3ALnhJZ4WD+Ym&#10;nqLSh1YYDtiOPt+0huIocZgLW0DY/FxQuC9vYXEagmIxqfzWqH6A767OxeGgbJXvZuHymdPqs32s&#10;qwSsYXtXFVJlljKoR9TCg0v6vbJdZVcZMMhj5YwZbC8WNrehqPUWaMLUA76ktsJbPdZYXV1bY21t&#10;yZb669GNzLBZwpWWaVY1OygnUGMW2ybXLe3ziS3HI5JMgMbJS0Nvx9cXZlAXhTlU9NCgqAKVFPD9&#10;mqk9dGm/4fhqvjWlNESDYV22O3Tp+zTkDiVqNkpUkEeHgNeuJDuWovL8K9TXTTs3qUBABoW26GnW&#10;mnKgxla0YqQKClRX56NElNGB9X1KxgAg04Vp5+muFvAtuqCjqo3n6UBoBUeOjSP02NQHoaKabN08&#10;NESTK5PwQk/s+evWldi22x6n8a768a//AEtNFT4AD59NR0jBAA3C9QOlfno1oDGenQbAE0Hw31UK&#10;adK0Pht1/ZqvFOlPNQH+O+twB8l3H8DSutvH5fD9p+OlABJ3AABJNadADrJe3nt3cYv3F/3C3lnK&#10;ltgbW4S6wXYxkUquT7tuYHdBcwE8kswebMPNQazXux70d33/AHl3n3JJd3Vxd3V1IzQw82a3tLC1&#10;5GDGY+0jYLFFHTYdNcYLKeO09Vgty4VIFiUEKZgzF5Gcn8a6a6u7+U3szzLJcSQepJDCy8oxB1aS&#10;UAULn6V2G+obeFmHO1aS+vGIjNvZJ5vXkAq4lmIoATXeurft6Eyy5PLxzMUVwZLHD21QgnahYS3Z&#10;VT1DcQT46tPzucGPsayxRgMDeZGF2SHb/vrOIHlX4jWKejTeo5jDrQSB4JpIigO3nVWJNdzXbx1c&#10;krTlI8q0j2QB2VSGO9QN2I13BlLpjHb2tmLlZkBcTzG8jZEkB/kJQUPUeFK6x/l4rJa+pPE+4ka1&#10;jElQK1qE+k6injPqwTTNLGkhcyICxXm5J4lSyn5aKyFOLk7BgwLAbkAgcf6NBHCPCfyyj/U3EHbl&#10;WoHL4alWKJ4po2DMgZZIXQddmBPQft1cw8ohVmaFgp5P5SeIQ16V/GtdXsErQAypIXgaNpDUioYl&#10;SCG5bjTztE3I1/N5VjY0Td0fkCtF8OuppzEDcQxSsZ1CpVUQjkWAXilTsN66miNu7Kz8llBHGaTg&#10;GVlQjpwO46HV9kGt4hdrd2U0PEO04gjk/OkWoBHJTTxB0LddxOgImZKqoQsArKDUOvEb/wB7VREr&#10;MspRZFahBb+8BQsobemrdblmlko3rEhWorKDGqACjMtSAvh+3TS3BKxsCFJovoxsKAkk8YyfAkGh&#10;21NaI/q20UnqJJQSSyxyUdJQ9N2I2anl1EbVIi7H0riNWQOg41jkKHybg7jX+3bv2CSWwsL3vC09&#10;vu8IZZGhjve2O9JEws0jhiBJFFf3EMlCPLxrolE4Rt54tw3KJ6PG4I6h0IOqBVO/id+g1VwFptsf&#10;+I0Kb1r/AAp8zqT/AKv9ek4KGIjFR8On8df4aVqKbjroLRRUVqCKg/s38Nbtt47+H79EMAytsQ1Q&#10;pB6hivm402NNxq+yVjjL/KzWjlI7LCyRQ2y7Hi95c3RVVjXq1SCVrq7y+Ujx8PdNzHnZGx2LjeQ2&#10;omuG7fDT3LLSCNrfzAuQCm/TUED2fDJ3NIroXMRVnVQFJN26hFU02PKlNSWlvmrC2sRWezx9wYld&#10;eBJkSOeRgtHpsQfN4ag/0haXpyE8z2uSxuPtriVry1TZOc7xta8yR1BpqS1yXbwxlhCarP3ybflZ&#10;RoxVTi2xMKZGRKCoMjmh2rSmlv8AId0OJ1hjWKPHWASWaGFeCAXeRW5nMKqKLyNAOlNQyZG7yWUZ&#10;pStctkllljnX6ljgx8EVt9op+knzVrU9NTJHiLNFaMP6s+MtaSnlQOkt4kpkUfFTSvz1LEbGxhto&#10;4oRJcQY3HGSN6H00PpW5/Lkp5idtXl1e21rBNHDG9pZ4+C2hNxEzEcy1qiktL0NdW3cvubZFbKcj&#10;J9rdsxqHneRN4Z7uFhzmhZCRwoakg6zM3b+GlwPb+QVrWzGaeayt7dI/LDJZRlBLAgH8qrQ+OrKf&#10;uvvC4zuXs7c3psbfKXEeN9SCMzBJQvB5PTK1AHiNe6R9SmGw11ZdqYG2xaW8gisMWq3N2ZWesv29&#10;xPOQG6MwoDXXc/bULZEWPcKx31hHGtvzCMA0wiXxfc0+esfP27nLTHTdo9yxZcnKPKrXMbyCSaOJ&#10;7X8tjMilAdxU6hb7eIKZXb7IMvpMODmh/k2H9GnCg7VGxPh+34aFOlP2eO3XpTQKHygmnh4mumDn&#10;c1P7D49dNJxkqoIqmw+NKfHRW3eSNVqHDk7nqKfsGiJHLMOpJ+mvy+eiI9j4nbpWtPHTluhVq7/8&#10;dSH/AJht0A8w/o1FIK7Gp/aD/bogDcggft+ddVNeI3O+9Aa/vpravwp/R1OqdD8K/E1Otx4fD/jo&#10;H4iv76HRLfV+H79AL0HKn/ztcvT5bUrt4fu1Tjw8af1+OvqAABJJYBVAFWZiQAFUCpPgNdyf7aP9&#10;ouYhPcVjLPg/cT3isXS5XCXPmhyGD7QZQ0TXlqOSzXm4jcEICRXWQzuVzF7mLvL3M91mMrlLmaXJ&#10;5G6nl5zXdxe3Jea4llmapYtv0Hw1cT3MM84dwqy3EqxWFoCQIzGAzl6gVbxqdSxCOG8WWMCL0Yna&#10;I8jxIgQblojuSR11M90DHewp6cNrHcFV4ktyaY0eqMtOVPppTU80zQyNLHIUsCUilvWiFfTBr6ro&#10;TQEHou+2psvdwG4vshFRCrj0+bN6aw8+Sn7eyjJWg3bVjY2rRqbWKbJ5SaNCHZREVHm+gF5KAE18&#10;uu2vRRhcyXEst0qmpYSXrCNi30lpkQ9BXao1PZRRsI2uJLaFWqQiirurBeR5cSS1eus7M0LzQ35t&#10;LazldSF9Y30DJCiDoXYkGppQfPWDSCCSLgkljWRAB9zJGEuERwKOtdjUeXTQI5jliRQpcjhRQTIr&#10;IKqRy/hqIXK8GZCXZHHpFqbceg3+fTW3qSxuSxCM3JUryU7mnlJJOporaeQoQBLvTgOP0sePIAfL&#10;Ue8icHZy5o3JCu0agUKl69eo1NybhLNG1ABzNKk0Ipyqfjo3LiOC2eFkVJOKsz8qMygnyFePH4nR&#10;tLZSRP6kb8mFKLVFUUJryO5+Gkhkt4pp7poreCFuVFYsVUDjRRRB16DV5JJjuWYjuVt2cRFo0tHd&#10;QWjBUtRCfAnUthBG0EscMs8wuOSRhwqSMFDAElq1FOupjLVZkYEzBCOreVQo8zLy3r11GYwsnpOI&#10;mKsyvJ5grFQQAnBjTfwA04lEbyekGE6ycY5EYgCL1DQRCNeta1bfVrPZAG5tFNvPbihmkhj5MPMS&#10;OahCCpFOWp7OjI83iyMk0Ytz5pZFBqyp0oPxOsL3Pa3Trmu1cvi8jamV5HeePHXMF7aXUb9QEuYV&#10;38FIrvr2V90bKeO5i719tu1czLLGwdfu5MXbw3ach1ZLiJq/PQ/D+3TV6A/xp+OoqHbzU/8Am/jq&#10;U16qP6fwGjXkfP8Ayden9GjJSUGoHm+nfbf569T4fP4/L9uqfHb9+iG5FSPNwJ508eG31U6fPVlb&#10;9xZfLS3uTX0rLtq1vXwWLmt1HmnvJ4Sv3d1EnmVTXkwp46u5LgXUUsspkx1zNbgfqfb3RUzO35pZ&#10;OoNdG3xmDDYO5Zkky+RX1EiUkjyhhsijoPhqafL2UWWyyejdP6+UbKQlXpITFayFkijq3lQAcBt4&#10;aRsPhosVaCFRHLBFYxL6YFARGVqq7dD01b3y3Ja3ug2OFwDHUq5JPIxEIvmNNtJlHuYZMfbu2LyE&#10;scpuLy3SQ8VP2VTRCDsaebUkXbeDyuYxkX5Yv7/GLjsf6Jq/DmAPOnqV5eNRqVvRsMcrkMsbzXOX&#10;nUFtzaMKwWkQO3pn+bfV1d3Obygh+3gga3mhtbaOZZVYkWwtgHkVePm59NtY277e7bvry7xtxc4/&#10;72+NcRboiLxuMgreV4g30f8ANo5vuq7HdfdEMlkWE6CbHY63ELsYcekm0axyBQCPDSxzWFhFA7t9&#10;qXtFKpbp9Z3rSi6z2aOQx6yY/D39yXS2VDHMts5iRXA8vKWgr8DrsHuXJOzY73Os8pjMwgp9umQe&#10;WTLYm4kH0sqxyba7YzuLga+kucXIkc8IBW0dlIWbr/3TGtPlqPvm7Z7e/wC8u2sJbXmHECqvb8UN&#10;1MVycY6K99Ten97UUlN15fuKkU/cdEfAkdPhoNTY79P+I0wpQbU8PAV0xr8fDpsev4alWNqjlT4e&#10;b+uo+WlL18wYg/h+3ro1QvudgOm+l/LKbnc/gdtA8uHkIr+7bcHTcJA7f3aruK7+A6DXm/xPD8f6&#10;9tID1JA/fpfxH9X/AJP2j+rTGEUYkkj516fDQJ6nc/iev8dBfhXenx/p0eIqu1Dt8BXenx1/hcth&#10;vto84DWvgPCg+eh7Me2WSSD3095cbdWcd1aXCC97H7JmRrfI9wOFYvb32QVzDak0NTyHTVxfSZAX&#10;F9eG4kimunka5vLySRjJJNVmLs87MWd+ugt7mL/OZNyrixtoGjxtuTSkNlEodrmZW+p9lHhq3kyN&#10;g0k7M4SGeXhHbj0Vd1uQX4PIrnzEg01eESRQl381rZUEIiBALrLtyKpuFWg8dSTyPAl43qJDcFXZ&#10;DGTz5z86jkx68R06aiy9+Yr68cm2klDiNJYHjKoLWFSwtlSoqAOTnrr/ADawtErcUt4hJcXDzs/o&#10;20DqnI28MTspZjQGmmymQtr21bL464mjmv4XtWurWFWlmnt45VBeFpNll+niNtdu4+ZDHBb2djfX&#10;jBQEmDma4j9JRU8xHIvj5tC6A4+pPdXgEqur+k6N6UjsKE8R8/x12ql1ZXtMld3eZmlI9IXH2Bhi&#10;s47eM1T0jKBxJ3JDfDWKvZwOXBnSNaKlneSCv3DofLM5rQnoNC4WEFgCKUX0wW4FnWtSwLDfVJU8&#10;jnlNGoPIKRUENWmx8B0Gpnt7gokatE/qvzJDfEihFB0GnkkNox5lEkQ8ZXK+P97hx6130ylmZZlr&#10;DwYbUT6q7hSC3jTbTIloHuEIQTzSDzqSWIVmVgyL4+Gna7jkWNRSPiS0aNuXBdOJBrShG2pxxUBH&#10;EkEXKpKA8TISKmoO9a0Oos1exF4IDIy9DzWUrwk3HAGrU4jcUqOuspbENa4yaxuxHcGNfSmuraEk&#10;wojCq+qBTam+rPI3N2JLXLSC3ZXhcTWlwLYSW/qygk8GWTiBttr7cGSMtO4nj4hVJAJ9MMACUqPL&#10;qaZjzjeV4qKHQhigeILsGT4n56aM3ULypbyxOgjPFVNXiepHmZgKUpp04sIchbRSR3Mu3pzRAjlE&#10;yj8tAVBKdCDq3uZ3kt7j1Zmni/kmmWoKxEKpjilXc8uuoL0NE/2iiCa1gYem9pdmsbsSG2tn3ovj&#10;8ddp9uz3BmyftF3TnOyLiOR/zo8e8pv8RyU+YRNaueBPhpf+p8/+bQ+Xzp/TryePXc+HTp+OiG8B&#10;XqfiPjXUfNS49RaAHxo1Og1GPSKR8G824FRTbfbRK9fDx/q0S4onVj8v3aQRGMKTQtIhkjAPi8Y3&#10;eMb1XxG2snZ5XB5SLBe3+PjwnbmbXIx3dsMpkR6k1r6ArXISIxMV19MK0Q6a47luBFZhOdrjMtbN&#10;lB6HUTj06k5X/k8DrhztbPHZBRCGgIU8KcVPAU4tTqPDU1mzKtmpIxVxH9V6u/qxA9SxA3FTqG+7&#10;Sxl+9pHCttLDmSbCxhrUFbcS0F7EtdmFQdKuUyrY6eQmSTtrAQva4vIcqkvmrx/JBcgHy7ioodNc&#10;20XO9k8sv6tGbzKow29JMlvDJZRdLf8Aux7aZGhZ1cGX86cSnzfyrwooQAbDqNVmj4tG7CG3tCWu&#10;r6cCv23DqbcLux1dY23ebH9p4Q/qGa7iXe1SKCpk7ZsX+lrm8VKOOoKjUmFwWPtraxnsbedZskvG&#10;TikpVsdJ0PqwsDKK/HURwtk0kUcXpz3uRie2dQGWsNoSAJLbkKg/LSR57MukTW7R22OtTV7wtx4W&#10;wpWqTEUOs9dWFrBirTMyvi0xINZGsLeMSZO3mr5g99YRvGPGr67V7p7ctIYcl2ye3sj27YMfPgsb&#10;hHjS5x89N+c3InfXt1g7izea2zdxdTZZYx+UbcwrkLtWPVYhFEa06DVta2qRw2dsi2NnbW7VAji8&#10;iggHdVA1Tl/Hb+jVSwBYBj0rVt/4HQCygAdPNQ0Gm3LGg8xNRWgp+zTVJBqRQGgFPgB1B1v4708O&#10;v9Ot6nY9d6f2a223PTb+saPLf8d/6zo7CtAdxXoNVQb1G34n/joH0h0G/EV/oGhVAN+tOn8dKf8A&#10;mH9I0KAeH9eq1P4/9N+v/kNB5amn9vj4aFQtab7eP7tEshbp0Hl6DemuQiYAAbAUHiPjrvr3i77v&#10;I8f2r2B27f53Ju7rG901pEzWmPtgac7rI3TJDGoqSzfLXc/vz33kWu+6PdfJ3Ldq4SK6Yr292lby&#10;vBhMTaJRltobCy483IWMSMamumxyzrNfx0hdrcerbWkcbFpIDJIWeX0iTyfo7VI0LhLW6nykUcl0&#10;mRmH2lpZ26Jzl9OEH1SssfUlQKae5uYWmildpY3qWt5hc1UvHzAmZw1QRTpQ6LQrzlZ3WBJF/wAt&#10;bIKcZJd6nf49PhqcWdjNdXKckM6pGIF48WmcuvkgjC7k0ooNdtY7vS47aynbnaeRvJoe2u4O58be&#10;YzA91x2Mqi9m7ZzU0K2mUtkaqiSIuZGFErrN+5HvFb9h++HdeYsbO57f9tbPIC5tcXmCI57G7zrX&#10;EZN7BaCUySW8IYmTjyoAad5+5feCYm1kzl1FZ4zBYKzhxuGwHb9iwjixOKxtosUVvBZWINaKPUY+&#10;bfQa2uJnszbJA0QjVfSW3KhTbCpcARAKAPAmmrnNWYN7kLiG3wcEETKCbzLusVraBJAHM6xnkTsV&#10;6nXZFtkIHb9P7Uwxe3BDFblbWN2/NiXgQLmaR2cUFWFdYwxKLhBc8HcNyLFkPNaEVZIz0I0JGjCi&#10;nR0J2UlaIAu1APH46EsSRrLGgeOUAmM12ZVp5WoPjtp4Li3njRmkbyAqDICSXkQAn0yB5d/DbQMd&#10;vJLCQIzGFLMOTfUxG4IH7dAW3pJxfi6OCUIoKPJMARG/QEHaumkeaOZAhjCMlVjelaoVqGCjx6E6&#10;lsLdUqikrIkQBLkeYOoFfMzinx0t9l7R1j9J43R4+UR5vVWU8QlOPRak/EDUlnwSNoo0lVYmVY34&#10;0UI0YWqMabCldtWtpcW0UkCwhJbZ4QkVzzj4n0mVR+cjbk6vgMbHmcdd+tPCihWvEsCeMiBuIKXF&#10;kzgowoeO3hr7P7aOO5S5tP0s3CerFkrCQlIgjw8lMrAhWO7K3XU+Nubd7G5lknsriyvAYpLXIw1L&#10;QujbRsGSi7bjfx1cW7QpB65IJJAQzREhljYmgEg+W2pryGE28+JmmPoyKSk0SESCAsn0yMK0NOJF&#10;N9Wt96SUuR9zbScGPmgf05opQh8/8ARq2gKiC5knJSTgvoOSryQSUq4AJ8pUk769ysJ3z2Nne+Oz&#10;O+bzE3N63bl3bw5Tt3KYlPQkv3xs7rHewXFoaF1K8emrW+7X76j7eu7pUY4vutYrC4tmdFYpcXSS&#10;SWdvTmPqcahyGKu7XK2Fwgkt77G3MV3azRncPHNbtIjKfjXRojJ/1gd/wrTpqoFfDp/x1R1ag8wp&#10;UGvTw36HVR6gIIG7NTr030jAk0FN+m4oOvUb6kEiuUkVlodzRhQU69CdZ+8xmStcV3BYYtbexylu&#10;pbIi4u1aO1jxEcw+ykzhlIFuJAVMvENtXV1Jl8jYv3G013cXVzh5Jrq5S4acmSWCK/LwT9zTHa8j&#10;YG3jJb0wKDX20luTGIOaxWal5VkoPzFKecSD4jfWTtrj7ft7CzOqovcSLPlUDb87f7cFIwwNRSh3&#10;1a3yxRZHKuqw+hnXknvyhQA3eJtxzs40m+pCwBoRXQN+LhUg/Kht7woZYSN+Lon5COp/ugAakAnn&#10;t47qAuou3LWd0lAOapGfUk4gUqQSKagjwdoMgtGEkjNJHiVkFRKsQuSZC6Nsw6V6azN/ks0LKxtl&#10;pNa2jmK2jdKs1JAyuGIIBpt01bdidjxWQj7gdcPPmmWS4/SMeW53GYmunDPb+UmPkrLvqHs3tXGJ&#10;6doBHdhqg5jJQil1lXlNGKXEj1RqmorqC6yFqFcSs9xatKZIbZabTEseLFztv01Nb4lPupPtjFBI&#10;FBhtm5IfUFKqSoFKasb3ILberByc3N64jZiacFt4pKgg16gba7V7JjdPRxdxc5fNRGMSJKlxaypC&#10;ZDQ8wZmWlddy9ul0/NXIQt6cbK4Q3MoHE02px/hq7zfe2AgskzGN7bm7evqrNdi2kx/dCTvEzhpL&#10;dZoLC09TiV5CTfrpVAUEMCAABQ+JAHQ76XYfu+TaaNLZW4EqGpuwU0r8d6aLshAbcJvQDxHy0wkF&#10;AorxYbDoa0OnIVfqIrxHx0BQfSPD/raPHYCtaD5/2aYsoO21VHz30eFBTc022pqhqNvDr/5tEgGu&#10;1K6oSSPgTt1OthU6FY1O43IU+P4aZSgKgmilajp8Omq8Wr8amv8A2dc6AqtailAaHx8NEKKbmgXb&#10;93wprhSrDaoAr/bqlWH8D/DU3cXuB3Tie2MTErus+UuVWa54CvpWNkhkvL6U+CxRtv1prs72V9vr&#10;DP8Ab3tYLx+8+68xmI0xt/7gNYSehhLDHYyCaWaPEwyl5SJmDyMVPEU1ns53K0c97JHZ2PadmIVB&#10;t42kPpWrxAGQxrbsWbahbU2T7igia/d0uLeG0QLYIVPqNNI9OUlwtacTsaDSWMzys91dRGZeKJNd&#10;w20iiP1XjqkMMhIABJ5AU1cx2YmFta3r29vbtwKqqVDME4gQOjKQKD6dPExIWZOUreaQzSORSJWF&#10;SKNueNPnrs7239xszLgfZHtnt/uH3b92LC3njtct35297cY0dx5LsXDzACdp+4FtvRk4MJfty4HS&#10;ov8Au7D+2N93t7sZjFP2d7OdqTLB297L/wC1z25x9w1l2x2r2b2zY20b5TP2+NhSSX03LzvI8k8h&#10;Op8t3VmbjMZO4nWkdxcFxibeXmxsbWrssdtxOyKKA11fxi59CxIZHAfY+p+YLVApq8k5G5U1pqwx&#10;uDxYu8hlp48fire5dYYLZwaxvcXDkQjgpJO9KimrS3kusfJlO22ivLnHI8kmNfMTf5ea1uULEw3C&#10;2hYrJSqk1GsNiLaaDt/vHH2P2192hc3KfcXNtEWEKYu6laNcpaFd24/mDxB1ayxQrHbWqmH02HAF&#10;6c5mVdhQdBpGqqQAlgaecNITypQ04gUrtqCJeRiVOIkqVo3Ilk+DL8/HUwkaWKQcijMa1WtRUCpq&#10;p6H4aKW6i5Qhefp7uKAtzqacvL108FzbVBqysY23JAYqW6O67a9G0t3kkkXp6ZIBI8vkVeQB6VOw&#10;0t1krOM3YcNIJVVlFaeWoFQ6hQdttejaxxAiVmQCNQJHbbkaivIHoToy28MZuLq6UVZBLIqVoBuB&#10;vyBpTcb6SBoHS1uY2n8pP+WMa1k238kjbgAVGr7D5CKOezvfUaK4i/8AeVkf+ateSJF1ptUGlNtN&#10;irR7T9TnjbuLHrCzxXdnDau0U1xC6MGRLhj0IAJ312NF3DJisnf9o4qO3wWSisMbjstksWLgzGzz&#10;uVtoIrvLy20tQks5kkjUFa0FNRzparbwzwqAV9NrWO4uoQ6hpQKzFG+lqCuraZ/P99DWPkjIiPAQ&#10;JYp2oI6Tl/EnbpruCwkCJc2GQgyFqVt24x2hmKzwR+jQvBVqf0mmmsmnFncRzxyxlHjYxcWqDCfN&#10;SNkYAow6nWOzWOvriyvIIWS3kCpNbXFy4rJDkbZqxSQSr15Aj9uoJ1vG7Zz6q1t6mLufsrO9yBCp&#10;HLDbOTGzTOSpjPlbVhfdud1ZjFPbyrFkLKJ7j9FyTxUDDKYO4eXHvJTfkF4mu2rbtz3kxsHZuWHp&#10;RR902kbvhLqSTivO/syrzWFTuzoTGB0XVnmMHe4/K4q/hS4ssjjpobq0uoZAGV4p4SUaoO46jxGt&#10;lUfgB/bqjwmZevBCFavgQa+GmYWUyFeNGZ+QXzAdKnwOgskTMDuCxpvSqqGA8oLUGstJ3H3Fe9u4&#10;DBcMllbLGW6yS5bM7nHY2FSQZ+EoUqprRjtq4gxllcr9zElnZ3N/GMU6pFRpC3o0/NFK/EnX3Ulz&#10;dSXJHH7h2ZpiPm7eYbayEVm1hDDKhMbGFfK9PrFa+ffUoimub0T2/oXGNx8RzNpLJxCySTZOfk+N&#10;aR6kqhAjJoOmrZb2/XE4i2czyWUMpv8ANr6tTHawhiTc2SHb1jU01cSzRM7qa2+SmuGzFykEgEiK&#10;skxY4+qMKqtADqEPLJbZCoS0x1sf1+fOh95JOFxWLDmPxcU+Ooexe3oIle8uVx82PsXe+yncF6jV&#10;kw8N2hY2N3YK6vMQQvGQCuri6vIA3cmYtY7XIwQBeeOt2jFMW0wFXVXPJx/f366W4vmlme0S2hjE&#10;zmSSaNwxigNakpDxoB4V1LfZWG5tMdcP+RaxuYo/TpVjPGKBo+HQHaumxHaltJe35IoLdOENtKu5&#10;llZQAwU7Eai7l71kGYjlEa2cAk52+PVaerHHbsaIeIqSB1Gu7/cZo7mEZG5u7HEM7miWGKX7W29A&#10;n6Yrh5PU22LKD4aXBTNJjYL3EZXuHJ3kYMTxSY+7X0rF3AH5d6jHkp+qurDD2sapFiLCzx1r6a8V&#10;ENtEsARFA4hBGCKDwNNFhEgYCuyCtadB8zTSt6Q5VIrw3rQ9PHVQwoRsaLXf46cyUdlBqKV8PCmn&#10;eKqqaAClOgoRv8xogbAmp/Hx/jqtN/jv/wBPHTOKAqPjudLxjodwxFfNtphxpt4g7jpoyemK7Cu/&#10;T/oNcQtAf/PT8ajVKeY+P8fjrden/T56+kj5/D59PDXP1Dz/AL3E1/o19R/d/wDS6IEjgGpIHGm+&#10;58PjpfKCaCrHqTTcn5mmqhRz8T4n4abAYebG5X3IyULizs52E9thI2FBf5GCNw0sig+SIlQSPMRt&#10;WXP939w5PuXIPM7w3ORneVYAzGsVjbxqLbHWoB4qIUBVRux0ZPSSb9MvEjx2OMkUiWsgeCOMmZQr&#10;PC0allBNasTSup765EsUmHnmhMD28pU3MDGKX1JwjSKiGtKDYa7a7MgurexscvncXiEGVy6YHH39&#10;xdXiIYL3LTyRixsLhqxyTvx4IfjrtP3c719sLTtr247yz2MwuAxnbuZXuzDtc58wWfbl12/3Ratc&#10;Wt/Y5G4uF4LM6uHbxqNJku4IVsXlzBxd7bXDrNlrG+PNrmG9twD6aho/KerfhoXvoQvJPcGK0ZmA&#10;jSIg1IQV4OdySdQXVjnLzA3kcdysVzir+bG36pd20llfW0FzG8brFkLWd45BWjRyEEU1a4yLLSw2&#10;iffWWOEkhuf020mPqTW9qSx/zdyNmlWrEbA00cnczMt96jyW0cpN1e5BpBx+1trdmDglvEio1317&#10;pPBDbdue1uJxfcmY7bsLebIX1pZ5i/htGvL17QSIj2iTCS5Z6LbQ15Ea7E717s7Uvu/MfY5WK5uO&#10;2cfkGx36+19Y3Edtije249aEteSI6stTyj+Z1c/7mLKb1+0rj3Y9vO3e87XPYu4jzvYNv7mZS3xs&#10;S5D1IYbm9gwyzxx+u6+iyivKuu6fbPudosb3r7d5m2jkuMJkSyBchZ22XxWRsby2kWe2N3jbqOQJ&#10;UU5EEEate3/eLCXvdHa2MFniU7s7fjjk7rxst0aWaZLHKFbMROuxki/Np/Keusfku0u4rTM2tzZx&#10;XS27I1pf2sDqD9vkMfMEubW5A2IZRvqTyhSjAIpIpxPgKinIaSVVEp5SRycvNt8AOpJ/DXJYwA6c&#10;FC1ag6CtQG3J/ZqGJbSOd+QK8UUhDUUag2J4jf8ADSyCKMTupZ29NQ4U7EF1oQa9BXQqxJFeXIeV&#10;uld+u2ipjRi7OqspBKr4b+DA6VipX0JauyhnJ2YDiqjYkNuetdIiRVWFOJlCksjMN4z1ILj92sr3&#10;t3fk4e38VjLJriRiEWbIzLxMOOsiWBlvrtn4RqoJqfx13/3XePPNLeW0s+OtZ2dEw3btpC32uOUA&#10;cVaK2XcGgdzU6wnuL7e4o5UZv/bxg+6+0+58u82L9xrb34uEnvM3b466iCYuexx97AI/sp2VJrEs&#10;Vq4rrvj2o77xJx/evaV9byTxnzEm3UPKYJlJjuI5KBl4MQtaaxt2/I/aSxpe2tOaMFlZJOLfExtz&#10;NTsdXecEdpB2xnQLBeFVEaS2e5WClURp6Ev9B6V1I0dxLKrBi878TsSiPCzhivNZCpQbEjx66i7f&#10;B+7yOat0M0sqgXEDEgBYJD5IyvxH7dQWs1hdLNYXQuIcnKs9rRzyMfryx8FIZgePEEggFa6x2D7/&#10;AP1HNdsyzK9xeei15e2IYgSmeVgHmsIV6EeYKK6sO6+2s9isx27mbFMhjLqGQSOqTxBgnqRcuPCv&#10;Aq3iKeGrW3hnvu6vbqa74Zzs/KXLSxPGzD1LvBSycv066jBJWhCMeo1ju/8A29zEeRxd2qxX1i7K&#10;uTweRCgz4zK2tS9vcwPUVPlYCoJGvE/hsf3jfRLIWABNGLEdDSoO2x03qK/NnCxkBeSsGBQLtT6q&#10;D8NW1t3NkM493cdwzPhcZhRKIsj3FCgaW2zBhRmSxsQA4YdKeOri9Ho2uKkk42VhFlJ3ZMibspI6&#10;m5s5JA0n0mppTS28NrZ2VmtP1G8v65N7Heh+3+2KBqft0ZGFxP1X0bhjBDJ4c/sYx51alR+aNjq/&#10;iijjjeZVis/RRLb0UgHCRI4oeIYUG/LkfiT109wlvPdJNbC25Q04xQqCFhmbd1VT8CNLYqxM12zQ&#10;R4+xp6EsVSfur5mBcPGNtiNhq29u+xIria/zF9a4nLXmOt5ZL29muWEEfbvb8VsovZspdyNV7pGE&#10;VqlefTWeuu6YMfe+4uAxFrj8nFA6XidhHMRl7WOyycvqR5LuBo5P81cjkSSFr5dWsMAvJ19CdZAW&#10;9V/XaZpZrxmNWMzk1NTQeG2rm/l9X/TGGieVPujtk8jbbxQEChPAqRQfHSYeygFnGbRPuWgVVa2g&#10;LmJLeHYqJKDcHemmitFa3u2mgcc1BvpLmSZFkmZm5comiLKfDf46vGa5u7vO9w5mXA9p4eGSkkc9&#10;6FjkktlIIqiciS3KgJ0vZPZ2QgyF/ZRWllPb2qm4gxV9FAWmxMUShpJLz7kn1Kk7EnUncmTyiT5z&#10;uns7tp7nCCzeNMPK9xImQlgc0KTXIUcgTT5aVQ7lgOCkhduRAAr40J0h+tiVBb9tCOg0q+keFSeP&#10;h0I6/t0RuCD0BI3HyrsNNVevWoBr4dSfhpmVuLEA8B4Hj1/bqoO34ePia/DRP8N9tAUPz30VZahR&#10;5egPj4jqdcuNCdga/ImnWpOt9xXpQfOnT4aqUr+FfHbwI6aDKhVgdiakDw3qSNRFR5mI3O9Tt10d&#10;h0PgPh+Gq+nv1rTan9uttv3n+nSgU3A/lHw/DRIp1Pgfn8tNbWE1tf8AuN3Fbyw9t4gkOLNWUq2X&#10;yKL5oraCtUBpzbbWU7k7myNxl83l7mW5vry4YuXeQklI1Yn04krRVFAo6adlb01C8AdgAtCKg12+&#10;VNXlrOIy8QdIXljDM8xc+nMxB8zKT0qaDV+1hLPBeSGI5Ce1T7XHQ1PJ5pYY6MZHFRRSeTbnVnex&#10;9vY/OX+GvLfKo2RedWyItrlbg2U6xujp92sZUkEFQxpr/bP7N4Vrjsb2rX/db7AYjNewd/lrzKdn&#10;4h8XAl7KcP3BmbmS+txlctbfmxx8IldwCSBr3jTuTCY7BL217r+8GJeLC5RZ8RYfpXeuWxmDhKzN&#10;LHdCwswsYcgsyKOJ1ZRYq6sHhW0haeSykaW1nnYP6908L8jbTSV8wGwpUai9OISi2QBFQJ6bqVPA&#10;FqFqvGdQLZtFZgyRrBcopSSAtseUqkMhQN4GtfjrLv3Jg7qDHDt61ysOTkVsrl0w+WvIyubxsaTR&#10;2trc3dsGETzOz+daJuNdp5/3pk9tOy/az3axV/2VhUupBnc73ZkrHt24ue2u2feCQ3kc2Nx2dvkp&#10;cs0UnCoDkbasrTF2OPtRad9yZnF4u0hAxaraZOS4isoC6+n+nIR+Rx8vpgHXvB/sr9273sPA/wC4&#10;bJ9vfpPbGIzltc9r5i8sXnt812lfWF7cccf3SLeaCJY5rYsRWnEEa9uOz+0bOC3/AN1ua917i7/3&#10;AZ25vJGyUN57fds2Hac+GkuqcRar+loLaGNvTlEVaVJ1N3F7s+03cWSsL1J5/bTuCJYLLtnB+hjp&#10;YMrPlryK4e4yXc2SnAaKCeMi3i+kg69lO5/9vuN7gw/eDe63dFj3fkOx7qQd8w9s9uYPu3K21ypj&#10;kjTIY2DKWEUc0Tjg0cgB6a/RventjG903eHyJxncD2yjAdxWDl1hhN9Evq4sZK4BHlogZ9WVlF3b&#10;L2VmJF5Piu9IBiVLDdliykbS2MzAVFSU6ahuu3L3F5e1uESWCXEZG0yMc8DUKNG9nPMOZrU10vrQ&#10;SCZBTzI6lHIJqBQEctKiqxbegJ2JXr8NgPjpioLEMUqu4qBuRSooP46aOGKZ15sWZEZvMNylaUAB&#10;3+WprvvjvftbteFAXaLM5ayhuVjChWcWqyy3TrUCgEZOrfsP2L7P7k97++79p48XbYSyfH4Wec1C&#10;3DTyA3N1ZW43dyIgFHXVtZ+5EX6ebG+vre17bYvi+3u3TZqJruZLKSNGmaFm4vcyB2ciiNQazFxl&#10;Pu55c2ZLCzysMEpw2SagD22Mv2HoSlCKFa8qeGsb2LlMr3Jm/Yy4xj21/wBjwtbzStFfowhkxi3q&#10;SQWdxZSyymOQAOqzHelNWPeeEt73BYHvbunJ5DH9p5uSDL9w9u4m/mNvj7PIdxRRwR3hmnJZlVfy&#10;1ND0rrunEXLBPsrS3nhaEiS3kMxJinKVKyNSNOYqak77aw/ZFp3BhMH714fuTIzdvYm6xciZbvTF&#10;XNqbyWzsbm18/wBvDKn5deQWTalNdr4j7ae5yf6i9rn7aSP86G4jeP7r15aKeMJRgDSoNemo47i5&#10;XG4Swj/Slv408sdzFKA3omOnN+dPH4nVlhM5Njbrue1tYry4hUK9tlcaD/k8nYXas6z3cUfEFRQ1&#10;O+9dTK6vf9sTyiY3MzAzFLhizWnMKRbyJWgNKHx1h8n2tlr657JuJ3GR7fkZ7m0he9BeF/tZGMSw&#10;+fzMnEVJPU6t8k9pHZyTbm2SejK4UB3EEpJeOau2/TWL7jxSS5DsvM3NtZd8duLPwtbrDSTRrNeR&#10;wCqfqVjGzPCw6kcTsdYDvLtW+iyWA7mxVpmMRfQssiT2d7EssdaFgJEB4sOoYHR5gFdqjiBXcf8A&#10;KPHSxAFAxHGmzV68g3Wo1Ld/omNy95bRtd2kF/bQvHJewIZIR68iH7ZriRQskgoSp31k5L+6tiZc&#10;1dvNb4i8tRbYJ5Jmka0aCKJY515sRVgTTXoxt6MdttEtoftwwFf8YxFTN/6VdOkTP9sy+WKZ2gi5&#10;EVP+QUrBLU/EGuoJ/SLzWYYQzJyihg9T6g1slIX4k9CDTpqVbWEcWiWPkkzw+rd1/OnYRsAQf7v0&#10;jVh2z23Ct5mc0ILNBFK88oubkrEMbEsJaZpLpz+Vx/MEh83lppPcLve0W+91O4bGWPt+H0hPJ7e4&#10;q7k9e5iBkrFD3Ddq1bqYDmrHipA1cW2OgOIurvKpnpL63hhH6hd2EKN6NwAOUkcpjr6ZqhdiaVJ1&#10;Pa3uFyFlci8znpQS28NtAUsnktpZz90gll5yIWCp5KbU1ZLBcR3MZv7q/DxI8IjvvV8yzIKRyKnT&#10;iAV+I1f3srw+ve3cl9Irmsktw6gUhf6oEUb8Fovy1+oZJ4bi+lnigt4wqBo7Z5k41CgV4yKvmO+r&#10;KL0w2N7BxmQu1ShMb5m6JhvLqKUeYzpEoCCtEO4pXVr7q5KxtB+oyT3+Fso7KG1MlxI7Rvd3QjVD&#10;cT8HJ5vUtTXGeNkLLDEicmBKQO0kUVQalFdiadDoARAA7dW8adDXbroKAOI3oSxO3QV66aXh9NK9&#10;fFqfh46kKoxHJqePjtUmg0A0bF6+ag2260220LpWRImoCj7t5DxP76aajlXWPiVWQBaqDvSm+pV9&#10;Vacm4fGnz30eTBz4cB069dzo/ls1a0ptT+nQAR1KHka+IA6Db464moIO9T/D8NeFDqlP4nS8q1Sh&#10;UjbcfHXUn5E7HXF1QA/BRt89vHW9f2EaB9RBTw2/jv4a7j78zMiC2wePkniid1Rbu+ZSLW1SpFfU&#10;k3IG/EGms5333Ndy3N9lbmT7eJnYxWVgkjC2soFcD0oYowKADXIEbKWrWtfifjosw8wFVXoDyNOP&#10;/o1rpd2cSXLOqijEjbo3gD/Vq6PAySScWHKPaPi4LcqfWCNulNTSRZPJWU0kaN61jMLcx8SWrwoQ&#10;QA1K03GrDu/B+5HuDbdy4fKwZixusZmRjYcVdWEoeC+to4So+9gjBKTEFlbpqTK32a7pzuWz97fX&#10;2Vus/mZ765u8jd3zyzXt+XIV57x3LsxqSxJ1d2whhQLcNGI7dVQhB5QzS1JkJHXqaaeIPb29tQyT&#10;Nco0pjVNkkIIBXjXZT+OnyYxMWXwWCylta3VpKrFrgyBpJrlIYweUu35fLYDfXcWd7cvs9iu4r5F&#10;uYbS37rz8bWeNiiikt7mW1tTHZAY1IlCI0nFAOgOhnPcLuLuDuzu6e6nOQOTz2Vu8Zci3sxa2E1v&#10;ibq7lx1vOqoOciIGenmJ1hLDt7tfI94XWJs8lPedvYS0bL3lvYJDEkdwcfbB51tqSUD0pqx96/c/&#10;3GtrbsLDosPaXtpm8xle2vfP2/vcm7pY5/ETzRWHcNhicRcgOv58iIKeXjruDuXvW3xvun3L7zTJ&#10;lvchPeS9OYytre4ie4eG+7W7jv7CzyOPDXxkm5wuolkdgWYU13b2f7JZ/KPkvcPN3WLw3s96bZSH&#10;269wprV4hl7a/haW8se3u4RwkrL+Ur7hqVGsf7e+7nuZ7ZYf3y7QjyGL9wMp3D3hHH7fdr5nun7j&#10;JfoNlkpF+xyOdvcNOHuILYzCHmVdhUazWf7K9zPbye77huJrm97a7P7NtLy07/ylzKksUd/kIppL&#10;uRXbyW1xHxoxBGu5u1WsMrh8LiHguMdhs/dR5O5sbe7gQ3MN3OV84tZ+QUHdYyobeur33A9s8H3V&#10;/pbC3FtBnL7s3uW5xt/2klwvr2GZ7kwzXsM2IwU6UIujF6A8TTWd7V7E71958rnu1cDJ3RlMUcU2&#10;etDgkQ+hkcdm1x0uOv4r2OF2hCzFnCGg1g8NYe8uMF13DbZJ+337gw+IibInD3Bs8rboQY2GSx92&#10;PSliYBlfYjV1fX3uxFcXmPljkv8AB2mDxsV0+Jdybu/sZI0ZJriBSSqA+alOu2s1Zj37zubwc2HX&#10;uPD21vmrfBZHI28i8P06eysEhktblJiUNGprKZPvHE9wZC5gjniiW8efN5P7wghWEV3LJfz8CnlE&#10;a0ZjXw12d/uO9trO594PfX3cyadh9o2vd/DEYLtPvK7kNtmO2MvDIfu44sPIwe6AHIp5aCusz/8A&#10;Lz7mvkPci6xMOQ92e8OzosTisbg7WUo+I7B7Hx0ipbW7NC32ob8yWNSZZSCQNe2Xs57b9mWnaXt1&#10;2A2JgsYcb3BZ5bIZa6jKfc3l+thJIDePMeUr0rzJB1aX+QsGOOtLZ1Z5aqnrRwqihmND5OIHQavM&#10;bhcj2hZdtZBXbDwdw2iQvbZ3ESmeL7PNUP2l1mFQxrzZYiaA01i8ZdWt7Y3N9iMgZ5BE9vKt1iY4&#10;DPbuSvFk5Aqd6cV21h76bLXXbWXwObu7SDuiOzlnuu3lkn4QSwNbFLsrXaoagB31kVTMTZHN5u9l&#10;uDlpo2jv5BdmMvcKHPO3lvlrJxNCFYfHXb9ibRjc9wXD5G6mCTSyYuGFC1vb3Urgoz3zHlyBBDba&#10;w3aV+ZoZf1SEYzMRu3q2qzUMdsjsfNZrL52G1GqOmrcX6W95LcWMZuLmzQfazNCPJM/FeAkYirUp&#10;5tPinSJ40TjNDNw43EBVGaIK5PARkArQ1B1ZXlmB6ZiETQymoieLYMkIJDxMnWh1yEal2WoVWorg&#10;CvJFU+UUbpvruv8A229zX8suY7ILdy9jNdyAy3PbV4x/UsdHXqcddHkAOieGjt8OpBHX4a5SJ5VI&#10;J4gA0p+GriKK19aVoJVgikJ4ySmN1jRyV2V3IB1b3PcGG7UwGRy019cWWEwU0ETtbh2Vb/Mker68&#10;rIaqp41bbUkXqSWyptPd5j/Ihqf3bfzFevz1HHIZZljNUuHh5TU+KSDjVadNumnhtgsn5rCRUUu5&#10;QEirA8aPTrv11ju28Dby3ncOayJxmGSxtTeXEd/M3py217YIwk4RFt5a8R11k/cX3Zt8fne9myUV&#10;92zZTN+oJ25LdQxvPkIGlVkfMHlxEpFIkAULVamQCABpGeszEG4cMalnkoKs/iaVOlVI2QRlGRkY&#10;1QxktVTuByrRviNYmS8jnxvcOBubq8wuSxh+0LAwyST2V36Kcbi3uJirFG3JJ331aYbuiG7sHafM&#10;GKK6tjZwXF3Y313aXn2LH/DjeRYHpVvLX46nv7qVXlRLdEtwwlij5RBnuQeQVlkbYDwGstmry5ZG&#10;x9g14/5PBeKyxrEsb8jxpOyk/FQddqYzMQi87hzN5d91dx3TQFrSXHqoub+1Sb6YAGlAVCxoNtWe&#10;Px6wWuNxsZsbSytkEcMVuiEqwUVBlMg3bxGlCrGaEcW4VYH4k10XCqQtT9PwFfj8tL5RVvAr4mvx&#10;ptp24W+1PLXyfUBuK6KPGANxWg6jatTqgiRwvRmG5+BNKDqdemlIgn8qHiN96Hc9dGVNhwCUBPHb&#10;x61rvoswNSa/v8N96aJUE1IrWn7vmNU4BfhSnh4Hr00wCK1QRuOlB12IPXT0BUgM9ANtvD8Dp+RK&#10;spoPh1oa7VrpUBU8qgfGo/b8NHbp/wBPjqvw3/droP2V/wDJ9I1257OYa8ZeCfrnckcT+UyTACwt&#10;p1BIdEh84+BY6q9FFaswIFfEsfjWmgwk6VA83xptv4ePz1UNXjVAfEGlSQPhXRZ22ClF/wCXf6tx&#10;sSw/HRdPMfT4swqSA3974g+OmjuI+QCFBToWYHYEUJoD0PTVzYOqOlvPIyRSx1WXkeLiSM1D0B6a&#10;PcONgEV994f/AA1FHC7Vg7S/bMwf02LUYCopSg0YZYJIryaX1YldSGkaR6emq7uSa0HXfVlYZ7HN&#10;Z5e/s7V4bIRhnitbxVmjE8dC5k+3bkynzLrBW2C7Gusvi8ddXd9nsvJfSQfe3t/DQiZuNEjENVii&#10;YFVH46v7PtHtDOX0ws/sr/te2zVlY5a7hu6WwgsmmtjG4YvyYE04CoOspYw2ORuchje45O1sd25j&#10;UbJZi5yvrekMXbJYx88hcxOeHkUqSD4a9t5/c/2199va332zneXeHal77pdg3SC6/R7+zxl12v25&#10;lbGzyE9jBJi4B6ktvNHy84LU3Gu1P9suE9wMp3L2lemKTsv3K92WwOHyWIw1pAkeRvc2/aVnYR5C&#10;0s4yQpcciNm5HX+7j/aP7rSdqe43t5/tW7/sfa+w99MPaWsGCyueNl63dHZuEcxi/wArk+3r4MXv&#10;AAp5hQNtWXbX+1Ts28n7n92bjB9mXA93Ly1uLDMYmbKQ3WTyOC9SB8zaY+eJCryQ3CzrFt5QaayW&#10;D/3hZXCHumDHNgvaKfuftXt6PtXuNe92uLp+2u2sXjsPDibY9txYpoLaS8M2TnXkWmbko0vcvb9v&#10;bZLA2vqYewx2E7Zyt1LYwxh57VIZbaIWlolrI5KpIQOXl03dl1hnvMPhchIc9YSpeXFxd30xEsMG&#10;Wt7+WVLb8kKzxwlY6UqoNay3v+2nBy4v307ExGLtIe6+2MjbdvxrYqK22C727QvWTGd/dptbr6d3&#10;byI0iqfy3Q6gvu4P9smD9ufc2wnx1t3d3F2dFdWft93XazzQzZG5xdpCRjLW+u7f1K25Z3jZuJ26&#10;2957Cf7VsFcdsXPb2TF1jM/aYvHXna/feQuUvO5b8Za3tpYLXDZqYM6SxKsizEHWN7rt0vsdkLIv&#10;a/pc2+a7Yy6xAy4buOxdo3vMdLKawzJVJYtxQ6h9w7fsWebF/otzisxDi53se1cfbXKBB3He3eVd&#10;LNIll87wozyV2A1ku6447vujOSxfpXb72sCTQX14Gc2+OxFrCJGozgtK/ElU6dNZ+P8A3Q+48Psj&#10;c9kd4d897+0fafvUt52v7Pdwe4XcGaE8ffXbfcU0tmthmsTax/aXePu2MrEiaFeOrvtDtn/cd7Ae&#10;7/vBncBcix7R7I9te6vcKyu8jfSNb3VpJ3Va3uPsLRbx3dBclpXV9wD01hfcjJdiT9qe4Muase8V&#10;7UzeOycuMKc0vYYYrTMwPJ9nfWhPAOCKMDQjXdV5gPZmx7G/3K/7j8n277V4X2s7yuLDIfY4buie&#10;wPeXubYYW1t2x2Hx+HxP3U0F4BCROYxQHXdWc9v/AHQz3tV7vYS1wN57f+0UeTXvLt33B4taY29x&#10;GPt7e3urjFSZRxJOJprmIwsa8WXoskkLRS4vHyx3Zkn9KAfqEZH2byS+b7ioodjUDXdF3NHj77IG&#10;NYbKJ0gksImmkJVpk3WSaI02IO4rqTuPuG8BiF1b3LW8vqF7mVCgln5owMhfiFWhoBQa777E7ilh&#10;SfJ4z7ntX1pIY/smsYmZo7bmGlAFOZFTXUtrLHJBK2Qlt7eavE8baVPzBIKH0ph8CK767SvLhhJc&#10;3WNje4aNGRHZlHGNI2pxjVRQbb9dS3QKLGU9P09qqBTgVIAozcaH5fjpVWWgmYJDEEJQFjU06kJT&#10;9ugW4yEcdmAcANuAtd9wN9e1XufiZpEt7HM2q5mziXh+oYCeVbbM2UvEASD7ZywUgjbWD7i7bkS9&#10;w/cmKsczibtW5JPY5C1jvLd6rty9KQVHgdBnjRiNygBPKg6da76uBZ2drHeokgtZbmOVrZLjifQe&#10;4WNlkaJJKFgCCVGx13Ekd5d5ANkJ8C1yyi4c32Pcx5Sc26/nW2KlvlP2TKQTGByLHUPqXixSz/4d&#10;zJF97dxV3H6gk/qQg/go0sFtB6bkAGS6eRQxpuwETJQMd9ug1Le5eFru4CSQw46wmh+7yd6/pw4/&#10;GYqKFfXlvrmeQE15UTrvvpffD3Wit5e/8/iLSftfARo0ye3mPvIhOthcrJyivM5DFIFmlbkOVaU0&#10;vAtvEY2IQCrsS0kvErtI0hJ+FdKisxCqFqepp4nbqdEMfNSoB/dv8ttVMjJw8yhKfVvVtxUkjb4b&#10;atMzm0cydlWvc2cgtooENvfm8wc1lLDeemnq8EmZZk4FSZRvUbat8QyMq3FvbmxnkmkWV7a2LW3J&#10;0JEgmJXzctvgNYvsxGEv6nKlreQR+pNcXtvLE6iCMAsOSylXJpsqnS4q5tbFc2b7NXL5SyTkjYu9&#10;yJXG2lpNJzlDraKDKvKnwAGnn5MWMaR8P5AQw848Q5A30G/u7/8AA68DyFN99j8KH4aAIAp0oCP7&#10;dMnm81PE+BB+Ot0C+JNTv8/h10xDn5eIApWn4V1y3Y/E132/Hw0V4ilfjrzEj9mtmDV61AFP39dE&#10;MqNy+JG1PHbVeK1NRT50O40V4LGCpPICvWm2+2+nXhyLEMWpuDyHw+OuSLQruD1/6baNAONDU06C&#10;nWmqDx6H+A/edfT+/wDjrY1/DWVz+TnjgssPj7vJXUjEBVgtIWmYktQbhemu9e9bqZpFyeYuls1L&#10;s0cVjDM8VusYbzJDRaqvhXTJuPLuKbf9WpO41JEpXnER022+HzNBosg6ISAD5iehqPhT8NVrXcE7&#10;+Jr4HwroqGZWkXiStegFKHao+VNFbduMpBPqsK8APqO/Q0ag8dTrIzNVmHOpPIkVLBvA6uraa1t7&#10;mdY5jarcwrIqP6TokvDiSTv+/Xa9zePcwXFx91Nc+kxuImEMjMsdvGFLQh1BLn+QDWJ/WpMVI0N0&#10;uPgvLmWJBOLs29il6s8rN6zY2zhYuSaUBJpru32lve67G7wF5cwSWPf88dxa4PM3bRsmQwlreXkU&#10;VtPJYSiiSxEox2BJ13L2R2dhMd31mMdkVi7R7qjc2tzawMhKQ5GNEEmSNjJLxTj/AIiU1lfcPs/H&#10;2Vxkcra5i17hunxNpLd2N1mFeW4ve3pbyInD5i3kkotzGvqhTQEHfXshDhe1Y8h2fgPc+77yzGBx&#10;813cd7959zdzGPHZK2yeZZy9zJLj7VFsxsPWBBNCdYX/AHM+33+2m+7J9vs/2d3Di+08DHm4Mr7g&#10;e3/bJkktrPuLujC20q3993FlIpGuIraHmI1UchXXcHbntN7e9z4jPduZ/NZr/cF377yfqVqch7qX&#10;73EmZzjT3lpb/q1zOIqraxIZLYcVlaprrI+//uX3fP7he6HtqO2+5Mf3NmGS2xvb9xlLkXNj2Z2j&#10;2/bSixxWHgwxMfnMtxdXDhidqawuE7kmtYu3e+sJZ5/t/N2swtMx2/nIIoshhMnjcqiG9xk+NvwF&#10;MkfmVZWHXbXuX/te9/bCDI+/PZMU2HHdWHs1u8Z3D2baX6SYPP5u6ZI7c5Q46IR3EoAaQnmab69v&#10;+8f9qWJFhZe4HtD2v3T71Q4pJrft6D3GubcWzWtrYTUa07ghsbdTkOFY2cqy+OoO5+wu5O5uzc9a&#10;q8P6z2vfS43L+hKwdAs6DhMY5FDcXUhulRrvvsT/AHK2GJux7Z9ny3PtgmOxV/L3d7qe5VtG0Fh3&#10;D3PfWSiHEY7H2g9W5iViJ5BQkADV/wC4mL7tx/uF3J7o2WHyHcmcy3a1xGMRBJELn/T+LwNxFPNF&#10;Ha3bENIBWUqDWmu7+7ZVusXhsxcxXFjcQ9vZPFW18zKAkQjktYxBCCCFJPXp117d4Ps6PJ9xc+3z&#10;i+5u2oMRc4i5tbKwsyovcrcQRSre3NtkQGt5UBNxFUPTrrHZV87bXOIydrf9wtCIo8dkMD6rv9xd&#10;ds5kM8ttPi7jkOLkOpFCPDXeHant77odu/7heys/YzYI9t+73ttiu/8AteGwyVbWS4u8Xeoip3Lg&#10;5iRFk1aCZWAryGnyUeNtrDJxk39rJjbSGGCwvzcG8i+xtyjJBFa3JDRJ0UADfXbWb94sKln3f2D3&#10;D23N31ncNBB+ne6HYfY9ouKvsZJLcRhu3+50wy8nSE8J0BI822vfr/cdjL20zF9719j9ydkf7cu2&#10;7a2ly8naGNza2cUl5JHc1vrCzs1tJo4JUHKshYGuvb3/AG4t7MdtdqYy1OFynfPuhlIMbe92XWR7&#10;e4tYY/A5aMnKi3yky0mmuBG/E8Qppq+aAxwyCeS7vj6okeb7Z3toYeDHiPIgJI331LdzSiW3aQXM&#10;0ah0thbxmghMIBUt4UPXrXVu888sZi5C0t0SsBRmHpMUQcFCRggipNSK9NXXdfbFk7Q9sTRR3MkK&#10;n1uV5GUWLl5j6bRk1Opo5rWNHlQCNLktztplaieqzA+mnJjyJIqddtWrqaWdjaQy0UKK28AidVpU&#10;NFzGx600GSqojkk8aA0J5rX+4KePx0hQkRK6KijYMFIJIp5gNCVwWHEHjQCgYALTceby0/brsq5D&#10;KhTIT23VapFNFR+Z8RXYV8dXXtXnpvuu8fZHKtioJrl63V/2Zm3mv8FeICS0iWszT25O4UIo0eMY&#10;U7Uah2J8adNZCAyyWols7tJLm3AFxGrQSB5IfhKgNVPgRrIZu8kjw9/kO5c/At/DLPPdP2rbZS5i&#10;7bur+4mij9K9/T4/UcAENMSpNN9PLPkEuL65u/Qvo57jmtzEf+/2D+idugqNS5SRQ7LGk0AuGCMY&#10;y/ElxQlVQCo+I12t769+4vHn297c7WyncnaWGylmZye6MjlrqwtL57aYqLxBirOW5iYjZuAAoa6t&#10;0JdAsSHijEMWoCCz9Tt4eGqk1/H4AbdPkNc6bb/H/wA+uX1VWlN9jUn9+uP0sFNAP5q9D8eujCko&#10;g9QxiYsnqxy2jTRxzQPEwKOJmdV3OwOs215a2uMtY8r3WmBMFubVpcRjsvNDZSmKiqEuoxz22B2G&#10;sj7i3kFvkMf2mstnaxyqJ1bJ3KGNWdX+j07cvQiu+ktVqkEBhNtEP+4YQiK5Yv1k+5ccqGnE9NE8&#10;j+38Roiu9PAaC1O3y/6U19T6BqdvD49ev79cR1AI2/dXQPL49Qa9D89cDuR4/jv/AF6JHw+H/TfR&#10;V0JauzVptT8NeUEA+FdCjEUO9d61/wDNqhYnVab9NEceRNP6RqvAN8Af7aaIdQoPWu5/dsNtUUry&#10;JFKrtXp8fjqvJduu3/HXFplI/vFdqfhyqemrjt7HzGLOe4FyuItgj8ZlxsZD3txER5gei0PUHTEn&#10;lvUnqeRBLeffcE9PjqVq0ohJ81CF8KAChqeuhKFC+rIYyq1WMlxsaE0oTuKDrqMtyLCPiSSakGjV&#10;apHIHRHyI/s6jxr00aMaUofwHx23On9IDkEYUotSOO5BpUGmmadQTxZQAPpYnY+HmqNz8NSXNlKl&#10;nYyRvJ6zI8nMKSo8g8sRGouwrzPntztj24wNz7ke5fcdrJb/AK1d9u/fx4y27d7fWdZI7WTM30oj&#10;kmKN6aE0Fddndlduewcnth23lvcbEY/Ee8edz2RXum9u4r+SG2xw7Za9gsrbt7uGZEhnubr124sC&#10;qxhtezvbWEy+IH+3m8w9rh7PM9r5LD4zF4b3P7FuWzF5+utPFbho4pIFghtVaQ3DGpDDXvpisJ/p&#10;nE5HtrO9n+3MfceP7RxNlcSXmFwkV13DkO3C9iiWdrc/dAPLFVw+4ahGuwva7NXeRbG9z5AXfc9z&#10;bRGa9uMVY/5zKKkvITK16FKySBuSqxI312r2jhPYD27XL9lXvb/cXt9Fb9mYm9uLGbDX8F0Jry/a&#10;3XKSX8loZizNIzGRuRrrAJ+kuiXuMxt8LY0aCwN7ZpIyqfpT0Wenypvruvs324/2xXmL/wBu/ePf&#10;WKzWa9/O2c3YHHJh5Mil/kez7rB422W/7eyfc+SgC3GSnEkXpTFQVY6wF1j+1LGK7tcnmO7++jm2&#10;+4wGc78MP2HZqWGPqHn7a7ExCI8EcjMZ7weo222vb3vT/cL7+5n/AG9+2MX+p8D7Oe72YkxU1p7g&#10;+42TmvWve1MjZZVbixl7fw17DO9uZPtiVhMcTjhq4wPvX7g9p91Ya2wGIyOM9wvazuhpcP7i4+U/&#10;YyW99jrTl9pPdwupngeSRF+NNW+KxcLLa28Cpb20EUs8scEaBnFIxJNII1PmY1CgeAGkXmZkrQPb&#10;n1mKjwXhyYstKHxGk93Ju3Y7XD3Hbc3dOPwUmQt7Tvm47WjuZbCTupcBKyXEeEuJIpPSNWkuEidl&#10;QhTq89sO789BH2XP27fZDs7I308VtbY7IY6KS9jw8uVuIZUsheRJwt6qQJSFI1hMX7m9n5U9mpfV&#10;yOMyaSZ3urLySobfGpaXPpQWtj9ncvzaKFOT+Ug0qNYHOYHDYu6lzL5e8s4+4beGDNWGPvGka1x9&#10;7drEJWEUQHKPbjrI+0P+2btG/k77ixWd737n7SwPo5S/wN7AeOcxtjiAnrXeI7osyLlBAwKNVuJO&#10;u/Pdf3MxOf8Ab3sG+uh273N3H3ThZ+1cAmAtGeXuE2XdXc82GxtrPb3kTRyMkUsiMPK1de4/Zv8A&#10;t87szfefst25kIsb2r3Pn57W9vMoYrO3/UprHIWYW1yuIXIPIlrORyljUGvjoew+Ux0F37ET+5WN&#10;9x+4Je0vUwfuVefbuDfdvx5yyeKW9xOTH8rkNERQNx21gvdL2lh9xe2e1O1fbDAe3AuO9ZZY7sXm&#10;NluzPdY7t2OS5tpco9pOkLXoAZivPqdS9p9r2+UMFvPIL/KZKdpbma+tZCqcVqR6i/FjUeGrqS2V&#10;7xbWRmvXufM893KhZI4djIXAbzEVFRrGWrwTiS+DTTN6oeSqtSkoFDx3oPhpJHsIJ5RYXJjklQP6&#10;MpWnnDebgQQAetdd13dxbgy5DIRzyxqONFSMRx8EABQRgdBtTV5k4YGjkkaWOdF4GKUF6oSCOoIr&#10;Tx1ayRo5RHEUoYBFUigqBtQV6jV3EIwhIY7LVqBg3FGB6jqPlXQhVmYwyqiRAFT5Tu435MVPX4ag&#10;iLuWMaepTanJQ3EcddsMiFhHk+HqceBAKAh1bq9Dr26uspkWtuy/dXh7V9zxyyBYGuM68cvbWUk5&#10;EKn22bijj3GyzH4nT+XkeJIApvQE7H5jXcl/mrmXHYoYS/iluYZfSvme4tZovRx6lCTfNypEd6yE&#10;bagxmGvcpicBasljicfcCJcjlcXBj3x8L5GVVXjc+f12YjeSp0bq7jklaKxuLe7ubhjKLe+h/wDd&#10;wsdOU5uz0oRx+eonkjnj7Cj7rxOI7hyTh3srfEtbffXv2fFolvPShpGeJFGbrtrFYjGj7fG4nHY/&#10;GY6zEar9rjLCzt7e2tWK0DyxmCpam/JvjqNDI0hVQC77u3jViKCu+itf+lP+OvTajA/u3+WiwXy0&#10;rtXrvX40oBpmZDyp5aHoB+z46O7Ac42NOI2icTKu4NOTxjXty2PiCQ9x4a6wdtHFAGV5LeR8hcSq&#10;qlQ0hjbzHrvXV/PGsBHdSYzPGKGSsts0sd1E0Uy+apBSpIp1pTVC3KSQ8gOJHADcjrvXXH4+NPh8&#10;vnonqRvSh3/jTX+HT57bfw0RxB2Ph/VTX/A6qxBBNdtv2aI/H+g6J28P6Bqh6/Lpr1FQuvQ8eta7&#10;9dvHSniUrvRvh49K9NE816A/zfP5apUE1ptX4V+GuUg9RaHyr1r4HfbVIIXWWlQWpxA8em520UMb&#10;Cu3IU236jevhrkzGo33qd/mflrcgUPXfw8dFFinZdh6goY/n410F+2naRiACONKnbxPz1c9v425a&#10;Xt/2/Q4KxMEnKGe7Sq3kzxqxAkWUFSdj5dMEMbefzAGjB+laDpuNSRId+RDACp3HjXwB1K3JqKVa&#10;MmvJXDeVkU9DtqCZnD3USek4ry3TdWYfM/u0ysNxIeVdqV3NBSlAdEI9eRApQ7HwofAk6ALlElJF&#10;GIAJ8QPxOkjhFRK4CsoqIlJq7s3QBVqa11e2+L9Q2tvaywxzLX1LiSNOTOtPqErghRrvX3Hvf9K+&#10;9ndfuXZ4CP8AVvZOwzne/uNhLudWvIvaju0RWp7d7ctrCWH7kF5RI0ikyBQuveftb3h7fyHevtn7&#10;a9sZVchjsrn4L5O3e4c33PB+hYD7vBzNawX+GFjKrvExKMVXl5df7o/9td97Iw9ke0f+x/33ysPa&#10;3dtlmZ8tle4O6Mb3HFmXyN3dZBlu5reLsy7aWUuSSE2qBr3DxnavuBYe5vtrd92Te5XY/fdvZwxZ&#10;K4wncOIxdjbdvZG8UB7qfC/ZNbvsCREC2517P91Wfaj91QZ24yfYmPs3WSKNcz3BatBYSQXLhbZZ&#10;4bggkOwASp1hD3nhJO3bqGCCfMizvkyNrJHHCCtvZrHvJJQca7VJ1jocak91SeX73GycUvXto3/y&#10;vqK59aBfSA9TYCg17k47uzJwwYnN9o5/C3FnFZxZyO1uMxYSWljbz4l3CXNyt+0TRsR5GAI3GrXA&#10;9wB0vbGMABkaKK4tmdvQuIwQFb1IAOQ34mo1F/t3757ywuV9hu77fJZ/tv259xRa3XamC9y4zHBi&#10;e4O3Zr8qmBuIIry4MioSkjSE8anftfH+1+Q9lu6vcTs3sX3Guvdf21bBYPO9he4Ptx+mXLvZ2ufv&#10;LNcj293VjZAr2F6jxqky8WUpvr3itewe7cZ2j7z2/s73LkfZy4y+JsO48bfSrfLb5zFPZXcc0E2R&#10;/Q5CsbIrFXYOKgHWMX3Y7QX2O/3P9uWsD53Kdr4+97d7P95rO3aN07kx+CuIJ7e3yl8F43cEBT0n&#10;JcgKdd4Gzw7+63+5H3g7rwXYs9r7XJdd5dr+znZvtOi47BdpzX+MaSyw0eB7evpLjIkFfWyV1IpB&#10;odZDtnNWd7ZXlrcS3CQ5SxltvubS5kaaK6gW6iQTQyF9ioIFNRywsyXdpLDeWE8SqJbe7tZFktrm&#10;FiDSWKSNSPmN9tZic915nLLlFKwxz+m/2quwrNFHboscUkoFCwA21/uU9/8AOZy9TP4jtuxyPbs+&#10;AnGO7muu+cfjZzg+1IsjeLJFbWl6LRFkt9hN64LUXXbv+4LO9r9td85LJ9u9s9l5P2Q9yfcDuDG+&#10;2HZXccNkR3RNl/bjt3/wJO8Lq9co07o0LBubb6yfupL7S9jf7ae/Pb/I4LtXB9udjd04zO9j+9fb&#10;uSmlgW1xOPtHW6x2f7ejHrAtFH+TVWrsdG6BjUG39P7cEqzuw4gOQC1aGo1cdv8AZvb8SvKskl53&#10;beXKQRY2MEeobZ5CpM3AEUUE/DV1ibS6e/aa4dr3KIrLGJHbnNIGfi7MTXzU1bSC3dMfZrBGks0T&#10;K91LyHMxyMKvKB1JOrU8IphbqCS0IRo2rVFVU2Y/06YGBYpH4JIWBH1sGZqN0rTp01mreOIK0soV&#10;2J/L4elWisu3MgauTJGjHkTESnlBVutPjy6aVSOSSAlhTy+qxqVI8ajx8NTyScaNFVXZvIrUAoN9&#10;ynSnjq+uOShbeVkjmQCgqx5sqt5qs2x+WnkLchxUo61DMQa8iKbgDXaduzcybyaV1YEqqhRwdaCg&#10;ZDq57nxE89rlu1/07N4e8ibg9vk8Vf2t/aTxgHk0sU0IofADXsz7z2VxBPdd1dj4k51Q9Vt+5Mfa&#10;x2GbtpynJkkW/hYkdRy13Ba2ltZzN9okly+QW3ayw6wD1i6uW5PfSBfyQoJ50rpTObq5yNzfRhbi&#10;SUrdyNcFSotFBEaR+bepB1aZXuyC6xvt12veT215NJDNjpMvm4m/ydtbxXccbX6REeeROSHwJ1ju&#10;yO3eC4vHNNLGXDc3ubuZ7m5nlbiHkk9V+K1qAopoKWLlUA5t1cgAFj8266X8BonbRJ8NMwFDWm//&#10;AE+J0wVQQBQ1+Pj00pmUBAxY06sKMCK/t/DWHtO5TeWl329HkZMJmMbL6OQxl/e2zW3r25qFZChA&#10;cHwG2u3OzZ7mPLXXb+IhxkuURWEuQEE07LcTvKFkZ+EoFD410tIxCyggswJqfgONTvrkSpIBISjA&#10;t1rSoA6b6H5dOewNB5fmd9VJWg3Ox6ePjrb+P8OldAUG/jTbx11/gP7NUB/q/o1Q9fl01Xb9uigC&#10;lTvv/e6eI+GqyhABTjxNdv5q7AVrqiqx2NaD49PHR8p6V3B+WtlIP/MKD9/xOgW8q03K9eh2pt11&#10;Vi7EfECh/HfRCAivSmwrT5V0Pp4lxy82/EkA02O9NeksYoOhIodv66a7/wDcS9eOOXEYS4t8TGWE&#10;b3WayKGzx0EDEgmcSSmRab/lnWZzd/M097lcld3tzK7Dm01xM8rVPQ0ZjvqSgBCA8zXzbgVJ6Df+&#10;OijFVdq8eK/+ryHShA+WpQfMDGGQ7KedKg7bAHVzYNG0pnCzxjY1lTaRABQkMmpJERVFSPKx2qTV&#10;eNSreYkfs0WFOO1U3B2OxJG41mb33u9se+fcS9uvcHsr22tpu2szcYyLtifvl8k2NzLRWbCaWG3G&#10;KkDu+xLKtNSRe0XavemN9s4O3cVddzZXIW17dR467v3aO2inYRyNYW88aVllZglTuBXUkFqwCiAm&#10;Ex0CsGXipNNzwpU/hru7/bzB3Xc/7dsT25dSZH3M7mXJ43Kd0+6ncuSxd1Bg4O2LSWGC9sMN6Eje&#10;tBb+pdSbqXodf7irzt/uq09tPcf3NwGWm9tslmbSLGYlZfbDHQ949o5LOWzBLop7iY3C3kUyMQYp&#10;XYL5lOvcr3lkvrLGT+8/fOY7r9wOycc+Vt+ycpPmMQO1r22t8XHcx3Hpz4yDj6pcko3hXXb2LzWX&#10;wmJ7g787kxXbuKvHx8Vp2927Fk5Y7DC4uO1tRCkeOtJZEjBHm3qSTU6b297j7LzFl3BFk8VmO4e/&#10;o5OE3cPuHjrr7g/6bWVZLnGYCWGMKJoSrKD1rrM91ZmbFY6y7MwcWUzkt7lIp/0C3t7WO8MmWubi&#10;RntXeCjKJSGk5DiDUawPuLgr9rMZW2xWRsr2yKL99a3iK0QlYCrQ3MJrv4HUM/ctx3J2pZe3/ceJ&#10;l7il7dnS97alvbfJ8cRJ3DhLqOa3u/vlkHNlo0SkMa017h9so2Oxvunie2Lods4/A2V5a5W0zVpj&#10;zc4S7mnxyW+BSxvOPK4M8bl4zQMDvq1u7SK1k7j7PypVPuEM2Ovw3kuIZYlIY2d7EaFkIZTQqQQD&#10;q57I9vrntj2R7Ky3b9z213RL2djpZ+583hb6L0slZydyZCSW7gkuYiUDR8GEbUYnXf3f/YPbHZHu&#10;T77dtw4Dt32m9re7O8l7Xy2VHcMdzbZzPdsWjKh7jvrG3QLJEZoRFFzapYjXe/e3dHuT7Sez3uH7&#10;OxdvdzZq19m7a+799wuwY8xfxY3PWs1plLy9xVxJFiLiRZIzbuCalSCtdYfsD2C7Ux3eGATtPG91&#10;dj3mZtos5ae5svuBLLnc77gZfukwCe0yGcvbl5prIMJFY0UcRrsbteLEZW87p7c7h7h7t9z+6s5h&#10;cdaR4zuvNf5WHsb20yGP9Iy+2+LszyEM8fq/cAsSTpFPKppQkcV+Z6eJ/ZpZSjCh4kmtWoaUFANl&#10;Gu0O/wC+ve8sl7RYTua17k9xvbvtvKNZx91NZY6+tLTIPaEiO9usc06v6Z2kSOhPTV17mWlzc9r2&#10;XvhZy99iS8x0b3naaX0CZCDOyW7tPJGjQuqyMaxV2oNd6Xfuj7Le2PuL213FbW2D7O90+2v0efIR&#10;5PKRhsHnpcc3C+srmRo1LSW7vxNdgOkU1zTlCiRmNQSg4LSnmqaD49Topc1kg4NHDCPwqCANqAHq&#10;TXU99kbIRWAu5GiEa8JZ2r5YgG/kHifHSWVlCsUCLtDwoisKLUClaMa1PUHUMcUL18X4gKxXxIJN&#10;SG6aJkiNFuEMikceYBPKQgVA2NNZWTgAk10gTagBRNmUeIAFCdtXblGJbkkYULUAVbkhJoRUeb8d&#10;IZTwEQBQIQaVXZh4EA/t1NYAerI6zPExBo7hCVHxQl9iQdydZmAo49C+lWbkpUkRSESKAxNPMKV0&#10;1Y/SRaBSQQGCKFBUA7Chp8ydYEhZR6SyNU0LI5IUCMD+UnwptrLWRID5C3jt+JqXZC8dWUbAMCQf&#10;jtr3f/2zZi7jE3aF3D7gdlrPL6kz4zLqtvnLaG1bj5YL9Fk2+OsL2laZBGhuLYZjL4zjGkc00MoC&#10;S3V5BLLKs9pOAWhK/LWH7tzVs69hR526f7yUtFNJ+itGzxwW7p+ZBcyDhGeQDmo21BaWllaW8dnb&#10;i3tPTjVYrZAKf5WFFRYpQN/UNTtrdIzIBtU9TTqTTQrxBpQ06D4+Ggu+23h4a8f4f262+OihpuSd&#10;/wBmqlghp4Hrv1/HRZCrqvKvn336EeX5akdoKoqqfOSOp/kqpqdKoj9PkR5h479K08aaSa44SuVP&#10;krtVunh4akV4o434niy0qP4Dw1IqmVzGxIAU8TuaCtdMBGwJBALVoKilT12FdcVhPLcqDUcwPFKg&#10;A9ND8s1pXjUcuVD+V8PV+VdKeP8AKPEfD8dEHqNEgf0fDVPHVGFD18D/AEaFATTWxKf1/wDm15ZN&#10;/wCrXmbmPgSP39Rr6R+8f/hapxH7x/8Aha8wp+BB0DU9R/06a8rE/GoI/q17ddqwXk0Ry3c9/mbm&#10;0R+EV1+l2SQWP3K9ZER7yUqOhIr4a8w84AaRkWvKoFCPmPEadFCgzcgxLLy2pWlDWlBtoyPGvQkO&#10;1dgPAjc6YlR6nAksDUvXfcbcdj+zSXKPSO3nSSpqDJE+zpWtaUOrpo6snpC4hIHmaNj6y1Arxqp6&#10;awPt37eYk9wd3d13C2+Nxr3EVtFFSnr3d7dzMkNlYWqeaSRiAAPjq4wfu/2xjMz2d7w4/F4XHXHa&#10;zPn8UnduHu1zfaGcS6KAWl5hclE0UysVd7eVytQN/f7t3/dx7jdlf7dP9u3dvthb+0+Jgmz/AG9k&#10;crmPcm7hF5Y33a+EhS6yOb+64iG4YhY4ElpUEHRwWWhuwuTgvL7B3F3BHGZcJPfXUGPvUeNnimSa&#10;KINVW8pqp3Gu0fde97LxPuPi+3cml3f9r5VeLX01sDJj7/FTmSOGwzGMuwJIJXJXahBBprOZfvKV&#10;+yexb26sTJi8VJHBenD4dZ4e3+3hfWnCRraCG4med0CmeWdwTxoNRQQWcVvHEsKxIiCsaRoF+rwZ&#10;gN9PLZSva3+OMGRx04JWS1v7CeO8tLmMrur288KuKeI17d96+8Wfl7R9ze+8HcY7D2eEys2TklxX&#10;Zpjsu4cq+OMVcfa2tnD9xdSjzIGJJGvb6+9su+s5mby49qoey/erspr26s+yvcHujtPJvH27mc5j&#10;LVxb5JbSwnaITMy+rFHGWBOkwPb/APqLG20Fji8cuPg7rllwNnjcZ54rTF2c1sZrIF9gVLHh5a6u&#10;vbnviR8d3p3nnsl3z3TNd382XzHcEdjZR29l2lhcfLEj31xK8Zk4oKiPcb11NhLay9ssR7sZLtO/&#10;797YwfuBgkXLd4ds2eRaziwncGfj4SWsUlq6wqBykiU1IoDru63uY7K2vZbfHZXI4bGTWs+M7ZyV&#10;6sjXfbuPntawS2WMlBERNWKUroqwUlmLVA8/SlSfHkNWORmkvrPK40h8dl8Zdz4/J2bcgQ1teWsk&#10;NzCaf3HWur2a/wDbx+4vbbvzDTdqe7NvY3t1lu7c5j7iMQ2ncI/U7mT76fDzt6zQFucy1ANde5M/&#10;sp3Z/qLD+2nfnZyvbdzona2Qsu1Lbty8ubR+w7a7lhllscde5OeJ7VeUyekKigGo1gCKjfmSOATJ&#10;LNOfUeVnO7M/KpJ3rrZQwGwqBx4qQAB+NdIY42ACq1GUVr47im3z1cQ3EImSS3mQxv5SxZCvEEbA&#10;6tPa7B5XsPP4JO2ZuyLLLd44GXNZ7G9pzK0T4yKRp0iWNI24oWBIAGu1cd3x3BdT9v8AZEFxb9td&#10;v46/yEWEs5bkxq00tlJMYbmWJI+ELOp9NSaddERlqnkqoBuwpQcidhQ6Q3KK0PIL6SqfNVt+dPo8&#10;KaAW2QIihfTaqnlXag3NQN9cY0IJKqWpy8hAqNgKj+OlhEfkXahFHdj1UsATSnTx03GMDk6oVpU0&#10;3NAT4b0Fd9XyleUCkSBCR5eSUYL0qx8dSUPDmzyKQKqFLVABO421yDFloeRag4Guw4kjykaCqQrc&#10;uSNExqnEgmp8a7H92szAqqlrfXjzyo7cHYzed29QrQlyK0HTS3EDViK14rvw3HUjZQf+OrC2VwXt&#10;YA/FKMPzHBDB+g2/cdduYL1VWXIXCu8RoxkghUOxIAqKmgJBpr2j77vbyTH9rZTIS9md7zRAnl27&#10;3DE1rLJJEtWnNnKgkVQCa9Nzpfc3uK1tbT23zd1ku6MdYSWl3HmLizv7hrDtmS4N4qCKDNRVvXgI&#10;DRFArgEgasO37CP/ACuNgiEBYrHC08EzO0npRbhrhm9Qn47aPAb7fL+n/wAp28T4jVDqm2jsK1/s&#10;0W4ilPiK7n8aeOmC7GoqKjelaePQV0qNGp33qR+Hh121GeKhFABc0UB2IVevQb9dFuZCIXV23CAx&#10;pyZuWy8VHj00rw5WzngBRGnjuI3i5ScuKeorFea8SWH8oFTqSwss1ipsgocvafeQLdiKM0edYGcO&#10;0Ck05gU1Pmclf2lnjLL8y7urqeKCKGNZBGXkaVlCRlzsx2I31Z4HM948DfZH9HN4Q8UWOzbXLWow&#10;NzIVC2+TMi8vRbzmLz04mupMZb2DDtW17kHbl7ced5yjZZe3kzew5RW4y1zEeZ8pj81aGugOXQU8&#10;dNQ13+J+Xz0OXXev7z/Vrcgf+bQKmoApX51J8fx0aOF6dQDX+nQ8wf8AAdP3DW4I1udbny+P7tv4&#10;68pBbw6f2Dw1uNvHp08dGg3ofh/ZrcUOvbjtGKQk4XtqS8uIQwIZ766ldWZSdj6dPx0QUIpUANQK&#10;Wr15V6DTq/F+BodwR6ZNUKnxIGvrJ4khasSta/4fX6SD00yPyIJCmgOynl5lr1pQHQJPEPzQ0ABc&#10;A0FD8flq3jYu72tbC6LnegqYi/8AdrEwA1+o954DL9w4P0bnDZ2Pt7Iti8xHgb6VZJPSuwHdoZ4x&#10;xcAVA3GuxLX2QyceTwXdncslz3FN3P7idydyZjt7EpbSsO1IMRlLWJMXZxWoZGmXqx2fYayHvx29&#10;7XYn3X96oI8nd+4OE91IrHuDvVezcpkpJYIu11njaztYrKGyBsJFhV3gBjLgtv7Re5Htl3Klx297&#10;i4XuDDx9ltBNZf6Svu3riK8u4MbBPDBKmMM2SZHiUMkM6MAd9OLhEKVahqSxHWvI9PxOkCJGEj2I&#10;KqxITzUI8TU79ATp2VQAanygLUdQCQBp45FDrIkiEMOgKUr8iBru32D7GzOPxvZndOSyd5cZS7wG&#10;Kve4cBi89bGy7kxHaufvrae87ftu4IqC5NsyGRdvHUkk9zeZK9uRC17kb2eS5uJ3SML5zIW8gpsB&#10;ttqjbJTka+FfAVr1+Gu3e++ycjDhu8e0MomY7bzH2sV2LHIIkkYla3mVo5kaGVlKsCCDuNY3vbvn&#10;3y70v+6cTb/a2d3g7iPt2xt7Iu7rYLZYpLaN7dC5JVganV1czXFxe3l7PLc31/ezS3N1dXMzc5ZZ&#10;5pi8jyO25JJ663PJio3K+IHxNN9V8tRRqDxO1fD+Hx1WU1HGi1/vV2UnfY6W3czG3WQyralz9qZF&#10;pSYwBvTMyg/UQToKAAKfAAcfhTfroBuK1qwA3PgCwpsWqKdNNGWjVaFaOeJU9QOmwI0FryVgdlNA&#10;PiCw+obddK/oASgFEYHko5bVJNSajR6cdzQGhBYA0IoQyj4/E6IryCkg7AMpYdBXrv8ADXprERyY&#10;kmtaE71Y/AU2poKiAyM1C53IUDc0NOW+/XbUknGjFd2rVeK+IWgCli3hTRf4HdtwCFNACPMSKaUK&#10;OUaE1YKaOQQetDSgO3z1JHE1I5aBiQp5AbAfSKbfv1wYAqxZuZPmWpptWo+laaIQHnSmzU5CtfMr&#10;DYLory4EqEYjxEnEGgINTT+OoEtpzJHJDELiJRs8nRAGqa8k3PwOofVLRyemAkYYs8p4iimoNSG3&#10;66yF1DGVKOiq7EgIqEflJvv8wNtCxhufUs+3cfFbs3lCw3M4Ek6FaClAKfDUL2DcLmylhu7adQaL&#10;PbTpNG4BJIblGNxvr/b77nW5F0+d9uu2LbLJayQvbDIdv2gwl1GCj/VDe2jyMPiTo7dN6bCvy/bo&#10;kxmM/AkH9gp8P/vD+z+gf+Tf4/2aIG52/pGmLAqK7dN6/v6aJO/T4bfv1kMnkrhbLH2FtJd3lw/H&#10;hHbW1JpWYkbBUQn46y2BxHe03Y/a5zEmMnu2vo4JMvg/Wa0ycllFZNNlnXnxQtDEzqTWlN9ZPGx5&#10;q3cGywmGxbZXICTKXFqGdmms7BnL3nrRKwLxhrgDeRVFSJc+M/3die348jmhiMliC69xt3Biilxe&#10;WFyA4Z+34EbzgV5AjiDqfAd1HubEZ67wOFxt5lrnua1xOHhmx0i5myhnt1uzdG/y+PgLjhFJ899t&#10;Ye0fvb17O9bJ945O67qde5YXjuscsj3GRkVI7ibvvK3oaKyeEMqW6nkyGmhNeq2Qyve+fkTCIMFl&#10;7e47fweDhi7gyc74OHJvNkMJlYbNUWSUo6ANIoLKAaB0P/pDVfA9D4fv6a6j94/s1uCTv03/AKBr&#10;YU/HY/xGgEI3BrUj9nw1txP7Rqjg0HTid6/s8NDyudxsakftGvNUCu5O1fx66UgiletR/ZrYivyY&#10;f2a8f3/8NAbipAH7f7dd8W5asfbVtje3gQxIRrS1jZqUqFqZNMOLFQCSxU824ncgdT5emniCH86N&#10;XU78wpNdj/0poRksPN49CW8aGgrqp5AU8pIoCTvQfOmpVQJ6i8pVFRyBA+kcqUJ1ksZI9GvbRZ4I&#10;2FSbqzajIoG3nR+vy1ie6kAt4bv/AMIyjs2xlG8DSLuFHhX469tb3ITR4y0fuuxsMlevKlvZJZ5F&#10;JsfDLkZo6f5CKa7V5WbZVFTrDZz2byWIn/0XaXHa2XjhuvusLmrZ7iNkgyjWnqW2Wtbq2VuMVR6K&#10;sGqDoe6ndePsu38bicK2F7a7OxrI9niLi9EUueyMSRAQ24yd1GGWMCoUVYkk6A4FC1SVNCRU7Ffk&#10;w0zlF2J6UKhTQjYHcim+mfjQL8uK7dQB866cgVFacugqNwPxNdeby8mJAFOp6VHjpo2NTtSp8BsB&#10;SlBtpvKoC+Hj0pUfh1I0QKKu42oKkGgII+G2gKmuwIruT8fmTo1oOlB0G+9Sf+h1UjzHahr8agUP&#10;Tb9+g224rQdadKn4HQ68hTw/ZX4aoQR1r8iPj/Rqu5JGw38f2dNMQtR6dAa7ozdB8a+XQUmu1SCa&#10;n51+FNKSy7A1p5QRxG6/KijSjiNvppuykmo6bkU02wKUYN8Dv4NWu+hQ1VqkAihWp/mPh8vloniV&#10;AAAU7EnoTsfhQ/8An1ULQL48yQaChdiaVHy0VAqQq9a0PWgAHiaaZ/FV8a7sRuo/Anx0eLU40BUD&#10;ao+Q61J0IqBSHdmelSEHRAPE/hvpDFUrJsvQ8SqksKbgFjpkCmu4DbcBQ1eu/M0OmLkEoyhuGwPE&#10;cl41oQKjWceQOFGXKRK7E+lDHRERuHJUJ6021JfXz+aCH0oATRec2yCh6b9KVPhrId35maGO5ubS&#10;e9i9YUaMXIZ4G4k9JZKAfAazHdV6HlyGavLu4nL7tDF6paKPzndeGw8dTxEMVDKkqAl+CE9B4Anr&#10;tr3D9lLm5eTI+yHuZeRWUM8vOcdt95WwymPdQTUW6X1rcqKbCv8A951H79bb7H51/dWmt9vkaAj4&#10;dd+mqF1B+FR/ZqlVPjWv9lNbFR+2mlDyxxkpI9HelUjHKRh/yooqdGT7iExRrHJK/LyxxygGJ3Pg&#10;JAdte4eMxxya3+btYcNFFhbqyt8rIuQPpIYFup4HmhaZl5iEmXidhSusvishLBlO5O0stlMLnuX2&#10;v6bBiM9cqILTt3uG8uZWt8/cwmrTKCsDCrEV1j85jPs+5fcqK4L9lY3OLZZu+sO1sxZrZ3mMkCrM&#10;uL7kijleUX8i0nifiv1jWR7UzHcV00WGuJslNk48rcR3OAy1nLLeZOW7yVtbpaGLIG4FusbkB2Xj&#10;vTWJlfunOYqHCTY7Pyy39rj8pkrm9bFyWduMZb5A0vryyiPqpF/NQeGu4M0/dOTvLLsTt/E4ztnF&#10;GHFYXGZTNT5G4TI5fu95yLy2lt6OFjh8nNeOsD3FNjr687xZb1bO2ijWFMR2jH2TdwzZy6BPp3dj&#10;e2UxdEAqgIbw0CdqgHfbqNKOS1p8f+Ouv9P9uqAGn4H/AI6qa1H4/wDDRY9VoB86/jX4aICmm/8A&#10;L8PwFNdD+7VD8DqnX9/9uuVP4H/h4aB22IPj/brqNT3MrBY7e3mndj0VYYpJCT8hx17pdyTP6xyf&#10;embkWQ+dnhivJoYKEk7CFAB+GlCIeTUUKdmoOqjoQPGnw1UVaiBxH/d5VqVpvx+I1tUryUE0psNw&#10;V/u7/DUcbszBGLKrMdmIAoSBStBvUakqm5Uow26cSOI2AHxJpqxu5VZPtryIsXp5ra5b03XlsOkl&#10;duvHWUxV6A6X6TtbhyqlpHHqQTA+ahRyDUb6vsTk2Zp8E9xYzRuAzeqJGiHKRjVoygAXwpqOKKJY&#10;fSo4VR5lLNvuNSyLuVHFyDy5sKU28KAV1zegV2XzcF2p0psSVr4aI3JoENRQAkkCjE8ugH/m0wVg&#10;HatGHwOzVHQU8dtFSgFN+VBQ9SOJFajqPjrY0JLPuKcSdtxtUHw0ORBINa7rv8wB4nUfIklSQ2x2&#10;HhQ+G2iNt6sCR8T47bEkddEDc15EVqQfj4fu30prsK7+FQKUJ8KnbT1iagXoak7jryqK0/hoBUNK&#10;ChIP7Knw0oCGpoG2/f4mo0OtDuOlSKjwOwpqtAWbpy81B8vn89N0PIBR8FZupUeDCp+Ghx+oeUk0&#10;Fd6AbEUU6A3Dc0LdOtDuq1br8q11UVB3alCPN0HhQfhqsjBCwDhK8RQny0AO9AP4aWjciNqkbHl/&#10;KpFdgPlomnKlSo33NeNfKaEDw0TSoBLglVp1qyso6k+FdbqAXABILMS1AaEbcen4DU3FVYqy+U71&#10;A6k7j6fDTArxFB5zRePm2U069N66k41NGYAnqN96LQVr8dTy3ZVowhcxLQuzKQCymtABX+GpSnGS&#10;MMaNQKwqfLWnQj+GnjYmpZxJv5SRx4gGhJ/o1mMg7KWmyAmXhJWqAbkBqEU/hrGdqWFTiLae3u8v&#10;MORQSq6iG1JbcGRUO2sB7Y4RjB6xtDkQATwtkRVRHpy8rsOm2o1AQSWVmqzt5Y/VkMQYEPvzCct9&#10;XGWkdTAZJZB5A1ACQnFAQGAPX5a9wPai6mWDEe9vYOZtraP1HWGXuXse7iy+PCRs3H1Xxsl0F8aE&#10;gdP/ACbin4mn9Wv+I/s0fMvU/wAy/H8NEDfr036fh1B1Xid/l/wOiSKdPAf8NUIr41oCPwrohBSg&#10;5MNgQv8AeIpXj8+mr3OTejc3dpGXtLFrtoDdyoyyrGxRSipE0YmJcjksfEV5a7kl9vLTEXWGy/c9&#10;z2/gZ7yyxl9Y47NW3pve+jewzOLi0yCklix4Wx2bidtY6895Mfdr2Fj8ol/b524xcORwWJsbBILr&#10;M3NlawTUy98e4Y7eGzaL1AvqHwrrMdzYvPZaw7hyGJmmzeJup4MbiJ+5r/LXcmAubyKpWLOZKx9M&#10;XAqFSMCmuyO581cYOW7m7dmzK3XcWcmyH613ldZMQWuPLx+o02KsVuZWmSOtLeLwG+u7o8X25Bc5&#10;LPRond3dtnMmIxb9wO0dvYxfb2ckj5LGwWjepbMoADCkh5bayWEwMVj3Ji+ycRc3uVushc5CzyXd&#10;l4Y3trdBLcxRmxt4A/FHcqjKK1pvrtntztqGLB5u0tb+7zeCW1meeKKwC3UaEKnqZOOH1fSaQBl8&#10;hetDXUUdll0tDd5h3y+WluHnu8pk7TE/Z28dunIyWOGgvLiCQoaJJHEyiu+gPgAP3DS/s/7R0PwH&#10;9GtkDbnf92t147dP2nf/AMh26f1/1baPIA7ba8oAP9X/AJD+H9Q0fwP9Gq/Df92vczueeQRLiezc&#10;5Mjk8eM7WMscFD8TK41kL16+peXdxcySEVZmlkeQsaGvJuXXx0G8rSEUU12UDqWp40P46M0IRnCE&#10;Ota0XwoB04/Hx06tseQLb/Ch/cdb1XqAQa/+kPjvoylq82FGBqRTrv418a6NzEHd6sjE+ZVHEvGE&#10;U/Mdddr91xNIYMbElhlLXfa4iYRmaVRTiOHx1gu57WRzh+8bONrt4h+QbmJELSNSgqw/jXUF1Aax&#10;3CVQ8tipFDQ712GnuSzcWJpGARyPI+appUU2266QpVPTBqr7AvTYoP5dBuVQemwAFSfn0r00wYkV&#10;oOQOxFRXl+zw8dJHStBxA+PmJWtP+lDoqleMauzkUqzdTuegUbDRV+QKkg7EE7+A/lAoNCpBqPNW&#10;lDTpvt0GjU1J+mlahRViTtSld9VB3H7NjuGHjoM1diNqddvKafE76DFdmXYHp+wddMqpXgSzHwI2&#10;O4+FNFWVQQg3A241ryHwPhqh+AK0pThWpPw2+Hx0oAZuJHUVYg9eXhXTgjjQDiPE8qHy18N9/wAd&#10;N+zY71/6g/mNdISwB6KSKGqk9a0I+Apo/UW6mhryB8SPEg/t0wdAWKghqE+n5uNQT4b00pSvqGlf&#10;7rhdug2BA8R1Gj9NFPh/ygdPkK1/DXLcUoK+ANfKW+W/46otGKt4/GvXqNiOleunAAJJYLQjqep8&#10;CN9KC5akg5k/IkkBflWu+pKt81ZtgR0rUUApq7jikq5mYlN6rFvsoPQNqUurcBSOVg3mqTuAOhbx&#10;+AGvUZvTRxKI6eZiarxpTdjuf36y1himlmv7m+NtBGCWaJ5GClnYFvTjBP4g6ly+SlWbIOn32Snc&#10;h+d20dY44X3LGLpT56vO986ha/yF3Lc2ZnJcWlghqimNj9DLqy7ax5pLezJQRHmK+USB1FTHyrWh&#10;psdTSSIsLQ2UshL0DAekXIoaUHLxOv8Abd75Jey21ngvevEDLF1kWSXD53JfoeUBdCF+1bH3zluW&#10;22rW9tnEtte21veW8i0KyQXMSTwupBoQ0bg6/jr6iP8A0R/Zon4mv799EU6H/p46pUj5cR/x0QI+&#10;Y/vEfwp01VQIx/dApvUbgHYmmpJHkaNPT4O6zQw+XlUpSUVP9Wsp2xj48rdYjFYO9WTEYq5kkury&#10;xvoPtXyapZwyKXx948QTnSpk217f4e2u8p2P2pgLO9yq9vZftwwXF7Ldzu82emuZraB7gZK/YxyU&#10;5EqK67qxd/kL5ZcPl7CWyxzXs36blbi4k+9jht4Aw/Re3rSKBru4dACWhC/zaGByRyUvZnbnd6nu&#10;nMutjd3NvaXQ+/yePw1tEovu4bjFXUw9J2JaO2IGllu8V2vncXgMKe08JLd2eV7egxVu7i4ss3lc&#10;beM0UGVWFQHKAep9J2Or/Ed0dvZt+5rjtF07OS2sLew7P7g7eN00kmUwdtFxS7ytrAC1XANBU6xX&#10;fVjL3Hme2sxFMM+cWJrya8sbhCtpb5Owryks4HrVVBqgNNdkd9dtYtsJY97HuftuHK3FhlGsILm3&#10;SKGUSXMj1sJEWp4DYeIpruT/AMdTHXFllcda0usviGk7hnmy1nbDK4tuNI7HH+qbiUdDHGw8ddf4&#10;/wDDQ3/j8/w0u/x8fmflqny1WvjT+j5aHz/6fAf+Q/h/08Dqvz+P/D/ygfEgfv0d/D4/8Nd+wxyi&#10;K57llsMHbmoBJaYXMyrXqTDEf2aUDiXA8xYUPU7g/wB7f56kevD0/FdiSTuajYkkbigGpgVVWVaM&#10;y1CMABUPuFHl3oNRsOJB2Wm5BG25qKg/w1SldxuaEGvQ0AG4r89ECvBm2FKAEmh4Ch28dSQ8PU9V&#10;OJB4eUqCyPVqhSpHXw1mu1M3Gr2GaEsfOWKpguWBjDKp3o4OzeJ1edk9wuUv+18i11g5HG1zjHkJ&#10;QIafUFfzCvgNCxuWJWJz9hNQKpjNCYkG4AX9moaihcO46NvXbrQUPwOjRgWRqHagG3QCp3NdcQR4&#10;UG/UbitBXf46ANAQKEGhBIBpUNsdeSo4kMDy8R8/AADppgZDSu6hqjofmCoPw6V1zUAg0NK08wBJ&#10;8wBOw+OxFNBSCfKWp8F8W5DY/wBOiCVXbYUNGbapO5pX5aBFKkHY1qFr1PXpokhOW1FJq3JhQ8q7&#10;bhRT4aoF36PX470VDU0GpHrSqg1XqWNAg8NwRvWuuW4ov1UPJaeHA7NTx1zK8q124gH6ak0JG5B6&#10;V6DSunlVgDQU5bV5bg9a6DRgEOKjanloVNQTUbr+GtmptxHQAN4FgRU1/HfW61Ar8uJoOLAbrsK6&#10;atWDLUbAKpXpsDUk/PTFgEjc8I0epZ+XUbig2H9WgoeNaMq7qpWg3AHiKfu0Q4fk7H06eb6dqDr8&#10;PxofhqhryNOW3H9hA67/AB30F5knrWhA23Bp4nR8aDl9JJNT05A/H4k6jVplUuGJH1HkjCtWXcV0&#10;bO0llMkRA5RyEwMtDQnoWYH500zu7OSgDOa1kFSOLNUjZzoH6WJBpWgHSlVoORGsrlreKWW5xavL&#10;Kikep9vxcNItR5VSTqR0ro5i8t1nu7+cXc09y1X8z7RxuwJovXrvq3wtlKT2/YzJdXvCpFy6NVYB&#10;vx8tKfPV1M9IJxDwtiFCiMIAojav1BlGwA66OeuommhFy725kJctVzRwSKAUA+OsncKJPu5LT7RE&#10;2EUhuPy0kFKBxvRhSnx1iZYEhE8E0F8sw8slrOzG4HpyL8JIwVFfDX+3D3Qju/vrvK+2+ExeYmqC&#10;/wCtdv26YjIrJ5qrIJrbcHfXT/p/62qV+XSlfH+GmFPE+Hz/AB0706/0kk/A6DL9JrTfwqddf4/8&#10;dQsYvWZ5DHEvWjgAkihrWh1Nb3NxJNfTRXRmtCtuwMFnbG4e2s4p93ydyPKgXwprMd03FvcY/tjE&#10;Xbd147vTuuxgs8jkLmWK8gsexe6rdd5+zsHehGaVvLFfyWoO7jTw91ZbOdw5TC2ly/t9eZOa7vcp&#10;ju0J7hr3HW12LS7tmF7fQuY7ZWDiFArAeOsH3JZYmXvS878FtjIbO4z0lv8A/Jmkl/bSS3/dF1Na&#10;xi6yVuITJGxmYpEGFOp13Nb+4OGsu8/brK5R8/jc9hO4ochFHk8q1q0/ccqKxcRLwZWdPOtPLvrv&#10;xX75yhzPdOJmu+08L+gtd2uc7svc5jJrbHwZCUfcSvHic1aMPudunHemj3HY47MYz3I9p+4MQ47p&#10;zF3Z43tqaL3Eliwt32XmIirkWV6jlXHE8RvTbWeaK/vMZmOwe6G7Mx3YvcdwmXyXYrYGBcRmZYJ8&#10;FjvX7v7bMl0WxVzIfTgt7scjSAkds9rR4Q22Al7jxuRhxWKuL6dLbI5GWfFTZzFXi1SzuO6pbSjx&#10;+O41/wDJxcWjPlW7olz2PzK3A+4iiWO1zF32fIOokaZhEB8W034n+vUH4D/tNrb4L/2Rr9mj/wBY&#10;/wBA0P266D/7w/s/p0PxGh+I17ddlRzKhzeXv83JFzC81xyC1Wq1HX1/3aPIAELzWtSNx5W3FSW8&#10;dSKwLl6cyaKq1OwA6qBTSIamOQESA7KKmgIXxIHXUzRoyhG5RCtWIG5oR0BHh4aKmtCKVrQ/Lf8A&#10;DY6IA40SsbcvEDqCf4100Lg1Tkg5DiCoJUhR8CB18a6jySKkZbgIzUgcoqsqqRWvl/bXVt7gYf1b&#10;nNY5oYJcfbIzyXUdy4jEYKirFGNT+OsNlu7beeyu7xBdQ2TI6mGC44vAzBh9TI29NtekCQixpEKl&#10;j5lUGtBsSa76YKgJNa0Hy6/HbRYKG2K8gCGG5IJ+Ow0D5C4oSF2oKb/joA7qGJappUgUooHhU1Og&#10;pUqd99qkVrv8d/4aYInkZSyLQblQTRSdzVRogeRwKksCFJG5WgGw1w415uAnUniQDQkdCf6BorKO&#10;JRaUrsKb12rXbXKPbiW6VBJrRanckkHToAnm3JoabjoCPp82uNKGMDr5kJNCzfvO2qklaEkECjHw&#10;qAN6npoCMnkVrwPQH4k+Bbl+/RIqtNiWB3/5Qeg+eleRSRRFouxJPVv/AEQRp0Vg6kht/AAdB4UJ&#10;8OujU7sSoBoNwaCv/OFFNUqrcWUbmvQHYr/d+OqlRwp51U1ZQ1SCPh4/s01VqaV23PEGgHxFf368&#10;o4tXZjQcV83mBXc7DQBYNIa8z0G1asT1BpoKSCOrFfN5aAj8CDUfhoyozAA8CoHIBfAgnY0Px00t&#10;uzBiKSFQFrvTygf31007+q5JINakOa14g9BTRidWBAoeCkkN1HL8ANSEVZlUBeQqAwIqW3qVA1kL&#10;OcQNHdWdxYPyHqRvBdwPBIONCSaSmhPjq57VcRvNZXEkAeNjT03Ja3eN+lWiI1Eksai4dVnndyDK&#10;zciCK/IHfVtgMYjPYW8oF8YwTyI2BLfy+n400H4iH0YVDPsCBTieII4+Zz+2uu3+14Z2kteSz3MY&#10;J4MqvWkgG3EHfV3aww8EVLdld2O5SQReSo2Hmrttx217h+zl/dLNk/arv+bIWNmsrH7XA9zqJlWK&#10;NjyWEXwYCm2+hT5f1/8AkP4n+nRrv9WqrsPgKf2jx1R1BQVNaf0tv01eTSX9oe4byzng7fwaO36v&#10;mb+f8u1gsYlIZmjn4y+UV4xt4ayl5293A+cu+3nnse8I8hYNkIr3vJRGbCLDyRsxs35yNCaCnJd9&#10;XfdOcm7fhx+PyE2NuOzcrfw3LZ3HW+C/WLuLOBwFtZznB/l4t/WMdSCY1pJ3T/oC37s7dn7ius9d&#10;dwdv4XIQ5LFdnWFwmOHaxkQRQfYwEB53H5hgUhNZTE4LuntPC3famRscrk8RDLPLjcvBmLi3nsMh&#10;7c4Fka+vRbYR5Le5W45D1CSNdmW+Gw1ljO2sT23hIbez7uSW0gyMGLxC4a8ymMw9uWN5lHn5yRq1&#10;UWTdhXVh3/7m46TNYPC2VxJgbLO3Md1Jmc7dOYra2nt7eRXxc8EVrYvavKV4SiOuwGsj2s/2lxd+&#10;7E+eu+58eTL/AKd7UubC/kyfZzz3UiTLk+9cTZKsPKJjCpJrvq7zrNIl13l2dYSzDtqZDk5sjhFl&#10;7cvrS0QRhI7i6/UV2bys9C1de5EFx2hJZZHt7uL2yksstBBeSdw4a9wN9bpLBNkI62RnuYLomVQa&#10;IWLauMWvcGRfu7tnuKK6bLyXVla3kfcOVzf2knatuz8WykBx8sSNcoWEaN6hIC1FQAD8gNKSajwr&#10;vT8KnbVGJJ+J3Py+Phofh/UdbAD8BTQ2GhQfH+r/AO8P7P6dD8R/5O0+z45TLF2z2rYTsgavpXeR&#10;Ms06ca9SsYJ0o2YMaK+xKcjyG48N6fDRXlVOVSVA4ljXYjapp8zXXrIeIqI6bVOwJehJ46dA1J4T&#10;wlVujqwIG4oakfPTIxVUUcwagcAQCVpXfrp9+J3puamPwbj4V0s0beWigE9TsTuNwd+mrh1PO5tY&#10;hcxLxBPOM8m4gDkKqD0Ojc3kcc0NrPbTzwSIjgJHPC0jFStDQRmvx1jr+zT0rO4x9lNbnhwHpNax&#10;lFVPLwUeAFBp1232qd/qp0PTalPDbS+QEKKE8qk+NaEEga4yclfgfwHEAfA1P9WiySE9AAamgJ28&#10;tag6YgKxFQwGzDx/HSmVOLE+Ub7026cadNJ5mRTQEHoQCRRqg/gPjo1SiAlSB5KrvTc7baXhWimi&#10;goPLQ7HanmIJP4aVkjqS3mryrt1IAPX5EU0Cr1qCxrtvvVWHw4nwprkKblasNqbUU1O5I/HVN6s1&#10;PLsAdqUJ8DTxrokEdamtKhgabgkgD+Oqg+O6Dy04gGpNCfMenxGlqDQ0B2oB8j4EaKsBsaebx4+K&#10;ncrt+/QYOOFStAeRH91moQKjw20GY1ZQeTOaA0NQadWDfw05VSeQIJPIUY7ileoX950QvJqgVrQk&#10;02WvLkVpT8addHcEECnmrT4igBb5aBFfKSBvWnHwHSlK6VYqguQxK+Wh6OBSlS2uRIO+5OxFAB0F&#10;KUp/HTGtR0pWgPwqB030GNVXxIJ8vgeVeoAO+iJHURA8o1DKpbYjetQD8CNjqUEwmeUihBP5QWlT&#10;4VcgnREDIVNQT47dOQO4rqUp+ZLw3DGiqVB48N6ksB8qU0mdZEVpYRBIagtIYx+XL5qryK7EnfVt&#10;jrMFru5P26cCQylqDnt1IPhTU2Ru7fhJIoMksj0Z3kHNmBqNzpMTZSlLghg6JIOLhd6PtyHH91dX&#10;Mk4MrQQqiM5BCg7sIzSnKm1dWmP4+aSe3t0Sm54KHcOSagkLru32xvbv7bGe73Zl5iobLk3CTOYg&#10;nJ40LT8tmFStOuh+z+vVamu29d/D/wAlCq9COgrXofDcnQB4A71FF+OuKGNIAwMshp0pXiD4V1ic&#10;hlzksbjO1ntr+xymJL2OYt8tBcSLA2NzFuUv7RJLdpPUEbAFAfAnVhnMR3vgewr53nv+6s/j76bL&#10;5DN3cTVxkNpaG7hggvp43M893Mrr6zVJ576uuy8JeW19Jmu4sTe3XfXcMJue3Rb5S3ZlayFzkpZp&#10;83DjJ5pJp/phlqY+NW1D7edu3djb9r3U1/cYfCWl/cXeWzkq2z/eZC3vbi9uY7Ox++RlRdow2zAj&#10;bV/7j9jXcF33/Y9s9sWeOzlqLXC5OC4t7TLnL4K7uXVXzd2tqjiOez424cAMORXUeft87ncx29go&#10;f9QYWfLZX7uSxwudmF3n8Zky7me2S3uLlwki0aFV8tNZSYQQy2uXwF4ucwscLNZZHtuyWBMf3Bhb&#10;qOlzn80+PY3LNMWdxajc8Rrtn2hyfcNxn8N7f5HPW2J9xe0LO+yvb2d7c7itYbu1xvcDXzvDh+57&#10;TIyskhj8F31hewu5O4GxFnh7rP3uHyUeK+5zHcn+oZIsi+I5Wy+vciL7ImOItRXoRQ769z+xe5YO&#10;4LLsrvDuC2y0PcUOS7fyPe9mvc+OlyOXyGZtbOJMes+OtyjR4+IC5gtZKEhl1aRN3X3xk+9sXJcQ&#10;R9+XuDs7Ts7tzH3mOEklzho0yQzOViv+26Y6ad3MkTTs4PNdUIB/8x0VUkAdAPDVSSTqpAJr1/8A&#10;LuBroP3aI8Kf2f8Ak8w28f8Ap+Oug/h/boKOrEKOnUmg8de5t/byGe1sc7Pi7Qh+RitsdBDbDiBU&#10;hfVD0H46emzHygk1q7IOAA6BqeA+Gl5MCxi5lQfMdzRj+38KaU0/vUHRR0qWrsaaWc+cFuMw6co2&#10;2JIHjTodPKm8ckfqREUZl2AUMfkBvplfixP1Mw6BabAjYDUrBVPLZWrUCoAVgOoII1PZzScXJaMo&#10;zBhyCkDy9dx+zV17dgSSz5rOWcWNUcuTWl/dAudtykMZJI+A1jsXG7yR4nHW+O5uRRzZxrGSPiag&#10;gHQKqqkBgXIpUsfMqg1HIDXnQ8tx1AFOgNR46qoHGtBx32AAFfkDqo67gkb/ALxvr1elPqpQmm58&#10;1fDTK3Cp8ykbE16GvxOlgdHIYGp8zE0JIavwXpokgU8B12H9etwabqRXfbb8AQTrjUrRqgsCW4qf&#10;pBXapOgSZAlSFIoSNhULtxO9dEOS3E/SwH0mtBQdQPhpSACCaGSpoa/SKb/j+3XkpVQVPgrV6VJ2&#10;JrpjXc0qRSgry6Hw3OkoTzqwZW3Ujw36k/LVD1Hl5A9DUfUafGor46oUPT6q7Mf5Tt11vxIcGhNK&#10;hSOL/s5DSgUYqvSvw/mAqTsOumYP5uQBB+v+ahPQb015mopNdjvX/wDBbXGg4cuo6sCDXYfDgNRb&#10;UVySu1CtRTb4ft1y516H4nqNj+B/o1xorEk1JO/zoabfhohVVl8wNevGgpWnTpplBFGqEUjZfjSm&#10;wAPjqpYgblqda7fUfnp4wtaLRy1K8j0b4jU8gPBmDFqV5FCOgIFADpFkYSy3EnG1RiQqRkciPEnj&#10;8vHVplcgWiQyh4Q/JfhxaI7j6dz8BpLSzdDOsaJHEhFXmZQpcgE8gSa6vO5sg8sYWOaVUYMriOhY&#10;kh/Fl321kMgsPOS5ne5iqC4MUZIUMx+lPj89YbHxF/y0kaWEGqPKu48TQLQj4UOvar3HW5mx0HbP&#10;uBgL2/ksieDWL5COyuY3/nNv6MxL/wAdY/L2UgmscrY2mTspVIZZLS/t47q2kVhsQ8MoI1SppqZ8&#10;nfRWQSL1ClxLHGwj419RQzA0I1f/AKN3PY3hxkTXN3FDdxXV4BETYSQjGIfVdPuyDzG1d9XM2Un+&#10;3t3v/wBPtpeSmY39nGjfY7kFXv2G7EUHKnhqXHWN9HDfxYyfKZPAvKDeY6aG4olo0Sn6Z4x5T/MD&#10;rB3Vp3ZnbDujJ31ucd7dpHI0GcxVjA65LEpevEbDsiKS3u5At7OxN16hQUK11F3VkcRi8D2ddtJd&#10;e0Pt5joYe4c1bZUWETZz/VVtcq8l9BHFC8kVqvNJwfVHXVrY9nSYDtvCx4/J94xLg7dr+5z+byIu&#10;beS17iws6SHtWthdyokHlDKvlA467Z7LkusdjZMDaRP2Z9uWs8Fhu55JmfPYeX7OAzDDXF2zOFkd&#10;k9Zj+GsFg4OzGnzJmhnxeXgyV1J3Acva3AN5+gKypaDDW91JWKLgSzMOo1ls335adw9w5PvDPZaL&#10;tD2r7csp7zO5O3x9s9wg74lskX/SmNtAtQsgCTBt+mu37rN9q3/YF3n7rszt+zx9pPZ5fG9v4Gwj&#10;uMUbQ5F3T7QTK5j5Afls1WqBrvLtWEd13Nv/AK4kh7Zt3ubFcXiu48Kfss1i8feWbCXL4LLQxi8e&#10;X8wtKaAiusJ3D27a2PfPfdnLCz567gmxeWwV1lJmiubv7W9A/TZMPip5KWT+a9SqqQWB1d9kYe1i&#10;zPcsd5lsnjb1ib6+uFN84ymNk7eWONbO1vo4xbNJyeRIxRTtTT5aW0sY7K77Utbu07JzCZM4W4zU&#10;cGQv7rtfs64WIXq4qPJRIt+rKXNCQQBTQI2NB/Rok9ToUG37fj+GqdPHp/aNb/H/AO8P4f2f+Sh1&#10;0/if7dZbNSUEeHxWRy0hJoAmNsp71+u30wa7y7hkuDIMnn8tewysacku7+5uAz7eakclKapQUDsQ&#10;DTqOjEmoIFdvH92jKXBKUrUbkk7A9DSnzpplO23iAABUV336D9un8tKMVNd6r1B6DamntpGruxQs&#10;WBBO5qNvKdPIQ1SRx+AXoQCDsNekHCqFLOT9LfLj1brQDffSZCJSiMyM4apj5gggHlXhyHXXtP3f&#10;npre2sMje3mOuL5h6kFvdSxcLEzMqkKYpZfq8AdEw3Edw70m9aNleJ45vOJIpVqrowPXXSh5eB2O&#10;9GNa0pX4eB1TYgdKCtPlWtTvphFFykeNjuwB5VpzKCg4HQ4CIBt6DccvGort+HTQSRWLAmoTyhgW&#10;JINAaqQflrjIwAWgCivVvBanfiOui441UUXkwFAR9VDTxrUafifI7E8m/mX4gbDbTI9WoS21VowC&#10;/DfofjocTU7+VqjiAN+PWrN4DTGpG3lFKdQPj5QBvUjQj2PI02NCamo8wOlRjQDcfClT5qAkEbfP&#10;QQ1JUkkK1Dy8AAARt1+Gq168hvsa7nwqKA/u0pP0no3Wg6E7Fj+OjyDKrEcQTU8PqrSg/br6gCR9&#10;VdvKSf7xqD4ildRsigMrFQCeRZGqzbAEGjfu0CeIYMQOBoTUbsNqKtdiNCnLkRSq7AqN2FKCrfPw&#10;0hUnbopP7ACdt/ltobHY+bw228PxOitDUrXfb8KUqABrmxoS1WNRVegHlP4H8NAVLVoAx6Up4gf1&#10;6ap2pT8Phv4DbTVIP81fh8t69f2afgxUFdwG/o31LKHoq/3idgD1OponlV5TAyoSGaMDidjx8R/V&#10;q0tDIv2uIQNcxhuSxuzVJk5BTyYdRQjSrbM0c7UEUipxI8pDUFKE1220O4c2JZLaRuVrBLK3plOv&#10;LgoYKW/DUXb+MIGQvBDGArV4Rny+m1NxVfHUcs8ckM8dmokEe/JjGSwSm677k11mc1dL6iwvLDZB&#10;hyZQfLzVqn02DHoeupGJKG1vmgDKSxQhhRwu3NhLQ9diNe0uffInK53s7BR9kd2lGBuIsj22iWsT&#10;TK9XVnx5hO/Xw13Vh+yeyL3I9xYs2FrjMtmbyxs+1r37qZH++xU8im4yUsVnyFxGQipLQDX6vkO6&#10;crhcVd3OBx1zfY7N47H4iOxy1xJbYu3soXu1mGWzWTR8fKGqkTxErQ76weRwdzbY3H2GLyGHya9w&#10;56LJd7ZjDwY6LKXU2cx9spaKHGZpHkW4gYCUeUsy7aN/7edzT9o9i53tqD7/AClrk7BLSPEG7a6k&#10;7ptrS8s7pbW+y96ZLcOpEiKAVI1kBkbGLFG1ue3cTPFfO93k+4MGmUGFtJrXO2tpmr+5muY1E787&#10;WDhWnqMN9e6ltNmLqxyvcK22Gxlz3Dj8Tne1fWt8kJVR0gmkvpb0WNnJEYSsfp+oremrGp7syNl3&#10;FdS9z9tDt247U73zVrmMNiLK9aBsVeLirWzu0yVknb6hrJVUqZQOThuusKv6BmsTmu/MBjsDAvbq&#10;SXl/nL+C6kg7c7weQxT46XtrNQI0d6kgF5EOJjIZnJ7ev+7cpiMRkU9vo833hdYMzL3HYYi8lmkk&#10;nxF5kje2eTiy+TYtwdDf2r1YOEoNZnuW7usl3HgcDhTd+22Kiz2Pz2Wyl9bYBu52humzcE8eIuZL&#10;ezk9RtgK0Xz8SMD3PaDufs/uLE30uShyvb9/ZYLs7O3t3i+Eth3Nc5FTmLyC5MrCa5uWltoP+5VQ&#10;ddtZHuDJCzsO1r2SS5xk4vcn2tkJortpBYfpthKUyuOM8nJL2XmjPQ8R4Tm/OJgkWZ17Jmuu38Rb&#10;4jt2wmAWbH4S5hslRb+fiD9zeepKCPqrrO9t4fN5rH38mZvMj3JnL+9Sb9cyKWb29uIIEi9G6uEi&#10;8tvt5GoVod9YnuS1u4+1u6bLtqOKG5ubMW8txLJdz30t5xuo3ZJb+6UzQVBZACr7UGrsT5juRrW7&#10;mt7mz7nullusumZiV89J3jire4xkkeMtysciTW8Cx28tqSXRia66/wBGqGtNug/DVBWg+R/t1U1/&#10;d/x1tXXx1018NHcdP7Nda/hrof8Ap+zW9f8Ap+zXvB3EkqxTWfZOVggJJ802RVMcIx8S6XTbauJp&#10;HLGSVyaDoQxAqD0Sux04XcJVtuNOKgV/Go6j46eF15opKqDtWoqA1Kmg/jokkgLUUO9RWlPxoeun&#10;dWOwAUHck9D0O+2vWBb1ovLQ78lWleX/AC0/boivElS4qQxJHQeOx1LQedGI3bZGB5Gvj1O2srJG&#10;fVntLZpoVoOTSRAuKdCakU12v29AjLcYjKT311cIgk+3jgKoy08GkfVhjLoSs8UUdszCQuPTRAqK&#10;lSVBoukZ5GROLAkVpXau3jU9fmNRCgZ5FeNI1O+//eN/dQDeuqyCtB5iRyqDsaVFSKDb4aSTjxpV&#10;SEBBFN1NdhU/0a5ISADXixG43AqfjoHaOu3KQ18pO4pt5aePjplLeXdQzEkGlHO3UVr00wPmKnp4&#10;lSRUDrSnWmnAFSKGtaKtB0ofGp6/DQA3K/tPmNCP2jQC1ApsKk0oSKV6ULeGlJ+sCtAQNq0+Na63&#10;YUoRQmnJdt9/pKjSsKBjVgehIJ/jto0IKiiilRRupFBvQ12/HVYwyliQWBHIKeoofj8NbFmWp4VO&#10;+9Oh+PlpTXEKqxhj1UMasOrN89LRSR9KDp4kNQfVQ6cswJADtXYLXp4dRqnKlPgSKbgmg8ak+Hw1&#10;SgDUo1QPMepJHxOjyopWu9fqFK9d612/drjuAvSnjv8AHTUoT4161FafLp/TolaA/jvT408dOTJQ&#10;V8CN/wAR8NNWWlAf5v8ApWun4kkggdaCtKn8fx1JGJQhIJAHWlD133H46YyvL6x5pIVYCSIbD1OP&#10;88cvT5azrR3Rluri5P5yEACAqCke3gT4nx1Abpy1vFIjgSGoMZapb4BTSlPEaQwKiLDCgUGiq5A+&#10;hBsCABXQzF9AZS0pEMLKAoVGQBmU+WgA66fFwh/WvedvFwejRser0NDQL0+Olml4h5F9ST1F4lW+&#10;t2lpSnUE6vr5gXC5pmVRRS6rNUIr1AVGpyBO+u9PazF5KPG23eeRwOUxbXSM1vYzQTpZ5mRpot1M&#10;1jOHI/8AxVfDUGc7WaPP3s181pdcLS+t3yWKgpCe4biVfJa4e+UN6iKqh3AetdYDunuC7tYLCxk7&#10;V7LyGAzEt3/pPty0jyc1xje6bkwQtc3txBfeeGWXiFkYtU10FuWt55rbCx2uUyOGSF8vmbAJLbNg&#10;e05gv+Wwz27hzFRjIr0J1kMHg4rjtnE9o4/tgDt7uI+hnYLK4yF7cHCZ1Wic2vnpJHEpYMrB/wCY&#10;gX3uTkMdjawXWOnwORvMYVu1jmMdwl9j4bWWCO6wuKAa3Zqsy3AqRq07ntMR3R3RaZ7uODA9v59L&#10;iw9SSC8yLZS8yHqLcw/oOVsGgih9QpI6xPUk+oad5WX3tznUj7i7b7s7jm7UeLKXV529j78nuW4w&#10;OJgM9pd3lm4IniXdgCSPHXb3cPt3jMD2d2FB3JLmcVl+8Wgtby8wqi7nxWQyEvCW+wd1cMQtrap5&#10;Ebntrt6645DMdlR4KSbK9w4S/wDUt+7M0UEeTs8Jir2NmLY+YGCR4/r414iusF3xlexcr3J2x3Je&#10;/rGGyFgIE7JyOFkhgsLrFZ21syt1Zdz2aRRwLESqHm79RQ5Tv277xz11Z3GBxuKwfbuQ/wDFLa2x&#10;eHsayRenG8Iu/s1BhWEpWVl8xNNXdj2f3suAGZNquCh+xP2vbljcxm5yN7PbSCVreW7ikWL02PCO&#10;prTqMZ2Rd32NksLPEyQxmCzmB7uyFiwkuoxCV/Pv7mSOqtEfQAB82sX3DgL3E+vmnmHc+Bk9AW+A&#10;xfoZm1/U4EH+Wsbywnso5SULTeUgCp1ncdHbXecms89brNl8zazDFSx46yZ7xLK6VEPpXkUZ9VAK&#10;SH4am7nuu987cYFc6kOKuEgv47ywxfAG8ws1uR9pPZzsxslnDc1tX4UpvretfkAR+w131Vmp+LAf&#10;vHE06aqJUFfAuK/0DVFHqD+8si0r8N18Nf4Z/wDzi/8A4OvOCnwrIN/3IdeUk/Gh5f8A0Ipr6WP/&#10;AKNdbBgSP5l28PhvrrX/AKqmuv8AvB+I/wCA1XzGm9Kdfl11l8Ykv2933Z3JiMRErVAntoY7u9uY&#10;+pFOUMfXbTyqp9VncspNaAkuxqBU1O3w31OzbmgPBWDMV2VjRqhKfx1J5gAXYKRyDUr1CihqP6dO&#10;wkZuKg79QB9Q36nkNzqpNQdwtCakj6jvtX5HTNy+rka9R/dp1pUU8dFgBSoQ02I2/caV+W+jkYAw&#10;9Pa5iXclaf4iiv1gn9upVkYKk8boa8fMJEbjy5FgTyNa676umCm+tszcWXnIK/btMZVaIjcMa702&#10;I1bMAqKaM3BdiabnoetdOzUDpvEharSNXiqqooGLnc/CtdNPdUaRzWQ8acUH0xRjoAv8fHQdhxBB&#10;oxqKbFSCu/HcdNEcuVSdqiqj+WngdvlqrAcV4gbDwFCP2t8tbcT4b8tq9Oh+Gt2IUAnkByC9aL9V&#10;Bv8ALTBVWpBoxWrCv7aa5E1qK1NQCACOiitNtbsa8RtuAaGpA6EAfx19Q3NQoBJ613J/un+nQcMO&#10;lCpFf3H4/PQBowFSik7GoBqGqd6np8dHmSagpUivE12IAIANdelWiEL4UqFBoa1FVYfHx0dq8CRu&#10;Pj4beUgaHUnlxby0rtXYgAA/v0wTioRh6hYjjRvCm37/AI6DxhPAIWNfLvy3U7EeG2i5ALUFQR40&#10;8SDX56G5NRSlBxUHzbVpTpqhY9N6HYk79TWu2iQRsdxsBSu3jU62JK1r1HhvTfoBpuVOhJB6eG4+&#10;LbeOiVIFKeBBH9O+iFbqT8R069a/DppwW2ZDU1oFJPX9379SUNQOoBI/cd9zozzLQMGKh6DlsSD8&#10;N/DUV9Evpxhz6kYAkFzHJUMOLjjsaH8QPjq+aryI97xYOOP5fLw3bYVoQBqB1ES0CFhRKk1APGoN&#10;UVdyDqCAMZIRIPywH4mIGh8qnZqb13roySKFbigBIFVQA0BJFd2bw31I5eZ7W3uCq9SgPKlTWpIq&#10;KA7HV7LcSRxpHjpRHJKvqSG59Fyvl3qXJ2+Hx0t3LIFa8lknXieRqrlmeRuIoa/y7kDXY/cM11cf&#10;p1nfWP6t9u5h54zIRy428kaoYv8Abpdeo3iRHtvq1urmyY4n0bOOxsxb38eYzHaSD03xGfxrWzS4&#10;e0eNuSMSGYkHptpOy/b/ABPdUrZzuqwS57Sjxt9kru4y2OmmyKYbMd2PeWiphIxdQSJD6BKptWlN&#10;Xn6jk8Vfd4Rzy3gyQvlTt7A4+SjJJZRw26XN5GY6Rr6Uijy9NdxN3Vj7zJ9/Z3vbtC3wGRMVjOM+&#10;8GQbGi1Bmkjv57WW/wApZDlMSVR2UEUFP0fJrN23cYa8fHpcZyS4usX21mruxlu3gwlv91JYiKbI&#10;uyypMJ4vVpRQdWa4ruhMLY3eJ7ePbH6N2deQej3jLbvj8pZ5q3m+5TI/d3MP3Mt3b+ishkVVChKa&#10;7TwUfclj2Rmoocylr3FZYRJsgzdwWzRZo4S1SGOVLwurBDdmeNa7qTq/9tO0s1m7nuaHGTQ2mdv8&#10;m+MkGRx0Ut1zvMfdI2Mt7g2tsgiEkTBrmfyALVdFMxN3j3123grjN4XtjNQxXlzDhe4cnO17b2dg&#10;1on6dfZyC5dxdBLYxrIpJVQQNdiZXNx5K7y93bW193G/cN7k+2rKxjvslJcjNDtqG/torhp8ZGrr&#10;IpQrNGaoVagweMx0uPluo7trrE2+FxMuTP3D3L2mJnT7mX7hoUWQ3FyrXHmHIgU2EGQF1ZfcXUCx&#10;ZK9Ng2JsL25srhlmnks3ylxdT22RaXmqIyqbRCCDudXH+lbTFY3P9u9wYTI2+EyGUVbq6to7iJ7r&#10;IdnKs9tHbduSxcjJaSOwbrXbWWs7XKoueuIL+WfL3Wail+1kbNSwricde2MFtcSJ9jfylLaVijuF&#10;BkC11k7HE93wZfLdu3+YyN/HnLDLxwZTL4yCMZbF4Cyx19krbNWUFtcgi6M8UaSDiy9dR9oX99no&#10;+zcjmx3LgrSIw/qE7i0n7kv7q6tJS8NI8njHjSOKRIvR8pB3JILQKKmlAaDf4eA1RWh4+B9BG6/M&#10;7nXEtbEjxaBQd9+g28dfXbr8hEKf06Je5iQg0AEKkEUBrufnra6havxtozSn79DldxJ1pxgjSv4/&#10;HREN3E5AqQ6BQBWlQR411Vp7elR9PXx1UTxf09dtepJeLxUAsoQUNfD49dLxud2oBVOhPx/br207&#10;Nnu0eFZ8vnbm2WgkkNx9vZ2LkDcKklrKK/PSNIKgcWdUKmlOgqPLX4jUqsSS7MfICFUVJWnTotP3&#10;6aVWCqoWRa0GzVoSB4nx1IzKJDQFqii7AqDXpSvgeuioXku4IJHj4D5f0aK14/MkAciKePgTqZEI&#10;ZWrx386MD4Hw30beU1BRkcMaipH8xP8ANQ6+3R1NtNVoXIBjVWJqCfirePTXdEQ+5jGTuYbu3V4X&#10;S2miC+lNcwOVVZkV1Kgio5AjUNJaxo6bOKciCOZHxoPDppQkoSCythMy8eQe6m8SBUKVjpT8dBAV&#10;arBqmgYt4rTqopriDxFTyBNdxTzL8zqlKkdeor0NSfDVA/E8t1IJ2NRQsNlOgCystK1BAanxJ8TX&#10;ampY3lQuADRCKktuoYDwKn9mqJv8jSvShNR0A0aSEgmlFI402IHx2XRdiCWPVzTx/iKa5V5UJ8pq&#10;K/s/ZocqENstBQ9NwKfAaAIqKghUJpyIrQ+FOmiXYAnfiSNgfDj1roeYsR4U+nYcaHxApT8Roqho&#10;NuQalS1NiB8KaZfUYAE+WvlqeIJFaGo315JCEZQDQ13r08fHSglqKSAnE8WZTUmnQkg6AYlga0HT&#10;5UI6MNEVqDUKegG9AD+zx1Sv0k7E9R40rSu2ifUCA/E+Aof3im+o6PUNX5EkbE0O4BP8NMqgNxXc&#10;tQAsKH8TQ6eoY7UUJ0DeI+ZOiUHEVbc9QR4b9Rp1LBmKDkBTqPj4mp8dEJStDIDtsBSqbVDEA6Fn&#10;EpiMasGLqQzg9ClRUUOrr7q4kYCNg615JGAeSkDqIyR4eOpcjO3qQQyu4klWpkPioHjyO2/TUFvC&#10;AiFkJMdSyhqmgA8BUEjx1DJJcNz9JC4K7cjRlVW6VPz0thZlvWchVPThxJBBXbzHUV9O3OWZ5JfT&#10;4cV5KKjn4ua7jw1a9o2isJL+5VAVNJT6ThjGw24ih6/jq2hCBaRonHo1aUdk8Fbl1PjqDGCY28ss&#10;JshdKxZrUSho1nVKD8wFwR4Djr2+tc7DlrftxftLL3Bzr0vbnKZewuRZWuTvrx5DkJLSF0XnbBRF&#10;x213P3Iucwcl5JjLfvn2+vbRWsbNu6e05MPP3WmXtIiqW1q3bWIpGoBJM4B8NZHM2Hcljn1yWGtM&#10;zFFaW17JP2v9/iosu2PhgeH7PI2InlaJIoWaeNdyAddqtgu0ZsHY3/b2Pns+4O5bObISW6rm7LK5&#10;rJ4Vy6217cW82HR4S/Fo2kETU4DWNXu+HGvJgGve5nxt3DPisbeR2lx+r5W0luTWPKTZNLgS8uRl&#10;ibygU1isXg+4MnE2GzPcF9hsPaPcW9xkrdsjNLbQreZOKJYZMRbMtEjLJxoa7mkHaid+vi+3L3GX&#10;ec/VbiJMl3HeZDGWiXEmMxWVjB/T5nlRo2WoUk11g5sTlsXLkc5eWt73LYXWNMPeFhFirf0LafL3&#10;hVbKfH2M6+urQsZZfSo4oddvdrdkZXtq57Rx/f3c/cPdveTX2FmsrLCZW3+77gvMBbXvO4tu5Ly4&#10;YBEVWkUGgoNd04/uK3yV1jbn7oe3GTyWKtrvHX/+SEUcc7uyXS5S6aWNQrqLeFA3HzNrE5zJYvGv&#10;d2txF3Lmezky0yXEcOGx0lg9pYR2Aa2htGnVuZZxIvqkgEgaksT2Ld29tnLXG514LzPevF2vykkg&#10;OEwt967ZK4ixuEDREunqOshLgaTuDDnt177NT2+LjsL60vMld4zHXKiK29LJEpeESlwxQkKCNS4l&#10;cPjLC3xf2ktzmziLmGe6trm1MTn9ZvI2to1Ak9TigLchQate0beZrK7nnv8AJm/kyyW+Ixz37CTI&#10;ZT1bN/vriDKxxj1rNqRMRtuddsDKYCZJbnsLIDtnI3BtiJbmO0yKZDL2PbUEjX64JMYs87NPxlNv&#10;zKjkF0GV+PIAio3oaEVBIINNFY2kkZTRqMUANK7fVsBqjeHUl+R+PWnhrYfx19LfsYjX0sKf839u&#10;lJQkKST56UBFPAapCrB/5j6gFR/6o8dUCM//AC+qD+3oNHnGYV8ZHPkXp1Ir16aKxSO5+Co5B/Dp&#10;XbS83ij4mrCZ1iJA+NeVNW+KSVJVwPb+NsITBIJozJODkWDFabob0j8TpEGzkL6lACeXxIXY6kBP&#10;GkpBXoCAOvx3B+G/jpZAKh14FlFKUH4AnbfRTrvShanIV8p67kqfHTFg3lBKgEL18GHSn8dcHUNU&#10;ct91PUitBtTRBClgWahCg0IotPn+GjIp4OG5MFJqY678i1S3Tc67Rx/edzdWHbM3eHblp3FkcWqN&#10;krPty7ycEGYe0ZxT1UtnJ32rvr/ZVnvZHtaLtr24vPbe59o4vtoUiN7Pj/t8zh8rkZo0U32TycWQ&#10;kaSRyWdq6SVgECKoXkAGoDXk/Wh21dO7czdytxdaqGSIcFA8uwpQ1HUaDEVQDaleIYbEgkdSPDVa&#10;EAciDUEAFiApBPX9+2htUCvUVO+/UDxHhrkDRhUVrTbf6qdRXx0ak+PVjWp+FDtqVSPCMmlK/wCG&#10;BuF2rQdfHTUcKAOpYDlX+XoP3HQJcGtGYGgrsSDWm+w0COICqWNPMSK70pQ7/PXk83Wh6VG9B8Rs&#10;K/HXlqKAVIPKjHwqaV0STVgpYDotaA8mNRQ76qy1c0IYmtATUhv5jt8TroAOQAIPlPU9QdjQ9Plr&#10;zbBfLWtakHZviaa5MWqKbb0IPRiAduvjqnMioACLTpWpcGnUnXD1XIJJo29amg2O4qfgd9VBbZlq&#10;aiuw67HwOtmIcGrVNBQ03NCfMW/CmiK1oAu7UpQ9DQCoOvNspbZ1k+o+A4+BrXS+dSUDbcqsKnqw&#10;rvTTqJKLIrIKU8xFCSxIJNaf1akYELxA4sDVuQ6qQK0/dq7muZl9Pg4UqCCrmhRWQ9GNNqddCRt0&#10;o1XUEO3iKqaEEnqN9PLbRGSREJWJ24xKzAhncihGxGw8Rp5mm9WenKaUgKqSUNI4wCPKAdqauE9T&#10;gJpFVyXJLjly4qdhyPHf4agtbfjFErlxGiAFnYUJ5KayU+J1ZymPlEkgJBU+Zd+vIHy7nrqKMeV2&#10;j4mlABTbwYVAHSldLNIsrRr+a0haoG/0BmO2wGpHlkRWjVmSMAlpFXfoBRQfHeurjuHIAuY3drTn&#10;VvTSvkKBgQrAHc0FNLAJfIvFy3ArzYneMMyOOO3Xx08MVGkiIk4rUcaCvICm+x+fTWV7YGIeXF3m&#10;JOSxOSu5vTxbX+SJifEkyXCpa3M2VX8pyjhnNDxG+rY9xXsvauSh7kPbnfst/dXkWLwLd52F5CBl&#10;Z47IpaXGTOAigSOH11lYk8gDq9hhsxBisVe2uP7Osry2jx9zi8lYRyWF3mcXJ9tLLLNfwEHnP5GA&#10;2QV17cxRDO33b/aWPsO3xYzyPbwNkY4Mhl+5JZcablYrODO388csTtOQ7QSAABgB20mJlaXsYTcs&#10;dO+Ku3wVnfzzrbXElk10bK/v4stDBWV940lPFA6+bVhnrh7iwuILu7VEyseKtUxtzBcP62LgxiSR&#10;5C0EtqI+Jq6Sq4oQagYbN9sdiRWvaeQgNj3BiraaxtLvG232ptLrOCCK+Z7K1ul3LuA5boNXWSwE&#10;nfXY/b3Z9jLa4qC+SC7su47zKy3Vqcmc1LJLdRok95H6UZjkDKDvvr3J7v71vnyWQw1hj7vAW2Mj&#10;tcdie4bqKyguLjOWcF3a5SC6zthcSgXkHCENCAeXhruC2tc/3BfXU8lvbXc3cL4fHRRZKaCDK5K7&#10;sEkRLOPt6MXVuh9IeoGjFDQmmebHZ2DAR3t/DLlJspjUGDuLO6ljNzZ4G9geabOE3IYvJGYglfob&#10;VzPle2YM3aYzLTyyXdu94Lu6usnfvZGG3yUNxI2NWI26W6JPCqym7AqtNznrO4s8n2p+rWNjYW12&#10;L6DH4HuedlGM7T7hCT3Esl3EGqHQemzKCSorrHW+Vtu5o+4+4yBli1xlL3PrjhFygexsLW5vsTc9&#10;uyoCHlhh5RRglnWlRkLC5xMNxO8j28F5i55BmntYJFbH3SXRm+2GNyEMb85WdGiZePFjq6zUfuHe&#10;HvdMDbWVy9xI9xZr2OPWNrDYSNMJsfdLiJpbeQK5MvMk06a3W6JQUmP28nFHGzDl9LgHxGx04iEi&#10;wsdpRDISy03JIHkp8/hqjTxrF1/NkUdd2/Mrw6/u16dxk8dCacjW5SUVbp5kagJp08NUGZxwPUec&#10;7/uOnM+WteSsFVYgWL18QfCh00Uf3FyTSpiVKUPTrvU6fjYZFNt3eSBUO/ReTdflr/LW9w8uxWOR&#10;0ofkCh6/w0Ujx0FrGd0+4DymSlCDtVNMz3UMHp/QtlEsZodtywHx0ktzf3D+YGQGQ0C1qS1DuKa7&#10;nkLs6Q5S4txJyL+qLZzDGw5dF9CNQP36Q0VuTOSu1VUCtabVNNc2BEUirICoNXFADwA6Cvx0YIij&#10;P5pQ5IDAKNwpJqCRtvtrkoqyltvFvDw/fXRLE0Ph+G1a/wAN9HwPmqR1ANDQ/On7NM/JiQBTxrTr&#10;8+NNMeIYkAGvloCKFgB1GuzfaPtW1uL/ACHcvc+Ps5I44eSWmOhuYpr++uSARFbWluhZmNBtrtO6&#10;t4TdX3sd3V2PmrO5C8nWysoFweQmJYco1dJEJp8NLHAzt67JHE1dyZACTX+YqhO+oFFFjCgmteqm&#10;h+O3Hr8dfUxWo25da+IXoNGlCoHX+jw3YjS8Rx2NSSd1O3X4aqX2VR1PE+O3/N120CGUU3O+1PjT&#10;ruNXTBqyN6RUlqADzCo8KKBpQSjuZObBhXod6AdKaCAKKqQR1qfHkfhtp2V/MVpU7CtdwP8AloNE&#10;KxAZq0Hx6Cnj066B5VXr5fE1pv4UGhGZa+n9QqKkkdD8RTXlfbcgV8PDcf16IMzBW3ZR0NKUPxrr&#10;yOxWgUsaCgHQ0+egRM3TfwPWjqR18NBndioG/E0JC+DU8T+6uiUlIAqU5bSAjfc9KV0gMpYKKMtN&#10;nYmpJp0K6FWav8xJ2av8KnamhSUhSQSx+lmP0Aj8dEmQglqEdePKuwI+e/wodcuQ3JANKNwUbAEf&#10;H5ajBaRQqkK5AJY1LeGwX+nTIsgLScmAY0LFepJ6U0FfdpFkcMzVAKkADbodjXXAsZOLs3IOKKHb&#10;wHjQ6vbi45+mWWMFTxZpC1SoNfKGA66YQq8A24pWoAPj1I31YY0NS2EYu2QdVlkPEhj13ptqGIqo&#10;SgdeYLV+AJ1bhGHNihcgENWoAR18ANx+GrZV5SqRRUDGg/vDj02Oj9yhafj6qgjzOu1Q/HbiNCxh&#10;U/bJLxhCCoIP1FgP5a6K186ozSkijBj9XTqDX8NF4+DVRlAfcE9aKelfx8dXHEESRqyyFjQAM3EV&#10;Ubsop+zWHWHI2+OWe/TB5W4kx1vfXlxjMpvDb46O8ZbG2ujep5ZnI9MGoNddx4LtdO5hY2vZ1v3D&#10;AkuYglu+3u/OxIM1eQ/aRWnK1z0V+93s9wWW3J41qBqwy2eyOThuO6Uhg7i/LiyF6XnmKWWItLa9&#10;H30vdFzGPXl+2HBIzoZg42/FraqbDIHCZMA3WOeImCzlyNJz6t1ayRteEJ6kFCiHly1273Xje9G7&#10;Usrjvyw7dxfbvdedi/06mevrDhk+7cXj1kN48VveMY4YXUJyIYgHX/ya9u23Z3dme7fvZrW+OcvL&#10;jCZPKSLCJbqOPL3qcLvJQXnqOjg+lR1UHynWYwl921eHK5kwOZsivo3VlYSQJ6Flc5C2dYcxaG5q&#10;I5IapVaHfXZ88WR7raHtuE32Vmv8Xe2uKa5ingPaeGtrGNJrXJBmQzJGfzJY/p3rrK5TuBYMvlO6&#10;sNFlc1WCKS+yWc7hMVuuMsbFyT23awq3K4hbhc+nTamspZyva28OAyH2bdv2f3F7YYi1trDHxJaR&#10;QZBkny+Xys7+mUh5gBgeinWJsUaPt8Y2xt4bzAXsU9lJ27mLm3nka0trQhhZX0VwiySl/Ky7LvqO&#10;2EmHzGPiFv2w/c+K9CxTPZ/Oy2n3djmFtiy3DW7WchWW64NG7K0fnA12n3XmO9cFYY/utH/QbJLq&#10;DIriYLOb7WWwucZxcZTJvMwIu3rKi13prs5MNct3F3vYYSOz7k7i7I7syOUu3vXORkvMRjZmiOKw&#10;+Ke2vUW8t42YsiuvWmrCCztJLTDWOPtZJb0sbHALJK0kuFwAS3JmysWPk5vd8j6jv9OrE2+ZgOJm&#10;vJMhf54Y7JLbCdbC6eDDtAR9zJa+oqMEAoEP46L3GcyaKST6aS+jGQTUbLXip+G9Bpo481dQwOCG&#10;X1TJzUg187KCK6KPeXjIWZikt5JJASxq3EdfMevz16Bt1EYPIuyuCWbqd2BI266E0giESsE4qvJj&#10;41PJhqKUTRo0nmQAcdtq8wC3m+GnFgol4KnqFIg9BU8epGi0+MS5RR5RKgh4kCnNSvLm1NtARKlr&#10;ItWKzKEiUCleMh6tQ7Dx0IDdWsw8tVM0YkBU1/L67Dx0FmglYH6mi9OQAUp4SD4avb2JpY0htbma&#10;QT+QARwux3BYeGsvc3LGaRr25V5PpJMblFdh9QYqtNLJxZIkZUDcujNQqSR5ylOvhXSMnH1FAopN&#10;andm4NxBFSeldGq0YVDChrt1X6gNB1pQrU9P5VoCQKUO2uQFFPTpRh1qAQK1O3jo8mYMW5Hf+UDY&#10;Vr1H4aZhQKqU23qSNwSSByPwGnjUcfTievLzMVPiGcHcb9Ne/wB7h3ljav3dgc5gu3cbl3RZLuww&#10;+Sx893dQWoc0tzcyxDmVoWG3TXut2bLcNO+f7IztvZpJ6QH30FjNd2dAW6m6t0pSp1a2V/Ei3WPE&#10;1lcx7kw3lrO9nK1G3LAxE6UM1Onzqag9ANvD8NLuSxoGNBQfAAfHQfYjfynbkAfq6V4mtBoOAATW&#10;ijdVFdh0LGo0QaDaoFOvyHgK08dEgkKQeQO1dtjWnUDbRqwVXgVwK+WnJlYkkCpU+A07l+RKqagH&#10;izj4GvXjonkR4bA126bipr8um2vTd6GnJUIIbf5CnmI8NBg4Z2CstSFanSpAHIMNVrX4rsGNfHag&#10;2/DXKpNXPTzAkncsBTb+OhUip6hagfLqKf0akGzDwJ+rwJqooTojyAEnerV+VBXzCugNuRADsSKA&#10;EAeUDptv1HXXEkjc0LUappXeu5H7dtFSd+Ck02Ub0puQCCD+OqVIFajjsNhQk1Nafs0xJJBAK8SA&#10;Nug4nRrIWDEEKRsKb0Pht89AFhsQabBTUAUJBI8PHVS30nyqKkMRs1OoFNGpqKEqqUBqR/KCfnv+&#10;GipYh0aoQANVn8OQHKgHzpXSkiixq6sC31ClQvUcQSPx1J524FmWg8OROwAr0+PXSLO31nkqLXoP&#10;Km394Hc11wjhaSQg0QLyLEVog4sGJoOm2rvlG0bi5NoIXV1aEwkxKrI1WUA+HXUXOQmSILG8iLut&#10;VDcF8VA8SNRyJR4UA5FgGI5fM1Z/p2+A1HdPwa49MhVSh85Hm8jbgD9mkiDsqr5gqSFQKsBx4ivx&#10;Ffx1Hc+mGJYeYElgPHcAb18TqU7+Y8fmpahJFCVoDseunKqqV32+mrdG40qKnx1fqQTGnGKQlWIJ&#10;kNSy7CtP5fAnXd1YZiIMU/D0Z1sbr1gY2h+2u281tK/HZwwK6zFj3Bg7jOZFsLlcjJkuF0pw3bOW&#10;+zjPb+PyNxcQjLyXlyJWuJmCyDlVA6mus/3NP2mlpY3/AHVj8QL1xFJjMDh8NiYrbEQ9vx273K2W&#10;WOJc+vkVDSSy9V8ddxZOyzk3Z/Yf/wAomY7bwndd/GbXtS1MDsbmbJXU4/U5o7TGGNriaG2mHrMa&#10;V1H3zkM7gu5MPB3la4jttr77fLXGUx8UK5K47nsMc08S2GMMig288hSZo92jU7a7dyPYHbVtJLMf&#10;te5mu5bTMWd9k79VS+7lskLx3ljCl3kkSR34W6KgKOx5Ad9dtYvD9vdy5LC4eTL3ncUQyXdkN6+J&#10;Coe2sXfWrmzxeNt5bhnkMcjz+uCEjamsR2hZPmbvuHvHNYrI95d4YTIWy/6RtLPHAw42aPuvF3F5&#10;eYq5sbqNLa/tovUtJI5kKknVzgOxbqC5vrn7qXuB7Kaaa2gvcXKs7XPckt9LZ39/esiF5byFIx6d&#10;AqHpqLJ4e/8A9Y99391cv2la9rWN1lobvHtNYwTW+BvLW2jvYbmwWFpXnubcCMx8RIa79y4vMrn8&#10;LlstAudS9vYJcpkMzco0kH391fTwIH/zsnp+hRWkRgAa7aOY92PbWHt7uJb3HjF43DRW+Gs8/k8Z&#10;a3El3nsx21lEyFvcvj5ZEM7kKY3YMoJprE9uYu57mzD21hNkcdgLG0huY8c+SnmfInGRyY5sM9xb&#10;QHmEuIShXwrSmO7Y7Vvpovcbtm3fCYnuSQZlu34Y7nGNkr+Wbtm6iyGNu+5xByjkeG3g4SKQrCgO&#10;l7Zyd9BYzZqxxd523n4buK4xcGWt45fvcwbFmS9jgyUz0QmI0NdhTVng48fP/qe9tJln7qm7imD/&#10;AOqYJJMEs1nYCEwnHC4CM7lg3oknjXbUs65Cymt1ZmFb2FTwrtxUkFgRr7d/Q9OMlFYTISR/eI8O&#10;uiJruSBowrR8ImnjJPmpyWqjfrr1J5ICFAijeOkdYk+nlGdwwrvr05ZyA45HiCQDSgrTbamuNtkA&#10;gUjiHPWu+5NKaBS8T8ziHZKdEqRuag7nQRpJJ+JLUHkHSgPI0BHy00Ntb20y8gxjkQMVArVjx821&#10;dT/bW9qPtzWZoOaSIR/cLMK16GnhqRC8iGH62blyWmxoOW/XXc91cGSRWxF1aq9KcXuIjCrcq7Hk&#10;2ridm9RriSa5ZyQWb1J2Lc/2nbRUqPTJUhifIoXxAJoznwGuAojCoUN9Lcdq9duR3qdSTKKAncj4&#10;V3bYbbjXAGvJalv7orQrXxLU0CtQI1Yqh6DxLfOoOmUAAbbj+b/lRRsKfHx0GNKhWdULGrMo8KGh&#10;oPjq4dVACREszNw8vUsCdioU76m76Fre21/7tdy33ckkqo8bS4jHl8fhyVoCFeLmR8dcbq6mkj3D&#10;RyNIxZGHGReIqaMux17ldvSo0MMXdF9dWKSgoGtb6U3cbKDT8tvWPH8NABQ0pNFSvGgJLdfFwCNR&#10;w8WBLcmIfkVo1aGu9fj8tIo86UCsAf5aVUD8a6JANQRWtd69Ovy8dMKqoB3qem58fj0ppv7tCK8v&#10;qFNyB8NW0rrI1OcZANVbxUE9AxNdDg1Sak+FBXetOlBsNPQKGavLfkU4saUA2UHQqGY86c2J2J8Q&#10;SdjTx0SlDxAVywqNq1RaGvKg8NeRmIJ3O2wP8gNakaLs9Y+Rqw2C1HHYfEbV+Oh1cH+YGjUI6KPH&#10;fQ5pSlRQk08u25G9WG50pLAV3oNzT8TTc/LSsHYK3Hl0IavlK1+H9Gv4cq1pXatOg20W3PEbio6U&#10;Kmo6gA1/brk1aigFTuK/8o3J+ej6rsF6gctw3UE/KmjxfygbOCCpBNeJqep0P5wGAZq8dztUV8AD&#10;+8aFHBANQyHiKU6gkbkDRZiWqvNSeWyGtBT+8CdvjpyvFmJ3ZtuII3+JIHX5HQijljpKChYVrUGg&#10;bbxDePhvpUduZ5EULVJP94nxHiRoqzcylEHA/SVXiAoPUsTv4az3dNtiYbzDdmLYPmTfIwt3kys7&#10;WENrbiP8y5v4+QkjiWrNqewx+Fy3blre9v8Ab+VuMRm4wt9DkBZpZXVyVp5Yr+a2adAdxz30hLqU&#10;5AMNzV2Xqx6UA601AzIqx8VCiIUc1XiG4/3a6UIWCEcgWpUgHox8TqBSCzlxM7bDiaigYn+Xxp10&#10;4LE8RyckAIpI+hD1OuKtzESnjEla8nNQWHSh/q083AIZB5hxPJaGlDStCDrNZW6LSRK8EfAqAqca&#10;lWjagLzHmNvADVpgIruzscj3PfQ29rNkFN5HDZ2X+dvr+4s4w0s9vbwRAFaUYtQ7axlreN27dN3n&#10;FLjMacfjYYbl4MWk0NxdQ29mF+1y9q1m4RDRI4wFpXV5a33dD909rI9tJDhcXby2Edjxx4tTI0t6&#10;x9aZZgVWu7sDTXZkfc/PuH2s7Z7iyXuBfW36n6mYyWLlnmkg7fjtIz+n2yXGQYm4eUVaJAPHXc+R&#10;ycGXtMvc9y9w2fb1h2rh7dcC2MFhGtquRxaKl5aWtvYTIHnFIyd121kcT7e2/an2ne9hj8ZYd796&#10;4abKL2sltdW/6rju0MdcJKjXDzQu33D8o+UYGsZmz7lQ3fZPac2W7pysvbeTxuIve8ckiMmMxGcx&#10;uFjgEeRyWRZpUeQBLX6ZNWuLv1sMn3JipLr7nEXN1dXfeVn2hJFc5IYu3uS4s6T3FxIY68nLxGmz&#10;rpMz2dhLqG1s1g7MymQ7Usba8v8AJWdrlHuUs8lNIiW36qRJ6ctFLvENzx12j3PiO0u+Mek1pe5r&#10;DYpcXj3yl3f4+1njuMU1jin+8tsBeOWe4bZfKrEat8Q9har3RO/q5zN9mYzIzQ2lqLRZ2wvHISfb&#10;xpgnYTXVyu0bqB1OsJ3L393bcyYLN9jXWYt8rbWzXN6s2OYwxXWakyVwUsx3PkTCzLGBvGFP1a/1&#10;N2hm85l7mwv7PLme2vTb3WRusfdPcqFjt3/yNpfWo9F4iNwKeOstnzku1f8AX+StLru+/u7XMW1q&#10;e34ctwhscR2WLyEWfdOft8XfSi99Gv6fNGRL9J13HcY/H3Gf9tvbcXHbMHuHnILe3ur6wxayT2Iu&#10;J5ytr9/eXcskboo5KKH4ayuKubtmngz8PcGMj9UsI7q47vsclddv/cA8YrX9Kt2HqHyksV665yXV&#10;1GsK+ZUkBWRVoSQiE0B8BpZprvIxlxyACGlQeIADANSo8RoSRX+TSXk31hfT2NFooNeg0XtcszOB&#10;QI6OlQPi3EJU1+NdSQPlhG/M7BBJtQCvIVoajpXTvc5KaVWNY5E4pwA6ghdzyrqGCGe5CcmBuOYF&#10;AQKEknw16K9wmNWFQWlpvXp8Nuuonl7peqSLJ6cdwycqVoGYGhj33Fd9XYF24NVAa2vnht5FruZq&#10;EPyI6U8dKqWsNxIxPKVr66kYGleXnHBv2nWbD2ksF5dvHDFKk7NGvpA3DgAHc8EPXVwhLllSNmIq&#10;35bKCONVUcqncaUIaIAjUNAGatK1FBt4Cm2iQV3NCOVeNPkVUcDpZFA404soAAPzp1p8v46LKR6Z&#10;+hjTkFJGzbECh1ICaijKaDZgNzU8dtEDqCaAMBTxrvtUD564t5QaBRRWNCKkq1C3Jv4HVp23aswk&#10;yd/bYtj5SAMhOluXZiQAsfqV22217ddgYj1P03tvtPD4iOWKJY45WtYIYZpBBIEmCm8lYcuPFq1B&#10;I30b7GvatDGJWn5QxzOBGQr+WMMwKN1+Ou3+6EjKDuztO0mumSMIr3VlKIA6geLowrXXrRux4/TG&#10;dh4kdTyJ/ho83ZZF6PHQEkkclYGpUDUZa4VWCgAdKEAA1ptX9uipcKKq3l4sfiSKjaoGt+Xpg7jp&#10;WvQE/MaYAhQpCgrvwT8DsdcA5fh+ZGo8ikIBzZhtQmux0VXYN9TBhsRvt8RrizkudyBSh/mrtUEC&#10;v46YB1ReWwQkMzf3idq1+GmTlWg8oUeYf3mrU7itB46NCwU+evIkV8VAFK7a8xJIQdCApatRyFDS&#10;lT4+OuTA8OFGcNRQa7kVJ5aoH5AVFShB2NK0qTxU+NNUeUlVBqCASCa0FfCvhokclHlPE9TUE02B&#10;2B1QFm4ncgcSDWtK8QCQdPxZi7UrIRRRUGoIO37OldfUxc1qT4U68GB2qPhogVUMa8WYsxPQda77&#10;n8dJXdlqV8w8tB1ZKUav7dAiRACR5QFPmrU0HmP1H5V0xapoKjzU3I34itRU6MThuTr5mJPFiK0Q&#10;PueVQa/w1xBeFdy3HcsCfKtCo6/v1IpJAQlVTjTjzIINQTQfPoDr1GWhUMwAps1aA9KkH8dSM/Ig&#10;vSqhiTUgKiijHkWoRTwpqXJ217a5WzxkFlnJMjcsLWwPdscT3MmLy+PWef7ywx6oEFzIqhX2oOms&#10;/wB3vG8Li3sLN0dvURnheZpPtGp5rEs9YvgukCDiOSnoeRAHhtUU/foSc2DABoyCOXI+biakHyn4&#10;UBrpEkUu4HMuoARCPAkH6j+7QnABbjXzH6CABxoSACaaMMDPyc8GQUf1CBuWBNCT8QKaeefmGkKp&#10;IR1CkkBHBoBTw8Rr0cNYyyxBl9a+nVYcfbRqRzknuZSE4oOvGpPgNNjb/MWWdzFzLPP6ViTx+7jj&#10;+gEgusfLZWag26azffdzeWmOnsYI8ThcZO13JZXNndz+peY+OWK2njshcW4CyztxVF3LAa7f74wt&#10;pkO25Mf3d+qXGKgVb6xx7ZWSW7+3e7DC1zlne2QuZbeXnGqxoDViRXvHE9j2OQkz+WztjLDlIcnc&#10;T3NwtiizXUcKsI4/VlgqwVdleo1ju8O18Zd5fuTtSwGUEl9cR2+LzeYyFxJby2OWtc29pjnx1lLV&#10;eEsM58mxHhie0u5sv2lJlsJkIM5JlezJ7O0tJv8AUlpDcZjtHPWeGnuf1W2x8aLbwH8qGMLx8vTT&#10;93WXd3cMmOt8xnD2x7cpk0bJTpZX9w89inA3EHZuG/zyzw829eYSkOFAB13v2v33e5jvvFWU+c7k&#10;tbW3J7dkwmNsrz7ibtu6kweMyt7PCmXYj1GpFMdy6kkDt7vN/bDuCDEdzY/HZe1zt2LbJ2nbMv3A&#10;bG/oltG1qktvE1r6d61xIzj1EIUCurTvHAZHK5nvC9tbe2sxbY617gwst1jJXt7zubC43ja2seQv&#10;EmEc8cvmWNARXVrcWnca4fvrKXXcMl3k7SO5kkxcd9atAOJt57l8Zl7heAWCNCgWVtqjXcuOzeVy&#10;2Ez/AHFatf2L5WE3t9nsRfY+OPOy4bKyRxzWiZF0Cyxsoc08NYod25AXOKxs9vaJcW2SyzXy4COQ&#10;8MFDYx206PkOS80UoRI4CrViBqPvPA2EUuZwPd8lxjuzb/uH7vu5bWOMT2Dd0Yu2hOGnxs0EgJtj&#10;OLhGKh0UgjVlgLXD3Vs/Z3dfcE+cy4sbbORe2vaubuIna6tLTGwNLLdY/M5j1bkhpE9NhHuwI1D7&#10;dZa/sO3+0spjVvbG0tcXa4LCyx40pLed3Z2OGdHkuMgg5KhBl5NQrXWaSaaOPEt3vayWmddJQJ8G&#10;metLGe9ityn3TwRu9DRKgb9N9FbOZLRYXI9Ut55OJpwIJPnPw1HJNIIy4rSReDbbV47bmldEm7jV&#10;aVoTQKKdSPn101u+RUJEPVlZHHpAP4M3UHy6HBByC0DxSchMd6yV67nb9mpBbcyB/fU77bBR8Kaa&#10;OOT0lr+cjGjsNwoj+deumCOXRqEJM5HFj/OCD+zUdrcIrHmr8opWZ6janyXfTwxW54SDkC7Hog5E&#10;/spqs7ueJqYl3VtqU5dev9GrPE24aONroXjdKOiutoyknqKTauZWLAGUCNV8FRFXdv5qkaWZXWJo&#10;y4YMRydR04n4iu+plJpxYCtNyAKgj/p10AxJT59d+tK+OnjJjQU5JtsxHz61bTJyIKkrxJrxXox/&#10;Cnx0xU1FNzXwA5U+AIJ8NVqAIzyaRuqAA0PwNT1+Wu28QEuGs7F7nL309lbpNLbSY+N7q0lkdz6U&#10;cUToXJbYKp0O1kyIyE1l27h7+XuueMY0RYyBltI7eNo0jtZxfXpVISlSza7WSWa5wQyeLyCNDe3h&#10;jur28OUurR/vFk8kKzSW7CHkRyYNTprsvJWE0Utt27dZLBzKtws9ykzOkqiSlQqUWg33rpedFU1L&#10;NXkxYUAXelPhqp5RniSWKhSQPA+DEU0OD+U1IoduXI8f2/HQLu4Q1HEbryIoW23FT10QSQgYFtyT&#10;5V+mnTcjXqGgUNRUGx4t4CvXSuEYsPy3LksF8OBB/wCXpqSI8g3MmMkVNG3Ap/dKnbR6t1Gxr0Xy&#10;18T1/DTEAVU8agUJ8TuR4+Pw0Tzoqkk7deQ2UE+IAG2gaBeaqDuTWgPEA9FI8Rpj5mBHLidqGpNN&#10;twR0OqkMFCgUJqvKtV3/AL1fDRdVLBv5RsePizdKKpG4+ekAavM8iK1FB1WtKmmm5liQBXx2G5H4&#10;iu3x0OqoQdiKeNRt/LyptorSlabA9K9fnUkfx11YEj5sB8fwp8dAeYkL9XhX4mnx+egr1UqoZVQ0&#10;NHoanw215SRViW4jlxHh8qcq1/DRZSzGqsSWFAKVADdNuuiGeNua8wagnmtTQn+8AenjqZip48On&#10;LqQvlO+6iv7tMJSHcgs7VNHFfH4ioH7tFUJ57MQtATTovFt6U0+Ovs7D2/a20E+Ru74ywwXK2thC&#10;1wkNo059MX0zpxU/L4670vb33E7lvO3sNF27fYbtKxgkxdtko8hbI1xkv1NI40vE9QFZLQf4refX&#10;dBgt7uztIsgI7OzvFMdzBZpGpt1dH+keiwYDwB1BO9SSFfiBQglqCppufGulmmpTkrDy8BXitUWh&#10;qaHx+egy8FiQKSxG7S/3ST46+1tVaRxsSrjjQk0UDq523pqO9mx7Y2wSkq5TIubWCg6tGjUlmH4D&#10;SzX0v+o8jGqc4HLWtgsoq1Sg81wABXzUrq7w2AkjtiIZIba3slW1hiLCgjEaAByfA776my+QnmR7&#10;6aQul1I0kvqlqlmL7LQHbprMYSG6kyvc2daazwHaFnh8fmG7hivbGmVvkS5jkuYrq2BP5A+sdNZf&#10;tsWeV7fscZNhL3KQpk1lgy0MVlY20SW+O5AWU1pFfTiW3FPQaNkp5dXtngcVJi4LXDsZ8hY+ub6y&#10;QsLodyiC4JjN7cwMqyKqmlemu+sd3RPHDmWxmJznb933LYSenbX1xk41s8RfLZMqjIXzXMTKjKdp&#10;lrSustGcTcWneMkWJGQse1Y8Tg5kydrizFh8hBmuKNJbRRp+fZ1LM4LGp1aRXSd8XfdV3hlPfxWJ&#10;Mjl5729yttLZQ2uZhC+pZXNrJG0lyo5emwU/SNd64rvO9EtyMDfwd49gdtrMkkeKmcS43BQd3wqF&#10;kmubqdbm7APNanw0Ie2u9sDHi4wcJgfbLJ3Ld2zWV73ChtJrPAZS4drV7sRIk0sbtVSoI1m+2Jrj&#10;G9q2nauRhXO5CbHx2WbumkUhbAFnaK5hyF6p4JBR6mp21PPn5rDtTE53H3HeuAtcbay5Jsp3JhLm&#10;WK2xVzbTn7y0zGX+zlj4khactuh1hO573s+7t8vn+7IVlmjzGQzmNFlJkQLA42Vw0GIgNzIYbuGo&#10;HIcfDVji7Tt3Jw5rNXWT9DCYa2FgmenxNxafbWNt3CVaLBm6uHEX3hIELNyBqNZ+17kbtnuSW7yH&#10;6FfYtu8chbZ/EZK4tvJYxZa1AhzUNhI4SbKHyyMh1Z9m3say5Q4HH9iZDF4i1vooFuAZMbPdMuDP&#10;POXdtALWR2YsJmkS4bpqzwmGxtpkshmMDnMD3L+qWdymWwGRt5EuXtpBkKS2s3oTKKDptru/te9u&#10;Lm8yhy+K7Zw1vLRb/D2BzWOvL24tY68ZIrvg8DNWoDk6hW5vGi9BEYENSORlG5ZiaHlT46na8zGP&#10;sfSBEUd/A12Z6CgFoYuQhBp40308ce4BYcqhpONSeVE6If5R4DSxrLJIty/GRgahPk1AeNK+OnAV&#10;5DA3COXkePHZqUFOW50xmkSibLsECV61qaGtNBwwVCT5gaBgegDb1OqtFJIX2QxqXo/4oDsNKi2q&#10;tIxqpdaEj4eYddRorhTwlr6e4ARCZOh/kUb/AA1B+aZHcGTykMeFDV9jXgOpPQaxGPhmZpESNmRe&#10;J8lyDMrEgkqKxbAjfw1eEAkRMWcoSwAV6Dj8TXwOqSEJUV402KncsR0qfw2PhqR4wQpc0atGbjsO&#10;grt4aatSFJAr0JAqdx4jXpyLxbeiqTVgGoQNjXw/DSTIVKhOL8aAcgdh1851NR1KNRhyZlpWoqw3&#10;NKj5DUjhoyArDjGahlPy3LlT18Ka759yL1jDirXL4/Co9tdz2d3eKcVmZzHaSLGFuYxMVSaNCXqy&#10;gjcaucFadxpjMvJFh7m1wN/dwWGKxE2MxUkeIu7fIXPoG2GPvkBuLSRuTysDx1mMf3XlzlBm4Jlj&#10;sor63s7K4ztvb29rj1vofUS4t47XK29zcJGlC4n5UII1PkMLY5LJS47u+PH9zZ6Ob7fBYu/gsZPQ&#10;xEOMuSLxpZrhVImC0anXScwGYtxNduTKTXaqilf46UIvJVrw4D4jegP0U/jrmHdR6m6kM52amxBA&#10;36a4EMDWjAVqB48vEKNAJ0BIIFeRAHXfbqSNDjuwIArQH4inhpjIrg8xUstObDY7f3RQCuraVOam&#10;WJon5AgB4Nwy9a+XxOmYUBNSopxcVFKEinMVHXUfE7v/AIlFIEfgxBNS37dcVowB5Co41PUV33Kj&#10;QDxtzX+5Urv470G48NFzGSWrVxyoONBxYciCaD410OS0LfzlC1AN1AG9Kj+OiArh28gBB4upBJKj&#10;ejU/ZpaROQFAUeYcT4bkV38dVkBBNeXXygNtQ9a7dBrn4MTXy0UkDy1O3X4aK8eXEFtieXIVNTX+&#10;XR/L2Sv07AhiDUVBJPgQdNsWIFehIU0oqV2Jrt46CiPz0qR0+np4bKv464jcEKWNByHUEVANR4H4&#10;a2d2D1BR6sOXwAJqDT564ljSpKDfi1Tu2wp5Sada6jVASX8pYEsoboQ3E+I/f8dMXLcj5fMPPUE8&#10;RShFBXpqaRngkaJvrKsvKo+moNDx+NNd+frWKvcpOuItud/bNcJHgsLFO9zfZBJo1CSXz3KQxRxE&#10;8miZzSgOsV2U13Dju3Gy8Zmx8NuXEmayUqi0XI5ChW2x6zKiR82CVJA312f7x3GHwOE7+XGyW+Z7&#10;fw87TXefxmDY2zZa1tLOGZJXit1BlkdkHEbV1bQzsrKvCOoUAkig4s1eJdPhqJYXKUCld+Ty1UcA&#10;RSgqPAajZ5FxlkwQyzXlY1dW6mKAHmzAfHiNLNHafreV4mT77IKCIJEYUFnb7xIGHUsCfw1JM80x&#10;oC8aK5VVA/kiHIBVptsANeiaiSThWhLGtPMXc1oR/Ro3jwi6vbYNOkcktYvWYmhADgDiKbb6EdxB&#10;wdpAZGQc4pgZCrKCFIeQfGvhrtvJ2mWbt9kx+GzdnkUuXsL63vYo/spAmQt/Vu4bSUjk3pqwHU6T&#10;P4/CXSG+jtBbz425tbu1zV6kfqXWRhWRxe3Etw6tK87qA1SzU31jcZJ99hO7Zu3rHKT91R2LTw9m&#10;4FZPuVylxd4m/aDL3uUt2WIoFrVSAKjXal3eLPeW9ngrNLzuW2x2Ly1raT2WO/T2zcsFxPJk7h+4&#10;byWKXhN5oQhYUVa6ulsbaK0sJ4bLuG5zOVj9Be0r/FxpkL+0gwNu7XV9kpRKywsoZQdj01nLjHZC&#10;0mmhWaSxy2dgjtLnIRNf2Nvj7j9RbhZWdy8NrRopGBMaCgrrum8xXfdpQ3EuY9wbbtuOFbC8xK/5&#10;eC37SyFWEPdkhJVmZuDxL5QdYj24vcHIuPwN7BmIe4sNeZbEKzY53vLW9zsKRNdZPuB8WoFzcJ+U&#10;Hjah2NO6Yr6fDy2d33Ba92Wt9JfZDJ5xreysHtsbau7qomFxkByt1WrBwWYcddo3jWmZfuoYXtzI&#10;JcZS4N4gzkmU/T3s7rH2xadbqS2iuplm4iNEajGrCuO9tu3O4f0/ssLPjoMAt7i8Ijz2eUmvL+5u&#10;8pfW1y1rFHJFVFoGlaiqQde3eeyWRzeVyLPerd4jG5i6z1ivZ3Jc1cSdydy46/gxct/is5Glytmt&#10;LpC9GUBDSXIdg5LGrh4TZY6LuHFWN9j+6svlp726fI3Vs2Sv3W7tLaGUJNOqugUEEgkakxnZOTxP&#10;PGZG9Fvnh2bicJ3Jip0gwcuRPaGcVpcocZeJE63LyqXejenuNYnvl+4Jrt8vlMhLmr3NSXOZgvZ7&#10;+CK0ubm2SVEM8MZhqxStBrO3v6/b+mO48XnRl2jcYH7J7STJFI8OT9+UDRCoA6HVI7dJyDQA04kd&#10;Ad9qaV1to42P1gU4IfAAg0HT46P2U3C5AX1kDUUrQcQD4gqNVbEyTLuXuw1ELfzKBsSV8fx0qBVj&#10;8h5KoAoxJrWh67aMl0QYaryUkVbrvQ9QBpZLcRi1Yt5ZADxAA6LvSujJDcjgoLMqLQIP5nY7AKo6&#10;k6nu1uQGsl9ZyzhRHRlUK5JohbnsDSukxxtqrJbxzG4jIBP3dEkRZB5fMrUYV6aupVNrb21rDPZC&#10;ARi6m9GKB7iUyW8TeqV9JOW9NjXpqKwtpI7n7FLMRyxIEimhezimiFKsCIhNTqdSN9JlkmZ/Gqux&#10;NK/t09H5cuVNuLLtUBjuKAjbRVkbkrA+YeWp3YxsBua6b0lqxBJAP1b70rtXfRSNHRkLASmtPNXb&#10;p4HTR3gJA36MyMDSjDbckHrqcQx8lYsQ30kq+5HEbMtfhq5R0kVYvU5h0pRQpJKnqKU/brtS3x99&#10;eTRdwYq4e5x9sxjivcrkLyaaxgx8goI8hbK6NNIacagVoBruTti4yD2eZ7cwS5aeSW6/ScQM5bXU&#10;Tw2eYyKRNdXeXaPdBGWVkBJ1f94Zq1nyOdXISRWGItr7G5D77GxwwxX+RxRlMciy42Hgx5fmNyAA&#10;qKaHupgPdPE/6efuHFXt72VZS3Fxf5m7muRFkZsnCwKx39jEWLcqLxU8d9LxjLqoHFuQI8hPnNOh&#10;r11GykeU8q/M9TTqwJ6aNQKgda1IBNT+PT9+tmr41P8AEbb6pxG+533O5JO2++vpAVjxDUPl+Fep&#10;BGhG6bEEVJHmoa1Y9a/06x3oRq14lw5k22MbRkBWJqK1/fo8F5cjyq2/EAeHw+GmqQDUVKqDT4U6&#10;VI0oCIQu9aitCDRabebbXnUnzbsooRTYjoAAPHXHhvU8a1Na03/cP210Kio3JG6gNXdaeIGgS/Aq&#10;a141UEnZRXx46IajGhpQGlT4iuoyPTKsCWpXl4bb/EjRotFUE79DTcdPEaqASPEGoIAIrU+I3FNV&#10;VarQVPwJ6/MkddBlAAHU0BUilN9LxAZ+PQAD9zeP7dExxlfAqSK1INeI+BpohkI69D0PhXQduIoC&#10;rKCSSwr18AD8vhpzw3VuTEinLfykHruNSh45FIAoxJ2A2AX4ig38d9OGoimOrbUdjXxrQAjoRrJ5&#10;vKWmBfCe7OXjj7hvO4YVjhx/aeLvUsIUtnuawZJ765uZQ0cdGCjfXfdp2vhe3cV3t3D7gYrJTY29&#10;hxq9g3fbX3v2OFN60DPc4a3JX16KSzN5tT9lZXIWvu7h2zeYyWQU3UOP7ctLdLpkeHHZ9a36WnYc&#10;pnuooOSrdxF1cHbXf0WGzeKyXYDZhb3truKxlVVv7K9H3Egx9md0WNmK1OwI0seNszcTxkRi7vys&#10;8xkA8hC0KRGnw20PuGDckHLkSOZ5UoAfpCrt8NeZ+vmVWblJVvKyClaqK/s0voW83ByCjAGoB+pl&#10;rQFfnp5FlkSQhSC+3JerMPAEE6ZrBp7ploDBAxFFJqWMi0JNNiNSWOaxTzBeJicRfnRUCuzLLSiu&#10;laHrWtNez7pcXFjjJMXe4TO3mPs45b7F4tMl6t5PDHORBc3UNqxdV6jpqL2bh7V9DDZzLZFsh37n&#10;e1pe5fci5wuJWOPGXfb5lcjBWOQx9q7zGJQqepTWMuey+4cS/a8UkUcfbv6CtnfZXM26Ij2OSzlo&#10;RdfaQFQoViEEit8dZl8zm7W+y2I7UdvvbG2TH9qPdRX6WEdnDbEieU28VyItwWJUnpr3M7t7nucX&#10;jezZu2cWncMGJcXU+Fx2dvVhhzlu1waRXV+QAqKedDsNZW1u5r3G9kWWZtYsrjILCS4musbFzt8d&#10;k1uJBxW7uvTLvGoJjpU9dZyO1XJN20udusssF0YZbubtS3kPpdxzSxgNBaQXDfbiI7lhUa7qtbGf&#10;HZS3uMsbHB9o3NxJJkJnzsEtljs1A0X5tzexx5OQ28JYQ0Lc6ba7Wv8ABR4e17kzU1yvcVjkL+G+&#10;nsJrG5urefJZHFZJ2ix2ZmtzwSOImIKAR8dMbi3lyPemNsMPY4W99SwxN3Fg73Lva5VZ/QVo7uQt&#10;MoruY4Szjprs/uOPL5fuPssXa2WWsbXueB5uxsxJlprm1vs7LIn/AIj2fbXIZiw5SNUA7a7o7U7I&#10;71s4IcRFaytjsdkYDJll7ikjtRkMdjbZFi+zVmDctpCR5tq67M7fvshlMz29b4eOwwi563iwEOPv&#10;AVlvTAbHjLcLPMoXzDcHWOtM0+Y7Psu5jexdyyY+f9bt7O6WEpZ2WH5NL6b35IFR9JbfXupHNfXG&#10;RwtgqHDPexQXX6d3ibkE4b1X5TW/3NoCxEfkDnfWT7gkxV2uEv8AtCxitsBJkbX9edrP1beext5Q&#10;Ki+F9KtyxO/2gK/LUln+owWYCeotyTQoONRbsfio20tqMsHS4LTPEpPEcSQafJgK/t1YXNjHePHk&#10;mlgs7iGAvG7WcrW8vFx1IkjI67a53U8wks/LIJrr03DJ1rj67jfZv5v2a52kMd1KvnkrZ/ZyCIdQ&#10;q0HrCoJ5fHbUl+2BmTF1Ae8kg9RYiAdkNPKGpU6QQvEkcsioWe3FXX+ZUO+413H+lXMRvMNCbOL7&#10;1prexivrlhbJPdwQ75Czti/OeI1HpAnSYHNL2tl8Tk+2IsIncWMt7jE5Lue8tmjusq0WJlCpcZbF&#10;5OEr6o8y25T46thFh4oPTxltYXM+TWYWP3aOt9wsvR836vLawkHwqfNtru7LzYrJduXdtmbp1y8t&#10;jFf5MYv7VUR1s8ftdW8+Ie2QJOKFW1P3H+oxPioJHRLmPFLgFQQQWkaWz4riPsZVkNGWnm66+2jy&#10;noMWK1mhYJX6iAVDKEYHYk7jTSWd9BcFhQGNlK8VrVqlqKRrhx5JGhDNzUq5qdkKgihYk/HRaMcS&#10;SPLUEAjwCnc1/ZpIri3rJEHDxRqfMeW2wNHZj4+GpDfRSRUZiAYzIy+ADDiempXt57f0iCEj5Kjr&#10;y3RfRJqNmppfTBjaTn6i8ww40oCaDavhXWBxuCw+ct+2m9t+448/3g9xAcT20bW5hgkyeMtn/P8A&#10;1ado/Tqm1FAGl7c7ZaW8r2V3EYMl3Nj8nh7m0hs7SF4e4LzJSALJkr5x6dsoPmRtd2e6+Thlt+2O&#10;xss2Im7by2aln7ov/cCaHHZG7w+M7fyTfa2trk8czst6wrBI0bL11lYO3cCuAscv2JDfZV8gzWGL&#10;7SxeBvWyGJ7Tmyt5STu7v+/yV5W5nQmMR+UaUqyqWHOlKBlkrIFC7gNU776RgQWXl5Nx5T+/9nXX&#10;FAQCFWgffda1FN6N89UKqSTUkVoAdq1G42+f7NLxIAFV47V6ncGo/YNU3apBUkcVJ+HWvIEfhpjy&#10;UNTyihJamxpTbbUV2ZEY/dxgxLQynkCpalduI+O2iSp5VoGNAAKnxp1Gjy3UUNOrE9QKUC/1abmr&#10;AnqNiVJLdKVAFP2aWI1ILct6GlPjx2C6jJQVD/VyBLChG3jto0FQT02AG/Ugnro8R1IJPXc0PXpX&#10;VeRqPgN/4UB2+GgzEeWu1Nzsf3V2pqhBCk0JY8h+wdePx0aELSoqAN9/+b6f7NN5q138DT40poCt&#10;KVqPiDuCvhWu1NV8w6n5VPXfwOqAMeLAA0BNBud/AAaLyLVy1OQPTaoFSTUEDfUzhQNmLCm438B0&#10;B0pdOVaGpI3oNvwpqR/TAZBtxoasPjWlf4auHReVUkXj/wAzAgFepqddme1KWWJumx3YeCbtm4x9&#10;mPWxdzaSXGU7lv76ehF7f8L5Q8amgVV8a6g7zy3uHbNaT4WfuXtW7vFhtbm6gxL/AHOFsrHAi8tb&#10;u4BYMOPFoCfq30LzsXt3IYp+60mj7ty+eaztLXJ3t/5b2K07XsZbyxs/ube4qWUxPIACalRRIHt5&#10;EiEYSCJFpDDGNx6KKAEUnwrtpSLSZl8ihWjqCSxqfMalhvQnbSFY0VAwBDNyIIP1noNvHemgzQPf&#10;TyMtCsYdI1StWBFRQjw8aeOlaW0kARUlWERhECgfyllGx8egGgjG1so1JJ9aSFCEoCCq8gXBOxp0&#10;00dzmbFL5SOSRSD1QQKkEVReH4nUsB4ZKcrI9qYFiHOUpxRo5BVV87UqfHXacHtr2TkM9nMVlcld&#10;3dljre5uZ4La5gUPeXEVuAY41k2qRud9XFhe+1fflv293feWWC7r7gxfbuNh7ubAZB1t7jG4HL5R&#10;eeDwsssZW5+3pNMlfE6ixlr7Vwdvdj9tWVvDju1u2cVPYZ/uG8MIuGVLudRdXOOGQUM7vUsanUmF&#10;vvZJ8nc5zld5d4YoJZMVfXTnIIuIvoAbuT0UtwJidxKGHhq5wM/Y3eHcGFzMXPIdqW1reXNnk7Wz&#10;T7zDXtxd3IaV8jg524xA7IRQauLfM+1ffud4XkOQuL3I3MiZqt/YXzpZ4tSCRfWt76glpvw469wY&#10;sH7d923/AHn3Z2rirPHWF8HvXs7OWciHHciD6bMT6jr4tvop/wDJPnkuVysVvPmrbGSSXBxMqhr2&#10;x5BfKLaigj56y3617VZCPEW+KuMRhxcdttd5GdLaISW7AlSbeAzH8xvFdtdv3mK9rM/i8pjsjZzT&#10;X2OtnFrNb8JU+3t7RdorBrdyZD4OANT2GE9ur64tZ48feY8WNi3qHJp5rxnKjryY11mMrN7K5WeP&#10;K4tVhla4aGSDJNSl2Y6142zn1G+Cg6s5u5PaPuK+zWKV47fLYy5Vra+twCRNYCUmJrqJNjXwr46n&#10;ix/tZ3JBmMde/rmOuB9wcJBHevwllnjl/wDEXuk6mn5BPXbVjbY72b7xs7V8tLksuFvZLi4yt/dQ&#10;MVurTHVpFaeswZjTZdXVi3trcTyTXUeTjuQx4WTLPHOyHzdJlQp/6Wsy/bsFncRYWnblp3BCht7X&#10;uDuKHle/6PsrebefG50efJ3gqLaUkVGpsVdWFrad9TyZJnxPcd8LqDtdMYHubUrMONtc2UeQ4xxu&#10;GKtFxqdY+1yuVyL43Im2yH2/a9rZ2+JSbIQZS7kjimSYzNj8jLKssrqPKUanTV/27e4rBY/LWqW6&#10;YyXEme6e8t4LeD7yD88tJNKgqzMKg89tSrDaJHaXpAglLMj1jUCYMGPJSJgdhqSUups7GZWaOFy8&#10;nGKF04rECVcVO+x31bPaY5pRfQQzQRlH+8nOQneEhFT/AASsasQdtSWFnHNbX9qkEeW7ev8AL4+w&#10;ur/EiZZMpNhZ5Sv22TsrJBN+Z/ixqYxu2pe3+4u2e37OzwUVtkeyO4p0vDi7axtEdM5e28dqyGK5&#10;vreOJMnbt+ZNIY2QUB1aduZjvXHWGEwGJ/VZsral7OwiedHOKF1YZCQPfKDcC2hK1aKV1LbDVjb9&#10;g2d/3XdtfL3QZobu3xmMy+YnjRL2wzt1JL/m8WJrq7Bjjrx9JdqLtirBxBFGfuEuYrRSI1KERNG5&#10;oDM9vKhVXNeYUHTRyxBvRZ/PKic3FKAkjdtunw16dtkTjpRHtNDIyEPXZDuF3+enSyzOLySI4QW9&#10;1KFuQoqFbmtDRj8enhqJr3D3NG5L61hMl1GCp3PFDzPI6RMtB6d2jcSL2J4iOtRKJBx6nqT11I0C&#10;pDcFSFntXUFlbpzUEhhU7HrTU2VxHq3GPtgZzcWzkz26hqh5FXqtdfpeQtr7MSXJRIDZ2tzdXJJa&#10;jJwt0kl5H91dWPfPuPN3H2lle4P/AA3tr72+s7uDtmHuEMbl4e1nLXdxfXEN+lzCJEYQyyVYAU1h&#10;++O789/qHsy/HdsuVzPdf6SW747Zx9zBjMVDdYlAhxOUsfQO/FTMPMmwOsx2Z2d2rjIcDd9xma3s&#10;8bbPa5a8uG7VtsvbdwXmXvC8lzj5LrDW8UdWoAGC7E67x7c7wxF3bZi6x9tmb+2xqi6xt53JJZ3M&#10;lDbzsLeJ7bJWMJd6BKClK6ksVI/KaSEBaniYTwpUbGtOo21HM4aRWY+b+6AQoCgb030oeOUBiByC&#10;ncAU5H4j4fLSeWisSRWtTTapr0J6aYUaqjlQGj70od9iFB1Rt/5uXSp8aeHTrri/8qkbAbliRU1+&#10;WmMQR2WWI7DkFCuK7fFfD4aelPLyqSNhuBQg7bCuuLUp02ps3yI26aIPlFK0O1dvAddDiCxJ3AFT&#10;TYGoNK0/o0oJ48aNRdx1O3xrXrot/d8AB0rUjbwppjUAEghT1AIqB+Px0SgNCACSP4AfHQqSD9Qo&#10;KUO+x/Z10agMafT4gE9a9K6ZafMU+J6bDxPjrjxX40G4BPx8SPjolwNjTYV22rSvUafaoBA4/wBe&#10;gzhSOvhsX2pttSmiq1qNgD9P49Nq6kXiOHGrb9Otaj9uvTQUK7g7Dy9afOmpSd/Iar+zY7eGmieg&#10;gQOx23JArQHXtv7rWff1ri48ph7HMdu2SRfar+m3PluLBkB/zEyhGLsa8gQD01y7l7jx+Vgt47CX&#10;EvcC4eaxuLWVbi8gtvSb0orY3INUFF+WvcXJ9t39pL3V2n2vd90YKK1twnrtiIIblreGOJVB9Wys&#10;ZVNRUkjVul0qRSQwrb3UfEj0rmJvSmCht6BlNaaiyGRyQ+zkWNreKyaNZRE45H1OW1aD9mhFBZyX&#10;T18slxKx+neqovk+n9+ltselvYq/AKyRLHTyleKkCvKnUaaSyykxqhUpVkKgDzg0O9fDVGuMlJbr&#10;KzLJA0jMOPV24GvFa9PjpZcpc51y6N+bzk3LVKsGZqn4EHTMMLJObYt6jTGS5BPg5jJ4NQHcDoTX&#10;WZhvIrK6x3/ybZm4kiuvSRklkuQsLTPIKFlUUUDoNQRvjMPEBMAskUVrIw4t5eL+n1B30iBLANGo&#10;RXJjVwPADbkp/Cmksp7PDxfcAyC6EamXYtyNQtATXw66gW2lsJ3iPpK6x+ZWH1b0rQHVuZmwkrQT&#10;tKrfaK3BJQEVGKofMKH576nsm/Qkf7qN6mzANDGCDXhWg8Phq4e1bESeVI3EWPSRQ0oNCwfiFY06&#10;9TTfSWIONtZZC80N5JZR26Wquvn5FQeQkTah200VtkLL1PuPSezNstbmXg5+5hbjyEe1KDbfV/Ib&#10;m3sLm1lVREI/TYoT5yoIAFQN9KkEYuJ1tfLPEisaBaudh/MtQdWM0FyVd7uJBAUVBy9RaKtVohrq&#10;+jlkyaNLkMn9/eypHHcc47RjDZrFQKtm7ChNKAb6uJbm4vEgFuphlF1DyBp5QrDzU/A6P+cvzci1&#10;FXAQAEinm2oa/wBOrGwsMhdx3FsM4cJFkMOk8rWuXxMHcWenucdFkopsZeZjGWrrGhCuHYjrXXYn&#10;cHbfb8eSxPcORtbNpbOyjxcvanbEQS7/AErK46WWW5lRlILlmfrufh2dYx9s23YmFt8je4m+fE9w&#10;21sO4LeyW5vrS7t8pl0uLXH2a4+RIWhhCIryMvidT3OImx1zc9vX1xk7CLPxxXN1Y4rNLKlhjL3P&#10;YxYWlgtBE58hqUpXYDWQ7flsXyll2t2vFnO4u5cSY4MYq38frT2WJF0Hur2P7lyqzK/qcwVHTWJx&#10;vbOHv8xdi2screS4KF5murOdWWxsJbPItJGttZQMxy0wUPGnmHmA1ncf29Die0s5jA6WmOvL+7bu&#10;pu3bm0kkxl9a29rBcWrPbO3+SHlaROTPVq6XvjuKzsMh3Bku34cTnLfFZ26fBdx56z/ymPyGFu2h&#10;t72yzK2tuxvbcMEWcVAqAdDG4jOYnu3Nt3B9p31kkubixl7cur+xxUlxBhriQgXN3jbR4kWUV43A&#10;odmOsv2f3/kc93jgcflrW8TPS46fufuy3xkYjus/jrW8xziN4OMf+ZSTk0coUR6tO3u0M/j+4e1c&#10;w2W7r7Lv8Rb9y2d3hcZkg9tJY55bydocO0klyFjdFHFmen1HXbWTfHtjrqTGgXFs9zLeiC5t7ia1&#10;mEd5MTLMkjQ1BPx1JCJ5ULVNVUBqHfYVNBTw6nTCSWRl2qxPnDAdaClB8AN9GRLieF2J/MSR+RAI&#10;orCpHHb5005s89kIAxJHGZmRB8geFCfjXUkttcYrLwgeWHKWUU8jigUoHC0dgPE9NA3nZKgRDik+&#10;AuZ7af1eu8NWWTc7UAXTQzw30LvCUvcbm4aJIoqpSPkoQ/8AMSKNrJdx23ZNlexdymyt8yghtEvc&#10;XBFMFa+7curiKeGCfgSZEpRh0IOsXYY8YrAXmYwWQ7hx2Zlx973Z3K+EtLaA3duuPvJZ8Jir7JQv&#10;Gkd1HGkhAUVoopc2eas+4nynaOCz+Wj7UnvYrK2+0uYnPb+QzlxbwTM0sMUzcceT6Ugckqeulx1/&#10;cNYd8W/blyLaGC+XE3mUxt/kUimu5g1taQ2DYjHIVt2jPNvUI2FNYb/SmU7gucRJDedq9uy5Wzny&#10;ku2Yt3y9rl4rYpM89tNylhupixaEGMGhpq9gLi5aGeS3N36TQG44yFA6wyAugmFDTqNCIpsKjiwL&#10;KtfkKU21GUAV1J5muxUUAFCQBUnTbAhfL0FK06U69dB2IL0qaDlsRQddh+Hho1NQ1DU+BHhQUoad&#10;aaCclqx3qNwKdTTwXV3sAOLnenh0YgHqaaYqoXlu1K9SButWJr8dDiSB0HTr8q+Px0CaksvUsTTw&#10;HSu38a6ZiQtBUD6+VD1JNKfu11rRaErUiuxFKiv79caEHc8hvu34bH+rQA38G3HXavj0/hqvwG4/&#10;46IB3JB825Hj1rU18NEgbmtD8PgQNyNLQ0NSetKsOoBPhTQZqDoWBWoJpQ+IBHgemiFFVrsDQUVv&#10;N1Fa7n92lLAlR4gAmvUmm1aa8tSOJY+WnhsSBWhJ0SKUoQOpKgbkmu+/7tM+5LA79SetBTbammc7&#10;dTuN6+O9SN9SAEV4kHqKbeJ/H4amWTkS3OkiDcDiegoQanr0OvYeK5guLy4su07SNpDMY1hiWeaN&#10;j5W5xuSpBIoSNXDQY2z9GKeNwqX9z6bO8HnR05cfO25Hj46v8bNg8YYL157a4ge4lcTY+5R4nt2G&#10;/wCS8TsOPSh1729rYaKO2w+B9yO57fGRxgtELOTISXEUUJI29FJaAfs1YWpWaYEKi1Adg4UlgwHC&#10;iEeJr+OoLiS1NlaluSyyqVDA+U8Y6VII8Tt8NKchMJLgMHCxuCocVKCnlJJJ3+GqSTKgZwtBICFH&#10;gADUD59aakpd2xV/K/mC0AY1STkAG5HxHw03K5i4xsJFROKOSzUJap8oA/CunhjKsedU47AHkaSh&#10;hUBSDRq1rr3IzmMvbS2fFdp2NhdMzcuLX92zhF4iodox06eOjFDcOxa2UUgaS6EY4AessMzMkbmt&#10;dgKajjkM05mQSrcSuxnlB39Ro9wjnxA6ax5S7u41KOWWOeaJkVXYMKKwK1pvqKG0LOY2KySTTzcm&#10;eo5lqE130jJkDB9oTM8Ns1VlkmARRK7EFiCuwPTw1ZLfXJS6CNM0lzIH9Qu5aNXJY1HHoDrlyjNx&#10;JDI0gVVEQMfH0249AaE0NNRW9wLiOSCJJbu7iqyLGreUOP5l5Dpq29GWEkzIr3Vp6sV/JaIjK0UE&#10;QC+m5fiSy0OlguPu5bcTRrCzB/XTf6r6Q1dwKfzE6vECx2964W2UxgQIbSNg3qRmMAo0iLQkda6t&#10;pkqkqkQWiCSVv8+jCVZJFJow8h3I0+QbHztkLg/ZvEFbhMhX0XlofKzumxP79fpEOCx9msBq02Rk&#10;MPIR7+XiAC1B5fnrkbMRyKv2qoAvpz1qpYkChZAeVT4jWG7w7rsZr267tkxEXcM9hc38WcxWSxpz&#10;GDxcssE6hbO7vcuDaTKNvsqL031g55ctP2r3V2bijcdz4Vv8ljIcbkbdQlphr5G9G4n844nzHenh&#10;qaxzLWVpa5PA39xcXXcWdkxnb+Hs/WMvb8WTy0ZkW8n7lv0YXLkKYokRDsuu2+4sPmM73Scxc4jE&#10;ZLI33dUEmLt7ebIxY+6mxWItkjTPWONmnlghvnHP0AK/SNWvaVtlIYO2pu5JclgYrMfqVx3BlsPe&#10;yyJh7+8h5T3WCht1WZYz+WkzMNd+90dtXWTtxeWuTzT2E1xCbOPG0Fj3Bdi3tn9K3W0Z19KObjK3&#10;VAQDrIWeWvIMf3R3J3Fc4LC9z5vJXd0cX276lkMjlu3LG9Bmvsre5WSSGAOGjtQzFKctYvG4jBWm&#10;ax/b3a2cvrvvLuHui7xsc/u2Z8lcWeM7gxNmwss7dWd2iMkJRVS3LEnbVx2za92dnyYtsPnLyPCd&#10;twpZ3eBePIvYZDKJa3ZixltkL++R1nLOZnigi4ig1eZztHHdvZ4Q5iSGy7gntYrdsVm25W1pc5iZ&#10;Zja3Yje2IIIIbmRuTrAd555M7lu8O4Oz7ft637rs1ssd2zF9reXjXV5DYIvnurGdeMJ4+ZTTx12z&#10;mIpxdi5xbo1y+NGJM72l5dRPM9gqqIJHcEkU3O/joSuQi0ZSQS9HK+XbxA2B0xloS25oCtB0VhQ+&#10;Hw0xupBFGr0aVAeY50ooQ/yinXx00bvdSO/kFKhAaE89ugPw0PQnliPQeqlQOTbOVI2qPDRFtdCa&#10;gXizABww+qm9DxOimRs7e6fjKS5ReSbEBw1A3Lpqa8isnmxV2GgAo9LZpG+pXAojONx0pq17/Ttn&#10;P97979zjBdlSZrL5Q5HD4S2vJJ47ixv7TGSfqWMtobCygmimYeitHr10ncdtnLz9Ut4s7kshnZs3&#10;fW/t/nsnhLOUW2CsBOYRm4LgxBYqbQuhU9dXt1cdxWUuEXIRYnuPH5BjB3fimnxcd8gxuWaWOGfC&#10;2V6lVt2Pm4DjXfXeGCyd52ze4btLEYu2sO4O2riaKPMSRW8t2jZe1kP3Nh3A8kCiUwijgE11d5o4&#10;6DDyZO+ubqPGWhmEFnGtxIkcKfc0lUKq0Nd9GSOdASEYpy8zGlTQ9D5v26WhBqBzjYjev1EV3qNt&#10;BVbiAQASwbp4gDYaqjA1J2YkDelKkeO41TnuNmC1FRTcAj6RTSVJJYhd6k0PQVBruOuprdeKiSJ1&#10;ZgOR2HQH4nodIanzRRk8B023IXwLMNxokHY9Ntwa7AHqK6oo4gD4jbbc/spWnz0QoVhQ0JJqdqE0&#10;+IP7NFVNOXlJSoJO54r4cgOv46VuRU0C77j4Gh6a+R3qB40qajofloVrQilDXy/Op2OtwajxA6kg&#10;V+Q6aNNqbUAIAqdgD0GqkEsN/mAOq/8ANXrolqBa0Wv/ADdQQfD+GhQU+pevTbxPx+Hy0wAoerlh&#10;9PUg1PQnRAZQGIrU9fgf2647Fqk7UoQB4030eQoPl9VSK7DxFNGNXJG43G+zdRvXUjgVJDDcfPfb&#10;roxljHu1dhQAggtx69de1Ey3Ktepib63u0ZvrNrlLyFEdSaAcEG2pvVAjtzQwQwUWKV1FA0iitXo&#10;KD5a7y9y83ChjweKENlYT8CbvMPW3xlvCjbNLLdSrX/lrrPd1d3SNJl83mrzuC8Swk4cnyV007G9&#10;nXzArzCqK020yYbDW/qqihDcsbmdmBANJZCQnINvTTrbymMcW/LjUVVQOIXy/AeA1DORdy+b8s1k&#10;VUDeNBsan46cyMFcUpGzeblXeg6Dbr8Tp4j0QKEYiokJUedvBQu40We7cycSGZi4DLXoqA0mAbw1&#10;bW00xDMXYhGanHkV4L14moHyodd/dzxTQWFzmO9LLDRvRRcX1th4VguLiGQirRxT1FehI1dXluJA&#10;0tYFub2RZX4Rng0sY/uOFr08dYrJrFb3rPNIZJtjzhZTxQg7BFPQahuyhE9687epG49WKP1pFVQR&#10;9KhANSwW8VzJ6aNdXMrSCNedObRQzeLSH6gPHVJbRMe11Pwjj+99SZp0IAEzA7R+IHgSdG1eaF7p&#10;4lkLLP6hDR7I3IE8XEYp+Gr+7P58WPsGMiq3JnmVlCp8y++pme2uHt7q2Wf0lkCGzXhyeMqaHg3w&#10;PjrHyrA8psLhrmKVmQegiq0PDnQDhzkBofEayFlJOFvb6f8AOl5qrSRyt+WJZQKeQdOmlubhbGOC&#10;xtBA1zI4lHqxirtxr5nNDT4HUE2PvIExzgl5SFjc3FeIenUjkafgdRTrd2rW2PyU1rlacfXi5jjA&#10;lr4+ga700IprFrye5R2WO0IpBbSKRFcTAVK9a1OrCAOWlmWeIwCQcI2SCRhcMevJivXXcfafZWc7&#10;qkzt9mLfMWU+dOOucJnL6wytxYZU+hc3ckljAIJJOCAqVJ5fXvq5yvZ3uXd2t6Z1mx9qssBs7fMY&#10;O6hxT465lM8rQW0ZuI5xFKz8hDXoTXFdv+5Ge/1llZRYZ+CwxV5jMXjb67t2NtcS9xz3kTIe0bWT&#10;ij2xb1JrhSYqK1NTQdtWtnY3Vq3allf5RcNBJicXBnB91d47CWgNtBYQ41rH1jClJENCwo++bkx+&#10;Unw8XrYbO9vMZVklTEd8ymcZSzaMvLh0xmOAge3ZyQyl2qWrqay9o+0cNl/bfu3K4e2g7p7TyUf+&#10;vu5e6cAeV3ELWYSxssdsJle5uf8AKxq55qSVI7oyfuje2+G757RzmVwTSZHHN3N3H2vbzX4FsZbu&#10;4rjlv7p72F5WxxUSegBGF4tXOTdz4a3jzuPiy8/b+U7Uae1khwUk88U2d7zknvribMZrKBmZIoQJ&#10;oY5DUigAl9yrzM4rtbE5HK4F8h3Hlh+m4/J9wSTGJokxcMaXPr3qCSlV4A8jsTXXt92xicZ2Znux&#10;c53XNje3O2e2O2rqWTuK9KqHlu8kLm3uHMLOZSZJDSmw1ksBdyNa5G87euYbXId0z/6Y7bte4cPM&#10;93ads4CK7F1BjrkcqtecDFIIypqzA6wCdw/k5mC6zFrfRxzJLaKy3UcimxnEcYubNkl5JJQBqmmi&#10;AwZRU8VB+W7V+FNErGF2AIUEBq+IoSa7f8NP6nBhUFSQSCAKKpDeK/u0iR20IaKsjSlRQg7MACRs&#10;Px30FZVlWv8AKNqb1DGlajw8BpYrS2d5DyjX0kJ36g1qDUDTXuYvUit1R6QcgjFl2pL1KgU3+Y1N&#10;29Z4uLLWjhhdFoFeNQVKghipZmUH9mu8cXjsnbYrtqW8ubZYoZXscrLHMoZYLW6a3FuuTit4AI92&#10;dY3BBHKmsP2fk4B2/wBkWD3X+l8HcZK1m7gvc9PIs0yZ1ba1u81BZTm2JLW9v6YDHlIhNNWWDTNf&#10;rdr3lgMTmLyHtjE3PcGGwOce5kTLQ288k1zJNniPTgjSY0VZ5CEUgEZ+LAdhdz3fdV3bwWdrlrPt&#10;tsJaCKC4XjaWF6sax3U2GV0hkkm5vykNWNNP2d7i4fIYnuuJRkrq1ydzHeXzpk2a8WeSePyN6nqg&#10;hRQAGgpTRj4yrV6RgkFTX6mPUDfau1NK3KRXSrFj15LvVaUFT4fIaV2Ti5NOJJozACp2oKt1pvpa&#10;h2U0ZSOi+Gx5dBTRLV5bmikHr12G23w0rMONQvEGlSx6UDV6L+Gl4rViebVAPnPwbwB+GnboonlA&#10;35fSxoQK1pt49K6FdyCDt0rWpI36U1Q9BShqD1B8BU1/t0AASw6EfDpTYUNa+Oi2/Go2NVpXqRtS&#10;hO2iSBt4nzb13HyH79clWhBA61IoDvT9mv3bVBpXpXfRA26dOvSvx676rUV2/b+74/PQ2BB6/Hw0&#10;Q2y1+FaGm1f72hxNRsa06/gK9Brc0BBr1J2+VeujQqdvx8B40qDvoyEll6BRtTxpXrudGoFV8wBo&#10;aniRt0PTrphSqhmCgCpNTUitamv4aZ6UPmSlBtuD0qK0OrpmqQEYgkVFaHxFeh1hLHIzXUk+P7gz&#10;uPMaFiI4nu/XjIpXiAsvTUpa8mEFonqwxzUA9U/SykAE0HxqNd1W1gWlulzvbWQskiJ5Szrko7Yo&#10;FSnJnFxsPiBq1gupOeav4ori/Db+iAgeO25BmqIa7135ajNwnqV5tQsSOJNOZY0FAvhudJKttGtz&#10;xNZKBmpXzBuVVoR8q6KIvphagKpqCp5HykUA3+XjrjtUDetC9KbVA+J/bp1dAFFeRr9VFNEoPDkR&#10;tuTXXXg8aNRlPDhItaeUrSgHSld9XN3PcyGWOKWVUpR2kANFQipLPTagoNdm4q6vpbeWTFNeX1s3&#10;F5rfI5djdzEu6c2cNINWs8fctxDAIUjCTlXRuSLyqHVgOVNCwsO4po5I29S5S5mijhdgfObQcaiJ&#10;vDT3GKnivbPD2pluYWnZ5bgfzxsA3xJpxptrFSSC49J7K6yktlzf0be49UmKNzyDOSPBiRr757L7&#10;ea5WTKsI3VQsMKLWH0ySqtcEdQAfhq5vrf1WvbSE5CbneBTJbSGhhEZYljENtt9ZG4ws0kWPvLSO&#10;SLnzHDISuDGoLlg9GB2Nfw1khe2AgumtIlW6guHjkmYKnPihf0uUsRoQBt4as8ZJiJniv7uX0LKa&#10;9MM3ppGjmB5ldZTE0jF/qrUayxhx13Ne20vO5guLhJYLdLUMUjhYEyuy+BqfnquXsZrWyczTiFQS&#10;XlWcK7PuH86VHWlDr1p7p4Xurkfo0Ks0Rtoga0CIyxsDTq4brpruWK7sikEri1SYPBdyGMj7iYOS&#10;WL0qfh4alkiyD295k8dHFk7lWVmayVNoVWVXih4p0KBT8dQXFtksslzbX0ttkchI0bTS2MrhbSOA&#10;0NunBDueIJWu9dMt52n9pl3vbSxvL7CX9tZ3GL7aGff1MgM83/iVnkrvq4ciSpodXWU/Q73M9q5j&#10;tXvTu3MYXuC6toMW+at8DcY3AZaZo2BvZci8SrQ05yKHO+rXKewPsdiMx2VYWVji7vF3CyZOC5lm&#10;zNp9vgROzpK+StfVSaK5fzRcdttd0+3/ALods4jGzTY/K5LE4q8ytvf9y2/cOSurO2uO4byyxR9Z&#10;IbS8toLGK4fzyLJv9I1mcB7/AGVwz4fI3Gamu8V2zhsrZZ7FqUVsbTPEG3aG5mT0obNzSBB5RQ6y&#10;U3ttHl+3+3u3osxhbq8xOKx9plrrP5yF7aXGpewfn39utohFzGKAysGO41ado9xWdp+u2c6ZWBRe&#10;i4uYM20S43FmGGx/Ns727a4H5TlgjpyG+oMV3Hj/APT92sFji8TFh5ZbTL219eyrYSYkWV2zWmQz&#10;mXmt3b7mYFqv4DXZNh3omJ7Ne9ltrztfs1BlsT3GEtPTurG+7w7knH21z3A1pdq01lEBCZGKr9Gu&#10;3PbjtrEz904Sx7hyncfbHe+ZSW1sI3kysNsczaXqlQtjhJG+3eH/AA52Pm0Je4+2Mj3o/atki2xz&#10;d1eXHbsmHxMMct5ZTQ2wYXly976kiSP55DwQnjo5/CQ5iLA5KYXONjz+NfAZcFw4v4P0GbzYzGY6&#10;ZoYrfiPSkQ8lO51y5Fm47j+XkTUKfhwbx8dN6jNSgrxAYAt1HxNTpkhAZ6fl8jTkQqnjTwFD46jL&#10;zwQrxPINIvmc/wAux8wGvWyWUt0jV+I4uofg3UBSfr+Z2FdG07NtrSaRvqyEtwhdR479FY/EaNzn&#10;JppIpWaSSKCXlEo5VMfBWoU+fjXXG1seVVKkRxVkVjtzDU/Zo5D3WxndFx2fcTKI7Lt69tLZockr&#10;opyE9leoUlkFsoUMp5gLto979p9uWneaLkpIbu4z9w8uXxV6QjfbTQVD2bELsAaMK021Fa4j2/7R&#10;xENndo9v9p25j2jhlihngimVXjNLkrcs3OtTIFbqo1knt8Y1tHb28FqsMdtDaWMNtDRfu0iiQLHN&#10;eSgNcON5nAZtxq2yqGJhkeysRMzxEBRcRGWFgKmp8kYG3z0pDcVLUqPE/Dj/AHa/t1HQ+myoOSkc&#10;S3EUUH4E0/jqPlEysRQ8QKg1HIjl0BJ0Dx6A+UClSeNDTw0VqBypSm1Pj+/QYtVmc+UnkVC0pQ/P&#10;SFwSGAKk71C/DU7VoXnYhVHTkAaV69Tvr0wK1oT8F8fDc68D0oAPAjf9prtqpFOgqR0+VdHltWgo&#10;3Qmu3Eft1xG1DvTao/462qB8vmBvvoGgFevidum/x0GWv4fhUfvB0R9Q+B2/drcb1IG5HQfw+OvM&#10;Q7MtB1oK9euwp8dNSoA2A28PH8NzonltuFPw+O3hvtogAEpTkd/iagD565NXcmpIp+6nUDThfGo3&#10;2BP/AFvAD+jUhmRAfUcKymgpxqtT13+OpoyfKGbZh5SNj06VqP3adGBSNt9hXny6VA6jXdHtvkjb&#10;25mvf17DzXjiNbkTokF5awtIQrTxyIrBV3IJ08c5trhZ+cFERQyScqIOY31N27i359ndh3TWqeiB&#10;6Wf7vjA+5upRv6lh2/E/pR9QbhmPVBpbq7d5KSmYAivOpLMATQgeBHw0DDGoUkFmUDYAcQDToCaa&#10;JQV4qGd6HkN+p67AaFSCDSqdWceY15DYAA7fHTldgANyvmLD6lI6EV6akcLxZpKqx3cmjAtQbqfD&#10;UsLUanFE2FTQVJr8Pn467bx10iix/VLSW9kn4iL0baT7meJgD9M8UBQHwrqGWSC8LB5g6tbxparH&#10;aSJDAEgoIwqxLT56uDHb2s91bXAmMc7qsdjDI/KASRVCv66kUr0rq8+2w9naZmWEyvDdPHJj4kYe&#10;f0ZpGCwtx6KNW72k0Vkt5E7cqm5N1NzYMskdSqRBlIAGxAB1cY5baGOG7iFJ4GaWR5weThZW/wDd&#10;09Tqo2HTVpk87DbzwSxxCazju45mmiTkscglR+dsFBq0Y2Pj11Ibe1xLQkyyQXsqNPLMkrFpIwX/&#10;AO6gkPHj0rqS3sHtZoUv4Jp3aOG1s7CGNZXYcpBQvJxqoH93UiY+7iucfdXqwX17JHGL63uo3Eat&#10;YxQjmsPlAPgRq/snXk+L9Nkv5IVnNzcyCOJPQuRWW3lMe/pjbYnT21pfriLrE28d/LNHAXe9MgB9&#10;Bkaq3UsnKgU1rq6s5YQ+Uu8VyeMyenaxIzB1mSv5cV07gcox0GogbLHiWzRrEz3aQ3KXDFgRDErk&#10;iGUgbMu41foTb4yLHwlxZFlaVuCFi6ux5shp9PTV8bi0u/UvcfZti1DOqstyA0NSNmWJYzzB6131&#10;d3NtbWb2Eiw/qMQv4Giiv4wIrYG2beJGlZV4r1J31ksBn8bgstbd3YHJR5HHYLIjMYqbIHMyS/qk&#10;wjf1Zb8TNy9RZAhPRdds4t7HK9yYLEZqa9zbu0MufmhtBHkhhaOghXCW+NEgitihf1KEuems3B7e&#10;fq+O7kt+0IpM2maN52Zh8KlqIlxWegitSI8l3Jj/AE63DhVWWILRAdzF3R30O35s3Jgcx2zl87jT&#10;jM5m8wnajzdxY6J8YjSXVnj+4TbCZZXq4dKsde4uPtMBhbE5d3s8dk7nMTYqzvM9DcSTXN3b4q4s&#10;blLEYkflu7FwycaU66zcseaR8dm4Ta/6X7BmTM4ubuBWWPL95S2eTkWTEUmkWNrmNJYS9SVGw13J&#10;3g1lhPbKD2ow0WY7nlu2ydhdd2ZuW0kyOLysUd1BDYX8clnVkaOYD1gCB4awXdGDxMc+aiW5nwr5&#10;tWuEyplIiucrkY7y0m81jBBJJHJHb0WtFepB12hj8XNl+6vcfvjJtJF3B7ixcI8fjDZW982Ww1s8&#10;89tFhsbeXbrDcG3hdUIB5a7itfd/N3WWs1tLj2/9v8j2HlRmEgsskfv+4Xjs4YYbX7p79A3qHeKl&#10;QCRrJX1vCcbaZDKLjcxhmyCYiDI9rtjVgyoazvVbIpdzwwcmeCUMGYkU8O3Gx81x3DYd7en2rjrO&#10;wusvk4O0+0/WhfGIz3N5m7iZ7S9gQvJJKh4VGw21JEwI9OoYgca0PRqjc0p0+GlcSEMdiOBr8FZi&#10;ATRq9abaZIpeAG30kqdhSripH8K6YNfTUkYBQn0KD0YcqcR8/DVXurmTmf8AEWYvx2r5lbdQdRrB&#10;krmEOWY/mNxAAoxLDx/hrhHm5n4LQxlmYMg+kFuVOg30I5HqDy5elVgafSWYgFWPw+GvsMmJZYp0&#10;YSkK/OOtAXRiCFag69aay/YXedtdWuD79yVld2Pd8NwfRwuatY3t7ayzloY2Ixl0slBOhqj05Cm+&#10;rWSy9eZbm0iuoJSFurO7lKBjJDJDRZYChBUgnr11JarHcSrfQiS+DxsiNGjclhjJrSPkNx1+eu0p&#10;MVbR2Ag7Kt454I1P+JHeTtyKklgrq2+/XSjiZHFaKykcT1qu9TX56QGLk3FDTjWhAHU7+bjoOC1X&#10;HiqqzCn08fiP2aNFJA+k7ginloanYjw0qEAU2J4ipoPE1r10GYHy7H/hXrWnyppFmPBEgBNVqCd6&#10;qCAS0lPh01I0NfTfg6xtRiNyOtdwNNXodjUkE/PpvTpqtQKVOwFTWu9en9Oj4A08Nt/x3J0Bs1Om&#10;1QNwaAEilDtrp8B0FQa7g7fDW4rt08eop8tvHW9OpI/5R89EUI8SKbVpUn510SKjfy0HSm42PTRJ&#10;8xYUBpQVO9PgOmiCzcj/ACMpqoptTwpX57DRHFVYgjxp4+NN9tUUk0Q70ADDqehJpTReSg5u1FqD&#10;VF/mPjSuhQhgvWtOIB618KaaNSQWFAy8SOu+x3IIJoeu+p7dC1RJ5CfoChaAMzfSx8aHVCQCdjTr&#10;0AIoKdaeHw/HQlNGO/kK8m8vjXbamrC9wYeDL2FzBkMfIjtHLFe2UsdzB6jRsCEldODDpxO+o++c&#10;BdG4zeSw8FkmPhjZZcf3RdwfaXVvcB2JkltrsMwI4021bXVy7OturW7iQc3vZJJTNPdT9As1xO7O&#10;5P8AM2qKOIUHiqgKAoNBXx6bbA6LAcVUqrFfMrVFdwQQwFBTTPViStKVNDxNauu2wPTYaeSJxyWp&#10;VtzxqVApTbxNPhoLKG5Bqgc6k/AlgQAPlvpgwoeQ4ndSAdiD4N9P46KISzLsF4CgOwAr/dbXcWZv&#10;JaTYezgx1pBFeLC8WTysizQsI3V08sNqeorRvnpccuWlzV3NbXNu9tK/oXq5IUmmjjtSKtCKUXff&#10;WQ7ngv7WS5yZgt7jDZOUpc1iCqFDI6iMwlaCtaU8dXnrTiT7G7s7PI2izPJ/nLwL6B+5WRPV4n6i&#10;KA/DV3ZW12ljfYhf8jjlIlN6I0ALRxHnIsf7eu+q3S3t6t3K1slpHDFNaQXt4DLJNJ+ZHN6ES/Wt&#10;RQ+OgsSXUc91f+hcXMckkUChY3aaa19We4SMPJHxIJOw6as8bjb6O7ge3j9KJFWOO0V6s8YYgq7u&#10;3mJ1NjjcyvareR3GZjeyi9ERwLIkIEhBMjlpTShpSta6hd7xIpkgleW2isobeZ/UkZ4TbyCMxqOB&#10;FSQd9JDPcYzD46RZMhIJay3d3cI4jieeQymIn8zwRdXuTuMYualgnju0voYBNarJE3+RIhj4swTk&#10;a+ampUkivkaOdctdenW1h+5miLFJZSGZI+ZA41pTb56v7COwtLZ/uxkpJrq5kcMqGn/hoDrwl38e&#10;Ypp7m5usO7XkkNtCtpFMbtoXIRlUicq0/E7EilfDVvZ5A3kQgnuVtblbNhcQwSbcebclIt1B4ArQ&#10;avcl+vOLW4yMN1yrapkDbR3EcvqG29D05ZAFr9NB1pqK0hhv1vobW5ssZ27Da/qWahxk09pPaZO4&#10;uMaCI7G4M0gi5fmcUHLeuo768zll2j2zisnZZzHz97ZO67Vve97jGXFqbnAYsywRzZLJZFomt/y2&#10;KGBm/mGsFiPdHA29oE7xnuu2Lj22zNmAtpkMe6T4ru/LXUkk+UxcEcwIQNzX0wp8dRjL5e2Obnfu&#10;C/jz+Gw1za3GdTI5GyxeTsu6svNV7NDBcLDG1nxCKDw+o67tyHbq5V7PE9udmyXZxmZhtiYcpGbf&#10;NQYpbtDLdTC5tOJavrOigtudWdx2p7h2OI7a7t/0/js9h5Mdb315D21a3hDY2zurhGuLUzPVbpTT&#10;1Gk5fyjXcXZDY29yVvhZcPKbe5uePb+VmxL2aGPu6Yqb65smsJiLWCA8EcNXY6s7zM4rE+3naOAu&#10;spY9ozdkdi2Nv7g9xdnxy2lta9u4fKPaC1t8JK0zPJPIPUCLUGupO28V2H3F27f2cljNf32TzyZN&#10;+4MHJEsdth8Rk2Zja4+1jjH3CLSR2I+GvsJpY+z8Njri6yNrY46O9yV3byXU6z3lyWl5obhowUDf&#10;yg1G+sfcZVu5O7r2QT5KG/7ozJltY7C7YiSYQ3TD7QlZDHRBTi2lx+O7d7WwJto71mmx2NFzdXdt&#10;eIVeylmCyRsiVqvQk9dZrEW8c5sLi5e/xsjQ+kXt7h2kAZfpUODUDwUjVORjJULXYlKgjfqOKE76&#10;IohCkgPxAIoTyK+O7V/DSgniwbzCtRQnrv0JPX5aqpAJNTVqAg0ZqDxBrt8tMqDqa8d6AH8dxUV/&#10;borwRTUKDxFeI8aj6uta6BUflqwflUBeg3ApvU9NAOiP5yvQKxCChNRuCTp2x/NQB6khZjsa1FG8&#10;CNYzsb3Jnuc/2DkJIscL69ld77tOW6oltfWEhLCTHByFmjJoikMNgdWpkvra5N5LIcetvL6hlsXh&#10;LpcvMSYSrVB8vhrvOayuVurfCTQdu2zBvyUXHW8cdwbcNsy/c86kbE6ATiQqgclpyJ8DXrUHQLHx&#10;Bp0UUFNx4bnbSGpPFgaqood6bV608dEuBUA0GwNTsDU/I68ihSrV67H8adQNUDqdxsRSgAqGHxrS&#10;uixblIDUbErxBG3E/Lx1AShVGDqD/e3HifAaA6E0oPH/ANE+OviD8R/08BobeXbfr40p8NAAH9u4&#10;BHX56BNP3fD5660IHT+qugdqkbg9evUU0dgRsDU7/IfiNCuwrXpvt8f2aAQUp4nx+R8NNyShC8ht&#10;UDwG/gdMoA5VpSm52r1/H4fHRJRqCtaU2rtQfh46ZlFVrVfAgb+Xb4HqNByRUbha+J6gDodNxRlY&#10;hlUL4A77t8zXf56lllowJU0GwGxFCTudRurFZAp4qwqpod+IO9QpNfhpVkFKkL13LOaB03rt8dQp&#10;TiGjRqvuzrQVIP8AeoP26zfZuMinixd5dR93C35M6w3skfp3BiY7Kktx5ig2B31bmdHglZeTBqhS&#10;rGgPx3AqSdFmYf8AMxGyqB4k9VPx0UTeLlxfcBpjxov/AObp+7RX1PH+Ujkqkb0/ZoKPMm5KgA8u&#10;lD+Aros8fFqVDEkkOehUbVFNqeGivqB3kQEqCWo1KLWh8p3ofDfU19KVjESPNdu7MkccNsC1WPgo&#10;A8NW3u9NPhzN7l5/L5jFvepNbyQ4qxuDjMXPEkVOa+laniWrXr46uYmyXb0l/cyRTJmkZ1ylpIm7&#10;PBINqyKKGurGCzv7K1ZLlpbi6unNyb1pGLSF/VqArlqim++sp6V1YJJkJUuHNncSpHIYqNDcKtfK&#10;yeA6DUOTxy4r9ajtzj48jdrNczSTksPNzqh5DqdTrfWWJku7glJ763EokE05rP6cbEIrAEr06ae1&#10;hw0cuNSSa8hxwupLeAPBEociRCJ2Mnqljv11BFa2MlvZrBYPIskgMrzS2yu/o3CfmenHWnWp1k0u&#10;bVprblE8Vtdvdyi65pLzHqRkhBGxBFep1AEwEgawtZLZrlZ4ZXyEUkhaJZEFZIDBXYilRofrXa5u&#10;LJopgkqTTTFAx5KpLEhZARX9mks8d24/J5Lhw0nqM9xDGarHIPpCn5b6mjvu3pzLkbm6vJmkRzGa&#10;W0ohtGoOXoq9CpG9aawF2/bk8iyWMguisBCWLFXpLHUcpGU9A1dW4sMRM9x9+xhuJ7RQYz6lUJKr&#10;VVU9SNSpedtz5K7E86iT0ZQgQghuDBQxqOm+hln7QvxxtTHFamNyGBXi1CfOG4Enb4ay3ud3fj+7&#10;7de0O6+1jhr3ANDbYrJWFreXeRyM+Vy7CfH9wcPuFhks1MIAjqOtBaJle2reDB5G5GN9qrSxwmOu&#10;I+2MvGZUs81Biry2eK3tSodnRjHyeQmvQm6n7Qnx6tn0sMNDYW+Lyf3OIvrGJIcv3pjsVZQfYxWI&#10;mjf7x1m5eryYKemrCzsrHvf3DssLFjrWR7O9lxnbt8q3MVzcXFrNd4+G7mxouYA1WjBYgjwrq+7X&#10;Ofx+Gvb+fB3UVvC5ea1u8dbBZ7xoJLSryXCyen6YmCKU5bk6sl7kOSzF7bTo+Ve5kFrcXlxNM1zJ&#10;Mbr1Z+cYk3VQi8QKb11jy/bWBZp5oXnlyVrDl2vmSFop47i3lZBMQhQqSfKV8a6uv02ytEgxZjxe&#10;OgVLOz9K0MUgmWKKOzd47aZmB4BtqDfUcGNwGPEWLgjuo4baGSSJpoj5mAduQaQyVPmpt01dXRa5&#10;x9rNbo0kNjJD6tyHosluIGjYwgKdzU7eGrf1B65TnbKMkX9OKxCuVgl9LiSiOoYmnUdNNAJkYLLb&#10;O2RxzutjJDcOFe3WR4X86jwrvq27i9BXvcOHiFwrD1Z7Sv5aFVQGWRkPXoFTW1Qvgf73xUft1HMD&#10;sj0mQA1CnycgP7oYfHbXrqqFWahJHJhyFOQAB8Nq76CciJAQo8QBSo8CASfnoUVmYqSSKsKL8ab1&#10;I0ORIrVh9TVHSgIFBSvjTbRClvLXwNKnpSoXpokbihJDVPU1NCTU9eo00QB4FKcq0qSPKoqdwNCC&#10;vF6OhJr5l4kMNgSNj1Hxprv677qM02X9osFeNcNPdN6MXbDQucLdqCpc30l3SB2LVPICmsh3FlfU&#10;iyvcOTu8tJHLuYbS8kMtmKN/hiW2KH5jQXm7FqAv4LUVHHqCBqNQzMRwDMRRm+BNa76VitfNx6EV&#10;HU77EUPXbVWUCvLiRtQ+HWooR8dOBVtuhJYVrWnKg2J+evMBU/y7kDelBtQ7U0CB9J+SkfEgjqNQ&#10;rxJKS8gTUUDAgmtaVptTQJUKK9QDUk/LQ+oU6ADYig66p0WvShADfHf/AI6+AqdwDufEDr8dbH6d&#10;iemvEivwHw/DY711y6DoCaV3G9QSTt+GiAAwJ67jcDw3+eiAB1PT+PToBqrUoP3nf+s64q2zdW6b&#10;12HmOnYCnQbV3p0rQkUNf4aAbxPXzCtTuG6mnz0aJHyo/LpQ/NTSlCB46FKcqAgqBQE/yjYjf8dE&#10;NXlVQxryp8anwIppoh5g4ADpWqueoJ2FR+OiBQFKcSd/L0/LYCgLft0xkDNGfR8zHZWSp4fGpP7D&#10;qOtKJGoLuoFFANBXalK6v+47m2EOP+3jsbWZhT7tY5PVmEXi6D+8dq6VYQwCLyoFBqo/lJGxAPT4&#10;V0d6oWPGgYbeINVIUjTSMWDI4qAVI8w4qRuCa/Lw0TJy5CoXanGvUsCaN+/bXGgQBCOTDjQU6j4i&#10;vQfHUpSQSUoQ/EBQG6cCTVqn4baHoqQeXJ9+KlU2I5geVm1a9sWLFMz3zkbXE2VuObyJb3V1FDOw&#10;JHN1LygVFRXauvZL27jsWiue2Pbnti0uBHGqqL2fGw3l75aA8jdXD1qdM9vZyCSF1SVJIKhennqW&#10;Nfw1BHLKY1Eo4NJbE1bbyqhalPhvq5eKxmmmXcShWRWDD6VSjcVp0GrfmLi1s0jLToqAi3uWJZHA&#10;NORoa01dSxzzSPblLh1kjALqRyWRTy3Mg3oBtr1J1Z4ora9CrQhG+8jWNVeQGitAYq0oa18NGC4h&#10;R7ixijFv6T1WdYvKFkJHkfavjtpV++NvE8MTyRQOgVSQapMCpL8PDp10kNrPALmRgkk0Lsrsp6+v&#10;uylQelBudJYY1rm7L3AW4BT1CH9KRzIK/wDdgrSvz1xWzkZwZ0igKqEVYvrIkI+t/BaagSfGyxtH&#10;IrpFdWqBZFBBYLU1IKg76klktQsUhHGFbZBFAvEjiTWjKT8hqG3XCxNIrEqFihYsrmnMKaUIr0rv&#10;8dQWdxjobO3jYyPNJbqruevErEsq1P46F6bNRZ214bNIAgPISH0Wc+TYhXrSlK+OmTG+52Xwlvn8&#10;F9p3B2fd+jedp47JXiBr++7dxa0S1uxITwlerjV1nO7cznO858mltDfW3cF49zwWKMo9xaTMfUtb&#10;1mPlKUUKANW9tYYWS3hgjg/LMrGklvbrDaXKSxLzWRIwPUjB9OZqlwSTqK3iwMN7eLZXNxeXkpeC&#10;O6MTfllYYOCxNRvpA4Cmw3OrWBbq1ie1gilKxY+1ijjt5R6iKZnT1mKluNSeo1eILm2tbkwi5RY5&#10;CXkhjHEhhWnOTkCtNh46jWP1pVmiEsMjElrRxu5Rvpq4I/dqztop1ZZ05zXRkX1ZJE3Nu3UAgVP7&#10;NXGR/Vbmf06/cWUikJHwBXi8iij1YilNtK+NV/u5mubuVYZG9VLMIzj0w/kVQBv8R01kr6TLpG5i&#10;ZE9VS9xBISFJKVHPrQ/I6KZDORYvHWtovGzVoILO6mgq4moayxu/xPQ6bFZOea5yWVt7xLS3s76G&#10;f0FgRmSZ3EbIyuFpQeYgkavLPjKiCeYwpLC9sxRZWUrLFJRo2UjavhTTRKeXqDjRgHAFasvTwPT5&#10;akt38oUt6fUHj408NhoIENeBLKRSjkgbN1YN1+I0FA5UCqNzQA/A+JPw0fVACU3U7b0G5I3PTpoB&#10;XZjU1Ur5BtsCx6huvy0WDrvXxqAPBfhtXQ4sKcgF47sHHx+FRp35cNivGgpUj6lau/zGp8Scpd4r&#10;B5qWzt+6ExpIfM4m1uo7o2d7CpAuY1eMMgOwbWYS0tktbSbLywxWoYpHaWNs5t7C2iQ7qkVqij41&#10;1biMgSogBCrQKD9JDdHNPHRd1GxVQfjvXZfGhP7dJuATUj/p8dDceBB61FaaPLdSK0bcVPjT5aCk&#10;AHxJJ3+YHUMDpvFQKENuKCupCnJiSjADqOLLUg+FQdH6hT412J8R8ANH9g26/iD+OifqP4eH9WgK&#10;UoOp+J3P4H56qRtXf5/+fXIVpUhQNwPE/wAPjrapLb/Ab+Jro9P/AKYbGn79E7Dbw8dt60/DQqTT&#10;fff5nr8iOmqCnj+HXqPnr1C1KGhJalamvTof+OvIWIFOg61NK/IDSsaA9CDWppX/AObv46BHlG/T&#10;oGHw+NT00v8AMCrV47EHan7QH8dM3mqF4jelQxryAHVhqJkdqgniOIKdD18fH+O2o5GANSoelQCW&#10;HT5tTrXw1a2CcgbmeGNvTH0qzDlQVrQIDX4ais4UEdvbRpFBHTyxgABum1XO+mRqKAhKOKA+AZDT&#10;ejV6ajCKkap0ZKgsK0q48CD1roRqwDNUSFiOq1AWgHiDWvx0wCkLGpYzHdgaVFFG7BfDx06rcsrS&#10;0j9V9jwrUEU6FmG+iiKsoNEUOzITKNi5p4V6V20BJQKCDIqqQp4sN2PiiKKn4a9le27eT18HH7k9&#10;uY5Y3ZDax4jC3S3eSnCCpKzSw8th+OoUgW4itkRIrS6WKsbQxKqRqsYo4URqKadIYJV9Rlkmub9Q&#10;ITGAKigHIbavMrkry3ZbQ0sLC3WNHfc+m4dxxKBQOorqZrtooPVUFFk4EkMR6HmXyhrhenw16k9x&#10;61lLFEbtIgUrd+kg+3VmJVXUClflqwkA+29SUpzbzn02PljlRN5TEu22ryOS5lsxBM7yLPDIFveS&#10;r+bb8aenG5GwbcU1a5HGs10TKZbi0t3Ct6QHEmRpPLyrv+Gme/trtYDcMEuYF5RqshqI5ox5y0dN&#10;qfHUi2mOaC1eSNP1KaJ0WVkblxVD5gd9/jqWadYIEik9KOS2i4vJE0ZHNmao6jTuDJc2/wBzJcCZ&#10;t6I5JDKEo9Yx86agR/Xnhaqi5JInQhSQIqiiVIoa+GpUv4r2K1MvpKZZElEykEhgsdHpyHTroTzW&#10;MyStKIhGUmcG2ZgrSP6Z5cAvUDf4atWtb2Tt+7ur5YoLQW5umntlkHKRnlBKRyJ4Heh1LZNCvqTZ&#10;9Vjk4kQiJLhWaUQnzmMop6HRv3niVTL/AIkKL52JFSELLwBPh1GrqATNLcQxRTqigxsyybKvmIj5&#10;16itKamkELxW8UqwRGd4SrOoCkgiRqry66drx4BD9ncWsS2bK0rSSlTGxrxT06DfeuoMbIpt0yNt&#10;a2/3h2eOKFRH5jGSQTKpO3hqO3uZ5MnJHa+hcToJXRQQBEIgygtVa8qgdNO1nY32VmlcqkUdrIn2&#10;0IrQu06x1MlSBxr01eWuN7WezyM8qzW15etGkcaE0YVZzRzXwrqK2b9AsEmjSO8lmktQX2q7nkRV&#10;uQ28dUu+64o7hfQglGHtlNbeFlLRpOoCAOoo2+41JeTZbLXEV7GFkhiZU9N9mLMvOgJI8NI9zh5r&#10;8xkCA5W5l9MuNl5QpzWRN9weunscbgcTbrKguLe/kxkbzQuAGaCN2JZUkpxBHx1i/dHtnHLDb36G&#10;yzsdrD6UMGTgUOJOCinO6hHNmIAHCnjo8l5EMQ6q3HiSDWrjoQRorGB6yFpIn61IozRMx8aDY9Nc&#10;fEV6gMVKkinKpAoag/GutqjivlDdF8vmFVB5HxG+2qOtQSBWv/rcTUfsPw0ysCQSTxJpWhqN/nTU&#10;kZqF2YAmtSw6cq9Ka4xUG58pNB86Ma7j5jTKtQF+qm4Hjy2qN9RgqZF5ebxIUfVUUGxPjpu68DZp&#10;HdW8izXlqgoZ4g/L7hFUEeqq9R4j8NW/lYOFUSFgAA+/lFCSN/HamkCkFl4nzVFCOoIp0p0rpQaG&#10;p+PTw2oK10tampIJA47E1HUfLw0BTrWh36U33pQnRajMaDckHb47eIH9GmI5UK8qGtFHQ1oSCCde&#10;U9akjx2+BoR4a5DlT4gbn4k1pQV0fHqfgTX94Gh/GtOvh8j/AA01ASehCgVBHXwr4fHSgCrAV6no&#10;OlK0AFdMeJoCCxr0JqOorUGmquKbCnXpXx8KnWw2Bp/xHjTfVeQBrtuDX8d9FFFAOp3ofh1+WlZz&#10;sTXY77eNBtT8NcK+QUND08T16E7+GvIpAAYNQ708D02qfDRLAAMKim+w2qTsAKaI8ACygHxHRdgA&#10;QdGnianwpvvXrU10DXy1IO2xFd/Drr+U9QpNNvwoaElRr1KDgvEgbg8x18KGvTrXVrbCNnFrazXI&#10;OxAdwIoxKxFI6+YDbqdKRGEH1AcwCPl0B6j5/LRDJu5rvsdiAp5GngOugihd1qD8a9anwrrk1VJa&#10;hQipHzBHmFa/MU04kcICtAGJYtXYlRSu42B0Y9+Kgmg3NT0p0PIA/v0JJJCvIcQhC1LnoKtsCPjr&#10;uHuNpTFKsTY+xdSiNHeXaFImCSBzIApr5QTt8NW3duXglNp7fdk53u2a4twiTQX84FraCMurrHNI&#10;7MSab9NtYyMXlzPj5LVbq3eSWtvBGR9Fya1RxXwB1mkyC3rSI/oQ20iRXksnqf4ckQkkWP0qEEeY&#10;Gmo1jZvWhVnnAZY0Y02SnOgdTsR0B6aaC53ja2jbysTPFf2m1nGaeUwAjzEE/gdXdtlWs/Sc/dn7&#10;N3LQXa/QJDKkVFZQDtU76s4nWWa4sVyF1bunH0hLHIWEV2HZSDJT8ugNRrHZG+gZLiTy3CCGOVvU&#10;RiDZLb2jTXAlQUYllCUYb9dQm0ihxlbhWdZp4Vl9IIOUc0Ku0sTP4KRqCT1JII+fE2fKPjO8NAz8&#10;VdtmLbVpXV9btcwpFIYpbWydgHhKvVpKCoHNdtidQQpbieKco7NDxIW2WqmpYrSTmRt01HbLFMFj&#10;McIjdFMcvrGnp/UalgNT+aYJfIyI3o0s4rkoaQxvUMJFbrtTVuZrtPuo5Sskc78SrULCVQCW9PiN&#10;jStdW8Ng5vIZVd0myBCQwTxGoSVnqnpFh8TtrI3MuRu0gSCs8cMKTy426Arzi+2eaIWkknQ8gaHo&#10;NHKyZZTaxqEt5OMnqC4YUkPHjwJ4kitfHTWVpFkpg87TO0VrK4M5arUSvlQt0+GpY7TAXpuLue2k&#10;lvroCCNIoWAdIojVipUDb46+1nscdawziRYoxEWZJASFlcjYF+vyrqIXuUnck/mRwoYrdW8RzZia&#10;D46FvcqJpoY+SSzXAZeQJFFalBuK00ftcXHNcRuonkSy9alKhSJqcakarDipSsar6ZmMUSg08wUA&#10;A/v16t3DZW8YAoLqUNGKGvk4U84H8NMzXeNjLKYzIto9xGpYdByfgDtsfDXCxvbzJSyMyTW6i2S1&#10;LAHkxhRfWIjAqDXY9dPY2hWF13upZyY1iCkMTGxJ9Q1FNhqOBEiazRhEt1t5HG3MqSDxUjrqRBPF&#10;LNbSVhMSB+axsWCsfCtOmu5exryKNhmcebyP1IOcNvdxj1bSRTuCRKByUUJG2szgb6GW2lgyFzCy&#10;Sq6yK0cjIYpK03RhSnTbSghSN6k0qpJ3YV66bIwitvMQbqONarDIQPOFG4jcCvyOl4uCwUPULVAC&#10;CdvgxU76bny6dWNV6ijAeIp4/DShR/LUsxJVjWq0H8oGj5a7nem3UGoPjxrrcc3Y1rXjQDfwIr+3&#10;VCaGvQEU/j8v2a5AjcbnYdD0p4cR4aZGUFXUoysARQmhqPFW1NlMYssmKmlDzRcWc2ju1eQpQ+kW&#10;P7NABweYRvKR0FB0G5Y9dB2eq1JbxK+IrqtK1FamvUivjWlNBqUFKA16j4t4/s1+yhA60HSlPnoq&#10;CB16/DoafMapUdKVPgKHx/E6U7b1qQaj6iKV8db0HgDvuTsaD9/XQX6fmfj8TXepGmVSpJqw8PLU&#10;VoaUOiAvSvmJptXc18QNOKjy/A0G3Qt+A8dAxqGXfkT0YeJoNBiOIb6QKkA/3Seo/t1VnPm6bbV1&#10;0AahFW3G2w0KfUuw2py26gV6jXIDoCdyOladPnXXnAAI28d+nXTrTZa03rs3Xf410yI9AKKCWpyY&#10;nzU3qdtcCw9Sg8h8FHIbnofDSoVZuZGyg1Uk7VA/lrufhrZlV1LChAHqdSVQ/EEft1U0Cnl5a1J4&#10;/wAvXoTruruvH3OO7X7JtskuBi7nzFnLey32Rs+Lz2eEx6cfu47Qy1lnYlATx66N32z3v2b3XKFd&#10;hZ39tN2/cnjsEilQtbL6nhyG2hD7kdm5ftiJ29ODJvC9/g7jzU5x5a2RoAhG9X4gDRkhYOjUKNGy&#10;SIwI+oOmxB+WkEyKeRZVdas1SAELL1AHLw0jhuXEstBu6k9SU/lodSsisxcfSNyOKt6hX5CgPz0q&#10;iCWeC34jdShFSeQUbc9tYjte1M9tBhIYMhk4Ovq3bKUtYygHEPHCSx5VqDr377/bEy38l7+g9m46&#10;S3kKoZeH6jdhgV4hiDRqbantruFMfbvb8lSWZE9O3+A8xo/y09u99lLC1ls3jldpTNKbkLxQrKNw&#10;lRWvhqVo3nvLe1jRecbkXE8gUKSFB5S1IqW8dNd/p97CLGJUe2ecD1lOwmiqD6knjQb6jilyl5FN&#10;fXEd5FG8bRiG2CjkjTg0mZWB2pXw1JE2Qgls7dy93M9s0VzO9t5bW2tEqGuRQUcqRQ9a6yWS9E2r&#10;ZS5kaGHETLDlMfzCIt5LNLWOKJ1X/DpVafPVlNlJvVvQvp/rYSSSSS6dvURMiFYJcycD/igUA21B&#10;b2lut5ey8OdxbIwYyIPqSMtsm/mPhtp52Ecot4LiO6c3Kxwwfbx8wsjEgeoxFFHidtTyX6ZO1QiY&#10;2HBxDLIY51QVrJX02G4HjpVe9v2ubiGOeOB5qyxLGKm4U03khB2FamurqK+uLq2hx8PqW8MsYlR3&#10;H0XTtUESSOAGHVQa6ny5vo5L62hbnAtxwto2VgoaevlVeJ3NDqfGwWeNyqw3UM0MVtNHBKturBp/&#10;XK8XaPhXbxGrizxcuVs7k3NMjNibmguZOBnNrOJK/wCWhjG5r0GraIZK8hsbO2kyhEiogu/Xt3cG&#10;3HMiaOJSXbccVUnS21ri8faOIw7OIFhCrSpYPKEBFPnpvuMpYRw8zCjmUKzN4ii9KHavTXoPkYJp&#10;4mZkSAPI35jF95lUqta/HTyjlPIY4xKrXIbhyqFChGPNj8BUjxGobS1xyROrjk3pTFmX+8zMgKt8&#10;jTVxj7K3Nt6bxQlooXHrSOpK1JUVKgdfnp7WBWkltmPMTFoyDJsOJNPh8dPFd3Zt47e49ORQJ35z&#10;EEeiKKa1BrXpoWs6v9skRmkhAdeQoOL+oaL/ADdK1168Jksrh5JmWhM/kdSJCfS5hapXrTTP99DZ&#10;WDF6XDKPXufKxoiyGqkkfzbaV1e1ukSfyyTM0bOV8FC+Qk08dq6tpLYJLe3UxAijlSEoYmrKzCQr&#10;QIBWh3bwrpeUkQubduV6HohjsD/hy8moHJ28q1b4jWP9wcVIkyZiGQ5KGCIsIru3p6hlAX8r1oir&#10;Cu7Py1WMsyFUKhlAASlW4io6n476+0lpxl5RvUV4q4HFzTlsafiNXONuQAFlLQzAU6fTxLcuSmor&#10;oMwoKNy6cTUmgBrUilPh+GmkUDgoNQTRgKbE1oKHw8dE8uh4rvXq3008dV8pBBqpIFCDQnqT1/fq&#10;opx41qaih6UNfjtr6T48iRQVOwPToNGSclFDcgoqPJSu4I34nppraKNZarWQGhjdP7jAhhIviaDS&#10;svmxV7IjoqqeNtKGq6kivFOJ2/DUMsT/AJTqhUhamjDc0/m5eGtmVgTuOhBO7Cm52pry0puaUIpQ&#10;9ADSv46r0pRa70Pw+da6PQeFN/206/1a69WIFVPEUO5betdttOrjlxeReW9CSxoAOoO+gCDSopvQ&#10;13Ph06apSpNCdxTboB03/bparszU614Mo+k7V8fDRIfiaV3oQD4Dw66o7GpJBA3BPKp38dUJoNx1&#10;FQOpJ/DQFeVP+bev1bEEnw36DXHlvUb1HgOldxtoioFNwT0J8d/j+zVW3JNdzUbdfDVI6Kpr08N+&#10;nz66IZmHEmvhX59aU1QvxDEhRTc/Add/+OmKgEAllYkVDHpt4ft6aClT6gNANySa8gNwPjpQ2wJI&#10;ZSSG50rSoqGHy21RTVeVG+oGn08RUin4/A67e9ve04JLjubvPJ2uDxkCAn0VuXEd3fydQkNhblpH&#10;bwA12h7bdtJ/4f2xi4bF7o8fWv8AKSAzZbIzECrS393IzlutKDpoFR5UQKQaqOI8eRIqQfw1NZZW&#10;xscvirqBoLzHZKCK9s7iKTkrJJBcrJCenQjeurrPe01yvtp3O0ZkSxQvL2pf3Ar6kNzi5HZrH1B0&#10;aFgq/wB3T9v+5mDmwV5FPMLTMRI112/l0jrxu7DJFRHSQCnBuLhvDVxLG4+4mlJgl29JIm3VyefF&#10;+XiCPw0Wv4nCK/p/eWylrdSKD81TUxK1RUdPnqS/SFp7e3iMokjBdWCKZBVkHEcgOtdtZzN3ErRr&#10;fX7EOzxj8pCIYaNTgBFFCAB0oPjrO3MMhitO8e6ru6f0rVo/tLfHKtr+oxyuirdNc0KERFytanSG&#10;TG29s7ZRoOF3eS3LC05GhPotIabdOupriysftrCORkN7cxP6YNSBxBXlT+rUdrlY7l4YjzN6trcx&#10;RMLociwLxgMic6g9CNY+9T7+/srkeli7h7a5dL+5b6kWMRczGldnI4HwOnurbJQXF2JlK2rJIs2P&#10;5EFrZrVlEyVP/L0NdYixk7eSwkniSSDJwmNVgkUfmzyRK3qfmtuajVxZXqTSwRLFb3GStvWIn4MS&#10;fUkiUpEPNuGoRq2jjvMc0NnahrGGKQXA9Kla3UKlpZbj1OhCmi6mm/Ntc4BLJbXCxvZW8MLEflqL&#10;hYxKbkUpxrSm9KjUPcFxYyviry4RLy1eR45ZriNg8kyhDzdJFO+xGpEvcLBdY52hvLOb7udGxyKv&#10;ExLCp9WRvPX6aa+9uO8J7KzT07a1s5rdza0cBSo8n3QcU2qKfHTn9ZuZr9mY29rAkzR3UMal25BU&#10;KqoQFt6HbWLvpSwe6ulhmscZPHHLdItWMc6FlHmK+OrfKSWtvi1ltJIEhMs0N1CqqVaa5KARQygV&#10;IEnHkeldStbdxWEcNpj0ubawHqLc5nIysEntpZQpCIYCQzMQKVodZG7uYLR7GV7S3x2NW5l/RIse&#10;gpc2skrEShHt+SgrXeldq6ha0nmna4ZUlYSugjR6VJAI4qAemobK5vwEsZA8rLcMQ44+oW5VBYVb&#10;x0VmuJre2MskcEtu5Msxjco/Ou/EMCPw0s8VxMs2OkivILVIzMZubV9SWvXnx6dBpbt5ha3FzEsi&#10;q8PpRvMo4EKFUivl6HXoQjGRM4keO7JFWu4tobf6dpZVJoPlrI3d1cKuUtRSeAyGKjx1qFoPMw8d&#10;Q28f2lvHe27XT3t3ODAsyuFA5MfI/wAzQanxuSykF1dBn9R7JxLGsMVapzTkvmB+PhrIfZi8e0gl&#10;lt4Jtwk0wqHjjLkVK+OoXitELxS8PSmYhpHJ48dqjlQk6W0aWC2jMfqWzRNWJJyKoJfHiD11dT3l&#10;p68mTRQkMEP/AOrvtBzMzDoguOPUfHUBGL53N1K0M63AIZLZalJHP0cK/PWU7ZazBnubN7me7jtQ&#10;Y2urZWa3ktXcgIH3jJ8FcnV3ZMjxCO4kEXMMGADlGQhuojcEH8K6ailOBANKVJpQlB4qTXbUlwAB&#10;c2jVV6GrwgEujbV2A20qTSEFAFYKKValVc13ah09KqUJNAaBj41WvU6FQSVqFNR1rQEfNfh46LFa&#10;kkBT47fUR8zTQVdgG8zEUVqjoD0odDmqhyeJUn6gN68t9qaKByVAp8VAc0FR4kAU1+h9lYa/7oz8&#10;YCtZ4+NitlE58099dkfbWUA8eTcvlrIHubuiPBZuW1aWwsMDZx3VrasI9mv7u5VmmkEgowjopFaa&#10;uOwe+LY2WewpSQSskiWuYx7E/a5PHSMOMkUq7sBujbHSkNxExLKa9S25rXx0gYkeUg7ArWm1Kb+b&#10;R3WleoOw2FAQfgTocgCBUMR8h1FOu3TVUIPg2wOzH8NwANSip8kkvNgQBxJou3iTpq/Hr8Fp0pXf&#10;cj9uip+GzDoCdyB8dEBhvvt0IrUD5g/2aK9QPMamoB8QD8/ho0YKGFfwrtUDrXW4UqK7k0qen7K/&#10;u0RyopbktdiBXop6kU66KljTkCT4g+J+JqPDQqSaA9T/AB+I6aFRvQkeFK+Hzpoud1AqB0AA/mPW&#10;pqdE/wAprQkdfEHfxOiWNaceK8upoSDXw/DXJzx8rdD1/poa/v0ZFqoBUIQSKHfq3ixB0lVY1YHk&#10;D51Px/6tNB5XCBWVPMNya+UN49PhruD/AHHdy2NxI073fZ3txBeQlIbTGxHhn+5LTmPPLkpvyIXH&#10;/dbjSAD0yCWKkb0P8xPxINPw0U9QVkHEMP5WJ6NvsPn4aKAjy+QqSCxUKR6lOnlH7dTRq8TSqzce&#10;VC1QK8mr4Hw1Lic9b2V1avbXUFzBkIY5qyNFQJEXHkBrtQjfV7k+3TNf9spcAHBSy1mtIweTR4m6&#10;fZlFNkatPDUTWTsksiLJPiLkIt1AjECX1bdmrIEIpyAK7a7hzNl6qypjrsWyRSvDE126mKJTCTwd&#10;HdvDTfc87S8uJ3lCyV/Md5XZjbqv1ciCK9Br2bxOQubW3thj5b77qG+KW1rDf3RuD90I1JJYilKH&#10;QubC+sMlmMn3BOtrbwznmYIGIldFcKOMW9f4aiw6XGafIwzpLJfGWSK3RDRjXHx+WRUrsT1popmc&#10;jcY/H2WPsbe1msset/ZXLxQRJGZopQoSWYCpXoCdNl5bvC3MNtGwgtb+xmt7mKaUUMsdrDc+lE61&#10;qQAANNev3ZbXd5KXlyKQepEolmYyKqFy7j0kYL1PTWLaz7hy9LV5pFaC5naKUyPy9J5CqjivSldt&#10;XL497ayimto7K6hW8E8szozmS7a1J3mdXFfjTU89vnnu7okWmMg/R1hqGUSvD6/Vn5Gtfhq3vZct&#10;GtnJOkWQgSY3U3rQmilVYKbRYCTzA61Hw1dWWSvLm9ME1bWcO0lmLOKh5KhoFaP+Y06aku5cmUuY&#10;Xgu5SzqIxZSIyoCCRQO7Cmr18rl0/UmhNzax+uqJFIF5Qu24FCenidQvFcyySWzmLJXdrdSQuVY+&#10;nGq3Sgen5yK/EVHjo4ee6uGtJ1rCLKM3k8khHKNWvWHOBg4BLDwGriWDGSXEsl5Gc3cXsjOL6RHH&#10;2dxjof8AvIbYgGRRStKacWcot8lasVia1xA9L0wTWNgQPO4FBqO9/KNm6vEJDMfWF4h9FrZbCvpi&#10;b1mCHelT10l9c5G2Nq6mAfbPHJF9ymzpG6MVYoR4aEsE085uiZ4riIFozHUqeTp5QvIEHTZFZIbY&#10;x0CcZArVTyM/Co+orWvjXVpLkck0cYCCW7jAkeWtQlsUG4p0HxrqacJJHjrQMotDbt6k8hXms8g4&#10;1jLqwAH7dTfaYGKzjLTXUUty5ilJjbjHxV6EF1ao+Ore3W7gS6mIluSiiZfz/LN6hQkKIQtTXprK&#10;z5fLyvYRSi0ZLbmsFxak+pyjYGk8XqgA8N9RXStb2IgUfZQ2bTW0Nxak8ZJLld5zcUIoaU66hIMk&#10;dv8AbpfFTPdD1prkAKVEyojeZq/0a+2ssUbqzCCd5mqyK5oOLSUKqRX5aknixEN3Gy/l+i/qiJj9&#10;NStQOOrD0ft//FFHH0uMqAMKSRM6VC8R9W+w66a0S9xjXMhCpD6IEUHMeVfuOlSOgrvq6gyDjJIc&#10;a8IZI/zTMVNIgR/3ldgBvqHurGW0iWXcCNfxK0Lo0N5AiplIHUrVHmCCVQKAKh+OiF5g9A5FQwG9&#10;S346VGUHmAKGnFl6tyrReIFevXTcISkN0TLG1OS8TSqqa1C16DamiACKgBQSOtNmqB0B6710q3BS&#10;NCSSwZXNDTf6h9QNadRoKX9RQSqUQjkNwG32BH46JH1ALRQAPqr5v7ooNJ6r0LFVihjjeaaZ3PFY&#10;4IIg0szudgACSemo+4+/3u+wOzZI4p4MYgVO8c5byUI4QOGTCW86fzSAy0Oyjrodt9mdv2eAxAAF&#10;Y1ilvb6aFf8AHyOQcG5u7lyasztsTsNSD0AxkjZHcmtabeXwK8fDqdOlyk2K7ixRmuu2+54Yud1j&#10;7tVPo278Avq4+cgCVJDxp031cdn99Y+XD9xWEjrG8gZbTLWJY+nkMc7gJJDLTwNVOx0pDGjAGgIK&#10;ivzOlpQFOQeu4Ykb8hTrQ6BDVBrSvl6bdPl8tMUNCRXrWgr1+fHV0Cf/AMoJHEmtWUVJBPidGtTv&#10;RVr8dj4fAjx31U/zEA71C+G250SHBP8AL1FONBQA+FNFeQNKk1r18Cu46fOugWXiHqRueldj023H&#10;4aPKh4kU3JAr0qBU/wBWl2qFXiq7ivEk/vroM1FAAoenInrVabAfv0RwqTUKQG8pHQ/A1/q0QetN&#10;6/D+8OhAro1IY/tJp8x4fHRpuOm/gPE7bLv8dP8AHkTxY1pToK+FQeuqAmjHkRWik9BSu4Ufx00z&#10;FR54wqEHzD4oKAHbpqIiteQ8rU4sepB34hvlrtb2m7cWUSZy/MvcmUiYEYDtS1Pq5jIsR9EptlMU&#10;J6mV1GsB2j25ZR2fb3a2Ns8Rh7dYyKWtjAsSO/lWsjkFmPUsx0CW4HffdRsBxG/gOnzpoI0dEUMp&#10;kU+U1+pQD1cj4baJWRykI2HmSgNaMWFDUqP2DTzRiIl2eJ2DuZKLXi/AAVHwOrvnLbcSzI0VxRpV&#10;VCQoXzDnVj1FTq9kyl8I8PYpez3EvELDDJFUtBRmPr+og4rx3DHrqbvPEZnI4S5ib0cF9nPJC1ji&#10;kcm3glWJuErsDVuYNa0OoOye9lxl3ai/inh7ktIpYMi8cZ5m3vrRT6UiNTZxxofDWKvcfdYyTKJB&#10;Dd2k9nLBNPDGZFKCSOOTyN8VI3qa69vrnGYHAXphxj2Mf3l/BHO72U7Ru/20rgo3PfiRQHroM/Z9&#10;tcXuMninhdJ+2Uidr7e44lbni3AnenTV1mocRxvpkKzwwZC3ni4dKRBHILACm22mZ8Dlbq2vUiV0&#10;gmPOF0UA/SPLxPTT20PZs5tk8jXNxHdT3TqP55mC+aUjrpzc4C8t7cuDbS/bXIaQndqqUqRzqNWs&#10;Mvb19KJVCi7ke9jsoVA252sMR9MgdSfq66kjeyt4VjPAtZY3JMJKblxJPH5nbxPTUqz297Ld3iCC&#10;ymuVNrHZyV5mbzhQqEbcj47adYLmfEsyJbyRiYK1zNbgiW5tq0qrlh5hsdXD/wCo8pGy2d4LhMle&#10;RzQTiRAIo7ZA1Ul5jf4jUtvd5ZEW5t8cWuJpAI5YooJS9um4rKHA2G41jDaXsUbSOUukubeaRlS2&#10;+ktEnnCuOjdNJYxSZAW8srm5+3nVLQ8ULoz2h/MZeaim2x316kFs92rHjCzruSdgFcggMBqFhFLb&#10;JZOls5juY0E8tywRZ05GjCEtUncCm+pJsdaUhtmMU97a52yuJ3kPl/OgikZhyPh1OsPjTlcTFMIs&#10;hcjF8k+6uLxrhZREYa+r6qIhelK0WumjjaO6s7WUTKEo0ZluCKso38To2lv+ZJd2qjZ1lt7dplD8&#10;U4kqoHLp8dLBnMp9yl2gYwWw5iMSAMASlQKA6E2Oxt7fRuXmR3IaL1IKMAA43b8NXefklsLEX1qU&#10;FnkFWKUTI5RWWpUAcAAPHbST5CdXFY0vJYHoIS4JiROTCvNakU+Gnga6kiiuHt4Q0pkWWUTuRKIX&#10;TaMgUqTQGuryyt3vzicY6qkN1HvzdSTNFIQHljoabVGrS6u+4ri2E/8Al44LSyW5uJEccjalWU8V&#10;kMe7eFNPnIsNbNDCJLO1+7uHOQkNuDwcW9eEaEgcuQ2GjbPHDjZpbH7u8cyI0FvChDiRVVuMnJhx&#10;oPjqXJ21izelzt0js5BDHKFqpuKAgEU3JHTUlrG13FBjuM3qyTNIyvcEAxxkElk33pXbTNcWdkbW&#10;zns/V9ZmjmfyABvTkAcoT40pq4eaxvvssYrXkTRpzt43jqT+mSRBhI4+Eh1d4l7BpHu1N7YNnljt&#10;jaJCDIwWaEEw/cx1VulVNNSQwy8rcFZ7eRTyMtvJyKhwf5gDuOoO2gjKpUseLcRXiy02P8u+jNO5&#10;U28h4FiKcGanEk1PIEaWO3o7U/MNOlegHx66o35FYxsrGpIArTwB2pvpn9aHhUku7fm8kG6lSKCn&#10;8dCHsrt+WPDoQmQ7qzKS2WJtIyRV7YSKs2RdQNlj2JFK6izTgd593sYXuO5c9bxNHjZFAMiYLGEN&#10;BZQs9RUDmQK10xI5F2+rfg3IAgEeAUfu0FZSxaUilVAQ78uANTQr0OnZ41G35dKCQMKgAg/IbnR5&#10;xFvUBIU78vMCR5RuajrqeyvoEtMjBP8AdYzPW0StlcPdAFY7i3Yis0BK0khaqsvzpo9pd+W/20ss&#10;jtgs9Fy/Ru5LWLyCSykeohvCu8kDHkp6CmmZHAU1b6gW3IqBTqRsfnoLWteRqv1AeBHwZtFlBcEA&#10;bfVVuvKopsf6NXLsPO0i82JqQQlKDbYgaqa9Nw25DfA02rQ7fjokNUGm46n47+FOmiN6qu1R1Uke&#10;Zf3fsGnffz1PGtCTTao8BojzEsxIq1SoJ3QE/wAoH7N9eVRyoQSDUv40/ZTTkEMONfkNqUB+THfV&#10;G22BA6dNqCvU6py3Ap8eh3HXbr+OhRjVjSlK/L9wOmDV2G4Lb033NPAnpokFSX6hTWlPj8Ncjvy5&#10;bb1FBU7ChqOmvoqjLUcaEnkdgT130rMfOzboa+VSRtsaVqPDSXM/NY4G5sFjZ5GKmipCi1aSV3IC&#10;UBJJ1P3/AN2RAe4vukLbNXcbQcLvBdsSKz4Xt5nYVikMLie4UU/Mkofp1EqgKVTzAdKkbio3NNPG&#10;y8mkVqqvWIEmjEny8gp0VieVuqKJCAOVd3C9BQbD46uCaqyJIWJY0KAA8mdq/gdFbWjzNFKWZm/J&#10;ER6gfyl/AD46JbJelOXcRpJC5VpGeiKoXl5SQNupOsj3R745XubtrGd1zLkOx8VhLtbS9htY6smV&#10;zVtNUXFrdMaxRuKlfMdXd77Qd9YbvzFoHeDD5Yphc6R9Swo4LWk5A2qAK6D5n2T7jeJFHKfFww5V&#10;a0JP+BIWY7UrSmrR+z/bz3Ft81aTK81pBhcpDFIW4gw3FuyLG0dfL1pTXZMPffb+R7dz6LfXd9jL&#10;l/TvLaS7uBLVoObPGkgHIKakamuUvblYTXipkK8h1JUEiv7NAyyX0Gw3WdhXxJAr10qxXV+45+UJ&#10;M0bcR0q1QDsf36mRFyLxISIx9wruYx0NQxYn56ae5Enn3gWFnlv0pUUlR/yQ9R4eB1wS+7gjjUkq&#10;tzNbW44k1H5AhcBSOhruNCW9lWdVAX1riW1MgUbhaiJRxX4fPRtYZcU5YeYXdtbXT1HhHIEARKeH&#10;idehJgLbIlKqZLXD200KBqEiWSgMQam1OtDqae57C7eluJOHqtNZyrKaOaeXlxBHy1CknYWCeZ4O&#10;CrHaSoY3NCHDkkLSlK/PRXJ9pxq7MsiL/qO7ggHE1X8iOLYjw30bW2xWQtIPK1bXJrPCGjIeNGZ1&#10;9XjI6hSR8d9tG8jsswl7KPRkt7bJRSpaw9PuYLfZZZv+Xro21r3PnMcrjl6Vxjo7hAx8H4KaqfEf&#10;DVyye4UttHLJWeNO32Ul61LEL5qA+NNWF+3cuCNxHBNZJP8Aat662Jt5YzkQOPP7oxsT/e1LMsd5&#10;+nhz63Cvpmap5lAKbctHI4+0W6gilAiGZuTiI7ZQaD7Bl3ygDCtT1O3hpxJLBcXF7ZDgk8Yx9zF6&#10;SBCDbig4Dj5X/nWjeOpLfG5K5jvbZBb3CTSs9hayRk8mQVp6prv+zUyXMks6W8Ec5urgk2MziUgP&#10;QmnLbUOdwslvFjoYIYrye/HLt8RcKiMxsAv6i6qfRPgK6zsiz3j211NCbW1vmhRjcRSu128txc/4&#10;FgUYGEr411bXIytzfxWQ9O9tmycP6XBxU1jt7yA85rgNt6Z241OuEs00PBv8vAmPDRggFRIb0ioC&#10;8utdRW+Pns7y3yUzzXcS3RlJmmNYPVvT5raNJSCyfzDbUN3cyW+PkS3TGXqpiEvsVd26MrmG2uCD&#10;xkk48SR8ddt9qYrEw4x86sGYyEj5M4qZcTEwa9sMfChAEt4gIUeJOprZLWS3wtvFHBAsMIyt3LOa&#10;JFFNO3Ir6j0BbwrXWYskwyXMuUvbTHzZO6HJsR6S0Ma8gTRaaksspFkM7jslLfJbWtlb/ZC98pBV&#10;gg/m0l5PaS291dSmC3xd1b8x6SsUijao3KJQH8NXlz+lphPuJPUSxiXyKjr+ZIqKo4/cXKvKANqP&#10;Tw16hk9NXqKg1dRxoDxpQE18RtprUh5h6VOIINXMflPI1U+b4au8hm7u0xFnZsS1zk54baM8etDI&#10;6lzx6BRXV/fdj9w4SbGYzI/pt64M75D1kCc5IsdxjlltTGwKS+WNiaV1ZXPcdveZ+68kxbISMISU&#10;+tUs4eMUGwrRi/46tbDHW8GPtYI4re2igQRrBBAipFGsUYQbKNzSrHfQCOjLXmxorOQtfM1OlTpZ&#10;SQzygsp5cAKEihG4PXqNRvSPirHyu68gAdmqD5t9Pzfi4KxkMjemAq71am4bpXRb043CLxHGh5E/&#10;SCTWoGp5Ik4kg0ShoxYDzq5FF46yHbfdWFOQs5UmurK/swYshjr9lIivMfcEVt7uB9wQDyAoRTQ7&#10;Z7r+6yHbd1N6fbHdxgaO3yUR80dnfTAiO0zEEYAZGIElOS7aikd1DEbFqMDUfUSKjl4fLR4sslar&#10;RTWgqCaEbAgHV7zZFDNG4QbSCqkb12HL+OmA3IFP30oDU/Leh20AB1AqAN6jYgdAK/DVBUg13+mg&#10;+Zb6WJHTx01RSpZqGtQaUG+9dv3aXbrt8DtWhoB4U0rKwZq0+HGn8xJ6jXBAKGhZm2U/TUAAkDet&#10;D46YHzgnqduNOgFd6N/E6bYq1QV2oFrtUno1dVHGo2oWND8SaV0asOTAKaCg60AUEbniPHR3q1D0&#10;6NQ0pQHw1QHpQ1PVSag1Pwp4aqHZxQqVB+mmwboSPw0w3bioPJv+YVOw8tVA/fq091+68W0ntV2D&#10;kwMLBeAxw95942vnRo42UfcYTt8jlMalZJqIDqJ0jSgUAKFoKhditaUIp06aklZiV4Mdwa7DwJAH&#10;/DUg9ckyozsoYFQpNV5eI67ddtNcTshUKTGig1RVNOTsemp7kljG/qAqQxjcBCQPEAsCafGmrmQ8&#10;kS3t5Z5ojKg4jkXiIrxoBXcEjUPfXuEpj9tO1b92tbRgDbdz5u3nSZLX1CG5WNq4BkANSRx1BFZ5&#10;a2tFESWkNtEixxwwBOCQoiAKqIigADYAa9f7s3ci3DwAWycrg8QTWMdSQBU/IaW5bL5r/Mt6TxGK&#10;UpGD/eWNhJQfLQlbI3qXMi7zC0vVb0CPNyl6Dy7kk0GoIbXIXU0whark1b6TWhJp+/8AE6r+qXNz&#10;c0/ylucngzT8NtfnZj096+QWF4QfFd1K1B+elmeS9vIUHn+3tlVnNOvFQVFfgNtWclm2UUzWitJb&#10;thLyVoiV3RpFUI5HxGx1MJr9LW3RyRHdWT2UsYJJIcuPUWpNd/A6aDD5rC3LwIGNtLmLeJq03qkv&#10;nAYjXpvZYt543MLWtteY+6jZU3EvqH+di248KDURaxtYpmXk6KICFau9fQ8o/bvqKO7VYbc8hxhj&#10;uCJOn1fbkfT8/jtpLi0i4WqkMhZriH1CeoBmJBIG9BuNee2KGMcvVhl9RmptxIrUA1rqvC5YBgCA&#10;pk8td/LuNh8tc7JJ4ZODhnNtsPIwNfKOo1FIbqZHWasjxW5SRQK1aNwAVb56mFhnZbeYxv8AmXLh&#10;fTPE+dmc8Qqnck7aMEF+l5eRjlJd29/Y1coKmgB8x+WkPqXfMkkKVx3rV4s3k8a0G+r6IR24ytlD&#10;HHZ2spC2k18oC3C23QPDzrxPw1aK1raRxSTgS2Eb3JjhYqKtHwUxhQd9tt9ejdZtJrq9flBJHzmi&#10;sUU04FSPVHEdQdq9NNbyXlhkbeLH28V7dratCpvUEnrxlPEqaVPjXWUE9hbXtmgZLG2jiYu0CD1A&#10;4QbMOZI0Y4WlxwF3FZ4+MxCK2hKK3lmhIHrnkBQ9QNDH9xS9vZP7WYQXAt8fLY3EUdaRF5PKtyXI&#10;pt0ofjrKSWzlMfaN6wxMUHEXifSIozx8zitfjTUNm1jJJFf272lqGjCpi5WKMhnZR5VUIa10lgr2&#10;OPW0igtbgWcymHOG0YOIJGBoqOVo58BrKZDL3v2+J7fsHyecpMj4rDYyAqDZ9uuardZi8mKQIoqS&#10;0mpe9O5MJMuezzPdY21uQw/QMDbKXwOGkDf4awoBcOf/ANJop1MLXFpcetJ68zcywEteYqAdxy0Z&#10;bSa3xoZiSIreor+HHc11em5yzzXLg3k6Af4ajc0G4Wo+FNeneSXGRlgo6JIvGi9QAaVpTVrlre0M&#10;MONilNzNKypb20ELiQLJLIQig+u25NeK6jxntf2N3b7sZwyrBNZdqY2e2xFsSSgM/c2RWHFoA3gh&#10;cN8dCbuez7R9ie3iR6cFpdp3T3c0UiKQ880czWUM3E7hagHVtlvcpu6/dzMxMkpve7r2Z8WLhNy8&#10;WPtOEBSvVGBAG2rXE9tWGB7IgjlWW3Pb2LtcZLaU2FwWjjT16kEOr1VxsdtQWOTyFk13fNL+l3Vr&#10;cJHj8y0cNX+0R35W14kY5yWxrTcqaUGl5DgqBBIJas6lBQ8iepcEU1E0Uo/NCFhTy0NB5fEcD4eG&#10;vT3AVeakMCr+PWpI+P7dLJxJ9Q/jQL0ooFeQPifDUnqANJxUMWXpTwHi2x2P4aZSxatQFcLycb0X&#10;kNlKg6FUeIsQaCu4oaAgbEIPHUiMo4oxC+otSSdqGn/N+zWd7b7kw2Py+Hv0PqxyRKJBcspaOSzd&#10;fPBdW31xyqQVIGmwXccl3lezcrdyf6Y7vjDSwRRh+MOG7gfjws8tCuyMSFmUVG+kYSBw3JiVoRTo&#10;POviT4HUjEoHMcIUEnzKVJrv9RXTdNn2ruCRSpHhxB/boMKGn1GgNAf7o66QEFnY1X5Djuxp1Wnj&#10;8dEA8iAKgjYE9R1qSBrk9Kg7fClKdfHbr46333NAp2oOgPwrqjBgSfKPAMGHX5EVrrgN2LdCpK0P&#10;hXx/t1su4boRUN0A23pSvTTCMUA8SCC4I/lr8D46XmrJU0o21aAjl13FRsNLQcjTwG1KVJIHQHQY&#10;ig3oSPLyAPhseIFdSQqyrEo58g/AgbVVSKD+3UdvZpfYj2twtyv+t+8I19MSlOLf6c7euGXhdZi+&#10;Q0kdKrbpUk8qUw/a3auKtMP292zYQ4zCYu0QJBa2saKrIQKGaeRgXkkapdySdMCVHGoXiDxJPULt&#10;1A/p1PGjhYdi7givpla7g7Df4aleaZWtXZh+Z5eBUAAL4kbfvOvuG/8AdyaOyVAbrw5gVog6k6HG&#10;aFLZi1CGZn5b8Ske1QxrudXsCT/e3WSuVtMZY+oUe7unQtIaRkSGys1PJ3rQkU00GRzVjcZDtvu7&#10;uLHySXtFvEkvJLbJRtJy3MdLpgD1oNJ6GfxV/E8qLexxPA7RKx3+s8QV/Zq4fF+lcW3AMpmitmsi&#10;TTl6jRnkAFJoR400WtsdZ3U13+RLFbwI4Zj1CiSkQqR40Gmt7zt26AslMsqJY4viUhHJkd1YuilV&#10;IJG4Go57fs2T/KsL3aRRRbqgFSKHj59CC77ZurG8/wD0iFlK/gNtgPDTK1hKk3He2/TZebHx/lqS&#10;T+/SIuekxjyeZ45Lm5j9Jm3aMoRRChNKeGlu8B3+kpXzvGlvHflCd+BF1RCRqKGyz+NvLmtLwX+C&#10;sYhMf+ZY6xjy0Gx1epiu2OyMil7aujuuDxhvWYijkzSkMBX6fgNWV/muwMbLxH3FvayWOJNo15I7&#10;BnD+pQseI8tdqDQy1z22LCaUhbi0tfs7BI4yaj047disgp/Md/DTyjA55cc0sFJYZDLGCVYtQqNt&#10;9STWEfccUBnenlllUEIDQgVCAaeO3uLtS0vBjMhDAcSeh36rr1VyPru4Ci2YDcOBV6f8uqtZM0Tb&#10;vKIi4C/9Xx5Db9ulS6xjW2PX/vGtGUStUbCq+ap0s0+Ns2thEzF5YCrcaVqBQCtOg1BaXuNuSgBy&#10;CG0t5QzLciqrVd+rbaJj7dyYUbzgNMbp5K+TkvKq0cg/MjVpc90WUN2bGT7u2vLQ80a3ud4nbq1G&#10;UggHVnc4GT8yzmCtdXipHBZq4EghgtwB91HR/qIO51bQCSwfKXslw17LZwpGsVokrKyiUKrpPOgq&#10;N6itBq5RIFjVoUKRykFuJDUMsjEsZS1ak76S8uci+KjeyFus9kVmYFpnb41VyG8KbaMUi3mTeGMP&#10;bzTFkDyyAn1BEDQOTvWlfnpLi/s7a3vZbgyRy3Dy+vCsZDB4VQ1kZgdwfhqKwsIbi4H26wiWG1SB&#10;5ZISH4x+VXL8VO/UjUQNvJb3N5PAYUlP28EdvbhlmMvpFOUp5Dr11cRTXuNcl4xHbxyG2geV28sF&#10;xdrxW0hnO0klRRd66tO3O22e59re0ci+QzeduA1vH7j9x4qUpeXEcC0Wzsu07oCGKMALd0EhDEV0&#10;ZBk7K1s722QW0k3O4ihSCh5Sqa1jVxUj47006WMAu7KzZvujDbmCS8uJK8JI2kVXaItTbpTXqW+B&#10;vJBPRlit5LdZVHUisx5DbV093gv06GNSI576XHH1VA6O6ZHzr+O2omuILCxtPK6O5THSS8gGqJ7g&#10;zc0NdiCQR021d4nLzdvy4e9h43WPu4oL6K5jIrxlXh6c4PiaUOo7THXWMktYLiNLfA42O5sYkSby&#10;XSrZ2npwpHbRgEALRdGXDYfGXdjjp/05Hhvb1bhBcNyjkdJX9F5FV9q1OoMXdtmHkmmE4aaaW2hQ&#10;RedoVa2dRwXoT1I66tY8fb4G2lacs9zcy3Ny4hEaw8fzuUVPUQmh8d9dmYCWd4/0m1zXctpc2Yit&#10;JGuXkSwtpLe4tFSQRxNNyBJ2I1j+1PeDIR2+QjK2eH7zmjWGxvFjYxw2meoaQ3hWn+ZPkdutDqG4&#10;icXCTQrNbyQlTBNHKtUljkSqsjDcEGh0jkp6iHg26up2B5cQan4U1sxQlhVt6qTvSnQKfAaMwcqC&#10;SpUcRIQRu1ACCzH9w1V05BBQl6uSerVNBWukkQMtFAIFaKjEsS3UcfnXbRrGOZG+5q1PoHy61+Oj&#10;AIzILhA1QpUrwI3BpUgfh01kO2s9iYMlgsmkj5DHyJT7mQVKSCXjyhnANUkUhlahGmyFnJf9we1t&#10;1PKkd/cI8+S7Skdx6VnmvRDmexHLil1QLsA1Cd3eJkeKeGJo5QQ6hTTeNh05A1Hy0KtyG42FQABs&#10;S227kmuiY2UhiGB8Nv5dwSaU/ZpancCqg0U1Ox/ZUnW5DEjkOJGx6b0+XxPXTu7flqSxD0SgNT9R&#10;8q0pWmx0cjb4LuK9xhRpo7+1wmRuLXiux/zEVs0ToD4gnQeHt/uh0o269u5WQcQv1MRaGi7demit&#10;zBfWs8bEPFdWd1bsu1fKkkKkk/DrqO7wft539nrOerR3mI7Pz15bMHWqok0Ng0bycTUUOhjbn249&#10;wFv0Aj+0k7L7gjvPUPWsf6fU/sGvVw3sb7s30LeeG4XsPuGOGRQaVjeaxSN1DCm29dKlp7Ce5/qO&#10;XUPkMBPiIAx3HGTIm2jCH4k01HA3sdmljuEd0lus327BCoHn4yytk+MMqruQxG2rfub3/wC5LLtv&#10;CxXFtMvt12bdfeZjJhaH0s33CF+ysLVwKOlt6zN0qOusN2f2jgLDA9vYeAxWONxlutvbxDq0tFA9&#10;aaZqtJI5Z3bck+BiV/TJIPIkB6V3IHQjwGnotSSfTpU82A3ZaeIHXfTT3EwSOvpujcQCAaqoFSrU&#10;+Fa6f0ozG6q6Rx0o1SwYuAVPINXr4V0Ps/RRVto1lWRgCr+nSUMlKyA9dv46yOWvr8va2cMitIk0&#10;UCwCJhJOvmb/ABPSU0BprId1Xk832kck1ngLKVyY7PE+oxA48VBkmPmLUrvTXvZ2VkxjpRaZnC9w&#10;xNdNdC+e2u7ea0uLOzeJ+FJHgViOPPy7bV1E8llYSLIpaO3W4v4mtZaVjkvjEwZgh382lscJlO37&#10;G4kkWe9musnlltZICwb04QstBT4DUkdhfjJ3aSgSyWl1PFj4CVIZ3MzhpIxXp46dVvba7/TDLd2s&#10;FFiN1HHWWWN5xRrlQq0oSRTV1NcZGNrfGKlzc4/l6fpervFFJKCC8aORQHb5avorueye6HQR8gV6&#10;/SR5hvqOWO5QrDbu0NrdTtHczOAaAO7eoa+GklvsdBNbO/FIhjJJri3uyaPJPJUs8Qeu9aHSyQzY&#10;yWWWIR3Vvi5GtZ3nX66wOwhjk+QFNfc20mZxyoCk8HON3gKkqeXptxq1OQ/HVpJju++5IhjpJJ7u&#10;2u8U15YSpM3qLGt0rmSWg+peinbTvke68ZPiYX5RQW2G4COlPK4uEZ1uNvMQQOmktrmSD04l4erJ&#10;atHJJvWqmNN1/HT2Fk8zcSkhliuL23SN0rxVgHUNyrt+GkZ+UfFCs7Svl7tDGteLwRWdzEomY9S3&#10;Uau5hdZG3eOQogusPLbWTx+JiuLiSV5JqgUB8Knw0VW5jujcSDiPQUMik7ssnGoWOvgRr/MZWBAq&#10;87UoQ1WArxdRXnt11dJLe2901zGbeJftlMVuKgiWnEiM0XqKHfVilxIBcfayGWT15Y0U8TVxGx9P&#10;yeFRTXC5zZlWALHbRi5t/XlRfpQs0fKldh4DQuI728SKYF7iw+4xzTSyopeNTP6XNOMig/s0mOyl&#10;xfyYu5t4441xsJykN3QARNfXDiuODU3UbJq1tMdj4ZMmoNzjJxKbuCDHDbi12/8AiFaHc9Onhq9v&#10;rJFuJmeSC5MwDJHekkerGT0eNvpI6AaFtFfW0Mzwob67uLjgfWapkLb7kCm/w19vd5iAfYEyyvaq&#10;JI540AJJmNfzS1dvhTTNHFeXqSOtHWR5XDw+QCRWqUDV2Hw1Hd2mGcz20UnOK5mNuyrwAjaBQPzG&#10;JXevTWMvBbNj0il5JK9FEEjn0jK79ZFKtSnz1eZvuT3AsbLH4+G6e5v415y23qXEzKIrf/8AKJ3V&#10;OKrTc6nwHZ4z+A9s4JTZZ2/gtSO4O4rSVvTee8DALFZX5PFY69DpcF2d7e3N3ixaQRJe5jLQ2k91&#10;kYIvTWWeyt6TOEjLAUpQHfUVsmG7CxDmRooVupJprqCORqFFklBjX/0vL8dLkMh3Nc3ESQwFrcSW&#10;ljZQSrxKi1mTi00aEbDxG2p7jLd15DKT2N/LcLY27uLhrV2PCJpA1DEK9OmpMI9xlbKW2B9WaWC0&#10;eFhUmkLMtCdXUtzn5r6KwgiFjZSQC4tLhnQEu905/KeMmhp9OoSLe/mMjxMvBvVt4orcqSsbHZo5&#10;lFPmNdx5Tt7BX+NSa4YyJb2MVnHazNbwwTYrtyVVBtxII+TyL1LnWVxK4bLRC2isr6GBrGMYySVQ&#10;lS18N7i6jI4yt1DgjU6S9vYtuPmikm7ilx6W6BFE3owqePqyAeYD6vHSQQYXJZTlcfn2FlkrfG2W&#10;NTigfITo5ByNkr1qTXkQRq4x6mKSPHdu4a1W4huUaG4lvxJdXMdikZ4W8MJiAcD6m66iifaOfkSo&#10;3qgJABPwNN9Rdr95vfdye280kEETyE3OZ7Oj5hTLYSyVe7xSDd4Dug+mmsd3D21lrTO4HKW6zWGV&#10;xVws8DhlV+M3EkwzitGR6MpHTSsx5Rk14mnmZehYdajw14NyBKg/y1+mhFNzog1dKGrVNWLbsKCu&#10;48DppFJerswU0PloAFFfA007pCrqQoXkKgvXcKooNteq8LEqSIloFI4kBmap81GG2uFwgX1Fc8Av&#10;nINQQSPEnp8NZCCaxWXHX9q8N/Yzwx3MV3bsSrrcRyoySRONmB6g6vO5PZ6xuMnhJJJJsn2GZHN3&#10;juUhZpu2ZZyFuLFg1ftmNUP0mmnxebW9w2SjPCbG5i1lxtxHIKko33Cor79CCRoOrqy7EFGU1ruG&#10;FCa76gxllDeZPJXJ42+Oxltc5C/lcsfSRbWyjnnYnw8tNW93gvYPv6W1uU9SK4vbGHECYvSjFb24&#10;WWNaGpBUbb01jO9Peqb/AFj3LblZbXsGBGXtXB3qhWM+WdvP3Dc2jggBj6CsK8dR2WPsMba/aIoW&#10;CGxt1jMSqFjWNVi4+mKU4dNTOthawE+nxrj7UDkBxBCmHj6ZA/DTm7wWDnK+fnPh8fNI8hPmqZLc&#10;036aSC3mjtxx5CO2SG3hQKBQCOKNQAoIA22pomYx3jORxkligMg+SyGLmR8DXR4m5RUJJQPyEVRx&#10;d1WgG9P464EyiOMVcNI5LBt/LVjSurj01MikoylnNWAHErxO1RtU6FECv5aoKMwNKqd/hoon+LEK&#10;qRvt48yeoAUivz0HuCoEY8pUgFuR2J8eSnU8KcDZpEsgpRWjDVBShFGJWlfx1Y46SNfVvLuNFYsA&#10;wRzQyFeoUHblqydeMs0rKJo1TnwbiAoYnpzHw+GriZrk2cvoOrspUiOaUH0o469VanT46tva/BXB&#10;km5SZbu6ZZOckAaQR2mOank9S4MXquTvxAHjoogUkDYBafSNwCSBtTXfmCssta4y4znYzXNs1ySO&#10;dzi7+3kBtm3MV0IpmoR1BOppnnukleIm+k+3J++SDzS1uwpaTn/c/n6asshc3dx9lNMkVjaXGMOP&#10;mhPMA+lwQc1YdSeo09r9tb3EourkRepI0BcKQEWWcgLGqr4nYaTGraXryQ2c0qpY5mABQ0bGS3t5&#10;moITL0r4ddZBp7LL2mKvmsoWsrNcNli5RFYC+lO8xVhU71NNt9ZSeCKzhuRclYLvN2F/YwyrUkD0&#10;UvPp0mXlxWDyP6ZAbRltrj0R9ww4qwBI81enjp77OYSxsraSVo+WFyf3+UmHP6J4uXKhHVfA7at3&#10;sMJkYoI0AHqH0JEJ6sI1KmN/kNTWofPq8h/93iu5owGfzUnNfzqlq+O2rhMXmLzC31rFJMjIrp64&#10;fzIkjChkIGrGKfLWF4LhV4x+rdWUsl0WYPJcCCkcikAbnc00tvHksD99BSSWK1u5YmSgr6Uk0vmJ&#10;I3220s+TyyYuWIj1Wx/clvJEvDat3bXRpVv5QvXeunisM2t7byuHiupbjCwmWFzxEay05SBKVoem&#10;kie7Wdp4+ch/U8dMvIsD6fp2zCQf0bahill/PlZbaOMSUX87y/UuwUU30yz26yNaIHEuOvPzYw4C&#10;Ani1amu/y0HiyV1j0ZwJS7NM5SorWMmkoNOmrieHPPL9vGqxIbRYkD8QOJag4K56n4aEkOYujMp+&#10;mzhS5AHUjl1Ap+4akjW5ZZFZRInp/myOWAU+p4cWINfloNdpNd52KHhFj7YMtobYCgmZYOEUz038&#10;wOp8rBYy21i8bY9HMSRSSuWbk1FVeBBJFFoNNa2sMb4pJPUui06JW4FS0lzU86o/TcVGrqG/z9gY&#10;pj6x/S4rrI3HF60geGAcVKBaV5at5/VyKi2QRraS3gxsVzQlvuJMekVxPKSTSrMNhSnjpHtbDHta&#10;7NK6W03qQutBHVnihEhK13AOpLjFy4yC4QxGO6zGPZ8clujEzxSsirweRCAh8Tr10W4t4mRpra2F&#10;3bhnNtGZbm5t7YIDHiUjVmRmqedBXw12X7a9tfqc9tnZJrnK5KEJJeTWkCXFzPc3EIT0kfHnkIjx&#10;FeW9dtYe2xcmMxuMu8fcxWcLBIMpY31pN9vdX+TnuBIHkjQLIiyclqxoNX5uO4M1m8vE74++/TcI&#10;14v3ArTIG4hgCRmo48k4rvpbTH9kZC9u54ZJpZs28VlFdxdQAlwOr/DbUbd9R4vA2PE2+Ws8Vby5&#10;Qdu27jhYTwLauEdnqC/U7eGr98Zg+7+4YPVkwsU0GFuMXYyCGqLkQ91OZSJCK15Eaw9jfdq2VtaW&#10;2Ga5vLqxKSZL7xRyUNy5gyD4UI+WjAcbkZXer2vqh7cWEQ3ZCkBiif1RueYbfUONtLqO2usurJDY&#10;pKDHjcZbf4V05qTHJNEKkE0roXNzk8vavDb3FnDJELjJQXscHl9S3S1Iix9XB80oLfE6s4sVFNd3&#10;rWkaYu3kyjT3F6soE10b8RyegFFy7cQFDBaA71Or23y1vZ5W7gtWZe2LG0jWV7u6XziTLyo0TCMq&#10;PIGBTx66sLaPEvhZbbJXEslrBcNcMVeJWiTNSszqMKjHcKVHLlru79XuMRkbuPLzQGTBIq4aKK2W&#10;OOOGyZOqJz3/AObUSRE+RSBt5Qeriu2ysDvpy9aEUblTieYpSnVgK/DS5DtS4iv+1bqVZe5ux7+4&#10;f9LzEAY+q1jUEY3LhN45kABOzAjfQ7m9u8gJ7u1Madwdr3zJD3F2vNKtWt8hZBizwlv8OdKxyDof&#10;DXpuRDJGePJ2HmJJqpHxpodGWm52O9aGm3joJH9J5sGPQVNR+A1IsqF1o5DcRSp2VQFqaH5b6kj4&#10;hJEZKg7MK+byD6th1+J1DVfLGjodiDyPVjReRNPDXK5jWWq0KuA1UNaKKihU1pT8dSNJZxyMwJWI&#10;IoSOM7GMMApqB0+B0xzfbmHykM8MlvIuRx9peSG3oV4tO8IuonHUMrg7auZ+2L3uT2/yBEht5u3s&#10;gbjHRcUJV2x2Q9ZZEV96B1oNdu4vszs/suTuiwxcQ7r70ucbDc9yZ/MxL6d3k5sxcm4msGuZRzEE&#10;HppGGoK9dSQ32WhEEfnRbeEIynxiaeRmeQkeI1K7wxLGQS0pkPloeTu9PpJ+H46F4bq1gtQWLy3E&#10;qJDCG+nzsRxNN99KDnMFJH6aqHbKWyO6SNRJI2eQ+RQ346MkOVs75UoGFu6ziQEjeORCQ4UnrXfS&#10;3fq/bkjckqKGgqhQ+cklhsBWuo51t5mtJOJW5EbIKf3uJoQjfEV0yxoxhPLlQqSF6GnWoP8ARrkt&#10;QwPAUGxB6Gnx0fTkaPYOpIBNKjmpAr1BrXw1+ZcOA0YJFFNGpStfGg+GgnnRZoiySqCARU1QjYVN&#10;K/HTRj01IDKJEo7DlurMBsOm+udzcIUjVnl9QqI5FAHVifKVpUamu7mItBayva4+WPyxyIrbOORI&#10;JJFRTUeOYxxi3UNFdFw3OiVKzjjVmDHr0GszkLe9WePtXEzPSFqx3+WmRo1skjTb1Y5iFqenUayn&#10;ceYaWfL57I3eVv7iV3dxJPI0no8yD+XAhCKPgumAIFOtegNPq8Q3Lprsm4+6sLFMrjc7h5WydtJd&#10;WwWayklCmCFWcyM0ICGmx0VxWSwaYdrhG4XWPSISTFvIsX3LiYLI3y1Gn6fjZopOL289vY2t4tsY&#10;yJC6RM0jLz4cdvA6S8g7SsLiR3cTGSwtI05N/iSSxSNJVWPUcf2aSTL9tYu3vRKsVzPDbQwvHAx4&#10;y8PSVEqErSoprJdtSvd4ZsgIrq0Nxh8hd497laf5hbqxeN0k2283EdaatL3D5aHL3ETB3trvMPZx&#10;Tv8AErkUlQ6vIoMTDLJe3IuEsjPCkTsjdQ8fFiARsRQHSXeO7LtbiUTOktpZXVzYMJg9JHd57kxs&#10;5cE8gKE76t4s52tfWMMY9WSGS/TIqBSqgi2IkYA9N9Y+6P3CR2Qf7vDwIYs7fSh2MT4uzkjRhAkZ&#10;HIMzEkE6d5MxDi2LwQwpkLH7WVLPiBFbzyrzt/uFj2fx5ddSQ+rjLqOJfWjafM2xQMwFZEigi9ah&#10;psOWoMtDk+3LC6huBa3E32N/kkAko5WS0UrNMaH6x5R01N6GLwWSe79DnlaCK1c0YtXH3BM1nWvR&#10;t28Ommiixls32KejMcXbwXNuhjFSFRpYRGfidzqK/wDtchHcuTJGWjNjCGQ0POWK7csnLqtKbV8N&#10;RiTLT4+ZUMcM+PkguEt1oKyMJ45TyUDqdS/Z5Q5O6yJkt7o3Mh+5keBGlEwClY1JKb0AGvWnvbS1&#10;hSUOhmkAdVBqStagnj+Or22sFyF1KOEd0+PmLBm3DMsfqKGY12WoqdGQZW57VijkWN5Mhe3FhcSK&#10;WAZgvqXSBqdPCurgS56ePFyXUcdrmY+4LMy3ESyqZbqcG1IWWOIF1AoCwHhpJcJjMY1mIXht7iN2&#10;uZ7iSNxHHcowUXqQuNwjNsOusNYZNjJlJYWzGRSGN7e3imuI/wDLRJGxLqFNDQ9fHU6XmVnu0vLQ&#10;fd46ySTlDk71+cMk8sXmEaq48leOrfFW0FlavFO4upLWX7KaaFhGyPKsdCWdTuT1pqSXGyRwi3uR&#10;b3Bx1rjRJGgAdp5xJE89xIOVDJuaCmo4ZoczlzBGwhybX99Li4uQDSR31vGVe3kLL5FiHEgGuhYL&#10;jsjkLeG3vBPDCUtcNxkjVY2Il43F20ZUmktePUbnSdq430ra6ZPtslmuZkurOxe4UNYC4YkxQSPQ&#10;EKRru3uvF5V8NjrzLWfb2HlxdrE+StsHiLGCFo7EFkZJr2ZmnkcHm6SgGoA0MItrl8jbyNEkk9yY&#10;2jaK4foby4nnBu7pmoykHgaEUIGrz0bOTD3cgGLt8XaXuASV7U0cepHaQo1xM5X65DyHx0sF9iZL&#10;K9jQmCbuK8vb+GMNus7+i7FYFrWi+HTUuNx3bN2Pzma8vWuoVsFa7qkbNcO36ndRzM49NJSQlRTV&#10;vbZiHG2VtBj4rd4WuVt0CoB5iIuA9Xbdvq1fzQ5jBwxfeR3rCZhcTvZzbQBJZKyKm/gd9Pd3GYaO&#10;DKLCs1vh8NdZTKxcVURvdQ49Vjx1oQB5xQldzvruO9xcvdvcbY+3QZ7KWmPgsbCFJPLb2GPuct6l&#10;1LJbkhZTEa7ayMs3b9qAXks779Mu5rpEwVwgK552QcLu9lV+LwkcVKmg1wXsz7FoXtpMXdQtkJWm&#10;tDczT3twz+qAJLy0kjdlH+ExIGpLa4xd9iIbVXuzcQ4qaaH7u5d2nkjuLguk7SxBPVrX0abUrqSC&#10;2tbZ2yCPZ2MjZTH2lllEJJkxz3SxfcuYeRlY1r5uPhrJzRNA6yZrLXNbNl+2LS3pR44mFBIiSQ05&#10;U3pol+Sk05qpotQu6KSKAVO+gtuHYFEEjOxkKkdaA1Cqp8RpwFK/SOmxHQ167j+jWO727Dzlx253&#10;BjGAFxalvt8jbcgXsMtAD6d/j7hah4nBHiKHUHbmVW17R91rO153OCmnVMb3MUqz5DtqaYhp0ZfM&#10;1uSZYyaCo0IZgY5Ub025VHKnUb0J3FNCNKrU7lq0O1CAPjTQeoHEGoA8tf5dhufnokCvIgh2AqSG&#10;FNx1JGx+Wp5n8wVyskQ348jsARXka6HFVCKo3GxShAKsAOu2iFr+Y24rUAnxPiBTw06MOCrxkUoa&#10;FhupCqKV3G+pvT9RHaJuAAq68hQsrH+avXV3m+wu977t+W4iJmtMlbDKYjIXCtzHPGuOMbHkV5x0&#10;bb5aLLm/am9iuhWKeewz9rJFy8JoFvQnqU+AAGvQ7m97MJ29FKfTuIuy+2EupWi8wYLcZprpI5EB&#10;pyArtp/9b5n3D90ZUANxbd4d03jYq6p5yzYfHPbWTxq30qVoo1DBa+1/Y0VrGkSJBLhra4kMUdVC&#10;t64Z6rUeO403dHt5PP2LfWs63b2WEkkOGuQrczb3mCnL2jWs1KO0ASVQdjpe1O9u07XB5TKXQh7W&#10;7isZzf8Aa2dlNZpbMSPvYZGgWkMwr1AJpr9RmkMN9BdyWF3aL/7uhgIUqgNRGhO9BpwpCkhgxTYU&#10;oQd+gUf06WKCNTEytxc18DRgpO4J0Vo3JVEZDuVbfcENXcebenw0RNNHLwfgyVBaIdUVqmpLDfx0&#10;EZ6xpV0ACilaVClRy+n4aE8Vz6FqIPznrVRuWDuDuGA/hq8tbBmnxBVku8nESU9UgcioYA8EUbnp&#10;XbSXNvGUtI+UVoJWqtxIPL9wpG5LHcDU0eMkL5e/V5ZxR/VjgYhX4FTyjLHZT/L11F7ZJkJHMU0P&#10;cfcREiSyRzyKxxmJuJAan0yfWYNvXY6EMcbOyoQwjqwNFqSSTUig3/DS3sQqQvqS1DKePLiKHbev&#10;TXs1k7K4+2mXvawthNwWTa9EtiwZHHBgfuaUOsLPls321nJJ7qWXJsuG5ZHExIS8SPbW7qjr/eci&#10;oGrm+wi4+zH3U0VtlLu3yFrbPBbK0zcQ07Qw+qiFAQNy1NJbZLGXBur5HvrXL42Vmia0jBrZqsx9&#10;OKWQ9HpyGorLM414UluGEDfn3E9wS5EaTfbAhFc0BPwOpshd9n92WWIglWOK/W2sryyYFqfkcEfJ&#10;Rp8jpLS87fzM17YdJTb5C0MlNjtAE5bfHWOZ8F3NjLuWRYrRnzKKI4OjVVkPLl8W3Go5cd3fd2l0&#10;k327RZiW3lsQEbhwaWKMkU405bHx099jO6sZO0Lm2ur+2v5Vtba5ipzs4V40kRTsGO50kU11gpyn&#10;/u0j5Zba/jhjUIy2t6qrcgSOCaV8aauheYe0nxlvPMY7cUvvXkL1jciQFAz9S/V+p0gm7MayvLqU&#10;yGSweAgwNxEbEg/lOeJqooBqy+2tVWeRvTkW+uzHewWrDk8sEkR5ekrVBB6nV1athnuLe3nRX7gs&#10;7eOSKSVuYWDJcwTcNsQjEEgV1kLUQQRZl7uSePG2Vvf3V76UihZrgxvIlpEs0ew5eUHpqysDbz4M&#10;GF2jkv8AFO05QA81knt3ltniaUg0+rbrq2jlytu8xW8+9a1jns5JkABt+KR8ETj40AJ1a4+I29vL&#10;O6W63LK6v5SGA9bZ1aUrxJBBIOv07P2dndGBbmW2iE8qAiKvpM/Fh6wpvQ1B1ffbYeXEvNcFv1nF&#10;TRTgKDss9rMSiKB9Rp01j+OKyV6bnIwWFvYyQ206XUYt+UssjuGKLKw612B1NYy9sSpLcXqXlrhX&#10;eQwStHKs0kcNxXiqCJGJHTiDrt3DzZjFZHJ3ksNpdfpFmLiN1a+JuZPTgSIQTtYAMDyPFt9fp8Za&#10;eyOassZa28tY5ZI7SajK5dnJU24FQfx13NjcNb4btbGfrF9a3F4txHddwXIsbuSNDYWNAWp6dAa9&#10;NRW95PdTXNxZXXo5R7cpPJJaemkQuYFf8tgD5h4166yfrS3eNurWKygbJXMaQ4qRrlBNKZss6ypb&#10;zUfaEoaChrvst1ju4oEOPWa3hyqxWt96l7K6GPFWEscNvHdT3dCwZkYrx200kWUnyWYzNnHLcXIV&#10;7W5tZmqfsGSJkjWaIPVqKKg6se14nitsz3NfBbm+uKEWONtwb6+mmcsCks1vC0cLE+WVgaHpq97o&#10;splsrCbuS4khxUFu0k3bsbLZY2HKXEiiT1oTFASqKnI8ttQ3153XgkgvmzV7h7mwsLm5s54sZMv+&#10;Yv7W6tI58e4tifVIDlz9IB1cZWHMfqr9z/dtFJYWMhx+WubKMT/bWFzOLfIpMJYWJDRxLRactORH&#10;DDawSWEa5e3aIXuOspMebme2+xuRci+yRcflAsoPSmhcpm4fvs9JHO+Qtb0ZPKPaKUnh++wEdzFD&#10;ayxwTR7gDiwNB4anGYzOZydxM/2UMRxcxnlmU0Z/SEvJY2/hq1tpMc99nGtrKzhsrFcnkrR7CxNY&#10;nuKY+LnMxHnau/w1j4cd2x3FjYMyzJkc9dRQWkeZhYmmNvLIKbm3skQ8FbkvlFdtYeX0Pb/CYnF3&#10;Nwr2c+Ryl7cxTVIH2+PjAhnHLoHMlfieupMfb21hN3Hf31plcZY2uLtcbjcrhrqTi9zdvNc/5IcU&#10;PGJ1UgitN9TWaYa2nEEmcty8cfo29i8rfZzIbiOcxTiEW44EUoa6vblsjdFYL6SO6srLHNcQYazv&#10;xHDPdxvHcTzXv3scVTGsVUI2JrrDYvDdvZLKY21Q/puUhwl2P016Nd3GWuFyONtftzcFyhU8hRfq&#10;+H2sVsbYrczmRGRYyXnuZ55HZFHEM3Ovl8ui3LiYhvxoeaEbbE0WpOpyoY84yAVFWUPsy7mlN9FS&#10;G856/MbAbmo5DRBU0qCF6mp3AO1Nxqzv7O6ubC/sZ1ubG/sJ5LW+x9zGeUc1ldRFZbd4yKgqaHoa&#10;jbWD9vfe7IW2I7pmmjx3bvfl3LHb4ruMrxjgtM9IeMOPzEpoqy1EcrdSCdEtUNGeqU3U+ZG36oyG&#10;oI2INdGSu9ARTYUP7d/2DRiaYB+TVQCoAqDSv/MSBoNQ0J58elG8Ry6NQafyiOm+xLAksVII6Fmp&#10;oKUB+qtF41HUfgdRkCp4/DzeZfMo/AjRanJVepLkMUU9Fp0P46JCc2RuSB9wKdSlAaHXnO/EkuTX&#10;enQ0Na6VRxqKVXdTRqHlXapodScgEWjUYEBjtQE9TUjQm5Kg3ZlNQSob+Uk7mtf2009qlwpEyN6T&#10;qayR8RSsg6Mw8eNaeOr63mRzHcRPL+TX1oMlEGe2v7RkDNDeW8wVkYb126E67at+5EmgzX2bPmJJ&#10;I2t5bud5W4XM8RNUeWFVJ+en/NRWYr526Mh3oGHUjSWsy+qwJWN4t1HLdAx2opH8dBRGOXCT1Aa1&#10;j3cVqCKAU2J66Esp5NUHiCebMopHNQf3Rsa6X1JGVooSz7VSpAIYAdACd9DsrBv6X3CImWv4WFI0&#10;EoIgjlTZZioq3y21a9odv7M4jfM3cFSiFQlLdyP+9KqWI6au5MkV9OwrFjI5GA9e5kISFE8OTN4b&#10;a7n7w7ju4pMkthTF2FGkuchmpUb9KxdulSQJ5yC9BxWNWNaDWe7vz8z3/cndWUuMxlp2o1J7l2YQ&#10;xbcVgtY6ItNgBoXD7lleLihACVBNWJBqRxpqSB15VqzIWohXxXiaAHluN9djX3IW4sO8+3pvVdzb&#10;COOPL2j19YbooB8z+A3019Fa3VnZ3tja/dZbt/uOHNQXkMsMb3LrkIp4pLWXi2w4Nv11ZNbXE97j&#10;Mdj4shbpcZmW7E1qzKI0fGmRo7i5MjDmSfpqaavrzNSXtjjpbfGyWuOCVt5JrpPzLeOSLibK3cmv&#10;y+Oi9vnLF5ZEc2sdlbrAsXNSFinnvPuEkkLECtVHjq+yljLZl7Eid5sfmsY8vcySdbPH2k+Rkt4b&#10;m2BrIQhrQ7DVre2T2Ml56Almxubhs8fblqb/APilot0KD/q6ivXsMW13YQmOWyt8VY9xCwmb6XkS&#10;OG3Z08R0JGpTjMT2ZHMl5J9/ZrjIMTkHkmkJF41n6t6QsjnkybUrTamo4biw7ezl/LObqXHWUcOM&#10;tkaYD1JZYmtJmmKA7Go31DJjsOfsmt7ezN3ZNFcPY5S8unD8Z3tYImhRWAG2xHXV7j3zvcGOFtkW&#10;tZb/ADr2MthObRdsei25jEcl0do2rsD0Ora7fOZLG9wZm7hXHYfHTSZi2AEjLdJfrEwNlKURWLEg&#10;ICNtK1xl8z+o2123rQ2sxkanCsUUcxLepA6bso/m1HcJY3piu7slbO7hPpXDQGgmiVXUBk5+Ymu5&#10;HTV/aXXY8efidHikNs0MErW8y8GhlkjurObii7rR9m1Fh8l2Pne1jJE1ilx6/wCpKlxM4nZj9xc5&#10;GblSM0OwA2rq1Qd3ZO3uZIm5scdBGqcACOUEywKVJPmPIdOmkSxyf3FjaUc35srKFp5F/wAAxtFd&#10;ySAiWlaKfntpJI+4b2xEauPvPtzc3nJzUiNFKtIN6BaVpqG2x/c94Lqfis/3KX0Mc8b7P6Nhw4zT&#10;uv0ryFTtXWYSWaacZC5ijwcuXaSPJ22Tt4/Qma3UMzR2zCtI/wBldOnr51bqJxZcJbdmeS9ZhH6t&#10;qaCSO3UtVl5GqAiurTMXk621sbma5to7K2xzsskmPXHrazGO3W9jSNRzoWEgk66truWZ3OOgub4t&#10;deqq+vKGXnJU+sGC7iprX5auMk+ev55r7KzxyWdjgbnMX91c3EzOWW5tyj2NujGhYMNt9XVzadsX&#10;dnbWVhdrNeZDMQ290YbjgY7uGNluUtYzTb1iXk3A1Hk5rixvlnSCW4xceVaIXiC2VbO6uDlw2Jt7&#10;iSdTG6vGXKKGUgEarku2MZioLHNXWRRIr77ie2ytk4SC5txYsmNkiiRv7lN9XmcuijFZka4lBb02&#10;Jqr3CBmIWcqo5AeXptrN3SSlnkvFxWPc8+LWaH15ZJGQq8b0joCpAPjqwvu3O44MFZXV5fRtzeaC&#10;8yGRwt1bfZ+kyMsryoHfgi7P8NhrKXGW9xM1eMci8F5Jk+6rmwupbwSJkJIbK0ycks8LxTx0Ag4q&#10;ybMCNW11aZHPZmRxc4pZrm/V8xMt1NI4llvYo/t7VY3kFXVP8MEeOvTzNrg+3saY7WJILbJTZNcp&#10;dQWn2i5l4545LudLVDzkETKeQ2I1HHlpMHFmZbhLgxW2K+wvVxjyl8fJjb2Yeq3roUVhKzbAa+5u&#10;stft3hn8rPZWd7bpNd4zHlSfyY1Ukx5MUoxb8snoNMU7r7/yNuMPG81zZ2dlhLLE49JP07K3V3Lc&#10;MJjcW2WPFOLAenuRXUlsPce9u8xDEUz+XyebN/BcW81Wjt7di740sENCI1D1HWuocbmbzKZGa4tB&#10;cRfY3TxwWyWZFJZ5XJuYEnUVFGB31l4O0LC/E91aYa1uIZLqe7uDeQvR3kvrx3uwTQGiMFp4avAM&#10;Rn7/AOyup7OHB47E3NwbyOTJS211PbyWNxC6tE4NS/1MNdww9vWuTvL9rjGvh7jL9vXeOyeCnYLJ&#10;cR31zNI7XscDtRQCUArQavbHI/qhu8li5Zr7Iw9yNDYy20VmwN1cWZSR0gkdDGsURRgy1Ox1ai4m&#10;LSyzRIHJqrqYU4mRjuaIfxOiWdZHbceWg47EN13I6a/LFasa8qEE03BBHWnjpiDQuzA7UoSdiB0A&#10;odFaMGWgIJLBviQT0rpR1AKgN5R18KfiNejJH5Cr8/MVBIB3RloVKsQQRQgjWC/29f7gc7yxczJh&#10;/bX3Pyr/AJ2OkRhDY9pd5XsjATWMp/LsrtvNHsjkrQhkZ+ARVoBQiQcQwlRwSsiSKaqQSCDXUlyT&#10;IWda+k5olf5JGIHhx6aSNmRPTUo1NyD/APRV8NUKhzQNGClBuxbkfgSDpi0agLyKmn7TtuK/PQ8p&#10;BKNs+xXz0Hmr1p10VVkK8wZBUEk+HU9F0RJVCDRRXY9K1+RGw1UgAr9VdlC9OR6VJ6aVVd0TpVAQ&#10;FCsach1Ox66URzR+lw2d05b/AMxJNST+Op41MUzvAQjhvoJJNGTbhU76SOW4IW0kmDKTvG5PGqnZ&#10;ePjv1Gv1S/gaHCWnF7OOTy/qMpFUmVOpghoDU/UdSDkDyKgytsQRsKL4V+XTTSZOaMjZ449nZl6A&#10;hSa/VtoXwjeyS5q0MEkfJXjR+KuiKeHJzuSdXU0ChYZIqoXox5hV5J0oCW3pTpqW4yEoEFt+bL6i&#10;FuQVTwANKcdug1lsjaXX6as7xY+B5ABcO96TGwh6FTRCRXoDq4yNmVyN8EYwxSNyl9Vt3ldt2kAr&#10;U711cZ69Ef6pfTm+PrRgS3LTlk4s53aNa+UbbdNPc5O+CYPCerf3oBjjPqKSyvybjSGAdSa066vb&#10;m2ugO0u357uywlrCn5F5ewzvBNlp6lvWaZV4xHoFFR10ty8TjmjAKq0Cp41JFa/06QryoVLbjxAp&#10;WvWhLbU1OCQ/BA/p9QOYoCw6FP4awl66LE1tkbeUEitVWeKVSaVBRWU1B3127j+8e189k7axweKy&#10;wu8ff3uLxCWl1YxN6lzY47i1zbIN3NOfwI1DNh+97C2wuSvJVjOYlyNwqpcK8S4/EReiL4R27vyP&#10;qM2wJ1l4LbKYfMytDac1XIlbaPGWyj/Mw2t3A13JOQalVbfw0mLsbDB3tnH+bLLcWEtsLYIOUszc&#10;pHbIJEtSYkVTIBxFCdGC8wna0drYXc97iMzhY8s2Rt5ZqmRmw0N1yiilr5uSniCdQ3OBwozFxHF6&#10;WSaxyeQs44Nt/t4r8yRkg/3gdXNzi7DvGw7kyt0L7JJYQxXV1YWUJqxybW3FZLfiOkdGpr08h3Cs&#10;Mt3CGjnxGF+zzd0JVDRx3twVM6IgalQeddya6ubq8yXc17PBZD9IN7dzLbs/8ttJNcPLJLEK/U3n&#10;PjpxwisczfQwS3WI/V71bK8sLadn/U8e7N9ol6tOJFOFR0rXU1vLhsDdSZKS2mx0N/lba7R7+KIR&#10;peXiiB4Rcwnfy0BPXXcd1Z3kSd/dp2GTzmRxWBtcdcL3n2nGYYczZRJDaoiZnEidJEWALI8IYmpA&#10;pZLLa3lpdiAPHaTTTrbqG3FxG7N6zwXZPNeZLL0Ovs5cgvoRs8tnHC7zsrP9ULGQsI0cgVpQ6yUk&#10;OIlOXkDTRCACW0EMdWkllW55sksibLxoC23TS8cBi7y3yLNJFdXVtDFe423jaks12ygQghqBRQA1&#10;0tpeYOxXCwRkXOcSwW+vIAgHOKa2tE9KlwTRH40XqdS4i77Ws2GPVLywurfHXsU91YSsqxyqVeNV&#10;l8w5CoHGuprv9A7kgP3XK1mtLG69IqoIpA0dx9wWFNuJrqa4OfylrcxO0E0eWx863NiPpacieRrh&#10;44B5qIee22+hfSdwwyz5GOCW2yt7bottbFmUzzW0eSSV0Z1rWu48NC6bvvCNjoT6cdysTtapzBRr&#10;iSYeSORlbYkbmg16DNaQ2wupZ7mT7P0M7+oXDc4be9MIe1eWWvnkjJXl0FNZ/I7SX1zGY4HuJPUQ&#10;CgR1MvEFuND4a+0yvcMl3ePhpMrZ43BXX2l3dTNOUubG4jhhkUWYlrzmaRWXcAavRjMbNay3eMMl&#10;xj7qZLfAyoU9QPdm7F3d5GS23KzJs56KKax3el9irzuKJpv0WKK1jv3w0s9oFnUXAtLGAXBtjJUS&#10;vwbhRaUAOrWK1x0OItVs4IIrGx81m/3cJluJ1qzSCRmiAIbodLi4CEF6JmWEMS1ZaK5r1PACo/HT&#10;KjSQRAf+9xqObS2x+7Y8dhWZYzGd9ga/LWYxeQuDYLaZGwyWEvJb2OGXBXuScsTawzmKG4mIibiz&#10;Mp36ahv8x2/Z9xyZLNvNaT9w3ttm5I7s2ZWbKJPFcRzQNMa8YRGyV25U3121j8EbbExzJDlstKbe&#10;PH20NvPMy2VhHAfXjZL+0jkJkO60FAdS3pmN/ZYLKTWGItIvt7u2x2Iyd0trfKXa2Q3QghYyhjxO&#10;1NuuriOXuqaW0w+MuHuJk7fuBlsgMZLCLW6sUKxscI8VSssZc+ooUA1rq8w3Z+ZvL3J2kF7n81fd&#10;vYW8u7CwwyWi3tm19c30NscbmblGpIFDFDXrq7vIu377OPa2Jltcff3V3Gc1HkbwWUmPvf0q6uXG&#10;NOQb7szAE8hxpTfXeEOa7Nl7a7LwKY6O9TuWCTINJl8qxU3OFgiaW/jtIJSSssoC8aVppr3vXuee&#10;yscxb3tskUdy+QzWcuWlLWdtY4jCi9ubTF3EZBW4cDykEgaTJW/YXd0WLmjsVxd/DevHBOlo3knj&#10;m4c7p5pQQwcKVprMP2t7SHKY3P42Zu7OGZhjzGEL3kkuPubK9mmiujNc25R2WGE0Y03OrjL3uJ7i&#10;xt321dSydvY7LzraRQzME+4my4ugt/lbaPYxkpxcVpTWW/W8blIbrNYjID0bKRIrXumKysLy7nyu&#10;LjuovSwltYuipNIrtyX+UHSFV5iNBLGefOrmFeISXb1ChFAaeam2kpK3MqruJAOSlhy4dPLQk7fh&#10;rgePqgNU02pQipJ6n9mi2+zMKkV+VajYEgdNNXYDwFBQkU+XUajjrT6auu7AjpXwBPQnTRspiUAo&#10;CyijACrGu4o4/adMPREhZ29MFVNPjxYioYDeuxB6awfsb7+Zr/wxUtcX7be5GTmNbUVEVp2l3bdS&#10;MeUXIhbS9dvLsj+B0Fah5DmGR1cMjAENUEqysKEGtCDtpfJQ1BBBBFR8RShX+GlZgSQCCRQVHy6V&#10;30FKuBQ/VtXrsetKnTsxoSSODUNRVq0IrtoPGhIYUY0pQk18prvtqsUko5D6Wkqwp+OwUk/w0yXM&#10;ZJPlVqEiSMdWIruVP79M9pcqJETjwBAevGv0dagHUkKX1xGVJKkScUrwrRGA8wHiNC0vopM1Z3t2&#10;kCQQcjkriaTjGBHEql3SpAVRudS9w95t9raXEkdzbduUVZONA6HKXAbYg/8AdLv8TqO2sBDBbQqV&#10;SOlAEHlEaeACClBq4vMk0ckMCu0rLIfI6py8tD5ttZOTt6zkS0ZjZ2k0yeSMwqkgnDVIKn4dV0+V&#10;7kyEl/JLCsFtDG0iwxIx8rRxlTCR8qV1JcJbMUhhUTyMCXflyLN6YA/l2rQU1LH9y62vGoCNwpEP&#10;+78GLJ0pvrs/tO2uHl+7yJy0iq/EG3tqCJJEpUqzOQPEkasVlZYbiRC3pK3phVCgqiqRXk6mhbx1&#10;bWMaiKKGKJ5I1YFlEQ5mIbkgKabClNYb2uwl8YMx3rd3Fxl7mCSSDIWPbtg/GaBpIyrgX8v5depG&#10;oXVU9NTVY2PEcRRUPEVNADvUDc6md2JSBCFRSeAVetCK1oegO50DFx4xxqrig8iuOX0VLertQ/DR&#10;VWdQ9FcLsTGu9KkHY+I+OjJDC7zxH1VKsWdOFKMWruNiSoBpUV17Vf8AiV5Z3N525hJLbM3M9pFA&#10;6taqLKzvri49VprGdl4OqRupGzFdZ287jV37ixsk1tcYS0xGMW2WII62+Vw9wlsTHA8hUmQIarUH&#10;ro5juO8ydxd2+PtvWOMSBp5La9X6ZJ47RftZIagCitqwyWK7c7he3KzyS3+MvSmUCyVIdll5h5AN&#10;wAgJPTVpf9s5+3tu4L6BnE8UsqywBkJ+3z+VkiP2d65PHgIyCxpXV4l53BJ28Mdaevl5Mpjbe9t5&#10;pqbwQPboPUFfGmkjsc124JLAGaO1xssuMykC/UIbp7hgclHN14uFFDqY5e0ky3c08f5S2iiztbfk&#10;B5fuLuOK3Lxtt5WK7bEjfVzaZ+3zFgGyl3IJ7CzlyGbRmOyW9taNcWt5YoekysAw6DVkMX3F3FNY&#10;QtPd53OZCIjhhhNITBjrGW3iuYUUDi6kA8waVG+r647WXJZqyivicXNZwxwyW1qW8sxt7m3MvqSj&#10;diTQ+GsF3RBLkrXP4vIpnJFv4/M15bIYAUEEJjvYrqzuZ4prRwEl5KSfKNYHv/26tb/Pdte4gMlv&#10;ibOGe4n7GzqwfdZDB5+RE52FvMhaeAkCisFApq0vLSDKwZm+k9OLBDD3l9d5GQCURfbERD0+DxsG&#10;r1DA6s7/ALgxmW7e/VrF7uW2mMVreW6wSsI42gneN3RqV+NfDX22O7qN5lcynHKWuSx8iiKIOONr&#10;C1uZuJaUKeQ326aks7i7tLm5urYHuTG2mAzklxJjCtKWtxJbQQeqFIpRwT4V1dyZB8jPlrlriaDD&#10;HN5WzvP0Zo3NrFbBmkAug9C0ZXZQdQQNB3r27Bjo2mhgvcrcL6U4JCzxuQZpga9OBrXUOATHS5HL&#10;zK1xb5CeJXuHZRWJA08sXJ2IFG4k18Dq0gvsFad4Xtnb3zXuHyF5bW9zjZ4hIkUIt5miE0VRUkb0&#10;6A6zOcXsrtaMWctnHJhocpdm0nlmvbeFY7uwNhyVEd+S0/nA1cZDK30N7lbvJz2lhcWVtDY4uRYp&#10;Slr9rYOrXEcdvFsAXJp46tbeAiWFLzneuyM5MUqiSZQoPIfmO1KnXcVx+nz5W4vDZwXhtMe63Hp3&#10;uQlKxSXsvP7OzjVKMqCsnXbWHlsfb27z17Bi7iCzx+WkXFLgcdig0CvBdTcLGe1uCGaDmGZjUHU+&#10;RuMDb43G4PE5yM2N7bC6xyxXlhdMkl1bQxQ2yX1rPbk+pRg6OlKatr1pLOVltILy8W2tYLZYjNA8&#10;8UP5SKWIguVNWrxG2r29M/GG2hEFqjKZAZDJIXKkUGy021HHCAHjSUekybySrGS0ldgAUBFPnrO3&#10;XcN5jMbYJZ9vyPaZezW+sliht7r1JVjYGE3FacDSoqd9Q9xXLpirCOKtnj76DG/Y3YFyUa9hjtlj&#10;uYh6JBUBT9QqaV13jlbrA3eQtcksWFwl8kA+xxosIJo7G6e5pQQw+q9QACSwFdY6K7tpGF8uQlMa&#10;qZor6WKB0jh9Cqs4lmIIHIfDWJTuruJWXE3ePGdq9pc9ydtWljHJGcNZWNjjhI/bWRcq/pF2kiIJ&#10;LHQ7d7Ksb3PZAt3Ne5S57aXMpZZuXMxehi4O5JvVg+2jxyHdHNGptTWUu7X9RjyuJxeIsmkwwit8&#10;bDgLjJrez4BXS5jSXLIlU+5Hk5GvHWOwiXd3i8llos5l1XvDORZC4w/avb85vLrMZ0IguLyxu0uP&#10;Tt3d2RXWnEjU1xgvcTtaO1ubTIXOKuI8TjMdlr2WCU+jK/rxz5FIriH/AA1SRY3qKKo21krC17c7&#10;zuLVMPG2DOdwTWmPve4iKXJxckM7RC2eTkyLQVrXx1Jc4fAd223eZ7PivXmvDDcW7ZZs3IZoiGmk&#10;WytoYzx9R1PFRrF5TDP2T95kLWN+8Mt3Nl8xfRYbIzW0f3q2KlpIJpUcbcaQg/SoGsjf3HeTnt+L&#10;FHCsALWXA5uxvrlp5LbC5BYfubXIziJ47m1UAvbtGQ251cm2QJAt1NJbRJURxWyCsEC/zcEhoF/D&#10;SEvu6kvI4JoZADTwPXao03IrxChagVrxNEJBBNafv0S/Rq9KbbA1BI6V1GPpBdaGhJb4fga6jVQe&#10;CsJCw8G5eevHrsN9SGXiZCaEihTiSOJBI2NP3aKFf8OU8anwLEggmtQy/PTQSASo6kOjEqtPAIRu&#10;rjwI3rrD+yX+4HOTntuYWeL9vfcjJzBjgS3G0sO1u7r193xsjcUtbtyWiNFc8aEJHyQMoUq6sJI5&#10;oXAeOSKVCY5opEYMrDYggg6LOvQAdK0BFdvjXT+nQcSPq+qh8R86aDBy4qeNBxFKHbb4H9+lDcip&#10;IB412226fA6HMgL5q8hSp6jzU6EakaFA3lDMGHMeU18hbaldPPFGYpGPnaGiNypQuD1O1QdQWtpF&#10;JdS3lz6MEajzMXJ/MkdvpjiG7MdgNLnMk9vle5/TkpkpQhgxkRFGtcXE/lLhR5pSObHxpoxR3BRE&#10;5sCfqlYHdKg0B+A3ro3UM5jsUXiPTNZubEswrtTbc1+NNNjoZ+YndmkUNxjuHd+J+pgwZVPmp11Y&#10;3t9DJGl4qSRRnktB5ORA6UNd6jfUNtGqAQEco1pu4AFa+C/IaeG2QLzQxklOQJow4ueuwPzOsk0s&#10;nGKFppGkUqHkY7hFDCnnb6fGmra8ydbiCxt444klFUjRJGcRRKq8eAZgTTVnZwRrDHj4UVlRKCRH&#10;Aom1Fqp6V31eX9wxTjYO6yeQGKNImmndmcMHMaipFfjrvHuOS/F9hsPdSdt9tGOQzQLj7JvzbmHl&#10;5OVzNUtxoK6dl9QeoCrclFUNQaivg9PDb46jMnMNxLc/LVqDynYUUU+G+hFWrOUCUPmZixGxPx/H&#10;rqR6EbFYyxHEODQ1rXkQOuuBBKUaQGlFU8asWpUiqr467KxFvie38nlJO18PaWFxLcXjyY5bQsGa&#10;aO4mFqEK/UIOPz1LhL6ywkmSFjJEcha5S0kyjvIhX7eKQLMYrVQ1AjBmHx1fZGaxzMLCbDRW6W9r&#10;DlZmZacrhwYhHJADsV4eOszmsZL3F69t6DX1mIcfaDByxqGh5stoUdJ2AJdVpGNyDTURk7Il/Qcj&#10;csL/ACdnlMZbY5whq9xlLu5ignlmdakGKMiuoosZYZPLC2uLG69KyubXJWTxXoBW0uRdxAzNEDua&#10;0Pw1n813GO3cZZZK7gggup/8rdQ3rACLFC3tPSdjIaD1QeC+I1f9szX8hylkGEOMvhLcG49KqSR4&#10;rKSOkFwYitFjG5AA1a2aSZE2VveD7Z3/AFPB50yK3mw8EkUjrbwwjYqeW2kkxy3uCaFYoMnMl9lx&#10;bzWhiVprVDdXEjXcjSV5ycQvInbTx47Pw421mEMUN7DmkuZBBAoRIZRHDGSyDYjqvQ6urDFXVrnZ&#10;r+7tlvOE9tdy2NrasW+/hmkjrYzXJYhieQAXXcvbVrFfSwZiylTJXFokk1tdrGvKzlW6tXjijytu&#10;w4NLx80I401YQpgZLV8VLHcT39hBPe3EsdmJIGk9VkZ7ElZgQAH5EHVxN7q4bvLvfPtQ2OcOWucR&#10;ZRyyymd7D7G/DufRRgCwUKdZMYbh23Ezpf2MM0sOQkx1rH+VHJPJbW6u6NPIg2IoTq1E9/6eXcJP&#10;PkWvL1bK1SEcsbfSI93bW91a8SS6qQV+ekyF93ZPnbg3fOX/APUeaxsWSUETTy3TRPdWdlIpKxxD&#10;kQ5FTSurvuP/AOU3L4vKQIUiw+NsbW2jUKtFEcyW3pxmv8xB1hs/F3xJcXuOycFzY3WavpYoJUtb&#10;hZkhuRbCM+jIEAcj+UnWM91vbm0wsuZntsJkMjbmyt8phryxu4Ee+urW5YCUm3iPMg1app1GrvOR&#10;WNlDJ60UlzIEC2d5c+shjLWfHm4iko/WoK6w/bNpeTPjMNEuQgZmqJ5G8xacAAs79Tt101wawQfa&#10;vNKkXGad2hcIxMSFiGbkCAabas5lfJQRwLZWFzC0ePxzJcC6mufvpUvJoRc2YEw3kKsCDQUodTvY&#10;9uQd7Zk2j2zEZaC9wFulzet+m3mTeCaOGxFyLgmFVdqGNuQG1R2pBm8dNlO78vY4PO42xltL22w0&#10;MXoXmVieaNuKCGzskRRGzgCcVO5pHaW0IQycLKkXpiadSTSSQI1OKwOiL4+U6kk4t6hVJFRvqMj8&#10;ixPhT9unuGiZhbsBJHHvI4u2+0jMfKigpJKGap+kbb6z0dzFjHx9rirW1y97lPVaC3jt19ee5igg&#10;iluLqVYlKJGiGRnfpQE6lz62Nubu5wttHgHkwLqbW0yFg/Is7yhbF5I4lIWZFdhsBXWKxkdzdPDD&#10;K1zkIRcNHbu0gZVrbJWN1DsDRqDXaLXEMEghv7mMI7yRJNzaiq0irzRCDuRvrJYOGWZJYIBksTmb&#10;WSLG5VWv5fSkgvp7eG5mv0si/JFIPILQ9dZ/MW8kp/Wby2jWC3hu573uaWyT0bxrpns7f0Jnk8wV&#10;DxpsdYbsq6sZe4e1e3e0bfLdyy/6Vl7Zt8r3Df2EWSwmNt8rd3Fta5KW6gmWnpuyhqqSDruK3w/Z&#10;k8FhdTRW8/cQu7W97jxdhdQQvcjF29xOqTYuGZfSkspykdVJUsdRT4zIWmLtrT08jh/X7OW/ykUE&#10;JhjytxM1zYcOORd5HijVmiiCNQ7CuJ7exGT7yw5xd7b5DM5THWVtm7jP319A9xNfLDfzW0VhZoo8&#10;8duCUA2Grru7t267xmxV1DkpZblZJLmyzOFhuvuclEFsbbI3kVtbm4Q3NFJR34qNtT9zZvGWnauG&#10;lktZ8dY2nfYmzmQgmP0N2/lsfYQpaRRgNzdhIQ2421mr7H/Z53FWEdsZsdbXNnllu44ljV4lht5Z&#10;LPFXcD3wd5lPqlVIpQLXJLx9P7ee+b01DSIqrVQiOygngegPw0VqC2wQgqKCoHIA0204NOILAlTQ&#10;V8QBSumQUKkVIFDvQVFd+Nf6dbEqAw8oOwHTav8AZpIg/BXDVcdRyWlNgfEbnUsKl3f1GjLECisO&#10;rVJNQB46DIAeLcWJ38AT5um50EFS1dwK0+RB8DqSGdTPCEZBAw/Lk5KQeYPlHE/Oo/HWH9iv9x+Z&#10;lftiwMGN9v8A3Su5GmfAWrH07Ttfu6clpZMbCxC2169fSHlkIXfVnkMZe2+Wxt3DHcWuQs50ubW8&#10;tZYxJDc280bNHJE6PUEEgjppxGSrEKaEU5KvWgNNj00K0XboWO4NDTeorUU0UCAMQK0oKj+O4HXX&#10;LkVHp8mQmoKgGu523/q0YWlVVRQAXKrQ/SByY8W3Olt8VC1EQi4v22trehAYu+ySVFaKKknSpdSK&#10;0yRuGupBWaRVBaTjxBMcNPCo20ucv8msNk8kkdpHCeJAI5CKWMEMUZNwaVI019LM0dsbt1t/WYle&#10;VaeolTzK9KCmlf8AXsfZxGOWGdJ5BCbi8kHpwRwyGnORm2CgEknWNus5j5o8akpu0tXuWkZ4LeVW&#10;gubxRy9GKUdFPEkddIk6hRaW5EZROIqq0RIwBTj5dvw0155DLKagLsFJ+kOCa7+NNXeQ7iydjYxL&#10;C86JNPESWjiZisEaP6hnJPkFPx1b4rs23u5+1MPfRveelauf1a5QngsrGr0APmFAujcT2629/wCj&#10;PkLmIElVkkQ+laIGAX0x8jWo1PfXKrFLHeyS3LyhlBqD6VsFoxLAbjpru+2guGjyOQxQweJWGglb&#10;K5gfaLEocqU9GEvK1NwBqGFgsqMQ071Cu0zbysPEl3Y10Nm9NFWONpAKgLs1Cd3FD0A3044gxBWN&#10;Q1WUD6OO1f2fs0s8csccayAhJDwHFlJdgtagKAdj4nSjioU+cBSDsw2YdQKgfjqe3KjlPEyhm8p9&#10;NiByr03AoB112BZ5/DXeUSLCZS3tLxsRHNLgngvWtYViTCSXGSvYMpJ/NMgKLvqwvu2e5e2u38uz&#10;feSnIY6+hd0oXKUyEaSxuqVqGUVAoN6aiz8vdOOCLJc4SPLxXqx2j3s1Vtbyww61uZft0B/xI1Fe&#10;m2rjN4vvWTMY+0Etvb2WGFtkszm5rlWWWbLWRdbcxQM2wdqADemrzDX3a2dymSnhRf8AUV73LPZW&#10;WFl2EyyWc8tnZWLAVolus++wJ1Hi1mgt0jnxbXRv725vc3exWd6LCRbDHSpBe3LPIOQ4r9Pz1jpL&#10;nsWDNjIB7bBXfds1lb2N/Zzkk5DhDPIbW9t1byNMECkbnWBsMr2nBJfWN3cXkGJsbiGOGKN2aRr5&#10;e4LSR2WWUHmKtwqdtt9WWOxdzZ4COxexnsrjurORSXMeRv8AYpFKUk++VegkBIb46S+X9KyGMLyx&#10;TZW8vbW4uvVjiWSVobaEm09CWRiEqQeNK0Ore9TBpjbe3t58lb31pb4y2wtwVLN9tc3M1xHFLe3F&#10;PMkXKjGh0c7adrSw8oXsMjkMeHsxi7y1Lmf7u3hq92QkisSoMZBFD11NNPnM9HEnOae/s83Jh7aT&#10;068of0qZVlml22ZAV8Ca6XH4HL90YpL0XEFleoZYMhO1vJEJpEyMUEkEUClhy9Q1NRQddW1rk8Dk&#10;O6+55bdfTyc2agVVSGECaf7meEC7uIF80i8BRd6nRus5cPY2kiy3Nnb5JsbfWmbsQpglEVzioJrt&#10;LOCWQbSBfzAu3jqaHMd7tNjclkDJ2+L3uHmLJbpyzxyY6OSKaW2t+kYJoPEat87bd0Y2+x1GS1RR&#10;Fgkhms1M9xdXM9hdXbSwelG3EspcmlRqa3Pcd7YX2dh9TtEWkn3+Hy45BFMtzcxIkECLUsZCo21l&#10;7HLd5dtxXHaeQe3WO5vcDDLkjEPWN1jraa7T7uCKm6MAzEUA31keyO5cdkm/RL+S07Xvr+I2dnk8&#10;VnIjcqvqxF8WVx8zvFx9T+QAV1b+2gZ3tk7/AHxb3iQoIYcU+MfJx388ZpK0E1uGRCFPnU1oN9Zh&#10;zIk06NdqjhgY1htpmRuRoSp22GszOPTZIrCdoWiZbZ5mcxssEdyxImuDwNRQaaLKWAgfISLBFb5j&#10;I5C4lubH1La3lMceNjmjS4WS5UKrmOoBNdtXeCnxbYf9SmWyx8eI7htbbH5PG2kM36dc5C0ma6mm&#10;uLSQszoXXamrvC22at+5LLs/AR3d7mo1WSK6ync0dveZONinlF9jYo44SlSQQd9Y22kktm9OJHZI&#10;9lC+o3pl61HMoRpGiCslwQG9BjJIiIA3L0wNtm1hMLhLWTJT5K9ibMzuqx/ZYuFTN6vORlUzfcoq&#10;8BU710bee6u8Sk2TZI8hbySW93Bc+jJDZ38KpeWUV3NBcOB6LyhGUkkHjTWYnfM3udvJM3PZ32Tu&#10;LaOF5L3C20mOl9drmZ7702eReHBfSJ6MRr7urCa79K1PIEUcTRsaePEheusbKWSFbCzusoXZlEiR&#10;xsEDiIkF2D/y/DWH73gxeLzU1hbgTWV4Rb466t5ovSsBM6lia3ZX1RSqpU76tly2KxHbOJvIMpmr&#10;e1rkJbbD5NCZL88oruQW9hDExdZWABShpXbVtg7zKXT5nFYSaDG9vJlJ83mcrjc4LWfE5/N39wZ7&#10;/wBHEmI3AaGSNoqCIbb6nt+5J8/lOzc3Zx9v58YlzY5O/wAtPGJrK9x1zHczGBxM4dlJ5BTvU65Y&#10;vAXs8djY3Nlhe8e6+6ky9vnMnlJJpE7eucbDaz3yPbpkrhTKYfTqi+ahrqC5vJcbcW3bN6ndN/25&#10;2licnc3OAxH6c9vcXWY7kgaWyu724nbhb46COR5GIUhTrPdt9rZS3xvcl92Jnb61w2TtZMPbjBY1&#10;jfWZtI6yw2OR7tlKwNbsqTzegWKitNWt7Yd2dtR4fEYqCPC90LhneO8hyFqkk9pmsdIslzbX+PyM&#10;ktoZGUl2RdhXU137k32HkwAa9WXjbX1rNdOILw/eWIs7qyFrkWvuEbLLy4qleJpveR2Qc2r3s32x&#10;mk9WYwtGGYSSLT1PhyNK9dNxVQi8grUIHUg18ByPx06MFVgPNXqUA5UU0Ir+A315QTtUHx/A16UH&#10;XRYnjVqmvQU+B66eRwJAoAVgWXiWqWZWrRmpSgP4amaEkIZBVdg3qU+orWlKaIoN5SPgKsK7sDvX&#10;4nUXE8FYkNsSFpudh10GVgruWXlStCASOQPQGtQf2HTepSRBKVkXjSOdQ1eJUbNv11BicymR9w/Z&#10;OSeMZHsi4u2mzfa8EstJ7vsq9uTIyCLkXNm59JuihTvqDu32m7wxncuOcBry0SRLTuHt+dlDPj+4&#10;cLIVvcbdxMSpJUxMR5XOqhllTxckEkV6MBXeg0xIo0fFqKQVYEcQqmlTTVZ1EclCoYUP1AUVVUV8&#10;1fhXUb/ftjLR97mSIfnSRFgWWJdgrmPap6ddW2Mx7i3srSJUHmVpmRUr6srVJeWStWJ3J19paxfe&#10;vcpLHaLE1WidQQ7TMdqSR1I/dq4vc2/q4u0tQZ7y6nit7CzntnDxsBIVJkHEhulQdSTYm2lvJ7f1&#10;LTH4uwaq5q6iQrE1sASIYajeRtgNe3mFtMvjri47rzNrhcF2TkJmtsFFLkrgJbzPKP8AMHJ42Juc&#10;s4O6oANtYbB5TKfr/ecuLsx3X3FdcP8ANZJIE9eOyBJMVlbMOCAbsFqd9NbxvC0MSxmadnKrXzGv&#10;FgVSMAGpNK6lbt2O1zfctxG/2lqw/wArachRbi7KnkEJNVA3I1993NnMi8D3bLEInktsbb+qVBhi&#10;swFULxbYtUsNTd3Z2GK7mVFe2Mrr9vPKYyGlcyU5Ly8xHgRrL2mLu4Hkhiu7u7EPRIlZ3Wkh5caJ&#10;4Vpq2yM8Ua/rXp3zu3EvG8rFYWVCPKWQVpTpq39urO6jey7MuGymY9CTnA2QuYmhtYnp5RNFblmb&#10;/rjbTu6EmkZjKilDyr0O1TqNmThUKrDkOZIABZuIpufAdNMjLzRGB4hF5Go8tGIqFUn8dOqUaMyc&#10;uXFSVCniwp18Tv46tnYmTmwjIPkDeKcdgKHx0X/Ll4qx4SIHViu3EKajYHbx2GuyZLmDtlLWDJZd&#10;r7JfbJL3FaY6Kqzxy2swaG7W0ufNCoTlTeoOsbZW9/Avcd3b3OaHcdzmsjZXL2So6Wxuu3oJI7OO&#10;QXRULGWNdTTWmfjfKRWc0VvlWvLrE3T3FOEAixy3ciWahT/7xyr8t9WU3c/cl2kFmJhZS4/AWsMV&#10;1cS/4Ud3mbq9uZclzcgFQis9aAgnU+Xy2Ks5hdEyT3E9naZewllpWtxYx3SywS8uiOjKTsajUr4/&#10;sjC5jH2jqmAurLLJYRxsuX+9CSYC3W07dw7+h/L6D0bbWew+UvfcHAXNswF9lJYcd3b2HSQVNjPj&#10;ZLaG7sLM1o8kUhoOg1krPE9y2mCGUKNK+OktbcvcQoJLZMbjraWO6bG31Aas6uqNuK6z8Wdy2P7e&#10;7giksbiCeOWxymK+1sfLJbS2+QsJ7i3mZV2USFqnro4xb7tq9yH3K20OCtApy2Wna4eSaf8AT7l7&#10;eKCNoXFCrkfLU2Ku+zrGwtor+GVHvMXeZO4W5iK1hhsYL9bO1HPqwJr1Ost3D2jlVxV/JGsl5hjF&#10;DkrlnmQRr9rigYglqQg8tSV3qTrIJfY22vMpaBwuQu+zkRoIbiP1xBZtHcFJYmZqsSPK51Bj+6sZ&#10;JjbL1rr7LN2loiossrrSB8fErOyTECpLKFp46vMVncWtrl8Zg7rKYO4gMY520Q439xHawu5P3Nqy&#10;iYMRwTfWQ7W7g7AitMPibmea2ktMelz6tooTiYck/ryS4vICYOFEYDSIOlNPlEssVfZy+e0ktMVk&#10;7eK1u7V7hm8lmsXKZlhpWSqrxFK6z5w3ceOu8VaiWO8w0cy232eShPMWSyz0CQzyL6cjcT5GO2sc&#10;ZfeDvLtPGXmLluL7B4mGxv7TEyV4rjsZeclYWEjEEyhRT4akjTupr+2wNikOJuc7YWJyOUvrhvO5&#10;S3VpJyQfKSVqfhrKe2wkylz2NJ23cXn3edYuYe44bj7sRWeHn9O5t4kvZJFRo2dQoU9Dr2B91sXP&#10;cR4bL9v989t902UIBtZ81jOyu60wl9eUPFGNjcsyOdzcQhPnrP8A20rSC7XOyIWDLwVbiQOByAJ4&#10;Hb56M1lZxZ64xDpdR4+YSPHcZCUERWs7RmkKdPqIA1mbYdrTx399Pm0tLXAxRWNlLdYWS4uc5j8h&#10;d3StdzXFgpgMcUYDTRkNHVd9d3Nkb7B9m4eLBJ3lks5e4q8GU7Zx2NwMuQyMEbXLc45ssWWOAGjT&#10;ysFUEkDUdyBkTeZy7u8zk1uYUF1YxXjNP6F0LdnLDfl5vMleJpSmrjJ3twoszOLe0kjR2qkdVYMo&#10;HIENStRtqT7S6lE0KQSiVSsYSKrep/i0EnJR0FSNYu3tI1/0/jbqQSy3MU6RXcggdGSOS3Wpl8aN&#10;sQNXlvkrmFrNs1byxWWUeGDEKYGkuOMrzywykj06oFPNmAABrrsyGytM2+VFhkTmO4O4sTjsdlsp&#10;6t+l1Y42H9PmaB8BaWsJeCUAysVCuQTrEYyNuELXbT8gQpEUKuWchyFqHXoeuknltcdlZrzCXmMR&#10;Ly5Fv6Mk0xZGV2ZYiwXcb0rq3t55rOOOaxnLt6jTi1khlZbdwqVMyxzgGi1rTXa2HjxHcln3pd/c&#10;9r5yXGJc3eDz2NmuiMacr66t9vM0o53LJStv5dG5t8bLHkMtbQtkLrHYXHwdu2Hb3riOxng7ty7x&#10;3xxzWu7RIOS9CNPaYXsuwx01ytt9tk+38mHsY5baBr5+6pYb1xczS3VvCwKIORG4FKaySduzYaP0&#10;LjAZHF5TLx2zZZL5bNI3wVstrZ3V22Nlrx5GPyD6mrrId3e6Frg+wzevLm8B2p27Dc3ef7rzTTSZ&#10;JZLK5RxBjrO2voEAuLgJz9Q0Wg1j4u3TjuxsjJks5f8Aci90XseS7pytzd46D7XPtdRTTzxZOO4j&#10;Mll5hbRcqycSSNT2/c3e+U7Z7xzN3hn7Ru8bc46Fsrd4/I2uVvslmBNKMTkWvZbBUeO2LfUfidZX&#10;tGHPQYruS5zWU7mbNzWU4w+azc9x6mVsMfDbIWGYsreVCbdBxMZVgKGupsPdXC3EuPt5MfLeqCRc&#10;TRxUMqUDcQzVrWlOmipY15E+UgfEcXpTYGtNM7NQtQAcasOKkdTTbRqaKG8Kj5VI6gV0RQfUtSel&#10;K7/MCmmUFajiyf8ANShrQA1FDX8NT8DQMebrQf3aDY78SelNPw3UtQ02oykjiCRv+OpjIGCo4Cnp&#10;QkfUT1NT8NSMnNo+IaNzuysT5gQN6A9PlpgorUK5INFBOzcRTY6mSNvMELmoPInlsaivx03entf3&#10;jmuyu5ra6WG4yOKuiIr2xfdrPKWMnO0ytqx6pKpIH0kasMB/uD7ebty9cx2f/wAoPa1nc3/bmSKK&#10;E+7yuBZfv8VPMy1d4fViJruNDM9ld49sd224t1mWfBZazuWSM0bjc2qy/cW00Y6o6hgdqaTO30M7&#10;XM6mfaKSWG3tRxaN2otE9VTXl8NSNC7QLBHHcRu3El45BWR+INeFP26vIbC4VY40CTTO44q6kuCa&#10;sGQU8T8dXMl7f25mii9VZpCFWMRqXdkflyZyRSi1qNQ2mF7Oz2V7Ytri4gyWV/8AcrNY43cCWxwr&#10;zL+pKnDkzSAGnSp1b3nYstxJ2xPdkZzvJ7YvBihTnPj8XAyqJsiD5Si0WM9aa9qvca97g7mw2Y7N&#10;7hxORyV5LkUn/UbeJo2e5lcpTEkTqnqtHX/Llx4awsZz1pnMTn8VHlLG+sQUS0bjzW0nKlla2uYD&#10;yhlNDIB0rq7xq3csYK3MdxL9x61sYHrKpE384daKAd1pTWWksFlPaPbzQS5/MyRzJG/pANBjoZQH&#10;Wa5lVdyDRRsRXVtbtGhs7YRkRlFLFIio5eSgkaNVp40Gh25iXbGYW1WeBjEBG0lY6NWInilBsOpP&#10;w1Z4iya5jh7pu7ePuLJuOL2+ItHV5zC5AZBMkfpmn97fV1ex3MEOF7ZwMshmYcgZLO0aOG2VxRWl&#10;Z0ABOwJ13P3nlVkOQ7qzuSzU3qM0jQpeTk2sAfcSLBacEHwppWoarTlyIB5natBU7/DWx5eWlSPq&#10;8Ntx0JI/A6k5goyR81qfzDz3+nwr0/DTOD+YHYg1+kBz5Wp18tf26tXhKji68Q7FlUBa1CjYH4a4&#10;uGZuTSEhaI3pty4sBVl837DTWJjzEmFgA7kzbYq6axF3lLFYZvXukuvTliSaxlQ+cMemwqdXhxWS&#10;wd5em/WTF+ti1nkv2uI2SVQlvftNHawyNySE0YMoNKDUdvcZBHzEkii7uoOyM3kIDCfN9haTLJLZ&#10;i9oPKjGpp01JjpV++7WsbSeeUv2/DFNDNbRs7yvbo5vrP0+JPPjVaVptqHNdl+52BsJmghvL3tC9&#10;xM0YkV+Li4GZBJeRBvxYAkihGrXLYfKQ5bBtjhc5TGS3kjJD3NQF89PcWLNHHZl9/tyQ9PDWNue5&#10;bi+k7QzKzrhcT248V6bDJRcis2eljdzcWjEcqGu22kyOGAys6TxyX7XHa9nZNaRpEElkhkt5nmMK&#10;vXiSoYrQ00LG37Juu4e35JbmTI5/GRxuLO3t2PrPcivrxKld+QrrGZK/ssVYXFtY+rhsje5uGzlm&#10;u2BeM2VxYzB341AYNuGBXw1b2OO78up8c11N+oY+wxWQlZljejJHkbiOluVAoZXYI/VSRqbMNl+4&#10;ILWxuHsZWt7aLLuLUqFt6+kzPcTB2aqrXjtoW9p3F3HHLeWsktvc5Xti+NtMkznghFvBIA4B6NRh&#10;qC9ymXkkiuzO8kNnima6vnQgx+ha381s6xpypJwBbcdNtehcdsY+0nxvbfc19dXCwyxz5XExWSC6&#10;x1zaz3NxPHNdQEkeUKWFBXWMv/UaL17e3yHb+Xx+UnsIY4Y7cXGNx2Xja3uPVsFe4aNo3UVdQSfK&#10;dZpYYO7uze+cXmLi4zKXD428mvblm4W99hLXIfpyjCBRyLK1JAfKGNdNJeZy/T7i8t7XP21n2bS+&#10;uL+Vl9a9Fza3U1qU4ktI+4AB1j8x29awZQQxDGJc3OUu8Xcm3aOpltkcDGyXiyAUjdgSK6NtD7n9&#10;qQ3GShuFuca98ZsnZqyskcBmkJg9ahoGQ7Hpr2wv5HyOahyt9eWVl3Vl7m1a6jtvspbiK0w746Rr&#10;Ka3dkoRN+YB89ZWG7S3ku7G1tc5i1eOcyQMb+HHziFiKrIDfyxMo8xWavQHVrcRkFrywzKEVO91c&#10;Ss6w1PV28PDWJ7dnOGuXf1MnNFnchf4oWcFqtIfQXGp/nkaZCB6jAk1HTVlgBZ4q2x1pNke5YLex&#10;xbWoh7kvoExl7kTeCeSV7K7x1tFBQnm8qk8aGuu2vae1hkHdfvFfY/vb3BihuXMjdq9oS299j+24&#10;7iR/Us2vLuxgaRGZVaIMBWtNS32A9DD9wW1sLDKx2Esstpmkhbhc5SITKhiF+5LIKDyEahsliMsk&#10;jx+hbCjTxSTAtMZADxHNtwa0Grz0JJYbxla1VY445DcTyxsTbtIWBRoVUtsdQYtrS3+6N/Lm5sp9&#10;7NczSQXFvPHHbPA44RKSS4IqfLTV73DKuWlt8VkhfX6YPHxZLIXlhFIY57OC0mhnDi6kkSMkLyUk&#10;EEb6luMbjshice1rDmIsRmr26ymQxjdxvLegyXs8Ua2sht7eQG2G0QqANSXLFSmPsLmfiWHHjJKF&#10;BNSKgq1dYuxt7VprPEw2+WuUt+tzAxLRwcqqvK5AIUHfU+Is5IQ+Px4gvsdyZ2x989x67Ws8wVrV&#10;ZxESac6/t1lHs7lrS4ux+v4/jGjFIJovtLkx1pta/WRsd9hq+xUd3lcz7gZ44t7vGCwyecwVx23a&#10;uGv+2msJ1+0x916dQWV+G/XWQ7auO0bDtrBSlLe3sO3sTF3dHLY3FzHj4Lb9RcRXcF4uIuJVe3iL&#10;yRHqKCuvQzVlZzPjwvMXKUubGzzN60GPn9FTKWFrcflAKWKkfDfS28/cidrvfLFfZbu/LY+SdMXZ&#10;WYrHibBWullX7wKADDGQa6t4+3fcy5vMauZjlj7fNhlrCynsGthXI2+UKCeKgUs0LlUZqnpq89ye&#10;5u5rbuqWyv5YsFdx9yZLuCyRpC0Vwk+PmuJMfh2sH8rBUqD1rrt69wuVzzX0/fLSWEGPhtUtI/1m&#10;OGC+yeDa1S3N3kJIRFETIOQULvQauYTDdPKgvoBHerTIRXcMtxbzi4UMQ0xaNmYmtCdFnU0C7HlR&#10;CxO22+wI/jpwFZ+Lup8rVBO/BT1YA6IJNSzUBPQA0p+FRoVFQaHddmqNv3aYKlXeNY0U+HIArU/y&#10;n8a7akXzK0aGAbcVruWpTc76YdDVgDxG4qSKn4iumIO3Rvgx8Kinx00b+b1CKA1oq1oTUbg77ak4&#10;8ABIwFK86CpqwJO9NTqCVaR2QMtGPHiSeda036j56yBYkss6cR9RVg4VvINmqm4r00ZDR0IUIrFi&#10;lABuUqFDBgKU+GrLuLtnIXmDzWMvLW9hucdd3GPkl+zuIpzbzPaSQmSK4EZRlOxDaxWan9ye3Oye&#10;44MTjbXuXsru6YYW5x2Vt7OOPIQRpIrxZGxM6N6UkbHkpFQDq/x+K9zMXncfK8kqXWPN7NHY3DOT&#10;JaOJLcGe2U7IV2A1lsJ7W5K9yOQgw91l8u8NrP6AsbR4oX+0WQJLczvJKAAAB89RX+OgvLCzMrR2&#10;smakk+9hBNXnFhC/FCQNg9eOrS/9ys5nMot5IHu8Ujw2eHTi5WQt6UaSkEK1QWIaurTtfsnt7G9v&#10;9rYAsbW0tbdY45rkgvPeSA7tJM+7MSSx31NjseY4VmWWFeHBvVAHEpQGipv8Ndk9qWPvv/8AJffY&#10;zLWdniMv3Fd3Fx2ZbWksvCDF56UEskcCAmJ5eUSg8WoN9X/ZGU7q7YyXYHaFzFD3X7r9lXRkxPcU&#10;nqOz4ftyCb1YhkTFvPKryRxhhxO+1p2b2bi4sVirKB4+MTGS4vpacZbu+uPrup3oWLMevjq6y91N&#10;FbRReqHaWULLI5IAjgShLVqKKASTsNHvnulJsZhS7XeKwt4ClzcQHzrPeROf8u7r5lDVqvXWSu4C&#10;VtIDcQ2zn0/SMXPi0IFFrVaUIGpPajtrLteQPeCful7SZ/TtoQ/qW+MlaNzFJM0g84rsuxFdQBwa&#10;BI1dx5SyLUdAaAVFOmgyhULcWjUeY8aUoCalQeu/jpV+gnkiGgNWJ5VqaknengNOvqukhAdZOR5E&#10;psNzypU7b6dCAfMZH5E0L1PLfarCtfh4aRozxCSGvEbcSKLy2ryB/hqvLw6U6lQeXFuoBr+/VzdL&#10;3M/auGjy0tu92MTjb1fUmb7qeJ5rulwsVwh4NxY7dRq3WbuD26v1W944qEvLi87diSsUM8X28Ji5&#10;cmDE8qAA1oKnWSfuw293Z22QFlMlheOnbqrJGSsl3lm4EZJQNpIS6DoW0bbFSYO4jg5XizZlpsLj&#10;LKR3YWxucr6qS3sBmpVTvIvhrJX/AHZ3P2HaZHJyXKR23aWRx2WvobVVf05jbdwWUkNvH0KsHDfD&#10;emr/AC+A7nl7guLrEenF29YNbfqRuyv/AOtMrfXWRitkhJ3oE5fLRyFh2/YZWyxF+6ZO+kvoru8u&#10;EuUBFvj7VLSC2uZjy4gIzEnX2dqsnaPdUS+lcWeWsJsTby4+EcAlw1wskEcixijHYVrpYRme1J8n&#10;b43JFrjDnGZQ2BlJMcVy1v6VpLM56Gc1Y6wuL78GHz89lHBEY+7eyMbhXtAsYBkSS2slUqOqsBRl&#10;o1TWujFa944rtu1vI4ri5h7cy4t4kglf0oGjS1T7dWZ9irEMT1GrSPF++mKucNhrprhbXIYu1MrR&#10;ykRRWtxdwyc5GiePqRXeurC57u717bv8bZ3ouHMd0r4+COWACH7wGeqvyIIVQwprJ3Le6Xb8OMa6&#10;ub+1sLXuS+wkMsEzB7SNHx/3E1CoIHOMAV/HTX2Umuls8NbvFCLn7S/sXt75mtTdW+cjsLW+v1aN&#10;Crxys/EMDQHfV92vbvG0c0kuRxk92zGKLEzTPOtoDQsGszdyRCn8zL4atM9k7O5/1f2nYuYMnEVh&#10;vM1hLQf5bDXQjI9Wa1qSCeq+Oo7NoruC4bCvPBZxTfeT5C4LGRX4wGSNVE4EciuyuEJ21Nmr7GLi&#10;/wBdtsdMmLyNwv8ApfEzY4rEJIse1tJLJeXaEkglVNfq13RncRbdt4XLYowfb5fDWUKSmYqD6scM&#10;5i9V0cVCitTr2ovsz3Ja9y9u22Vhaysp8re3F7jbjJY64jjubnBvGbSNJmfbgW4/LWP7ZDrFJD3B&#10;dWzyV8lzazXAuhBQfyxSRA0O22u0DbzBQ91MJE5j6T/eA3pQ6ORJSU3txJZW0kfFmhtjuQSDsoYn&#10;V7d5e7I7R7cujk+43LDlLmLGP18NZQSHrBOAodR1bXcffHcMp+67vWPJSW7MUucTgsdI0eGxOIgP&#10;mjmnjUmRFALA6tZ7qUSW2XhgE0eyJD+WqxxCm3NIqBh/erq9vsZL6d2yUgW4akZUeUwxcus8imqg&#10;dQNduWUF032FveNczxO/5smSvbSaKeFwd6xMFoPDlrKX95KjL+n2skZY0MDKlyjROTQK0bOoI+J1&#10;jslYiQ5KzzaXFvam4NpHcXLSsbe1vX3DW04J8hHmIGu6Lu5EkgvO8c3PJJJeTXLpLjoIrOaK3DD0&#10;zYW75F1U9FI231d5Vlk4z5V8bGGQv68KhnVI1AJkDMoAA8dYruDMnJtL3rcx5rH5PG3SqLPD4S8f&#10;tqyX0h52hytzkXkhFKS/bPT6TrI9vdv9sMgucveZPP2sdwbi0it7O2AfJ5m+3WwuI5Cv5bEfmEL4&#10;6w2SivIZ4cbc2/3U0cgZJsHkbg2yXJbo1o14PS5brz8vXWW73wtvHLkIbTFW+RWLKzYa3XC5GUQ3&#10;TwXUqjjMtaFvA6te9u6Ys5hI5ry6n9ve3c3OlzdYeGdnSb3DuY7YNc3XcN/G3oJasCxtiJAPHWG7&#10;/hgtVtI8jdY26l9RmimW2hOStIbUyUe5EF/yjWtTzQjqDrD4rvTvbt7P5FriHOTpk5opGscHcUkg&#10;w0KKfysgj1HpsOWrHt/HSSCyxs91DcTYH9Is8vFbcrn0Eysl7RLiKGNgqitQgA1aYvAYe07lu4o5&#10;clPgMfDY4nLjHyXMztdvb2DLELkx7yTKJmc7lRtr3hve3cZ3ZgX9uoMF3peRdxZNuUOSt3nsM0vb&#10;WehnhvIriCzuLeSWMQBYkUORvq1yVph7zEw3eKWSLFZG+bIX1mZ4SHmusg6o9zLckmYOR5hINMZB&#10;IENGUUKh14jyg9Nqfw07ICgdahdhxA/mBBO9B8jpgKsgNQ3VTXcqGrWpqdtBT/IQVHUha+Wo68an&#10;8dMKoPT/ADGL1G67Aim7Mqjw08oNUaR+BPRtqBhXrU6aSm7lgV6dGpUCtaebXClKhvAlNh4keGpi&#10;PrVSVB2YsW8K+NOny07OoNaKQTXw+oOCePz1I8rIBydQBQcjvxAUbGoFK6vJApjWS8UgABXb0/H4&#10;spOxp4aRDwA9KNuIFFTzUbbqCx0pfYyKU8oGwpszA71B6bb6Jura2n9B2EMs1tG7BK1DVZTWrUp8&#10;9A+nGp4lSwSNWAIoAOKgUHy12NJmroWOH7whvuyLq7lNYrS7zaRyYqSRyOEcU2RtI4STsDINNcXP&#10;2vrGkcixqS5k6jk1AKVNSfEaljtJbeSeFET0YuKeeRlNPCoDV6aHbWImW4yvoTLlLi2b10xxrwkW&#10;RFIXmFPhUgeGhftcTiGNUW3VnEct4XqVkTlSsDEkeB2302Mx0EmL9qI5zZ98d2lxD60S0Fzg8C4P&#10;+ZunQFZZR5YwetdYzsjsrG2+H7f7bx0OPsYouJr6EXp+rNJu3rTEEszFmc1qdZa4lvOBtgS0hKLC&#10;EUswEaB6x18a9dJ7te4di8HtzhJ69jYa8j9Ne4MrbyLLJlrq1kp6uPidDxJ2JIpqTH2ENsPXjdHW&#10;IxgUjb02jRI6Mg47b9RsNZD269uXLd8ZaBUyuYr9xZ9r2N0H5w26lvPmZKjgP+5BDHeg0ZJpJJrm&#10;V3muLmaRpprieR+Us9xK1XeQsdyT10E8jM7R8GBDCrFeRUA1py66QMVMtPMaHpU8QSetRqNRuykN&#10;Rlr4HanUddtHiORoSeCir1FFBodgD4020JOKJIB+YpryLqwViu2/l3320yNRgx4MrjzED6mWhpy+&#10;Go+LBqEqpKgEkHoaHy+b9+u55MvZ5y6tcbnrmKZ7Jbm8tUtjCJpmWytuTxTpHsJfpB1aTYvs+7xX&#10;ZNtav+m5zuTH455r2N0MdxawXd6Vng+/iZoQeo9TVnkM/Nd2mLFpILPtmOWaXt/tmwUVk5xWhMOW&#10;yEkgBETEkg/LWZwcuFv8h/qO9kx+ZuMxC+QxTpZA/pNz2zi0eIhUlC1FVFRQkaF/ku5uy577JD7H&#10;L4vPRWENla4y2ocdFY4yRrcQ3/NVDAXDGuslaY+3hXLxZL9Uzl5b9uxtaT2sh5DHWMqXxjZm8FB3&#10;1FgrKC/vO27zKQZnHWktznsFBF9swLRYwTIhinqvjtXppk71xr3j4tpxc41O+cZJlbdUZl4ZOO9t&#10;hJdRDjQx7semspjsn7Q9vP2LlwDloLTEYrFS57CA1xkpzGO43sF3EwDNUKzHqNL/AKhx+Wnv4bVU&#10;7aTF5RfSgxkXGOys760yMNuJXtbVFj3lJcLXx1K08WRwkF5LDNnQ+IsbO+IxMqNC0EEVzcBbeeQU&#10;aQNSQ7mmv9TR299i4GMFv9yHuvs7q0uLO3a2uGs7MmFik8jl36/Hpq37XsMj2VlMVkIfvMVmbWxg&#10;kkx8MktYctkYck/rX81saRiNKqaU66xuXubzta/vL4foX+p8rgbnti3zSw+mkMVvjMZBN9nNAshC&#10;NKFM3KqVodXuM/1Lf5W3nx9tJdW8s+Rmw+PvRdN6q2E19a28fPn5CqsxA6jVnkULJ9iyxzEn6rXZ&#10;iCafSxUHVpmIf8QFLiO1f6JXTb0J1NaRzCoIPjoZDEYrvLLR+4N6vdWJh7chN5d43MXH+XvbBLiW&#10;KeC2skaVn4sACBtvTWTue8++e7cPfY67jtJ8dmbHGXeHggqCLa/SCx9YnpVV81dY/JvbYzJdu5hr&#10;b7i/t7/1oppgyhIzi4LUSxTSnZUNCSaa9nsxBj/0rIYTuvCXdrksWmQhiyeMmhmCW9whHBjEuxB6&#10;eOrW9dj6dxM+XhBNASkE87hfA0VT+zWMylpK6SYq9t5WAqKxTyDko+IodWBtLxLebJYyKwxcD0WO&#10;O7eMSPeSciOK1f6jQaXCSS/+DYwyT30ifTnM5AxpFL/LLbrIONalaDT3UsYimZV+5jpSC2ujsbaF&#10;vo9NFA40O9dC4hRxcYyWK59MK3qFNqj06epuBX8NYfKW8bTPdJCY0RiVjdU4uZVG1VPWvTUdvey8&#10;rxu4FcGnFLdG2QmRvKA9KDfemsh+pTcuEt9CoVgfVeSNlhDb0okhDfsrqEZd43bt63zvcd9KrK0d&#10;xFjIJb6zHq7qxUoEG9eTAdSBqa8nfhOlvcG4YkB2vsncS5a7k6itYrmFT/1CPA6jPO7AscfP3GTa&#10;lY5lktoXuvy2monMIhbid2UGmsHdJj5e4e5ZMTbWmRymEmuMTjzi57We7sMVZQ5MR4+ekF+zPNbc&#10;gswIry1j7O7kwN+suRjtouwcVgrXJ9pXNnZ27W9iMVe8/wDUFp3LnsY0z3810BDHdBSN6atpuz7Z&#10;rDttLubtvG2YHO27Rs4rb9SsLG/lQGK/lgyBO9T5tYzD5Ax3tplHtMfewZC+WSCVLUff0YyIU3kF&#10;KfHbrqbtyY3thju32t/RspF9F/tpFVuccMgRzBHEa8gCAor01FiIZsNc4GaebDYP9VjafMR53DlY&#10;Lq6wwsecUlvPLM5ikaoYb11L3Vd4fINkcJcnEXHcK8r+5S+nrHj8RfdtpH6lxcsVqBErHiQR46xW&#10;GXtN+1shBN97l8XZWE2KivWjbl+uqlyqSpHKlJJYztzJ21ku3rXt43NniLG5zX6lZZO19S+v7Hyx&#10;W2Qt7e3+8TG30YNFE4B49Br3cPdobs7sXI29z2LZwZi3gguO5Jc529f3l7YYqCW7ublsbFdclFy/&#10;GkiqvwqyWVp9vYfZJ6Vs1z9xLYJBbJDBBMQWDgQxIwIPVqHTQuA3EExqwIqppU8lIBKttQ+GpA8f&#10;BYarxApRWP8AMa1JY/PbUpQhPNXlsQK0qSB1NKaJKq8npL12UAUDSgpx3ANep0GjXkG8qlQBuTTi&#10;T40UdDqaExARxOWrtyJYfQDWnAH+OiSxUl+I3oT1PIAfCh0TWlKgHYN12DdK8tMzsUeVWCcSNm3X&#10;y7ebr4/DRkUg0ZebEH40bYGnIHx6b6NOMaMhJqQAGHLY+HI+J16h4FvUqEWtFTn0NdtwPDx0lBwa&#10;TZR9LsB4E9eC76YluZDcqny79OPhRRpuXIjmCaLsOR/cCKj9g16tSq/SV6mgFCSR0NOlNARPKkgP&#10;qQywyMk0MiMJI5VZaNFJC4BVloQQCOmoO0PcW2k9xLHHWcVti+5LbICw7rit4QEihyMs6S22TeBF&#10;CiVkExA3Y6hsc7hu+MSuSntrOa9kFs1pa/dSiE3F9JbMJms4WcF3VeSrXbUV3g8baSYu8tku7LKw&#10;3cV1ZXsDjkHhkj5CePiQTVqg7EA6xVv3bkBb4lriNr2zxi+iv2go0iPPXmhmH93eh21adu9rJFhc&#10;bjcatvZ2+NSOKCJzHQOeDF/XmO7ufMfE6urBL+4eN2WU+pKFJVQXll48gd6DrsR01Kcw15jfbjD3&#10;K5TLyTia1fuD0W8lraq8caS2ruvEsCTx1bdr9txWljY4e1isYIrRFSGK3hpHHCgUKVKqtHIG/Gp1&#10;f9ndm5K0ve75kmtc1e2np3uO7fsbmp9MXKs0bZxQduNTFWpNdNNNJLc3U5ae8nupnnubi4kJLzTT&#10;yl2f1CSdzpwwK+UDy14EHc0oDVT8dRg1qrbAjYoT5iKbrv1+OkVEABoelFaooeNfgNUHlYsCSx6D&#10;57VKgkbaIJYP6bElDSqn6qitOnTTkg1l9QAqpBqorU0+okjx1MkZXlzYCtORJHmGwXj8NIAlGXkO&#10;YYUYqNjy4gF1B/p1m8bnMl3FFcy58XkFpjPvI7KN3h4W9xdXtrZ3qi4SbdYnXjJ0O2rde5rvvyEm&#10;QXKZjJ5bF5Sxy+ORuS2+JhsbPjizAaM3qqpIBHU6f73uj3Ftbd2JjifFXTWdw8aFwYp48XGskLOo&#10;BZGpQ9dXUcuRx2Djy0036vP6GWtLiyFsWSwqXELmyvGUCcwGvEmhB1BP3f3Xk2t+NWihmupuz57E&#10;D/KmymkyDXcs7bVUEuPEaXG+32YzHa4jNmMZfY/J4Cftu99PZjc21zOcn+WPq5Co8dXVln7vB9wL&#10;aSCXuXJZSa6uO6sflRvZ2/bgxWSe2ntZBT6KqK700sndfZVm+Wa5e9k7kx3c+OxuTWUyGQxZGxvs&#10;E03PmaMGZ9/5j10mS7Q9ne7e9u3bbHR469XFZ7AqiXMa8VlMeIxdleeam3MhzrJ9u5r2b757QsLi&#10;9GdxmTlvnyJfJ2wMcWOv7W6k+8itDHDUkH06bkgabFYO3z8i5nKWOHz8N1bdvXGOsTMiz3aXLW2S&#10;mvhZRH6QqAqvXV72Jf8A2MPpY9sPj5gskUEM+OhEgaJXPJB5wd999ZjNXOVzU117VSTXuXyHaEFt&#10;d391juf27WEyTsFuMbbSkSzlK+mDVqaMEHdK2sr3skUdpLipcfbesrxGxvJJUvhbzlBKRIx6NsvU&#10;6sB/qe6z8UdnkI7yxSJU7ftMvBlppJ7qxaSee6e+khosvIBQgFNR3MkStGzlytK+r6QZYwDTeP1i&#10;vI9ANSYGW4VrsMslhMx5Kyn/ANwjlY1VEmhBqTQBtuup+88JZ4+PJYi5ga9tL+SOEW+PknjsJHtL&#10;qXywUlm9TbqBotnsf7cZLDZv/M3gyNzd3WXush1JEVurNJGj0JJ8tB11d5gSdgLkJLqJrYdrT33b&#10;l5b2QYHi1kzv97MidOSKrEbkDXY+Qi72ljjhz/abWuMuJrKe7e0aek8aW3qNOQY2KsQvlB1hcqQo&#10;eC4u5Vi5CjWb2d0v2536hGO3x1jra3PCCfgk/hva06nYbldRZK+mYWVtGLbHQmtGiiAi4kHcAuhO&#10;pKxCDlR7RAdlDjm1N9ixNf26xWFmtnltba7W9v6GguTEeRgI6eTj4/HVxc46B7O0y8NYrc7GJY1+&#10;3oCPh6ep8dHcrBeWV+iwqd/Uglq0xB2NAVGrK5tY/WMF9j5r0w1FTyYqZB/MvKtDvq8y9lHbvcW8&#10;sV/b2rBQbki5jiuIZPiPt2Y6zt126YftO7MBbRW6IOJxshe3OQtVHQLLIo2pvTVnghUcc1BjsgD/&#10;ADCe3EdafCp1cpBcfbW97J+iQyMglCtHSxoIyDzMolKD5tq97Lzcltje1orC2++7ouLu5y/dWKnt&#10;fzx29b4xFmkxGNv2NDLAvJAagV13HmO1rVbnua4mWODLXVzDPdYzH8tnhv53sbe3M8fWORTL8idW&#10;GDt8Hb5G8izyXV93VYNeQQ2l9lUN1ZrfzSSCxndUNCQppqPD5AiG7xncK/fWnRbXg/mYL+O+p+x+&#10;78c9plO3bpJfb/vLD3VnBlXsLrGI9xj+8Jh57q2lDERBiaLQanvs0mGzPZmSh9GLNY3DZGfK9lz7&#10;/awJBB+RxuDRTOlA1ajXubjMxbPgs9b5vF5fEXKGWzfEstjcnE38F47fdM8vEOSTyBbXdd1e3r5P&#10;ui0hftmDKT3F5k/SloYZ7hbzm3q/cuC5odiaeGhjJLr1sxPLJEILSyMIyZDVuo7i8cerw36HYeGn&#10;t/0mzndgbmHEWVx91FbXLAI/rl6+nPzSpUUFKasry6heyu57m5ae2BH+AGjSOIhRvGUNf2a6cgBS&#10;jeXcEitV3FfD46mk5ULN/Md2Kiq7+PTcadh9TPVid6soHT41B0r81ZHWoJajVI8w406A7a5BkFSW&#10;BBJFa1LE1opBNPjqda+oCOTdd/GlQajRXqwZmBUk0qelfGnw20GB41kBagqTt0IP010AASVRyAak&#10;BqncV6UHh01M4VC7NxptTpR6eAB/DRDVK0P8pJWpqiE7dF8fnqNKDg9GYilQUNQAwJBHxppXH0rG&#10;5r1YMx/vdOmtwaAUBO3Q/SAK1H8dMa16eVevSvTx330VqtTQ9KsPiCp8CP26LhivJ+dTQGniN+gN&#10;KaK8WUU5c6UHIn/DWu7CvwrqQ8SSEb5sr0qVB+Jp+/WJlwufv8j7ewZiGbuX27v5xdWeTxhb/wAS&#10;tsPcXHqTYG/njJKSR8kD0qtNG6/1l7h+3mYWRGbDd29m/qNrbF6Otl/qLt6S9triJEYVlYLTfpqD&#10;uP289x+zO9sVlSHYYjNW91LYIY9hfWHq+vG/Lb02AaupM53LlI5XmqZjKY1gdCQII4IJJFqik00t&#10;n3T3r2x28kfJLWzGUgnvH5bA/p9m0twUk+AHy1a9s+0jZC3sGe5uu4O87i3nsbm4lmWRIrDEwT+n&#10;PFavG5JkYVNaD46KgFw0rSySOSZJJpCWkkldzydnY1JJJ0WfYbKGoQtFICrT5nprnxJbbcv5vTG5&#10;Wn0gnwrtpKqwDgRu5oCvEsVXkNvp8dJQ8gpFCf5RTYDY1BHjoinmA5N0qNgSW332pv005NCAu+9d&#10;h03Hw0zIUEnqOQSxUGIr5nX8DT9+pAoDCrEqpNFCEhuu9QdNw4+YsViJOxIAFPBedNjrvDt7DdzL&#10;gMhHf2WTso5MHFl7aeWJSk/3IS5trvn6bUjapSI+Y6zMGP7f72vLuSy/TMllmyMWRwl9eZAh5JcX&#10;YRwSWtkQWrSSQEAfGg1Z4/P473Mu8fJLNjMabO4trvE+tco5WHJGvOxs/BitCNZW9v8AtDJdr3/a&#10;1rike5zUzTWc9o18jS3DBRI3ARipoCQPDS4k4PA5bFZC4aftW/i7rx+St0KtzdlwhsRd2TMo2LU4&#10;9T01DjbPtpsrm8ZbrPnO37PtvI3LW2LjH/it9H3Hj7Bce80m/QknVlkMH7W53BJdY6fIx5m67mt4&#10;7aFYVJjLI1gGQ8ACQaEatcd3H2vcZ7uG/dbW6trSJZb27naixNDPxBm5MahhSta01e2smL9z8RjL&#10;OS3x2V7Rss19jGk+SFbJibC19eturb8mZl8TrNX/AGnH/uHgvsf6+OyV/Yd5tPjYrnmbKeAvlnUx&#10;oGuiCKV67U1h++VfMw4Qw3dxeNlO5osneX+Uvljtbc3bWJFsWRhutOS9DrIZIuI5ou47uzna0tEy&#10;M5ZXa2nie2lBRYzbov5g6j8NdyYO3xmLwmCzOTzMmdXG5tJrvOYnMYx7DIJfY+av2Uk156S+mo4E&#10;Cp1m8XnO3JsHPiLL0che31hZZLFWk+LzEUMBuYIFNyxuiSQFoaCp1Z5KMY2S1vrzNTW0+Kt1srOa&#10;O6vniDLYsBdQuVG5fynoNLbkV+0rAq02dJj6sqfgY0OrS7t4haMLlYrxQKBsfdnjjWPxEcik/LWY&#10;tGiiv/usYZCZbRL9SYAs4i+1kDLMJuHH/lrXU2JsZ8XhJxeXmMnku8BHHfW0vpJWyxnGOnM8aihp&#10;QagzL526zVmHSRcrjMPFb3fJSCLGZ2QH0n+k12prt6btrKZKyjve7MQcwe8I7G47g9d7y2DRYGd1&#10;MkFk5alF/l1A9DWG6fy0O3PnH+PRtT5XJMILe+n9O2U0HrPbmo4np5qavbu7t+MUEwitRQfTEqxq&#10;OlBUpr7meAi1trKZ6/ynKPVrBSdtzGV+Gny+SgIuJpJJrmprxuHYVBBrTy01iM/A8UUrNkoxG5AL&#10;232aOXAPhyYjWIv5VRbe6sre0dk6NFMzeoW/BqU0TNbmaL01Vyo2SyoTaMfgGct+7WRtZyqxPcQc&#10;UP8ALwkD29AOh9YAa7ZwPO4busdrWvceUicERLFeTymzbbx4nb46x/c1tcAn0J48rCaf41xEYbev&#10;4TMNdrY666jJTX118o/tLkpWu/8AicdR3c0voG3SYGcLJIY4I6kykQ/nSBAK+WrfDWOv/wBIj7iw&#10;1mtxl+6e4cJm8vY9t4yS6RrbHy3Rl/IOchkZWhjcgNMFB66znfGY74zd/HisHc2+MxV7BawSJc5K&#10;St5LBelhFJlxiDIzqNwdW/ulgsTksT233NdHEpJdIyLfZbEUaXMqfpK5yojHxMJ12ldmT0cnHgu2&#10;pGvK7X9Hk/ygP8zj6a9dtSWeVtueN7ghFjlbA7mGW2XirUINCrDXuhjbfIf+KdxzQp2hcLbOn6VD&#10;d4K+x8Fk1z9MjRXsiy1+WosVDFcxXtxAiLyvgjDKEmOZ2Unb9PiBmNd6SV1Ethay3WRuFW2xNvDL&#10;9ylgiVX7nuF1r6NhPIWeMnahOrrKZiRbjL3YWK5ltlNzj4y3m9PHRLUtZjlXmKjlUeGrBEktphBJ&#10;6Uy2dxHc7yBWBkUEtDMhH+G3QaWkYPJ/OvQqKEDzdeI+XjpRVjQMy/yrwbyttUg76JXbeuwNf21P&#10;TbUQFGTjQ8TuyuBXppaBlPQLsAEK/wBwDoT8dcQxNBU12J2p1Femm4Egry5EigO+5p8TXVQCNxsw&#10;Hgdtqb0PTRLGlFZqsAQtSK8q/wANTiSpQV8y0UqGqQCKkec/w0434uvFSTQMAPNzG61qDTYa6UMa&#10;MQBxC/PqKkU1GBQMBwO9CKgGo6hgT+OkWlDGCQr8amviVXavwHQaBAIpstCKudjv8B18a6EjJ6hk&#10;DVJIU+U0FAeoA+Ol5PxWrAqBUGlKVZd14j4ddLxo0ZqC1PCu9NhRgdGNNzU7AjjQ7Ej+UVp46YN6&#10;YSOTkx40qBUBTsQXPy66aLjGVCtI3JQTIAKcWHTy021b32AyGR7Zv4G5ve4C+u8XdSOdw0r2ksbM&#10;wH46t4u4u+e9sy8XJbdr7uHLTRRIWBH5JuTGxHxIqNPI8QmnckPPMWllZ287yOzAkyCtSa11JxVp&#10;HIYgk19ReNABvxIWhpXScIgobevHyFR1BB6U/wDNpI3VlDJG1CDRuQoUA/AbajjWP0yd+Zjo6BjU&#10;BiNiPkRohVUglaSMABVNkDJQni5OiSvFnNSAAFWgoQBStDoEcSCBUstPK1RRabgVHTUooBQcSDuT&#10;8JEAptqaKpChGaUiqkxsDVCQD5dSMpAHMUSpcFKEVY0A5E+AqDoBtwQzBB5uHEVFGJNASRt4azXc&#10;N7B3e9vg8xYyXUPaF7LG8sQsBK8d0LezuJHoOiEgONtY1MQO5Lbt4s0cdlb5TFZHuO3LRvE8knb0&#10;9rFfW90OsdaEvTSWFrHe2/bOEmvooL7uTCZGHue/q9Svcy2cUsduP7pKnamoLHuS4yVhhs28d1fX&#10;GLss9bQvBasGuAL6PFFrUemD+au8fUdNZTBWOB7c7gwN7kJJLTMX9x+t5W3jLEqJbuXHnK0p1LU+&#10;erHE47G4rIdqXriC57ewllDi8727P0/1Lj8gcbV4amviNNg+5L/uA4u2y+Vw9/Y5ae7zAvcbPA36&#10;fkP9RYoNFbrGxHiKakve2u2sT3BlHuFkhyt5fw5J7cLbfZ3BxOVzth9zi71DWkiEhW3BOo7qwscz&#10;DibHH5Rcda5vuHHZi+y2ZzXN7j7nKnj+pzNzI9UAV8ANS4a5gzPZuMN01xkLa0xeLMGPycdGlCXk&#10;hFL7MN5FyreSLlwrVNTSf59bW5vZL21hys1tdX1pahC0Fpc3loWtr+S3T/v1/wAStdZu8SXZM5fM&#10;U8SQUBO396moO5WhiguI+38jDPcyN5BZwypdRAxHZq3Z667hbt7sLJdx2OUu8Zl5Y8Oz2EV3d5S0&#10;x5up7mOlL4W4hUrQEJyPx129jLm1FrfZLHZi3kiNuY5sfd3Ezvb28k52lKSRkU8CNWmcxd0t5bPH&#10;LFK6ENxuYJPt7+pHwmtwNKbWheW3a1b4fmLQ/wBGocbKGZrWdbRwm5pzVX+eydflqDEXmIOQtEvs&#10;zlMdPNBJJDDaCc8JZRArXDoLYr9Pm1jjZ2Nw93c3NvaVsO4M3hoLSKWRYzPKqKHSOINUkbgDXZdl&#10;Lisbctdd42Nml9lLu2zAdrW7g4tFeyn9TaTklV5eOo9z/mla5r84uUu3zqvXVjhkWSCKoaS2ZTCb&#10;S3j/AMEbAcHKgAnx08YjRI4fJwWhWiDYnajEgVrqzxMT80nrPcxAkFBAaIx368Rt8NW8twbCzsLD&#10;gtu+cZmx+SvbnyBYIYP8y89uyjkWqpqNDFCVpZMTdLFnbxEFzHdNeKpixmKtowft7AROrFiA3Imu&#10;2rzDyxRxzosWXsngd2jZWHqwWqsf5glaqKUOsRlLdmIZHw2Tsi9ZLa5QKoeUVJKsxPGvQg01a43J&#10;I7420yGJmv4kJ9S5jjv4ZvSQg1LVWp+Wr7uCF+McmTGKsIOR9S27Zwyi2sll35cJbfiwB23r1Opo&#10;5wr2t/bzSxFlR6l42KEVB2Vtx8Dq1tbgSQWmPwWQvIrla824FipZwQTQfPbU0U8yrFd22Furf1Y5&#10;DEyQzgusghpK0UoWjhSCw21PazwRrirmC2t4sV2zj2x9lczWRVopr21DRxXDLKgbk6swIqDXSS57&#10;ILZYazf/ANza5jVvWI9MSOvIcmINC1K021ddpNmLSG37bx1mLGO34PY3GfH+Db28i1RHZ2/lpQk6&#10;w9wYEZopo4LO2ST/ADNncQ0QySMKOIVlBI3AGpheTGbIZILB5GJijeD/ABZFFeILEGpG506Suk68&#10;BxOzJzRSoZQwKhlI2Phq0tbH831JHaOaTzmDnVJmkZqirgbk7ldtXCXcno3Ul569/eMQFmigXkIm&#10;ZgS0KitFPlHw1c96Mwurds2MDhbKC1Nwpe3cTvcmGNk/IImpTptq9uZseMWMnno723kt8U2LS+gS&#10;IxzXEUTvItxSTylgf2aYqhFejHy+Q0YE1oamv8dKjfQ0JPEDcHl0DUoR8tBhs4AAB3oK0rxOoy0Y&#10;VuIYMtQWBHSh8NSLy8xiNd9l4gUWp8a/v0QKEHdioILHwG/RQf2HT8qsAx5U3Csd+RNakE+Hw0GU&#10;luVHZq7Et0CjwC/DRLNv6RqoAozVqDUVB2b8NSgqR6jBup5Up/Gg1x5KWZ1KiteSk0agA3NRqORR&#10;Qr5CzKauvwIp/LrhUgHjVuAFRvVQeuwp8N9Kw2IBBqDy2HjtShGkDdWIPH8eu61pX+FdEcQVAAQA&#10;cioHVgOuw6/Ea4brvyoKUqR1FdyD8NFQVpxrVgKjxIHhU/u1JLQKQWBIooAIqVHUA1PTV0VKnYtu&#10;ppRNyAT9JOmZmJBZj0o+2wBA2od9AAMSwPAFaUp1qd6mnTUQkKgflsrgnkrBjQEjYg9KaZZFbhGQ&#10;gaoLUY1J23FR1rpuFIzGQiIg87gAs4PwA/p0CfMS4OxZjSnxHlpToNidQcisjK1R1DhV/ugjzca+&#10;PSmkQry8p5kMRWlK+UDrTwGowQOB4heNC27VCk/UaHx1yIBr1FT1HRT8Nx+OlIZmrWtaAgmnSm1B&#10;Sn4aHE7BagA1qT8/E/w1IxDLyUcwQSaKelKU3Q+PTRFG3lMkVWArEQanwrv8tNzY8PSDHiTyrUCj&#10;EjYnqfCmu+sJnrvF2c3cF9jLjFDLYi8vrNmt0MRNxNbzRQRRsBRg7hyv0g6ynffaXbHtL2plrR7n&#10;HjLw2NnZTz3FlG8sGTx/3WQ9aI3Lxhaygjzbb012Z78/6vzOAlvL+47N9wo7O8EfbuP7wsP/AOe5&#10;SOG3ltP0jMWqhE5sFL9DqHKx+4q5i+ht2tLqwvbtZcenJOEs8FnxKTRAEkoo8428dWuZwXYHemNd&#10;rO4u+4e6ou183jsFk7p5CfWtry2uAotyx3ogAXVn3Bg/1qFbq7/SLTI4nIyZPtlVHl9PI8JYcjbR&#10;7/SSBqK07E7nzEs+QRrzI21xwjxuLgh+qW3Rm9O4QAVoQduuu3sp3OjWPbMMceOvs5fRTDjDPEjX&#10;uVjsLKaNJI3uqsvl+k6/SME0XeNpicq1r27cWktzifvLOFwLW/8ARaRDB6imtOo1ZY25wNjBLPeW&#10;Nnk0ivFvXXGFYpTHLRnEkQL1Kmq8jWla6lmkIW2tMKn25ZFj/PjkkWONVAACnpQUqNff3NRPcZLu&#10;Kcq3UyjMXqhGJ3bjGq0r020fXjaR2ntYmUeZwY7mSaKOm59OVxRl6N4jWFz3Z+W7v/S8r2xb27Q9&#10;ullNvnba5vxJHMAfUAjSNdkp5Rv0GvabMd0THIZnLYczZG8k9RL0F7k23p3MRPATwlCxanKpO+ve&#10;j2u7ugt45+0+9czlu0w1sltBL2vmPRJZGiRfUaO4RaDcbnTfbKZboetKscSyU9Nal25ttRQfmdTW&#10;LwSLLcTQurO5QI086RiQsCCPT5V/ZrF9yZzBt3FjrOyzeMjQX0uJEeR9RSl497bj1EtI1FK0I6ba&#10;RLfHd7YiC9SVbW+ms7fuTCQMoIVba/tWiuIAp6PJ9PU6jybWCYzuP9Usr3tvJZOK7E2Nns7uG5vL&#10;26jWairepGQjEU82oO5ubcHwP6+Zi7FBCO2bm54ipIVSwrtQHWa/+BT+gam/9n/9ANP/APAyf9jX&#10;aX/tIv8AtHXup/8AdSP/ANl2msV/8Qf6F13d/wDdLY//AGRNof8A21s//rTay/8A9r1/+wrTWA/+&#10;CP8A9aOm/wDuRyX/AGTrtb/7W4z/AOvjWO/+Ml/7Z1mP/an/ALR1/wD9Dw//ANfTV1/7Wf8A+uNr&#10;G/8Atr7+htRf+zm/+uzauv8Ap/Kurz/2d3/9bbXbv/3RZP8A7Ovbz/2+T/8As8ab8T/2NQf/AAw/&#10;7Wp/+ov/AGtWn/w8f9A0v7P6F0n/ALOT+gan/wCs3/Y1H/1P/oxqP/2bf9kab8RqD/0v+3pf/T/p&#10;Ok/639Q0/wCA/oOh/wBY/wBJ03/UH/a1H+J/pGn/APZjS/8AtV/7B1N+Mn/Z1L/12/p0P/YD+nVv&#10;/wBdf/ri6n/9DUn/AFj/ANhNR/g/9Da//iW/o1J/7Y/16g/666P/AFjr9p/7J03/AFtXn/w5/pGh&#10;/wDAxf06i/8AS/obV3/9vbD/AOx9ZT/4WX/6xJr32/8Aup9v/wD9otrtf/4zG/8A2VBqT/7mbn/6&#10;2+vcz/7spf6TrF//AHPXX/1ttWH/ANoE/wC2urT/AOH/APoF1cfh/wDR6l/+Gsv/ALIbVt/9uu5P&#10;/wBqXGn/APtri/8A7Jl12D/9u+6v/r0+vbb/AOFyf/7Tm13/AP8A3M23/wBlW+m/+CvP+yNTf+ws&#10;f/suDXZP/t87/wDWpdZr/wBvmP8A97rO/wD3L4n/ALMOrT//AFO3/wDiF1r/2Q=="/>
  <p:tag name="ISPRING_PRESENTER_PHOTO_1" val="png|iVBORw0KGgoAAAANSUhEUgAAAUAAAAFACAYAAADNkKWqAAAAAXNSR0IArs4c6QAAAARnQU1BAACx&#10;jwv8YQUAAAAJcEhZcwAADsMAAA7DAcdvqGQAAP+lSURBVHhe7L0HYFXVti783/e/97933y2nH496&#10;7AVI6EU9NlAp0gQhQAodQkghEHrvEEgjpNCbiCJYQEWwo7SQCiShg/SS3nsZ//eNuVayCUHR47nH&#10;c26mDvbO3muvNddcc37zG2WO+f80lIbycxQR+ZerV68+EHMqK/vwd5myJyld1nx0TuatPSTegbvF&#10;fdFu6RLwpnQeu1me91wjTfsFS/MBoZBl0qx/mLRwXS4dRuN7/w3Sb9Z7MnThhzJl1X6ZtzFGVu86&#10;JbuSbsqhC9ly4HR2znfXrz9kXbahNJSG0lD+tiUh4fyvtn178ZFZ6w+17z1125DO47aOajNsfcAL&#10;w1ZEdPGK3NHFO/KTTp7L93cYGnT8GdcFVS37zpVW/RZJcxdIv0Bp1m8JQG6pSvMBwXgNscAvFO9D&#10;AX7h0rw/gTAcwMjPAYj9g6WFyxJp5bJYWvedL21wznZ958gLHouqXhkacryzV+S3nX1W7eo4KvqD&#10;F4cvX9d+ZOS4bmPXDe039U23OesOvvjW51ee+PJ8wT0A5v9h3UZDaSgNpaHUXwAU/9+Gb7Me6DR2&#10;Y8s2LhFPDZm6ZdDAyeuDXvNetraD+9wzz7kvTnt2UFhRu0HLpfWgFdJs4Bpp5rZCWntESQu3CEik&#10;NAeLc+oXIs4AMCdIEwAcpanbMgAcGB9lgA1+YdYrvrOkmYJgFEAQ5xoQJc79wvH3cvwuHIAIcOwb&#10;AjAFYA7A5+4rpKn7KmnhsUpaDlwhbTyWS1uPUHnKPVieGxRa9Iz7kvTnBwddeG1M1Dr3iavmuEzc&#10;4N7KNaztmKCvHsO9/roBGBtKQ/lvWjj4XQK2/Wvohk+a+c1dO6Dn6MDpnbyXfd7Be9WZ1oOX5zfv&#10;G1bWqh8BZbW0dIsGQ4uUlpDmAwBGADkythYArJYAvqYAqZYDIsD0+IrvqM6C4bUA0LXsFySt+wdJ&#10;SwhZXwtXA3pkfc0BYhRlfzgXX6kKE+yaA/Sa9QMY4nxN+0dIM1y76YBIccarE67lpK9R+JwgyTrh&#10;fT+AsCvqob/n+cKkFUHWI1qchq0XZ3fWP7TkucHhl7uNjo7vPmLpzn6+gb7es1b1XLk15uHdZ6r/&#10;t9U8DaWhNJR/tvLlto/v7zs5ok/fmZuWdvFb/Ulr1+DEp1yX3XjaPUraAVBaAWAUkMjE3MPArkIB&#10;OMEAHouxAbRaQloDpFoDnNoB8Fr1CwNIGUamIMZXfNYSANSK37uE49jlAEJ87kqWRwCsZXyOYuyA&#10;+B1YIoGTr5QWUJkNUzSskcc0tc8FttmCKrQlLfk93+vnAGCtG+sFcIQQsFu4gUm64/cDUS+wxhYD&#10;IyqbekRdfc7rja/7BLzxdr+xUf5eAYEt8k8l/N5quobSUBrKP1qJWrvt8cmRX7r2Gr91+sujV7/d&#10;fmT0qdZgb62hOrYEU2rlRiYHwCAAKWujqhkJJhUFcAGzozrK7wA2zXBcM1cwNxWooXhtjtfm+je/&#10;57FgcGBszfhbCFXZZv2hKveP1vdkdbVSC3qOAMhXgmdLC0T52gKvKha4KsPEcVSJmwNgW4D5NSML&#10;xHlboP7NwRh5H3wlK2xOYHe4pjJQgHozN4A8WSdZLVku1Xm0D0HzqYGR6e091x56asTK1b0nbZ45&#10;Zdl7L17eFvCvVtM2lIbSUH5p5Wp19e/mrItt+8rQtQN6+a5Z//LA0IvPgMm1A8tp7o6B7gH2A2Ag&#10;YLQAIyOo1NrhyPAIQgQygphhdGSEzXCMATgjBA0j+BvSgqxLxQIy/Ea/5yvBEGBLMaqpg1jH1xUC&#10;aDOAli0G0Fh3ApyptxEbHPkZvzMgqMBXI1SdWR8CNe/DAjw9jnXg7+xzsS1wDCYGZ9cVkJXSwmOl&#10;tBsYJW37LyztMDxkb8/x68JeHL3Wfdbaw22qqxtU5obSUP6uJXTb5d8OX7Dlxe7jw4I6jAjc98KQ&#10;sGyqnK0GrAGDWgMGRLWWA5tsLQiMbwmAaikGO1VEAx4KBjWAx+OoclrOCmV6Ro00wGWzKzI6sCb8&#10;thVUzlYAD75SRTb2P/scQQAdCt/fCnR3EmeApaMYZlkfYFp11XPjPUSZnQK6ATNKUzDVpm5BOBfv&#10;Bb+z2GGLGiGA8jdQ93GuZm64B2XGlm3ThSwSLBbM2dk9GqpzpLw4dFnWy8OW7HSfvHJiQOjHT+1N&#10;k3+3HklDaSgN5W9ZwDz+zXtiWMc+PsujXx656mhLt+X5LTxWgOUBMNwAIGB9Thi8zgOoymLgEgTJ&#10;hshulAnZaiwGuwrfW8xL1dWV0gaqZVuXEGndL1SlFtwIKo4gRCbF85OtkTka9sjzOVMAJk0tufV3&#10;dxb+xv5dbX1vF35vH/t9QtZqGKKxL7bCBNBqwBJL8J7gTTslgJDgV2PzhBAYFeD7LZPW+J6vLSEt&#10;aD5wi5KWbqvxfVR2x1Gr9/XyDhozPXTjM3g+DapyQ2koP2dJ+GL7ryaEvdez95St0U8PW72vpfvy&#10;kpYekRiAGJQAnNZgKa0wQFuq4Z9Mj8zIMC8FPgIAwNAGK4pRhQ0LIrsztjWyPQMaTcmeLBZl7IC2&#10;ymuDFb8jUBj2ZYR/1wXJHycEWlts8DFslWIxVr0H1ttWZ23h9zjPLWL/hmLUYv0twRvXawq2Z5wq&#10;bD8eC+G9YjLh56rqs268vtbPUpsV6JcDiAH+7pHS2j1c/jIwLK/D4LDPB0/ZvHDe6t3tROT/tR5h&#10;Q2koDeXHlmmrv27fYXjk+E5Dln38nHtIRWuwvBbuq8CuVmJgYiCDCTXXMBMwFJdQaUOGhveMw6Pd&#10;i4DYStVdgKDau5bjOHpnGTbC83DQk+XhFSyI6iLZFcGMA5/hJs46yMPwPUEyXJq4mWNakRmCJbbk&#10;sRDn/qukMVRWHqtAZQHa9wkdHwx+tr3PBE91fhCMa8Q6lsfgWIIibZWsrwEjfu4IkhSej+cFKNNZ&#10;w98C7Fsq4PNzgp9R45sx3pD3iGNagS3Te00gpF1TJwGrTVQNB3i2VPUfdULdmtOmSJBk3XEOrmZp&#10;jc/agYU/Oyj86ksjV7zZddwbo7d9e/gR65E2lIbSUL6vrPs8474+AW/17e4XvfnZwUtzn/bAoNKB&#10;yQEPQMAAJYsxTgIOwiAMZoIYVTkCXaQ0sYCLf7fpZ0DQsJxlRrUFCDr3Xy2N3QlgS/TvlriGk6qA&#10;BBSwRxzrDBXPCWDgBCapwIk6POERLI364px9AbgMNwHIKJD1XYPfA0wAgLUAt0wa9wmRR3oukYe7&#10;B8rDPSB4fey1pdIE53AGaNvH3q3weo37But5m0D42rhPsDjhvm45liCFujRzo22PQErwIrhaTJWM&#10;UFkw2lFZHsGXIMn7x/FkwgqeBFHDik1QtmGOdxY8HwonKLDDdoPD5fnBS4/29F4R1tVry3M0YViP&#10;uqE0lIZilznh7zftPWLxjFeGLjvZwnWFNPNYicG0FAORAw4qK72YupSMqi3ZSJRhOmBEHNC2fYqD&#10;j+BHG5yyOwhf+TdBUOPs8Dc9tM4AB6rMGqcHgKDNjAO8BQY+QcNZ2Q5BNUSe7BUkD3RdLPf3Wiov&#10;jFgvT1H1cwOQDQiU5r2DpUVv1rUW/Jrid0/i8xdHrpQ3dyXInoOnZPeBk/q6dONeeWpwlLTEfTwI&#10;QLwVQOoXMkSC3cM9luD6K6W95yqce5W0p+D9U4Mi5c+o34PdAgGudGTwnshqQ8UJQE+bKD3BRlXn&#10;OdGuAHaaC9RswHbl5wBBtoOTe5C2j3GULFcwdMb9NnPjhHNr3e4kLTA5GVvlWvxuozztFl3SbUTY&#10;jmEBoQNDVn/UEGfYUP57FxH5F6+xgR26+US81WpQaFpTsIWmZGVQMwlqdiydE17p4GjqzgG4BN+R&#10;CdKOB6FdC8Bmq3/8znYUGBWSQEBQhErrZgay8ZwSODnACXqR8kSfUHmsb6BREzF4NWzEGsgEnoEz&#10;tsr0qE9l8Ya9kl9QIsPmbpMHey4CSOJ8CpLWoNfjg+X+Vxfh+D1SUFSK27y95OEcX8WdlWFztisj&#10;JGA6goej8DsC5XPDVkggrp+RXSAFhaU4R7EK3yefvi6Tl38i81Z/Kd3GbNA687emLTh5rELbgTXi&#10;Hp/sHSRPvg5gcl+ibUr7KdvOCX+zvRjG08QdkwQmkrZ9VkmbPpyM0IZkt2iruvWrX3jsajU1kI3S&#10;G96CAdiu0dJqQGT5M65hKW6+y0JCQiKftLpDQ2ko/z1K6qFtvx00/o0xLw6MePeZgUvy2gwiY6F6&#10;xSwpawF4YCEAJqqQZH/GTkUABEtRAITqaalvZDL8Tu1cNYyQg/9WQKGKp6ElAFKCIBkP7WmPdgsC&#10;cwqWl3zXyqtj14INUcWu/R2FYPbpoVMWdJkyJeITBS7H48i6qO529Vsve+PPSUVFpXV03VJtiSlz&#10;V32ubNExMNoWqslkfaFvfivnr2Rav7hzOXMpQ/4yNFpZoNYJovZCF7DqfqHy0qhI6ea/Vl7yWSf3&#10;9Fggf+o6R57siWNdosBmAYYuYMkuaHMCHZ5Duz6R6hVn+xEYNd7QoX7fJ61xrjYQY4MFG8TE48yJ&#10;xz1cWrpHSCuA81ODIy+2H7V+vd+irX1Q/Yb1yQ3ln7fs+DbrgQGT13u/NDxw/1N0XniswoCIAOhw&#10;oIRJu74YdK9HShMMuKYKZDYg0KZkgItMgsvS1HuLgU3mRXVVPb34m4OtLvjZYqvHHMjN6RwBSEwL&#10;/1TC3jok2flFYFIl8jxYls2ebHkMau/40I+lEGyuuqpKgebCtUxp5YbzOdjxCGIvjVot5y5n6DE2&#10;yGXmFMiaDw7LWsjbe5LwsTlHVaUFkNXV0sl7HVjZrfGCPPdDYH7R2w6a41Cqq+4EqqZ8sv8kAHsh&#10;wLj2PFTxab98tGuI7Pr2pFTiHsgig7d8K0Gbv5H+k9+SR7ovlcZ9Q6Rxb6j7PULkCUhTdSyBFbqC&#10;eQOs+Bwc6/f9QocN7a8W2yaDp/kBz4qxkgRUJ0xIjTyipeWgFfL0gMXlXT1Xvj90+sddGkJpGso/&#10;VZm+8tD9vf0iJr00ZHlCGw+AFWb/plzIT7sUmAYN9HRYtOq7RJq9vhAskAytvkFFsdVaK+YOapUC&#10;I21VDNyt9zdGaKNzBrg26YdrEzwx2DOy8yzoMGXDh3HyKFic4++cUbemkGs3c6yjRK7cyL4FAMne&#10;yP6i3jmg39vglg9QdZv+tvyh43xlkn/qtFDmrfkcmFetYGof986nR8FEF+FcBmSo9hKIV24/pN8T&#10;NG3wPX0xXaaCgfYe/4a4Tn1LX2dGfyopZ2+Iy6Q3bwNwnRDQRvd1CpNP9p3VcziW7NxCSTp5RVLP&#10;3ZRtnx2V3gFviBvOy5yF93SdIQ/1no/fO57vbgSTmIbS8NqckIx3mUDMicqoxaHi5AZmOIDxiVHS&#10;xnWNPOcRUfby4MAvXfwj3QPfuvQbqws1lIbyj1dWbtp2v6v/0oAXB0ccb4kO3tydtjyqrFB/oL62&#10;dsFgADtoBJXocbdIaUT7EwadI3upK1QzuULB2P6Mh7YZWQaYHb+jd5VS3znoSGkKlawJmKYzVGun&#10;XsES8ZYBrGoLiL6MPaPeWsffOQHk2g2MlBvpuXoMy4WrmeKE65j8fTxniDw/fIXkgEmyEOAycwrF&#10;HeBH54l9LgIpgW7h2i/NcQA1HpuRXQjw2ixPoE487oneQdJn4mY9BkcpUOIw2f75UWkEpvgo1G+q&#10;4LbweNahEcCv7uRBoHm43yLpNOZtOXMxyzqnVSw2Wl/55MAJiX4/Vuat/kLbgOd6vFeQXuv7npEt&#10;TdxM5ho+a6de+Kwvn1skQDECfQDqNJ59WzxvBlk3VYeNWbHSyp0B1pHSfvDywy6+Qe7V1Wcalt01&#10;lH+ccujTbb/1nLZt7PODNhxp4RYtTu4AJ3cMIHpxyd4wOLhc7IleS+RBqGUPdVsGVQ8Dvx4bWF1h&#10;fJt6fKnyAvRo4CcIPfl6kNzbeaE6Cjp6r60ZsPWJs3qLl0uj1wLlNf9NZrRb7GrX/hPyYPdawKLw&#10;XE8NipIsqLIsBKy0rHx5LWCTghGPeajHEtn4YbxU4Tub1V26ngXAYCLUW++LDK2NR4SlKtcePx/M&#10;8M+vLtbjqQ5/efi0fm5/H5dySYHvdoZn5E6OFALgE1Bjn/ZcK118Nsr0iD1y6NhFOZD0neQXFNcw&#10;Ufs6ptTaKP2DPlTgYzu4TjOMk21d1wZaK2To4dK6T6Q077VcVfKOviulCZ75n7sGguUTFFfgGHqm&#10;aZbgyhbWPUzNIVSPm6HP0GnV2j1EXh4S8oX/1BU9UJX/aXWxhtJQfnklLXX7v7uNXzvyxSFhh+lg&#10;YNAy7Ty03zEZKNM10YvI4N8Hus6TsUEfyM69J2Xn16ckcP3X8ogyrx+wM+G8baA+tQILJJvioCdg&#10;UM3c9vkxqHE31Bv6UPdb1dj65PHXFsmgmW+bUW4B4Ocxpw1o4XtnACttcBr+0mWRvPFRvB5jA8WW&#10;3YkKWDwXvbQff3tcP7dV1bAt+yznxu3X5vl4zyz2+Ras/UIeRr1tADx2+qp+bn//iQXOdzYP3Flo&#10;+2wMAGpMDzBYJtX1B7stxjWu6bl5jcqKSqjsxZKTV3QLGL42bpMC4H1dFsreuLOShe/Z1tMi9+gE&#10;UN/9NesXrvf+7NAoWbH9gFy+mS2HUy/KG7sS5IVhq8TZhY4RgjNTjmGyAlNkv9AAbvYdTmyW7bCV&#10;+zJp4xZS+pLXqh2TF27piio1rDBpKL+cAkb0bwMmvtGr87Dgz/7iHqSd2UnVnxANvVDPLAOYGaDc&#10;PxoqVAhYxQfox7Us40ZGnnT2XYcBVT+7qRGeiwMOg4UDj3FvK989JKVlFdaZRDznv6fAVe/vHaQR&#10;WGPH0Wvku6tQCy3mVlZeKYNnvSO/bj8HgzBcJoV/IhOX7ZLJeD17KV3Znw0OtBfa6i0B8IOvUvRz&#10;GwD7Td4CUK+fJfF3oZu/1ePs893MzIMavVIZHj2/sckX9XO2U0lp2S2M80cJ2kk95GCBDKRW+xxA&#10;9tHXlshRC2RZikvKpFfAG3rfASEfaczingMnlVGT7T07LFqSTtUez9If9+jIBKkaEywJ8FNXfCJF&#10;pbVhQJdvZOvrm58k4v4Xop/wd8GoE9g8JkazusQwQU0ai3MxZpMs39nVZL9+1n1+Rc/RESsnh+13&#10;trpfQ2kof78yJfDtVj28Qj9+yj2yhMBH+44TOi6DaRmEa+Lt0InRyWkPajIgUtW4mxk5cuzcdekz&#10;brN8E3NWB38nn7Vqw7pl8EJo23oAbIW/Y5iKvaqDQhazwnIU2ECyL+GcfkfnhX1cfcKBTlVu5XuO&#10;v6+WlLPXZTfYVlzqJf3csfAY+zorALx0anDQ/xwAWFRcKh08V4NVLpLRiz6Q3HyjnrJOxSWl6mH+&#10;SQAIQGnVn2E/bFs+j2Xq6KFqSyeNXd+raTkaUK02RYCYrl6BkGnz/rxRJxatLyaCvWhnOoJscwPb&#10;k8fxeSx/e7+Mx8Qxa8Vn8s6nR8RjxtsyDqDK8lXMOWnyGsOcwNLVmUXnFVeigA26MdCdgesR0gSs&#10;lSt8WgMkGZ/JrQKaDAQjxOTafuDy631HRyyeEbLjAasrNpSG8l9X3n///T8O8F0593mP8KutOVMT&#10;7GjLQad1Zqp4rjQA87BTRZEFmoDcEHn81aUSsn6/eM59V/7ceZ6knLkmqWdvyJ8BZo4qMFVBMiGy&#10;okVQF30DdygY2t9TnPrSQREBQK315tKr2Zo2pO+xA9pCICKTY3EEN7vU/ZtgZANADBgaAYN1Mirw&#10;CT3C/k3k1gN3VBHrA0CCHAGQHuNlUJ9ZzHcGAMnEfhoA0lnEeEo6ncxnBNmorSa8xr7+vNWf12s6&#10;IFtkXOGmOiaAdTtiayYAHse6ceXLtTTjLErPLpAPvzkuI+a9K//+/GwFcGXbKF6L3pMHXwsB0Jll&#10;d4b90TlGzzFtgow5jMSEBy2CO+i5LoE2QdME+4eZ2Nqir73gHnRixJSIgSIJ/9fqmg2lofztisj/&#10;8z9GTt3s8dKQVftbc0BhYGl2Eai7XGFhFscbbx9DHpg+vrWux2X8XqA82idIt4cM2XJQOvmtkV5j&#10;18rJC+lgT8mWw8AaTH2CNaA4LvWynL9i4uoOHPlO7u3CAVcLknSAkKEkHL+sx5DNUI1duO5LDTv5&#10;IW8lgWArGAoLB7YObosR2eXKzRw5fSFNhSsvHI8ZNHMr2NRSBeq1H8RKZWVtaMvl61nqMa0LgAQh&#10;Mk/bE2wfv/r9GLWbcSXJ8yNWyilcj0BLACwqLoEKuuInAaCm6QLTojrJv+90/ZnRewDMt5sOaAvl&#10;PeRgYtGCOpGxd/ffII2t+vB7toMN3DZzZeH5E05ckfU742TIrHek94Q31KTQYuBKcQLAkfVxHbYT&#10;niuZHjNyK3vHdRtzKR0+d1KHV5S0dFmJ5406uQfjN8GYbMOkjWtoaZdhkR+Nmba+vdVNG0pD+fmL&#10;54Jdz3YcHrH6KdegopbclYwODoIf1RjM2iafHFkeY74ipDU6s+6Ngc7MRfiP914oU6L2qKfULrv2&#10;HZfhc7YrWNH2ZQPW47eEgXDMVSt74KCrCwIEH+9Ao57ZgcKMleOa2Tt5TG15HOre6EXvS67lDaXQ&#10;M7rm/cMSvf2g2he55pbneaj7Yl3Pq8UCQMbhUWUkC3xuWLQGU7Owvlm5ReIx/W1VNx0dF2SmBO39&#10;id/psTYATVn+SY1ThU6Ko5a9jXXiqhKqk3/qvEDBxj7X3YiyJvzGBImb69MLvT/p1uvPXvGp2lTr&#10;/p42vTFLd+q9VVeZZ3c9PddMPhbLZkgQz8mgbxY9Zz0hNlk5hbLsrf2yZNNeaTc4Spx1fTdZYBT6&#10;Dq7HvsS12Wifxr0D5Ym+ZNChZoli3yhp3Y9pzdDv3BlmEyRN3NHfXKOl7YBV8mz/oOzXfCMXLXrr&#10;08ZWl20oDeWvL4vWJ/2hp0/ErGcHL7/ErSBpn2mK2ddOtcSOq0HJmKnV48sOjcFmMouQfUTIo72C&#10;ZQiArgoDKDunSA4lXtTBcCMjX9794pgMBJPaCFWUsXRUa6n+kj0xMJfFHqQTQj9W1lZ3gDIAOBPn&#10;tUGMxWP6VvWqOh5bVwhEZFyM67PLtbQcPeefwJKoqhLcqAbSDknHgBbrGvSQEgAJKlS7Hb2qLARM&#10;noMAymN4rt+/Mk9GLXhfv6+2QIJsr7UH1XZOIMYLvPNrY1O0z8Vjeo3fpCxR60SWZN2HgqoFcD8k&#10;T+Dc3f036jlRA/33yMmren16Z+sez8mJDJ3FrgvZOOtpx0HyWfEZqE0R4F9lPYfE41f0+PrKhLCP&#10;MDlw/TUmSbA+2h3ZTjyvuXaYOOM+W/RZCubH/hSBiZRAbjQAe9LVfVj6r8Bn0dLabbk8OzTk+MCJ&#10;ywbjEg1hMw3lrys+81a90mnosqTW6GDOYH1OUDm4cN5Wa5u6hUBNsdaO0u43IBSzOT17ZGlkhAxw&#10;jZb7u4eKf8hu7fh7vjkj/7v5PHnVZ6MMmrFN3vg4UaqsdbNzV3+ujg2quRx4YW/uMwPKGngMUyGb&#10;olpmD1D+fR+OrWuDo2p764C6XbiSg4Z8xuzZhQBIluV4DQoDpD+qE+pCuxjBiiEdtAOSKbEYIDb1&#10;WAfVmODE67w4YpWs3RErGQB/+xwss6I/k4fB+uxrEVBe9VtvfVt7TwQsOzCZaiLbigy4LdhXKwCw&#10;nZTh+4T1JXCXl9NzbgAwPvWyPMQwpHrYJT+3JyL7nkYtfM8cbx3DunMZHosdVE5HCBkllxEu3fSN&#10;pEFttsu5y+m3rKShyWN82MfSxXedTiicgNgHqBE0wzGPoi89wXhSTKimfzGDDcCR68EZWkVPMfpm&#10;E9eVYIUbpJ17cGVv35BViyO3NiRbaCg/vmz7dNtvXx8bEf70wOWZrbh8DUDnjA7LfHncOUyTiHKB&#10;ff8otcUwwWZLdESzJwbUGsZ3YYY2+9hGgT0Fy6Rlu+XUxZsyPuRj6ThqPdRMAEG2UZnsgXg1LVdZ&#10;IBkOB/kzQ6JqwidYCotLdLDze3vwUagyBr/xTQ3zYOHvjBPi+wGQzC09K19/Q7DNhupK1ZZA4Xgs&#10;z9UDzIksxy60T9oMkcLzbd6VYH1LwDB1ocp4HfdmX8eUaqkEWBDUn4Y66HhPygLB9Ah2rBOPNSBo&#10;ltBdT8+THWCIw+dul7HBH8qla9kal/dDjJfAzrXNn4LJ8rQ8F1k5g7hpdqirXhOMXCa/KcUl5Xos&#10;Get1sHYyUYI0j6F3nl7ektIKHFNZc89khHSqMCTpIQAhn+Wyt/bJxevZMhPqNp8Zf0+Qo233w29S&#10;JSe/WCK2HlCHj1kaSO0CddEJl+9NWi+znQHYH7UO9DGtL58zHW50kqAvtkHffHlI5AnfaatdUZ2G&#10;2MGGcndlYtBbf3llROTXbaASqU1O4/kwuGlMh5rRlJ1Q7Tb07lI1Yd48zsQcNJzRKeik2nkxi0Mt&#10;eQhMpf3QZTJo5mZZv/OwFJWU6SBxLFdv5sjCtV9JJ3R+LswnCDDpp6MtrBSsZTGDpjHotNNbQrB0&#10;ZHI8lqmoAkKpZtUfikJRoAGwhb9tGe8t9vI+VD7m13M8lmySK01oL7QL4+ho4+O9kokSxAgIzAFY&#10;WHz7PdYtBC06JOoL2WHdqD4TBO1i6mcmi7pl7qrPMNF8f/yjDYCxyXaIT7UywZe91twG+BS2ne+S&#10;HeZIC9g++ua45YyyjnltCdibCXFRAASy0unRYdRqDZ62WR7bj2YEPt9XRq+pAXyyvY7ea3Tys8tN&#10;TBSr34vRNqCwPzV1BWAyTIb9j5te9V8JAMQ94TPmNdQtBPrjtV+QtOyLPjkAajEm3zYe4cVdR6/Y&#10;+Nau5EetLt5QGsrt5Yvz2b/qO37FrOc9gs62gtralB2MaqDaXCIUzHTP3AHcbpGd2lJDVP3ld/Uz&#10;Lao3btO3QBWMUXZVt5y+kC5LNuxVG9QjUOc4MGoGFwag92LbwVE7AO/rcruHl6rgzKg9eoytMq6H&#10;ulnXZlhXqNoOmrVVj7dVPGZt4WB1PI4DuMPIVVJWVq7HsGTnFSnTsdkQQZBgzL97jN2osYHl5bXH&#10;s5AJ2ispqMJ+n+2O31G1nhKxW+K/x57GwjCW+ry4dYXn25d43vqVYZS0CdYFQAIP7znlzHVzJCcg&#10;3Pv8NV8oyPMY44UPldMX0/QYtjuFkw8/o+OGezCzjZmH0Nhc7fXaJpidEwjBjoUAbz87qsysg23r&#10;pLmFSVZNJqCVUH+5Mx/6HT8DAOr2pDhfi358Dlxix5jRSGghUdLWPVJeGhK8f8isN7vj1A22wYZy&#10;a5kTtffx7qPD327pDublvlJnTpNzj+wuGh2OMyo6Ys3WkgRGgKF2Ms7ktYO4rhpFIHnjYxNDxqID&#10;qbRMzlxKl7lgN3+BakR7H4GDx9MJQgDhAHnstSDpC4DhgOLvqIKlZRXIq2PWK5NxvA4HNu1NLPYg&#10;YiopsijH4+oKVTHatLRYTgna9uhxdQRZDlp6lpmXj+o2V4z4BO6QXgGbdFA7npPARZWZAMeECF6L&#10;3peR898TzwXva8LS719Le7vQltZ2YISeZxjUXnqML1zLkstgzXydsny3Zodm29X3e1s4oXgueFdV&#10;TTOhMBFDgXQcvfa2IHSe67nhKzTzjV3o5TXBz+ZYMnRel2ExLGx3+7x2ST57Xb6OOyMDpr6lnmJH&#10;541OKp6rMJGYEBsbQFm48sYRAGn/a9qXa7gXq/25JQXfGbugccJxcubyyyZuSw1gEhAhGq0AMHza&#10;Lbi49+jQ4ORLuQ2ZZhqKKT5z1ru8OHjF6RZu69B5osUZHUeTjgLkaGthaEKLfqu0ozV3XwSVY4nx&#10;BKPDqbpreeUIFgQxMgl2bBs8+BltXI52Ng7AYXO2yZ86LtBjmR6egEE2QBvgoJnv1LAqAihVUhZ7&#10;cFDFJLM06pG5Dm1Nk5bt0u9/DACSOdphNHbhmmLG4tUFNgqdDawbf0fGau7VtEF9QhWPAE8hGyXw&#10;fd/x9Yndtrwer8tz6K54YFd85d80G/zQeanWB274yrpLU+hoerCeNmK72bkI7fbkOuHnNOGqaRfe&#10;D3MdstSCV/0qOstUADUnKvsa9f3evlZdAKSZ4KmhUTJi9lZp1CNEHu0VKI+6zFPVl5mFuDsg+6OT&#10;RyDUYO6Bwrbgb9mPeT3uGR0pbfstkS6eoV9NX/HhM9YQaCj/HcvmzZv/reuQiOBn3EJzOKtTvWhJ&#10;BwY6jFFzIzGzMiFmIF4JRjQ+c6bFTKwdqxZ8KGQ7ZH9vfJwgfSZsVoDi57SPPQLmEQLWxGJ3cGZZ&#10;tkMfqNLSSE5718Vr2fJtwnkd0Oz8BLawLd+aIGNlF0Y9YviKbV+i8LgJYT+eATIAe+T8dyUUQEA2&#10;RwfI0Dnble05nt8WExh8671/n/A+yPoOHbsgx8/flKh3Dt5mw/wpwnqwfnW91d8nfA70VB89fV1X&#10;zLBwxQrX7joeR8C9t9PCOitSCJbfKqDz/jkJ8L6YHIEeFfuY8Lf2qzf3w72ptziM6EjhOm1OcrwG&#10;n/3Lo1bX/N5m33cCQF6PWxMwHnFfwnfSf/p26Td9CyZnAB1Tq2laNCZXYLgMtBftrwQ/y1lCjQaf&#10;t0Yffco9SJ4btOjKsNmbhlnDoaH8dypzVrzT9OXBoR8/40pjMoOaycIWoXNQrQDAcR8OsEFVfwGI&#10;LfsvgUDd0D0eoB4r06gFAbK+MUs/lH1WcC9j+xxtaGR3ZHZU17SzW0BG9ZBAuWTj17elfOdaVaps&#10;ZD6M77ITklLFysMg8A/aKfdBlSSAEgR+99Lc2xjgOrCLH7IBUgjctFGRSdlCxuGoAttCO19dqf0e&#10;7YK2YfsYWY52CJQPrfAZli9jz8mfuwEE8J2K2k8df0fnk6M4nE+PvdO1704IKGSSA6Zs0Yw1btPe&#10;vs3+R4b3lyHRGh9ogxsfmz/AkxMdj6EdkCthtPB54gA+3+eGRyvT5ITkAcBatP4rBf79Sef1M/sa&#10;fM8s2Vrw2+LiUqjKZ/HWMMjTF9K0XrZJ5ZGegfLZIZMizC6r3o3Fc4O6i+917TnbyIV9lsH5BMAQ&#10;I/i+hatx1jEhKyMZWkHTaeu6MLub/6rFb3xx7UFraDSUf+aCPvMvw2e82fmlYYEJ7dxoTF4DsCMA&#10;cnAFY4bEq9r9aNsjEK5HB4wG+NG7hk7TbwWOi1BQsj2X9AIOhTpbU9CB6QGlE4Dqmg5UnJ9hDWQH&#10;FWByas+DMMnoRYJinUKA46J6DlYdsGANC9YYb6gBt2opr6iUmdGfqW2MA9ZvyU71AtthIyzTInfr&#10;YLcH3Z1EPdbWQKtfjFfbxDoaJtEU4gxVi9mlm/Q1IN8IIPoEGOUj3RfKA6/OB7OdK//x/DSZFrYD&#10;98t6V8m86I/kV3+ZKn/uOBsyXe7vOFUe7DQdMlvu7zQDf0+XP3eeKQ90wfedZ8tDXefLoz0WgwEt&#10;VTtdoz5Q81wIZOG4NsNAjOg+vbgHw07tcBC7zvzMPC/7PsmoyI4JMnw+jvdL+yptdo6Fa5813AfP&#10;Q1k92nVvvMkwzWfJ5xq8+Ru5pxNtp+Z8ZHm0dz4LtZmhLfwtJxWG3HBCZF5FG/AIkIwFZOFnXFPM&#10;5ZCc4NiPCNTFpeXm+eN72oLbj1yN+jNlv0mxz2DoVlCFdflfDQAyZIZ1xveYvBmy1RTPTJ+5W5i0&#10;9FgmL42M+HrOqr1trWHSUP4ZC/rV/xgUsHbCs+7RmUxHr1mU0aHVVtIvGgMDKp+GuPBzYwekrc/8&#10;zQFl7HocMAQdvifwcKE81UWu2+VAsNnXTqhAHATs9HxlR2YYie1FtY9zLEUAzk1QoRlnRhZmD0j+&#10;9i9Do9QTysFhgyBL8ulrNQNRizWglmz4ukbd+tFC5qeDGAMH4O/cL0ga9Q2UR3stlvu6LZA/dJkn&#10;v++4QH774hz53Yuz5M+d5snjAL1GPedjkgiSDl5rpLP/Zuk28R3pNe19cZu+U3bHXpVvUtJkbNgn&#10;Mm3FPpm19qDMWrNXZq37Wqav3i8By/bL6JDPZejCj8RjzgfSd9o26Tlhi7wM4Hga9+7cN0ge77FQ&#10;Huw6V/708ixcd4b8vv1MueeV2Qq0D3dfoElem/TGpOMSLK0xYbV0wYSmXnqqyQQBDvxIABnZpw16&#10;PMZOPQVwxbNv4mLam6n2uUqGwMOlc2R/BDeyt6Gzt9U4p1i4TprOFPX64nvbIcMJkP2Ez9C8Z18K&#10;l+Pnbujv+Cy5T8mIedvVUWR/xsIliVTPqXZ/bm1Mxe/YByLfMaq7zYKb4j4ZksWtUA0A4v7ICtV8&#10;g1f0c7OfNPu02TuaOw5ynbET2GCHkasuDZoY1csaLg3ln6ns2LHj131Gbwhr0z+work7U5KvVpVB&#10;I+oVABnUDBCkvYRZN/gdPm9FGyCAj4OkKQYJVRuqOCe/S1N1hR2P6ifVofYjV2pKJ7uTsgQChOxO&#10;StbYBtdOOGESF/AY7czo/Nl5xfLul8d09QM7O89nq58cOARRqsMcYPiB/p4AaF+nbuF1qYLb4PtD&#10;wvppNmIwA+e+YdLk9RB5rEewZjv57Uvz5HevzJc/vDJLHu0+T14YFi3dfdfJ6EXvyPy1O2T51s/l&#10;nc/jJCblopy5lCmXABg5OcVSXML8gtXCVIUlwOQMsNrsouI7ugjsz3l3lfijHLfG3+YVV8qN7BI5&#10;fy1HM+fsiz8umz/6WoLf+FDmRL8nI2Ztke7eG+Vp15XyWJdQ+VOHxfLHDovk9y8vxvNaquudG/cJ&#10;l8YuDAkBc+WKEYID2ZACBpMMEAD5nMFi0e6NBqxAO6wA+1yiDiyuwebudQQvYwNdJjFHrXyFeB58&#10;DpUVFRoWdPFqlm4hSo8v+wsnTDUnWG1NNs9kCPpT61keO30d/WThbTbcFdsPov3nqqmEE6fNFjOy&#10;85VV2s6YGtEJnWDHuFQyPpptGCNI7cYAMvsynSLcTZAgyAmiBSd69xBu5H7RY8obk3CdhjT8/yxl&#10;6bo9jV4evvarVrTnQRXQAGaobs3wyn0Y1HYCsKPtjznjqAoznx/jqHTtJX7DTkuVhzYjR1sdOyyZ&#10;GlUjvm5ySC3FIU2VlCmjaOfjAGCcGgNryzG6FfwwAOjcmBqxW/7Ycb6qkVThbMCkisY0SnSQ8G+y&#10;jxHz35UDSRf0HI7lekYeQPmc2qW4iuJO4Mdzk4Gw02tcI9RI3fgcrO63HWfKb8GqHnh5LoBhsfQc&#10;Ey7+S96UFe/ulT0xJyURbPN6TrnklYnUpmD9MaUu/PFvCAe2fmV/z1eCA4Xv7c9vL6xHFhD2XFqB&#10;HEi5Lu/tOyULNnwqXvM2SZfRmDxenyMPdJgpf3h2pvypPZgiQak37aZkggwdWYzBz34QremnCB5O&#10;bgwnYSxdFNhgqD4XqswaXwcA5PMICP1YEsDIbcdU3cJ10Z8fOi2uUF252oZ9hEDIV6Y/Y7EBkKuD&#10;foeJpq4Nlw4jAuCeg2aZnf358rf3Kbuva7ZopkswzT3QTMFJnJnICe5mCR1fCYRkw2DI7Ac4RrUc&#10;qsgYC61cl1R291+3vDrj5H9YQ6ih/KOWcYE7O7YfvCypFbegRGemB7dlP25DadQ7J6YVgnC1B7O2&#10;8HNmcNGtJt2orpgkAEzuaaeNcizrd9IIzeh8YzfqOma92mY4U9tBxTSCE0DZQckiuX9HQqoJ6rU7&#10;9O79J8VsRhSudi4eTzV70bqvNHia9j/mC2SHN0G1wRogvfWzo6jXUVV3CY7me7Myw3FgKPvg97j/&#10;Jjjm8T6hGvrxJ4Dd/e2nSqNXp0hnT5xzyVYJ27pfdsVclbOZJZKPe7gVZlksQKrGN1WAH71PR7HB&#10;ygYuDHIebt4pYFFoCOCrDXHmH/svvjqK4/nxqxrA5N9ccULmzfem8KtSHHcDjDPlaqG899UZCdqw&#10;X0bOfEvaD14ij3aeKPe+NFnu6zhbHuyxSB7rG4x2YcosMEF6VPH8m7gHSiM3AJ6GRREw2JbUDJZL&#10;416hlgPKrOHd9HECJrvaeEHHwr7A58h+xAlwUviuW/ZOOXbqmj4jagp1AZA5E7llKFVko2pXa+xj&#10;e89VCsiOz5hiJnX0ZwU/MkDU3wX9XCdPiAIg74fvuYopDIBHNow+wnAvsMIWjIgYEFTdZXTkG2OX&#10;7X3YGkoN5R+teM1Z4/K867IrrVzXYJaH2gKK78wHrUzPdBhleprZJRidH50BKlFLMAPO9AQ2gspo&#10;AE2hpdqawc6A2ELZyEQAACI7DIPHMtaNGYBZ2InVJgjxXPCeDgACEYHSZ7G1vAoMgMfQacLVGP/+&#10;3Cxuli3z13wppy6m6zEsXHPb2mENMFkEVWUGCD/QPVAB09ExY4tRo8laIqAKBoFlzpbfdpiE302V&#10;ZwEEI+a+J6t3Jkvs6QuSXuC4TrcWTG7DJAUeU/iWQMbW4RqXXHyQiZ+mAaNuQAW+nF8kZ9FWcZkV&#10;cjC9SPan58tX13IhefIlXr+AWvsl5OurebL3ar4cvlEgCWmFciyrRE7mlcvZQpyjuErScJEcXJsr&#10;pxlYwusRPGuqwjesstaP/1TgI9aMUlth/nUxI1P2Hj8j4dtjZdDs98F0o+W+9nPk3g4T5YFOs6Xx&#10;a4HSrG8QGKBZ/62xoGhHqs2twKKY5qxFn2hp6hIhTnj2ZP4MGu/ss043TeKaXsfwF6byYqA2+wYn&#10;qBPnb+rn7B/M3TgxbJd66jmx2QBIgGceRqq5jAbQjxQARbcKNSuBOInXPmtVbQnU0GqYko3OH2bX&#10;oa27tUeUZsExIA4Ng1qGHkMGaICQzJG2QbPhFvqOR7h0GBZ2aGrIrjbWkGoo/yjFfUqkb5uBi/No&#10;6+BM2IprI/HqzAh5dzAkzPDsIFSFueLD2EVoBEdHRyelsbsN1BbuRGYXG9Bor3l59BoFHcah2bY6&#10;iq2m1s01x6VXjIfj8TyG6mmsdW77mG8TzilbtBOgstjfsSxY+6W1+gN1R6dlwkwGaTu7RSuwMrRB&#10;v9OBANUN13j4tbnyx07T5XcdF8gTPUOl15i3JXTj5xKTkCxZeY6AZxVcDhp5HS7Fv3Dv+Leoqloy&#10;Id8VFEp8Wo58fiNf3r+SLevPZUjk2WxZfCpfpqUUyfjkUvE7WibeicUyKqFYRiQVy7CEHBkZny1e&#10;h4tkVEyZeB4ulxFxRTIkIU8GJebJwIQSvJbJkMRSGY7fjMJvfROLZFxCvkxJKpC5yfmy9GSehH+X&#10;J1su5chHl7Pkmxu5kgqAvYoJqgBtRXNC3UKyaOpP+Lu18Kvr6dmy++s4mb72U2nvu0Ee6T5b/vDC&#10;LLn/5TB5EqDUEoycZgm2aSuXSAAKw2CCxBnt3ATPWh1k6ANUk9VUAqHHlnn/ks9cB+DdUDsgJyua&#10;OnhV25bH7Qc03hPnp2OlBgBRTgIon8AEe8ZhIuRWBexD9Zs38NwBak0BZJzweU5ed+ueIxqDyTXp&#10;j/SiacQy99CDD7WXWampItN5QlB0cl2Bz1dIa5zjKbcl8hePkO8mhWx9xRpaDeWXXNBH/qW3T8iS&#10;p9xDS5m4gNlalNorS6MHEGABwGsLNYedubEbZ0zO6pgRXVbI432jpVHfUKi8b8phe1MeMAoFP3Ra&#10;MkHm2dNQh9s6oGFcDHch4ysqKVf2Z9t5mBqdbIHH0LbHsJUShjXgGEegM8UMEJZTF9IV/Dr7rJVm&#10;OqODAUJsD3YTtyjt7K24pzAGx6M9w+TXLwfJrzrMA2NcIENnr5HNHx2UM5dzpOg2DDDgBqjVvxxL&#10;fkWFXCgokhgAzAc3imTlxRJZcKJUpqaUytikIvE5nC1+hzLFB+JNickR77g88YkvEJ+EQvHhMQA+&#10;it+REkixjIGMBTBSxiSV4m8ApX5HKRVf/RuShL8hY/DbMQBBX54zFuc+nIvrQA7liVdMgXjG5svo&#10;xAIZc6xAJh8vlKAzRfLmtWL5PKNIkvJK5XJRmRThPkx7Uqz7pfpezz1nF1VJ3PHLErxxt7w+fiVA&#10;abb8+sUpYFwL1G7Y1CVcGg3ERAcw0aBi/N3WheYTMHOdVE0/oHpKVvgXMDiGQ3GzKzJ7sjpTzPPl&#10;PiG2p74uALL/0QvNcCdOvPmFpRq7yOPq7Xv08ALYmqozx2S95lpkuzDZwvw1X8m9HRdJk9doD4wS&#10;Z6j5SghwvFnrThaIsUL7sKrRuE+3ZdJ2YNjVIQs+GmQNs4bySywXLsive/suD3nWFbO2Zm1ZAXAD&#10;AOKB6vpd2j760/nBuDCyJ7ynKsyVHv0XSRs87LbuK3VplF0cgcmAYJWcu5J5RxuMEe44tvQ2hnfw&#10;6AVVgzh7s8Px94knam2Bjtfionuux5298nN1onBzocfpDYZKpo4czNatMPiYJNMZIP/k6wBeDLjf&#10;vzBZGveYKW4T18imXUcl9UpRPbyHA5/XIjAYICgCIFzB9eOKKuSj9CrZeL5Ewo5ly+y4DBl3MEN8&#10;AG6jYvJlZGyReMWViA9YmoLVMYDYUcixMvHX9yUyFq8q+JwyDhJgCd/fSexj6h5rn8N+7w+wHA/w&#10;DDhSLv5HK8U7qUI8ISMSS8A28wGQ6eJ/4KpMOnRVZifclJATebLxUqXsyayW5NJKSa8ok3IFQBa0&#10;RTXagaYNy7xhl3xg1KGTNyRoy5fSa2y0PNF1ptzbfqbc1zVInuhDlg1wAGi01P5E5nUrK+NER5MF&#10;WRg9+caT/IWm8aoCU006eVW1Bdus4QiABDzGiJI92mBJR8idtwW1nBlMhIDrsv8x5IrRCiw1fQv9&#10;lwkqeo/bKA+gTzXTVG74fb+VGA+MEWRdzNjQRQAYE4wlbAX5i1tQZp+pb/lZw62h/JLK2k9Tf9tl&#10;6LItz0CNbc3OqOquWa9rkkcynAWABcDjJtROHvS2ggn24bKhMGmsqclD5FM75bvF2lgIXMytx05p&#10;OzaY140bXpN53d4ZTQaYnpj5jWHcGLxp7wnH79Rpgt85ZnqxC+PK3vvimHT126A2PgKmLvfC4GrM&#10;NOgenOnDhPkIm/aNkId6BMkf20+WB16eKi+PjJJFmw7I0cvpUlpp2Sy1cJBTWHdzX2V4zYCcLhL5&#10;4mqpbDiZI4uSAHaxaTI8NkeGAuiGQT31TCqT0ckAmWOVALkKAFuZjAcATUoqlAlHixX06gKe/bcN&#10;WneSsThPXanvuPpkwpECmXgkXyajDpNRxwmJ5fisAsAJUMS1/Y4ViffRAqjehVCxi3E/hTLqcI5M&#10;ikuTJUnXZcvZTNmXXiznS6oFTxbtYUBGC9VTbStOEKZkl5bJ18fSZEbk5/I8+tj9L06U+zrOlId7&#10;LZUnARYmXrSuTa5WDNDhd10WqZNryOxtmt2b+QIJWDzGEQANYFl10mdXpUkx7jjpciK3wlzY9zhB&#10;MwkDyy3nsl7Zn7uMWScPQy1vCfBr2XcdNCMbAHkumowo1JAwpvoHSVsAY7uBYVn9Jq0ajVM05Bf8&#10;pZQjFy78usvwsHfa9F+Bh7gCjChCVRQnUHdnzFzG/U9hBwFwuIVKE3eqi+HSDgDYvM9qeaLfKnkY&#10;aspfhq+Q76z08OwkDHOhuhrtsPUkgZC2pnlrvlAniLJIx84I4Sx9T8cFGo/HhJv2DMwsMNyLl95D&#10;2xZ4OPmS5gfcvCtR96WlCk17kgFX1hfA587M0+z86JCvh8lDOPdv2k+XRrgvr6B3ZefhY5KZb23a&#10;owV1RGenK8CAHgBYSjGQSyQpLV+2nc2QRalZ4p1QJB6xpTIIADIioUL88DoOLG7cMaqqRQAyvCbb&#10;Yv4ed4xgxe8hdwl2P7f4Qt31PlEoY5ILAXrFAL8ymZxYKRPBBMcfqcQxVQDsaryWy6TEQnxeAMYI&#10;dRky8EiR9IcMguo8Lj5Tlh3Plg8uZMnRnBzJgLpppghTGI/oMBdquZaRJe98niiuk7bKwz0D5Vcv&#10;zQR4LQCLAjMH0NXtC47CfkFHFSfBRq8zYLn2+LoAaAsLN50n+NVn+2P/032Erb+5qx7XN7Nof8UN&#10;cN/pN9G/zIfmhq6l58lrYKVOry0HAK5WBqnJfMlklQHSNs46kgVy+VyYtHRZIs8Mjirq7R82xxp+&#10;DeXvWVavXv2rziPCt7frB6CjSusaqYDh5BGi4S1mY3LaAGnT4EONlEbuUCkHRhqDdj8mI1iikf+c&#10;7R4A+ES9cwDMLUdVlns6mVAHZmH+KtastrA7JUsPHKM2GWsWdxQyNyZVte0+pjMyk0ui/FGXS5mg&#10;WJ/AHfL6pM26PIqskKDH36uqAwBvqtshop69Q+XelxbLHzrMk/YjIiV47fty7rs6OfIAtkBnvJo/&#10;yQMvF5ZKTFquLP2uRAIAYF5x+eIZB0YEhucLtXEs1MlxBDQAnF9KvvgT7PD3OADgeBw//ggA5CiE&#10;r4lFYH8lMhmAMwEqcI2KC2ZYF6T0cxwzHlLfd3+NjE0uB/iR7dmCz1kHqx7joR4HKCMsET+ApF9K&#10;ufgmV4vfUcHn1biHKpmQUCZ+UJlHJGTLUACh9+E8mX40X9ZfyJb49BzJ1aS1bEg7zIaqci0alqOp&#10;D528KOOWf4D+Ey6/e2GePNJtqYLUnYDQ2Nr4bHEM7W3c8tL6jllimC2GxQY/Tra5BSXqVKGXuD71&#10;1wAgzsn+1GOJ2cCJK1QAfHZfDX3zW/nPF+doHKspnBgFavgleYxe735cGYO+5wYgR58zfRBA6Eqt&#10;CZoUtCnGxbbC+OG9tXJdVtzDZ/USaxg2lL9HWbX7wGPPj4ze3QzqBz1YnKE0DACsiFlym1LlZSdR&#10;Ty+XuEVBJTbrQrmut1G/JdKo7xJpCvCzOxZVU2aG6ey9Vh0WjJ0zK0CWiOvUt7XTEMXsjsXF6QRH&#10;sjnHTmkLs48wBoyFnZl0giEvZJY0jDcfEKmqbuPeS9TBYeyVwbgX5hxEx+wfLE/0CpM/vrwI4LdI&#10;XvNdIW/vSZCbubXqmXmHc+vgrAZrqZILZeWyJ6dUIs8VySwM7vEH0mRkbJ6qhF4AOO8Uqoklqs5O&#10;sITMzzelCK+VMiGpGgKQSIJqSRUTIMljaZtTFRO/56ujrc5RCHqOUt8xf41MAtubnID6AejoUPFP&#10;LgEgAsABdv7HCpWlEvzIZP3x+XgCdhIYIlkiwRHnCCCTpc0S9+WPc/ji89FxJeJ5MF98AIbTkvNk&#10;3eVCiS8olJwKGwzZzsVo5lstq2ev5Un4m5/KcyMC5U+dZ2tqft0bGpoIwYSrbOwgeyd3xp+GoS+i&#10;z9B5YrE3nQwXfyA3M+1tEkz59OBJnWTr9i1HYf9l/CeT05Zy+QyK3UdpZ2ZqMzJIeqKZWcik76+S&#10;YmgkAeiLD+La3J7T2W2xqry6FBIAreYjjB9dG4++6Yz+2gLEgUH0rd3Dqrs2gODfpyzYmvJYx+FR&#10;u1u6rYKqGw1wYycieNCVzwdH5scsLhHSEuCnKz8Afk3BCp37Alx6BkmT/mYFR93ORBWFKqjN6qim&#10;EAQJVFR7uY8FO4/dwZZu3Ct/fGX+beeh8Dz0BDrG9F2+kSPBb+zVOjpz4TrjyvpxKRY6Gq7ZkvZI&#10;yGMA5z++NEseeWWeDJr0tmz/+qJkW+uItZDtUfgWwJeGfxOLq+Xt74plYWKW+B3KkJExuTIyEaxP&#10;nRRkRwS6Igx+gAJY3Xi+VwFgACQMayJ7MkLwsgHSBjuexy+5TB0fdwJAMj9Hqe+Yv0YmQlWfBDHg&#10;SrUc6jlVdAhBj8fwnsbiXsYerVAQn5RUrDIB6i9V+THJVN8NkyVA+quNs0Jtnd74e0RSESaNLAk4&#10;dE3Cj2XKx1fKJLWsWnLABqvJoIiHFXxlP+AfeLZFZbLuk6PS0zta7n95mjzQaa44oQ8w+L41+xoA&#10;j44sZwAjt1XlmmT2LU7c7C+MKWWSBG5HymV1LNwe9Y62Pwj7KZ0snLB37nXYSQ8TNR0tXMpnog9M&#10;UDRt11xJZJeId2LkXkzwtDOzbhwnJl7QAkDUj2EzmlgVxzB0hs4RJlht5wGy4BOxGKdpyDL9X1Xe&#10;2p/7m/ajone3dF2jGxO1wExrwlnoCUOHQEdTewZVXwCgiYjHwwO1f6D7LGk7KEyeH7ZaO0N9HepO&#10;QrBkjjg7hZEBwGq5kZ5Xb0olCjsn1VquEMmHKrNo/de6jIqqdjPXRRYjjcLAoBE9WhrjlVmG/9Rh&#10;GljnTBk8+0PZHXNFqjWUg6UEQ42rMzgEabwXuVFaJV9dypGQ1DTxTsqRIYeLoOJiQCcBzABoPgCB&#10;0SlgdWB2UxQ4CAYAEai5NQAIgKPaSBuaAQcwKchYAIsByGIFFKPSkkERTOtXe/9LhCCHuhH8AsD4&#10;JqCOdMpMwHcEM1sFHot79j9ahfsgIBaojIOay3s0qnOl3osBcrySFeOYSUfy1W5IdumFY4YmlMjQ&#10;GDDLxDyJPpEl+zPKJQuP30yBZOF8InxGZkLKyy+SNz89Ia95r5D7XgiQ+16ZI059yaQYhhUurfW5&#10;U62MFidMsM0ANmSK1EDoFeaySDrIVrwbY2zF9UzUtpi1yWGy7bNjem3HsCpu/v5/npmhajkndu67&#10;zMxF+VCR7SV8QZv2yn2dGaTNyXglzrkCk/1STN5LwFxJKkI02oAb/XNypv2c6eI0Yzrq3HZQhPTw&#10;XTZjbwMI/u3LF1988auOw8PfcXbjFpVReEAR0g4dq4mu3SX4EfRo82NnszxzAMfHei8C/Z8vE0I/&#10;1KwtTK1ulp7V36nuJGSBnX3X6ibljAu0Oxq3VfxzN3psb++o7JxcC8o4QKbOoi2vJUCvkUeQPDmQ&#10;a04J2EvEqc9SdPx5YJOLxGX8Nvk2vjaHHtcwVKmvkpBXrkPtLBjC5osZMuZ4gQyHykbQ8z5SBXYG&#10;lpaSI2NTMmVcci4GN5hSooAFERArZQwAwe8YQAGvkxIqZEqCAUUCi29KsbI7v+RyFbKiWjGhLsbx&#10;QQcIGBbe3wZO/xVCYFYWS0ZHIVM14EfHB5kfwW0M7yc1Fyp7Ef7G57gH48gBEPKVDpMkkQC0zaQj&#10;eTgHQb4KE0C1+KSADZIl4vwBuE8/nHMkvhsSXylD4opk5ol02Xn5pqSVlBrco7A72KiIUlRaIus/&#10;jpX2IzfIH19cJA90XCLN+zKt2hJpRQ0ALIp9xCQrIMNi0DXB0GgP37emm8IJlhsveS2q3dKAfZJC&#10;LeXIqasya8WnCqDaD8E8GXDPYvfdyK3fyp+7zMX1cR2Mm4e6LUVffUden7BRHunBvspxZYTJIqjG&#10;c4WMsxVTy9T8rdzDi7v5rliK0/2LNVQbys9dki9d+s2rI8K30eHBKHXaJJzcGQgcKk/1RSfSNbyk&#10;7wQ+CO13biHyUO+F8uKoaFmKmc4uTED6UwCQagTtKGR8phgQpN3FhLjQK3x7h2UHNDZFgl2kMtfm&#10;bszWslyceoMRYmD8+sVp0i1gpezenywlFuHjHO24pKsIHfxQTpGEn8FATSgQr5h88YuHSofB76/g&#10;ALCjykcWBJantjsFDLI9MCC1jxEMIMkEMArBjAyPqmOxcXZATZyo6qJhfEbIrHg+nst4X20v8N0A&#10;YW08n80cqaLWfv9jxARTG/WWMg5sbxxeyeZq60h1n6BNNliG+yk1zBfqsAFKnMtuF9zPGG0Pozrr&#10;fddcg8yQbck2oTc5V/wBll6YdLwO5so0fLbhQqGkFBTrckB9atVcCmcYFkt6UaWs+uBreXbwQvXe&#10;/7k7QIQmD/Rl2tyc3az+BUBp3ZfLMul95eR5az9yFIIf+xR3mTttmVgMqBkW6lguXMuUixBuT8pi&#10;H8dJfELYLrVV0/zC5ZrMPMM4VE7y7UdsAggaZyLHEpfJcQWJrhhBnRtj/NFO3hag3RbqcJcxa6dZ&#10;w7Wh/JxFZO//7DYyYkM7BjarWstZ0oAg4/paAWBo/6O3lLMpY/uoWj7QPUhe9V9Xu+UgAISFKzDG&#10;BO00oFRP5/o+oSpBtYQpzx3VjcqKSunis04av057JFWcur+lg4adPErauESr6vJnXP83L06XDoNC&#10;ZNPOI5JJZ6NVcGbU11CLgqpyOZBfIstOF8iYw7ky8nChjEowAci2jY0Gfb4aWx7FDHwFGgU4ozLa&#10;YsCvVngcB78NHrbTg6BihO8NQBD8jD3xVmCqV6zzTE4ESCn4FigAjU2sBCDhOviM1x+fxPqy/kb4&#10;2zuDK+/LCAGq9m/HOtr1M+2gwGgJ78d8x+PIJtkePJf9GYR10HqYY02bsP7m3ififgISqsQrsVyG&#10;x4NpJ6bJugu5klpcDiBkP6Owb5j+wXIpq1gWr/tCmvSaLb95YSI0k0BxdqddLRR9ghMjU7LRRohJ&#10;E33IsK76hQzxmcFRus8wi90Pmep/WuSnuoKovuK4tShTfGnCXICfvYEVU7PZ5dzlTOnmv0kaAZTZ&#10;f7nySO2BuL5JqWUCwplIRLfgdFuW7jHtfS9r2DaUn6PgOfzPbiMWhj+NWbGFJi2N0AfGPRB0HSY9&#10;VJhFdXkYOlLrAVQvguXRHmHyqt+b6nTQYoFfRk6heMzcqrY4W71gcCoBqb4wg7rCYxhsSlvNRYd9&#10;eFk+2X9CHuTm3ARgBWGHkBYFQDpUIqRRrzC558XZ8kSPuTLvjb1yPd9wB3bMyirGopmBw73GYrMr&#10;ZNXxHBkTmy6DY/NlBAYlwzo4IGn3MgP5FywAFsqkhBKo5iVQSwugcgN0oXqSlQUczZcAfD4B6mgN&#10;QCnwfB8A/r2E5gGyzjKZmlgKwX2AfY5KqZKheB6ecRkyI/ayvHkuV06UVEqhgiDABqBTzaBCqySe&#10;z5JRC7bKQy9PkT+8Mk+e7BsprV2gxVAtduekbhwPtL2ZOLzbw2roNa6JMOD50QfTswvFfcbbYJlz&#10;pduYtbL7wMkaYKxbzDaizDAE7aTXUt1vhJt1sehvrPGy7sNDAGr0aa4yqVGFKcbOrolW9RUCEHzK&#10;NTxjyOT1I/DTBnX45yhc2/ucxxJpzYYeYGxmTS1bhHkg7CBUF7gXApfALZUn+nIbxShNK85iAxTT&#10;zHPDGoYMkMlRjaCHjZvTEKQIancDghSyRya2tMMO1n4QJ70mvilP9F8qLQdwwTwB0GTXYLYNevya&#10;oM73dJkuf3h5hgyf8aEcO202PTfBLGUW4StXi9+ZzGJZceKmDI3NloGx1eKVwBi2SglIzscAzJFJ&#10;NNZjANY/UH85QlbFxAhjUwvEF8A9BirphMQ8GRNfKr4AwLHJtMcVaiiKzdRsANTf/6IAEML6gLVO&#10;AHBPPJoHFgvVGCBIJ9MY1N/raK4MTrwh/ok3ZcvZbLlQiEkNj5VGjFI816rawCX5bP8peWnoZvnV&#10;8/PloZ7TAX7z0f8CpTVUYzodGLfKVSZNrYnUse+NnPeunofF7t9M2fanTguklWswWNti+XOPQBk8&#10;a5uMD90lZy6myc3MfPks5rS4gekxXT/BjxM/Vxztja+1Ddrn4/7NT/YHSwXZcLz+naSFK81TQfK0&#10;e1jmqDmbe1tDuKH81OI2Ncrv6YFgZlAbmfK7CTqDk5XAwIS6GIeHrsvULBecMaPlQQAcM6tosWYy&#10;Zueg95UeLjtQlTOgB2bMXMx8XKOpMXlgg3cDgrTPMCkCl669veeIBrJyDSbtfI0Z6+VGdmo6clOX&#10;KHkIrO/f208H81wqH3/JfYKNeqsqkiJfhQ6SFLDB5efzxDO2QDxj8jRRQEBSmQ6y8RD/oxXqoBiT&#10;bFTTegfpL0pMiIn3iQLUHSrkUaiNCUWy8WyWLDxbivf5apO8a5X67yy0hzLO0Dc1T2UsJqSJiQyx&#10;weR0pFpGp1TL0BOVmqRhxOFc8YHavOVSruSU2LbcEinD47Z5WUFeiSzf8KE8iEn7XzsFyuN90F+g&#10;5TR2Z+gWE3cAVPoFoV8xUYHpe5y82w2K1P2Zz1422YP2HzmPz6A+YxJ3duVKKPZBRiGYLUwZlM/f&#10;EPT4t57HJVRjDJl5miuWuNTTBr/tAL/HXuM6ZkfNyISb3VlCtJ7O7tHyzMBl52cFv9/OGsoN5ccW&#10;38CNfdsODMxiRhfu3Mb9Opq40z4SKs0ILgC8Gm8vAI3rY5nQoDFUCSYQsJe0sVy9ma359Gg30QcJ&#10;5kfwozODGxDZ5Z3PjipA3imwua7wOBqh+Z6diSn0NSsLN0/iShN2ZHS433XivhkzZNLSN+RKVq2N&#10;pXbNaaVcKi2Vt64ABBJyZWhMgXgnVsk42vCSCzHQ8sX7OJhUsglSnppYjYFYBDbFsI76B+ovRwCA&#10;R8n8inTtrm+8yfBypahYDuUCKADyXgB1Ol5++SAIhor251I7v2TcSypXmeAZJFOFL9dAa64ymQgx&#10;ttViGR1XLMMP5smMo4Wy41qx5Jazv5Xh2XPpog2DInFnr0v/iavk9y/Mlwe7oR+rI48boDMw3ti4&#10;GTRtJ11oBuZ2b+f50tVvk2z77Ig8PTDCrDPHBNwWIEgQNQkbavuqhtRQ87H660PdAmuWeXISttVl&#10;gt+dyABjAclAjbOPYsCPhIR1I2Nt6QqgdV8JEAw5NmbigsesId1Q7rbMCP7s5RcHhX/HrMwEP13F&#10;gcbnOl5ma6bdgeBn2B+9vXTXG5c9Az3nrPxcH6T9QO2MvPZD5Hu3aW9JVq7lt3Og/Uxoyodfnze3&#10;rthBqFQj6A2jTbItfteGqzoAgI/2CEWHniIvjwyWT+JNjkCWUl6KpA8lC4NgT2a5zErMFq9DueIV&#10;zxUNDOo13lgN3AVw0OExBgA4HmBC29mEI/To/vIBkGE49NJOAuiNTSqRUTE5suUKw3nAfiqrZMVx&#10;AEQcVeViVS+pMtsOnV+eGAAcD4BTJxM+M0BHJl4GNbhMJicVyxQwQqru9LRTrfc/UiWeUPk9D2ZJ&#10;0LEsScgvk0JdXgdGqKtKjFqcX1Yl0VvjpMVr8+VPHWapScZZPcUGzHQDLzeGymBcuIQDBMPkiT40&#10;3YDRvY7+Dw2IcYU0DfF42wZdVwiEZH5R1sbvjuDHpZpMnms2mr/1dwRPxrv6BO4AyC1HPRzPb9m4&#10;aaMHEVEgHLRCOgxZ9knA9ND7raHdUH6ojA3c8fDLQ6MSmMmZ+xToXgUAFZPQgEJ1lzFIEDQ0Zzym&#10;Ldd04DiOD+iNj6hiouDBpp67IW0Zb8f1vnhQ/J5BpoVFDi5XFLsDlJaW64bXd1rjeyehc4MpuFqg&#10;kzSHOvNApznyZ6i8U0L3yE0rqp9Fl+vild0+Na9MIpNvyPCYfBmUUC6+xwhuRTLpaB5YRTYGVKGG&#10;bjBWb0oibWSlAEEwvxQ7CcA/hto4DmAxBeA3IqFEph7Lkauldv6VSjmJNhgbmyMjCPAEQAIHAPAX&#10;Z/uzhGFFDJNhOM0kXSrIEBwTY+hPbzompYBj+RpDSFMFQ2im4Bly5Yr3UREPMHvfwzmy+UyOXChn&#10;UDvZIPqiNQGzJJ2+JgMC1ssfn5usqdCcBjB5KcNPmLHFMELG7PGzJvQigyUyPVpra0tMJ275Wk8f&#10;pdSqvYb5ceJn37f7P+MGadrRSd3hdwQ/pvTnemJuzt7Ze738qaMJ5dLECTRHARAZgUEg5HjkNhRN&#10;+0dV9/QMX5uRUd2wx8gPlbc+2vv7V4at3tfSY6Xa0lq5EOjAtDSf3xI0MO1+XDpGoKHTAzOdq3HR&#10;8z1VXKYmr6ggvJghxqzOapuzjqHTY8GaL4GN5vvPDp2CilybsIC/++5alqq2tJXcDQiaOoGNui2X&#10;xzBz/uql2dLaPVR2fGOi87Xo/hnmbWFFpWy/mCZeiTkyPLZYAhJLAHpMRMDg3gqZgEFCe5JZnoXB&#10;c6QAzCIfjJDHFCizYNwbbYL1DdJflrCuxRpIPDQ2V967QdWvSte0GPZTKZvPFYgr2sCXoAfhPf8y&#10;AZBhO3kKcCacCMwPz8COR9RlgilFqhqPARhywqKYe2HAOddYi/gAPIcdzsRkkCuf38wX2yiiu+Hp&#10;1IiJuKRYQjZ8qQlM/9hhDoALzA2aEEGmdf8lGu5F50hj9LPGbjQFLZc2GCttcByTLdTXTxX8ekDt&#10;fcdifujrNvCxEAzLyytkRtSnShQ4nmgvV/CD1sTsRnY5cylDgjd9K+0GRuO8YIK4PhkqkwsTpHX9&#10;MADb2XUl2GJ0RR+foIYMMt9X0Kb/0sdnw7LW/VdpqIuzK9chmuU2hvkBBKmW0iY4wMRLcXmbDWwU&#10;PrQuvusBbgbIWJhZl9sT2iotDcn0lG3dkySHjl7QOKj+U7bcGgKAQhsiwZTBzfb56xN6oJlSnOs9&#10;H+oWJP/ZfrYMmL5BvrNCZDjAyy2w5cA/nZMni1LzZERMoYyFujvhKAEtDwMHahMHFBgFgc83BYMK&#10;qhPVLS7kN8G5BEjLa6qMg+mr6g7SX5qAzQGwh+Fe5yfnyE0NB+G6lnK0DN6jbS6XVsrYxEyo/2gL&#10;gIW94qT+8/19ZSyeFZ/XmOTaVTP0bHNCIsjZbFCTL+BZGlMFHSaF4p1aos9sMj7neuYRCaWYAIsk&#10;7HSpnCqiWYBtUwEtwajELN/En5D2QyPkNy/OkSeo6vaLAsiEaHIF9j+GfzUB03JyI/viKpP6+6lh&#10;fkvU4cGizI/rmKurdMsGbrVpvjAB0tzVjlnIGfhP4cZb5vva2FcWk+mcgEcmyLFqEj/onsRkrP0B&#10;kO4R0sotqKz78Pmu1nBvKHXLwInrJrZ1XVqmayJpX4A4g92ZlR3826bkJqsLY/8c86BROFNxoxp6&#10;Zln4kLmofEzQh8r8bC8a4/6YsJSbznCWowfXdepbchHMz3GJG/9mvKCdtbeu2A/bCZ3u3s5z5aEu&#10;k2TRhi8k15i4gH2YzdGZSfwycc63r0LFPZwmozD7+yZzwBDgjCeXA4reUFWxGCCsA46qIAcNhX9b&#10;oSIESnzPz+0gZjNAzec/JOY3fH93x/9YqQ1CxrUg3seKxTM+Tw6kmQyFaBQMcmunMwxCDvftl/Jl&#10;eEyu+OC3dQGQtjb7XLXvce/WexP8XHv8T5fa9rj1fLWfKzvFq+MKmQCwQYpJxGB/blamGKZYJOPU&#10;rmvsnHRuaZ2PFGtmbXr7pyVkyBc3i6XUTlyLfoNW0ta6ll0hfos2yW/aT9TJnMvQmgJYdGWGBYTc&#10;4JyMsK7TgkKvMVc+Rds2P57Z6uPcb5gZkF6fsFmjIbRYkRPs/x1GrdZNukyxf2ee4oyo3QA/e0UV&#10;1V6wPgAySQs3HuMuexxzmvzBI0qeHxZyJiD0/WesId9Q7DJq1ruvvDAoKos7UZnF17TzRaDR+LBp&#10;z6CxlcZgNjCAEY36eO+lNR5bW03lw7+3y0KZv/oLfUD2Qy4uKQWQReuO/XoczkPg4+79/C3BkXso&#10;kBXahXsxzIjeo+B3u0OE9eFsC5W8d4jc8/JMaeO2UD6OtTJKs3Bw4/q0dsUVVkr4sesy4nC+jGC8&#10;GAaEGs/xnutRaVBnaIWmcsJ3k9TGxBUJXLJmhCoVl2bRnqbH64CE6pwIVVjtUPiexyq48XsOPL43&#10;sXVmHSwHbpn+ht+bZAg2WJGB8vMfA4r4rdohOaAJ2rwHDFYI70fDRXDNwYm5Eno8SwqtDKOG+aGN&#10;KpmWiQO9Wm6WVsvMpDzxiQPD4rlxDp6T+QlpT9N6o024ZI33P4ksSgOp+RmPYfswu4vJ8FJTP20H&#10;rvJg1mgDTjyOIEYWrawbv+HxmiFH78ewOgVY3ANXq2hbsR3ZRgA3pgqjHZB1GM/1wvjeJGgwk5SJ&#10;FzSAqc/Aah+2l2G5xfhtAerEia9MN4/yPpAhG08XykXVgtF3ORlbYMTY0GXbD8ujXabI7zoFSqN+&#10;q6SFC9VO2twYJoNXMDCCkGNfpV2c2ag3fWjs4rbNj0VXRC3dqf2fURGOK0HsY3Szf9YBYn9Whec4&#10;NXI3wHguGB7GENkfrm8WJHCsEJgNIyUTpGmITszm7svl5RHh36zafabBM2yX8Lc+f6LD0GXxTQes&#10;xCwWqeDXpq/JPtHMDQAIwKMK3Ko/Y5eWixOAhw+LlHzPgZMKelR9bRAkYHXwXC1X03JMB9J0RdUa&#10;JPr8iBVqACb4mUSSYRoQ+szQKFn7Qaw+XP6GOfuYndeozrWdicLraQA2VO/GvQLld3+ZLH0nbJAT&#10;1+3d3Mz1KAx4+Ow61CQwvsEJ+bp/BjOv3AoiP00MCymTqXHVMjGhWgegf0o+mCW+4yJ/gKku/Mdg&#10;JZiOw4BmcgACxIzDgu8KZeLRXPxNLzO/z8MrkyQQBOu/pqMwcwqXkPkDFBjmoo4B3BsTLXilVIPJ&#10;oS4JUPUP58jw+OuSnEOnE8CvugztAs6nTcRVL1T50Gb4e/e1IvHde0m8GT8Xj/tILMG5qDoap8M0&#10;gIRPCkG7QqYmVEHMahgfPcZkeKGzYVKi1c4EJE4qCnoMUWG4DdpBJwMCJwGK30HwGdtjMgBt7NFq&#10;GZXKNuQkVCyT8DntsGaiqb89fpoYsJzICQvn9jpWLQNjC2XmkTRJyCjWnmSA0IAgy57Y07pj4e/b&#10;z5YmfcIxHjBOPOgYoV0QfZQOCYf+yj5OAAx781tzAutcFZVVCn7MQK79GuNHQ8MAgnkFjiDIycoG&#10;P6MeT13+qdwDwuCEa7am7U/t8QTAYGWEZJyOdaCYTdjx6hYlL4xc/f6o1Qn/y4KA/75l4IQJ//bq&#10;sMBdranmMtwFzEwNqGpENZHwDIExxlVQfTxMJhKtpeSimZpt97wNggQ5Oy24Ce40XYkPlq7/l0Dr&#10;GcvEOCimB+I+vyyqkqG8CxWaqcVvBT88VMxm3Bvhqb5gn/jtf3SYJ6OXbZesAisdPdMEq/mmSjKL&#10;iiXkXI54xIMFxdFhQbZS3yD46UK2N/pEnngfz1PjvGZ1SRSAUCWYE9kMGE9SFd7ny9REsqQC8Ukl&#10;4FUosyLj8QcI+KaQ/XBVA1hKDXv6PmHIB1hRUr54HRXxoWczvkp8DpfqbnGjAHhDwG4YH7c0OUe2&#10;X86SYjYtnkMVGJ/637Wpqf6WgyUbm9eNskpZeyFTpp/I0iwsow5XyfDDFTI8rkBGgEV6AizG4z5G&#10;peL9SdpNwaAAwkz6wIwuzOVH9kn2ZlRTsEJ8z3tiSJHv8VwZfTIHwA1ASyqU6QmFALwCjbP0Os5E&#10;sQBIrrjBubxx7MRjOTI5gfa6Sm0zhiHV3x4/VcjOC3EPDAYvBsAXyeS4Ut18agTq9e7FHKmosACL&#10;4GNB4neXbkj3MZvkX1+cLU690E/RL590Zzb0cGnbzyQ2qO23BgQJbnNXm/AwajdcC8/9iG2zkC1c&#10;E9x/8ha5lp5bYw6ymR+zTE+P3CP3dwbIQfNSByTGKB2STQDED72+REbO36Yqta6qcqgH60DS0BJj&#10;vGX/4LLXR4dNxyn/e+8t0m1k8NKn3DB7WCEtuq7Xjensg8D8QJ9B81uD5hv7wnKNz+Pm03YuMxvY&#10;vjx8Rm1/fMhsbDK8Z4etkHyHmcwcS9ohcuVmtqYKOnLyqrr0tVgz4+mLaeoB5npf++Hx+tz9S9km&#10;Hvrvu0Fl7jJPorbvNYMZg7iCNhtlNSLHcktk9pE8GRWTJX54pQrLpJyqGtU7EH6KkMUUiu+Jm8pe&#10;aHOakMTBTnWZThSzbpUrR3gssygTMP2oQkJ9Y9IDs4yrUr3O0xLImjjAbfX6zkIg55aWIxILZHBS&#10;pngnZsvshEyJOnpT3jl7Tb65limnsiqh1opwMSJzHGtOw4oyZXucJxQA0WD4i62nEMhBXgI4zMSz&#10;Oo/fJuaWypdXs2XL6QxZhnNPxzU8Y0vEHeAwjDGQYHmT0K4KgGSjAHojZL+sK4PJBVINIKNaSodT&#10;oT4H72STFoy5D8eAOXOy0IwxiQbwzD4jXHddrecKwG99wTLra4+/SlRt5gTGZ2PYKDP5jAE4j4gp&#10;kKWni+QcVFVlgpqNGm9RcoqqZXzgW+p0e7gnHYQMkSEoLVHCwHAxBR4I7XLO/ZjZfLGEbP5Gt9u0&#10;mZ+j2OYgkgnuacxiMz+uFJketUfP0QJkhGmwuD8yx22TXuFy7yvzcV6zNJQroxhGcxsTpLpMEMT7&#10;dh7B2YMmr3K3oOC/X/Gav97ladeQrBYDVuueBJrNmaEkrtzRLQSCBu63Ao2Gh0g7AkEQ7wlMjgzQ&#10;np0OHbsoAaEfq7GXsw3BknTeDnamTc5xNquvHD9/U9qPXKkLzXW5HDuSK2YunI/OmMboVL/uOE8e&#10;6zlb3t17xvoVShW9HlWSj47yyfUSmXogHbM4BhtTSgFoaNtT+x1VnvoGwU8S2q/I6vIBAAzO5eoQ&#10;hszk4xomvRNXjowBGzTOAqh++Iz2MmNDNGqhPxgcWc/0+HJlgrRPfV8duf8Ht6akAf+NyxVyAKpt&#10;fGGlnANoZWCQFtsjVF+JchB6NSu5TwUBkGn7ra8x6TDdl6rB/JOqMB1HlYRDMh7DeTiNMefJebCh&#10;wwWlsje9UtafBmDFgQXqRMA9PuhdZXtT7aU9kzkBjV2U6f3H6+oZA/zqUU9CuwAYaSM09juaCAoB&#10;gkUyJZHZshnqUg6gJKNGux3JAQD+/IHnfDbc44SmBF81RfDajPMsldG4L8+YXFmQkCZxeWWGKaP9&#10;qjUTeJWUo9EWrP9G7m0/R554lenraWsz4TDcC5tjhjZ0Jw+GskRIUxdoSr2DFeDqMj8FP4wZ9nvu&#10;hMhSM1ZwzWlgfgRNzS2IY7kihGPjoZ6LpLvfJnl7d5JU63MzZfjc7dYeN7XXMJmvDRNs7h4lT7su&#10;TRgzZ6eTBQn/fcqEqPceaj8kJLnVAALccjQMXeZQcTW+D5/xbzc0HgDIic4PbTjTiHwAnIWYyseO&#10;5bOZIItjlgvS+cGz3pHY1MvWtyzmN7WvIkdPX5cpyz8BdV+uMyA7A9le6/5MW47ZEw+6Eerw25dn&#10;QgUOk2+PmD1/zQA3107H27fOQzWLyRCvBAwYAAntSzXqF8CItrL6BsFPFRrwCWCTMfhpyOf5JyrL&#10;LMCgolOAThao3xxYAD7GqPkx+QDAi2DgCxbEbS+5DwjtZr7HTYzhDwIgXv0BPh9cNPzXtAM32wR4&#10;8a3il8ldXU7wqzIJXQl0fGQk2xzE1fyOvyHwaVNiksIrjexmmSBfzbnMG35WrFly3sB9TIjNFq+U&#10;cgBUNepvbII1S+rAZnmvY1Kz8B0AhmwQ7cW2GQeAmYY2MyFGdKgAMFOKZXRqHr7DhHI0V/xTwN4B&#10;TKNx3NiDWQDFXNN2ddrjrxY8Bz4nP/QVk2SBbJArfwDIuA+qyKPjMIHG5slnN7mChE3BdiErZPtV&#10;ycZdp+TxznPkoU5QaaFNMSSrpYaRUfVkLB5Aqy/GDwBQbd/WWLKFfZ39nu/3JZkVS7bGxB0QqfYS&#10;/DimCGBOAEmuOOHeJy/5RMt5e9kpnpMNmqcvpCkLpHnKvo5tdzfZkkB6oP29MnI52cz/taDhn7+c&#10;ycz8z66jlr/drH90tfEUcZZgiApnrxV4eMyLxpx+UIP7YaZCI9oNaIsBwUVggl9IkS4y56AxDc/O&#10;MW/1FwqSPM6m9L5Lduiu/wWFpWoL5OvZS+mY2XbrOcn61G6B9xR6eNugHo1d18jDrlHyn69Mki4j&#10;o+XUhZvmOjrbGfX5UnG5zAM7GHII4ADVZWxKrvikVIk3hHF7MxM4sMjEfm4AxCDB4J8KxjI2pUC8&#10;yVTiwBzA0Hw4oDDgJyeWqHrLBfv25kEc4NMToPaB/XDZnQ8Gvz+TK6g69sNqHgHSGzIkJk/ePVdq&#10;TQEEQwIdHoEZlxCCm8mBwn/LMaB0zlKQw6c6iCE81ow3wCRblcyPB/FzfFiFT3AeHpIP2rPkXLa4&#10;x2fpyhkFNrBcrpnm6plxyVn4m0BlJ40wCU79wO788b3fUYBmYr74JpaJl+4Ux8zYxTIlKV8mHykQ&#10;v9QS8U4tAxvDPUIFHXs4Xd67ALC/Xi6jEorAGun8qTVl/Jj9jOsTqtqctIy3v1DrSnMFJzTu0qeC&#10;+/OOq9LwqTfP50u+ghPbh41p+v/WvafECWzs/pdmSWNdJbIUY4gbgHFNOsgFV0L1rQUjW8j4OEZo&#10;mztwxICfGUs8t8i0iN01hML+jbNLkDTpHSg9fNZqqAwLf2OPwf0AUY43Huv4O1taADyZwNjJPUKa&#10;eYRX9vRcNcGCh3/+0nfssrktoNI6u67GAwoBy+JMxRllhYa4tMbDasMF4Gg4zhh0VlCdZewebXsU&#10;peEQ0vnnhq+Qr+KMOupo5yMIMl247fFlJHsbjwjdNLr9SAhedX8OfG4v+1FaDzBuik7TtN8aaTNg&#10;vjwKteJ/t58vPX1WydXrZqf9Coxijk2WkwVQeQE0Iw6BNdATC8Y1OrUcoMJBwtANqFRHsvF6tw6G&#10;uxcyu6kYuDT8e2KwzzyeJ+9ggAQkXRMPAJw3rh+QxOOqwGAYLkO1jzZBMiTaCEtQX7C+eAACwJQB&#10;unQe1HetukLVbRQG/6D4InnrciHUMbYIFdpqKcEjUJaHf6i2EdQoNcSO7A8tSMsfWSI/Bx4qhFYB&#10;6KppUjCPUYHP3oktt6JaVpzMByO7CLC4LqNxv15oa/8kpvynimty9dEbTIZL2+Z4qPfjjzA5Ae7z&#10;aLrMB7OLPpUrYxMyZGBClgwlO+fa3vhqtA1eE0W8DlfJwNgCWZiSIckZ+fqsv7lZIh5xVK3rb4+f&#10;KlpPfUa5EHq4uXyOITN5AEYwdTwzPicCuF9SngyJT5elp3MlvUxbFO3JRuV7kc9TzmFsLJTfvbJQ&#10;GhP0MK4YTtYMY6wZNKqmzJqugdK1oMRJ/9lh0VB7L+o5CGJ0BtJRoja/V28Fv8a9w6VJj8Xy7qcJ&#10;Uqxbh5rf2A/sAMCPoEoCYv+mrijB0GBp2idXAgNCr4+cvqyLBRH/vGVh5M62fxkYfLmZO8GOqzyC&#10;pRXU3ZZc3dGfufz40OhZClXQIvC9/2WyzFrxmT6kjt5rVZiAgDnMyAL56owH9HmMg00OD4MPkTnO&#10;Xhu3Se2CfCiMGeRvbWF4gP1QTFZbzGxq3+ADWiqN+y6R/3xxhrhP3SAZOaQ1OnatZ10th3LQeQEe&#10;jObXFPJJOeioYA3o1Bq4TMGg9AVAUT01gbG3DoCfKmRh/rQBgnlyVYEXAG4mVLvL6JNni0pl7fE0&#10;GX4YA5ygrHalfKNugTF643UIZFBCrkyLSZPA1ELhfiATaPu6C0ZDENDBeSRfRuDcnodvys7rhYAz&#10;My3Qsse08AQvfqZjlMKviXRUlXAM4wHp+OBKGbYruYzGvemyQdPelk4sufjFhjPFMmJ/GRguTQom&#10;NpJ5BE0oC+pG+yUZmrYzhY6eApmSwDi8CvGKz5OQ09nCXMnnCytkz8VMCU25Kf4xGeIZUyKuUHc9&#10;uCwx4absvpovaahXhbL8Cvn6ajlYp7n3+trkpwq9y9zAiV5pevKZMJZ9ZyrqMiO+EO2cp7ZZBs6r&#10;Onw0C0CcIQtOF8mZEgAP6HYlZhUaGNgt487flGeHLpH7OkyRpn2WY3KPkKbuxqZOguFEELTIBfs9&#10;NZ/h87azpVEwbiwWxzCz+7rYai9V6nCAX6A8iPH2zu4jegyLzfqYRv+Lw2f0ODUjWePqdqFtnWEx&#10;wQBnruoCQLuFSochyw+Fv/HRgxZU/POVwLd2/eblYcu+ajEgCkBDoW0PgKchMFHiDDBqqhtFmwbn&#10;8pt+k9/U5AQshUUlUlJSqsGbb36SKLNWfiaL13+t2wZyFy265blQu24GaFL0V/3Wm+QGtz0MCq8X&#10;okDMMJzGbgTjMGn6+iL5zYvTZOTstyUj3wxGs8SOYRzVsjcDqhUAxhPqk6/O2ABBLmuDGqleVh2I&#10;BJ8y8dEswt9vW/uxYgCQzKBIJseXizeYwmQM8OsFVnsBdT7PqJDZR9IxuG/KcIDVcLDQkYdRx0PX&#10;ZCY+f+NCoRwtqJL4YqiLx3PFF/diby7+Q8KgYO7CxjRXnvQ8H0qTL64Xo3VQLNWXTg8dlfoZBO8J&#10;fQRFfszmJDDSMUJGqHCo+EhHCc/E39O5JLLlYoGMOJgh3lBdfVOqcV2mBivXiSeAqj3aQr3h9Aor&#10;i0W7gzWNS86XmfF0dFTLSNz/lMRMuVJkBi3PfxN1jcPf714pkQVH0yT8bK4cLeP3qBgqWAX1m0zr&#10;6yvlAEhObvW3x08VjdWk7Q911qBu9WYbZkitgQkxCIhktpx0yN69UipkIJg3nSMnC4p14qhkm+ns&#10;LHLkYrq84hEk974wV5q4QB1min30bbNVBLQvAqAyQSMELGpMes8oFzBmGEXhuAyU46tJ32B551Oz&#10;WMBxO4js3CLNsk7CQmLhGP5iC81QZs8chrrRQ80Aary3bIRt3CKkr39kEE73z7m7XN9xy0Nac+E0&#10;Q14wK+m+uIwXwqxEpuX8eu0qDSYh4CbP9t6oBszMw6lb0rPyJTblsq5nfGX0Gg3uNEZZDCnrATEz&#10;NEHwno4LamY+W+iR4gbkTKnlRKeHa6Q0fj1Mfv/8VBm54EMAsKH5arTHK61cu67mimdcngxPqJRJ&#10;R3LU4eALITvQuDswvkkAhQlQLxmqws2IuOsYbW6GmdQ/GG4VA5gmdIYeXw6W2u/s783mRRUyAsdN&#10;SMyXC4VUKlFIu1Dna8UlsvoqBg3tVwDoyIsl8nV2vlwpoVppJon4G4UyLBHgova0u7NTjqGN7RhU&#10;RrVrkl1B9TyYI3tvEATZVvjPAjMNW0J96LTiCmBa8wh8Ri+GcOCqPZCgCYDEn7QZihTp67tnAX4x&#10;mTJc4/5ywWRRBwAdAWIyJxplrVyhYdZOEzzYNqNTAJapZTKTdlm04SgAx6i4XNmbTVBjBehSMBMG&#10;J7b8smIptT2Z+JpNqNWA7L9WIm5oX3+AkM0CzYTG5177PH5cqBOOBesbl4w+xPoDW8ZBlaet1oes&#10;nA4q/G12vkP/4X0fMZvW08nDvUjGJ6XL0Vy2OEo5GtPq8yevZMurI9fLnzrMliddAGD9V0hrlxBp&#10;M2ApiAedjrVjgIyQdj5uFnbyuzTNms4EIjaQ0ZFBUrDts6N6bj4j2/GYX1gi7tPeVlOSo8PDUagO&#10;z4A6TZB9gqCKa9Pm/9hrC3UrANr9CdJPDY7IGrXw3X4WZPzzlClLtj//rEd4ZlMP3niotHLRNDnS&#10;CKjf2A3A12emtPOgW914YftN3iK5DjF8tnBZTnm53WFRrAHsWK7cyJZ9Sed1sNm/Y7mEz0Pe/EaT&#10;pdo2P4betAIYt+27QtqAgbbuvwAqQpD8uv10GTF/hxTXJEvlOcx2lB9dKQKLKgHzA9BhoPke5wqK&#10;H1Ybf4zo+l+oeCYVFm13UKOTTZiKMgawAuYLJLhOgIo3FgxzKMDLDwM9VdkqhwPrzgFuGMJxqOtX&#10;CsilTHso+oD9EKg2nCuTQbFU0+ms4fnrr5ejmKVvZC8c+GDBqO9wOhYOlcveTNNuVM0qSPOo9gJF&#10;8DTQhgx+5r/4jNW0RF+AOMTEMv2WsZUin1wukdEAVs9jBWrzG8u4PgXd+uvlKAz3UZvmsXx9T8fU&#10;ELDkLZc5seLeUQUGZhuvDQs/wAuqTMxmDyRgE473XsuToWwjnItreqlmMx0Z1Va/FCZHoBmkHKor&#10;ve6GqdVXp79G+OwZ58jMQNyTxB8T0EAy8bhMSciwPPLVxbgF85571nQcvEx+22GBPOy6WpwBOozB&#10;I/jUFyxt29dpb3dkcSQkfkt26jkV+Kxx996XyTJgyluqrTmeyxaakgh+vvhtRQXHb5m0Hgg22Bvj&#10;rH+I+C7aKS37gBX2DRIntxXSfMhb8uLI6MObP3v/jxZ0/OOXtz88f8+rnlGfMkCzhWa4ZVAzQMg1&#10;Ag8hWpqBbTm9ju/cTOAmjbIvjFgp3yac10ZGayuIEdA270rUJT3fJn6ne/Hyu9ri+B4d2AI/RxC8&#10;kZGnjhA7NyCzSLe24qXo7X2k33L5txdnyujZb4qdLrC6moMZvA8j4s0rBTI87qaMjeXSKKolXJf7&#10;Y2b8uxNdJ4xBNhHXoH2Pg9ckRKVqZIKdAzDIqBqRFUwGI/DCMf5Qib7TBe2EDwM42lkdmobMi61B&#10;+xuPyEWHDj2aJUPjcW1lmHc3cJWNUvXH9c364xIAQCXU6woZE39WzuTn4tKG9Zlr8eIQohpEGSA/&#10;4IBSex8HFkGJzJGwXC2x1wtk/P408Sa7xDUZImKyrtxdm7NuZl0w61ek9tnhicUSfBJTQjVAUNkp&#10;AbkMkEEWZTzWth2S7cTqsj133ywVt8MmdpCMmyBn1l7z/ulx5iRlVqLQi/tz9wsCLsGcSxd9U4o0&#10;swxzEU6P4xYDOeJ75Dv5PF9DzlFdtqMBqdRLN+U5gOD9Ly6Qxqr2LpW2LotvA0AKtaO6LI5/U61N&#10;Pn1Nz8dxQAdJ9PaDupKEsX51VV7+zd/88ZX5uuKEx7NU4rc7vj4uD3cNkaegDWZkF8imnbHyWE/u&#10;O0Jb4AppOyis0m1CaIQFH//45XX/ddNbuEZWNfWgzk/vrgnWbOHKJI4R0m5AtLQbGKkBzvT40ohK&#10;ewEbnsvc7Fg/BUE04OmLGfLSqFXyBzTu+NCPZfaqz9UmSNtgMRiibTOsKVZHOHUhTT2/nOXMg2IG&#10;XS4mx0MG/X54QIT8n+fnyuDpb0hWvnlgdpxaIVjM2xeLZfjhTPFOMqptgKY5YsiCrQr9fEIVi6BS&#10;q1LR0G++o9pHZkg1T69/hJskVcooDIYAMIFUZc4EHAibjrdPqeSmS4Q88y2bha8ny6pkelKmjAaT&#10;JMjerQ2QKiWFK1xo52T2mmnx5TIhtlpeT7kqsdnZBtPA/gyjI6SZx6GPRCtHkCmX8mqmjCAAgf+R&#10;LVqE7JPLWTIQqu+oY4LJAOwqMVcCrPCe+upUVxQAUT8N+k7Jxr0ValxfQEKJXCmtmeFQFYCgVszU&#10;U1upmk4cA9Ss6bfXc2XYvgwZmsw8jVS1i3T1hq61TqzCM2EYkQkrolPjbut4t6KOHZyX/YGgq+E9&#10;uC/aQUenFsuIYzcl4PBl+TKDfnfUGPdjwowMCP7Fbanc336utADbaj2AiwUY5E973K3gVVeoCk+N&#10;2K0gZoPqucvpALhgaQKQq3s8wY+/4XLTrXuO1JiQ7PHL8tmBM5KQekXfs0S8vV+e6BmEOoVIS/fl&#10;8tzApVn+87a+YkHIP27xnr+jzTODll9wcueeHmHKtFqQ+eF9S9dAeaDzYgl5Y5+kZRXKup1x0nXM&#10;hppVGJxBmK3FY8bW2rW6FpO7DHX2Vb918u/PzZI/dcbMBtZI73AHABzT+nwec0q+Bgv5KtZ4hpnb&#10;j+BXs8JDHxQaWx0wEfIkGv53L0+W1/03SlqmeWCG5ZdJAfrStu8KZVhclozCIGQ4CVVeXzA0AhWD&#10;aP82AGjb/Wjcpxg2MxlqJjMRMyEAnSBcr+qdWi7DMQDH7kuT1BxjOiDc0LlgkI6DoQRAQ/sg/ybQ&#10;6GHydZ6IZ1yO+ANcuNGS2WD9boRGexNuol5YgjHqFhBXKX1PF8gxxmcSXKDWMhiaDiQCjdaAwIJ6&#10;EfQ4XFEz1IrDFpWi4Y0/Rd2+ySiQQUm5MiJFADhsexPfd7eOCA0pQf00q0xKrjJq/4RK3azo8A1r&#10;r2g+Z1usy5MTqgJMdor/yUhzKspl26VCGRmbJV5oL80gA0Didp5cMjc5qRCAxGV4XPp4d2aEHyd8&#10;NiaaQIO32dZQwX2Ocy03GS7AN65QvGIzZV+GtR4H7W3PJofOXpen+wTKnzvMFSfa9BgeQ49sPUzQ&#10;Ue7vukj2HDRZjmy734Swj60kw7ceS/WZERd0oByzltLxSdoaWH3l0vVs6TPhTXHubXJ+sj4tXKPk&#10;pYFh+5e/efg/LSj5xyu4t//V3jNyZ/OBq3FT3K9jOfR+7u2xXGP/nsTD6AgQK3BITc+kpNyflAyQ&#10;DUrPE20IdIiQLrPYjcnF2ivfjdFjeDwBkyyS7x8F0NFuwWSn/kEfqgOEn9lUnbYJLuSmPaQRWOCv&#10;X5klPTxXSkaGtc8vDeHoQew6Wy/lySAMmFEYPOx0k6GSUt1hsCwHvdqY7nJA3r1YrAXn52AyA4oq&#10;Jp0eXMHAMBvUI4V2wRIwpAIZEpch6y4USnEp24cqMAczwY5WrHKAjInHU3ZThTbngMdNvnWpTDzi&#10;cN4EggsG0l0yQOYkJANhPQk0rIdfKphJHAYl3l+yWJwORAUYXLca16UQ/PAZD+G6YK4z5V9aJf6D&#10;P/nJydxS8WMSBKiVdBJwzw3NdKPXrb9ejmKn5mIIEH/PycM3rkh8oDKew0TBa+hER1WYf+E960PG&#10;SnVYqLqx0biOGWDCNv3qRoFMjb0unvFFMhrMlOybMYZjUvJw/wRA2mSZ1qz+Ov1UMfGNlHIwTtxL&#10;AsG3zGT4wXPjxEyHyRCo337xNyQuvUDvj7dneCDqfvS8PAqAuq8LA/6j1AHJzc1NIlOqvrc7MTie&#10;OCZzuXc1J1QUrsdnVIXjcQwx47GdfNbKifM39DiOVXu8Jh6/JGOWfCDjMB4TTlyRrLwiOY7jSFwe&#10;6WbCZlowVhEaWYsBq+QpECWXiZHjLTj5xysjJq3r12bQstIm7hG6NKd1/1Bxco3WtYmt+y2Vxr2X&#10;So+xG+XDb49LbLIJwmTJyMqXtmqnsx0VJiTGZdJm3dRci6FnWnbuTVX3uu5UZT0MRyEQUu11pPt0&#10;v7fBbPWkW7D8qvN8eQoP/ux3ZoWHUYLY68vlw6tQe+PTxDuxCB2uXMGPe9uaqP08dHxmRKFR/u5A&#10;426Fag5neQOADIOwUlYBaAk2ugKEnkIwtuGJ1TIo8bq8ezkDgMcOSmuWpQaBzlRiEOdZ4KeFrKDK&#10;rNjAH7LtcrYMO5Qn4+KZTAHARuapXtX662ZLjRNE35OFFMqo4/niBSBdkFAomv1Kr2D9gwsqIcUf&#10;Wk2iHyrF6hgQwkesMt7aP0grrMTAzhUv1IshLmQ5BDKCQd361CdsJwIg24nquR9Y8hBMZh+msTW0&#10;MhBa/WgDJDgT+PiNYaf8g/XhEfyb3/L7WIDnxMSbMiyhSEalMvEEWBmeGQGWWaCZVYZgVV+dfrrQ&#10;4WQmKQI7hddklh+ugTZ2Tm6lUCWeeAY+8blyMJsPwWpvCsr2b4/JPV0WyaNdSTK4ECFcWvddKa36&#10;Rklzt0BxclsCklILhOowBChxXNol8p0DusyU44rjlHk5STbW7YiVEmufbAN85qKJJy5LC48g+X3n&#10;RXJvd5xvYLQ8NTxK2g4Mlya9mOouAtfkyhATisYokZYuUIWHhd+YGbXH2YKUf5zy5vt77n1pcFRM&#10;CzcmN6Ddj3ubWtkpwAbpfSX7YuNytQb3Kfg67qw2VhJmB64xpDfYDllRuwIY3Cuj19buZKUswgzj&#10;HV+nyosjV6qLvW6Yy22CWY92yHZ9g+S33YPlod7z5FCSWfxtHp12GdlxDQM6BuATx4h8GrvBcNDp&#10;6O0bd4xR+8wggk6uC+r/dgBIkNXcfujgVDU1UWcKQApMwzsuU8YeypIDV0vV56ue32rO/IA/C1io&#10;bqqvl33RGvBMOGAYWJVcB/sJSc7Qndn8cD3jCLkL0fg1ZlZhHSlMwAAVEQMvIrVQisjqeC0LYBjX&#10;Z8DNLvieNtZKgBFXfigo8z8exSdRJfkYv9OOMJs0wZbrfBnXR9vrDwM06zQBqikByRMgNfZokXjG&#10;ZMq6M0XqGyek8TIcqJwelDPT/qjjlhBYWxM1G2grMnkXw3zK5WxOhUQlXYNKna3rqckEueZ4Mp6b&#10;quk/d58AAI5Hv2NsKScBZvxhX+BERMeIfo5nMoZMHEA4PClfAhIz5WieAXuq8bxrlrXv7ZM/vDgT&#10;aux8aTUgGAAIrcwlWpq6LpVGHqHSGOPNDoDmK5MkRFn7iNiZmJa9tU9auy8HiHF11erafJooNusr&#10;K6+QbxPPy1+GRsrjPaF69wgBsEVJM5dgebw/kxmHaOIGOkaZ0ZqMlIlVNUga120xaJ28OnLZBgtW&#10;/nFKd9/IBW2gx5ssL8zkDIrbL1rX13KRNlPz0NtLRwdnjqcGR0nSqava8T4Eo1u8Ya+m4raXwfFY&#10;Okf4nvFGYW/u0wbmg7Ubmy72CWFMYsro9XqAD8LF4c2ZVxDA+zhA9r5X58jWb6wszgQFoALP9nVG&#10;lYw+nC8jE0XVTnYwP3QsbwAPVR2CH3dpm6wppn7umd4AoLGtcaDTxmiWSPljoPkk43OoxH6xaRoI&#10;mwiqxa6tg1az0kCIduinxoEE0UHNCQPvlWbhS/xPexztbieLqjFYsmVEUp4GFNPg7rjetT7hYKOq&#10;Z5wgtAWynnQU5crGs9mACF6DFyH40s5HuMXfpkZyASrxRajnmgiLNslqbpNEWKIB0AzaEnw1C+A1&#10;Ir5YJuH8tLNxI3KTer7+etlC++kUgN/U+DLNgeiRmCVLAfRpTKGCdiFDNpMEW8HUTZkoP2Mz4a1a&#10;JbVdeS9sRIiCtbmPI5UVMpt5CRMZi4g2wDUDaK64i/r9WAnQfsCNsTAhYtLhfiS+tNnqpIVngYmS&#10;2Wx0zTNDojBRD0vIlZmHs+RsgaHjpndTRGau/lR+/dx4aE9Qh7leGIyLGZ25oxyTrDqOGxKLl71W&#10;y2Vr8zDTUCJnLqbLwSMXNMSFhYTEcTx6LXxfbYVkie0GLhenXhh7ul82d3KkU5SRGAA8aIcm03u0&#10;AV4mP3YFPriuhXYWVDwx6N3OFrT88svEoO0tnx20/Hpz3Ay3tKRa6gQW+EC3EHkY1PvPUDn5Wdcx&#10;65VGr3wvRq5nML8H+5hpPBY6Oo6euqaBzUywSEbIh8EcY1SJazLcotjGWXqqmNWFcUz1gSBVX0bD&#10;N+kVKP/ZfpZEvGdtCo2uoV4//BebA3YVl4vOw+wtmMkJBOxk6IQMQ6H6q6EnCVVqEyQTM+rHrR32&#10;rxOCDwHQgAozLdPYruoc1KsxUAsXnsiTVMu4QwjUVQC8Df6HQUuQIY/RUQ7QM+sv8DebCqNb7W5k&#10;YJan8LOMYvGKzRCfRDCsu7Bp1gIgPZNVqo7RMTDicIF8cDFTr03Hh44VCP28HIZXQVI/+S5X5iZc&#10;kwVJ1+Xza2VyE9WwlHZUjwBI4e+rZcmFSgCgSR3PdmDi0Prqc5tYDHAKJjDmK/Q6kikpUKlrWCcK&#10;r6f/4loKeBbYkTUb8MPx7JPariYuMA30MTW9Ut77LlMCT1yTSceyoA5zGaQBI90RLoWptH7uPmFA&#10;XVeHAASV7bE/av80k5U+E0yW/pgkdUkjjhsalyNzj+XIFd2MGmItMSyoKJXhgTvkd8/NFue+TEbM&#10;RQB0RISDINwKgDQf0YHY1W+9ybTOYoGgFvY3TgrWZ8wJOArgR/t9TVgNWCUdoU0wBnktrgZRQqKr&#10;waylc1waB+3MrBIjC4zEtaOl44hlB7ljpAUxv9xyubr6X7t6huxpB+BrDqrrjJth6pzG0OnDt34r&#10;Gz9KlHU74mXjh3G6E5tNq1kIfo7iWJilglT7ccwm9DQRBGl3GBv8ocRpPKD5PUtefvEtNsRaYTr9&#10;SGmCuvzh2aniHfauFePFf0ynOF0AQAPL8IQ6yMh7BjnT0M+MKlzZQZVXbX5Qe9VLC/CbBLWMakjd&#10;zvrXCc5tASDtbNrp1fvMmR2vCTkSfiJHvrqZL+cK8kwIh1UIIOrFZHMA5MjwqN4VgbloKDeBBYcX&#10;4T1VUx3gVnO/ebFIN2cfozal+urlIGCnCtDqBaUZoEK8j1XKqNhi2Ztm4tHIL+2aZeeXyc7zGeKd&#10;miX9MDg9Y6sAuOUyEoxxyrEM+fBSgWQWkgGycDCRFVZKxOUyPI8sTEYM/DarT+5OvSSLBSMCSHOV&#10;zGeZhgWZAHHjKa8tZsIgG9WNDJSBsi6oB9owu6hC9t/IkzXn0wDCOTIwLk8GoY1G4LkEUHA9smCq&#10;pmTuzOf3cwOgsWdyomE4UJGyYZplGCBPNX9GHB0j7DPQUnDvnCwmoe/QVuyeUCTzUwskV+c6Ti5m&#10;ArhZUiLdvVbKvc/Ow3iJBAAuBhAFCuNjaSZyHD8EKO4qR+Jy7oqV/qpOYYYfmqMYucGNxhx/TyEp&#10;eQxA2qj7AnmchAja34O9FgAYl0rr/iG6tzFjg53cluPYEKjlXL+8Um2FA8YFTbRg5pdbhi36oD/U&#10;2Squ6KA015ljqfQct8nMEFZhzr6lG/fqe/O56fa3FnQ/Dk7rd2lZBfjN1zUbG1Hu77JQ7RCxKSY/&#10;H/fy4KbnTJvv6BDRtEB9w6WpS4Tc89Is6T9+NQYbLUGMjSM3ETlXVi7T0clGxnB2RYeDKsO4ODIb&#10;7vRPoBurg5AqaqV64lQ9RidjeAqF9jB2VoKWLQEQAgW3vdRkpDwebIGZS6hWkzWQ3RFEZyZlyMRj&#10;zCpz6+DReEAd9ARGfobfxeXLmMNQx+MKZXFqmbxzpVBicwvlqpUlhLOyIh3EqHEQfqQgyJGAP9i0&#10;2rxsAfymvFpWnSqS0fE4L8M6VAUH0Ol1OcAdva9sGysOEYNwDCYGL8iopBw5nm0GGCElpaBIll+l&#10;EwL3dTAD6iKTmHJAm3OOIUOLzRfvg1wSVixbrhfJDSugl1XbdR3tdYhhOlVoF2Zn5u/uFlwMI5oE&#10;1r4hs0w+yCyU3Vl58lVmrsRm58upvEI5m18oGRqrhpbRJilCS5RQc9cmOVNYLtMwGY6KzRXvQ2ni&#10;G58vfgA/7u/CZ2GeS93rmvppvB6fLz33eN7MSs0207AV9CvuBcKJ1DcVbczEtphkuZJkMvqWOR6v&#10;ADeq8Azi1lhD3BMnG01tlkr7dKFMia8GENMxwr7H/svs1ZiwUbcp3KoAz2VgXLGsOl8gxcrUOEXy&#10;BkWOnb4uzfoslD90DQQQhcoTA7nNZqS0wVixx48tZII0Q3ExwYK1X2oSYqrAfKUN32XyFnWMENjs&#10;iAsCJyM1aLrib5kolaqxz/x3xXvBDvFasF2ccP3HezDNPjRG4AYjReiZbua2RLg3UFO3SHlqeNil&#10;Ras/amxBzS+vXEu49n87eUbsb+4OOm01GL2zDIjkekEWvjJGj+zPERAZxPzOp0dkXMhHsnTTXsnM&#10;KdDsEix1GeGs6M+0Mfkw2MhsVC5v+yb+vATg95q7jF4sgB4bksbVlv1Bp/stk/s6LcJvguXkNePR&#10;0gX36AzZAIiwE/ky6kAOOisDWbmbmQnx0EGOWZ5g5kfbWwpUHXxONqjxZRhcfLVjARUg8TdVEFs4&#10;YDkTKyjq30ZFoc2IyQTGoLP6Hy0wi/rJJPTa3z/IOfiYlt4TnXx4UgEG6FUJiL0ic8AOt18pUJ7D&#10;4cyE82oLVEZFdlglWbjvKxUVcrmsEsBfIcl4v7eoTA5CRdyQUQUVmym1GNdGwLavaQC45vqoI1nP&#10;uORcMGXLIRQHYD8GVbOkSo4VVsi6swTodEwq2eKriQRubSsTzgIBc/TF4PaML5ZRMWkyI/aibL2c&#10;L0fLq+TbvFKZefAGAIOMhysxTK48ux7fJ7wOzRXjodbTmcVd18YAhP0P3JTxOOeUw+kyMSZdQjDp&#10;XC1jfyQHNCn6tc3w0ZvXimXYwRzxwTV1AgNgqdQLfLVibLjoK/iN6QdMbsBJkzkXUZ9kgDmAzJzH&#10;7isMRgeAYULR7Qn0Pgnixs6qIVGYTG0NRO3RxwCcnBz4tzro6LAj+JmJ2QROl4sX2LPXgTR5/0Ke&#10;mkw4vdiB0h98c0oeemm2PAiy0syN0RJ0RAAA+98OghSGnNEk9Ri0MFuokT2Jz6jyqjoL4fgkBpCk&#10;cFe6PQdP6fXqli8Pn9L9hRv1hrYIAOVGS1yi2pLMkNlroDI3Awt0m7BmqQU3v7wyZNr6EW0HBFdz&#10;nSHBicZMZ5cwWbT+K9mbcF4itu7XhmCc0OFkMjYzA3GFRle/DRpDxPQ7tDUwTx9DZBgkqQUsxgbB&#10;lLM3pLXHcnWMmEYOV5tfS2sjlqb9QqVpn1Bp0RfXR12auEXoZjEP91wsD3aaLh/FWtmciX14Idd4&#10;+7tsGXmoUAfKpKRc7YxMNGo6ETsmWQezkFA48NnJ0THR0dToDKbEzygEQA4AskEdfOyE1qDgufhK&#10;tSUAHdes5yyV0ak8R6GMTK4SX6i5TN30QwBICeA1wSaY9WQ0BsMoDA6u6R0GIDmvGM80SQQ+zvpU&#10;+8rlAkBlxckMmZ14XRYcuSqzky7J5PirMvYw2FlcpvgDQBWoVUwd6nOIGHUU9Uwu0EwykzGwJ+G6&#10;E1LzJfxUnkyNT5MhcSUaphMA4JuQzN9h8CqrtM6jAxxCIIUwwHk0rjkSx3gezpHpeBZh54pkegIA&#10;62iW/iZATRC316c+0Z3rLNDlcyFrY95DXwDpaIgnWNYwgNJgsM8N5/LJ+5Q4q+0Pk0RBabVMTgXz&#10;A7BPoL0XLN4GwPqu5yj2viImLtCsRWboinrOGdqTAkDCs2O/ItszAduYYGlDBNBx0vRJod25RLUN&#10;ri7xOs5+gn6UKPo3Pe9cG0wgNSYJZiMiSHIPGE7cOE8ybZKmj3pjkvHZnylfphnHGU0gxjEiErrq&#10;S7nnxZnS7HWjjjIsxWRtuR0AbaFK6yh1v2OsICM9vow1ER5aQHy4oIF2e/NqiBDt9/sSL0hbd4zn&#10;nkEAwEjNGcikycxj2NwjSp7xCL48PWhLSwtyfjnlgy+++F2HEcuSmrtxYxbcPIS2urYDI8Vt2ttK&#10;iRnGck+nhTJn1Wd6wwQ03vSMyD2azkpnDnW/Gw8xf8PtLZdu+kYTL7KhbGfH1IhP5NHXuE1mbYOz&#10;oU3KHoBiH7BDzCIM7uR5H+4bIb/qMFkCN5lrKxvi+fD2Y6hYI7lROdRcs9De2PRo2Nd9YtEp2dl0&#10;x7FkhsHQxlOi7IivVEVs8HMEQIojCFL4GWd3skhVecAsxyRgMMZApTqUDlUlC+elp+8H2B++18zE&#10;GGAMu6BncLyyKRFvALdrXJV8dIaL4oHyBEC+4G6ZAmD1mWwZeChLhiQwoWm+eB7LgeqK+4ythDrK&#10;LCOsN/52AKr64wINC6Z9lN5qLs/jgPdKLRavBKaqL8X9MOV8lQJ13dUbt4EIjmFwOZeZcY8SJjId&#10;hYE/EnXhbnZsFyaXHadhJg6/+z5RNpUPkAYrYmYeqIfcqY6ebpNH0IgPnoMnVNz96ZZtUL3pFRKT&#10;UShDj6QDOEQmQB0dm8y1yPVcpx7hemCu2PHXAOkcfMYlaxXizeeemCWjErJkZPwN8QIzHYO+5o+J&#10;lYxe9xrG89Tf0bSAZ6omE/RFTpR0eBAAtV21/5FRUlOhRgEGifsztsgSnZQm4DNN5Y+28DlaLUPR&#10;38ZhojuuGXHKoPbzXgFAJSUyYsrb8scXJ2EcYQwpAAZaDhG+vxXgvk9IfujgZB7PZBAWFo5fjnl7&#10;DN9eDCGKTbmg29Q2duFWGbiu7slDNhoFdgpiNHJ5uAU7v5wyYPyGiS1cl1c50+5nNQJpMBvCMacY&#10;vbezVnyqN8qSeu6GcWpA7GNsIbPjb3//8jz54OsUPd5mgeevZCjjI+DZxzv3D5Un+i6XRn1Xqbe3&#10;lSsXfS+VVn2WyW86zBOXGW9IoarVVAn50MslObdM/GK55SJZSIGmsKcHjQOZMzJnWONZowOC6gq/&#10;M4GnkzFodINxdl52OkoN+Bl7Wa3dzAxaruKYjM5M+6InjncDaIyKL5VoMKhPL1yTpKwsMB4AYjwZ&#10;4K0Dql5BPXU5FgbCpATuiVEuU5jyPaFQph/JkAvcYIgAaPW5PZncfDtHxiZwDw2qYFzFAHCi3cge&#10;SDjvBNyzxpXVC3yW4JgJACca3mmcZxDuBLSF2gYxWP0w0JkwdWoigaee30Ps89uAzr1KpmDQToO6&#10;PCWBEw9ZE9U7hhuR8XDAMwzme+rlIAEWuzJiAJv3p8wegBBwhE6ufDU/DMMEOD0+Ry4Vs7GMxzri&#10;bL4MAQD6op0mJNFOe/cAaAAKkyID5lHnqZwoEtEfEorkvZvlsu9Goew8fVOWJF0Tb6jiY2LwO0zA&#10;bCs+C832rcH3PAf3KKFmYqu1hhHStqh9C+8JnGR9fJ7cDEs3VjoGdoi/ef9ksGPIOsHER8fmyPyj&#10;mXLNWjdvwqWYPSZdWgNw7u0caOID+y3GWFqpSYKZrNhWbX9IqMXNWWmRDRQdt9RCrPJNwjnZ9FG8&#10;vL0nSV+/STAM0QbHDR8nyB+6LRFnN5qwmKuTgdGR4uwRKU+7Lk+bPP39Zyzo+fuXTdu23f+s+6rj&#10;zd1XAqFvBzJbzKxwKwAmnbxy25KaukLVuNuYDbrJiuonKNzWkqExdlorPpxmfRdLM7C9Jkz7gwfW&#10;qn+gtAR1fvCVxfLsgIVy+qYVya4Poloul5fLHHR+bsLNmVS3SUTnIKuicKal2mAb6zkYOcvS6Kx7&#10;4qrKVo3BA9bI3+Ec7PCG9Rngoz3PjywDoEpg4DG+KZXicaRSfGKyZP2JNDmdX6VqOB89AwxmnzKD&#10;sdZOdmdh52beOC6HYn44DRU5isGEzu+RmCcfaloqqr8i1/IrZGbCDfGMZ2ZoDphi1IUGee4cR1Ua&#10;KiwGiars+PuHVHAyDw5sZYC4V9aFoEk7ltmsnGCFAUvWVc/v6xPujzsWzMcXjIVq4CS2d4JpV65T&#10;9tN0YPX/tj7hc2TmFs3eAiFoMCu2UaH5jMxz5nPyxt+jY/Jk1Yks4YLIcwBC/4Q8sGTbGUbgvPt7&#10;sR0VNJGw/tMxEUxIKMMEVCAfphvg4TPPxNuvrhXIjMSbMjCBe5VwEmE2GWaJppZBwIdWgAl3Cvd2&#10;QX1MnKGZIBgZwIzjYzFJEBDpJTaqNidkHktmjvNxOwRM6OMApGMB/EMOl8jKk4VSTHW/RhEW2bX/&#10;jDzUaZY8oiur6IyIVo9wS9rV74IJMriZmt+Fa8ZTbMCvWkGW450OEJKee7ssVFs+Xx/rFSLvfXVS&#10;N2DisZm5RdIjYJM06RksTdxCgR3huj2uaoiua6u7jl6xEaf+Zewp7DJ++fhWbitxU1Q564ae3CqO&#10;AMgGScvK13W+dbfPcxTe9L1dFolv4A79Hcul61kOAIiHApreyoU74y/FjEF3vkm59XCPcHmgw3TZ&#10;/bVJ5KhpjlAIOBHn8mXkoUwMBmMjooqrg1/BjwONqq0BMoIXVQozmOm0AJNi58bnfppFmQMfHY3h&#10;MlRX2DGpMhMAMXDHKkDiNzjX0Nh8mR2fJvszS6GSsj4U0/2OZgNUYpmY1Az6+geWgygjIsOi/Yj1&#10;o1Gc9p4yGYw6hKRkSWF5haq+UWfyxPPwdfHB8bQtcXDR66jGdbAsZQnKwnDvBIb6rlcjZj8RpmWa&#10;ykEJJqvB2cm0SbE+DM8wdi2qxvWf43YhqNJbzolIM9NoOxh2Sntrrb3sh+pnxCSR4DPjeSDW82W9&#10;jFjASLDC86Ka7HcoTT7MKJePrhZCLc7CZ2T47BPcQ/numCeFTM6s44ZqCvCht5ztNjK2WJbgWdBA&#10;YbMiwuHpinJZdRZqcUKOjKbpACydarqpu5lU6UQhMySz44oYthH7oA/ayBttRhAkIyfTVRDE7+wV&#10;IoxpJYCPT4EGkIKJP6lavA7myJ4bJiDKrB43BGP+io/lP56fKg8PWKnjq41LmHAllwJiPWPUUQhq&#10;i9Z9pecxKm+VVOB13pov1AzGxQ0MUeO45vF8fbwX2ObAVbpRmV2GzX1XGndlnkAQHLDSNvgNHSKN&#10;3ddKa49lGZMWbWtvQdDfr0Rt3PunFwYtS3Hm5ua8Gaihjo1RV+ihXbjO7Olrq7M7vkox+3o4qLN1&#10;hTFFdJ/b5VYGyLWMq0GRcX072y1U8cdd1sh/vDhXpoZ/jF9YQAOVkO+4vSA3veGm5WRvBBDaXRju&#10;QlWXzM8sP+PMapib2gLRoTjwRx+HcDPtpExZlIoZlcuO0BE52DVUAcJYLAaqcmkSVUwyI3pDA1ML&#10;5LKmrDIzrwm5LaeiKhvPAgAYDoKBWndA1Sesl4bicMUKzj8J6q96CIH3PlS3992QpOIK+TItTzzi&#10;swB+BLx8zSBCu9J0qMrKKDDIqRKbezbtUd/1aoXAbmQK1DreM9O4+0JoBzVslyqZUeHqP8ftoju8&#10;oS5kbAQnAiFDRtSTijZknY154u4AkL8zu8EZzyj3Ua4FFIo5H5MsmM8KxZfmDbTl3IQsPEPmfawC&#10;AIMlk5Hiu/quU7+gL6kpAaANAGTbEki98LfX0euSlM9sNGReDFFiryyR4qpS2ZIF9hyTI36xnJhE&#10;AhL5W16fjJLAxvrSsQLQQ9tMwn3NOpIl3onp+jw0SQInHbI+thVtgGDVtF0r61VQ5j4ypeKJ+/GP&#10;S5MjeQQ/jA2Df5JbUC4dfVfJv3VaIM5MYcexCYLjGFpWn9A7/MLIlXLNCpa2x/iGnXFyD891hzGu&#10;n4O0xFj7EbPEHL0kLV+P0CztTlDHW/YLBghGSiOPCHF2j5bunss3iGz/+7LAPv6rJ7ceEF3dwoM3&#10;Zpa2MEiZamt99gLG5zGQ8vyVTGWAtgcoetshgNxiXTZjzwy2kC4z1OWjb1L1WJYaGyAAkI6O1v3A&#10;QAesEmeAIXd1YwzRbzstlRdGRElGnjFsm9x+IqfywFjIsrg4HkBGtYqxVpMZXApA9If6oewjOVc7&#10;jBkwxitKYPBJ5V66UJljrsk7V3PlKDpLQGIOAMfYZ1RVwmzNQaAeOXTUcQBI74MZsux4hlyzM1pr&#10;0kq+spNUyokCAGZirgLXDwNQrejgopFeVXPas8BYKMcKJCA+RxaeLpSZqdninVCpx04mC8LvlKER&#10;QAGA6swB6PP3vF9j87xzHaiGqv2QgIXjyCK5R0cAmAsTdE6PZ+wkVT/aUA07VnZ9p3MRNCFT4wVq&#10;Hnd3MwBn1F2bqZnQIQIJ61j3PPWJCdWx2J2KqasRA9bquAKQkFUReKm6MmkC4xMDABSq4gMECUA0&#10;MdR3nfqE4Mt7svsC74U5DSmjMRGuPZtdo3ZqTB53vuMqZaike24UyODEPAk4zGuiLqiviUBAH0Qd&#10;Wacx6LdDknIkGmwyKb9c5iVekVF43v7oy7weJx+2ufY/3BvbzIdADrbPSYmbLdH0MSy+UOan5kkG&#10;lyyyMhoAKfLtifPySPcZ8mi3+eLsukIacaWIbqxUP4hRGAPY2WedVDB7Ds7GMZ6eVaArSB63VnLV&#10;J0pkMM537z+h12b5DhjRpBfO2QdqdX9uYsbltFFm6wq3SHnaIzR9QuDGDhYU/deXmJjz97wwZPkx&#10;Z3cuVzGAR3f1c8NWSHf/DcrqCFy3rsgI1/xicSm1qzdsEFy7I1bDYfg7ziQUeoNJqftOtDZHQoOy&#10;OHqBuceBs2aaxvt+y3SWok3hD6/Mkl2HTD5A80wrJB1vFkIFGB7HQF+CFVUkqnNGFZqWwL8BjBgQ&#10;3JaQoEfVhwNZBx/YlR/Y1ejDxRJ8LEPSUPXykkqZBlY3EgDKwFNmiua5aVvibEvPnG9MpkwBEzmn&#10;wXm831IrKNkUqqjrzmfKmENZMhodlPWpDyxuF6MC6050ZK4AJXqYJ+FexgLA1YkTh+MSCO5UgTjw&#10;MYhQFwUXer0xIOnd9D1uctzZ4Pe9AEjGhPOpEZ6AdIyZcQhMYCcADzIf2iVpY7RNCzUgCKk5D8HH&#10;UZIZVM2UUgBPtLf5DdV71ssCLLSpWSN9a53qE5u5q+Bc9gR1qxBsC8UPTJ5Meoo6Frh+mPeGdtX7&#10;JFNksggCfv3Xqiu8H7YP7apcGjc6FRMQ7mUq+oZffIkMxflOmKUZyv51MixjsLpJaL/narbGdupe&#10;L3iuk+hMOpaPV/R/TDKMSxyUkClfXDVpr75NL4b6nC6jOHnr9RnBUKAMnQ4cVcXRppMxETJzt18q&#10;Jkzc2xjc27DYG7L+cq4FyKiNFR8YtPpj+fVzM6Rp72XSlqsyCID9qe3VrwoTAJneqriEd8AOXi2r&#10;349RDe77HChMY9cahIYbn7EQOG+k50nX4avkyR5LZOc3x8Un6CO5r1uwcD/hFqhHC/cI6TJqy3oL&#10;jv7ry+tT3x7XYiBd07wJGktDpVHfIHlp9Fq5cDVTPtp3QqZHfgpVlctaap0jZIdjgz+qWUCtNNkC&#10;QeYD3PJJorzitUaeH75SnhkcJS6T35QbmXRgGLi4NQ4wTFqp2stNW7jRErf8C5L/6DBFAiLeB+Tx&#10;Z5yJ+FohWy5jxjtcCNWGAxGMRzuLUSt08KJT8pWdl4NHGQHUBwIE7UTjk6rFJwGzcVy6HMxl+nTz&#10;kIPPcDVDNgCIgx6MDB2PBnwGs45icPCRHEkusTYuJBrz3lEfqj+sWlwOQIe7tcUblVuN1w6D6ftE&#10;7Tt6vAEt1l0ZFICbNkK1deE4m1WRlXD/YvN7sgVzrDIFvKfaxGNtNZPnM0yJYMsJwrBFfkdgsOMh&#10;le3quWuPI3DZ51Phtdi+lui1IXocP8N5jOCc1rVNe9h14N88by2g2nW0xfE7vudzNGL/XZ+wzmTq&#10;xn6mges4lzJNTIia5ADCAHjTbncn5t5ZLzpSDJDbfWxEbJEsOQ7mxQ7AmLhqgAa6RQVmRn5ECNn6&#10;XZYMQb/yVsbKvkFPNPttnngB4EZC80hhijiAZjH607ITOTIY/XMCk3RgUmR2HkYumAS6vC61AMNk&#10;GTTNSZ+qsC8D6eML5GAGAciWKskvKpduo1fLPR2nQcOCtsXYPIyx5iA8ampyADF7bHfxXa/1wT86&#10;Nta8f9jK7FS/g1TX9gMgQzd/q2uI7XAZlvNMtpBotsbILSwVn6U7zOZpGOPMNdDGNTrNc96b7SxI&#10;+q8rN24c/bf2npGHmemZqi/tA3x9rPcSmbR8j1bYLlwiY5wctQ3ARdJjluzUFSAsvGH7plnyC4p1&#10;TS+TMJZZK0K0QVFqV4KA7WkqHTBQLpsZEAnwi5B7X5kuTw9aIhesBKpKuFCOZueJX8xNGYXZz+wi&#10;hg5hzZa2cNDV/s3BUA01CEwKLCsA6t54ANpodJSFx9OEy/35oBlRv+VaCVhhtgbZanAwOic7HMHS&#10;LyZP9uSwQwGOcXwlALCSKoLGmlXLd7jtBYmZMjqWq0+MWso9Pww4ONbnx8r3/d7+zmZS/Nt8Zscu&#10;2kxNgYWvCgYGTIw91PxW28yhHW3g0nPViAE4XsMGPxsA1U5lidZB31u/Zz3wap9bz2+DHMT+zgY/&#10;+7r8zvH7u5Pae6D8uN/+sNScj23FNk4slqEx+fLe1QopUfNMCboHJkkCoIUf2XhdDlAbBhAcDa1g&#10;IgBLnTqYkL3QR7hU8aqOD46dKjmUwwkXzyaOjM8shyNo005MYKdtmM6QADBbPntOLpMwQY7D98MS&#10;imVWfKZ1vtKa+MCvEy/Jn7pMlAegVbVyWSOt+3KFBskHAfBWrzAzuLcbFClHTl7V37Ikn7mm47Um&#10;KYKDEDBp+grbYiU2wY0bHDBjvbaYv/clnQMIAwBdmOyECRyipLf/ymUWLP3XleGT1ni0GxBaygqY&#10;mwHC4/XRnqGy69vjcoVpc/QpglCXV2qaKqbKdrx5pq1iphdulKIFr0R/k/besQEINOZvbtbMtcCc&#10;Tcj6OCO1dlkLAMQDwWeNei2T+9rPlA+/NBs325CajzosgIo3Kp4hALezq/rj3Tgg0OmgCpsOBNUU&#10;A58rFD5MY9JRFLUaV8uezCIZjM99jlXLVKg8DEXwSimXIYezZMtFbumNmvDYCqaHL0f3otKLelVV&#10;SPipdBkam4UBAjX0JKP6wawwU99en7+f2KBI9mIcPVQpwZr4vQVIRp00x/E3BCM6Rii3AJSD8He2&#10;6HUo1jlqr0V7Ve25ecwt57N+a8v3ffdLkbFcWol78QfocFP2b6ABqHbAHZA1SB8vareplquFFTI9&#10;MVs8E/LQt+hsA4AlVmDCrJD5KRW6ZYMp1WCTNPFki1cMGS3NHOjXAE0z4QPw1G5rmS1QD24sb1gp&#10;J2724RLZeKZQoxOqqQbjfzrpAqJ2yW9fnC3OfaKl9evrpXW/FRh7BL9bQY1qLsf1OGh4HPccz3mF&#10;JTI9ao86QeyYYMYJckMlLmFlXkFTfVAJiwTtS/hO/BbtrCE/RdCePj10RloNXC5NwQBb96dvANqn&#10;+0p5zmPhheCV25wsaPrbF+jn/7vjoKjP2w1YCeBhhDbYn9tiVUGb9VuN91BP+yyViLf2a+VpBOU2&#10;l3VXbhAwGS0+auF7wh3lv79U656l9CLTKcK4IF05wjW+mkssWIM1fwvw85y+U8GUTWlNpLL9Si5U&#10;iRLxpjr4IwYGjeUMX5jOzX6g/g4/wkSouXLZPBd9aITZGKgOPrHpAL08HMfg4ArxjC2U+cezJZ1O&#10;DsZasT9VleLFcvWXVsi6M/jdwVzMwFwDSocM1GB2cHUu1AfKf3upD0AcP6PoAn8MYIbAEKD4nsfZ&#10;airf8zMa27mO2qj0ZI3GHkcVjCBKMfsaW3a6JKplOI4qMFVqywOsDgV+j++MI4LnvLWOjvJ93/09&#10;xXGiVc8zWKAX2pAZiI7mUUvAxFhVqOBXwc6rgewin2SUiSeAckwi7XYgFFBxvQ9VydIUBq8Y6NQ0&#10;X+iL713MRl/PRZvh/Jy40Z9o8qAX3Dj1aFKgTbvU2LrRzoyAoO2Y2tHwwwWyD4DMovM7mOnVrEx5&#10;zn2R3N95HsZ7NMY5c/phHGPc1QVBkhPa9Mj87MIA51XvHdb9hgmQXLMfDJWX0RzWATXgR9OYH4jR&#10;r1+YLj4L35E3PoqTQXPelYd60cQWKm0w5ltxzA8w3uB2bkHSxydkjgVPf/syJvTtV59xW1na2mWl&#10;tKbTwRUzgdsi3DzTWkdLY9fF8lj3INm255jeUMrZ67onBxdL0yniuGaQMwaZIRut1/g3ZP6aLyT1&#10;3E39DYXv9xw4Ka9PeEMNrDaNdsbs4+wSBDUY13UNE2fXpXLvawtw/oWSeiYdV+UMZh7iycJK8YnL&#10;kjEJnPWq1ajt2Ckpd1rbSVsWY7+mxVeph3NwYq6En8mhsqIgawNgQm6RjIUK7IXOxoDdsVBp/WPS&#10;JJYTOo4ox3HVYH9UcYiEOXjY4ZfQAQ+h4wEs/Y7hoYMp0ThNzyodB/XV579CjHrKgWKL43cG4AiA&#10;BJi6zM3EEEIsQCS7YAykz/Fi8YWMgYxLAZAB0CZAAhjAbcnYVL7idzooSzDx2ABpgSIAUG1p+B1D&#10;kRhixGtQ1SVDN2tfDUvUuv5CQVD7mgWEymYxQfhgcp4IFfWQZm82QKAvFQTAEinGH6vP5Io7GaM6&#10;ngrEK75Ilpyg+lysx6rqjP+OA0hHgTEyuQS3VKWd1myrwAmEdTCTCh00qk7jXEybpaEzySAK0GAW&#10;JqOPlnEMVUFpITCLvPvpUfldhynyeB8GJjN9PvcUIfGoXellC5MiDJr5Tk0SFAIcy82MPEk4flmZ&#10;oV1qtT6MDIAfN1wiMWoB9frRXswjOk8TsjKN3ePQMFv2BQBC/eb6/iYgWy0w/l8cHJqy+f1zf/u9&#10;hFHHf+noE/VOc3fG3UVIm37M4Q9QAgARCLl2z8lliTzSdZkcP2P22FCQQANs/yJZ+k7crIGQpMB2&#10;Y9GWRzc4P6exlM4NR9HtMgGeBEn1NNPe1xds0wXsD+hPNdzJZbn8qv1UWbjZpNhiiAltbnnoEJEn&#10;ctXgHAAmF0BjMFTZejtlnc/YUdSIjN9MotcMYDAEKsgn15hGCw+MD02fY7XsywZ7O5wBAITqm1ot&#10;Iw/myJaz+ei4hL8qCzD5kCvlfFmlRJ3MkmGJWeKTlIcOaNQTqimTuAoAA+HvOXDVNgfma+xzBlAo&#10;zHvHZWQT8blhfBhIZGkQ2gdpWlDB/Uw4WSkTz1TJhHMiky+IzL0kMoev50UWgOwvhCyyXhecFZmP&#10;1/n4bgaOmw6ZdlFkKv6efLZaJp2qlHGpBF5ex3K2APzImI1dEnVhHVEvR7tfAOuP7+4mccF/pZAF&#10;1tQJr4w9pIyIR19LzJFPMqsk2+o33JPa3srqbGm1+B/JkdFQf32T89B/cmTOqWL0LWgUmFx1PsaR&#10;OZVVMg193iuOkweeAQCNq3wIevZEwomdAEhbM2Mj2XbMLzj+GO3YxeJ5sFDeuWRsgAyRZoEWKn2m&#10;r5PfvTxbGSD3+aEZykmzxtwKgBRqa8wDkAVywOIIesSEunb/wmKw4lsyult40g940jMQYzxCxgXt&#10;kr+443ouISA9oQqAzBTTxjWscuDELUMtmPrblcmhO5q1cVuW7uROCgw62i8EAGSMoXxtCnrazGWZ&#10;bP3EitmzbtSeATgjcBOjvpM26xI42gSo0tqNZidRcJS63qMm3FPg9WjQYMu7jNno3o5B0n7wCrme&#10;b4OTmQ0/zSiVYYegDjCW6xgAEB2OXtG6nbJewQAz4Ri0x0E9wOAbBVX1VC6ZJTonH6hlA9yVWSJe&#10;h2/IaAzOkQnlUJkL5JpOfrxvpljicrdqOXCzRKbHpctwUEO/o3nin1qIDpgrUzAAGK5AkOEgthnC&#10;30O4xI8bI9msTgGQA9UWAiHqx4Hjn4p6MuzmBO4ZgDePAAfQm3OiSqYzqPibm+Lx/klx2xQvr0V+&#10;LZ0Cd0nHBR9K54UfSRdI5/kfSqcFO6XToo+la/Cn0jHiK+m1MU5c3z0uQ/dcFL+DGTIN15iFc877&#10;TmQ2XmecBiieqJTxKRUSwMBgAjHqQqap3me8EoQJjj/G3PH3EYI24zfRF8DGRqCfjjqcI2tPZsq5&#10;EiblMvvTWf/Lriu5MvJAiXjj/gbhN1PO5EsRxxb7O22G+J+9M+pSgYyKKcCzqgIIkoVzbTaB7lYA&#10;1JU/RyvRfmBeR/P1ewZZe4FNj44rlPMFFoOzsOvLY9/JA13myGM9uU7YjP8W/VcoGNIG7zhOSVYI&#10;goNnvSOxqSbsrb5yIyNfNuyM17R5ZHr8LTU9hs892H0htMql4rP0AzlxPk2TogyetlWefG2JxgMa&#10;AIzEtVbJK0PCvxa58H8sqPrblB4jQ+a0dlsrzlzz6xoEEGKF6QVmbFAIZoNAaTskSuZEfy4nrV3W&#10;WOqiPd9/+M1x6Q21lxuucF+Q74sTsoUzQ1OwP2ab1muCDTKZ4n+8OEve3GlAt4IzItTftFKupcyX&#10;gWRwAD+NgIeqRQZRf2esKwRNsg6qtQA2sLXJ6KQ5JWZO1B3Y0PnYMd+5UQoA5BrcMvE5mC2fX7PS&#10;hqPw2Iv52RJ9+qa4AzzcUR+/I9Uy5ohgJmeALdfvct0rVRsuZSPw3CVI/w2E7I5ZasgKFFQw2Bgs&#10;zrW9fqm4v2SwhpPlMgWARGY3kywPIBgQkylDth2XV5d+Ks+Nf0vaDF0pzV8Plie6zINGMEcefnW2&#10;PNJltjzaebY8jkH0OF6f6DwH38/Vzx7FZ406zpVGnefJk5Am3RZJcwysp7zWy8uzd8rrqw7IoI/O&#10;gGlnyYzj5TKXzBF1mHlaZArqxfWxfLZszzEATV/UU438BHNLeH/1O7z+64Usn+BtGCv7mKC/lsuY&#10;hBIZGZMnM+Oy5cClPCmtHTZSVloiCxUkK2QwJqqxx7MkrciYesgCVVA+upknXjF0+AEAtS8xIwxD&#10;YXg9thOfMb3DDJ2q0n6ooWA4nvZCPushANDVp9PNKRUAzbn9ln0kv+kwR4lOW11+ShDkgoT6xyy1&#10;Onp76RgJ3LBXcvOKNK3+7JWfyczozzTtHYGSx/B4aocEPy508A/+UPY7rA5h+ezgKXkUjJAJVLil&#10;J5fnNXNdIe0GBBX6z3+jmwVVP3/Z/NnBP3YYHHG8Rf9VqKgBQO74RvrbDGDEVSDN3APlcfcFYHeL&#10;FMUnL98t8cdrd4BnUX2f4IHCDM7vfnFM1wPzxr93qQ3O3wIN07avFX8E1bkF1OB7O06XbuNXSF6R&#10;YX7cz4FuhncvlYhnTL6MJkvAYGC8EzMOj4E6UF+HrE/80XlMphSoBQk5EniykLGqpvAV19IZ90yB&#10;+B7KER/MmjNO5kq6qi1QRwpK5Y2LBeJ5NFN8YgvEJ6FCRkPFHY7ZdlBikQyPq5ARCaXiDZXGPxm/&#10;T6nW9cM1KtLfQcj4THAw2432NggzFp+qkGlkYVRTAXqTDmbK8PVJ0nHWB9J21Fpp1DdYHu+2UB7u&#10;PBeANx8sYZE82XcpVBjGj6G/qNPKerX+boln2coFr3iufG0NaYXP+HkzDIgne9KejHN2nScPQR7F&#10;OZtA/XnWc510m75DBm1IkrH702TquWqZCpIx4btqGXecmZbBtOMxsejSxvrv8+8lNQBMWzFU0pFH&#10;KsQDQDQ8HuptbIkMBSANOw4AT8zCveXLguPFcjAnB3OtcYh8fRMgua9Qhh9DX0rIkFQ71T9NLNZ+&#10;H0nZ0DDicsQ7icyOcYxggDjePFsDgLTv6h7XmNxGYwJh9hpfsGr2P12KeaRAvGPTJSbTrKSiE48l&#10;6UKGPNEnRB7symcITdCVNnwmH6GJyhqbdYSaGjU+Eh3u3sjFEvyb4TG07fN7vhII+0zcLO98dlQy&#10;sukMMujPV5ImOlPoXR44a+stZjQmbm3tES0vD4vYjMP/Nsvjhkza2LtNv+UVrfsb/Z9LYpzdCIDc&#10;+MisBW7dLwjfUT83e3LwJrmb2/jQXZrNpWZfXxTDCA2alJWh4Zfu0PjAmptyEE1vhUZ2cgdIugWB&#10;aYaLbrT++hL5FZgFHSUs1Vb6pxMl3E+WgMN4PFJ/sMB42jzQ+e6aAdIWVw1GRs+v2Stj1dVi0w9Y&#10;dfNspKCiTGaDaQxMrJAJcZlyOKtA0ioqZFdamcwFaHI2HwC12B0yPB4sMu6ahCVcljeSr8lbJzJl&#10;0/limcWVFFAZjcpG9fPvB4BUbalCjkE7jYdqOxVMax5VULCu8Z9dl36R++S5cVukEWb+B7rOlQde&#10;nSuPv8bVO0vBztEfCHB8ZhQ6yPQZMk6UZhJuxM0U53wNh3rD75lEg+aMcF3KyBRIPE436+4Xjj6F&#10;78E2mjHBbZ9QaQyN4VGA4oMAxD/j+k+iHs+MfVNcIr6VgC9vyPxTlTIPID0Z6rixE+K+OKCt+/t7&#10;Ti4U2wZI9ueD5xx2ulDeP58jm49fl/DkqzI7KU38YrNlUEKx9AcwDsEkPhbaRfjZQjlSVCrlAAEm&#10;thgejz4Zky1fXeeaYpI0GloMAF4tNtELTPNGM8ZkmiOOcSUKcw3akwJVYNQH6rFvCuNcmeyBq57I&#10;GDnxl8iwhAJZmJqj2XEUYKvNWvo5qz+R37efLM7QxFq6Ql2FOtqc8bj9oJ3V8QrXFXuFl012GCNM&#10;ltjdf6Ps+DpF1dzaUmsrtIVlN8Z7Y5Af7vDI7S7IQJ3dVnL7zetrIiIesSDr5yu45v/qMirqg5au&#10;UdIKMzr38eTmydTDDQDSJsisEaDFfbi7FBuCA4DpcUI1uSkHw4sjVsnaDw5LVo4xjNJya98U9xD1&#10;XbJDkb0unSYA0tvbxCMYDc5ZJlI3XPpDx8nSY+o6AKhNy7jFYaVEn82XYYcYCc9g0TwNG6Atjw+c&#10;MWXKbjA4qOaqgR8dQtfCWrMzl8PRE8qQlIlQn7khj9ehTNmVwf0iCLQQyy5ysRAdNKFIPKDSzjhR&#10;JrswQ4cdyZbh6JwDwPqGxWTJTMzu604XySc5lXK0rFyycK8VmNHZnQ6BuU4D2HhjNp7ITpiE+ugK&#10;i1sHzp2kJoDYAk31wgJIbxH7Mxyjtj2Ifax9Hhv0qD6OO10u08H2FkD7mLQ/Q1xXxki7MRvlodcx&#10;a0NlfaLzfHF6DYBHJse+gMmpKQPT8YxpuCag8ZlR2FdaEMR0MX2EZul2dsMrBUBnMowQAJm928rg&#10;zc/xd0v0Le4JQWnJc1ivvAZVoGboW069lsgjYJ0PQ51+HIzz+cnviPubRyTgYIbMB3DPxH2QFfrh&#10;3si4+IxVxbeeuzpR8Mq/7bbi3wQOfm+3oX2M3V5/lRAAUQ8vqLPrL1cI+J32hfTKUjmPvnE4v1re&#10;viayKDVbJsReF/fD2dI/tkgmH74pOy/nyWpuWwCAG3UoXVZdylXYI0OsAgPkSOC+H/OO58tQMmBo&#10;MVyeyf6hiR/YxyG6tlpVYnqCSRQKwQjNum3t/5DRuO9hUKU/yyC4sucTnKrlUnqu/GXAUrn/1cV4&#10;jngGHKcuIEYAwR8CQAodmwQ9Zoci49uyO0lXgdjFxgQW2tprwA8a1+UbudJ30ls4B8GPWEThFppR&#10;wIjw8v6T1k6wYOvnKxPWxnd4atDyQsb9tBhgdHUieDN2enZgdFZNW+2CDsv9ReuhwiZbc4iu9X3Z&#10;a42sfDfGusXaG044cQXnCTUD65bfE2yp80dIu9cxCPouk0f6BMm93afINwnG9mescSIns0pkJIDH&#10;G5R+DGa2ccey0Zmrld7TwcBwCQaHMgaKbJCAo4GgUI0ZkzYWqgn3AxmbzPgpgmKpjAKQ+mBmTs2G&#10;OoDL0PfB9Yos+9NzNJvwaJzTB78bifMPjskBAGfLzJMlsj2zSM4XgPnq0j+1HvKp6vvvCitkYVKm&#10;jEwogarOFPxURcysXe/AqSMcoLTlcNbWZXD4PdUbe9DaYj6jjZGdnmKDpXEWqDc1GQLGNwvsafZ3&#10;lTJ011l5dtZ78iQmnEcAeo91WyCNX6c3Hs8Z0gzPmx55Zt7hZ+ZzA1zcDpXH8G/mkmMuN/YLA4K1&#10;oh59fKaxpPyOzI/9CUIQ5Tn4ezq8mNuRbJDn4ntOkty/wtkNfYvv0W+cei2VRzrNkYcAhuxHPZZ8&#10;Kj77rqkDZZqlHgcABBlaMwlgwMHO7NAEJIbQsK3MEjjL+cPnYLUh25p9xbH9f6zUZZ/cfc8XfeW9&#10;i0xJxS4BgLFWCLEUlpZKbF6BRFyH2pqQJ8P25as2wYwyY49kyuikmxJwqlSy6QAh+FViYtWfVkv4&#10;d4UyBBrQmKMmScVksDs6sHTC5GSPfsM16/Z9UrTfARw5CZAQ8L5HxBXIHFzreo0x0OjC4RsOy69f&#10;mCKP0RQG4GujzwiTEjDh1rFbK1R1qeVxiWvQpm/kcMolXe1lCs5vswqUm1n5smzLPjlxrjajNMvK&#10;7YflTx25tpgTrGF/KtBKW7qvlHaDl8eFbjv0rxZ0/Tzl2ZFRk9oMBMIr+2IcUC1AsaM6AZCa9EUH&#10;BC19pMedNyansOOaTVSCZGrEbjl6+pqCiQ2CXB1Cxlj3N7xZJ132hs8gv39punjMfse0m/6yWkrw&#10;Jupktow4DNaGh0lGxQXhmlH4KAGGM55ZtE8QNGtWCYCQYzyuHKBpYvkIlpwxCS4j2SmOpMkF2yum&#10;s6GJ3l93IVcGxRaaDDGJUDsO5sjMpFz59HKu5JebmvF4rhxWx4naacoBihUy9ViRjMIMOwGz+USo&#10;IgQptc8oO60dKN8vlsqCwcV74WeOnZpif2Yzv5pjdECDDaSWaZgKvazeH5+T9hO2yiPd5kujV+aK&#10;M1fwOExIbH8VdkAyPnZCfE8TRSt0Qu7hwO/pwXdCx6Sq0ui1QHmyV6A80Wsxnv1iedSSh3sulEeh&#10;Pj/Oz3tCje6xWJqA0fFY/rYJxAmTHxPckmE2B+DZ/aElrq/vUYdaVdsIwe+xHsZ2+ATO9erMnTLm&#10;qysyFaxq3BURfwChff8EJQ549gG7rdiONuhp34DwvbGd/TzC6xJwRmISHpiQLW9fyLSghU48DZxS&#10;uLHLxbwSWX06S8YfKJKRMRXimVosw1OzxAeT59VCHg3dR1cZmV9tumI2qde8gAA72gLtIHLuSVNf&#10;nRzFBkBf/MbzUIZ8cNUKZ9EEqlCz0wvkGfclcg9YnLJ8iDPGJwOUHZ+FLSRATw0C8L2xFyyu1klo&#10;ij1OjHob/vYB3QaXvoH07IIasvHRN8elqQsXQfCc7JMEP9MfdQMnsMC2g4KzZyzb+vNlibmWkPB/&#10;Xxq5fIfR2W8HQG58xA64e/9J+fzQaXlt3CZ5CI3CEBfe9J3AkJ/f23mhPDcsWq6DUpPesvgH1QeA&#10;RPpwBUDe+GO9guXPmOW/OkIHC+mx6TpxuZUyAmzMjw8ajI4JPzUMgMCHWVBDW5QVggEk0OjLFENU&#10;i7l/Qj5mSy53w+AgMzwClQADZALY47DEMpmZkiFZZXZgJw3PJZKFKs/ADOx5qFyGxZUBALNky4Uc&#10;uVFa+0AZ0U+g1IdofZxUBCaakge1Gp0Nqi+TrDKZ6OgU00kZBOyonn6f2AkQeDwHKQexPWh1kFui&#10;Kh0ZiA5stA+uwZRKEwF8sy6L+H1xVV6e9h7afqE81mWetOy5VJ7qbZwTzNVGp5P9PGi/o8mDYGd2&#10;3wNIEez6Bsnjry2Wh16dK4/iHI+/Mkee7IbzuYZI48HooKNWS/PRayBrpRm0gKb8G68tIPodmAHP&#10;TdB8rPsCwzxfnQ/2OV9XFzXB5wRFArINtBQFXgiXSLXChMz+qSo5+x9UrT+/OkcegfreffGnMh4q&#10;PWMNA84yQzLAnwzQ9oyijcgE2VZkggy2NhOhadufGwCN2aJIRicWoN8Wy4ZLxVJSQQbIfsZVIXjh&#10;fKnsp1Ly8O/xtDJZkZgpQw8XimtiBV6r5MBNy25WxaQKZizsSS9TGyHNOCbpBTUF9KsUJvOlpkAT&#10;D+pyh3tSzYDfQUaCqU45mi9XSgh+7MTG8bLszf3yHy/MkxZ47uwjZPAaGVLPmOczYcTHm7sS9Lea&#10;/t5ifBwb+xLPi8f0raol/p+/zBD3aW/fYg9MOXMNE+MSfA8tlLHHFhbp+dkXBnBT9XBpMzBUunqG&#10;Blrw9deXKct2vdhuYGg2VR0OAl2Dy5u1QJA2Ozow7MKF/u9+kSyvBWzS7xngTA9P3VmaYtTdULlo&#10;pc9mqY8BEiybuUaCDdAOFCx/eGmeDGCKLKbQZg/BrMR4qGWpYGNxtPcB2I4T6PDgoDIwWShTArFD&#10;+6aQARbr/qs+ABzNBwgwmICHPJ7BqPFgZEfz0OkL1XPMVOKD40ol9Aztf9xWkl3AdNJzhVBHDuZL&#10;wLfpsvF4niQD+ApwBH3Dlcz3hzoprpvnrJyRy4wmxjPzL+qhjo9i9dBxNcgYALLZawSdr55OWZ8w&#10;fEHBD4O0Lvgp6FnfcbMcXY4G9U+DXwEAMzF/jDuYKZ0W7JJHwMLoaW3UhymPbIBjsgnTeZviOZCJ&#10;MfCdhufWAJcWmIicmMfx1XnqlHioNxjc0Cj5y+St0jX0S+m3MUFG7jwj475Nk8mxeTIHA28WZAaA&#10;ZyaexUy0/Sy8zsIgo8wAEEw6mCXj9t4Uzx0nxWV1jLw0e4faH5t4hEO7AKvDtZ7oAnbabRE0jxCo&#10;wHSeGJBmXSmqHkMIgpodHJ85QX1/BJNmI4Coy7JvZBaAZw6Af9JxTiBMcGvaagqeOVVdgh0nRwZd&#10;2xNLfe3/1wpt0mSiXuizow7kyYoTBfKdrgBBH7MmTb6UV3PDTkVD4eryr6AWz4vLFPdvCmXjmRzt&#10;l4yCQMfT38Tml2pwvp/Wm/3J5BX0T8xGP7+Jz3HfYII2262vbrb44Ljhh3Pk/UvGiWk7W767WYTJ&#10;aJk83nk+JiJMNtAQydzV4WUxdEd5oGugTFzGBMWmVELr+xSkicmOiSPUCrlkdhj+zqvRtojrVTI+&#10;9CM8fzpJQ4AlBvwe7Wm8yMbkAnKEftvaLVRe9lp9es7moz/PypBX/devacm0V3VuhkKGR0fHmYtp&#10;VkXtGcJkdLmWlivz13ypbm9GeBPdHX/P7BGNXg/S9Fl2GRv8YR0ABLugms1U93hPo/f9L8+Vj/Z9&#10;p8cz4Jn/Hs5lktIsGaXZkStkNFQEJjblZtSTk7hG13RqLjnjzDslkXFipvMzPmo0jluWkiObroMB&#10;JqSrwZydnkbkIZid115gpyw39j/tAOVyMrNQZsdkyGc3iqSMqgFnaszgVETKuP6Dy/HMgkpJx3fv&#10;X8gWn5ibMoJ2SBrij+VoZo8xTFQJ9qm7+aOeJiXTrZ3wTmKzEhv0bLZid2zO8jwXU81T5edysznn&#10;ufdIufRZFyNPui+TRzvNkWYMK6ANB21NJ9aTAJbGGu9pMS10aGeAHzMEN+2xSB7uMlseen2xtPZc&#10;I51m7pDB6+NlwmfXZEZskcw9USVzL4pMB8BMZdjMGZEpZ6tl8ulKmXgKE8DpCpmgr5Uy6TTuG+8n&#10;napUUJ54HsehfjOtlSPzT1fLAgzAaftzxPvdUzIger+8MHW7NB4SKff2nC/3dZ8rj/fmptqOmgkH&#10;H+rqtlwaceLF/fAe2vTB990DlZk2HRIlA7clyyLUayau4412Ievh3hsEJbYdJ0f2F7Yx29aYDH4+&#10;4XPheRm2w2v4QNsYHlMsQccyJTGvXEwACgGtUiqAgjr9qvbB/lcpV0vLJSwlW1akXJZcTrIq/Kda&#10;TtETHJ8p3pjYme+Q9+YJxjj/VIm8ex3kAKrzGJp2rH5yp/6mzBcT5ujEQpmekC/Xy6Bx6RVMWbj2&#10;C7n/LzOlGZgZ+0djtxWKCc2ZoKRmDBth6it+x+VwB49ekIEztqpXmM4Qfs8ldG0HRQL8jLrNTNkF&#10;0Ja4PI4hMtzzh5MeU+s/AM1i5PztGkfY+HXgEECQz1gnQI8VJcPnvd/dgrCfXm7cqP63tkNWHGru&#10;wdQzt96MfUNMTZ967rpW2C62Pc8uZy9lSPDmb1SvJ7gx/ofG0PugAs9b/YUUFZttL7kWkJumPOKw&#10;R0hLCAdkYzBQZn2596XZ8tqY1VJIoywZFh5HKTpH2NkcGRpboIyNC8CZWsokOuUsS0bH+D9Sf6YU&#10;IivkDl/GK0awGw6muC+tVI5XVcjUxDQZzUEAtuIHMBoWmy/bb1izMp4++xjtednllXK6mHn9zMys&#10;3mFdxc7cfzze/Hsko0CWptwQt4Q8GYEOZRIAkImaZKtcj0l2ytUgXApng9rdCDsvO6nN/Mj2GMDs&#10;B2Dn4CWrpD2HAa4TzlbJ7Ksinh+fledGb5InO8wWJ0xMOrHg+bLztHNZLm36sb3DpZEHnjEAkjFe&#10;zTE7UzV+oNtsaYbPuwTuloG7z8u04yUyG2A1k4CHVy6BCzgJdYuMCm3OlE32Eiw6IG57td9DfJMp&#10;FkPF7/hsJuIeJqWWK4BO5xI5C1THJuTKSABir3mfqD3wYTo/wA4f77NEmSqBm6yVHmWG13DdejsX&#10;3CP6LJdePt5tgR7//PR3ZeyBdFlENnjCZEXhDn/avmhbOsKoDv9tWGAZNACuUGJCW8HzQrslQkWN&#10;KRLvhALZei5TrpUxF6aZSHVUAQC5PoS9jiCYXVEqF4sL1ZNM+5yJgq2SGwCqOUeyQQigZXAnPdR9&#10;cGylrLtWLaQbC9EfvDBetK9BFATR3vXVk8+PJhM6Fz+4ns8rmUGAcuZSurTpESYP9QiUJsrGV+m+&#10;wm37LQIoGTZ4C2ZgomKOz8b0BKNPaVZ3PCt+TmxY+0EszoorWOffn3ResYKB0o90XyJPD14h0dsP&#10;ySdW6NumD+M03I6mGBNfGiFNBq2V7t4rwiwY++nFa/zKTm0GRZc40cVseeocb8YIZ93lyvS2f3FM&#10;snKsPHwoBEJHMKStb8HaL2V65B6ZvPwTidh6wHxBjo/ybeJ50GB6GmvPTyrN8Ap28haYLX77wmR5&#10;cw8biSCkL5JUwKU7OeIJ8GCHYg40Zm/higqGwnBJm24TSGZ1xE4JxG0GjQriRzaIBw3yJ9noRIHJ&#10;WTIiCewQrIlGYK/YbPkqh2ov4AwPhtVlNyO46cPCf6wLgbjG74FyrrBIll/IlREJRTIitky8qOZi&#10;QOuewmCpZqtFDP5jecr+PE/we1PX+jpifVIXAPmZL8FPV22YGZ5gwrCWeTi/a9g30qj7Inm84xxt&#10;T21jAIYtjQF4jdwwiwIw2vRBB8Zk1fiVueIElfMF383Sb0O8eB/JVYfCFADSBLA5JjAwYMY113Q8&#10;0YYJIMHnXJlhZ3T5IaH9k23DNiEI2Z/rnir4THeJA0BMwz3NRv+fjXuaQzCMz5X+G+Pk+QlbpQlU&#10;eDLaJnTesB9hYLTrQ/sgAJEDjQl8MVDpXHmsX7Dc1xXHgrkMfCNJ5p0CGz1XqUDMQU912ISQmHZ2&#10;zHv4cwq1E2bNIfOn2q2OqcNFMiwmT6an5MrnGDe5ahtEARYyoEAdagBA093YJwuh/XJtsPkkHwcF&#10;Mfs5gFQzbeNeRh0ukd1ZnKzL5K3zBeKF8xMAtQ/RlHIHANTYQIwlH4yxyamZksExrfY7XqtKpgZ9&#10;Kv/Rfq48CaLSqh9ADdoacYGmiLoASGEIDJ1k9t9k7mR/63aYcW2D37nLGfL88BWWr2CFriThRmqO&#10;hZniX/Vdr/ZBMkAmamg8cJU86x50fPv2Lx60oOynlR6johYzvRW9K/UCIOkmwI+OEO7ncV+XhdLZ&#10;d52mvqH3xi6M5LZv6rbChsTDvJ6ep4un2Tg153dlGm6uB2YHjpQHOs6TDiNCJMOyDxCAyvEQVp8t&#10;VCMyZ9BxR3OgujDKnesgOQAJgAQCxjixAxu1Vx8sHjofrtfhfAk+mf//s/cXYFYdW9cwmvv897//&#10;vf8n73vOe86JC+5O5ORECMHd3Z0WrA1tGhq34Bp34u4JgSDtaOPu0LS7jjvGrL2ggUaSkJzvPt9d&#10;yWTvvXrvtWpVzRo15qxZs+x68tOt2Z+K/jEyfbIxQiZpdBJ2ZuuvbHDX5sb5LOqqKM+njDrER0tw&#10;MCcXbx4ng4lNwuAYmr3sTIHGTMU45W8UM1XSSk1KuA4vX57KoskQiUDtWkUsSwzg2Ek90TkxP21Q&#10;pOcMY13MVRjIDxfxxOjXcX+zKajazqUolz/XJjgIDnXNx7sElcnuqhIQqreZhfLPh9OEXIRnZ32B&#10;Id8eRzhN1mlkeWEyZVn24DhfGBHvqRALLxmBCTuT+6y6v33RRJW9Xv6dx8IoMkkp/nvU1mL0BEX+&#10;fRJNbJnc4QdLMPqHM2g5/XNjtSp/1baz7XkE7AJ4F5dI3VIcIjtndepW+Xa0RlpPxb+mfGB7Es8g&#10;qIaw7MHxMond83h1Xbruf7/wmbQW12JUaQXszuDz6dkLyQTlBinCkLg8DN2Sjpl78vDzpXzkemvj&#10;pHLSOxuQJSIbxeYCVE+THr56OAt9FQpDhhkQz4F/WwZ2kCxo+N6eTMsgKhX+LIeZvzcAP4nWCo/R&#10;SpL4NPSJSsNX53yrQ6wXFCEq8SzubzkdD3ZQghKawhxkavVQsPMCAp1vouIGIvYn5td0xDoUFOh6&#10;7kg8fM6AUSFxi97chMOnrrjJhCUenug3C9/YaOuDRZKUkao6gfjxvi+g//gXe/ug7Ncfn3yy7388&#10;N3TV9jq9BHwsrIHflZk3h+56gCvT3rLvxeA08aFYv5dJTzOyvMrSUXZkt46pq7/FP5pEXr6W7lWT&#10;lahcf7pf9c7L8B/PTMHCV790PyhxwZkHCYZBpOYjbDaVHYLsSb4/rfrQBt0W6ElgcWalGCIZFhnX&#10;WDJEF/OXTwVLwSenNcemowgfncqiOc3v00wdQkUMj0/GKa9xTLtYdiqdC2txwCggPphXgneOZmGi&#10;Mk9vScNQKq8tbdOIzjJof4gQxfnxs7Y1NL8cFctLuKBAVCmjF4t2O2Kjtw/89CpTx2YwCRjjE8lm&#10;D9Pk/fggTdkleIDgp31bzZ8r4KNYvF1XTSCwHbsuQbX2s/EQv1elz2K0X7YRITHpmEQA1czpOLI9&#10;mdNie5akVOCg+7IcJmIRvLfHJDwQ9Mpq372JeN8z8Z3ToGFxi75ru93nWG+sOzHbcQkOCLX73hiW&#10;L+wQMFuAvzUFHRb9iIrd5+Negluljlq36pigdEvgp8kexSYKEKvTdL6/+RSbjQ768SxmEFDH7lEs&#10;qAMIK2Pp8t0RYZlpCSghgW0FsMu5amzCjiAonVVI1giyr8HUx8CtF7F413lsuFSAc9b/qX8ye/n+&#10;slnK/12vKsJnZwrQO1ZuhSwMjwMmRyXhVL6YZBHSC4oxaUcmhtE68YC9rOfTIOR85YpQyCajpBWX&#10;mIok3UL9gJqfS9TtMfkN/K1xuGFFTQKgNlZXP65i8aI3BkH5AJ8avBK7Dp4liOt5SrDjwFnbPC1i&#10;9Xe4cMnrl/yTZo5LHZ9v2mvJFuqwLc1NI/dGT5E1ss++y9AicOXLPjj79ceIBZ83b9hnRVFd2fG6&#10;ODuIQM/Wcxq9pWnKhyuL4oqx6cHkuGwycq3t/q54vwJvR7RSh/YB+fCH3Xis3zKbFCl9HVFp23uA&#10;CvpQmwWowvfHT1vVu4bnCPT2iVSCDTsAlUT79sqUMN+NZnt3aqcvdhLF/LEBbcG3zml1SEKxNe5Q&#10;NnJATBr2XF6mV4yNl4owkIxS210OisnHXJoQaQJrto8bdTXD66LupU4nifEfH0zF+NgLtoh8ENln&#10;IEFtnIJNCXyBUnKWSStSguILTdED9yQ7E29HCTtBsc3+WmokHzv0QOVahbxWPP+UxSzyWfVM8v9N&#10;OliMeQdK0HHlJvyt43SUbx1pwOeZum4guxJwXJ3m7sPNp6MqTYnu877DBJqVk07SxD1CE5OsK4id&#10;1fnrnBmo+yqMSIk09d6AzxP+XZ3XE6+sBmg3E6sDPcuV96VF5zVJJHeB+RUptnRP5rJAkPUpBjVq&#10;L+tdJv8pIHRjEpqEf4QqHeZYaE4t6qVmjW21CZ/dVpp0ERAuRB2azxVaTEMFMpe+7+2x348m21V9&#10;urILsPgsFK8eLIjc93y/RdzqDG3MpffZGE8TXymsFBngR6arTOEhOzKsbYcSFLvtTEW/mPOYv/MC&#10;Np+T78+ppUDNDcOiBTpTiO+TCjEghgMt+8WgmCLbyCtVoTL2/RKsPM7BX35z9h1d34XmeGXTc0mf&#10;5EN2fmlj5GSBg+LS8X2qENi5fnR8QDC6v/EEVO0glr2M9arJy6U0i9mvBYCGG9fihHZ8nIvYRI6u&#10;PIwUEcRPnk0xQLx8mLntjv3HLmBT3GH0mvSWzQDbfIEN4M7krk6LVStDNOA/PWhJ3EsvffV3H6T9&#10;uqPluJWL6vZda5H3Sj2vtFNC2Vo0S6v3mk+qSaXpssxmYLTIWdPYetXSN5sF8j2kHJ1yYGp622/2&#10;x0ZntQGKRO+7h71pTswrv5NJtoB0VjNDVNKuRHTS2r89OwEB8z/wVYM7LpKUjdMmzwopKdXRbiaW&#10;744NrgwsYogDE3IwkWwiI0+jp2vUuMwSMr80+NMsGRKVi5cOFbiG1gBkjM+NRMczcvHW0SQEkun1&#10;2lqAITSbg7UDm0JqlHbcnNtSZlCBnEKVVaZrRZ1dHd2AQB2O566Ai5iuE43KCtxWVo8wW0GSCz+t&#10;aDlWghn7C9Ep4nOUe34yKpL9WCAx28OWrfXk4CWRCcxzChp+oFUEGoe9j5GbzmAygS9MkxnyR/k6&#10;/LVlVKdQQK0Glivn1WHEap0Zrk3hxR7clpa3Fl1DQOP5M+3ZeS0PSPX8+o73d333cr14f2cdyGQW&#10;ux+7pwATyIDD+Tz+35/CU6PfxEONJ6Mazfu6nd2zV6NpXL2Xs2ws4Jo6XqVlJCq3nIEe66IxSX7O&#10;g/LNiinJT+nurXLofrqXV24PqL02u7PC9t5RbHsBj7KllunoHVOIaRxIo86lItM3PhdrSFZafR6x&#10;NJdDYpIwJjqXupmP+fvTkCIw8Vle36QQHLemYmwsBwrqrPTJzQarHeV31eSJclQ6/Q3Ykw7tKtc7&#10;NhdLDuVdWdzE43xGNhoNno27m0finx0Vk7eCVgTrt/dsN7j48KC0yFJU2FtePoGbfe9aq7D0+wPH&#10;L1oGGf2uMgczxZva6jNhhIXFKIJBkQpig7Ial6F+r+XZ45b+1N0Habd/8H7/8fSgBRtq9yLocXSs&#10;a6mnXJCjMsBY7BUR/oFmM9HU70UMn/mhpbbXq2Z6vWltT4T0YoXyE4oVlparfH6ecFRWnrHa3dbR&#10;TFtqWWgfaDIFP3ip830jwlfnszF4mxsdlauubMW5Xowx6ZUj7sDodCw4rHk1Xdf9QzxEQDxZWlwu&#10;+sRk4r0zmmPTKmPel/c+n5uH10/Q9OLfu0VloXt0Gvy2U9F2p2K4KZFCcTSZkcnOoFE901inS8Rw&#10;e+W8GQPUZI4AQz5DS9tP8AthWZRhJJisJXhvDp4LWW+526oqZxs7dn22l+e6qOMLblZQ6UP8Tq0B&#10;y9Hn3Z2YdqjEJhaUVspSgbHsZeXUUydRgPmEWAIvwd/2mSVglwYAidtO0rkfbkc0ASDgFLCUfnbd&#10;z93T3ctMb+9v/K4Bn/1G9XLl/CheT0kmJlE3Io7RjOeg0HrdZmPClZpEWAyqZr5lGnszx6avfF+u&#10;A/WzxVR0WrgB4Sc0OaLN42UO8j4CdZ/P0xt4SwPg7Q7Gtyt6dlkyCt1SHU2KTeX7HPRk3Xfflobh&#10;W3Ixi22/NcWbMaY2U0+P0lqJjE3CqOhi9IvLx+uH0pBHTS6Qv5DfTMhheaNTERDr9ovW5KHFlVr5&#10;qasaxDVZR4tGda7JFO1JMojfHR19CfsyHND6MBBzX92E/94oAvU4uLjoDSe1e2iy7XpL8f7mM/Hx&#10;ht32Ww/8XAYYH63ksevQOUxa8Q3BbIktoxXu2LJLDd4kY7ZDHcmZlkxqwYTWl4sByrqp32sFnhu8&#10;ZLEP1m7/GDHx3Sf+2W9RlpyZUg5tSCwArNt9DpVjEaqTEdbjjRa/tRHHz169rEXpr8KWfmULnkvP&#10;5t6uVNf1OSrX4fXFPrXd5n00zZqNWIusHPnhWDmspGRWe2RiCoZyZLP9FaggZSnP9eKYmGi/lsuN&#10;iEnHexd8I40vZu8YbxO8Iw3DYnM4cmZhc7LikjTxUoRd2UWYTbOkz+YMdI4m2EUn4b1DKYjJKqRJ&#10;kYURcdrXg+yJ93LKVIDxBCdNxKiT3wjUSot1eH73svCzfqdOdqWjqbMTTHmPseyY8pNNUBgKO8fj&#10;o17DPc0mm+lhZi8VxmbR9Z5takHNZEEKKpbjf3xsuiU+CN1L85ygZ+uCCYACPy97SVnldEDsK5dX&#10;rzpPMaZkAKg6EKO4tei73jOprnQPXd9jXQYudl/3aiDnk9Lf9f7uyiNG6Fhp8IFiTD0NBG6+iEfH&#10;vGazxbVpQtkMMetFWY7qsJ7EjqWHlcmcH2oZgeZk0rN2FWE8B4cRewSCYoKuvN69vHbRe9sW4QZ1&#10;9ltFJn8IwdyfYKTB6bOsEvx8Ng9zd6ahU0wK+pAIjNt0AW+fyCfLox6TUeUQBJcnXkJ/MsXesXn4&#10;5Ig2Yy+yIC35DM+SeU3enophcUqYwP7A+yiEyt1PzyD/Kus0XlYG24amtPzWAazTIVsv4Y0T8u/7&#10;wnN4xO2/iEcU0NyWBMgyQ7FPd9OG6rQYba7gahAU+VEsoDY9MteS71Dsn2KDp6x02+rKuqx6VQyx&#10;/NaaaZafcQ7xSa4Mmd4K55Jrw0121eU9nxq09Jvvv4/+Lx+03d7RvN/ynlpqVEOmAW8idHUzvkp9&#10;v5TIPR9TV3zvKy7LLuSWb8HQ2x0dg163VDfyBcpWL0uufignNWleV1Paq+7z0IBMpRbZ39+eHo9Z&#10;r29yF+bopdEtIYvmQAIBJ6HITDTPJ3NrERCJiRUjgKZjYFQytmZ6M7xOzvMWE3Ymoy/BMZhM8Eyu&#10;gDcPCekcKQmIPbblom90BiJpEiRk5FmZLvB3M3deRADNZo2ezueoUJwSMrQC+O254q8ru1xXRIDn&#10;dWw3GrvfqYN5Ytcx0Cd47HbgF8ryKjC5YuNwYzfydbmIfKWg0qQSTRKC4oNtpqFcx1nouy4GMw7x&#10;WQ+XEPTUiTVpJL8Tr3uLAUVl0+oSAZdbNyrWeOU37jkJECa65q1lPDuictTpN95zC9DM70fRZzFE&#10;z+y8DgDJykoDpfRCloG+LxAP5D0C9xKUNWO8r4js7mc82HoaKreOZCdy65nVeTzmYoNHxwWoQKB8&#10;Lux9TNlLk9rHkK3MrCMNPHpWDwC9FRd3GgDVzuP07NSlAXHZ+CRZs7nA2YICvHwhHaNiz6LvlgwM&#10;oG6+cijXBUZTp98/noKuZIt9ovPx3TmXMb1QfYiDfR5BctF+/oYDvfzVNvCyTfU8wZo1VnsKBG1g&#10;ko89h3qcQeuGrzSDx+/KRGqBlzS/BLnsRv0nvYZ7m0xD7S7avIi6VwoAbf+gUn1dlqHM4K8277Ur&#10;XN4XfMQ6PN5vue0NojhBxQgKLM3NZjIPj7TR50hUbheJ2h0WoiHbT5lhBICaBTbwpd4/PWRVyvgX&#10;3n7cB223PoC7/h8d/F5+uW73dbb0TFteKgDZTX4sIGhpuckyHDqhzYf42NfMzHh2+zdb9tv0tuJ4&#10;tFt8WdJI6z9LVYjuUb+bMk3PNXOkZvflqNiGD8UH3XHGbXYkiq9/3zmcg4HbsuFnne/2lU0dVf4c&#10;bZDkx84WSip/xHayF8i5Q2t8w3ddQs/YNMxPTLOI/MSLGfCnOdxzWxGGxGZj3akMZOTrL3reYnx6&#10;qYiKlGYzlGN3pNpIqo3Ux8dpP+Fc+O/RTl26763L6gHgZfDzda7S4GcdnwqpzmhrW+NS0WDIWlR9&#10;bqolFG1gZojLu1e3uzasIrsW+LWkcvZfgaHfHMMUmsthZH2aVFC9iPXJrPPuU1ZcmMpk5WK9eynW&#10;L+/VobbwfU/vNROt19Jlv5nIXNakkWUsUZl0LZ63+/JVDMXqhR3Q/q46uFwe913PEvD+5mbXeZ7g&#10;aN8zMORzEvT1/L1o+lfpPNeyUNuaZoriBVVfAsQG7EhaPndPy6loFvI+Zu4uwuSDyjWo9dsCfceC&#10;JRZnyvI7H60r950T6Q2vSzN0KAfhGbtSkVpEndVqI+pgdGYGJu7NRP+tGehDWbc/GWnU4x0coHsm&#10;pKJ/VCG+uihLhvpaSAZoY34JXj+Rhd7U69GqczJXtaPYXzCZpmbcLUhfdUnTVwwwkHoclsA+RL1W&#10;P4hKcpOH3hrkD77ejHsaTSXxcROlZnXITDVdvNLXPRGgDZj6Hl7/Ih6tAl82M1ekSXMC+rvcZDJ7&#10;R87+GBtiD9s+45IfYw5gQ9xBhC//Co92WY6aYvLKSk/wU9yyJmG0OqRW7xXoFLQ6xAdvtz7mv/jF&#10;w436vHCqTvc1LDBN354CQBdkqPV2D7dZgPCV39nDesfnGxPx4kfR2LaTQ6vvOHDsArqGvmF7BGsD&#10;9ByCzGXJyYPyf2mmR8vjLCiSUpfg2qDLUpq+GimWoVr31fjrc7PQb+JbyCPrM7LN0es0GzAyPgMj&#10;oskIEgk2VEIL1ixTca4WM7fUsATAYQTAiLgkXMgTAGpm19FwA8CdKVSMbHx9Khs/ZbDh4y6i98Z8&#10;DN9Oc/diqsUMmueQv8ki6Efuy7Vd+bXrXNB2LW9Tpyg0RqOYvMBdWnki5nl9mW4kpcFBYuf5rAZ+&#10;AhgCaugxmmZ7svHU8FdQofEUY36aFZPLokGXJXiM9an39TsuROUmEXjc/xUERSdbAoQxiWKpBCiC&#10;gxjW0L1iqWRRfH/5fqXE2B4BxICEzxR6sAQTCL7a+EhB0RKtBtHSslCam1p2Z/t1sG2uFW8ixxOd&#10;G0GWLKbsAd/oPQUI5jWDNRut+1AsTyFZq5irTHab/bWyOdZYWsxEJ7NxQOjW+YbFCyDdhEawsuDw&#10;2iO+O4OavZfi3tYRlkBBq0bEXuQLFCDKFVSTelrx+XC0nvo55vDZxh0qxjBtPE4QtEgD3V/l4HME&#10;sd2vmOF3RgTsihSQe2XkLk24JeFLHwt0FKwE5/LysWQ/9TZa+QMvYu2BFOzNLraEHX235OFzS5rA&#10;LxfZVIn9Ruf6+wDQ6k3PQ3NXOxTK3JUfsDQAjt6l7EVyH5UQVDOx8lAar6JLCYhLcPpiMrFiCR5u&#10;MQ+1upKJEfy0aZoxQYKgWPW1IFiv1xLDAbFBbwJVFqImUJVnYCtx5YZxxDz2Hr2AFsPXoKIYY2kA&#10;lBXbczWa+6/+aurUqf9PH8Td/AhZ9l3Xf/ZRB1IIygpzMtbuMYefqQyd+EC9lmP/Mcf+BGJalqJN&#10;jhXDp3Tle317gSj3/5VVIaqi0uKOCUu/ghZAqwLqdZnDh9ZGJ8toei9k4UmbOyzCfzwXgZc+32Hf&#10;9ybwv07Nh782O5IJuyfZOq/5jspQnDKFnVe7vQ2Ky8Xc3anItMXnGk119WKcIahNSUhBwLYcLDyk&#10;fGpkg1svYmJ8KvZkyo2so4hWhBv1fkwiKGw9izE0NYJjlUVae2hkGLi4oOcCTIwp5qjKjs5zZZap&#10;lHgd1zPnnLlLkYLy9xb2wQ4ccrAI4ZTGwettKVhtdl6tl6zMzqw1sPKNNOzEuu2ooOCpeGr8e4jY&#10;nWv58QTGwbyurXvlq5zr6gB2f93vBmLsi/U3YU8hRn57Cv0/OYAhnx7GiI+PIuCjI/D/4CCGfXQQ&#10;Az87zGtnI4jftbJfK8ZorhWBpQaJXIRoCd9WMpdP3fVGfsx7fHQYw3kPvR/y8UH4/XQOkxIV4uTY&#10;pxsY3HNI9F7+OJVb9ej5B3UPW42TwPJxENAs8eitSdA+JrZCRq4XAp86ojnxNThT/7UO9eEmU9Dh&#10;hZ9t+d/oA4UEX4Uuqc58ZjvFyyhzbd39LiHAqo7U/oG7CzA4Jg/TCFZZmoolNmjwll4qP/S7J9LQ&#10;LyoZwzfTguEgMiUxB323ZuKjU05fRSJyDDVLsCGlmNdiX1K9EFgV1uNNXmmAHWvtwUGKn7WEc+yO&#10;TA7oWmZajBGKW03IxKkcdy2JILn/rE/w96cj2IdXOAD07RteozMxpfMLtt9HaQC0gGeRIN9nBT8/&#10;NWiVRYlcPkiAzLrkqyeXP/M4cToZTYavxYMEUS3f1IRILep/7V6rUb/Pgv29xq/8iw/ibn50DHkz&#10;TDF5hsQEQU1C1O65wJTgkRZzMKUU+zt4/CIprNIUKYRlsYWzTFn5LQoKr5iTNzu0KZJQ//G+S9lZ&#10;p9PUmEMA1IycM98qtSIodp6NvadcMKQCj/nIWHosHQOjle2FDbY7jSxLylyG0txA5A8Sy+kXm4Vl&#10;h7Msesq0yOqyGAeLaLoS7MZGZWO4Ug5Fp2PW9iTsy9HdefDrrt6LLfxAmU38yKpC4zMRHEdzVDGG&#10;u6gou7UZjfwoYljOtLtdAHS7dl1xspuJR5G5OYbAEsyOG0kgazX/azzcnODHEVODVDW2Q9WeSywe&#10;yt5zUHq4aQSejvgYEYm5lmDA/EkGAM489QAjhIp/047L76hDKKlB2JYUlO+2AH+jafhwxzko32Y2&#10;KrH9y7eZgf/ZbDyqBr+C8bZ5UgnGEqRvJeMOFtMcJ/MgqIw9VIgJBKUQsvwH+izAvU0moVJbXrvt&#10;TDzUYQ4e6DgL/7PlJNQY9ypm7CtGKJmcsVOWzwNAldc2cyKjFPAJ6HVOZp2FyLAzK7ZxnEKWeM7W&#10;M0enob7/y6yvcLLohQ78WIcCPznwbYKOzylzuOtrcZjB+g/S/VgnYpTOZHT+yjsLgHo+gg11XUs9&#10;FcM6inqmDbh+vKC1udRHxWkZCyuEdiD88EQBhvHvg2PZTxKyMDAmF28cdyuIpbcur1ExojKK4R/L&#10;wZ6DgZJyqNzqG+Zbpg47l4RE+pHL11yMJAD7sQ6VTHYg+9A3J2UGuz6kf9/YsAP3PDsZVToQiCxE&#10;RWFYy1C5DS0SmqVPDlppIFcaBD0RGFaiLithgh0e0NmVeZAJll4JYofvvVaLPO+/FpWIGWKaliKL&#10;JK5h/+UpU9Z9+y8fxN344DX+j+eGrX6nTh9RVZq+mhEzU0C+wBfwUPNpCHnhC7uZjne/ScDfnydw&#10;dXK5/xTmoqBnBTN6yKzAxejdJ+2BYvecsNeEfaex/N0tqM5KkK0vH0z1LqS/tOHrErnriC4TfP9O&#10;9td3yisuBs+uV4QL2TT5yM4GsyEU/GwKR1ZiQaplKs+1wpFUZiqVok9cBlYdVQIrXd8uz6MYCdkl&#10;CIhNszXCfWjWTkpIw1FbCmd/vtwAKtEPZ7PQLyYHfry2lrlp+ZL8J2I/AQTAkTST1DkCdmtz6tsr&#10;o8cApXhmVvEZ9VuZ7grdCSOAa6VCj7d30NQIR+XO8ptyZOWgUa3XUr6ndF7Mel2Av7SagiaRn2PC&#10;kRLbwU0dX0xrrDqtlJzXFuPTKhUPpK8rj7EPlT0bISyDMrV0Xb2NJncEanRYYPt1yBFdV36fzgvx&#10;QKtwtFnwDSJoPoWy7kK3p99aEtIxKS6dJqpWQ6SRnaZjBsv4TNBbqNRiOup14iDM56lGnanJeyiJ&#10;6r2dZ2HkF8cw/YBjtB6Q63nMhLd643vfc1g96jn0PNQX+x47u3ygCqoOUeD09kw0HEkQbDbVOqNz&#10;/fj8ggREfa6kGfROczDuy1OYqUmRPUo84ZZcagLJzYhfXYe/T1he1uVoWjtjybjC4qVjRRgRk4Hx&#10;u1JwxmEZ8Y/WSYmiFUgUikvwxhkCX+xZ+LPdBsQUYdn+HB/z4w8MNEqQkEWLJfYSdT3D9g3RLnJi&#10;eqN0v13prEfto637u9yaWrVkg4gGHALiUJrPSxJTYDCsPkqScjQphaRmsU1iaBWIgs218qZaR5qm&#10;HefiMQ5qZYXFyF8on1/AnE9siwyV0QO/goIi/BR7CN3Hv4U2o19D69Gv47ONu7H9wGn7u4c3+46e&#10;Q9VOM4gtvL5mimmGNxj4IjoFvHBrP+BXb0Q98Myg5Ydr9ybgyW4nIDnbfSUBahEa9pyLjXHsRTwE&#10;AF/8sscAr+nIdcYY/6vxNGyIOeT+zgL9FH3IkL5cm3moKJueD1+RUqnDXFRpT9Bj5VRlh63Ug6Z2&#10;l1Wo32klK0v3IygSgP/RdCJe+yzKrucesAixFzIRuPU8/NhR5Q9RkKabrlfHLkt5rhV28gQ2NBWp&#10;DzvdmqMZHDNZgbq8YVwJtqQWUWHS0Z+MbviOi9idqckOS1Hpcx7rcw6OERT9d6ZgZFwKwcRF849U&#10;sKg6E5XIJhZ2FNL8JZuhsjgQKatM14oAx/nFPFbjwmgca5lFFuf/0xn8rddcVG0902a8FJguJZOy&#10;KZvLo+1oCj83FU2mf46JR4oxfn+JM18N+MQmeD1TZHfPUapPMWq799Xl0QSEOrXMxvH7ihC6Px/V&#10;Rq5FjeYzqSMuU0/VXsvchAvbuz7b+l+9luApMvsnqUtP34Y8RXmiH4WD77/4u3/2UQjDGjSkNVKN&#10;TLOafHHUMc3yPcrn1STPPa0i8PyMLzBrv5iY6tbpgMBPMj6OpjpF/tjhZIJqH8dwyMj1TATCAD6/&#10;VnqobuVa0ISS9sht4PeybdOpmLaaZH6eA1/7ltTpshiVm89AgyHrMHl7FkIOl5AR8d68hpi1JXDw&#10;1eudEoVT+Vt4VTHLJ+tHE4CF6B+bijdPXnJjN5mC+p3pMv+R3bTm2CUM23YJfWNLLGQmS4H8UmL7&#10;AbCTg31w7EX4sy/4c/DWMjwRilEEPwPAhBK+J9vjAG7B6tv5fdNvzbizL8Wm0+pJwT45FXXdQrdO&#10;f+jsz/GXxhON5DzaeQ0JldKVLUV1DtY1uyqv3/UAKDLUoPdSEiXH/rwJVRGqcYs+t5R6FTvMI37M&#10;R+UOM/kaASXwXbk+mt9xz15I6zN44Qd4oPUcMvflqNtlCWr2WY1Gfad9/N577918x7guYW90rN9j&#10;VaGmj+t0J40UfTUzeIltQtJ42BoU+tbEeoXTod3fj5J+jpr3KRL2chjlcfT0JfOZaHWITDPFBFqI&#10;gUZTihz1mvXViCrGYlHcmi73bbRUsfVcVO4YiX1sXDtYCSLwC47mWIIB7derjC/mgN6RxUbRBtOa&#10;jSxAaJz+5sy54IRCjI/VKFbIRqTikNbLSS2A6RmbjbeOO3cwNKNW7GbJvj5Xgt7b8jGYJvCWCzon&#10;zwbHTimWpeIoRj5HujX7LpEh6p6OdTgnuGMWEk95xapKf76VuPWnzpnuxdEF7HGposYSzGZQ+RoO&#10;XsMRdpoxk/qqS4KCYv3qdmEdU5EqN5mG58LewySak+qguq7F9JW6T1liAEHR+5EEDTMp+TtXz1R8&#10;Drj+Hx3Ew22nc6Sdh4aWYkrmoUBY7eomDcp3nWvp76u0m4WK7WbcnrSdQTNJMhNV2s5CZf5W2aHt&#10;2hSZorqf55+rxu/U5b1CyBzH03S2JLYsp+pOovAN73ltYsUnN6oDma4aaMI04cIBsv6g1ajQjCyX&#10;96veU/rqi01lndehifxwk3A8M+0ThNPMD9XyO9abE03slH2P3yOaiLAlnHw2rWeXDOTnEdEZiLW4&#10;F/XJHAKBx4hKcIJqHb47Bb23ZmIS2fWpAp7n31xOSyCRqh204xJGxqeyrWW1FNiAofYOUZQE+89Y&#10;DoqKaTVTnP1Hy0m1cVdQgpsN7x2XhR+8CRYzw4F3vtuNe54LQdXOIjRrOGjNsYkJDWAazK4FP4km&#10;PhQd4pVdJEvzDEGLvjDwEyO/8n35abUNx0LbnGlDjCNmOmIST6AWB+TaHLzqd56PWj1X4OnBy88s&#10;emtXeR/UlX10Cnttfr1eZHM0e+v00BaUC9jQ2oeDIzzN3EZD1/DyshVVRhf3VxoI3eH+fuRkEp4c&#10;uAKP9V1mtFa+vtIP69ahLjL2ojhDm3HrpZUmCrlZgXufm472QS8hx/Lr6SjGpXwlDcjGkAQt0VHM&#10;WAkbR51ay3bIAjkCB+5SlH4hlUSNxr9RNEGidatuhHajp/7eKzYT757wZtJKbFJDu3O9dqwAnTal&#10;YN2BFJstK2ajFpXwewRJJUHQsUHrLGNTMIaN/2vA7faEimYd2PkBlbZdJpY/mddMmp/tZn+L+5tO&#10;IdCRoVOpFMSrgUQAoVngyk0j8HjQm5i1Ow8RB5VnTqzv9tinAFCdWK8u5o6dgeWRryxIqxAIDi0i&#10;PsVDzcPNJ6YwEd1X7ad2VVCxBrrqKpM+8++WTv86IQO4RmyJnt7zd7qeRGmrPADUeZn6+r0C5etw&#10;gC3fYip6vBpjm7QrwYRl9iZQaFXDr43F03Obj5XPqaw3Y388h3Jd56EyWXY9grzFsokc8Bk1S6zU&#10;W3e3jkDXl2MskFwMX0HpAgyZ32Xd47eLZ0EIaGXBiJFnkAXmYEhsHiL5/qwGcYKgVFT+coWmKIv5&#10;jswiDNmWgVHbyNS0XYMA0gb1YuwlYQvekUwrRuYu70NWqftpBZO5YNh/vPAonR9NPVSCVUVdaON1&#10;zRr3icvBqn1pyFN8oQ9Yj55LQy2aog+2lrm7HA27zmcdavtKxek5l9q1oiWzyiSfm2d00oA8bMlX&#10;14GfQmc0eeplmRe29A9fbwHU7tmA/tM+YrvNwaO0Mmv0XKZcA2kjZnz6hA/qyj5aBqz5rB7NUQPA&#10;7kLO+ZcBUFlE/tl/Bd74Mh4/0LS97uCNBYaeiClmZuVh75FzmLD8a0tzLZ+ACi6z2IKrqdzmY6FS&#10;ycyQr0WmtEaNvzwdjgVv/+y7uGvY7UkFGErTdLhtbp5LACziCCQl16jvZgK1/lSKb+tQZZZwxFI+&#10;wJF7NBGhsBTn3NVMpADwnZOOsmvwUvPJl7GCzG5UXDJOW0Pw7qxTbbjOB7PPB/J4nViaFVSC8WSA&#10;t78K5XZFzEX+TQKgwIcmh0xWmWfD3tyNh9tEogpNCSmF2F81MnUtTzRlaDEN9dhOIRzt1YlDWD5N&#10;mtzuRkulAdA752ZPyYw0URGfhVp9l5CdzbzMyozZewBFwBMbFXh5AKjXa0VWwXWi8953qNyegnui&#10;a5ofTp+pQ2KC5dpMw1NjXsfkfRz0OEBIF8bFs9y7lPj21wGgksdq9Yt8uco0ox3y+q7f7RJJtJ1r&#10;4FeVprksFjFtMcNK7WajQpd5GP3jWdtYSoNhabZ558QN9NJrRRZIl20ii2atUlopJOXlI9nOi0NT&#10;WBmkLXV9cT41ugivn8xBwM9nEZUhHXYbKOl1f65M2lQCoMtCE6wkHuYqUZJe9idaTbqv3AbWz6iT&#10;bnMxuaBYv8o0Q+Ycyv5ytED9xUqAPFpKvSa+ib81UWJUxfdq4GCbqQ01iJTRvgK2H30uNGOpZIDN&#10;/V+0IGhrf+qIEq/KR9hz4tsWJiNdkKXZoNdSpF7eYQ7oNnE9KraagwYEwGqyjPosR9eQF8N8UHf9&#10;Mf/1b/9bw57zd9Xr6VJLSxTA6AGgK8AiY3MKVBwa+QH6TH4X67/dgWNnkq9mgiy4Cs+ncJ955Obm&#10;Y1PCUbz0SYyt66spU8ZmiMQYtE+s4q+UUHEJ7Xyt+5uNjTs8oLUVjHhL+/2yoUcqS8bOLJu1VNYM&#10;jVLeLKCxFt+rGkxm0ViOjsoSEhJfTAAs4GcqTryWB+Xi7dMO5ASAeqdsGa/uPIqvLmpmiycFfHoM&#10;3zK51MJCTD94Cf3jqCBs+HE7XSqrspX2t4mUSyaGzVYTfEZRIcOUzTk+25Ygasc2DRgeyKhdqvSi&#10;2UmTszqVZeSPZxB+3K1YEGNWhy7rPmWJB4ClxfbRZZ1OPUVAeH2Hm3XWJui8t5m8YmlkfAZO0h2C&#10;nt57fjNPn24ltpzJJ95GR2KYEgHpZWap71JvVAea8atGs9nv6xMWM6h9jW1PFZb7dgFQ9SxRAll9&#10;lvk3JoFgs78AkXzmLos34mGawrUUS9mLnZaDTn12Yj1bfeqxMmX/K/htRNAMH5foLI87DYKydOTm&#10;8aeJagOkTFNZQdsz2QdyMGBHMYZtS8fWs1k+dZVFwzcyeYvykER2uIym7k/nXF9yMFWIA7lF7Efp&#10;tiWEohdcJiJN3KnPcODdqfXsvH+C7svPZNeyqAzoWV+j2bcC+XkwzfCvLdkqcUBdn8fid7bhPxuH&#10;o5rM3y5aTusCzD08KS0CQwHdiJkfIT9fpXMmsCJFdF6Zop4csBLfbjtg184guWpGc1mbr4mcydI8&#10;fNKF5+n4dttB1NSkHE1krQ+u3XsF2t4sPdbcF79s+GiPRbm24xJRU4UUQHkAKOYmqqn0NQpa1DK3&#10;R1pT+VgwLWnT7PCaD6Nw+vw1W97xIRw4OgA5l5SO54evtSwy8vcpLZFEGWYe7bqcNvsSPNhiDv45&#10;aDVSc9zkg0aVNNLryN0ZGBLDkYwKJn+fOWttVkoAKGUX+1OjuQ4fQpALteVVUiApkhquwGbQgmNA&#10;ACzEG94Umlgr3+Vy5DmTnol0ZZZkkeVYNTBX8fn+xePJGBR9yWZ1R3OUHGvZMu4sAHoSrPJqNnlf&#10;PqaRjXSb8S0q0rytrhANKo18fp4CVes415Z19XxjOyaf1qQAr8H6kYmi+nAzudff40ai+hL4GgCq&#10;8yUWYPLREjwzjiNvi0gDKQGR7m2TEwQmAZQHXPqbAPrXSDVeQ4lLJfIjqlMI+OT3M1+j75oCfXt2&#10;vpffsdLzU9F+wY+YSLDyo02nLM7yW97uRISeVcAvc19BvzonENS6aO1bou1CG038EA8/H44aAmIt&#10;tSIL1Ey7nlUhSA82DUeX1dsshVZgoljgnbUKxLq0Fng0B3wN5no2S7dmZqraOB8jo7MQHJuEvVm+&#10;+FsptEhgSaGtZD+fk4+kbAd+SpolYrGP1kxIQiZGxGrCrZB9ScAmi0FuIllMvD/7WMBO+dH13gNA&#10;Pp/6nawLfh4Qk2vptQwAdWkeG7efx4OtIvAwTeF6XZZxoNZyOK3bvR4AJfIBPjV4FbJznFtK/a5V&#10;4MsGgCJdzw5ZbZMc3tFz/FuGQ/qtQvDCFvtyhfLQ1puKg1WEggFgrxVo1G/u97jRRMiI6a/3eLyX&#10;gp/FyjQR4QBQm53rfeeQ19Fjwtsm/xywwpan6MY2qcH3CoFR6uqmfuvQJfRNfPnLXuzxbWrsHbLp&#10;l7z9i9n0dcT8TIHJ/qhQNXouQEOCXwNW1N3PhqPfdO00J9TRAxfjYHYJ/OJy4O8DM8u0oskPWxwu&#10;9ufATYBhEyJUYJdotIQNVmJmgxpWM3SKcg+KK0Hv6Hy8dsaNNi7Hn95p+BIg6lVlZmuyIRSE/e7p&#10;dEsfNHp7hpnWGuXlb7xWWe+EeOxPyh56kh37y5Oo2VoMT+uxqTAyIXwApE3ByzWZguYzvrQcfsE0&#10;B81HZKseci3IeZRYTRn38cRb9mahIhQXEOv9JheTCAIjNp1HVd5fZRAYmT9OOqDyCACpCzJljZUS&#10;mJRqXuCodba3I2bW8hq2+oIicNOzuesRZHmtqr0X2zUtOJnfr089qtJqBurQ7B8v9n/YxbIZayn1&#10;fLcUfZ+ilTA2wPJ9mCWxoHknV0JCBuoOXY2KzWgOsz8oVOvyhAjLo20GqvE1JCoZ444WGwv01lN7&#10;DPO6e/4Kcb5ul51Fmc8V+SA91+Se2mw8yzeWDK0nrZJJu5NxKttz7RRRmwt8qTx0UJNLcp1Lh+f3&#10;kgGG0poZFucmvTRRqL4l37NWe2iAD9hZwnuWkBWrjlgOgSQJiJXJZxIPIYMM352OFJnBdqMiXMoo&#10;JGi9gL+3jUT9TvKfLqeusN7IoKU314rYXPOAl9jpfH2P/W7krI/MNNYSOS24eP/7nfY3Hd+RDWpu&#10;QhikfYa0sMI7LlzKJC4tsQFLelOrx3I83nP+pRfe+bmaD/KuPloMXzLp0Z4rTXEt1YwAioWqQRr5&#10;eN8VuFRqrw8tT3lEey5c8wBSBDkyxRQt2QFRe+Lyr7Hknc3mD0xOzcLjCmsgY6zNzqHsDVImBe3W&#10;JAA26MzrdFyC+xpNxspPt/NOqghH1r85XYi+ZH+j2KkthMEcsdlUUgeASswpn4Q6bUh8Fk3cdIJl&#10;BkbwvB8bbywVR3Re0/ty6ko5e0dl4bVTYplCPt7HB4AulEDAK6dqoRngX57Lx/CoVAylGWqBzfy9&#10;lrrJT1eWwv4eMcUyszUXgQcLEX6wGP8a/aaxP9WzAY3aR2yEnyu1jETDES8hnCNy0GGN1Fo25WY1&#10;BQKa1SttknlgV1rsHEVMwkuJJBCxWW3+fjrNy2ZLfkR5lkGgpPuKhQmM6xIEBEaK06tEc7Qcv1OJ&#10;JmPFZtNQXq/8fDuivUcUelKJ7/U77Qv8SIsIPKT9gdv5HOG8lyZGNFmiPYvFEGUCPdJqOga9m2g7&#10;0Ql8bNaa5b/2OW8ofF6Bnt5b8gS+hhj74WcOIFriN5YDQC2FbWl7RvnJZdL1XEzmynLR1CrXJBxN&#10;p39uE0Vj5U+UReKr67Lq/NeIdNzWsJPxCZgU9xqyI+0yUwtJUPq1LAzeU4J+sdmYu/MCTtsgrqFb&#10;kyECQoEez1HX3UBfRGJRzD5EAGS/Usyq9qeRXzskrhD+u4DhewrhF5+JMeZLLqBlkcX64XvWkasv&#10;DjjsT0ZMopOw67IfTtfnwD3zDfxPtuWjYoDdtbWt3BnS36uxQ6JYYr16oXQ6FFUigHvhzU14++vt&#10;yMpmb5RFxmPf0fOGNcIs7S7ZfuyrWPTGZix882dbkCFs0Sbqzl20DI/SsvCb/0kXH+RdOXit/7Px&#10;sKXf1NPSNzIyVyD+iO8fIetY/f4W34hRgiSCmNig4nFKF/5akbKq4KKmyg/YzO9FtCS6e+xA6e6t&#10;IqhECjHQ/epSkSu3XcjRdBoSDvsiwckA1Vxr9+egLxmgKt5MQ1NSsjnLWsEGYONp9A4RuyMITtyd&#10;illHaT7GnsdIKk4g6b2+r8XkgbvT+DkD/WIy8cZxjY1XAFCDl+OcGimzIBfyT0lkYluSMTy2CENp&#10;YmmmWea1HNFXJwS9M+IAUOE1OWbO9n99O8q3mE7Td4HN8hrzY73JKa+UTRXazCRDPGGpnmyyg53D&#10;zFdey4DvBuyjTCDk81jIw2UAzEHYgWJMINuoOnC5JRN1QCSmJ5+OBjK+p/Iq7Xyj8e+hw5yv0X76&#10;V2gf+RXazqDMvD3pwO934Pf12o6vbWZ9hVaUdrze0zK928+i2Unw9c0WC/wEgpqN1p7GyoE4/QjB&#10;Z6+zBNym51c/n+RaNqY6EutVnWnQ0KtXb0qioNyR8ndFnAEGvbnLwo+qd6L+sw5qUJ+rkv1aHCaZ&#10;ShXWQcCPZy1hgq7xe4HPEzfIc4Die23noKB1BYtrEkQAqHYTEOm7I/i+X0w2Fu0+75sZdqCnV3Vj&#10;15cFIsU4SgDUipuhLKcmPMJoDk+gORscX4Jhu4oxJCEZs3ZfxOIDtCQIkmO3ayMl90xOPzRZ5wYb&#10;/y1J+Pi8l1ld99CubVvwH42noE4HWpTUV5vsNCvzeswQNjxEvBkU8T6yfDtFanP0k2eT7Vp28Jw3&#10;33D6QhpxZZ0RLa040euDLeZZwg+55xROZ9EFtpx3KRr2WYHnR64e51Cv1PFG1MEHnhu+6pBMXU1Z&#10;a3RXELQQ+0GOrO9/l2A31PHedztxH6moLZUrVfhbiRih2KH7TBOn53w0tFTkjgHq3nV6ahf/2Wgy&#10;bDlSMq+sIz7Ph45gYw9WcLFmdg0A1cHlgxALI9CRfssnERLLUSs2B5F7L4LWLz44nowxUWcwjB3Z&#10;6DobWjuvBXKk6x+diVcPC+J0ON+CqlaqIpFH4/tLBMvoDIzcSkZABjhor9gRwS9es7MCizsPgM50&#10;EvAUYRJf6w1YgUpsh+oEHsvr5wPAGny9r1k4Ws/5BtMVhqGy8fummOzQEndNV0Z1xpt1SMv/x+8q&#10;REjsRZ1fyq0Jlf7rE/FIc7eTnExe6YjiuswE5KsYWlX/dZh4oABTzgETTgGhBGSJzPLbkRACjL4v&#10;X54+6xpaEjfrPF+j01GhH83d9nPMP6j7CgDdbm8EIQXYd5qLsd+ftbhHz0Qr6zm9ejDTlJ/F+JSw&#10;Qu/l89LkmtrVn+xHgOP2auZv9hVgOk3spye+g4dY77UJvjag93BZd2TCi7k2Dn0P4Rw0ghLlgrn+&#10;/r9VXJuqfaV7KhuBR35o/k0b64u9h5EJaiuHkWSBA6OyEZmYhiSf36xEwcKOPBn8qW8dyWI5leZe&#10;z8d+JPZn0RU7CH5xqZi2/RT2E4S0ZnhorPze6aYflj2GuqaBwxss/aLSsehojutJvvvEHzxJUCKr&#10;b0OA08Bp0SVlm8BOFpnJ+0s8RzIdpczhqyZaeT6TIKnM8pqYlbvOcKvbMraJWxYqBig9UeJUsfW6&#10;PVfh8T4vvOqDvSvHcwGr6jTotzhToFar6wpeSD+Sc3EF7ms+Da9/7rar0yEb/B9NIy0AUY1f9kPc&#10;XMQAq/eah8c6yYnsGKADwln4y3PTafd/4m5myKQU9WzcqGQEsHH9d2fRpJWy5tMMVVp2j9mlshGy&#10;EMaiDqICz959Fhkc6TQJ9rL2DI5NR4Ci2ONoPsgfyI49MLoALx4sMhPXAkPl77NATlfp2y5mWUKE&#10;rltI+XdlYsmeNIzkiGubLrGDjduZYYp4p2eBzYGuWDSaUn3WRuHeVlPI/uahARVIYOPcFEtQodUs&#10;1B24CpPEFGkmK9xFHcSbCXeK6hzldl0q+TjWl9LEazlb8N5inuM9ef7K/fksPCcWJAAcR1NOQNwg&#10;5E1UaTQFNQhACsGp0ln5HOfZMrya7efhoeenoMWsrzGbgDVmj/yXYuNyFbDDCpRvQ6xD83fKeiIf&#10;plhXQCLLsa8Qs2kV/XPsm6jQZKrv/vNQQ7ODHRegBsVi8ppMQtOpn2DC8RLWH5/pBrPf3iAQsrcE&#10;E3jdoH0lFgJjfk8ObFqHrThCPzJ9nReTlktB23KGnCzBqJ/PkgGyf9Cy0WSQ2kIL7zU5UlnLOptF&#10;YsDnRzFebFRtUOrev1UEesorKVAfResmYHc2/HeSZcq/bT47sTOWNz4bQXszMGNfJkZszUfXjXmY&#10;rdRY8s1JrQudSeymGbSvdRFGxaVhoOrKB65acdKH9xm9PQW7LokG0BRNysUg9qFRMrtt4k8TJpks&#10;Rwafz9XXMFpoIbtzkCr24Ou7F9Jz8WS/1cSRhRy8KT3noqpm0svABU804dp38ru6wHXHxeQMfPpz&#10;Iqau/g6P9l1ms7+ySBwA0jLottwAUGn4bR6D19P2Gg34WqfnGjQZuiKq5Nzr/80Hfe5o2H3Jk7W6&#10;LCyq1Vudy/1IeQCrt5uPVqNeItVMJXV2POmrzfvwWL/lqN97CR9qpjkftVO7Cu58U9c/UFmimZn6&#10;NHmVa9AYIO9bo/NM/FejSVj4tlv+pnpUJX51vhiDyQCcD4SjjpYEqWOz0ygswJzBbDx1ejXg0FiO&#10;DLsuItM3eiQT1yL2n8OgKAVQy0wUQKSgD5niiwfdAvES7aOgvVdtP4VixLMVB8emovvGNKxNvISD&#10;+cXYlFqIgPhMywASvCODDIIAqbjDMhS2LDEHshRLoyY/2wweO4h8l1otEkpRh1HiztADhZiakI1a&#10;Q1ZZ3J9mGx9VmjCOZMqYXZkd8EGaYgPe340F7GhBBAtLUMr6EXhpNlPLvAwIzWThvffymgS+4R8c&#10;QNeFGzCdA0UIAWCkwh30W4EQwV3KbBNKcXkITwT8vj+Hv3WZjQfbzECFDrMt3KZih1l8H4nylHId&#10;ZuLvBOler8RgFsHVxR3qmmorMTEnOu+9t0HL99leyT7kw5KMtaSyfGX9Kh5N7TuP122x8Fv8R6sJ&#10;VoYqbQm+beZS+Np2Psq1n4u7285EuYErEBSThfG7ONDxGQRqSn6g+pZrxNZCsz6UsiskNgMdlm7E&#10;hI3JCCNwy1eqkBIHeARDgp6xG7aJ3qv9lHx2Or/bcslP0HYCmoyRGSxWLqnBz+WbR+CZoHcwdV8x&#10;AsgaLeGCBhSK2sOlSuNnn17cjpjFQ/3QezE1tanaybbQZF26a+VjZEwmph/KwjF21y1JvFfURXT/&#10;MQ3zD2bhknxn6hKKE1THICPcl1OMUfGpNHX13GKUWTR9ldotHT+dybKvqw9uv8Rz0SQgqk/eR/5A&#10;V7cOAPV+OOtnaHwODmfoV8KLItsne0D4evy98TTiA1mY7fSo4OiycUGiJKgyZ5X3LyM7D2eT0rGJ&#10;jHDYzA8tLEbb73rRKN5krJu30KuwRO8lchPpHHFGrz1WoNHQFQfe+PDre33Q546+wW+Na9h7DaqR&#10;KrofuB9VkT0+/X1XBT4Kqn04ld9PBZq0/BvMeukn+M/+2Gir1uhpytqEKK4QmbJNZfmOlMdfJvF8&#10;A0P5G6trH4bmU/B5FG0fHh4Xe+VwnuUs06inmLaxAjE2gDqIADBEaY2oHAIS7R07LDYPL+y8hEv8&#10;tbidjphMKkzcJYygYqtzBu5ORq/obLx71NFqUwltzsJG25HDUZWMs/MvF/DmiVxk+tTgi+MpGMnf&#10;qFMrDEcAdu0Ew81E7MZGcHYCfVaZZZ7K3JJyu5ADdZAcY3+9127D3a2nohoVoj4ZRoNOzlWgWa2H&#10;20zHo2Nfw0Sa8BHqUAlKU0SFJICFEtgUQK1r6Z6jBCaJBQZ+gz7ej0c6zsI9T4fiebKlSTRZxxwp&#10;orkn9kUwYrkMoHmdMayrMJYvaFs6hn55DMO/PA5/vgZ8dhQBnx/h+8Pw+4Ly5VEM4/sQmkBhui/b&#10;Q4BrYs+qspQSfaY4M4qdh68Cfjc4EMh94iYjHIuctKsIwSzHkK+OYATZlf/nJzDyM5bnsxNOvjjB&#10;MhzH4G9OEqzEztVR1aGdmas2UgfXyqDJB4DpfN7Hw97EP54NQcPBKzH2lyTLbaid2LSPiJJ+qj1s&#10;IGH9WnsJEFmn4wnGmmir3G+pmf6aldYA5cUqaolgJQ5OQz89hBBeU/Wh1GNqbwNZ6qjA8NcA4NWi&#10;eivrfB784xQBkY5kYw8liM0qwviYbHTclIpXjqYj2yb4it0G/ny7P08TKukYxmez0B+SjIHRSVh6&#10;KAd5Fkgo3S9GDC84kP3KX/5GDV66n9pvpwNAmcMj2a8EkpsJnLq3tyxuwZs/4u/PhtNqlP4KjDxX&#10;WNkisBKpGjL9A8ss76XPeqj1bMOWX+t+E97oVa6KJ/ovTQ+Y/VYTH/S5o2/Iq8sf67uOHUuZW30/&#10;IKVUeqMuoW/YQ1y2wTWK+EDFO4pIq6N3H0f8vtMIXfwlWgS8ZAVXWq17ms0wlqgJkSsms5B5GepZ&#10;ZYi6CgCX2AbVtbvOxOGLjnbrPum89nyOMoNJr7UczAGgY4AeAKqDhLGzmiN2TxGG0AyYvSMJJywE&#10;QA3OS1FeOsHrRF0iCxDIZKNfVB4+PuKex0sUdKqwkOzhEjr/nInXjqbx4aRJxUjlI798IBlDowie&#10;5vcrJOi4JUnXKuGN5HoA1KvzNwkA5IDX+WAlGqUy1RmwHA+2jYRWedRhnbntG5eYuScWNvLrE+Y3&#10;k+mv7DPK0xcg85x1oxlMM9s4IofyXPhpMpwfzqB81/lUpOmo0HE27m4xBc/O+hxTjvIah0sQxvI5&#10;ECQISMQqWY6xiTSDDxfbnhhOSjD+OE1oynh2cKWJnyhzz7ePrjILazma1pKGKExI4UhmNnmiz9eL&#10;c+ZrYqmQ9yXb9r1aB+Mzhe0qxtT9um8Jxp5hxz1ZTJOU5TpRgonHilmOIoRyQBidmImRu1JYDumL&#10;r561MojPMp6MN5zP9lTwW3iAJnNNbZfZZArq9F6KEZvOIVyARX3yJlD8CFxT/EoAAP/0SURBVFbD&#10;FdfHNlNiBZsYYXvN4bN3WLGJbCTcQnYUrK0JGefk5wDFgfyJiesx8RB1lfXnNuG6wgA9nbjTEkDg&#10;HhyXgUTbttIdu3M4yMano8fGc/j6fAa1udAm93QcLmS77+AAx7YSoA1m3wmJScaRTB/98E2ebLiQ&#10;h0Ex1H3rd979SgEgBxaFDylN3frDKe7qPgD8+Jd9rOsZqNpR4Cb2d3MGKFEMqMJiNHeg2eErTO+3&#10;i0xkmc39w18Z6oM+d7QZtuzFer1WoJam8+UHZINqV/caHebipY+d/+8qByQPffbkakAscedoMkfv&#10;PmG7tq/+YCv+NUgZZUrN/rAjO6eo7qfZoRdwN6ltm1ErkGX5r3QU4AQp8ASaohqhAmmq2ZpUgQ+V&#10;SeaTOoneKyxF2SlG7yhhY2YidFcyDvvCAET5ZU9rxis4jiAWJ/OuAH3jMvH+KWfyFiPbsH0F2WbX&#10;ny9iyd5c2+PApZjMQDq/Nm97BgawEwSQjQTscjPAE7QWmPe+VhHLEmMg1wCgWIClaGIHlVNeZutE&#10;dq6er8ejAjumZn4VIKxwEwswpiIoPKTp5I9tBzd/mvCBrAc9v64ZsFugIVal6zrwms7vDSZTq9Zn&#10;CR5pHWmL0S3YuOM8222v5ZIfESEQ21vMMqojEHQSVJeOnWpzd5n6/lRwf5ZPrwG8l5lALLPYleIM&#10;NXusGDWJNpzXqy2X8oGqJwqetQBa33s7z9dxxuTVvgIgDXRXfnf5N/y7wFksXJ9ttpfnlMIphJ03&#10;mO2hLR4tDEh1wr9rNj1wDweEQyWI2FuIf01Yj4eahqNhx0UELeniC6xTmmi9l2PMT+etXuXnVQYZ&#10;N/Hg2kmTIcYqWbeTOUgFx2egSr8lNMFnQuzP/LPmz16MqhygHuk0C4EbLyJUORH5G7FRTxc8N8id&#10;Fg1AvWgt/XxeIVzUfUv2C2xLy6UVlUxwTMbuTOm8+m0xjlPpp+y4RNKgdi7EgC3pWH/UF4hs04D6&#10;HkHsZAYGRWUhkHqhIHu5Ccwkl5tCAxifTfkBh8VkYWFiMrLtZw6E4w5fQI1OC1GhzVyr6xvNAv/x&#10;QhLRewl6hL0U5IO+u+76dse3/+3JHjMO1OupyQ+xMTkUX3DhFl3m4+wFt7JDKWmU4GDrjmNIvCbA&#10;WVVl4qPX9urzv+lQDOHTg1eZXe8VRkpiAb2y2bstNQD8z8aRCJz5tu9XOvIQl0bgo2k1Qp2RpqFM&#10;PVW8Y1NSbgGgGJmUSx2f3+N3AhIuWa4zrfDQuscijkYq0fvHCHzRBJvYQlL6VKxP9pa85eHHpBz0&#10;/Tkb4Rwtz/vWAeu8doQ7QlMigKbECM0Q7ijifQVa2nhdqe5vDwAlBhY+5ffYiQBQZpYYitLUTyVL&#10;+VfoO6jWbLp1qmoEK/n9LE07TQDt4zvsk0OYQqBUh1RZVAdaPicQGqWBgIDlR+Yihjb0wwMoR6bz&#10;cJuZqE4lqK6Z2+5uJUONtvNwb4sItF66EdNp2oXSPBy1m2yMTHqMhO+D9pQgiK9K+x7G1zCCfyjZ&#10;XjABQpmbg8mS9H6cEpMScEcrVT3fj9nDMvF5NCkiufKez3/5M8GFr2P5OYhlDrbrsZPxVRLMa1gG&#10;b35n3D5dV/fiQLazmH8nsOwmw2L5RvPcqESyy/0lBDu2z14yObseWey+fGOuU/md52j2368Z3I4L&#10;XBxqTzeDW4NA+EizaQS05RgblYZJZLTB8W6wkukrc9iBPdtarJ/lUthRh+WbUK6ZsnG7fiPdli9c&#10;cZGPcKBqu/gnTOL3vH1MBKQCUA9Yr9WP3yMaQAWAAzgQvHTgErW2kN2QAEj11lTf9xey0fvnDMvm&#10;fUnASIC8QAtnxs5zBMBcDEogi2ZfO5kr9CpwVhG7kHjca0czMYTmreJp1fdsMLfnUJ8UAFLneH9/&#10;9pHxu9Nw1gBQ/xQjLb8YjQavxcMtZxuTu3YN8J8p9cn0W4xc8rYP/u66a/3G/eWe7DUvqQ5NUsv+&#10;7JtOrqkgU9J5gZ53aLnbXxtFWM6uyHU/YPLKb80XKJ9gNplaWSxRx7Q13+P+lsodd6UgSidkCqNY&#10;HZl13ebjr6TJa97fbL8xTOUI9PFZjirbsjCSQKdwF63tdZmMpUya+HAAqIbRez+aPWPJ1PxIxbeq&#10;6GzkXF5H0YRqjIPZ2vM3E34EwP4crb6gSaAmvpBF5rQ9FUO3XEB8hprcGcXK/qKYwG9PZ6NPlBrZ&#10;gd1ojXy7UlkmOezLVsiyRADoKf9l84znFIahrC1hZCmhm5PJ0kj7W8+GmIXCPrTUrC7bRKse6o98&#10;0XYoC9KeGVRcpTKXAmr20sxfithGKMGg/zdH8VC7GajRfJZ1cmXj0CqGRzsTAGVSs93lV/kHzeK2&#10;y37B7INFmHWwgFKImQf4KtlfgNmUWcpGszcPc3huJt/PsO8U2ndm6u96lega+wsxd38RZu/TuWLM&#10;2FeEGfw8k+K9zjqgDdzd68z9xYjk9SIP8e+8pq6hzd11/Rl8r79N47UVhqJrz+b39fdI/m36Af6d&#10;9Tad5ua0g7qOkxn6zkFYbKCyYT8T8bGFDSmUR7GLFsTcawmqskPWpA7WZn080GIaKg1fi7HRaTZL&#10;rkgDzzUh01WdXmawPzt+MK8bGptp65IrtZ9t8YhaHaPYSJ2r1nIGag1cST2hWclBQQOlTajwGhr0&#10;vC0o76RIv4bTspmQcBHHzF2liQhpcgYUoPLqvmL0/CkNb55wsXUZ7KNzdp7FQLLmXjG5eOdgHn8h&#10;jXfxt3yLtOISLCCrE7tTBIUsnisAqMkiXySEBgj2zaEJadhtFFCd2AVg9wv/EPc/H8m+L5z5dwHg&#10;YtTttQzPDln6gQ/+7rprykubnv1n3yXZCoDWtnJKRyUAfLjlXMx/bQMKaUbK/6cA6N4T37bIa9nk&#10;yuyi2RjNBiuHl0zcUXM/sZ2btEQlZg+ph++Y9+rPtvytdGE0+6s9hr18g5W6zMF/NY7AN77Fzqo8&#10;Qc+aYy4vn0xOmykUAAr8DACd2WUZlLdrRUghRu7RXhwZGL4lH1+TIWlSI49NWUQlKCELzOaZlQdS&#10;bCvAPvH52HAul38txkv7MtBpcxrePmff5g951kbOIhrBRViemI7+BE1lv1CCAZlV2uVtHFlXWYp4&#10;M/EA0NgAAUydQo5xrSGdyjL3WhNNVhFhftMGMtFYX9apjKVMRfvVW+x7Wi0idqIgWJe01AGhrZSh&#10;Qk/cT/b35TGUIwBWbTKdg5tCjagEVMCGnZyppnXYSqRamebwg+zEz4S8iRYR76HJ5HfQeOJbeH7y&#10;23hu0ttoxNdnp7yNZ3zy9JR30GjqB3h64rt4bsp7aMTXxnx9dpJ7fY6fm01+H40n8PMk9/l5ftar&#10;PjeetN53Xq/reY/1eGrqu3g6/F1e/13eaz3lXTTi6zOTeK/w9XiaZXqWr8+yPI35vacnvckyvMNX&#10;lo/nn7HzvBb1tNlkfY/XmfYRnqPU8VvHgSCSppjbr/ZK/B6lp0tzVZcA+DBZ4MN9F8PvlyQEE5hD&#10;FHzPTj5STHIX20rsTwCoGe69+ZZKv9X4D/FAq2nmWmjYlSyddSwWWK/9PJRvFYl+Xxwys1rs0WWb&#10;8QEgr1OWfvw+YZ+IV87MbGxMUT8SASA5IfyJDFzKK8GUuAvoH5WC/VlKmlqCuQTLPuxPg/isu1JE&#10;FDT4CwIJYCUlOFJQjPHbk6ClqEoi4t3HZsX5DFoQIAAU+Irl9onPsHRx7nBAGL7qJ9z99GT29eXU&#10;Z83UXsGCP0+o8wTA+j0X/RQXF/d/GgB2Gv9O3wZ9WSAqQn0zfzVNvRj3N5+L1z+Pc8/A49ut+90a&#10;Xh/Nl0iJLKV9x/mWMFVMQrPBAkfR3JDFXyJ0yZdoM/oVS5hwdWEEtoprcwvLy3WcgcpUmIQDblMl&#10;HVpUE0nGMTQmxyp6rPxC5hO6YnJ6ZsRYmqU2K7UrHX57MjEwqhBraELlEMUEgtQAM4PVsDHnBX6p&#10;6EmQ+ORUMbacL0D3bckI35mMc2ovHXo1KzgbO2kOB3Gk1zaaYxT+QgAM3KlUXCWWbLWsNPI3E5XZ&#10;M4PFMATk/ruzaTrmYyrZTOOQ9ZZxWMxEgb5aaqZBqVr7uTZ54ffLBYwn47G6YL2M5nPI3JMTWiKT&#10;0QCanVZ7gIz46JBNmpRvPxNVe8pRr7ajMtAcUfCuNzlVrct8VObAV7HZXFRqTlO76RyU5/tH+FqO&#10;+vBwszl4sLk2C6fwtVxTdvBmbPMmLFez+fzM77aYR9PPSTm9t2vMJqDz/hS9mjSdifLNfef1Snmo&#10;xSw8TKb6CKVci9kE+5mXf1e+qe9Vv+V5+w5/Y9/xfbc8z+nvFXm/Sk11zenUxamoRFZXvbWWrzkz&#10;VSITtYElM5ALhgMBQbFqsxmoS4YS+PN5TOAAE+pLJeZP9ui/WyasNpKSi8E3S8361YZKQ9/ag3vb&#10;TkcNEgglbbC1ymyzhp0XsQ4j8PzsrzCN7aCUZi6Q2dMF6dOdB0FNEvaOKcTrZPIa9POhfW94iBDy&#10;2JCSgy5bcrAg/gKic0owJyEDXcn+piVmIqNYK6OUVJVfNuZYhK3pRRgZk2zmtdieJoGcJSR/rFsV&#10;NVb1Qhm7o5B9KwvvHpNlpcN1qJc+S8B9jSahWif5/P99JnBtAmCDPktPr371qwoGgM3HvDWkfl8t&#10;gVtsM1kKKBQAVmi7yDI8v/vdTlxMzrS9PLTPb5kXLUMUy6NlcBK3VOXqh5YS1uS9LLyj63Lc1yYc&#10;T/ZbjtNJaipR72JcYhuEkhkNjXOjjRzjamBnRmrEkQLJIUtgFKOSuUIwCSAIDqEZOD4uDcdpnuty&#10;ul6hzy+ZUlCCwP3JGBqbYSstgmPSCZjJ2JTiW8fIwUttb2MY33x0kqNabLZtR6iYNM0+a8ZS4TjK&#10;0Hu7SmyOcIrKL5+fgFCrDsQIlPFZM63Bv1xC5W7zUVVMm4OS/H5e0oPyrSLwxOjXLHQlmKajFNB8&#10;VFI+KqQmiSbR5Jum4F7+fejuLATwu1NJxnu/sR33d5yJBylVCILyKQr81GHFMnUPAaPMOM06K55N&#10;bSRfoQWUGlDoPdkS32vpV/WeSjWkgcwNZlrfre0MnBUxn7/VoKfNqpfaHtM1e2otKK+t5Bce+6Jo&#10;gbxeL0cglNITF9G/iIMATXfqZ21KPbErgo0SbOq9LBebUDMXjibWFKTPcug7fLbHlL6KYKTrWaIF&#10;HwDKvdCA16/Tmcya5qoWzvtvOGfLD0OpbxOj2SZ7ChFG9qaM0xOVM0/txzo3AKCMJ0ucSJ2oNmA5&#10;qrSZZRNVur7WK4tpVmlFy2fgCozXgEeTXW4OTw/+GADk9baXYDCZ6qToSzidIy3W6E99pv7LGaQF&#10;Ai/Qohm++SKmUpfHE7D6ReXio1PSfwJgidbbSvldX/zgbCEGbEuhjlFXpe+0tLyMMZokcynmOCCY&#10;TitNf5ZlS3f9R50P+HnnMVRoHo6K7dgu0qnSbfwnSs0ey9Gg78q0VS99Vd0A8LEhr4TU7rfWWEBD&#10;jojaBtMxhBW2dO2eZtPRdvTL6EXz4qpZ3N8pDgDnmxLW77IMf2s2AS1HvIhky4ClqivC0cxi+BMg&#10;FLsn4HGJGh17Mme/jxUqeFO+QdFv+QFDOaLpO8NiLuKHNDejJSCznbOoCGrblcfTaVpnkNXlYyjN&#10;geWHMzlO8ijWLDaZYkkum74EZ3PzMSXhPAbGCXAJLFLcnZlsaGcKG+2/TZHSm/nDsnkAGBxPodJq&#10;vbJCMAa8uxMPtNVKG9WTdstTsgF2qi40UVtMQd812ywrtNiHYxMKfOZInMhykrUM/eAAWs7+BuNZ&#10;tlB2XDHBEN5Hf+vxZgIqaBaYnV2b1dToRTDydVQBggEtAcSyAPFVIKLd0SQGMHovkFEbijUJPAhM&#10;+m1dO8ff9hTIOEB0mYUETHoWslh+zwM4JbcsrQ/6jvxytq5Y99J3zCJxQKz3xlTtb+7askaUbNMx&#10;WPcqsBS71fXr9CSoyn/Ka8jfp0FYrFfPaX5uXZffL0eGWKHbAgz94ZTtE6w4TJmrSmoQFpWKFnO+&#10;QsjG85ikFSZqR7aXOrzYYSjrViFGrWd9gypkexpUzLfolVvWUbvZGP7TGcsqo/W8uob0wHzXdxgA&#10;VW4FJ8tfOXxLGj6wKAce3mSggyXsvJSDodFZ6L8jE8O3pyEwKgeJGSILxfyqtreU9ucjt5BgycG5&#10;P0FS0QXaI0TEozQAhsXJ5ywXQR4CSQyGxuZg6a7zBrTesePoOVRrE4EKbRRqJzO4VNv/aaLBbwXq&#10;9l2VNXXG6oYGgE8OWvZi7T5rTGksOYFvNK9rIz5HXX7WJkYuBXVZF/2tIqapUZxK2Xkp/rPJJPjN&#10;fM9RdV/sUXRSLoYRpJTxVqER8nnJb+ZGYAISX6WIDgQVMlHARiihUqbxvbYCzMJKBToL1NiY8mVq&#10;V3xd+6ezWt+bbokkh8akIcbYn77rzIZiWxECvH+WDHTbRfjxfto2UAkjtQRIaYM8EPw1s8ACQYlA&#10;UM9i2zXyuTSDGn6kBM9HfEyzbRqVhOaZ6l+AwU5aTUkPyKpCt6RYCIYzwXgtvo5lpxLADfr0EB6h&#10;qXvP0+PxdOh6TE7Ms6Ve4xQYvLcQM2iGKaN0xU40VVsRZAUKPV16ooZs7zoGuhS2v4ukLy0OzByw&#10;8bPAxGbwWU6W0UCF+qHOLwYkcNG1XPn5nt8rLe78lWvoO/KfqSy2vEzn9B2KMUPfNS21kS8syO7B&#10;+7m/87v6G9/bkijzM+n3LllBld4EJZZbjFqWjs5rYunhVtNRkYx78FdHjfmNYZ1pnwsFjU+mDj0+&#10;6jX8/alQVOu7DKM2nMdkgqL0zsUKUli3Slfm/8kRdu6Zxt71LAJb5WwU6FdqOg2d12zFFAGgBauL&#10;PcpvrXjJO80AdX23HesQDu7hZGNJiucyC0gg6MhFPrvBrEMEtoRUDI9PxUzqoZJFK/1bEb9bYOBV&#10;hMMZ+QiJuoRhIhy0gCyrklw+HFjV78Q4bbc46aM9WwFGxuVgasJFXzYaB4JnLqXiqQGLcV/LuWwn&#10;tY1rgz9XpL/LUJ/WT8chk11WmNajln1StxdNYDNtqOTqFPyiy9SyjD9yZkzZF/ytog41z5S4blea&#10;R52W4L83Ckfkus+tsgRCOr69kIsRpN4B1qi3UhSNyAqaVQjHJX7OxJA4YAKVID071wBQc1ukd7xy&#10;AY5n0dwk8HWPzUfEvgJkCRwFkiX8rqXCApLy5N/LtlRBgQS7kYlao6pcbzQt5bMj4BrzvE0A9AJg&#10;bcUHX20DbSqRNqOZvF8ZPjJRe8BKVG49wzqzG5AcOMiZ/q+J72HSYYV+FFgcnr8UkNeMPAP0/+oQ&#10;HuoyF1Wbz0SDNgvwUOMpeHTSuwTBfEykWSx2rDCWSHbgYZ8fxQNd5+ER3kcmYoMuAoUlvJ8zQ00E&#10;JreQq9pU5/iqZWECQP1doOjYlgt0v5Xo/rZVgkxunyjw24RgJsCr5gO/y2Us/eq994nuLTA14OTv&#10;LMkqv1Nf5eJ5JeusSOYXoHW7CijfIwsi08BvKtv1yYDXUK7xVNTssBCPsF5r9FyBYZvO2MSHAY0N&#10;fmy//QUEyzzU9XsRD3fQ/iG+VSEcuOROqtxsGhoHv4dIDkbKVKNwJ63ascGQvyutI3dCBFJaLz+C&#10;7R2wOQ0fHXNrmQrI7goEgEYwgJ8ysuEfdR7DtqTi9cPZ9p0SmsC24b8+8NOnJADDtyXZgCs/s7v+&#10;lYFc4lxS6gOuH/jFkxkmpCExX/3I9aXiogK0GfMS/tJ0NnVF/f8a/fnTZDGqtg7H9Be/PmkA2HT4&#10;C5/X7qkFxDS3NHJKcWyk/OMAUAyiJgFQnaZe1+Wo2WUp/qPRZCx9Z4NVltdAH5wiPd+Wysr3sT52&#10;4tINXVo8ZXKjq2LzsuFHsArYlo34JBm3Aj+2Kv8XHyT+IWRPFnpsTsKXZ23C33doGHSf3z9yCf1i&#10;UjGC1x3ra/wJMYXOD+hjnJ5f8nbEY30WUMv3KrMYrFZcaIXCiG9OokKnOZZqSZ1ZnddMPwKh1p32&#10;fnMnppDFueuRPXBEnsrPQ748gof70pQjoDXsssQSy5YnW/x7q3A0CnsPE8hqxh1iXdC0CyJ4zmAH&#10;HvT1ETzSdQ5/M91MVktrxft4EyO3KwrN0QoIid7b76k76vzed8zsvA3RpE8Vil61qbv8hd519PfL&#10;9+F779o3E82iyxcnM1+/q6/fEvz0vA+3jDBf6Mgvj2MaGdxYm+jIwqRDJZgam4HHRr1CtqKZePms&#10;+BuC8IPNI23rgXE/kgmScfv5lg/a7D0Hlg6LfoJiAlVmgaD9jp1dKcTq9F2OsO2ZCOH1FcStCQUD&#10;kj+AAY7jfYI0OPM+/rGpCIjPwbk8HxCpD6h/EQhTydAm7clEj01p+Oa8dgyW1ruoD71VCNicA8rC&#10;nmHlNebru88VP+b1okkiP5KL6HRexyGpHYMiP8bfm81i/dxpQnX7ItdIpZbTMP3Vn2EA2GTYC5vr&#10;9F5po65ou8wHjZJyMuvcFROo7Av+NhEVVRgMO7kSJdIEvrvJNKz/1sv26oKWXzycRvNT2/XdGgC1&#10;5nQswUhJCmQO630gzw/bloGXj7rd8/WP20GfEEiZeDATY2LO4oKNVAQ+kUNjf0XYmy2mdh6DNQto&#10;cXZusiIsTpSfJiXv4Ran/zoFFgB6jnRTIJpSyvwyhZ2wy4rNeJCdzjPhxHzEXmq0m4MqNFv9Np4z&#10;oFRQbQgBOfKo1vYeQIXONGnbRDqfHH+jrCQNaEpqS8m/tpiM5tO/sAwpoQe13Iz3SywwP+KgLw+j&#10;XMfZKPfMRJutfKDFVNv7ojzb4laipKflmk7l+6mo+PzVovMK15Ho/bV/v6H4rqUU95W9zxRlgCl9&#10;nwpNbq+M5fk9/VbX8H5frTHL/fREVOu3FKNYn9rNTf4rsbkJHEwmU8f+GfAKHm462QYF1b/CZRQn&#10;KEaq7Uar05z22+hAMEgAyN9OPgX0W78HFZtPR9WuCwywxd5lsmvFTUWax0O+PobxvJ+taGH7/Rr/&#10;8e2KBlQlOLUchrSCtJ9v36gCvH5UkxLsVdLxIsXmucVwb50qQL9fLiDOSIL6BgHQ57s7ms7+s4N9&#10;kKTCW+1k/bCUXL4vdVmTkLKKpOPDotOxMcmBn/LP6Ahd/iP+KkYtS7NMXPjjRW1Ypd1c+M//HHcd&#10;OXPmocZD5++ppY2Q2OE0aipjg75oMYE690cAoJSql66vkX0ZqrUXw5mBLTu9FSaaugeWHcrAsCil&#10;4JEJfHVDlxZVuMvKQiYVrxRV7pzitgYnZNlG5W5yRdjnGlnH2hM5eOPQRRvpzDTWab5XDozlh1Jt&#10;5Atkg9oaVV/DivkZ+6MZ42bcvLioW4spie+9nscDQC3TmnisBM3DPkC5VtMsz5/VvYEZzb4WkXh8&#10;xMsIPlCAkP1K+Z6DKQeK0Pe9RFRqO8uyIate5XOq1msp2dMSyxwjM0zAqf0qms/5GtNpPoceLCag&#10;k4Eo5EY+QbLO5kt/QtslP6Ppyg1osfxntF62Ea1uKT9fJ62X6rfu1c7xWtd+51ai37b1SRt+bumT&#10;Fss38Nob0G4JX+36ZZXpWuHv9HuWQ9eweyzmsy7fhHG/XLJd8wJ359rEhBIkhNNkfCp0PcFPwdJK&#10;0iEGJ3OZjI79wlg5WWR5gnql/ksw9IeTmLBXCXg5ILFuA345j2qd56NixzlW9/p+NTJGMVENMB1f&#10;ibGwmSDexyYrBCKl9ONOifzKQfEuVEWsdjgH7IDYS0hIY68SFlHHzR3EY2dOMebFn8YZBS7zb4Vm&#10;/TgL6IOTWegfm24EwA32Tm9FSC6TEorO6++KQ7XoiPhcDIhOw5e23YQcS66/LVwfi/9qNJEAeG1I&#10;3J8nAsCqHRagz5T1uCvqYErKE70ji6qL7bGRtTTIywhtgcpkIn8MA5RPRjOLC3nPpajcfgEqtZqF&#10;g8e92KFiZLAFZu3PwgjRb1Wyr6LLEoGKHwEwkBLGyhfQaF2wFHtQYg6GROchyqb4NbOlEc5SJGBn&#10;WiGOpmnkU9Azz4gZ8tOm5AIMJvMcpvyBBDitsHCOX4IqFUo+O83AurRAtw+AHjB7iuMAkOU9UEhg&#10;K8Qzg1+0jcHd3ri+8BOCoXxITad8YslC5fMLomKH7c5HlcAXUeHJ8aipLMlsOy3rqqod99huMsEa&#10;Sro4BvLQ85PRlCAYcaQEQQRBPz6DHNdhZJSTyF40Ax3BzqlZUHVSvd5MtA+vMtbovdiPZIquo7/r&#10;WmRHEvnTdG1PNFkjKevcZF2LnxXkrWvoWiqbJiesjJTpPO+V82bilUOvXrl0fSVbVZLV0P3F7Khk&#10;b7vcio5w1uc/w97DQ03CUde3UsSbzNEkj/yGMr3l09PM7v/45xg8MfNT2yslhAAYtE9bFxThMb9X&#10;UKH1DAgAxQBlZmsQ017Nz0R+wvqgTlFP1e5/FAu0paHUXbv+LqWRy8SAmHws4vs003Dpuv4tQQr1&#10;fvvZTGSLcfB9fomiH3KRya9M3VuAYTHpvJYmbARuvD719sYA6FZjKTh/QGwm1tsmSepdDmxf/mIH&#10;7n1+km1jWRYm/BkiAKzeaRE6BL2Gu6KPZrNhFcHukhW68ANNUcsM1iblAkInZV3s94hizeTj0mqE&#10;cm1noy4r5cRpJR5wRxLrbLz28yWd17pWr6JvJKP4HSUC0O75MhHD4jVbm0cAzMZQAuDqvSk2ta9m&#10;t8U5fKtYP024FLPB9a/+do7mweSdmegTqxCcAttYSLNcQWxYNb6Az3Ld+QBQI15Z5SlLBHjOT3kF&#10;AGWShrEDBsSmWjxe9fbakJ7A5zFAdrryzaeh64otCCYQ6Pua+Z2wlx34h3No0Ge57dMhs8KyEvtM&#10;Z7WdOq1mPGWG1ewwDw8QBBvP/cqY3+R92gIx15J8BrMs/nvzEEJmEsRBQ7PKt5Ig1q2+r70vAskm&#10;TRLZsSlKohrMMmo3OdtRjtdXfKbkZudsRruUyDc6KpFty2vqdbS2Q90tuVKOG4kSooawjONZRgHO&#10;uN0FNmsesMcxvrG8dhj/Fn6Qesbzj018H/fR/K/XaaFttCTWZpYKRX48AeJjnRejWpcFlkXnsYBX&#10;EfpLssVjWnQCr6dg5+enfmp7odTT/jZsDy/wvHqLGag7ch0mJ3Kw2yNGpbaXv7psXfmtogFWSyH9&#10;dsrXyDrYQQbHuvSPK8KgLZn49KLCwqj81P18EgEzT4WH6gtkf/lmexVif1oBhsQSROMyCGhy+SgA&#10;mvegvlhfpHh6rPteDYC5Fgv40qF8MkrdyjHBTzcdtEzaVTs4E/ja2OA/R5aQECxEh3Gv4q6vEy6S&#10;KcyyDlKXgGe733dbbgzCUlfz/B8FgFouZM5sFuj+VjPw3NB1SEn37WTFRjlfoBEsF35xYltXKvpG&#10;EkSQUhDmMO0HQZAYH01gInUfofxuMbkI3J6MQwVsZQEfxXZ9E+bxEPjlq5F4/pNTOegTnYmhO4sw&#10;cWcywTSLHZGjn0Z53kczuMo8YgvCxQpJ+8sqT1lSmgF6nxXArPiw4d+dRM02cwyoPAZoAcdkI0p+&#10;MPSjA8YAnQnuQjAi2eHGbjyPun2Xm1NfYKmVDW5G1ZlgVXq7GVAx/Bo06+5rOgWNZnyGoP25ttGR&#10;UukrW8w0MRmyI22+rmzRtxIt7dIqE70Xo5J4v51Ekamuddkjd9Pc1rIxisJLPCnrnEt15gYX71wI&#10;2aquJ3+bsuQoNs8+34bo+0oGoddQPpuSngr8Z7DsSgEWwfqcuI/gN/5d3Evw0xaKpp/STfYBmbua&#10;QKnax4W0NGjvNj56dPJ6MsY8RBA8A1hGxVpqNjiCddh9XRSqNJ1GFqlwMg307no12821XeOCt6Zi&#10;/MESWzNrrp1S+nEnRPo1IS4Hfkpyu4d1qmxF8YWYHJ+OfnHUt+2ZOJcrkNP6KHkFC/mW/cK6RpaB&#10;lbDww0MpGLhNZEKDk3RVkyp85bNa+I9P9Nzu3uoLchURCLdnox8BcOneXORYZicHgJu3n0HlVtNQ&#10;kXWjev53AKBcfDXJ4NuPfQV3rfniMGp3mWkdpE63uew0auiVFJnB6ohihWIUf0BBLf7M+a3+3mIq&#10;Wvi/gtw8Vb2OEpzKK0QAAcKfYHNbAKiKZ2MHcsSzJUtkgIq1shRaZHF9Y9PxiVIE6RDwmSPYrXd0&#10;zVOEi+lFmEDq3jsqDYsPZ+D7FN47Qan0yRjY0GN5Dy19k89HDW9ZkzWKl1GeskTK6b0X+GkyRCER&#10;6tS9XouHUjJpcyEX7OvqXCnJqnRbgODNZBuH3K79NpFB4FRYy1R2utHbLqHesLWOCZJFaud9r57V&#10;ARU6YltYUuEqdpmLv7UKx9Mh76L3a3Ho8Uos+r0Yi/7rYtHr5Vj0een2pC9Fv+vN3+h3vXWOnyU9&#10;1kVj7M9JGE+mY0zZ1363EtWJZjE1KAgcJuwpwvCvT6D7izG8bpxduzelrPLcSFSu3vx9v7UUK28c&#10;ur/C670UhwFro1GXptB/tSNgkRWIccsyqcn6EgBqIkmDUWUCV2W2yQPPh6NR8HpMItsNO6K1564t&#10;FP8m/VBb9Pt4Pyq1nkkwdZN8Yn/q6PINVmo3C4GfHcEEgvMo35ri0vpxp0R65TYvysLwmGwsPV6I&#10;zSms321J6L8lCetOZLo4v2KCoFigvVcfkKNcGWI4SCRcwAj2J7faysUrqn1sHX58JklAFpSDUs+t&#10;e1ob2v1pRXCQHhiXiwW0KrIsFtD1u537k1Gn40yUZ13b7L5PR/9sqcW2aDX6Jdw1fd02sobZ5qeo&#10;12OeAWCtbqvYaGQf/KyNy/8IABQzEcNpIDTm+/+iSdFu3NsoKLwCgMczczAiPh/+PsotubahS0sA&#10;K338zgxMiUrCiNgcghYBkb/RTlkyNYZEF2De7jSkWhyUAp3V5lrxofXBDgTfOpyN3tsyMCIqGTtS&#10;c5HOL02hOexPUFQiBuXCC40j4PC9xQEqMn7H7ccBes/ghRAoy4g6j9hK+xc24KGW01CLAOhWNriO&#10;Y8urhq7BZHaYsEQlYCXjEEj43AJaXypGNGFrGk2sF/EgzS9lNbEgXBvYnO9KCRDcInS2MT9XbT0L&#10;D7WegfvbRuL+NpF4sHUkHmmhtbN8fwMp/bcHWk/HfW2m8bfT+H4aHtFOXATwcq2m4783DkWvN3Zg&#10;KlmWUsy7GcJbi2PEbpWM/LnK5NJiwff4j0ZhVrZHWkxjmafx/tMvl+OmwjIq+atEv32Y7OOBNtNx&#10;r8rM9xX4nYptZxo7fqwLdZ66Xo31JgBU/cvslS+1JpnhPWSI/xr/PqbQFA8j0LnVIg4AzC1CQNCy&#10;uKFbLqJSFyXyVMCvrx15ncrdF6Aiy9BndbQxUQur4vNeqyN3QrRhugZI+XlHRKXis3PZhLZivLb/&#10;Evpu0TLRXBzIpLVFbCqkjudQ/80UJilQ39uSAv4uk79PJWNUP5KbhzpOHRxJchDM5w6lHmpDdYGd&#10;N2gJANWOQWT+gwiAkbuykGIbMrkZyBPns/Bol1l4sB0Hh38bALJvsH2eGrwMd/nN/poFITXvtYiN&#10;5LJkaCMkMYhaWhJHALRo/TsMgI7dOMeynMp/bToZPSd94CYi7CjBAQLQsLgCMsDbA0DN9i47mYOY&#10;1EJMiE/DkLgMC6DWiCXTODCmGGOjL2J7vui/Mr4oVxob3AKjgX1pSqWfgR5s/VdPSDmoEDTDF+7P&#10;x4ho7YSljDQc3RKKDPxGyrSWf8nY4K8DQDeSOgBUPjxNADSP+MyAxFZNqH7s9QVUYMd/IvgtTKVJ&#10;OZ6muABQ13HrLgUY8j+5fWuDYtLQYNiLeIRMUMsWtRxLft3HOulaHMg4wGnFh2IF6/J9PZ1nm6vT&#10;ax1s3U6LCMDuvURsUp/1ahtM6xzFzhE0qnTnPbot5N8J2p0Xoi6lNs2be1tFoOe7uyyhgLKoeM97&#10;O+IBoPZ5VhqrTss34yHWQR2yhrq8j9aYG8v1lenmwu9SFOBvPlK9V1kpKrPOP9r5BTzeUZNFch04&#10;xifWphAYAZhM2Yefn4qnQ9/DZDFabXrOQUtMXOxffku1vz6H7CuixZGNGv2WWnosp+cOAKuyLeQb&#10;bDf7O4SyXmwSgbp5rY7cCQmOZ7/ZXYyhNNOl8wkXBUCFOJZLa4i63GlbHl4+miz1tlUf2WYJEQKJ&#10;VQLCV48oeSr7zK5U6pjALR9+ZHsjN5+1yIlPsksQlpBGQNSOdHx2DQLWB2T+8p4EwCEEwMnsh+fy&#10;RS2cjXUxIwtPdJuF+1r/OwGQ+tuVADhkJe7qNeMrKsYcdjbl6KfyasQS2F0FeDz/B8wC1+SIaAvW&#10;eyzH3xpPwbBp7wv3eAiQihGdXIIhZHL+5hMqGwA9BdJrf1L9l46IahdiT6ZmOFMxiIA2JoEgFU+F&#10;43X6UxnWnxMAqpkz1Pp2O/3qlYMZ6LqJJmVsGi5aozkwXnS0AANjxAC1+bT8IRksi3xUvC8b3GXC&#10;uL5sN5KxZkrIrCB7FAAeKEQ4zanGZMAPkJkoPZXFXyrxAEGmPFnDY9M+tJTzShBq2ZV99SHAkLmj&#10;0ddvbwHC2LEmcoRuMGwd7m8x1cBJbFszwZ4v15Oy2kTimW2aARUDkptCr3KTKIu0/t6QoGHX9H2/&#10;9PXELito0ubdnTbDa47zMurhxiKzkO3KZ5Lfr9PyTdCev9p43AUXq240KOu9K6et8vCV2RM9g/5e&#10;+plvKio79VzP44my49zDwfmZ8QI/trWAi2VUvausAjGvzPKPiaFPoHn8JJl4eZrBXq5L7UlbmwNP&#10;ueaReD78M5caSwzwV9fNrUW6GEYA9NtVjEG6R/R57PeSfFDrPzmViV5bMjGYZuzuLPUF9QG+agko&#10;P50pKEJkfDqGxxZbZm3NIg8j2+3HvvPSyQtmLh/K5UAcc5wAm0mSUUwddEkitALFEiUQMEfE5yI8&#10;IQMnLru1CIBZGfhnbzLAVsKUq/XuzxHpjQbrOXhm8Grc1WLcm8YA69guTb5C/VkASIZZl9et2X0Z&#10;/tJoIkZEfuirJgFPEbZeLMQg7UJ1EwC8IrnoF5OHRfvJ7Hx7oO7LKMT4+AsYwlFKs8Ij9hSjT1wO&#10;luxPQ56FwWj44xf5ciS7ECPjL6HbtlR8ZQCp84bGWHA4H4Njsnh/zdzl2ioQKbwrDwFR5kaZZSpb&#10;PACUb0UAOPZAEULJJh8fthaPtJvBumGHYWexjuMDwGfnfInJ7DQGgGZy8Vo+/5HXCZWnTn7QKYeA&#10;4Nh01PJbZw77+mRlAgRvRvNmci2I6JzaSkAikNEqCAGLAFEi4NB39Oq16+VZ6z8SAH3MyhMPxATW&#10;AmYB9GMUS07qe46bivx+vI6ur9RjYt9iig8+PxlPh61HeCIHF5rjng5eD4Dq/DkITizE5APFeH7c&#10;WyhH81om9WUA5GvFljPx9IQPLTxIewZr4JY+eNe4EyIA1PaZciEMYT2OjkvFAe3n4DtOs3tN252G&#10;bpszseZImrFATdXKRFZn2JxaBP+odEtCohn64TvZbwh+bx25gHzXJfBTTgECYs5inPabIVBqUYBy&#10;Y6qPaGBXPY3k78fHpuCAZaNxx6XsLDQatBAPtBQDvNJ+f6aYrlBHG/RajLuajn6dJ+ezMAJAX2yO&#10;NdofD4BaVC/zTMk4/4uKNm7hV75qUkMU45fz+RhE4HHrgG8BgFSkAVr4TSBJE3szxysQm5GPwNgz&#10;GMARajhH8EEcoSaRuh/PyXP4poXfvNcnJ7PRaUsaIhJTcZHgaGVwl8ALRwpYjkw2sMt5Jp+HXl2Z&#10;5N/6dQosBdXssQVWCwD3E6j3ZOMJjkjl285gW6gD+jqO2BTNvxZLfrKYtnE0DQ0ADSBKXZMdMkTh&#10;OhTNfFsuOzLZ+iPW4YFmU1Bdbci6rqMR8BrwuJFIUQRyZf3NE31HAKJX79yfAoA+BnhZVBaKB8we&#10;OBuQ+cp1K7HfEPwsFKzjfAO/pya8jwgOOhMIfnI5aM8LldHYDl9LA6Am3oKU0OIw0GLCByzz9CsD&#10;mQeArWbhyZD1tpzR7cnsrncnRbqpsC1lahnOMg+PSsXuVN8qACq1bJ/vk3LQZ3MOy5yGg8In9gVN&#10;1ipg+WWa+IOjlQA2B3583kFRmXgxMQWZ7gI8ivDtpXwEbEmm/hLstosBkhTsYh9RfUi3+erHMoRG&#10;JWGfBRi6IyU3F81HLqd1cvNd4f5IMTcH9aduz6W466kha3hSAOeJvqQOWLqTCPz+AAD0Oei1eP5v&#10;z0/ChGXf+6pJtKwIG8/k0ITNtkX/NwNAb3f/wfocn4QTWTRo5UtU+h826Kfns3mdTAwjcPhzhArY&#10;nIQNl6QQQsB8pBYXInJHsiWI/IbmgamIJkn4d60aWXQwDwNjsziiKv+fJj3k+3Gg52Y43SzY7YrK&#10;KsDyADCIDDBsRyYeG7DSOeTlq/OCoNnptQGSAPAKmFwBQF1HzE8bmIv9iZmoU8mHpomR0OgUY4L3&#10;EwRrdl7A+nbhHVeBRxkiMPBMX48lCXx0zjN7PfPyfwUAtPuyHGa6U6/EVjXzbczXV66biZ7J1hjr&#10;eryP9gx5MuxdTCH4KVBc7g65GbwyXgeA0kECoDL6TD5SguaTPsBDWp3jA0BXZgHgTPxLvkSCpDFA&#10;3/XupEg3LW39jgyM3JVr/uv4Sz4T2IL98pHEvjGRz9Btaya+td3j2BcKi5GsvrAni/2FwEmzd0Bs&#10;BiK3J1kWaTEGFyubh4+PF2D4Vlpn8q3vLEIIAXDcTi0Q4P1lmZB9+hEIg7ddvAoA0/Lz0X7Mi7iv&#10;+bwy2+FPEQ5y1h4clO5yS1JoE5ONXWtW/NHidZzq7DB/bzwJEWs2+apJjVSMDaezCTzZtp73dgBw&#10;2A6CVOxZxHqjnSVUKEA2227ZwUwMYoPJFA7YmoRVR5UWUvcpwN6sQku4oKzT5/heDS3oFATm5xdi&#10;xp5MDCHVt53WpFwEIJmwjvmJ9t/+LHBp8UzgsIPFCIlJJSVfgkoEQJceyonqpwKZRMulG2yixMVc&#10;OQCUD8mSxAoEBXw85ymggFH7I8snGBpFJijzmiBi2X4ECrcABg8A9V5gImDRZ1sOxvel/Wv/FgD0&#10;pVPSfd29fcHGEoEfTXUBoGZzVb7bEYv76zAfDzSdgicmrMfEvW4jJWVV0XYFKpOlLmMZVd/SudI6&#10;aZMBNJUnEgCbTXwfSrN1HQOkCfwkAVAMMIjm8h/BAN3McgnrLxP+tHz82P4bbN8bHdT5EvWPfKw/&#10;mYU2mzLw8gl9Zl/hoH8wg7odcw5DeZ1h1O/A2GTsSNffFSpTiFz+XjkCV+zPQ19aG8N2yy1UiDAL&#10;lKZO+sqgevFjOwYRAPeKkPiOtIJ8tAlcg7ubaILois78ueIYoPToLoGfM38Fgg4A/6zZGbd9IEdp&#10;KrUB4OqNvmpyAPjT2WwMiLs1A3TCxlL6q21n8cl5TerrEBN0s0/nc2jGxJLSczQcEZ+BMNL71GI3&#10;Mv2UAvTZlIzZB3LcXJV+bGZwEVLyNFKmY3g8R3vew5Xh9wCgvue+K7DSzGHofjLA6FQ8SkpeuY0P&#10;ALuqLfTqTODWyzdaqIwHgKUDaN11vMkQN4NqkyTsXEpdrs42nmZQ/f4rcT87d6X2s65Ih9mo3P5q&#10;0bkqfK3edjYq8r2SJVRuNxvV2vA8Xyvyd7XJJl3EAMXXjpfb9U8AQIVpKXrAzHrpUKe5LOMMyiwr&#10;axWWvVrbOXydc93z2TPyexI9p14r8vWRTrPx9yYTbTe+CA0eNHtH8tVLXOvVscpYFgDKBNbOdUqo&#10;0IQA+JBMYN9AdpkBEgDFAA0A9/4xDFD1N2oHzetdJATbM+G3ORmfnLuyxFTDu5Q8MTUXfaKzMCMx&#10;E3nWT/Lw0zmyui3nMIjMt290Hj49LuZYyP/yzW+uI4OkYMKubPTivfx2aztWMj09u/qDTe7JZZWD&#10;kaqvqItIvAYAWwWsJABevT/Qv0sIgH8e4F0rGnWlwFr4/7fGEzH1OgAkBY+jOceKvjUAur8recHS&#10;IwXOv0eAKyxWXLsaLhebL3JU42jYjwwpICoFR1KyeBZYcjwXnQiAnxM4Df3kDFEReJzI03KxbItH&#10;tPuzUzq/HxvaB4C2L6oP1G4lYgle4LQHgGEHimmqpqIh2UrldlQMYzcyg/nKTl+xZSRar7gaAK0+&#10;fNfUdQR4WmJnpjXfy2RTZ5VPUAvvtYl5yOenUGfYGlTuvxTVBi1HtYHLUZWiV6Vz90TnqvO1Zv/l&#10;qML3lfhd77P+VoWfLQFqJ5/P+N8BgKob1pN018JctNxMzzVwmT2bylur/yrUHLDiqmfzRH83GbjC&#10;97oc5fsRUCe+jdC4LEzfT+acoIzjrn4Fdsayfc/imcD6rPNW7v/FANA2tNcqFQLgSye0Gbo7FPiv&#10;7pFTyLKy7MO2JmN3jkCqBCuPFdjWlwPicjA9MQdZ1g/4C00a6kc8dqRS57ekIZB9Qrrvt4eEgDpp&#10;e4WwX5h1chkAk8gAS5nABQVoM2oV7mnKQdSnL3++aNAk4aPcJQUS8/uzQdAc01Rg+aRqUASA09Zc&#10;C4C56P9rAHBHEYbHFiCEDXBRPguCn1JeyZwt4ggm+r7icAb6xXCU25qGz06mYROZoX/8RfSLTsZ2&#10;M535O011EQRF9mNTcnjNbPgnKOOH/GxkfJrtEhuUD48NLyUrqzxliYuZcuzNtljk72UCiwE+ZgAY&#10;yYGBHYYMRwHoYoAVW/kAkObYFQCUkjnAUwfUtRygXumQ6qRax6wJIj92zKn73IL/CTRXtAfEJAL7&#10;xIQsTOR7Tyax80/guUm+92F8H7o9C1PIxMPjlVo/G5P35KL19C+tXAI+DWR/NgA6YKHe8l4PtZ2O&#10;rot+wjwC0BQ+2yS+TkrIQbji0NiRSz/f5efU90rJZD0fZVJiEcYT/GRGhpD1h1FUnx4Qqnwe6JUG&#10;QLWD+QDNBP53A6D6QiG0zFDB1gHbsjD3YBZ7gDu0NtcIgvrD/kL02ZiEFUcycLiAekjTuX9cPvxo&#10;usYrc4xg08f8PAR99yxN6y3pCKFFJd/f8EQ3k21WEe8tnfYAMPgaAEwn6AoA/70M0E2+Su7Sfg7X&#10;fuFPA0N28rrdl9IEXmwmcPiKH3zVpJoWAOb9CgBkI2wvMqAaHJ2CTReybJTTsKXkjm76vggH89go&#10;0RcxKDYLEQSySbtSMTAmFSG7MnA2X5vB8Fu0BrSfsf779kwqBsTI5ATC2JkU+T5a6fDJqrQXgsBM&#10;UnaZrpfSAGimqg8AZaI+3mMRTbIZZDOsE3YYDwDlA1QaJ6VTl3JdBkAqtzqfl1xVs5S6h84ZQyFg&#10;a6mczimbr23puJ9lpgQfLLLXoH1XS/Be93fv8+iDVOoDBbakLVSbkp8owZRzQPNIAmCLfx8A1uum&#10;PY15P7I/rUbptmozFnCACD1QiHE+Cd1XzOfhwFXq+S4LO76J770y8YxXkgIl0+CAoQFFsWxhmqSi&#10;CPw8sNOrAR7L6p1z8r8OAJqOaaUKddQvmiYrWZrS3VsvEJWz9bnF+PBsPgaRAY5OyMDMHcnwiy8k&#10;GUjDa8fJGDVhUkL7iWhp3Yf/ZLMvTTuQh+FkifKHhnDw8Oegamnyrc3kC7wCgGKAe0pNgqTLB2gM&#10;8N/pA5TIB7gYdzUa8QYBz5302ODtz/h63/s1v/HEOSENAHn/fzw/CaGLrg6D2fCrAJCVTREwDIhL&#10;xdKDqUjXpdToCnRSI1orFuP9c5noyJErIJaKTho/KFobfSsWnmZAIZDFL1piBP77zolkMsZcjEoo&#10;wQSOjGJDowiWAewctkGMGplSVnnKEsURBlH0LB4AqvNNJtN6qh/NTbKZ6mwD7ZBmfkABYItplydB&#10;vDjAUaZk3jUdCKpDekzF7sPP8gPqe9p0yUxvdlIl49R7TQjZhA7fe6Ky6W8G1AJNZU3haxjZ3zgp&#10;u8CQnbfTlC9RtQlBiW3puTK8tv0zAFD71diyTQKgNpDqsuoXzDoEjNqdgxE0y5T5+kqYkAaoG4kG&#10;FNaFhG1qgGR1psxCtA5s8sOxQW9zdNWnAFDvXV17cnsA6IXB/HEA6GJVtS+IBumRcUBAfCZOZThf&#10;nFZ+wLfkdFNGAQKiL5mLZ+j2YgxgG2tD9bP2dzEBlzjYJUgtQWJmKoaSXQ8X27PBlXVI8NNEiJaH&#10;ihzcDABT83LRKnAl7m8x9zLu3FycXjmLsfR5YY5nuep96b/dShz2SO5qPvp1U9ha2qyYBarXfS7q&#10;Wh5AJdUkONla4EVo2Hk56nZZguq9tFxuKVnKbNTsPQc1u69BlW5voEG3+WjQdY4pZu2uqyzJqRXe&#10;9hieb9fRBkiabFGmabffiACQBeH9/vF8KEbO/9ZXTa6yt5zPRe84zSaxUalotwJAZakQ0xlEU3hE&#10;vDZ9ZsULSwtkzGokc5dO4bk5uy5hSHQ6gY1Kvi0D6307Z2lgLLR1IbnI5PvpBEa/qAxn3vga1jM/&#10;rSPovub4LbtM14r3Gwea7Hy8rlaCBHOEbjB0LZT1RSmt1DjyAWo3s0rNp1sC0IlKhZXoOprrsA7g&#10;yrrPreXGv/NMvdLAro5qkyq7CjCJTKttxFeo2DTCwkf+HQzQYvVYT9UIgo+wfnqs2GQZbUbtYsff&#10;4YJxBdw3e85byY3ASWDnDTZiiuZq0DkB5958S3TQNuxjPMiBy2VVcnUkqdJyBp4Oew+T+Fxj9hXZ&#10;dTwwvZMiXXWsjH2BOjs4Lhm7kpyOO+eOTffhRJ5WPiVhBPvZSNZZz5hMfHteEX8EQGVG98UIoiSX&#10;bwvw4tEcDIjWwgKSAQ4I3qBgVokNsmTU0s9dhRjG8+NjzuPwZRO4AMm52Wg6YgUBkFhBPFHdVO+p&#10;LVqJEz0VGyjTVO6fRajRazaq9KGOdVvJfrAUVYk9tYlPNth2Xo2qrV5A5TbziFPLLI1cvS7EHH5X&#10;23jIepKuKLuVsiNJLuuoft91Ph7rvwx3tRrzmrGMWt1XGiKXBkDdVMCl2T7tTqZVG3W0jwcBrkZP&#10;fqcXga3DYlRup7RNy/kbPkAPt564Hq+pjNJOeEMpQjfnLNe5eroHCycfYK3uBMDGIRgQ+ZmPpeko&#10;QczFXPQlA7zdZAiWJorf8UsopNmagrcPpdropdgn1+hqTSEisC05HyP4nSFqQALcxhRFDPKryobr&#10;S4l/ji/BZBKBMUqxL6agRr6+HGOtw1597kZyPQCyzAeKEExgqz98HQEwkvWhkU2MgR2cyiEAbLHo&#10;B0s4qnXDYmIeYynrHr9XygRAnpNoD5IJh4HWU7+wda3/fgBcch0AKiXTnQDAG0lZAGjn2PGVZVuT&#10;IG1DP8IjLbUS5MoEkZbZVWgWgaYRn9m6bW1g75nSZd3n94hlLDcALLTNlwbHpuDbE1dmgh2yATlF&#10;xViSeIn9JQ+Do4swZ08GXFigJj2KkK+FAtYpi3A4V8s+2WfIFoN4bZnA6g+a/VVCWN1XOiIAHLWr&#10;iIyS7ZeQhJPakc6OIlsJ8uyARXig1RzqjZYdinwJCIkvBlpL0YBkq2HnlQS1ZahPkNTez9pfuhax&#10;pyYJVcWei3Hvc7PQbdzLGDTjFTzcegExSTGu0kMNOAr14jklc1E+A+1yyT7l9p5eyvPEqy4L8Hi/&#10;lbirX+Snpkw1CWCalFBOwDq8mABQZpgA0JTOCrsADfm3Gt2VLWaJBdY+zoZt1HceyrWaj0rsCNV6&#10;KZmnsmDMs0IL/CwLCR9OiqvZOwU+12THVgdX7JV2iLr7+fHoPfVD3wIOVXgxdqYUYlD87QOgM+HU&#10;+IWk/dkIIbU/mKNrKeJPwKbVH/qsrGfAmgPp6L6NlD0mFYdybLcE/onsz7eKZG92IfxiMxBI83Sc&#10;7m+d6feBjp7hOgDcS1Z1qATPhK5H+VbTCSBsSNa/McCeL1gq9WcjPrHA5rGJWoniGKDWpJZ1j98r&#10;N2SAPB+8pwgTCTT/fwB09SS/qweA1p5Kk7WvAM+MeMW3FrgUALLM2iOlzbzvzUw2H65YU6l6vlMi&#10;S8WFpCh6Ice2lVi795LZNsbuBIDqCvznjZPZ6L451yyd7Rk8T/UvKVSeJHE+xVCYcwjvHEnD0K1J&#10;8NtF8531q+f1t1hUbRjv6loZcuR+0faxg9l3I7Yn43y+7udA9GJWJp4gRjxEAKwhDGAbCvQksixt&#10;YkuASDyq02Ul6ndahfrd5qCBiBQJUzViyl+aR9LanIk9x5PxZexO3Nt4Kip10SZirq61X7QIWvXe&#10;81C193ySCJco2DZjN3ZJptj5BTw1aB3uGjr3cyrWXCryCrehDlHWoa127F98GQCVEbcGkVRUU8xQ&#10;hazQbCY6jVmL2EPn8S921H+0mI5KvRahKqlsNVJafd/5hoTKQuDF7NBL+HfSWYpGRANHdqB7mkxC&#10;5/HvylrlIQAqwt6MYgyLv3kyhNJi+yBoCRAbZ1x8AfpFZWLtoVxo65cCLeQpzjdsc1yvACfSCzAo&#10;Ohvhu5ORVeRGREsOKR8Jj5/PZpqZrJASRfqP9im+1wHKKsOt5DoAlJDVaflUsxlfsjMrqSk7jNix&#10;BgyOdjKbnhj3JibuZ8cWA9RvVB/XXPtOSVkA6O4nf2C+dd42EV+i0v/mAOjppAM/TTTlIPhgMcbF&#10;ZVpoUOX2MteuAGBNsg6l4+r1cpxNaJkuaKKq1LXvlDh/JkHKXDbZCIjOxdTt6WbVOPBjRzMALMJ3&#10;qUD/jalYe1QAWYySghJav9pDWMxNUkwyUIyQqCQMV3/c5TaHVzSENwEyIZb1zboetdttFBawk+SF&#10;oBi5IwXJ1qkdAJ5MyUD97rPxUMvZxAcN8i4nqFxiCkupTuCq3NuJ9nK2xCDEo3pdV1CvVuK+FpNt&#10;F8Mft1MJeRw5m4qaHWfifprCNXvIjeeIVg3iSzW2gURLbVX/2uVS+FW/C9ukyyI8M3gN7gp/eStt&#10;59m8uACJikUGqNT4eq9Ns11CVKHyMp6TjS2zmDejMt7/zCSELfvGCvLlL7vwcJPpeLAlQa+LkFbf&#10;lbPamcP1SWMlUuC6YpsymUt1nHubKh/gm3A79zkAPJRdAn853pWRwqds1zZ0aVEONEsyIMZIU224&#10;UgLFZCE6U41IzqfpfP3Pxi8ucbnQXj2Vh5cPXWDzsIF4b4107u4leGtfsq1F1hpgpQPSPbzR3jqB&#10;T/FvVa7SYkrP19IAqHRW2pynw9KfLV14bZvdVMdxAKgtFRWDF0w2GkJzWdl2zcGvMvnKcCelbBPY&#10;sfCg3RztqXutp37+vy0D9ET14dWV2kF5D8NYhsAN520jqmq+pYcqswFgp/ko124mhn56yCZBNICV&#10;1qM7KdYP+PzavyaQdTI2Lg/+sdngW3ewL2gDdCl9bFYx5sRdwOmcHOp/kQM+6wTsE8UF9rKW1tKQ&#10;bdoaU3tiFxnTG8Vrqw40ASIZS10eu5PWEuveADAhD3N2JiPjMgAW48C5TPb/OajQmhjSTVvxsn66&#10;zaMQd4gPNbvOR41ucwlmJGVd5/IcP3dfg8rd1uKBNgvxQJOJePPb7byWLlmMPIJ1j7D3cXdjfp/9&#10;RddSnYvl1RGLNBHDFAAKgxTAP58m8Bw081uLu1Z9eYg0k2YXfySTV3a2kNgh6RUArM+L6KI1ehDY&#10;WLhKHRcanf8mnj3Xd6z7MA73Pj0eldsovRYBld9VZmljerxuPT6QCljfHpYs09dxdO8HyB4bj1yH&#10;tJwro8WpXLcfgUBQFS0pq7Evi4/ya8MizbCOJRscGpOJyENZSLcRj9dVa+rVIt9LcIoj3bEMt1mS&#10;/qQcgXqfyq/PJn0fHOfSXknRDbh4/d8LgHrV781MEQDSxFZ6pN5vbUe5ltPZUVTnzgdoWUrYcSp3&#10;mY+gjUmYSKYoRfPY2LXXvxNSJgBKOLDIB6hJEDHA6yZBKIoiUGByuWYR6PbuLkwhAF4LQjZAUco6&#10;50Tnbg2Amhm8DgAtKP3PA8DSba8Zc5V34Po9ZCmRlo/R/FpkG3U0kLWfg4o9FmAM21HJFZRcdKxM&#10;1Gvq4ncL6y+Ug7+e3W9PJvwpY+PzMSA6D98r1bMOWjkK8xKIpOSX4EiKUmFpZxxFQCjwWX/TF0uw&#10;KZmsLyoFI22lB4FO9UokVZosgaxtCkYxi4R9T+axdlLUIobFiSnIuZzkGIg/TMbWYQ6qtBcQsX5Y&#10;H7VoMSrsq1q3FcSVJXiA7Xn385Pxj+em42/PzsG9T83Afz4+Bf/zn0FY9O4mdyHNaBaLrgBL12/G&#10;3c9qp7nZqN91BjQhW59138BHvDSnYVYtrdnqtFCrE9Nqdp6LNuNew12fJ1zAY12mGQhV7ylw4w9s&#10;skM2s5TbdUb58nSR2jRh1THvazkPTw18AefTLNiEh/OhjV/yFf76ZCip/myOdovxULuleLjDEpRv&#10;twCV2s5DlY5EXz6sNpmuSbPaRnJe7+FWM/AYWc65FM0YqeaLcJEYpY2kbVOka5StTGEjaNo/YI/y&#10;9WVDiUoDCBYDoy7i87O+oY/gZ35AFlbeDXk59E4NbhHyYok89pMgjorPwEheQ4Bg9ybgOPbmXsss&#10;wy3EewYBoAJVzURR4PGhEoz88QwqUzmqs448H6DARb7W8m1mYMSHB1ww9C45z9V5bqNOfoOUBYDe&#10;LHzpSZAbmcC3AsBbiQNB1c3/2gDoiepFg+GoPfm2z0jHRRvwSIsImwEWeVDWc5W1SuuZqD54Jcaz&#10;TEF7CCTxDgDLuubvEelFaJzqIM8AMJAiRtg/Jh8vH87lQE8dL5GHTyEuHPCVELiINo/OsWu4v6tf&#10;FOE0T0zamYrBSgaiAZd1qhAbydidZIQCQtb3uARtD+D8jQJAbUzWPzYHqw6k8noyua1b4auYo5be&#10;zQCQZKhmj3m0KDk40Lqs0HoOhs/+HG//tA+rP9yEZW9twLy1GzBr3beYtOwTrPpoky1msP8JgAW8&#10;ri4bs/cEqjabjUeIMTXYb2rKWu26jNcn8yP4iXxpTkLzGDaxS1O5BklGm7Fv4K5tx7LQsAPRk41U&#10;sxftbPPL+UwZvlfSUrFBm1XR5AaVUObrX5+dguCln7mnUilsgXUhknKK0XPCG3io0WhUbq2U4zNo&#10;1k1FRSpEjfazUU9mC69XlWCr2Rl1HHX2iu1YEWQ5R856SXcKkcYHnborEyNo+knJbtnZtxc5ANyd&#10;wYbK8s1M5WAYASZoWxoOZbrdSTV4aIArMBNAwc85HAhdwKfXUN8lF6MvG911RCqV3dt1Jg98rrv/&#10;bYj3DB4ASmHk0xu/r4iAk43afZZSOeQ7kjvCAaBm6cW2O7NjyXdkGaDFGniNW9bJb5AbMkCev51J&#10;EAGgTOBu6//3AUDVlSaztOHSM0HvWid3iW2V9VwuJOcWeDz0bUw5VGwrNKQDZV3v94pANTiBdSBA&#10;MoBSFEOezd5GbE/FJYty0FYQ4gHU+6J84p/0n/3B+jKF/UGU5pWjmRgQpczqDlBHsT9qHxBtDKYc&#10;gNpuU+EvQQRAN0jKB0g2zO/2i8nGq0dEkNjrHK/AWz/uoRkbjhqdOTgQW2oSnGqQVMmy1IbyHfyX&#10;IUXd8oYHCRJBWTTJIQ5Za0E+Og5bhf+rYRDua72Q1tIqEqw1xLQVpo+6Tx3lHmUb1O26gq+rUK3j&#10;C2g7mgC4+UBqytM9phXXJE2vJvQkQDkbWo5Dzfw6c1hsrYZ8gyz4A02m4q+P++HzbfutSC7QWJXq&#10;4n3OZmRi25792LbvMLbtPYxfdu7D1j2HEHfwFJZ/sgNV2nEEIE3Vtd0M8XJU6sBO02o6dh86b9cQ&#10;K1MWl9l7MzE8xu0LfOvO7s165Rq4BMvBzMbQaDRsWwEW7L2IJN/VRf1lBig0RkpgI56ZxzzNv710&#10;LMNiEMdypAskEI6KFxhqyZsYoV5/e8cSeHoAaMuVeM3gxAJbE/x0wGs2e6hJpssASHBR+MRT497G&#10;eHaecYlyPDsAVFKEsu7xe+SGDJD3EgMUAJY5CaLBjPrjdXb5AF0Gmyvm7eXrUco6d0V4XgBIwO94&#10;EwCszlG+XIvIPxUAr9VDfVZWn9ADJQjj/ev0W4FqbEMXAygfIMvK8mqz9XbLN1pex7G7Xf16A0vp&#10;690JcbGQyg+ZhXHRJBAJGfBjf/CLS0WcJSilvhso5ZvfT6av+rAzgIRAJYi/oH10suCvIHgySKez&#10;ionlQBivNfIqu6wzF3PoguflA1SEQi76R2fj/dMyU12/0rHmiwTc/dwUAuBS9n0RK7JAzSmQmdXs&#10;sgL3PR2G8JWfslf6fqJ/VCYjKzLNda0ig5xcSoEIDDKQePIkwlZ/i3/2X4J/8Br3Pz8NFTto8nYl&#10;9WQxTW2Zw4vwKO+reMFqHeaTqK3HXfFHzz7cZMCcxDosgAKf5XS/CgBpn2v2qlL7Rbi76Tz8pdEs&#10;VOw0A1NXfIiUXJmNPLR2rISjCP8Thb7RoYmFAeNX0zyIJACuvswADQA7LcIDLcKxMXav79vanxRY&#10;cjQLw9iASkR5K0UR41NYgd/uYnvvv1sNU2wZa0fy973i0vDNCe07LHrPJmfFyvTVU6hsTiEKbb3i&#10;rJ0XOWKyQeMyaNZQkWRKxCuy3rE2J44JShHKKs+N5DoAFNuhWSu203Xmd6yHabY80PyAAhc2YI1W&#10;s1Cj3zKM2p5BoCzx+Y/+mM5jAMjyaQmYsUyVVfXPvwXdRhyg9gopz791fYcAyM4+TqES/K2l6Sot&#10;ZZzT/cRgjHGzfhUwfDMGWBoApxEAlRHI+aQIgCqzgawA4crz/V7x6lxA4EDAgZni/wZ9d8Ky5dTq&#10;OI+EQoO7GCA7YjeX17Hf27ttUNBOcjbA8Ld3vA15PX+a2IEcvMOiMjFnX74t9fRPSMeAmGR8aAHR&#10;7LlG+AQo/KjwCJv8UI/Oxun8bITThB0cW4JRu9N5XSU7UJCzcv7R0tpOECfL1FI4sUw/pcXid0Jl&#10;bSlqg/XePzoHn57z0TnrWyQ0b/6Efzw3CdU7LmN7vmgAWLtnJF+1MmQVKrZ6AZWaTMSmxNPuB8bz&#10;CKI024qKlI4rgzjNArOPKl63WOZcKdC5QPL1+qc/o2PAKjz0fDgebD0XVakjmtB1Ljfp6mJUJQkb&#10;MfMj3KWj+YBVPzfo9hrqdF5to1Ud2s0uS/QyPNJ6Fe55ZibNjInoOm4ZXns/CgdPucwSqiovbEQO&#10;VEGJ/eeZkqpUm2wQSgOz3ojHvf8ajdodZ7PjaBZPFHi5KbN2aZLT89XPfE5OXkPXf/14BtkbRxV2&#10;xqAdrOhEzWoVIIQjULCloheDEiNj4+xMo2lxCVqmpq0rLUEAO0Iovyd/xXD+ZixN4XiLTHceQLG+&#10;QpbT/H9OI7AvpwDBsUkYTgUIJWie4PN9fa4Q/tGp8CPlH+nbfF2Nr7XBZSrhDUTKro6vCHrHVF3s&#10;opaqTWAH7rl+D5RHrp42JyKbUhygEnzW4YhVod0sDPziGKYqNTs7t2am71QsoK4nwLEldiyT1gpr&#10;r+JxR4oRdqTEmGfIUY761MsIkvQWs79EuVYEJbadZmOlWG62n52eQHVPq6no8+FezElxe/GO57Vu&#10;SwgOoQRN/WYK7/XCBQ4Kq7figbbTLwOgovu1X69t89l5ER5qHYmeq7ZgEX834VAJywkEU4KOlSCU&#10;oDTxEDA5sQgBe7R8UXrkAMsAiO8FYr9mENMA4Q1ietWMqDaIn8qyt301xnavq0dLSbkTbRZf1lMH&#10;AmLb2fD7/pSVSSb+nQTla0V+uYE0eWfFncMxAsenJ1JIJDLRNyYPa45nO133YZNjVewTJYqUKEIm&#10;e8NLRzMwiP1uJPVdbiVlmBap0GAtvdWm66PZt0I4IPvt4WcCoFaGhCn5BnU5kNbSYPaXH5I8AFRv&#10;pj4t+Q5/azyN/X2xBTtrZrZqb4JUb1qDZIB1Oi/BPc9ORrfQdcjM12/UJwXOzkdpPkuWt6SYBIZl&#10;9pbplbAfX4FBQF08aucxjJzxJgek6ajYbSXbYR20Qk2WVQUC4MTF3zoAbDbyxS9r9nzJwEhBhBrR&#10;LZiw/Rw0G/Y6Zr/6MzbsOIEsc4y6Q7F0tn2ymZI6owJoJtWBoAqpFxdUXIIdh8+hQtv5eLjFLAM8&#10;l4CV9+i+0gFul7n46zPTMf9133pg/l6//OR0BoYoWFkNwNF9JE1iZWYOjaOi20yXFl/L7BEYiCVq&#10;m758hMUpH1o+AtiZpRDyW8gP0j8uB5N3peC8Kldl5QiibQFl9todWcHfc4QcHJuKflEZWH1EPskS&#10;nM4rxvi4CxiqLLu7OQLuILNUdhSaFjYTVkr5biYCQHWcywkMKIpflIJpq0W/qEuoLt9r69lsD3Yc&#10;ASDboz47vMzKVks2mqmnZ7s9t8DtiJzbuhYHkt25VGqyy40XMWbTeYzddAHjfr6AkI0XMGbjOQRs&#10;uYhQSsuJH7JDy1R3ACg2VofgZDFdLKvy67WK/BJ939mBLq8noPsrO25Ler2SgB6vxqMrf9Pjje0Y&#10;+MYOPDfhfVToNMfYpTFOipixQqy0t0O5tjPQfsbXiNiYhCCWdfQvkvMYt9GVfzRfQ3SeZqeXQMIA&#10;jOKZ+78mFMUbxEys3mh5cLANJ7A9NuU9Y6R12cGVrEHtp31UqraaiccHrsEkfm/cQaXCzzGrRtcT&#10;4732Hr9XAjXpwQH87aOp1N9iHEsvQADBqXtcPmZqZtasNv6v7mvIIfNXRKUEX18owvBtyRhGc1Zr&#10;exVbq3x/slb8yf6COPAHakaY9wlin9TkSMAuZxIb+yMZ8ScT9ItLRozNPeoGDgj7TH4ff2viUmE1&#10;1CDGNqzWcwnrSKxe+rMQldsvtlndFz+Jtt/Yz40Oqc/qvcosH6ZjgPYf/6T3RYZR7ku7jiSh34Q3&#10;UKHNdILfcrYFAbbrEgvTKtc6Aovf2OwAsJH/ss8q911qwYcKYK7eQ/4n0kaO4gMnvYbTWaWW0Agj&#10;WGtaL+tmkPhZcvmNgCSf3+ED86OOTL7tO3Et7ibyV6e5W707bXAWSCBYQ7GFMrVpZv9Xo2mYsupT&#10;9yPfjzdezMZA+QBZqdqIWdtRBu4sZCNo5kmN7QBQo2ngDtJ1mrzBBKZgmkH+bBj/PQpjyeJvlR+N&#10;o9XuLPTjyLT6UDbyeYtClldAbrO/FgCdi3fP5KFbTCb6xKThhwtuUkaqsXp/su0yZ5lCWB7b0IjA&#10;qg5wrQLeTEoDoHUm+Sol+4oxcV8Rngh4DRXJIsykJLjYGm0qSsVWM1A38FWyHGU50aybAP/2wbcs&#10;uWx2shyjWJehB0vg/+N5lOPgVKnDXNQg66pOkKvafYFJZY7YCixt2GEhGlBUNsvEzI4ukb9FJl8D&#10;MrMabWZbJpvyzTkCN59xW1K96XRUofmscCAFDT9I0cy4gE71ocFZO9NV823OZCY3dacqLYhK1KeK&#10;PVluShVZMDynvXjv7zYXj/RcgICtaQhJVBybVio48FO4lAW6l1E3NxIBn17dACQGz4FQvllaC5X7&#10;LEbltuzgYsJsM5VRDFC75DWd/LHbxJ6DjPNxSo94rV8BvrcjuuZIil9UMqJTBBxADlVbu9p1iM0k&#10;W03FxRxZQTyk9iQp0n/Bxr4smrpRqRjGZ/LfRYuK7C8snv3HBv58DCPQabJu3HYlPVDf44BJIqJs&#10;STY55/PBKnRt7PZL2Ce/uu/IKyhEy4B1+EdTkiBijIWnUFfEyrRCTDPCYoS1yATvbjwTjQYvRE6e&#10;sx4FoLIJ7WoiVzzUXSUiXIWGN46gZfBl4TubUIn4dX/TmdQPgavWGfO+tlyX+kwGOGv110cMAJ/p&#10;v3Rd/T6r+QeFwMzjqD4fdYjKCo6+hwWp32sOPo3abRe3Q/E3RbTNibYqiqrYfGhGo/P4Lo/nHOLr&#10;WPnhJoLbRFTpsNweVPZ4tZ5asOzW6MlPolnofzwfgcFT3pZVysP9fndaAYZoNNF6Q9FrKpwouWae&#10;zPwV4/ONOqL9lslEExdxikQv5O9SEbzzEsbGASMSSzhiuaVtvckEf76g+D+ZwqpC3rRYz5SP1cfz&#10;0XVbLgKoLAfSvFlpgXEO2WgaR+8Mn6K5AOlfC4DqQDK/LgMgn0UgqGspHrDDYoVRaIN0dvBubiG3&#10;pvSr04yq0Gkuhmw8a7F42vBdCljWPW5XDADt1QGgJjiG/HAGf1O25BazUafNPALhPFTsNA9VNFPf&#10;br45kLVRuO0rzE4ullO5N6UPhcBUoxfblMAk5VYIj6SGAPE2RPsK1+L3q3UlqFG0raeuZen4fSLQ&#10;tX0/BIAaIPj3Gvxupc5zjSlKqiicqB2l/VybXKvYYRbGbk7D+L3a3yPXsrwI/CxelM+vQenaurmR&#10;aPDSq9KLKYwplG038ZTcFzuhjZAUt2l+StNtDe6LaPlEoNsrMWYmy80g3VXWGa/+76QIAIeyr0yP&#10;P4+z1pmk28CKo3nozAHcLzYFB1N9wMLzWv+uyZBUvkxKzMMwEY7tabbJkdJpac+PIDLHsVvT2SfS&#10;aP6yD5lf0LHD0Dj2ve1usstZY+x3cVmYuOMSTohYGEoAJ8+n4PFeCzmozbH6kYj8eLF6NXoSd8zv&#10;vQh/e34COk95l/1SZdM1hAcUu5QmVuQDVNndNE6uy/2ExP1n0Dv4RfzHUxNxb7u5qCRXGwfB+rx+&#10;femS1gb3WoTHey4s6TFyRmsDwCaDlwY82mMVlW+VLRXRcrhaPRSNvRiVuq3FPU3n4iGOzlPWfYOM&#10;bDkledCml7mrccQBoIqp/2QcF1sRrdj8p5PfC/hvz8ksUFwOEZiFUdyh0F6+wDpkgfI3PtAsEm1G&#10;roNrGz4Zn+50TpFNZgxTRSeQBZLaCzTkO9M2fOPUCARA+QCVvsg24Y7PwPtH0vHi/iSMjT2LIQQy&#10;//gSU3z53oJ4jUFx/F38JRzPcaOG/AuqSi0DWsCRsse2fEzld9N9OQL1NCdpBofGp8E/TgAo9uXi&#10;Dn8/AFL4WbvfTT7Mcn59EuUIQLU7yNHPjkQAtBQ+ZDrlm0eg5bKfbSZxDE0SZYYp6x6/RfQcijMc&#10;9ONZ3KtA9XYL8VgnxWwuRo3eYupLqERa5aNBzMUpagtKAyUfOzNzmACl1xps2+oEw2o6L8W+DRFo&#10;GqsjwMn0l8jkrc/n9zYtUl3UYadpSFbYgAy1PoFTAKm/iXG537jrKduQApCrkdGO25aBkH2sX9az&#10;WJ/ngxOgeaB2K1FbKQRE7aZkBnIbaCc4hSc9O+UjlG8WwfvKf6s60Eqoxba1gNaqjtx8weI9LfZT&#10;gzeB00JVeK2y7vVbRZM+2sntgyOZBAb1Rul2MT4/m4t+BLERUWlkhupk8gSyp5K0yBJ68WgGBm8j&#10;idBkIp8rgH3Jn69DSCQGxmQjYtcZfHMiGYsTqfcx1DvVIfuhS/HG5+BA7giB8gVmsh+lIFldx3fE&#10;7z+OSi0jUKEdB0XqVC253HosIA64BRKm411X2QqafzQehzc2HrLfiZ54MCrAk8lrdrsei/1VkyH5&#10;+flY+8F21G4zA/c+E8zBcJ7pqGIMxf7qdNdyX+o0saZmjxV4svfinNDINU8aALYevbRfQyp4re5r&#10;qLxEZpkytlCZyk9TWKs2yrWfib8+Owa9Rq1E3GE9lgrlZn1FQwUg4oP5ssn5Od9oqmNxEWu+wP/n&#10;uSmo13k+O4welp2nq3OAamP02mYGL0e5VjPxBAt96LxvdOI1ZT6HJWZhqCUjLSILdPFIgQRFBWEq&#10;Q7PLr5dvzmg/KmXgthz8cC4b2hlkd2YB1u6/xHMX0Z8NGcjRSU5w+QuHbEvHSpoDWRolWWj9l8tK&#10;nbmnEN2jCzGDo6HOyVeoZ1GK1eX7tXmSM7mtwY15/n4AFAORf2r8/mJM4jPUHrAS1bVekh3YEkj4&#10;mE6llpGoP2g1Jmiigt8d67u3mMSNQ0puLs4HpTrMsYQLw74/g4eohLU7LmJ7eY58D3g0QGpGzQGT&#10;B1gCHwFhAwlBUYCkv5kP05RQ4HZrkV+vLq9nQMrf2X3s3k48gKtDkV5KDPwIhrqfymQ+Qt/1VObK&#10;HeegMq2b0WzvkL0lvrZzde65I66kdbqF8Pv6ruL4LARJEyBHShC8NcXYqsBOfkpXXvYd1l9lmr9a&#10;yx2qSSQLYXJtZpMwPh247j6/Q0YRWIdq2VuqecfYLx1F2Xo2GyO2pGJIVDp+TBFFkUnpwHETP2up&#10;WyDZ3FiSCmU5HxmXi76x6ZgRfw7fncnFSXaTc/zFFPaL4bEe2GkWWPklXUr8cRaLm2uRGy8fzDSC&#10;xA5k/34VfQiPNAtHZQ3sBoAa4EWAFhoWKBlCze5r8VCr+XiUYHXsvCI2WDqCjMQcfYYy7JPqkoV6&#10;dQRm//HzJAdT8NfGU1FdTE/XNR1w4TYuWkEp+RRatgL/7LUkbdnL62sZAHYJXdmrYZ+FJTUtOFmm&#10;hTqdZmddIKEyL9ToSdOCAPb3x4Lxz34v4ESSQJBFYRkcCuZbZHahGeY8r8LKJObx055TuL9VBGq2&#10;nYOGcpqzUDW7kXHyvRigo8MuALh889n4Zc85+50aSBMU8w/msEEzWLmFCBYAUnEClJaeIjATezIg&#10;oTks5Rq5pQAL92dY86qM6aywDeT3EWzYYVvTMIJAYUlWea3hv6Th06MuXbgeJZtAOGNfLjpF5WDO&#10;Yc/n4Cpd1f/FyXQM5t+cA1si+v/r4gI9xlcaAPVZmYgVDxhBFtZy5leo0CSC9U62xU4sEDEgkHnY&#10;dDr6v7cP4+VPusMAqDRNft+eQnmavLU6Klpfvj2apxoUNWCJ3VAnlMVH5REwGuPi9wRANgniA0GB&#10;mcxV6ZANrLchBqgUAzJdV6L314gtZ6Ip49Ip6ZwrlweUV0K5CEA0iQ0AozIQRgD0ntubBf61okk2&#10;1bW5W9jZlaas5+qteKTpVAtaVzksy5Huz3pQ+EuXddsQyu9pkNbv7Dq6v48xXXuP3yP+ND8DSQxO&#10;+Swpx5+KsS+ZVlNUCvrHpOMzW3HlCMqJ/BJaV+fRL74Yownu2uRrREwygqIu4KUTuThSKJBxJGDr&#10;pWyayOnwN7an5yCb1WQJdSfIto0oMEtLAPjZSYsu5KH7Ays/3o57npuI6soDaO0jRibfH98TBBvQ&#10;QqzWbTn+1jgC4+Z9waIL9IQtrh97ZShmb3VZrYU16pUliD50Go+0m477O8iUVq4Bz3W02ACwNsHV&#10;NhmTbvRYin/2XJr64vqvqxgARr70/VNP9F2QZUpM5LXRk1S0tiKqCYa1qfiK2RMoVmz5Ah5ovRAJ&#10;h87yxq5YrmysJPkGCXpaVaHUU/BlWEmiGdtsxDo89NwsC6SuKbOol9YWS1GF+m6kr84Od/ez07B+&#10;k6O+Mkl1vH1KfokkdnbFIRUZAMrhKn/gFd+NZqrSEcqG96O5229HFnZnuN97x8W8XKw+nE3zIB1D&#10;+Dtt4DKIr/7RlxCb7sqaVZCLaYnJ6LQtDQsPu9FFQKxZYn0jISkLw2Nkrgp45O/QvR0I3Y4I6CR6&#10;7wGgZ4rJJ6RryZwa+tEBW/5WWYvB2cmVXeTyPsrPReCpsHdt1cEYmv2/Ffg8uRYA/QmA8qPV6CTH&#10;sSYcFhHoCIYqB3VBoGRAxb8JGD1W5rE1AyJrWweCAlHp0e2JD1AplgFY4ruexzIFsPL/adtLvXr3&#10;FtjZd0uJRv5qHeeiKjuY8j6GJZZcrn/pjkxh/98wEeISUeQgVBmg9xbiieHrUKlVpJVBZVFIkCZC&#10;qrWfzzZciLG/XEQQGaAyxniDpbMC5EK5s37AEQSfqQcykKJ+KaAwaww4lkHrKC6Z1k0a3r8gBsgu&#10;yr+9uD8XPaOzMXQPf8uyjKCZPGV7Kr43/7cDSZnJ+fxvtRIEb80wy8vCz9gHNSliCxBoXUmXBb7D&#10;WNdRyQ6cnAAhy77D35+dRP1Yinq0+pQCqyZfNXkm35zcKZU6z8F9LSfgy+h99hvvyCXWnSAjjN53&#10;EJk02+Wzd0ta3bV/3H0cD7eciAodhVPKberIm8L5BK5KiGAhMATEej2W4V+9l2/dsGHD/9sA8I3N&#10;O6s81ndBcp2eq1GP6PwoC9KwywI0oF1eqydBS9mf+aNa3VejevuFuLvZLETvcoGK4kien9U7Sr29&#10;/CFy1bf4+1Nkkp1X8Fq0z3spYQILSMRXgGItnqvbaTH+/sx0TH/pJ/cjOUD5+x8vsmG2nTXQGU0W&#10;aBMeNvpIiWWCuiBMF/iqAGgyOI60iw9mWLS4FZAVqLeCxO/PJWN07AXS+Ez47c7EgLgMROzJxiUC&#10;dl5+PiJ3JaHr1lSsOeQBoGbI3IMcz8yjaZCPgIQsi3q/DF63KdcCoDuvzuQ65OiEbJq2RQilUmlH&#10;swraJ5j1JLNTwKLXOm3Zodmpx2y8gAk0vyzQ93eA4PUAeJqKNJ8MUNkzfGDEeyu8paEP0JSKvoom&#10;GVSWdnP5fq6lf6pEqdjBid7rvETfuR3R9a4V7xpXSXtNyvA3vEfVdjQ7O9OMYvk8BiqgVL0pVrAm&#10;vyfzVAwweB/ryzfw6Nk1k+tmc6+vlxsKzV+L42N9hR8Hhrx/ABVl4fCZBX4OAHl/AmC55tPxdNj7&#10;iNBgRfNXv9HEldr6jwBA6eMwmvqrjmY4+lBEAHOzijiSkYmA+GR0i87CB+ccAP5ykc+xOYXWR6Et&#10;FuhB5rdwbwrOZjnWqGgP5QaU+h9KK8DI2CwM5oDhz36jEBgLjrZ4XN2fOsjnUwiMvnfQ9mLXddxc&#10;QbcJb+G+JlOpT86PXM9mf+WnI0Cx/9endVG+7XS0HLcSxwtKsPfUKXz4SxQmvf4Zuo1/F493fhHl&#10;npuHccs/w+lM31xEiUtk8tWPe/i3cFTtREuCZK0WAVWEwYGg3HkuzV+dritQv+daNBm08n0DPx2b&#10;9yX9j8f6zI2uQxNYqbAsJZZNUdP00RpgoqnsZpkZ1drPwn+0CMcvu9iiPIoMXFwFb9p7FmMXf4GX&#10;Pt+NncfOIiVTI4gqAIjddQCVWtN8a+98ihZorY5lAEgq3HMuO9hy/P25GRg67S1xLv7KAeDODJq9&#10;MWfgxwoP3FlMBZIfUL6UfCgF1qid8j1kwQKjtxdb4wQmXII/WWOU8t+TvZVwBHNA6JjctktssLgk&#10;DI69RGDNx8jNWfj0fB7yinIxY2c6utHMXXdczWZRjWTb/LekCEn58rsVwS8uzRzFem8AVkoJbyZS&#10;fJm8pTucVq+oM8iXqS04R3Ek1mqB1vO/xcPNw/Fop0XWuV0MnNgYFeX5cLRdvAGTzwBBu5xf9LdK&#10;aQDU7PLQ78/iAQ6AWjCuLQ5q0gyXH1DBxw01arNzV2HbVeu3AlV6L0XV3stQjVK1zzJUoVTue0X0&#10;WaK/3Y7Yd3W9XmQGFL23a/rEu573Xt+r1XclqlBvtdpCExAeO5V+yZ8oANTfA8mMxu0vMcan+led&#10;qz1cHGbZdVOWuLZjZ99XYKt3np/wHio0m8L7kn2wnjT5YxNDnV/AI82mo8/L2zHxBNuJ9etcFi74&#10;/U4BYOlBWG6UkVvT8NExuYCks9R21wVxKDONAHgJvaNy8dnFAmTm09rZnmZJhxX2osDlVw+mwFuM&#10;qn6tDcXUfy7xWsv287tbCxGwswSjdslX6HzwY7bD4gTH7Mo23/xIhYrx9YwRQN28BMnZefjXgCV4&#10;qMUMm1Qzf293DqBGrJbbQCUSVLXjIjQZsga9wj5EvU7L8eBzE3B3oyA82HgKKjZfgHK0QP/zqTC0&#10;G/0qdu27vLAVK9bv4vcmm/tO/mFLvWeTH9RjAq7lMDU/+gLU6/UCOga+tsYHf+5oNXLF2lp9afb6&#10;OpmhqF5lN9Mctpm9ngtQhczjbgLgT9t2+m4NpRrF2q8SUK3dNPzn4yG4/+lg1GozEa2GzMeEpR/g&#10;g437EXUsB00D3kDF1rMJrj5TikpZl2a2ITSZptJfK1V2E7+VOJet2nMtp5ngifHnMZQji9uMXGyH&#10;jI+j1tiEIpsNFvsLilcYTCECd6VTsdPRnw0xf0casgt0HZnoBEIDMnOjIp73mLr9PAbG5GB4XAkm&#10;J2Tiq3PaAS0HPcgWVh0VANs0iJnAAsAMYuhkmQoxaa4ccvqSgZZWyJuJMUC+XsU4DPj0N77ysxiJ&#10;Nh7y/+GM7RNcVf44GyzIKtiIisur0XoOO/4KS74ZdFgpsghgJj6QZT1pZk7X1/VulnTzWgDUJMiD&#10;BMDqBEALUeI9a1Iv5NeqR32o2H4OHg14FZO3ZWJCfCbGx2Riok8mRFP06ok+/xrx/WaiT7xzuofk&#10;8t9jsuzz5Di+/pKK+kPWolIHWhWsJ4+x6lWDRvV288gAFxkABhEAbQaYonbwgEh15urC1dXl+uL3&#10;5NNSHXp/HyOTmVaGseXvTqFSm0jW1Vy7Xw3ex9aeapBoS+upz1JM4n2DD2ugVIiWs1R0T6cHYoW3&#10;C4D6nkxNgY8DTpVL4GOskn8LoEU0OCYDGy4odpc6KwDTCM7jQCb7T7T2wsnFiuPFeIsgOTI2BwN3&#10;FGNE1Fm8eTQN6QQr0RnT9yJlUHc//jGlEMNiUuEfr+egFUbgtucQoLMP2EIDzRzT8hpME/uFxEzi&#10;giMNOrbsPoiKcukohEp6LFwh4LmEEc401YxwLbnE+J1yTWejQqulqNKB7egDTJmxMm2rdF6C+wh2&#10;j7ediI827LbyLv1wJ/7xTAiqs71l8rpM9Hyv65JlSoe19YZceY/2XoKBE94N8kGfO3oFr51WfcCL&#10;BDs5EPWDRRzNxAJVQM2isBPwovJnlGsWjs+/dVHaxy/lwG/hm/i/n5uKB1qQ1XUi2rKAFdouwH1N&#10;Z+BvjcJxL0fBRweuxqP9lqIabXzL2W8yH/U6r7ZC1iEAKmNrecW6dZyFXbaImgfBKq+oGPP2knpr&#10;JjheaxHle1CgpRqDAGQxSWyQBAKgFJUMTibycJ4buTUJG8js7FLilWwQb0G1jl25RQjbmWEZLwLj&#10;5T/Mgj8bVcHXLxwkCKt27R9TC0vQMHN3NkZGpVMBNCEjBnr7AHh7Qma7pxDhB0rwfMh63N0mAlV7&#10;Oue62kFuijpdaF6xXjuv3IoJxgIFdK6jqnOJDSszrz6rw+tc2fe6GgDVqUd+dxrlO803BuhMCCkh&#10;Bynfe+1b0jDgFUw/BIwXs9EWm6yrEL5KgrXHyR8sodpM/iAw4aTiIbNQu/8KF4AsRRfwacC28i6m&#10;mcxnISAJAGUCe88tECzNyK8FRQ1WOqdwF9WhgaPOUT8C9+VjOuuq+cQPbcsCsXL5sjRAaaBQwuAH&#10;mk9Bpxd+wEx+T6nyrR181/euLYAt3RY3F7WndK2Q1xAIKfIh1/Zu1oZgwWzvQFpA/ajDvySlSHEt&#10;05Wtl+Wxj5ZUWHSypZdTkuFhJAzD4gl+7CPvHk9GriYU2C+0a5wmGlAialOAZJrAM3dlYWCsbyDY&#10;5fRFg6yeQ2EwDgwVYK41wGn4+pAAWC4k50Z66/ttuO/5qez/1GO2jREr1pNroyu6JTEfsg1i0j83&#10;S6zYQOm+sEiDslZzPETW/XDTUCx4PwZTX/oJFZorJ6B+J8IgK9NLiMo2UYLV7nPN5H6sx9LioWNX&#10;dvZBnzu6hrzas2af5UV1SUkFehrxlVffFMnCVlYTGFeiKmnlgy0m4r2N+5Cw7xya9yFr+9dElGu/&#10;goXUrCFHPdr2VlApAgGzGkfHyjSdayhvv0xrPoyCrrWJkmxyfa8OCyjHceXOC3Fv08lY/5MvKYKv&#10;8V4+WYyBHPmDtyvBo0YfrQZxo2CAkh5IQYyNsTPSVA4lA9TysuFstOAdyThhGTDUwGJ/BXxh46pt&#10;ePkDWTmYsuuChQEMoSKNiZcjORezj1p4NL/vQn70TlC6YB87BQFT5rfAQ8BRtsL+dtEeJBEEmMGf&#10;HiZrnoHqHeeZs99NLmjGdDEqygfHjq9NzkMPa+kff0vllFIqVk3BvqU37SnrPpKyALDcNQDotkt1&#10;QFiRrLS+/8uYtJMDTqI6Hc12mkJuZUoO33tCUL4spc//frG10HymMNbRqNg01CDTuhMAaPXhqy+r&#10;M3buK/VEUewe7x9G4Pf7+qSxPK1CMQD0BYDX76IN7mehQu8FmByVhskHS+BHHVVb6NqSq+7v+3wr&#10;0fcVuO2F7Qh0VJZQllEmp9pZkQ1D4jOwPcmFkmlToxwfCO1MzUdwzDkM35mGEfydX3QJBm9Nx3sn&#10;aPSaqUrSZ0YPtVy+Nd+5t05mYUhUqpv4k//TV0/XCe+v1VdioDFK5ml9xt176prPcA/NWLWD2khu&#10;FU+3SounZ1cJMcSBpAeA1P+uErLs9tPJwKeifvcZqEV8caCqV/6GzFJkTrpgm7kpCLr7CjzRc/HZ&#10;EaPnuhlg76jXd1lD/ihfU8RCWluhwZsroaBuqIXKclrWIGhV6jwfXUNfxxO8ySPPzULNjjzf7UX+&#10;jvZ199nuxgRNM5tLPUjpTuTMbHdtA0B+lt+kKtH6740mYs4rvk3SNYTx+Cq5BEOjklnJWpJTQvAh&#10;25AjmiNTwC7NDosBaZ1nPs2jAlvypo2hx5KyD9tKs+ngRaTkuWs5IGTDWGMLGItwIDcLE7YnY9Sm&#10;EsvQPDQ+DTP2ycEqJdD39T1Yboq5+/PIAF0SBHX6wJ16f6Wj3BHhs4UmcsQ+XILGY952qadYnxod&#10;JdrroLqc7DzfYeFPCBcLVJJNdlBPQQN8qx3UwdRpbJAoQ24HAEuLAFAMcBLrXXuU6HcCXwPAUvXg&#10;TPI/7pzi8CwUKC4N1WnW/FYA9N57r56o3qRXnuizJpvGHSpCxN5CPDX6TVuyp4FJs9HW0SwMxuVv&#10;bLt0A2YcV8B6rg3SivMsfX3dT+3ileF2RC6OELI3ZWVRGJjqXsxPui+Xh2IAhyWkY0eqhm4N4L6k&#10;HzxiLmXA3wCQRCGWhGJbKj4+mgo3jUA9l39cBEGkQ5MnPPv9hRz4b6Vo3T3b+LIrgPe7duJNZRtB&#10;vQ1MyMQxmUrWd1gCvvQIew33Ng4nnjh80Wqwa/XqRiLfqhPHFMUeFR/rogZ4LS3X7CLzWVgicXMM&#10;9l0DP/2OhEs+4h6r0XjomgPr16+/3wd97gha+m25fw1YdryWIbMU3yGttsk0BqiLK1qbpljNHiuh&#10;DAuVxOoUxEwg04YkZqdbIUVRr3mIa5GdCmMxXCqYwJb3sHAJXu8fz07BwMlvcPRS/bmK3JNbjDEJ&#10;SRhGdue/AwgmsIWQeYzeRdPVgI+KxA4hP5rMA21a7hqrwBZuDyD1X3EoDWlm/sq5W2g5xRQB7+L8&#10;imzWanp8OoZHZZu5PW0vT9gMmn7jFELEfsaBXAxlZ3J+EDIujYylFOHOCBkOFVx7zI749Ihtjl63&#10;nUY2F5MntiGXhBz8WgIW8ONZTD0qX6D7vZ+P/XkKezMn/68GwLYz0YAAOGVXEcbuJgv3AVJpsLoi&#10;urbk2vO/X8Qsx5MBjolLNwZYpR0HX9MrdRqvvLcHgDJFS4OhV28CPk2S2N8o2mtG+zMPfXkHTa7p&#10;NrtsM7+aJOI9NAOt+qnG9gmhLimLjlZLyI9owGf1fOX6vwYA1bYOjOXzy7I9ObRaQ9bQOJq+CkSW&#10;+2ZYfDJ2JbuB2+W6lI4D3yeRPGxJxaDtQN+YJHx4Is0GdAFfEc1c7fyrlMElxvxKEJ/OvhOXgoAY&#10;pRhT2xLEKeZmYlmuAkD2BS0MGB6bhQgSh0xfEhQdJy9koz4tvkc4WGhFjwNA4czVenUj0USWAzH3&#10;WZMZtmEbAVDbbtQm9iicRqvJLPbyMgAK8Pg7H9ao79TttRaNBq39+quvvvq/fNDnjpKSkv/ZbPjK&#10;mJq9eFG7gABP8Tre/h68eU+asLywUk5rS7vqvRbaa62eM3kTIawKoYBDd1OvwGXRWp0T8GkzZAeA&#10;Mr1ZUD7IIy1m45l+C3Ay5Uq6/dSiQgtP6av4o4QSdmg2uhrERkGOygS5IDNPlKVWS8QITgRC+UzE&#10;ggL5/YFRF/Du0TSbtBEIarc44Zs1uDG8QuzIK8TkmHT02Ep2sScf2URh15RqzCJzEs84QCWj2TWG&#10;JmAwR0ZLt3WHO7n8eaP35CJ0bxEmHCjGs+PfQ+Xnp6IORzsDQPmbWI+aHX6wxVQ8GfgGIveyLPvk&#10;AuBITMZh7I/KKnP6RuxPcjsAqPby2tFjgJMNAG80A+0Bn3xWd9pH6kSMQxl0xABrasZZywdN2Vne&#10;3wCAAhfvvABKAKt6k49rNFmXzsvkHhuXgTq9lqJSi0hrC2XtEetT/dTrvBAVmkxF+5W/IPwUy0Yd&#10;sq1PfdfSfezaFN1LA9PtAqBEbSVf21ibcRUA6lpFJAe0irYX0bTNxfCES9hnS90sTQD1m4M31ffj&#10;pCwM2JyF/tuyse50JpmfzFOCJMGqmB0htzifhED9oBj78koQlpCM/vEqe7q5lQSATq4pl57FloXS&#10;/N6WjjUnBKsiDOo5wM/xp3B/89k2gWrxkSI6vwIANWEi0PQ+uy16Ve/6rPMiaCJgCq/ROemtA8Ga&#10;fO9N4um79XutZJ9ZONsHe1cOlvP/aDL4hY9q9eZFCGouUtsHgCyAZmu0WFkzNxYHJsDT9wR2PbX8&#10;RzfT5IkerGzmcJ2QMeqaVjihN18FoFXay4SYgA17TlgFOnAqxhtHM9BLOfji2MmpNAYSZH9qFAd4&#10;Ut4cMif5CnMNnBSwqo2htf53TCyBa8sFfHg2y3kmpBg2M0x4M4anhitBbFqeZcL1i8nBRSqCC4YR&#10;SMqfUoQXjmZjOBnlGIJusJnivy4U5nbEOiHBXKExIQSlwJ/Po2qHOajZRjGZzuSSK6EeG1UspNxz&#10;U9Bt+WbMYJUp27BWyogBKstMCMvmdbiy5HYAsLRcDYBXwO3qhf0e8Hly5X53SkoDoGOAdxYAjbWx&#10;DhXsKx0LSSw0lt1s1te4v2WETXTYoC1zzjrZIluq+ETvFQjm94MPlfA6fCV4Klde6etL9F73v10f&#10;oMxcf+Xdi6fVwXIpPZX035/Ao314lZ9PSUNGxKdgf0qaDdmazfVM4HfP5aD7z+ew5Aihr5DnShTa&#10;LNZH/ddn27+3GGdzSAJ2XEKPePUlPru5eBT0fzUAXm5vmvajeF+Fkw2PSsV3l2RUu16jY8lbW/Cf&#10;jWaROIkluzAl6fC1enVDMetT4oGg9NKJVpPI6lSOSFv54/uOmczCJFqnCo1R7KH+/ljvZWg24qUx&#10;Pti7+ujovySwHkdSNeRlAPQtUlaBFbAo4LN9NQlY2t6yfhcHXPZQfNXs8e0BIK+hQEiZz3Y/MU+y&#10;Qt6zRucXcE+jSXhhfZxVoNiaji0peejH0TdYmSnYYV2ndkHQaohxbCgxQsUpKUOFkqCO4ejlzJgi&#10;hMbmYwgbrR9Nps/PKFGZ6B9Br4ijJU1im+hwt8I2jqDzdp3H6Qy3j4hRxULBYDFWHcsxABTA+JMB&#10;jTAFoKKUNgl+p6hzy8Sw9aaJ+YggsLVd8AMeaRJuWVJqkal7LFsdXs74yjQBR319EhNPgnVBVszB&#10;QrOOMrv+fAD84+VOA6Dee58dAMqPqnRqOQhifc4+DvT7YB8eahOJip3nUl9pnvG6Mn8th2PHeSjX&#10;fBr6vpJgSSXk85PZHBLvJqV07WvBzxIjGMD6ynEDEXsM4PWGJhZgfIwmugpNQmh9BO4m6O1hH1B5&#10;2TdGxmdgR2q2gz2FwRQ4AHz9Qhpe23scbtETB37qtHmEpOE+X3t6bj5m7MmgteRYr//udOoh64z3&#10;ko5cVSZfe5s/kH8bwe+P356Ow5cnHN0kYr+Jr+MvjUWS5P9jX+dgoTa6Vq9uJG6prMMHd86BW12K&#10;Yv20jlhxf7asltd2rjh+T0vtevoAkJalEmj8s8+CkomrN7osMNcew6esbV+nz9LiWvyBUNWQlRcR&#10;+LkYmgXmo6vXZSUvvpKNvwINLGRGyOsV9hoANFT2Ibh3zr7Da3dxq0B0XVFWPaCorB72viYR6Dv5&#10;Q9/YpaMEx3KLMTqWwBOvFRhsDCnTDilCsTXOWGWEVohMAmzz5nE7XSqsEClhnOK/ijByVyEG8/Ow&#10;mCx8eJ7gJ3bJUVLOXxnczgRwQJdKxclzNjKVyInAcPlRAmDMJV4vA37xqfCjqXCtcvxeESuQP9OA&#10;i4qlTMdh27NQa/AqPNJWS668umRnp4gRVm4+HfUGrULIziyE79cgwM613TOFbwxOvx0A2Slo4l3u&#10;1P8/CoACF1f+60HQf49zscxQyM3GJFQYsJj1P8OYTF32EwGfLcVjX6nQPAJPjH0DEw4XY/xeMjLp&#10;JK8jM1ei+D2xOJ3TPTQwa6LudgBQIotHq5yCaNlI54MomhAZRT0fHX0RY+PTCX5aqZSHhHQCnFhY&#10;SS5xyIJakJxXjJxCnVXWZ9pAVGZTb2EfX4/l5WHaAWWCTkMgrxtCYhEWr9T6Wj1TtqujNAvUznFz&#10;EtORLdDVhXnRE8n5eLL/MjzYhkyNxMmsSbWLJiRK6dTNRKDmxDvnMEaTrlqwUZfXkuiczGMF72sd&#10;sPDLMEuB/N1J1vidJ3vNujj/3S01fZB39bFw/YaKNXsvzajdU/a0AFA7smshvu+GBDNFbmuBsUBR&#10;iKvlK8rtJ4Cz7C78jSugr7DXAaAHkALAFSyYVhk401ojar1uOrcQD7aeg4akrRcu+RLqEKQyKIv2&#10;pmNwfBqVySmSLYsj4Flusu0yGR0jGSnfCxUwaLuW7AhIlLVWsXFyIOdhOE1Dv6gUfHgiy5eyRyEu&#10;ZIEaCW2RtbRCM2hyCvO9GpX/y0hedELR9hcREpNkYDiX5oLWXwao4xC0XLmkIL8dEMT+BEwSZzrl&#10;YirBqe+H+/BA62mo3d5zRWjQcUHKyqN3f8up+NeUDxApwNyvutDAQIZaxj08+X0AyLKyY1onJtBe&#10;BsMy7uOJ6qes879W7jQAlo71k+ic0kFps6rprMPHRr2CB5pPoi57abloFfFekmpk4FU6zcOoH89g&#10;/CnqoybodD0f4EkXpH9OB5XazYGi2xfmegB0+nP1Z7lDwsjq/XYX8fpa01xE1pWKkbFn8NK+TEzd&#10;k4r+/PvI2AIcViJoM261blZZ9QhITqVRSN3O0xnqswZ3/bcrpxgzE5IwMDqHJCEffmZNaWdFld+F&#10;m6nP3UinNdD2j0rHS6cFtQJA3R/4YutB3N90KipRn+rSsqtFrKjBeqtnoS1XdOqmIoJEy9MmNPSZ&#10;mGLWou/vepUVafkKDABpufoAUIBYo6d8g8vxGP/ebOgihZf8v3yQd/Wx5rMz//dTw1/8pW5PpanX&#10;zbQkTsirIETRfe2pKYckbeueiqtRJ1zgA0Dd1CHyVYU3APSJnbsCgLqePQhpqj0kwVBmsdhmxY4L&#10;8FCTafg+aoerSYKQwOiD46k0YckC2RBKZqAGUQC0pcLnZ82EyQcYSFNYaeuVQUYTIyNpImhEVvLK&#10;sARls80gCOaT6qdh3eF0XLSbSDvci5YAyTsi1VE6IdvblIe8GytPZmPo5ksIIgj+klGA/dlFmL8z&#10;BSM4csoHI7BRhLwSlgpYpPC36+fxxDoAlU7gp82JpPzKFKOEpS1mfoVyVCqlXFdnVwdswIFKpkVl&#10;mmZaPtfhpShfaEwBO1quZa/xgMk6pDq56k4KLYA0Uyz7V5vAl8Ng9Ky3AEANPAJKmZTjaDoH7XEm&#10;dHBikW22dG1Yxa3ktgGwwzxboREYnY6QfcXWFl57eABo7gyxWb6XxaCJjwDqTfCBQsw8AjSJ/Bz3&#10;N5uMWgQ5XVv9wu7Be1WlzisTTI+VWzD9BDBqD5+DgGBtKDOYr1otpL1sPAD0YvkseN1YoHTFDd5j&#10;qTtWLuqzF2Sva8mvPTFWuqz2LMaIGL5GncF759Nxlpgzd38ausVlWMjKacuEoKB/DeIUop1tJqTB&#10;3aIezAtu6h6VLuJwDv2jeQ8lN2V5RiYqHyDLL73TogNzM0m3yWytfTmwqg4pFosr4I1Jxo+ZzoLi&#10;Te2YvvZL/LXRVFRjf5e1qLYRSGm2/Fq9urEIGxxm2GeSqStmsRcOo+sqokRtv4LYwvaR1crfacc5&#10;TZQ05N/a+a24egnctUeH0a+81aCHgpOFnoqo1kY0zoF4fcF+jziAdQ/Hz5oEMZGfgJ+7zMV9jUIQ&#10;9tImV5NiYGy/+AwCTUwa/KkcCnVRNLo2ZlEE+s38XFdESk4zmSApxR9BE7p3bCqmHziPU8qlrcPY&#10;u1pQAdO5No6qWXVG8uHJrP8ve/8BZ3WRbYvjn/ve+7937//ed+8dZ4wYQTJIVMeEEiWD5G5yziA5&#10;59hNk3NQETEr5oAJA9DQidTknGk659zrt9au75du2lZxdGaceZZuzulzvucbqnatWnvXrl3osivF&#10;VovsTFRodD6SMjOw8HA6uu4ms6TSj6dprE2azHkeJRCSYv+8Di7RPcp/JAAUcIxmZxxLJa/QYznu&#10;bzrLmIgyMFvD0yxTRo0Hms/HnW3mov2WaEwnoI0lyChll9vOU3FjbgG7Uplr8mgo73fwAX7PEX/C&#10;mYIbBMCNBMB8AqDYgX+vJbMDiY4ZJyDmdQaxc1nq9Ai2wUEOUDS3bB20AJSvJf2+JLkhAOR7zT5W&#10;YkcYujvJZsnHaGKI7eEzPZ1rEE3L/gf5DLrPSK1vTcOIYzmYzUGkzfJvbQe8B55ZiPI0p7TcSum+&#10;NOhUodVzR9MpZIcvYgYZ95hjBTQZFXzPuvDO/eNCfdyvDcZTeLwmTZw+j4+QD5eD0X63zFGuHU3I&#10;iI2N25OEvhHpGByeiW8uc0gmi1PA87xDKegYlmbteDpdJjCLBm6lilf3UXxfgYKcpbOOpH16Lolm&#10;cyy6RqWhvyZYqFtj9ybzHCIQHEAjwYErjTqTxFe23T6l9FI7a3KHz0k9GsLf9eH7WRGXcSVH6VHU&#10;S4DMrEy0GbYaf2oQjApkYVpHXt0svQXEFDd38GuKy1/A/tBRq8uIXwEKi6IOE7sqB4bYAo26PdY3&#10;9aCu5NJy6JrB1b2FwwI/888Zmv7aACjxUF3g6pvJBEDF/Sgpw10NJ6Dh4I1IzXIVqqKMLRP2JWNA&#10;uJt2V0Oo8xjzKFHBvi+K3xvCEXQEFUxbZg6mKdGVSq/4qq+8CHoHglIYjZZyFuu9VCYP78SkoxtN&#10;hW7hcfgkPtWhIkssXxceTkDXXWkYTCXUSC8GqutpHxNLHClTsYR7Ki72PBSfocg/5dgCFY2dvv+W&#10;I7irxSzLCmMzwgFLoAXl2olMbWUb0reZh+4fHsfUc8AYKukYm9VzwdHuGqpDMQvdp3b2ysAUMswh&#10;Wy/g3rYEQHb4ktrtLwFAxdKNI3vR4vlpNCmbhGxF9d6r0f25vbiv1wp0fXU/JgrMfm0ApFgdeQA4&#10;mgBogOKdQwOT6ljPYIMNwdgyC5FtK319wMZwaJc+xVuKVZgPy6wjN+Bop7fytHyGfn0ZM44TMHj/&#10;qmOLHfyR+rhOOBgoscDIqAK2DdtiH0116qL8fIP35/I9mSjrzdJNEYD6sh0HhtP6iPPz7QFJ+dmY&#10;fTgZnXbRajiYjYRsmaKmxKbGTnP1j/4twJXsHKw8mYpB2+PZl8R2BbQEu6h8XkcTKhq4tUFWOoZG&#10;cyDfn2g6IqtK9yz2J4tLAKhohW5hGVhLBqoNMfx7ij51BVVaTUfpFmJicoEpP18JVuKvJGJ8eq3c&#10;cbURNiNw9pmszKV4uNvK5O5TttbyoK7k0mfUqlq1A5elKG20bG6dwGxtTXQUudivIx6lNdH5BYR6&#10;ECpx+4Uo13oeyjafjfBDXn4KjmDaBu+F02noGarZuVyb+ZUvxLGrG+s8w6iYgwlKFjvI34yi0ivR&#10;6uDQTAwOS8TGKxlIkA/Q/IFUJI2eltxVM8f5+PQKzeedybbm8blLGXZfWjgun8t5/mTmgWR0iaBS&#10;Uzm0VlkzxRayQ1C80XssCoB6NXZrf/NeCTpzCFTNFn+J2xpOIVteaCaG9nEx9kxRfKDi1Ep3XoQB&#10;X57FTHbmoWQ4Yr8WR8bzOtPXvUq51fm1s5nSYf3aACimI3Nea1ZnEAAbTnkHVZvMRc/FO3FLk2no&#10;8kKEZUyxya0Sf/99uREA1Kv2BVECiSE0gUcd0aZIrj513wJAA0Hen0KGtOOZAERbDnR9PdpmfCs0&#10;m2Ng5zbyURYT+cIXoTLr6N76U9FlUyRm8Xit+FAwvtifD7A3Jrou7yMyzwanoaYnYuu6xzRjhFr1&#10;NIwAOYCDds+wOHx8JckZsWappOIC2dZEMrfOoVmYyMEu2zYIUnh/EfCzUoADabmYTcbZe5eSAyvB&#10;iCYJWZc0f8eQ8SnGVqtKBObqV0Y0qL/mP7fZZ+mLdNG5UIYSvHvuTse38Tq7u4bK2i37cXvdCajc&#10;zrnSKrL+NKegDcpFrorr1S+VawBoFqz0QCaxlt7y+w6r8FTvlcfe3X72Dg/qSi4Xjxz5U53+G3ZV&#10;DljtgZFYIE/wVwFAD/TsvcBQgLsQ1TVrQ4VV1oibHh+P4I2fW4XCS7AaEa+kpGlsPCkv6TpHJcsM&#10;fYOdx5y5BMBRMp2jBaDpNFnZqPx9bzZml/CLWHU0FudynN/RgJBmQ0GBQgvyseNqOkZ+l0yml4Hg&#10;01Q0DbH5CqdxpsXh7Hyae4kYwA43hMojv88IslZN1NxoB/8hAFQ2Efnrxh/Lx4zDuXhw6Iu2GF9t&#10;pBlJJU41fy3FbaXJEThwIQZ8cQHj5RNk5x5NtiuG4i+bGyaThsquGUUB4KBfGQAtVk3+Lx1HU3Pa&#10;8QLUm7bF0nwNeH4/7iJT7bHRpYy6URYvuREANBdBy2BUar+YAOiywfgAKHEdWfXKumDbjDyUg1kc&#10;LLq/cQh3PTMH5ZrPsVhL52jXOd0grRjMOzj4PD3jQ/MRjuHvhrBdrM0iBYQ3yP5MBL7OJaF7UuiN&#10;y3CkDCsE7b0yj3MwiODXd2cqXqTZmu5GZeKfoC0FB9M4gIUmo+eONEw7rOzsAkbn4/PBT+93JuZh&#10;Ei2XntTNwbpWtJ6bJi7FDYzOPaI6MTOYx4yOLDBAlO7pO/e9no8khPfYV4NGZArOuOSb7lokBQGT&#10;tnCA1hLO+QS9JeY+0OSEtk346wGg8EpsU22mOQZdZyFqB25AnR4hhTkAf6gAb/zPR3qvXl2z6zoq&#10;j5anaRtEIXbJF/1F4pu9BoLsvEJsE70nCLKy7mg4C61GbYCFFmn9LktyVi4mcgTrS5alrTIHCcyo&#10;RDc66oq6S9mkWAMOprBzqjPQBOT7EftpFuxJRY9dyZhBdrnPdgSlMuXlID/fJUM4nJqLsTszELgr&#10;l8qWgUyaFbZln6b+rf0LsCtWTuGrlmfNmJsUmUB7o/eojmSdyTqnJ/qOYCUzWE7zqez8476JMXaj&#10;hAmaXdPKBOusAgG+yidYjgB5b5dF6PfVeYsnHH1A2bPZSQmADgDkF1WIhdsTRAD4a/oA5deSX9RM&#10;b3a4KTQVa49/mQwqBN03kyW0nYPOq0ItE3ZJv/8huSEGSN3yZ4GHEQDHEAAFyJoUslUUOg/vXxlf&#10;lN9P7oKubx7EfXzGck1nsy5dmIvpv/eq/lCm0QzUVkKI6GxMJKMdxrZ1bebqQPp443GhAhfqJNtD&#10;bay9rNXGmkgbRR2U73bwvnxLYzX/QCJSzYzl4Ex9VGp4TWh8EUd29k0S+u1IQdAZzfGaGkpzrSh6&#10;4aOzSRi4K8GWeYq1jTLAVphUhrlshhxII/uUL1hB9FppkkrdVSgM2SDvzSb0PAAUC9TEo1ajdA3P&#10;wvoTqeaH9LemPHqWetluCe5sPp9t4ABQ+/+KQWvN/18PAJVnVHglbFG4Hq9FDPtz1/XoPH7dSA/m&#10;frw8M27jxEd6rKdppUBoxwDd6PcryzUA1N8OqS0e0KgrEbzDCtzbPBj3NJ2OsCOkLywiW2rZ58+m&#10;od+uRFM461gEQa3MKFnBCkWdRibPxAjNaOUS9Kg4bEglVB0QLX+LnNBUDCpkz135GBGRiOg4ty+y&#10;XZtAfCGHn1M5AsOyMJad6niaY34yknPMbFZ8YQ7WnkmlmZFgJrf8N9pwXKZmSfdVkhgA8lWTIBJ9&#10;di2ZJ1mGTK1Z7LD9txyz9acKhFb6fD8tk0IDxARrtCVANpqOCp1CMOTz85jE3wxhZ5c5LGe72K9A&#10;uj/rYgwBsv/nF1D6mV8PAPW5JltG7SVzYMcWcFd/9gXbLrPHS/tRqtVsBIZsswkbO94DkeLvi8tP&#10;AaC5Utjpyj4TzMF0CUaEpmLcQSXUdezPsuXwVbvxjT5WgHkXgC5vRKMUmV+F5nOto6oulelFLLCm&#10;fNU037RVgZJRjPwuxlirAF4MUuCle/Lr40bFAadCttzsr85hLgPqqdb5DjqQiz58P4q6dCjF6Rpy&#10;C2xeUH8J3DafyEYfgl+P0CRsivH82I6MIS0zGxuOJqBnaAoGRhCoeQ3rL7RIRrP9x8rkNVYnN418&#10;fgRIATCP82MV3Uy12KKO82amSUKUpLhreC52JXo+R2OkwIb3InBLveko216ERjPnYs5uktPFDP8V&#10;ANB8s8IPgSAtofYrzfSuRjx5tMuyhHkvfPKUB3E/Xiat/PDRhwIXpSuflq3d85SqpIv+IrkGfhLd&#10;PCuFD6FrGeB2Wm4bqPxXnXEIeX2bVaxj9tnYS0UYFkqGpQ5iDaOO8sOdpVDk90rDcLG9qDx2MHYg&#10;Aac6woE8W2anNFqj9iab2TpgFxlheIKl5bcG5piqPWKCTyYgIDybJkkmPrPkk9LJHCokj5O/kO/P&#10;04QeQ9OgR2Se5WnzfSol31fJok41Xv4ZDwAHUTH1mf3N8w3zTDb5oe5sPA0VWwex3uQAdvWqehQY&#10;Pth2Me5rPANlOgSjxxsHMZWdXSEeLlxDgwDPS1NmDMGxH83lXxsAxbhtcCHwTjmSi+r91ti62d4v&#10;7MU9LWaj1ayPMZ7Xdp3/xuRGAfB+PQuZ8AgCgADQbUfpmI/WSU8iI1XK+k6rd6IMzyE2LRZd0Qbh&#10;JQaEMtvkVy3fZDaffy76fnjaBh+t9hgQLRbtAMOf+RXA3uizmNlr7eoBIP9WG49VDN6eAgwgWPUM&#10;jcdb5y3FqNE6t0eNm2/NzMnBDD5L5/B89Nudiu2JadQ/HZmPmLxcLDlMa2lHAgZLX9gW2uxc9zZ4&#10;v2bEHfg9S4ZpoGs6yutHKbmC4hnzLaZWdSUAdGE5anOBZaotuxvL9wlaSse7Ex/V4oFO49/B7fWn&#10;Gnu2fAGsT216pIkQffaXAmBlAmplYVIJ3wlkHQgGmyVkESX8TC61Br2X7dy2Lfo/PIj78bJ106Z/&#10;f6z7wl1VAlZarJlOrgcofsFfLr7/z4m7efferscbf6DTMpRqPAvNn12NpGxVskoW0miSLtiXiJ7a&#10;LN1TpBsWUX823mCOXgMictA/HBi4lyLfiyVX9UdJKUIuenL0Hbw7Hh/HCwSdUfFhTAZ67kxEr9Bk&#10;hBzXNi2CR8UNamaO5onFLQLvXczmcTQv9mhlgDOHS7ynHxEtpRJrlWJaTjl9RjDRq61zPkjTjeyp&#10;9crvcHfj6SinTcE9Fmi+ECqcZocFhqWbz8F9rechcN0uzDoFjDzh1qvK+S8WPJ7nGfBXCIORaL/Z&#10;ccflH022TlGNDLD/iwdxV7OZluxhJAFF203e6EzwTwGg7lWmkLIQV6Iea1vMsYfU0dnObGPNyM86&#10;Asw6kIkn532Au5+ejhotgqEYtUqsu3KBMtmW4SHtOyx/KpnfXS1no8/mA5ihpW5mQgsI+EqxiQyK&#10;6kOgVtI9lyQ6Vu2qgVx1KPNX/r8xZFoK8leGlal7LuGSn2GFg6ugJs/YQD4OJZK17YpFx7BsTNiT&#10;glgyPh13jscvPZyMfqEJGKT7UvuQMNj19Ep2OWR/riVQ6MPf9aNZLIvK4mupr2K2bj00P2edGaDz&#10;bwGlnlEssV9oHDafSeHVlHTB9c8DZxJRtuVClCWLVpiQUl8p9s9CtDoqlpivZGnF9epGpDbbWa93&#10;N52HchzY/AQdEi3dVfLTqgRA7WSoAVB/1whYgdbPrtrgwduNlabPbni+SleO0lSGByTeRX5dEeAV&#10;gp6LNSx8ICmy7PmyrRbg/qYzsG1/jFWw8wUW4L3zuegemkYaLvMqg0qjYM3rlaskEbhpJBx9KBlB&#10;0emYHpaCkdtjOXrGoNveOAwkKxqyBxbzZBll+Jvue9KpiJfxzZU0G4Wvsq2D91+1DDNaA3kiQ8rI&#10;b3hvbnTWLeYjjnbKHLJJ+W+UpUYjZ0n3dCNiIzNF/jqfJUgsvo9sTiym7fLvcHuTaS49vECAYssN&#10;qYQuiH0ZKraYb5MjT818jwwgzX43mvc2ZG+KrWEd9CsDoDqc0nMJZCdqY/CvLhGsZtuETa9NB3En&#10;GWDtgc9j3KkCjDmoRf2/HgBq5rZia3aIdl4YzBEF8irMJRuzCPYTvo5BraHP4ZYmU1CVHUqdVHsf&#10;K2GnUjZpU/qaz1AHm83BLa1mWrjODP5uJJ/HNkbiPdiEwQE3caD4Qn3m18nPEYGPTEynJynGKIdG&#10;EgB3JOJjWhliV25eN8PAT8H6+m/jmWT2g3j0DovDp1cFfsBZsrDF++PQZ5dWKIn18Ro8/xBKf7bT&#10;ALLgwTvj0D80BiN3XcQsHjv1SDKvTbCzwTqHQCwfn2ag04wlStdGU5flC9TzKeh/KE3u/fFaHiBg&#10;Nn6KFW9+a1tbPsCBQ+2geqwYGEIGyL5Os7QcP6/Qjm1VTK9+Su5pNg/vfHUA30aeQp9Zb6P1qBdt&#10;E3X/+2o0sS1tPs3gStpoyRZyLEetgOVoPXxxgAdtN1aeHPxczwe6yAQmgrLTOLv91xYlMlxANJ9r&#10;Tmrt4q+Yw6LXkj9Qs8G31ZmEicu3WgX7sUyHMmBp7HvJvIzSvsEudKBQ1CH9TqlO5UQR+X1J5adE&#10;xuN4Sg6upKZi55Wr2HghDeMO5+HZMCpHaCL6hWsPBHXsRI6IHEkjtUF7Mr4+J2UEolKVQj8OAbty&#10;8Ob5OPvMkI9Y6MJQpYx5+PayssukY+A+LS8q2rn99+4ebYQtIn4ncqERvA+/g5ElDaLZJTZpf7ND&#10;y5QddSzfNlNqu+Jb3NNwKkfhucakBQhihBZvaSPkElRoG4x7GkxF7b7rMHzbJUwj+xp5NAcTCIAK&#10;g/EBUL/XSFq03f4SABxIwJhIk05Zrge9exJlG05D1a7L0XXTAdxLsK5GJR0bkYrxR6+fCPklPkDd&#10;q+5dboHK7ULwbHgyxhHsxx7Lw8zzQI8Pj+L+7otxV6PJqMz60OSG5Vlk/Qj4LPM266tMs7m4m8/c&#10;neCnFFd9j/KeqGs2aWEsSeAu09Ddq/nNvDq5EfEnosS4HADSAtmfzPZOI0DlYSoHphibXNCqJA2y&#10;tDfkAKSKKVuRgspbhWdhma1/K8CV9BxMjqbJuzMeIyJY/4onpH4MjEy0/TpkJo+LTMbS48l463IC&#10;9sUl40p2Pk1sAmBELAFQq2VIKmxiJ42slv2LQCzzeOwe9gUBIJ+1X3g2ZhzIRoYmAU35gdTsPDwz&#10;fClubzQN1duRQVPEpisQALV+ukb71ajTZz0e7e1YXKW2N2YKa9a93DPB+DqCDe6Vt7/cj1JPz7l2&#10;TCEAinUuJJ5opdpyPNZjfXrfBZse9qDtxsrM1VHVHuu2IkH+JJda5vs39UtEmVrvbT4PD3dbgSmr&#10;tqJWZ1LjH7DtRZnvbDwbjxIMz8enOqDJT+c4mIUVRxLRNZxKQ/YnkBjCBpGJI4VSJL2JFGxfEpVK&#10;a4hlNtLsPZiBAWEJ2HQoHhle4+lF/oszKWnYeuYKFkZfRf89qVSaeFt9MigqDz2pHH12J+L1C/HQ&#10;xqAvHiQL/I6KEBWDi972gUqaIDe0jcX8O5m6O5Mja28qjAW6UpG0xlJKbiC4pwCD9xUQJHIwOjLf&#10;zCg/w81PiUZldTjN6Cojzaij+ZhKEGvz3G7c0dLFsGk3NwGCM0EWo3xnmnedqZj8rHTjWShPdtR5&#10;QzhmCEDjPQbYYQHKcXASAOp3sgQ0Gaa2EADWGqqM0MWzwTj/0PfSXxEMZCqOY5tMPQs882Ik7qw7&#10;EQ92XoEBGw/wOpromsnrnsN4skA55zWYqZMNt0Bg1ovqi+fRYHBtC1Se+0d9gBT5gsq0IwCyA40n&#10;0599GZhCtqxB4s5Ws1G2qWbPF1oCU/1ObNl0Xb+l3pdWHCA73uBXDhvzG3BEz1JY99c9518kmlnl&#10;QELWNfBgsr2Xfoh9yb/dd2c2vrooBwtHVpqYLoNLljE/lc/OZqH3t/noFZGJA8l5uJCWScvmKvrS&#10;7B0VlYrBHFS6RmagPXVkGNncC0disPdiEuKyCFympZpCKcCu+HwMCaeVIzLhxdUqw4yZ5rxPG5yp&#10;u/IBKi5wiAB1VxzeviT2R133EPCbqDMo1Yg61SrYBg9/+wb5+yu2CcEj3VciNj4FF68mYdqaz1Cb&#10;/V7MrixZukza4lnkfbm3+Xz0mfkmcmnWi/mmZXDwX/IhSrcIunaMP+hpIFMK/FrtF6BG4CrU7r7y&#10;u+jo6JLX//5Q2XYa//p4t2XvVwtYieoEQSGwf6FfKorxE9jNe/4rHDrlzNpNH0TgziZzeOOFJrAv&#10;yv9foc0i3PrEKLz+GW1TFfM35GN7gtJbJRrN1wishlNUvZuxojJp9OJ3So1ly43UqdSIWsMamYmB&#10;O1Kw8XQW0s2fksnxVX48R+SSKMdTCvD+iWTMjjyPfmFX0DM8laYwR/3tV7HyQhYWnCKzi8ig+ZGA&#10;TzxlEOjpHKaiNnJnY9uFBPQIlRNaI6uWtYk5Eah5r2bG8l5lethGM3wG52sp2lF+WAwAKc9aqALN&#10;lEN5loq96xvRuLN9EEo3mYnarD/FxEmkKFJK5UhTanE59e9sOh0PjX4Zo767jPFfXEUZjqBltYcL&#10;698mANheRQGw5HRYJQOgXA4GFtEEQIJIvdkfoFTdSajZfRX6vHwIZbuQ4ZOFBT4fjslkWCMPpGMk&#10;2fYo62xiW17YBc8hNnmjACjdsQ2KyADFNqepXr+5hIeffQl3NZjs3AQ8Rs8l/a6puuGzyn9UkaB4&#10;v9Ld00wf/NEZC3RWnkXl9iv6bL+OUBf25nrtLsbl6rD7nhRMPpiOBKmQIE86SsWSd1n+5vPUV+1l&#10;M2AHmRnr6oXLeZhLa6UXgb4z9ScwnLrFwXrNvivYeTUd5/JyTcOvFbFI/h2ZzXoMv4rBu9h3bNc3&#10;3pMmCnk/AjwNPraOW5+TBIwSOFPXxtBCOpFlaRY8OAbGLHwbf3pyqoGfQE9p6g0A2Q4CuFYjNiKT&#10;4OuXgycv4+vwE+g86VXUG7DOgO4uWoRVqG8+5kgHS7cMwrTVn3m/AmLIWivR/NWeQz5OuDZ32aId&#10;+5PPcDVajnpxgQdrP6+0HblhYq0ua2gSaNFxISD9UpE/RozvwLFL9jBaZnY5NgXNhz9vDuvix9fs&#10;sMJG5FvrjUWnsRsds1JhrcfnF2Di4Rj02ZXOhsojtReopJAJplqc18goF9qiiQ+ZFgpQHb1Hke5s&#10;bLK7Qfy+f2gKXj2fCUuTmp+NnDwaGgaIbFr+LzC8QMD9KjEDqw5yZN0eh147U9CDrHAAFUUxZb3J&#10;WGbticUVTRF7o7WtEMnXXF0O4sgOR/HY/ru1xMnN+g1Tx96rYFcxHgIZlU8mhx9y8P2OUrIIXEYS&#10;KOyV7FGzwyMI8DNo1vb/7Cwqdl9he4o8QLPWbReo8BgqiY3MEgIblemuxtPJCkPQdOr7qNBFiVa1&#10;hEn174DzxgDQDUT+Z+o0YjRjyVCePZmPiXyumt1W2v1U77ka3V87iNLdyPBpsjee8K7FAo7ivduk&#10;DDuZWJ9cFi7UxIH9iJ8BgGKuNeXLJMN7YuoW3N2ZrK7xDDz4jNa4u3pwVo5b2ysArEhzuNTTU1Gl&#10;3xqM+iYGMziYDJXPj9cd85dMuv2E6BnFdqWrozhIyzoYzAGxa0QCPrhsaV1MD23etyDb1ErA9VFs&#10;MrqFxXEgd4NmDwJmp90JGLQjBtOjYrH5XA4i0wuQaj+QqOc4H7U7Bwf4jDxMOnARPWn62vaWvAcR&#10;CBEGrZCSST4mUin33b3auvbIeFozKVh7Otub/HOgeiImC7U7BeE+Aph8zddAkARGbXFfi/n4Kvy4&#10;HZtPs1niF7G61PRMrH4zlEC31QBQgFmGwCfwEzG6cMXtdKfy+tY9HgAWnUPQKwe8AOUTUDjMCtQK&#10;WJwycNZrDTxI+3llyooPH36w89LYygHKuc8LeBf6paLz3NVkLkaGvI+sbKXkdhUxacUnuKOITe9L&#10;jXZKl68tM2fjvubTEXqMw7GKkInlnUux6L0jESMiCiyuTQHOg6OTKS7hgRpNnXKwmZ/ZGCv/hvnS&#10;UjmikcFRgfruSsZbp9ORYreS6UJaqCSCM2du6GKk3tScnWk0vc9kYWJ4PIZsT8AAglpfnrNXWDLe&#10;veoZv3lUVJorhoH8ROPk61doTu9IxiDe06i9Sbx2rimYAFCrUqRktjBe7JWdonhH+SERK7JORNFz&#10;GXAIYA9mYTpBcNx38ag1cAPurD8RFZTIkwAhRREA1CIA2ubhNBuU3LNWS5q+ZEaKfdOgp2ONNeoY&#10;vpeUbeEDIDuLuRzcfZTkrxOLUHzb+LB0jJH/7O2jqPD0LFRhJ6nRYxW6vRKN0j2Womzj2Xiww3KM&#10;Dk/CuCNK6y83hgM5tZsW4Av85POUi8P5oW7AB8jX6nLGt1tk4TZladYLFB9st8RjthQdIyAkm1DW&#10;7XsaTUOdUa+6e2H9KeGoPzHzc9rlRsXYMfVTbEsxqHru7rQqRuxPQmJO4dp0heHnKx8R3yfkkuVH&#10;JdAiycVgtnff8CvoHRGHSUez8A7Z3tUMmbZ+kQaTNRbIV+fAT1B4IiUVs/fwd2G0oNh2g9ieqtMx&#10;NJ21+6LVM/V6pDIq8VV1Poafj4xIx5CwWIRleiRBu8ixLH97H/74+CRLaCzw8wHQ2B+JzTMjX8R3&#10;e07jKk3ga4Xkx9983c7lFVmGX4UdR6cJL6Nuv7Wo338dEpIU3uOO6TXjDTOdi+JEUQBUAHsVkrcn&#10;+67cu2DBqH/3IO3nlYULX/+3+v1Wflul8xqesGjM3i8XmcFC+L1H5Ulz5fNd7BxtQr7nC6wh5yav&#10;rwXtf6w3BqOWvOd+oLrny5WsLEyKTET/CDWUAo7lvBUL1MZFylihpAlUFDIJY1qUoVqjuxfmk9Oq&#10;iGfDqXRhqVhyKg4pWkiuhuH55XTWDvsW1OK1j99M8Snp+PhsPCbSZOu8Oxttd+dgEgEsOZuwyYOk&#10;ghl841IPZSE+M4fgm46emg2NiudImksWqFirTM9HmepCIMQMxVqLdJIfE3VKgaBEnUnPZ0yJnUmh&#10;HrZiZG8q6s95H7e1mAbt61utrXI3eqwuQH4TgZzLoyYlEuDpex9MBIZifz4APjhYmyL9NACq04wQ&#10;c2I9K86v7pR3UL4RTcuW81Gr60r03HwIZXpwgCUjK9tgBgI37MYMBReTBUt0DnVKiZbvuUkfd+4b&#10;AUBjugQ5JYuoqLyWMo/0HaUin1vPoxjJ6tS725tPQ/lW89Fh1Q5MPpaLiSQrI3g9hRq5MBVPeN1f&#10;U/xVTObfpP4OJBB225WANy8JKAiARCytgdcyTFN4llcTstF5Rzx60BLpQyBccCoeoVfTYDkQrOho&#10;xQnqX4VmpRNj+KXQj/9HxWZhPE3YzgQzMc+x4TnoF62BJgMTCb7K9DKIbet8fuwv+9jWtKLG7NMy&#10;unwsPpRq++O4fTRzkZyWjkaDn8dtDed7E5mKOJD5q3Zw/bk620C+PpnBszd8iW0EuBwvW7VfRIYM&#10;EIuU85cTEH3iMq+jey/AgeOXCWxrDCuK4oTpqdqa1zXCRv16qv/q7+//8XNKwwGLh1VTvj/LqVV4&#10;sV8qArnbGs5CF9r+fpEp3GPa67i/VaFj04lMcHbMgIUo03QCR/PFOHXRtjYirCgiqgCvnEpFt3Ca&#10;mPvzzcRVA2rfBJkWltCRACi/m0ZXmZ1SNqX7sUQK+5T6h6yRlL8fzWGlFTqQ6o+gbIwcNnKuFEqJ&#10;JF3wqdpeRc0XT7P3i3MpBIR49PzmHN664MIC5Kz2N6SRyaKXN2gmdA+lucFrSfGG02x3JqP8ltri&#10;s4AsTn6XkjvLD4nMQ70KFNRJxQQVLK11qdZ5aX4qu0m31/agXEAIStefZp1e9VuewFCBJmJlgoXV&#10;s1ghFUmiUBUdY0DpgYvWxxYyQF230C8mECwMY2FdE4C1j+/oMwUYRNZQulOIpacqSzPz4c4r0Hfz&#10;YZSliV6BgFy6xVz8mZ1olmaWj+ZiAAeWUTyffLj+wCUxxus9608BoBM3waFnKepXcq+LUJH3c2ej&#10;qajWZy26f3IccwnUEw95m27xGmb+8Zq2Zpq65D/rryE6v+I8R1G0Esl8fxwYx++JQ0y22B+1hkqm&#10;tbU2A0ztS8iifkck02pJxMbDsdifmMGBVlrJA23dug7Tq+wOfi7gsBjCfCTl5+LVKxkYRHbbK1xr&#10;0zXp5LICiSwoIYaSIshP3p+AqNyDFjerhAi81xF7kgiaudgRJ33WuR3ibt150LazLd3WzZ7LZC0+&#10;oSHSI9C6lf3+3x6dZBMYClLWJOhnu44hXgHcfhFTlWVYBAx9S/HdbdG4tdHs62IAJdbmdk2HFw92&#10;W4JO4ze29KDsLytjl7725z93WZiqk0qRil7w54pYxf2tgs3JqfidwfPeIes7Zohf4D2cprkFgEUr&#10;z7JGs4NW05KatnPxp8emIeSlb6ydxc/05lh6DobsiUUvdrpnI7VTG4FNvhE2pIuvcuamGlEzjKMJ&#10;eGJdI8iM1MCKkxqhmcYoEARproXH4d2ELGSImqsx8pUWVSKF5DVzxBIFimJ3jide5F+fx2Tiw5OJ&#10;yLW8aOKNOkb3qLsFLuaRWeyNoZJr0kMzfvK3KP+czHKO/vs1a01W+jOc7X54jAXh8m9b22xswn2m&#10;CRXluxt9OAdzCYLjQxPx1MS3rNNXaDIbD9A81LYGmj3TQCffoNZu2n4XAg62gQDE3lPEAN0s8PUA&#10;+H0GSDOVbFcDkcJsmi76Anc9Pc06ggDwscCVGPTiQdvRrTI7RnnqxH1PT0ff1w5hMo8fdFCDlWbM&#10;3XPoecSUfg4A6n1VLyhcG5ZLB7VcUGb/g60W4v7GM3Fr69l4atGnmMJ2mEPWN4rMR7kXNXMt578P&#10;vHpf1L/5a4l8fnLTaMlbf7aVUtJ/qCxDAhipDruGtm+VlgkOzsUm4u1DV0CCbwl67Tj2oRzqaBZ1&#10;0nqSb1ZK7FfsI5l5WHY0Df12x6IPTVnpyFhZIdKP6FT2GS2NpPURpYw5LhBaLFypueQz1989dqdi&#10;6uEUJEmdeS0XAA30nPwKbq0/hXX7fZxQ3cuXJ6k/YD1e+3QP3v36IN78bB9e3boHL30UiT93X4nu&#10;U1/HsAXvI+LgOd626y8qAj5jhrxQanoW+s1625hk0WuYUK8cCBKASdr+3GXenvU7z93kQdlfVnjR&#10;/9ugd8jWGlqV8RcCoBS+PM1dzfJ2Gv8yhoe8j90HzrKNXMP4DyjJyc1D7xlv2mzQtd/Tpq+iwMYO&#10;QeaQv6tREB7ruRjn0gQ+PAdbXF6I9WeS0HtXrDWUQktGcaSS4mq21T4zJqiOpF260giCNDs16eB9&#10;Z6EzAkqywr4ckfvsuoz1BxJxmFgnU9auxYbRDlr5BDJliZZxrP9ccLZtq0TlUOIEPg9/4oxngaW+&#10;pjZTYT6Ly6EiZWKgJmP2ax8TxXzlkwnAwmG0EmUUGWHxjvJDYn5O3q/WC+u91rgqTtCFjLjOa2tV&#10;xcyo7JNOAjMOAwEbwsz81UZLMklV19o/QUok35hexfqsHTxg+TEALCqa+VWgsJjTNF5v5JeXyLSC&#10;UbWFTCQCYOv5qMmBrdeGKNz7zFxU4cAo5lmu8SzUHvQ8JvF3Y4/k2+CkzmcApHPy3D8HAAV4TocI&#10;gFrR4X1elmyzdD2yvl6r0Pe9o8aOx5wosEkO6YfCqmxVBK/hDySWQYd/F3/WXyojCKojbSKD1kFU&#10;MubuuWJ5L22AdSpH9ZFucZjlH5nUrRyZxtJHZXm2gVh+Pe3ta/mf3Y/siAJcpXxxOQfTwuLRKyyd&#10;eudYnXyz5gsn8CtETH1CJvhQssLhezUhomeWOazn14CQhR78/dYYzzridVXCo8/jvmazUVr175m7&#10;RUV9uenQ57H27V1IumZZXV9S0rJw/FwsWo98Ebc0mImhQe/hPYLkmYvelhheSebvawUutQmQ4tdx&#10;+xHJ90j2R/O306g1v8z89Uvg2LUTHuwiWvnzAFCzvaUazzHW12TI83jr8318UM+pq0JEN+ZnoxQb&#10;S+9ZJq/8FPcVie/RqKKsNDWVmKEDzaVnluBPdSfjuQ9I11Tcz3E4PQ/jwi6hH4FtwAHF0+URFHx/&#10;oIKkC2cph7OhlYBSKb7lBxzGjqwRX6sqRmjU42goJtkpTNsQXsZH564iJkseFVdkXIj8m/7pQ832&#10;UumkoG62joCY53/pzPSCPDlxM5DCYxYeTLKMM4MJwJYM0/x+Aj/eI+/XbUV4Y2xDgOB3VAMJ/i0Q&#10;dFluHABaMgW+ipXZkquDOW6CZFc8Gk9/H2WowErrfr8X+iIAkRmjvHcyK3wgkQgAaxIAJ5Kx/BgD&#10;1K5iYw7nYurRPNQd9ToqNJyJWm3INjkYlmo4BdXJBrq/cRBleizH3WSj2tOkqnSG33VYth0LCEpa&#10;saHlWHZ+79l+jg9QCQw0yXF/oGMH1ahXYpn3tA9C66XbMIl1rxUhypqtDj5wvybRtGcHAYlAoUFE&#10;datrq25Vl0Wf8dcQrUqydt+dgv7hMYigSWuF6iNQE4iZHsmspcgSyUIqdY99SV1GeqfvdRh1TnaK&#10;inra7vhMzDsQix6hKehNfdYSOKV901JKPaMml+QSGkvglRtGS+MEgPJBCxDHyBKx8Cwy1N1JmE6m&#10;mGzgakpvVxoy/238oe5UiystvtmR/Pwdx29GfJIXIsZiFp8nPvHxi/BBM7z67X/VmYbGg59Dn1lv&#10;4X2CYWZ2roXLaUJFpKrodSRqd7f2fQUeDFyS2W3SxjoehP2yMn75lnKPdF92yXZhL3bR4qKOUp7m&#10;jKa8H6RpM3X1Z9j4fjiyNDHgFT1wUUenQDDq0Hm9s7/PXYq32EMtfNY5ZQLLUV2bZtn9gSsIiCtw&#10;e/3ZaNpnKTLTPT8JFUAs8AWan10jr6DHIbG/XIyPTLXZtMHR8rHJn+QmRFw2aTInmqAa5UwRDSwI&#10;RlHKEagO4dbvDgrLRM9QdkJ2xrevJCIxs0hj2j/OM6j3pofaPc50RCzQ4JCSRWXW53ruAhxPZufa&#10;k4xuEQqC1X2kGmjJBzNCM8H7xQB/GgAFAuqkltlEjE/n4oitjipA1yoFAYbfca+BFBnAs9EEqFP5&#10;mESg6f3RcTwx8lVUIkiVbTITFds4INREgQDQ3wNDUo4AWIMAOKEYAOp+7fwU+QFHsnNNvwC0fCWK&#10;7H+m5Rc03Wg9Dx0WfMW2ScP4U3l4NvQq6k/aglJNZ6BchxBUIDur3GYBhn1yHuN4b/0VkOuBoA9+&#10;9p5yIz5Ame73tQtChUZ8LkqdCW9g4HeXLExotNZC8xk0YeQPIAop8q8hkV4Y6yxy7V9TxDgHE4Q6&#10;RaTixdNpNrBKgUSwpFlKsJGvyQb+rcgC5FCXpFcOgzjYSvekkx6Q5ORjf2IaVh+Px9AILcPkYMoB&#10;UGEtWuo2iH1Bpq3YroKeBYgjOOA6nVPIC9tVDHi/UuOL+YGsMR/9dibgM4tyYMnX9fJx4GQc7mo7&#10;HxWaziPzcnGlfr2LAMnsPXbGX8JqvaXE4oOhX3btP2v4IRzRSjGRKM0PdBi3GWW+N0fgtbOEbV2d&#10;OFW379oDraa98N8ehP2ywvv530/1WfmyAmct3Uz7tbYnghiZtsnUpkjK9CC/XSne7CNdlmPm2i9w&#10;5LTbasgVNqhAzwDAlZPnYzFm6XdoPnQzOo970dBfjZmXl485679EqacVTySTjNftxOvy2tU7uP1K&#10;7iUT/K86k/HmpwfcyXRq/nMonYoaGYv+HL1k+sqxK2CQn8OW9AgA1UE9cJGPyQJQPWX0/5ZZYj5D&#10;KYj8iVG5tlH64NA4TN0Tj40XsxHBa8VZ3F9hw7kb0bgo2OOzsM31l4Ug2N7DYooOLL+NSUf/0Evo&#10;ww5guen2p9IsV+gOr22+S42+Prjo3rwOSuV04pJmmjlYpIOKrfimmr7zf+ufx4nCSNwExcjoHFvl&#10;MPs40OODE3ho1MsoQ8BSCq0qrYMt23SlQM3GL8FDHIjKN3cMcHx0HoYeymH9ZGICO9PwA5lknexY&#10;BL9xBGFtsDTss4s24aXU8TXI/u5uOhPNln6FBWdBZuhS9SsN1qyjBXiE11WyBvnqyvDa1fusxZTw&#10;VEwiSOm8w3h+PYc2LVLyTgHv+OMFHEhSULHbMnY2F0gv1qelf2KTVVuT8ZFd3t5yJh4a/wp6v38C&#10;M44VYDLNcsUwOtbv6sKY3nV15MTqt9hnJYnfBteEbOpZG2ilR54Pmrqn5L2SYawjTdAN2ldAhpaO&#10;JXuvIF4KQx2RwSvrQrpjg6bAQxaTHIKa0JDKGaCoP/EoDsJXMjLxSUo2FpwgwyOzH7Qj1ra3tAww&#10;Jqwz3lfR59UWBTbok/Fpo6XBB1xi1NFkixrQhuyXPzAXXSNSMPVQMtKsD1PnPfN30qJ38acnZlmm&#10;nGodlpOZCSNY72yDim2WYvHm75Atfzh/l56Zjagj59GfjK7zxFdtAvSbiBPEgTg7l4qRIw8IFSB9&#10;n+cK0+SV/H4VODBXpz7a6jTP5+eLlsAp9u+hTuvQbsTCMR58/TqlxYh1vWt1deskq3YgALYXAGqf&#10;YK31W4HqfFgta5nz/Fc4faHQbi9OcdVoAsbpaz6jsi4kwi9D6RYLcVfj2fjwu0PeQcCpCwmo03c9&#10;6a4eUnsPK02Wgldlhi9E2YAV+FPDuWg5YAVSsnh+6QK1QizrxVNK0U0WpVGMDW4Zmdlp5GiWItxo&#10;KIN1CCqGTEaNhDrXMILhgLBsC54eExaHxdFxeO1MGr6Nz8cxDskJUlzTTimm3dS1t8oQk2tAyD+o&#10;3Trq/UvJ6Bt2Gd2lnJG5NFVzjO0IEN1qlqLgLLPMKbITskVK0Xv+uaJz2qytOuahPEwmME0jQPR9&#10;5ygeGfMK7m41B6WaTEdZmsi1yOAeUmIAMi0zgaPZOWhKa6bZ1sXSfBSz1CTT5GP5GMrBonzXFSin&#10;GTuy+Uqa/WUbjg1LNnC09P6UoQS2iWSKPd84hLIKom2zEFXaheCOp6ei3vi3MGkfO+hhZVxWBhdN&#10;GEj4Wz77hCME4agkVCQD1IoWhbjUIFu4t/Uc28io4jPz8djYVzDo3aMEPtha5+Fk8racTc9NvVC7&#10;6vlLqp+fI9eAz5Nnxag0wcV2lB9Tz2usnm1oCVMpA2lp9N6ViDn7Y3E604ZKqrGzkAotTb3xRR8A&#10;yr1xiZ/v45uPr2Th+aOJmBd1FQNDY2y10iC2hwZR1dePJZcQ8zP/sLmD8i10bCStEbe2WRN18hnm&#10;UkfjsVVLUuw2XH+OOpOEChx07m+iHSJ901fprkJwPweexoOft+Pcj9wE593N5rjg5hZO/GQG09d+&#10;hqNnHGEyECROaLlb50mv8DglVdW5ZfYKD4pKIQAqlrVqp5V4tNOKSyEbXqzhQdevU974POLuR3su&#10;2v9Al3WG7tU4uirRoEBJAKUlL2Vazqe5u9seQqm6HZK7h4+JJ72n/d5k6HN4vNdq8w2aicuHUAXc&#10;Q6Rf+sp2O1YlMysH9Qa9gHuake6a+aWpdZk3tP+tspeifOsQlHpiJF7eut/7lbveycwCdgoqgYJJ&#10;TdEEZBrtRPEFKiUrQ3ERyGhfYWW9HXgwzcxMzdSOUbyhgJDK2yM83WbGBu9KwuSIq1iy5zLeOZWI&#10;iPgcnKW1EM/H941/UxuN2hrBpdT2XQG2xNEk2Z2M/jtpmkeASqhVLPID8t4t9EL3o1cppRuZr5fv&#10;3/vPEd8sVkdRfQ09nI0JBKRpBJd+757E03M+RBUC2T1PT0O5xjNxBxnVA/3XYfIBJUOgucTOpnT3&#10;iqccG8lOfiAbo08WoPak13BHgymoTOW0yZO2BMBuSzGBwDWWrE6dSxM+Sss+jtfr98FxlKcppVUp&#10;itmrwIHuzqcmoumGnS5bNK+hNajOF8dOTRN60uF8jAxPRtXApby/6bi38Qx7Ldd7FToEf4kJn9HU&#10;JRjPJPCNsrT1CnmSXjg2rVeBlUzc4vXyS0UrkkZICOCKOhDTUjiJWJWymA+OTEGf0FgEH7yKo1kZ&#10;zvQ1k0E6QvGKIE9BX5f55mhqAb6+nIoXDsfYZMnI3Qm2H0cgTdyevOYwDSq0forfyzXXR3HRBIhN&#10;/HFgIFCLVWuFlHRfVtLofQnowwF/IfUxWXrriJ+V4cs/xr8/NcOWo1XuqKBk158NAJ+Zi2HBW5y+&#10;s8jaazli4/dmb+XL80PinuyzBsfOFoKgysfbD1voTNEVHz8klbQCpMsqNO+1/G0Ptn7d0nr4uqCq&#10;HVcUVOMDWpCjHOQEJAXPKoyiHEfbJ/ssx/Fzns3Pkknau+atXWgy5Dmz5ctydNYD2UYlRW+eSl+n&#10;92ps3XEEoxd/ZDPBQ4LeRbUAHm/R+25D9sqB88k4tWyJbJAgfEe9aajf53nEZgpmWNmeefkKWVmP&#10;XWQXCvKkqWEj8j6tBb5xxuQAUErrnOHKf2ashZ3W1kru154JZBMcIYeRlQwKz0SfiCx0VVB1BM1B&#10;Hjf7UAJeOXUVOy5exanUNGTnycz3IVFF6l2APXEEhUNpCFS68ggFSSdRKV0H1b1YYgCCX0lS/L7/&#10;EhH4+UxBJpJM7Il8tqlkTWJnQ6LT0XZzFB4fsRmlmk63bTkn8tojD+YZkAzmb0aTCSr2UHUi312r&#10;RV9ZqI3MF43QyshSquUsdHxtH2ZdIQM8yo5H8BtLM3Y2mWfjWR/gfloCcqXIhC1LfarYZA56fXgS&#10;k2giy0+nTDhqSzFkXXPCkQKMCU1EhWdCqFtkHZPeQ+9XD/K8NI/P08SmqfvsIW37mYFBvhnN59SM&#10;rjJqyzcqF4mWJhavk18qIyMKyI7z2Ya8b4s2IACTVfXma2few6DwOLxwMg6X/GBgD/P0ohDos1lZ&#10;iEpIxodnY7HqaBwm79duiAS8yKvouicGffYmYAgHgeHU7yEEMdvoy1wQAt0bGxidlaEUZHmm0/L/&#10;GQjyvdwrg/cmY+DOBBvQDcw81Q07dAH3tJiG21jvlUiAqneaZxadQqdqtAu2ZAj7jrqlrioTln6M&#10;P9WbYSExRfu9L8ID+fvq9FmNc1r+p2t57rI2ozeVHPZSRESOKgSsRNWARQVdhwR19CDr1y2Dp71d&#10;86HAhakPBIpuEu0JhDU6eABoUfZU8Caz8OmuIwjdfw6vb92LBgPWGdX9qQcQFZa9/wTZ4YC575AO&#10;OxB98/O9KM9rPNB2qfkZq3QK5ggjf5SuuxAV2yzDHx+bgdXvhdrxBTkyQcm8MnLINFJJ3anoNCs1&#10;qTGUnfhZWw9848ru/CWK0csvFJ7L96FZhzTHsViJWIUzOYbyfX+CYB+CcN/QNAygyTyU4Db1UC5W&#10;nkrHuzFJiExOQqxtpCStykMmB733TieQYaZiwC4qNpXbLQnzgNCU2meBReX7932jUrSjXDOXCAYW&#10;GiEmQZamZXVanjaPYDL7YD76bj2Hju8dxqgDrFc+f9GZUd+3NOGwNt9JRbXuK22LzgpkaLXaLkKN&#10;JjJTl2DAxycwQyyTQDjhVB66ro/AA0/PcYMjv5cpq+SuDWkCTyOD0yztOA+gxcTFBnWdoTRne9OM&#10;C3z/GIbuTMS0Ezwn73PUcTIU/kZhQFrBoPT/SoIqs1eTRP5EkepWAGjB4jz2l4g/U+yL86+pfjQh&#10;p8EyA734d7/wDKzYdxUHY21rIyv5uTmISUlHRGwqNp9Lx/yTrPMDybQMLtO6uIx+u69iEC2N0bs5&#10;KEdoJpftLl0jiGvAUSSDMiHZ3ib8rPi9/ZDIvyfWr5AY+2xPPoZSn2W+j4hKRPfwbKw8nGxrSWSa&#10;mzXO90NmvY+b6owi6Mxi/12B2hzcNNv+gHz07VbYTO3eI5rYdOXVT/Z4WxP8MJMTOMoyXP7aDhpJ&#10;rBmBIF8VGlMUPxTkfJ14ZKpi4Co81HNZ9Nq1a//kQdavW3buLPi3hr2XvPMAL1SFzE8msMDPJik8&#10;+1wzQR3GvoqKZGcCNMX/+dH3JYnygSkvWA12kJnrvsDeo27vD1esttF77hso2zIENQmAZuvzgR0L&#10;FTVejrsbBuHRLkG4HJfOCtOsmehzNj69lIHeO5MwcK/iu5Tamx2UI6TzxXxfGYqL/G2jNAFio6IT&#10;rRwZaTNn/JtK7vyJMhvU2QSEDhBsxYmuw/cyuZWtZiBZYr/wNPTZrcXklzEi/AoWRqXghaPZeOdK&#10;Hvan5+IcRz2SFGw4lYEhEck8j0BQjIyKbQDg+QFNXKcr6d5/jnyfLXjgzmcztsWOq4FAweJj9+di&#10;0hFgEpmhZkt1nJ5XIlZmiU/5Xj66mWR1yvBSWpMpllJrCWq3WYzyzebing7BqD/tXbRb8hVqj3kZ&#10;dz4zB5XIAJQ7zvy8LYNwb+u5BMqzmEYws4EgyiWzMLDSs/NexQIH0bTV/YwjG7TkDKwnmeS6d8Ww&#10;abbT9unl5wImY38U3afO4T/n9XXwl4nOJ0BRuwxV9qH9SnShe8rHs2z7oL2XsS02m+ZsPk7m5uPb&#10;+Dy8cDYDIUfjMS08BqN2xGJQaBJ6hylbOes9im0eRaavAZzPZrP9qneyPa0lNz0kGMqEl+/YJvx+&#10;Bphr8BZQa/LN7pEMVUHQsnj6EgCHhSXjULqDaU3qqXy+7xQqNprDPjmHZGQ2arJ/12i3ioOW9vwg&#10;GeJraTLDbyI5GlnRBGgemg2XS4tM8QdYoKRCmwWo1WUZ0jPcbLN8oYUAqPkHigd8Nh+hc3kAWL3r&#10;CjQc9tx8D67+OqX7mA1dawQsz6gaSAAkC9TGI1U60Tyl0lbjDQkMy7X6aZtdI73yAWriRHnBigY8&#10;Fp84Wf3WDquAGm2XEwS1LM/5GYx1ssIfaLMQf6wzHvOf+9KOFwcUDCblZmPe/iR0CxeDK6CCUGnY&#10;sDJtS1KG4iIwGx+u1RpSPhdCILNArELmjK2P5PuxVFLH/CRSKgEsgYvHa5NrpbxyqwiUCotmHxW4&#10;H0007RjXfxff78xB/53sKBztF+y9hDfOJOHt5AJMPcFjI1Js9y4BgEwpdW6ZcK4zOynp3n+JCLBd&#10;R3Z/+2E2AhV1bAXP+t/pVUAiQNExg6PFTvg5wWr08XxMIous3WM1Kiiu01aZuLTlFTkwKui5YqNZ&#10;KN10JspqMAtwk2wKwi7feCbqTnobE9iHxlmH185lnu9O1/QYnO5H92v35P0t8cNWDPC8Y4s+n/+M&#10;+ttnbP73f4lcN4jYwCBASjd5loOGMrZMIRC/eTkXn8Tm47lDcZgWdhnDCXjdw1MQwHbszQFyCPVD&#10;oUv+OmgbfAlMAirLikOmp31hVBeaXJHfVcs+bdDida09blC/JW7g1swvzeY92jGPfYQAPnB/Hrrs&#10;TsSrWtUkImLmaAFScgvQesRG3PbkZPZjEh8CUrWObNv2yholcCJQ8bPS7K+dJrxi/VG/1aSGyM2j&#10;PVe67C4eaBUVmbEyg58Ned9mjnU9lbbXTGCCHfu7wE+7RhrzIxZU08QI3z8YMD9l7NovH/Wg6q9T&#10;Fi789KZHO4UcqN5VU9M0g8nAKkuxjQnq5hwTLP5wRUUxPUqHpfxeB096m56rEO0d8LkHT0hOx4vv&#10;hxuLrESKXV0A2HaVAW+lwEWoKLbAyqjZPgh3N1uA8q1mYv/pWPutc1Xk0szMwsBdSRhMBdfGPFKQ&#10;G3V4C9S0LlKgMzQ6hewxiWCk1SMcnQmI/aOlLLmYECZgk5+HZg6VU0zI9nZV8LUFNAu4dJ48muNk&#10;oxHKuKuOkWK+KVNy3ltvUr9uBMwuNoGTjjFiPQRcga7W1F4/I0zws+9dR/m1RWEa1+IJWV/2TDZ4&#10;OADyWZO+94FIQbXD2Ekt9IjPJf/eLDKzBlO3oHST2cbupMDSlerUGe29UfsZ+Y00oEmRZfpSl9ot&#10;wn1Pz0CPzfttckQZUrRIv99Bx0rlZ9TKFzNlFd/Ga/sgp/uwZ1Abe/fo2JG7/6Ki7/Q8bqVD4bP/&#10;peLXiS/ypw3zEt2O3JOMKRzMxhIIe1GnOhO0erP9BZCDqUMDtTnXXpruZHujyMakZ5bXkt8NJyPT&#10;84v1TggTG+ZnNsOcQgBMpsi85jNygB3La44Pv3EAtDqjfmkyRAO93Td1S2b6GH5/JV1TM+yTXtjL&#10;S59E4c4nZqJMhwUWAleNwFeRZKiqQmACaOIGzKcpvJQkKAiNBm1AckoGf1sY43fwxGU8RhC8vdFs&#10;mwCRdei/ihSVbjmfpnOhFfhZ6FGzEh2h8gCQopg/wxreh5Kf1qQF+XTvxVv4k3/xoOqvVzoNWrag&#10;mlgYL2qR12b7L7cbqkpmVhLoSQR899Dc1UzwiXPXx/4UZXxZWdl46aMoO07+Q40KAkE9fDUCrnL9&#10;V+F1KitJAz+ryUqoQtP7D4+PQ99ZmxQH6sh6gYJKs/HciRTbVWsUmaCZbeygJSlDcdFxAxU0SuXQ&#10;SOsDgmYvh0Smo99uLUhXjj+afpY+P9lM3aEaSZWJOkIrUXIt/ZYYkkwjTZzY2uQ94ChOhaeyaSOm&#10;IYe1/2s2Bh/UDDYVUs5tuwd1YAIK34t1aoRWUlUxTd3jjTq7f45o1YiApbAju+eWeaUd0GTmCgR9&#10;1qRX3Zti2owJ87NB8rWStWltbfOgT1CBCq9ldlUDtCnOMpQn29MqE0vHJf2hftiuXsojR4Uv03w2&#10;er5yABOVIJUgL0Y02CYwdH9uUkouDXV8V0fu1QCax6itNPml+9Ox+r64+Mfr2X4JA/TryZfCa6i9&#10;qA88ZtChfPTmgNmfA+IQpZXnq461uuWrA2w3eDyrLEYcbMV6tURS1su4CII0dcLiIXVsJAeYCOpO&#10;eBbBKh09ItLIJNPQl++Hk0mWdJ8lidvi0vUJTfiZP5H6PXDnFXxh+4t4Sz1ZLidn4NHuy3Dfk7NQ&#10;1vb5cMSnPHFAO7BVJQBWDnCrtdSeSnm3fssu+23RPq5sLmOXfmSB0urXSnZcjiaz3r/x2V5v/iOf&#10;ZnC2rQ+WK02Do5ilzwBttZImXYgFNSi1AxYUBI57tZUHUX/dErLsrQq1u6w6X77zSoIg2RzZmfbw&#10;FfgpTKXommHN6Gk5jGx/AdrLHEHi/KwPxRhfLD9/+WMHfPfyeAHfnY3noPGQDdiwZTee7LsWFczZ&#10;GmQPXoWVUbnTShsRbLlTq3m4s/54bN1+1M7nds3PwbmcPNstq4cxQM2S+WECUpQfVhYpqDZLH8NR&#10;e1y44qQKLEOGfHfvnMnEdirIG4euYOHBs5iw74oFYPcLS0L3sEyaD2RzWkESkYFeBEulwNLGSj33&#10;pKIXzcIeYgKReehNNtCHYNNTx7Az9ORv+pFR9iNY99Js8u4MKjZfeUw3KnwPvvZiZ+hHEBhERR9q&#10;ZjeZ0XV+Tf+5Cp9NHb3w+x8WY29iSAQ5dTQBjgDCQMI/5tqx7hj3mTqSXA1KL8a/2VE1IykAfHLS&#10;67j/aTFALWnkgNVOfiKawWSAAjuFUWggld5U0Jpzfq6kpR1X7bAM0oOi3RaWMvXG8tl1Pd/PpfsT&#10;iPjg44v/vHqvV5nIxhgpYnv6jYGevvd/p+O93xXK93VEv/PPr1cxc4WfDOH7AWwLa28ClDYg7x2W&#10;hR7h2ehK3Qtkm3XV9/pcvmA+S8/IfLZ/OvpHJJk+dI/KRw+CUk8+ay/WZa8IENz4GQFOmc8DI5It&#10;aLr/7hwM4XlGRsQieO9FbNx3Hu+eScanqfmYtV8rQDiIevf4Q6J7H7ov32TkPmXgjseQfbnoTD1b&#10;dCIJmWb2KqrC9c+5a7fi/9SZiweeEfNiexHwqnVygevV2q1xfV6uKTF6tmnZ1gvM5I046E2GFGGC&#10;KtHHL2H/sYuWGHk/zeMjpzxrkLigsn3PKcMAl+HFgZ+JTG8DQGIBrb9afK3bb/XX246k/HUmP0oq&#10;9fpveF75tioLfTkKVKB542ZnNYo7E1i0Vkvamg17AS99GGXMzi/XMb7sHGx4J4zHPW9AKR+BgE9h&#10;MS+8F4Y0W+4GzN7whYXSKNJfHcloN9mEmwVSTOJi3FJ/Bhr0eh4pSc4ILsjX/FUWtsZQmQgmA8Wu&#10;PLPR+eYEhlJwzdTJeS2HsswOHrMvma9u1ljBt1oRopRFPaISsPJIKpSfVsoRhwwcI9hG5xRgV3IB&#10;PrmUgy3nMrGZzHPNEQVLx2D+/iuYse8yZkdextyIS5gdcRnzI65gHl/nhV/ie/69JwYL9/L4PUlY&#10;eiABq4/GY83RRKw/nIDnDiVgQ3QiVu1PRHBUPCaHXcVI7Ui3Mx692Rn6896MJcqXQ/NIZvpwPpsA&#10;SoA2mOa469wyI8VC5U9zHVvv9ZmefSxZq2YWzUTkdwIYdRQfaPTqT+wYuFAcMIpFuNlJY8kErBFk&#10;bDOPFeDhMS/hvsYzUZlgV1XBrwRD/X1381m4t/lMDnYzUObpaajUdBYq0ARSIHRpmsAtV3yDCWcV&#10;FykAy8QEdkztkXzNfPXux4DM7sF97oOe/94/xvyGEu9vexb/GN6/2ljmpH4r9mbLwIyNKa+kmFcO&#10;61gTYxQ+p1ZYDNyfT7CiToRlYFBoAsbuYntGXcaSvZewLjoeGw4mY310Etbzdd3hZKw5mIgVe2Ox&#10;ZE8cFlHmRlIiLiAo4gzmhcVgTngcdSSWcoU6chFBUVeweH8Mlh+8gvVH4/D66Qy8fyEbX8XnIywj&#10;Dwez8nE5z61LVzzB50nU46irBGPptXzE0mmxcsf09N6xdIUGibEr2JnMc79m79MI4BkYFRaLgxky&#10;eXNA7mAl6nA8KjadiTtaEXjMlaFBSxuQB6F2u0Wo2X41B66lBKx5BoBKnqKJTc0Ga0nbtnB/QsT1&#10;fTG8koojLcDh0zG2X1AFL1DaTXqwr/O1BnHFNljvJKuT9xOwMKfjmPX9PGj625SB895q8VBgSFZ1&#10;rQIRAAayQjQZouzNGgkoivgeOHeLpbt3hXBRhPHJx/fqp3vMV+CHyigVll67TnkNEbY+WMUdr0hx&#10;nbcCR6BqHbUuWeAn4FPKbF6TwFie1//Px6Zj2cbP7TfKyYeCTKSSVy8+wpF3l7LfkglK9mqWNZmd&#10;IJfKrPAWKYfMYx8Ak5zy8L2CqLXaQRMfvaLz0E8JK88kWdJTQIzWfy53r3rVyo/0/Fwk5OUgJicH&#10;F7KzcSkrB1cI+Ff4/kp2FmIoV7Iz7f3VnGxcVTgEj1U2EOVuSynI5Uich2wqRhaVJi03D1ezc3Ek&#10;MxvbU7Pw1uVszCVADN+RiH6hyRjI+xxK8Bu2VzvQCQA1I+omENxMtsBO5hfZwx5N4sjs4nHaD5nP&#10;OpZM160CKASVHxOBowClkEXJNymGxusQALULXM2RL+DWOmNx19NTUZHt9fDQF/H07A8QsD4UvV7a&#10;iy7rQtF85vt4lExfwc93EwxvfnIcWq4kAFIFZObLLDffHwFMky0+8/w1RGAuUJC7Qsv4NOBZvXHQ&#10;GLo/lddX/CjriKChGVJNdg0lCA4ky+oXmoTRESlYfioPHyXkYC/NtvNs30S2YzrbMINt6It0IU3t&#10;mpttOSTjcnNNDy6bLjh9uOzJJemK6UQWEnh8En+XJXC4BhwCKIp8c17QdHR6LiaFx6BvpALp5Tum&#10;Wcu2HKlZZGtnB4ACcIGhfJOybjQoDOH7AdSP/jtj8anl2iTzy8syX7o2POox+mXc9MQ0VNQkRwBJ&#10;TqdFxtqrsB/WIDtT3J/6uzI4f7H7OM5dScTZS/E4fyWJfx+jKfsaes14s9D68/qJAK+oFahy8kI8&#10;Jiz/xEJiNLkhK9JS4ons8Fo12y+Adn+r0pEErPMq1Oq++GTAyJC/HftT4X3+z2b912yq1p6mL0cC&#10;zcYIgLQWryLN0kq8UZ8KHyWaFy1a4rLh3TA0f/YF3NlkrucHCLmWIHVr6DHvSDda+KLybeQJlG0z&#10;D5VpBsvcrhwgk5ujTNslNMXJCmk+3dt8Gkq3mYGoE14gple3hzmqTeCI23+32JAc1AQBKrp2U1MQ&#10;qSkNQU975SrWT2A3eL+Sq7qlV8aexJJong6LTKGZehavn4+3kVdFdyi1dM0pRdVf3sX14o1urugD&#10;X3SsrwT+3xRbLeIU3vukhJKP5PxsRMYnY+GxdPQJpUkdlodhNKXcrKBMR/mPlHlan3kMkB3A7UBG&#10;EOTf5ock21EGGf2uJKD4IRGb8tmW/U0xAIzOwlQyQAFgtcDF6LI6FCN3xtjOcPNIn4PjgJBYCl/n&#10;xAPjL9Lc3RGDtiu+w51t5qL1wi8tpk/sTIAnEVj5r8Xv45eKZQbaxwGALFBbFqiORkUBY8IpNEHH&#10;ilWxvvrwtWeYgC8Zb51LwoVUPxGBWkjt57eV/qXuUrQ8Uvn8lKpK//nHXV90rK9BLF6DXztSzjHl&#10;oXSnJRbqzE77TiRmY9L+SzSZUzHUZo1duwjYnZ/PaxPpPHVC4jNhgaT2p+lMvV9o6311LZ7fu/CL&#10;H+zEnU+MQ7lnSHICNWGxFDUtAkR9fiXuJnlpM+Y5fLT9sPthSYX3/sbn+zFr/RdY8foOyw6TUiQ1&#10;VjoxQbkAwg6eI/NbboTIwI8gq9T6Ns8gkkPRey2DEyN8oPMK7fk72YOlv20ZPuuDpx4OXJwtZ7aZ&#10;vrwxo6qiyJ20NEYbmszHkPnv2kMmp2ZeY3xiehox9IBa6/cQafLEFZ8iMdmNELYWstjIoKn0PH7W&#10;jezwvqYcBTqIdis5Ak1ibxcoOUarBMzBvzacibZslMwsKZRTKZ3pm8tp6Eu21GdfPs0pzZ7J1FHn&#10;5QivmTWbcVV+PpoEBA35RGwjGIKgdUIqkhzSYoqDoxIxaPdlrI1OQCZHfr/Ia2LdgRe0u5dCmRR7&#10;Hoo+sWO9v/3i1gvrjT5VIIJMeWUllNJoXObn+p/fu5T7ygMH7I5JwwTef0BYFgZGaptFLcEiCLJT&#10;OxbAZ9UKFpo8Yr0CRS3vs8SsZMSKXTP264HCj4kBHkWdyP9McXrqWOpsmrkcz7rt/ekpPHs4HQuT&#10;gPmXQaaVgiFbz6LnqwfQbXMUer4ZjUGfn8UYgs5MguG8RAIhTcGeX120dFiakFHd9zvo2J/O7/vg&#10;fj3RwOD8n0PJ8lQnmt0fE6WM3Zq9l2mZi55kVz04iC49GY+TGW7VkWs8TRVozzXForIl1HZqQ7/t&#10;ra0UDsI/bC0tzUCK/hOM2Wf6jf3OHW+Dn/IC2tJJvvAzZX7WL+xAMkq9fBeXhuGq0x05GBWZY5mP&#10;5I8V8DkAlFWjiSRPxzngaUCfECm9UFvn2E6Hg6jPx2lVqOiSKqcvXEHNdnNtW9oqnWSGEgDZx2vS&#10;7H3QTN4FaMIB7lJssvuBDdhWK1Z88uKbvGKF45Z+hIbEgFqdl1qmqE92HLE0+Y/2JJvrvMzmDHwr&#10;0nzDBNrCBAhytSnsLoSm7xKa2Quix02bd68HSX/bws73fx7rGvxF1a5rzS6vTvAxlCZyV++kiP5g&#10;W+KmKer3th3E0KB3oXTYYns6TrPCAsG6/dfiuygO9VbInbxKU8mjyTdi4fvYvue0/a3vE5Iz0HAg&#10;zWb+XqZwtQ7LzcFeiRTZrU+eg9IExv9+YgpWvRbh/YoNUOB2sVpzMh2ddyVhHBV6GBVEM3LXNiUy&#10;JigTkaaQWJSYEkd9MUKZDwIOZQsezQ4js2xohNtLZDYB9JvEPIMo00pb8uZWpdhcmq/QMll8JXH/&#10;G4i5olcdw1f9QFXAF0GcOovBqjqKvtcpTHScDrSr2EcXeIkXjiZi4M44DAhLdwGzBDp1Bi3jU5iF&#10;239EplGBPadChGTiu7CaG50ld+IDoO9r0xIzsWsB4BjW49ILwPRDOQh8KQJ1xr2Kql2WsO1mkznM&#10;xO0tpuP2ljNwT5s5qMjP603egn4fnMBMNvdkinxTE8Md6GnW12ag+f7XB8AMM3VHsm6UJ1KZgzTb&#10;rIFQu/71pSXQme08NeoivolLhWIYWPMeaKmRxN3Ex9jm1n5qJgGevqNca69CUdNp0HKt5trVBjTv&#10;cGtxO4e+y+ZrLltZ51N75+MMTegXznMA352AwbsTLezKwmXY3iMI2s7fp7oS85M7xPm/ZeLLp6r1&#10;1Eq/1pcWQlcy2s8uOXh1983L8Cr9Z72KPzwxFuUt8YkASHG4iwmAK1CpRQge77kMMQluewof5FLJ&#10;5LSPR9EU90X7tMqXNItrEMA0U6wJT98K1Mywz/Qk2v6iOq1Ifx8XkZ1KAZpwpcUXuACNBy4O8eDo&#10;71NaDl3duVrAinzbfEYoTVFQtC2JIQgpMFrL3GQK6wGF7HpIPbgmPTT5oZ3hVPxKkqgyNTIMmLMF&#10;//eJqRgR8r5toGIjKMuGd3bjXmUxVtwYzXBNwFQk0MonWJPMs3L7VSjVWE73Wdhz3M0uKV+ulOc0&#10;tW7injj03u0y4goQpCSa5HAmIju2OgVfxQj1tyYIfN+JBeSyg4+RaUFg6XUQ6BZJ5Qu9io0n0nE8&#10;W2xMgMQLUWlzeM9qevE4pTYyBdN/npL5YozRvtd37lWb4fhYqO91oP3u2nc8jl+YL0Vf8Cl1dDqv&#10;/Xm8Zr+TaRInYRA7g01yUOnFBt1WAPJ1EQT5DEqDbitcBPR8xpJB4nopCQB9s0rxbTKBJx0vQJeX&#10;96JKzxW4vfE03NdkhqXTqtg6yHOR0JTRrm0tQ1C18VyUazCdHWIWHlAizE/OYMxRhRK589oqB+96&#10;vzYAqt0Hc+DTe7EjC0/itQTkffl+IBnpujMZOMa2vQZbhdXNVxm2yvvo/tQXPIJiLW3Hqn2sjTzx&#10;21C/c6J/3UCn9tdfSpbhzGZPn1i0GdHOuALMJWPvsjsZvThIKHffkANJNkArbMYtz9QkCAGR4DdU&#10;k2B8ntGRcue4GfuB0TJ9c9FrdxIWHI1Hlt0Xr6hBmuWVrXtxS90ZltlFK78ESNUt7pfEo91qlGkS&#10;gsUvfWXH6nnUb7VfR/uxL1lfbzx4gyVA0e5ufvH7t8qat0JRqoRdIIuKcgBo90KBX1X5/W2ydRkq&#10;BS7HI92Czi/f/FFVD4r+PiVow+H/+3iPFburBbg4wOocKUSPlTOwavv10EoR7UPrBzsK6fW+y6TX&#10;EBNXODlilaIRhOKPJP1mv22MURUhh+iil76xz1XZSSnpeKwXG6GlMkUvIwMNZiMpDnExattIsZId&#10;bBlufWoKOo1+DhkET1Mp28UK2JmYhb40G4aFuVUaBgRUCgWXKlhVQDDkAM1CmwnWjCo/o+LYBAE7&#10;hW/iSZG0PE5BzdojuGsYTc7wGLx/LhlXs53Xx0Gf42g5vHen4q6jeOpeTPzPxSpcJ5KoQ+hfFb3T&#10;WdU57DNdQMJP8grIcyX8IIL3MOnQVfQOu0Imo3tVEDbBUGxPM54EKk0KDd6vWWQ3A+xmxUsGiqLy&#10;YwDo+wCnnAJqjXoR9zwxGVXbKOB5qYW6lKfIqa3gefluH2zjRHnlqraYh1KPj0fLJdswgSxQs76W&#10;2JXXKLqErfj9/KWic+k5BAhm/u5NwIgDybZHR1/WU18ChG10ZcxLooFUrSnAcC9UWu+NX9Q6rrX8&#10;Acxlg/Tay9qMQltTICgt0admIdjubWo/bbsg6HNAKJ61Lz4Nqw9cQZ+dKegVnuuyykSnYuAhF3Cv&#10;mWy1g/RZACh/pgBQgfnS73G2daxWReWhx+Ec9KA+T4mKxxktPfOzFLEcOHMVFdsFo1QjhbiJlWlP&#10;abZPexKYwHmo2GY5Hu22HhdiEnjP7jeK2Li5/kyz7DSwCQTveHq2WXmbP466lhXa+jp/czUhDU/1&#10;WeOt8vg++MncVj+25a+8dpUA9mmawLZRV7flaDxs9QoPhv6+pd2I5YE1OwWnVaNyV+swHzU6zkDl&#10;ACn7ClaYJif4IHJkEr01Pa4UN34pOiIUFlehx89eNbAUU5BfQFvhKVOERk77/lws/txL5tQs1OJI&#10;ofiy6gS9BzqsYiWp8oIJuCG4+fHJWLLZLZOzYsoKvHkm2eLsBuzVAvB0KpLSF2lbwDSaQI4djSGD&#10;spT6+7OpNM6v4jogzUSCh9JlKQWUApsFhgo96RtJINyt4OdMvH06CeeTtejd3fP1RZ2Aqi+fkZnG&#10;Pn/Q/RU9Xn+7LmSdgkqaTtYcm56BK6lZSEjVzGKamV9W7EXHqtsAFzPzERydgB40k/rwGfpH5xPw&#10;xPjkCE/ic6QauxLQqLP8HBPY9wEWBUMfAJ+luarkBE9MfB2VGs5GjbZUXE2OdXTBrBbYTlFqs0qB&#10;y1Cu8zLc33WJZaG+s8l0tF7xDSaeUxiMWLc6tQO/XxsA7b4JBBPDC8iQE2255FDWzYDwJIvj/Pxy&#10;sqtSG1icuWcVSz3KUTtkFeBUeh7OpOcgLjMHmbkarn64+K3pi2tVf+DT9zrCg0SeKIV4GHYxHUsP&#10;xqEfmWjf3VddFhgNaMb0JE4vFcwsdi/ddauFxPYVFqUBKh+jCX5ajTSUx/fan4q+EVcRGi8w59Ws&#10;X+QhMycPHaa8gf98im2mvitiodnedhS5tTrPscnLRZu+s9+JsKhfNh36HO5veT2YaSJDFp/i+RoN&#10;Wn8t04uf9FQsUACouYCiv5NUIlZYRnK+12BZgfdgkSa8nz93C06Ysunbhz0I+vuWF7ad/td63ee/&#10;S6TO1yxRhcAglA9cYlJVdJlAVLZ1iDk6j511S9WkPA74nKocOhWD0Ys/wLDg91xmaFZqLhVJ+4No&#10;2YziCf1MEX45cOIKuk55FTXZaSq0XoTaHJ00SlXqtIrm+HyLUdTIcX+zYNzdYBq2RZ6x34lZCWyU&#10;fSX4SDIGhCZTSdIxiACoWb6RNC2UDki+MflIZAaL7QkkTJGoeBYcTeBzexCnYVwUmSNBcwzNj1GR&#10;+Xg2kmZTZCpH6RQqG5X3aBY+v5qBy8kpyNNM3o8WPjvZRjyPO5OejnD+5qO4VGy+kIGlx3Iw+wDr&#10;haA9gSa7Le+j6TaJ9zf3YDrWnsvApwmpuERw9OtWJYUD/EoxwdDL6M3n6EMQFNsbH5XG+xboyU+k&#10;50k1H1FJQPFDUhQAC//OgHaDm6FA6PGvoSIBsDYHqFocoNxAJcV2gCjHtk1k8VWZxtXp7m48A22W&#10;f4sZJ8F7dL4sAaB/nV99FnifBjgFlRP4ojPQhfc/NCwBEReTDJRcVZKFUSePJGfiXQLSgpOsv8ME&#10;mYOsw/1JGM/BZBIHzGnRaZh1NA0bTqfhvUtp+DohHdGpmbhAcEwV47vWLkWA7lrhd/m5SMzKxu6k&#10;FGzg7ycfSMTI7fEYrk31I1wkgtwZtgqIpruATm2pxL9K2WZuGw3GZhq7Gd/RxvrF8pXsQL9PxZDv&#10;LuEtkgzxMu0l4gZgYO7r4bjpyXGo3GoeAUerOtRGmniQpRVEchNkG5wteulbO15lW9gJ3NF4Nvu6&#10;2vJ6IPPldrLB1W/utOP9DdGUJ1AuMhGd644nYbLN1ck2xT5lXWrW10hVwAK0HLQwiD//Fw+C/v6l&#10;35QX6tfotDitUgDZl43srDAqdLVOQURyglHgYjK1BZiw7BPet/N/SM5dSbCYH83+aJS4rdEsfLrj&#10;iFWOyuFTVyxHmCpJlFo7xG+POmULphU202/WWzh48rKxS2WgUaYYjSZKl6UZYTlLK3LkkC/jye5L&#10;cTnRBVUrRk/ldFYeZnMU7BdGBsjRVAvN5WhXZxMLdL4UBb5K0RxImIlIBTTGZ53eOcttD1sqpAVX&#10;c3RVAG9/mVE8vv+uJAzbeRXTdsVg8f5kbDqbiw/jC/BFYj4+i8/H5wl8pbwbU4BNp7Ow6kg6gmh+&#10;K+B5RGiMpeJXlpD+u1LRj6y1b4RMeAJZRDpfKRHZ6BNO2Z2KQbtiMY3P9PqZdJyRg16FA85VPvKm&#10;I/HoufMKeu7X5je5NIlcNmdbAuWltrpRdqXjfLNX9eADlD63ECMC4NyjQB0CYOkmM6kPHKAEdCZU&#10;cnNZsI1s8kyTZiHQrm3atP0eMsBnVn5rK0Gs8+oa3nV9c7j4/fwSkbmoCaKB+wrQLZxtuTsWuyyY&#10;npXGupN/bGdKHhZxkBnD+h0UehV9w5LQm4NHb7KxfmwHZW/pz9/2o/TR+9AEDN0Zi+Fs93G7YzBT&#10;CXPJxDccS8Gb53PwcWwePkvMxVcJedhG+Zy6sOVSHtYTPGfTLB3BdurH3/aJTMSA/dqwSDP37n79&#10;STk/KN100AYu+aVlqSh5guL75M9MxwSLXMhHv0O56HMoBQO3X8DaQ0k0q2WCexYIy+cHzqJ00wko&#10;3Yykg22hZLZanuizdbmz1Gby4S/c5LmkWEL3naGVFkwgKwJixUSWnCyyt7/wExhrWdyl7wGgc6Up&#10;56e3vrhTCPVFeQcWEnxX4s9dF1wZHfxqGQ96fhuFz/KvDfqv+bh6IG12jfJtl6F2G5qlcnJ3WmAJ&#10;LstTsTUrrIdWEQBqPwDRZIGfXkWH2455Sd96UrgkRj5EzSjLv/CHp6bjxfcjEE/zUmVYyHu4jY2i&#10;EJzq7EzaRU6TMvq7Immz/IE30RQeMmczaBFakT9GI3BkMjt+aAoVWHF/BEKbHaWS0ZRQ9l4pk1sH&#10;LAWTkC0QPGwHLYEePx/KjmN+RIWREOBc9hiBpDovgZTAOJDSg0rYjQyxW1gGeu1OIfAmENAS0J/S&#10;jyZqr7BUdNfazrBsssd89CELHbC3AIP2avRWUDaVnedRfjv5JmW+KlmAGNyQPXkE8QIz6buzY3Rn&#10;Rw3acwkRiTlI0rOyI4uBbDytvUji0J/3JdNJHcYlC9DsrZ7d3fdPiwM7DRCKHRQA6t50L8PEoA9k&#10;GgA+PuF13NNsphucAmQVSNlDCIASmj/UD2X5tkzfbK+qZID3NJ5JE3i7bdhk4Mp6Vx2qrgWGJd9P&#10;SeIGLnevagsCB59P7y25hIGpG8DGEMS6hWdhTHgaIuIFCNK/PFxi1b11UmEml9CVZnHvfdq/WecW&#10;uBDoDYiUtaVQhrMNhrDNBulYXq8/71kDVe8IWgVhyejNtu+zS2vJkzFQ+3cQcPtSB7qFpaELB7Pu&#10;NMkH8hxKoGFxqtHau5fPQVAz05bnU2Yhba4v0HOrlTQBopRtCm3KMd/uIK324LNrBY32telzIBvd&#10;9sRjZuQVnLLJR5n1IgX5OH01Ew/1XoRSDcbZXtEPdFpJYZsI9AyYPBcT3wsAl2x2JrAsuWyazYPn&#10;b8EdT7vgZR/Mioo+1/fPsq/6pSQAFHFRWF0NYkiVQIKeAJB6Ip2pHrgGT/dd+etsd/lrl0nzNtV7&#10;OHB2bsXOstmVuGANH2IFlPXD9/VoP9hHe67AefkCPIA7duaqmbgVbV2oc56+9GGkAaSKYoy6TH7V&#10;nKsSVeQmfu8Xmcsp6WRbs95G+dZiE6pIsT+NVloyJwq/FBWeCcIf6kxAyGaXtt8t8tZUfQ6+okkz&#10;MDQWwzhyy3EsE8HCBky52VG8jidTw58o0N/aEGikTEh9JyBgB5O47C/62x3v/6ao6DiF4fi/MTHw&#10;8YXXkLniiTFO/c4XO57XJVOUL3KU8uWZye7Y2BAC+OCwOLKQq3jhUjZZjABfCwOB185ot7A49GNH&#10;0QSILYUjy5AJZfeg6/2k8B4EIHw/jIOBwmocIKZxEEjF8ANpmH4MeGTCG7iviTI9a5a+EACV1EKi&#10;tpK+KL5LnUz7ut7NjtJm+U6bRDFGyYFJM5li4uM1SaW6+N79FBcFebN9OEjYfXHQGqX9omkKGmiJ&#10;UZmvMhNDaGb32yXWmoBIy4DiyvH0HEw7kIBeOzgwknG7rOL8rdeufltd1y72eeF3Alz/fVExM7Vo&#10;21P0eeHxRc7F67nJK0/8v39ANFAMY7sO1larmviSnhAw+9N6GE3wjUwR+GUQvRz4aYvtwImv4g9P&#10;TidRIdiRfT3QfhUZF/tOR80Ck/U1C0ElbymccnjO2fClbWDm+/CjDp+35Wua9PDj+IqL9gie66Wt&#10;UzlRzAQW+NVutwS12hJ8qS+VyQAfCFDiE95DlyV4tMua0yEhn97lQc5vq/B5/meL/ivXVwt0mxgZ&#10;bdaIIX9PB+WDY8XSNL6zyTyseN3f/8OB3ESawY4FCghdZogw0vEPvztsCREf7LLMRo/+c95GbJG4&#10;o6KTKBmZ2Xii1xqUb+M6lVsmpxkkNSLvieB6b9OZKNNwPD4J8zZgkh5QCbTo5yXFB9IUHkCFUZpw&#10;ZUO2vVH3UOkJMlotIVHn1gSIgMbSFUmRxcpo9v1l4tjN9eK+Uyf1pejn14tYlxTfOcSH8Z60skW5&#10;+cwPFEZWujMOL55JRJL5XjII/an4+FQyWWcmetN01sZEmgQaH6VYOLLLItf9IZG5L/YpkBlMZjHo&#10;ANnKPqV0Imsjc9HGP3OPFtAEfhVln56LGu3cLKILk9JEiACPonWdNkipk7DNOizAXU0no9XKr2y3&#10;OqV4EqtSULpk8AHWOZlQSfdUXJTE1S17FHgRSCi2tI6m/6QwgikZn1ZBaMPviQdicDFVW4tLJwtw&#10;KlngmYLeYVd5XdWzQF7B84V171/n+va4/rvvf++35Q9J0WP/EhFb1GCmWNdEDhia6c9FN1omPSMu&#10;IfSqBn3aPxabI30AQl7/Fn98cizKtmHb0NTUcjOZoa59FqIiB6xxK7ai4cDnbL1+xXYcwNi3Tpxz&#10;Pv1CELxgixruVmwfiYwPfAJErQtW/s+r8X70h8sUrQlOWXfOdaX0aFrmyoFSyRZ0D8QShb481H01&#10;eozfMNqDm99mGT77w+qPBiyOq8YHqBIYwodwEdzVvaVrVTusQ+V2q1iJc22zY78cOnnFUmZXaLPQ&#10;KksV0nz48zaaKB3On+rNRL/Zb9nWeip+qIwU1a/8izGJeLTHSjOz1ZFE3y1nmCrTZqE186ip+cmk&#10;0kE4flrpDMj/5OMhJCTm52JFdLzLtsGOrCwZNlLLvGOHs/0kqGBiISYcabW+dijZjzmj+d1Picym&#10;GxetSvF+V+Qc1wuvy3sQ8InZaDN4rVwYdiAfA9n5lUVYjOBZmtW9Q1Px/Kk0pFtAjrbXBj47z85C&#10;U7kXmaPSKI2K0CSQwELhE+66PyQCFUv5vpfm7v5EMsgkjObvtKbWthPlfWkntjrjX0HFBrM5qit/&#10;3Ap2MGXwcUpu7VRELNMPO592CWy5YqfnA5RPSyFJvI49r+q95Hu6XjRIiUnls/3YjmR7BjA0X2Xu&#10;92ebDuJg1mNXDEL2x+GSJQBQKcDhNJqNe65ygIgji8q3zNPDzZ+m+tV5r5eS2qak477fxj8s3zvf&#10;DYqOlftGvlOtohlNq2YE27VTZCzeuBjnpl1kXXlLM9/dfgy3NxiPO1rNQWX2vQfZX2uJsFibrDJi&#10;8mSvFVYvstaaD3/BrLS7ms7FlFVb7RwCUr8fyq218KVv8OceK8xU1oyxwmHUjxUXaJYdJZVW29O2&#10;KszNHFdh31TMn9b4ViDzlP9PGecf6LAC1QLWoUHfdZ+88ca2//Cg5rdZ+Pz/45mBa0IeJAtUosRK&#10;gZoFlk9OqbIoHVcTEFWp8xAw4WUkezO+GnPf3XbAnKRiaqoQsUCtCXyi92oseWU70llhKn5F7z1y&#10;wTJJ+2A4Y+1nbBTNGglAHQg6B7tjgDYa2Wi2EDfVm4gOg9YgLsOFLGSbOZyLqzn5WHggkSYP2RHN&#10;h95kNX3256PvvgIMICAOZsfWRkvK3DuYHXMA2UU/dq6BVDYFG/+UDKSp/HPk2u9oahf9+9rnlAHs&#10;lIPFkHRflEG8r34ECd1XH0p/goB2sOtKYOq6PQ4vn8+wTXfkFlTNf5FIprNLa6SVVQZ2rF3vJ6Qf&#10;r6k6Gsz32pt3sIRAOpjX6c86Gxqdi1nHC/DkuBdRodFkKrPYnRaxi1XIqa7BUWawYwoyg83HRBNI&#10;G6k3X/UNJpwhmBK4BhM8BhAUBhJ0B+iZi93LD0qknoVtqHYiiLn6ykfP6AIE0OTvu/siNhxMwPkc&#10;aYFbuXMoswBTyJQCwuP5TNnoxbrsRTY9UMAbpnYv0o5RToq3i7WN913Rtrz2uxuQ4ue7UdFvlQB4&#10;4B62ZSQwUL5ktvs6DvgKolY8o+25wbLvZByqPjMHNxOgKpCs1Ojo0tspqbES2JZvswz1+q+zlFW2&#10;PJNF+KWFCAI1reZQ5hYV9Uu/b6pcjk1CyKavEfLi15hDs9ef/PD760sfRRpAqu0rt1e84XyL6XX5&#10;IhXNoUkX9t32a/Fw51UpXcdv/utsdvRrl2lLX7rzia4hBxUSUznQgZAlu1Twq4GTzJ0lxgI/3+Vy&#10;9/lFs7oWF0TqK5NXdFq02hU1gKu8byNPWoiMlsWpqIG0l4CyxxrQGfA5Nik2aiaXmVgcYQiCFdot&#10;xB//PBED5r4B6jsLVd+fGc7MwrzIKxhKUBjEUXMoO8LwXckYEZpMoODrrkQ8uzsBw8Li2CHiMYLv&#10;n9VnfwcZThkSnoDhZCojeL8jyeZG7rrK+7qKoWG69wQMCUvgex7LY/rvTsLA7Zex7Ty7ghf6oMDc&#10;nUmKg0vC4PBYHlfytYrL0N3JPJ6sLDSJ1yQD1HKs0EQM5Pte4cnoG5GEmQezUWfcJpRuMp6MXBMe&#10;1AlrG7dqyLZFZbtYiEPHFajebj2qtFmJ25tPRdM1n2Pk8TQMDL1iqaYG8d6HhVH0vEXu48dkJH83&#10;clc86yGOv4vHKN7rCDL8IbvSeb4YrD+RSKuCOsWOq6D1y5m5CNqbhP7fxWM0fzc6VKB+hYAbz3Ml&#10;YzI/d+2fZOfXffzQvVz3nXf8LxX/nEXle8ewHQZFankc62oXB6fvMhByMhnJWlfMp9QG/SoX4pPR&#10;dMBS/JHWVTkyPU1KPdh+jk0gVuy0CuWV2KTdYmx8L9yOV3EA54Dw+ffCcGuDmeaeir6WeMQxQT+t&#10;VfHif67j6/Zba0yySnsBoPRhvsUaynUlEKzccQ3vaQlqdlqDRr2Xv86f/S8PYn77JXDMiq61Oywq&#10;qEql9ichLGusdQKOMKS1FQhW8gnsI3ipUrX0rf+cLaTEQUaLBXD7j1+2CvNHluzsbCx++Ts82Wc1&#10;vonw1w9rF/mT5ncQ+MmPqHQ9ZVrOQ7nWyirhANABI8X8gtq7ZBluemISgjd86J2Fjce2lXqcJAhG&#10;UEEOxifhSFwSjsem4Eis/k7G3oQk7EnQazIOxaXiaGwaovl64O8g+yl74lOwl/cVHcf7470etNdk&#10;fi9JuXbsvoQ07E1Mwe7YREQlpJD1avVqCru9VqxwxE5J5uex2MfzFb3GD8leyp54vefxvL5kL8+9&#10;IyYRb1xOwrIzyVhwKBe1hr+K/350gk1Q2SBkzM+1hflo2T6VA9gJqPgPtllOtrgA//roODRe8g3m&#10;nc7Bi2cTse0i7+1qCg7zmof5XDda39G8N1cXrl6OXk1lO6bj8NUMRLNNr5KNaIWtFphpMIhJz8ae&#10;Swk4GJuBQ7GZ9ptDcaw3r46P8DclXedvJWrv70l82nWyj20Snsh7jUvkM+h36UjL9cDP60dpGTlo&#10;O+4V3PT4FFTooOVtWrSgvH6K/XMAKKZuvjtaYn1JTJShWcX6ok2oAc+9G2YxgYrO2FtkG0wVHVdU&#10;1MdV1Kf9vUE0+FXSbC9NXcULK8GJwqHkqlKS5Sq8j0e6LLowJui1mh60/GOUnTvP/Vvjnkvfrtlu&#10;ZX41gSAr1Xw+8gNSBIZaGXBXk3mWHaLvrLdt8kO0WjNFK18vDHj2R43M7FwMD37P1gZrmZwrrlK7&#10;TXndmKMPcsow03nSy2g4aJ05X/1YJvMHqtORjVbvuBTlmgXjrjoT8dIH++w88o/YYnZjms5P5pra&#10;L/pLi5OcH+0frVx7Fj6j3b2e1Zzhrh61fOtnFe9wvRStJ7WYpqqS+eaTbw6g+cB1uL3OJJRqOA+V&#10;Oq5G1fYrUYsj/4MdgmHLGNlmZWj6/lejSbiv2RiMmrEeUYfOmMmm5X463y+rbRn7DgS+X9SWFLMA&#10;ri1Us18Ur42fWTt/16JncOtLZCUpCsC1Uh4Z4ODF7+A/nhyH8s+IEGhCSqamwl40EImRu35kgxRB&#10;SqaqrLPMLPUInpd90jdlz3LACJzwis0Mj1n8Eb6hdaZkCMWL1vx/suMwnuq7xsBPkyiV2ivyQwlN&#10;VhrYVu2wFtojpnqHufx+AWoHrkGbYWumebDyj1WGTXvlgcc7Bp+t1mmlVaolSjB/j2Z8luIhMkAF&#10;OIoGC7zk+1OlFIJf4QSHkqdqlYgWT2uWd881sxj4avdxR6XJLPRqAdIESKXOOnsxHrUCl7nwGDlU&#10;2dhih7qPigGk121XoEzTBbir0QS8/bULwDZfh65LRVETKyFkNj/L5sfyFSrRgZMcZPEIJarK5qs6&#10;6t9DBMdZnuhv3bUTt17YF47DfDj+S+VVck0do/vX82nRnH4vTqjPi1+jJMmVuSMGxd8rj4ibP3Xd&#10;zhW+al0rP1PUxQsf7cPDAXNwW92JbCft/ub2Cn6QwFeh+SLcXGcamj+7GF9Hn3M/tyJgEnC5c2rC&#10;ytW3e9afFB3PZ07jU6Xyk1z+p3vM4z3reZW9R8cpMF5tqGeQpLMeUnhsGt9L9IxSC7+Of0tSXPes&#10;7XmzioEvsBi/FD6v83WrBK/7Cn+oM976XDXNytPkNTdEB213q6SjIiuFAOiLdnFsP3YzXv9sr63S&#10;sr7pgaBS3XWe9Iptfi5G2GTIc5i6+jNMWfWpid73nP6GZXQX0dH5FJtbMdCRlhoEX+01XkVAaGxw&#10;Hqp3mYe63RdHvvfFyVs9SPnHK88MXjqvGulxxQDt5haCWjY54XJ6aZ2wKlszvooB1AzuxatJVqE2&#10;uniV+9rWvZZWuxwbTCPR8AXvIjePnY3fp5GW92bFampeZrPOMX3t58ikCeuXGfy7dHNWtPyANLe0&#10;CqF2O+0sp1lINfgyW8ZTocUMfHfgtPuRLi2NZweKy8rFR0cu4aWjCXjxZAZeOp6G14+n4PVjSXjl&#10;eAI2n0jEqyeSTF6z94n2+pr32V9TdJ3Xj7v3r5xMxisnkvEq780J33vHvXIiAW8ei8OWI/F4jZ9v&#10;5LGvn9T7q3iNn798PBGbT6XgraP8nM/l/+6nhc/J377M87/Munib77+6kImolAJoby9Bjq139rrf&#10;IZqynceuw58eH4EybeXoXoOybJu7Hx2FyUu+QGK2Yxh+SWZDnGVTRiYU4JML6bxWPK/l6rjk+7le&#10;XqG8dDIJL1vdJOEN1tUbvMdXeb8vnaSovo6lsm7S+Jps9fC6zq06OaFrpfA4V5+v87tXWGclXefX&#10;EOmL05sffr7XeP/XiY7jfZmu6f742UtHYrH91CVkeT7e/AINT67+X3iTJuvj4wlmZGAd1BcUoSH/&#10;mywjAlKbRQTGIFu/K0ZWFADlSrq32Xzc2nAmdu51y0oLzVua1elZtomRlq4qekN9UqzQyVz7rPB8&#10;vF671eyD8/k+GDUJhlowobhdbbD2AC202t3mZfeevCbQg5J/zDJ303v3/7n74mMVAzfwQQmASmTI&#10;iteSucod11v26MpkhJXleOXIsOqNncjh6OIX7RIlYNNopUap3G4R9hwpZH/fRZ0yc1eU+mGCZOF3&#10;NF880zkmPhVdJ7/G86iC2ZA0v2u3VZaJhbi/i5bXaARaitvqT0Ht9vMRRVCwot/nZSOFIPheTDp6&#10;7LiENqHp6BiWj26789BrVxZ67U6naEcurSLIcBLmvVK68/1fUxS/1nN3KnqGpfF66ejKa3YNz/RE&#10;79NMukRohQlfw7MRsCcX7aOy0TEqC3147312E5QiUxAQmYGeu7QKpeRrFZcuERkI5G/sOXm9LmE5&#10;6BqWix7a6zg8FdP2Xcbbp+Jxwcc0b7lVYko6es/ZjH+rPw3/1XIx/tBgPJa8rC0MfPYoHgqcSMrF&#10;+qNXMCkqltdIRQderwuv24vP2t3k+/dUXPx26Buaif47s/lsWQiMyERAFOsiMgndI1JYJ8noankd&#10;c3kszxuRgL67U/ibHPQOzbUs27peYFQiOlNKus4vEtOdYvpT/BhP3DH+8e43tmkWpTPbssN2TYAk&#10;Y3tyBgcf1qUq0mEfXv8wAvc2mIy7Wsxm/1M2dem+m4RSzF/p5rPRfdJrGLnwA7PGLDEp+0tREBQB&#10;GTRvC+IS0x1J8YoPglrH/9YX+/Dnbius3xb//TVhH1SMcFVNfBAXtKmZ9hqvHCBLThMhK/F437Ur&#10;gNP/6kHJP27pPm5Fj4cDFuXID6cd5PXwlQODUEssrNMKlOssQFQKnRBLeBB56DyZYDJCNn1jMX0C&#10;Ro0+iiN6dsH7rGaNbK5VlUJftPuhboWzxa4x3PeHTl5G/QHrUbPzUjORNaukCRjFoml5nuKNKnK0&#10;0chTqd1i3FFnNuoFrMD+M/4OVWIwzgT7NiYFw0Jj0Y+dZsj+NAzcn4nBWj9ryRNcvjXbUGmvC9hV&#10;9hjFybk9Z/3o/sxrcV5/L3Ebt/9ysZUwexQnqZUaGZaQc5gyy/A77ZmhIOtuu91qhu9iEq0zyiAT&#10;HiZlZ6HtuA3412pjMGWNF0vmFSXBfftMAvpEpaIzO/aQiDgM3JuAAfvy8GwEoLyNbt1ryff186V4&#10;fN7Pi9f7xbJPK2eoW57+KFO3BeL78Y72rHqvFG3ZGHAwBYOjkyhp1LMcjIzMtSWQ2jVwzP4YHE+T&#10;oa4+4rNv4J1vDuL+p2fh7sZkdwQgBRkryFl59bT+ujrB6j6auG95oSo7952xjM0+iIkNimgou7vb&#10;tJynJgBeiUvGkSJhMH7ZdeCs9TmxwO+v812KWm20i9wC8/8q8LlqB7JBgrFM4Ac6r0etbsE7Ok+b&#10;9p8ehPxjF9bHv9AUXl67/Yr8qtrIhPRXIRG128+zClGOOMWEaRSSKdxuzEuWTFETIn5MoF4VvhLu&#10;b7HH8vmuY0a3FXQpR6yKz/rUSEqy4C/NkZl9bfQxh6+WySkuUaOQgnLlAwlBJTbG7U9OwlPdgmmu&#10;OSYor5HzkQG7r6ZgRFgcepAp9FdMGhVTcWY9D2jtJkGPyuhizbLQfx9BYF8+jwMGR+aj74FM/p1r&#10;f/fXFpu/AennSUnf/ZQM3JOHIVE5UNyhZKBE9bEnA4P3pHMASMegvUnoG0bw2pWIty8mmF+2QM4p&#10;liMnye4WvYWr5q1QR01BfG4ulhxT0HY87yuT5yWwRuVitPZ0VoIBAmwfDj79CIY/px5/7nMWPf4v&#10;rZ8bEz6DxZJmUmfyWHf5FNWt9CYHffl53/1Z6Mtj+vCZFdc5bE8q6yUXg6IUg5mPAZHZZgXM2BOL&#10;YxkeCBnwyf+q+NoTqNh4Ju5qNhMVvFAkbWSmuEzN/FZuR/0PXGm+PVdc++wWiAU6ENTEZOuRG20i&#10;w4rH/oYveA+1uyzDsbOurwgE/Znm3fvPWHJU9UG/H7twNBEOJTiYb9aYIkQ0P6BZ38okHw/3WJoX&#10;OHZDXw8+/jnKrGWb7qvbeVnEA52F9HpgAZEmQ8TIlqFm+yU0j90kiMxdR7/lo3OgpZHEn/lVJLn8&#10;De1YufOeL1xX6IOfvtOEiQBUy3GKnscXAa7LQCJF0PX5N5VDEyPleC9/fGoiGg1YiiMesOaq07LN&#10;pRrbEzMxcfdVjAqNwaTdlzGJrHDC7lhM2nUFU0MvYcqui5gQdh7jwi9ifNgVvo/h95JL3qs7/p9B&#10;Ju66SuEz7r6CiXzWsbsuYcTOixgeegUDdootJxEUaWpHAf12XMDn59K9uEvXQbPy3Tylhpm0/Eys&#10;OkbzdFc8ekTzNwRTZekZSNN15PY0jN5+kXV6zq41fhfrMazke/qHE+lH2GVM5jNN3XmVOhSDydSr&#10;Cbv1vOepQxcol6hzl6lb1C/q25TQODtW71Xfwfuu4FiWAy7nu3a1+uHOUyjbcDpubzAfFS0uVwsT&#10;lqJm2+UkIFqzu4jAGIw/91yNM56uC8R8NhcWfdYyNQkEt3zp2KH/3d6jFy2MTVabcnUeOe25jthL&#10;/GO0769ief2JD60vrsI+X7nzbGN/8vfZDDT7ooCxdvc1aDlkyScRESf/y4OOf57SY/T6wJoBC/Oq&#10;EuU1I1sxQPFHCk9ZRva3hCDkZqOKg5Wm4cXigjdus0pV+ZCUfsGLX9t7UXGlEFfRhImm2cuywYqf&#10;x51rkTlkBbCOmisHnRZfczQMCKFJHILyvL/7yQRvrjsDT/RahKN+DkNlzLXZtGwcycxERHo29qVn&#10;4GBqKo6lZSI6PRMH+Peh9HTs56u+i+b76PQ0vk/H4dRMHErTZ/8comfVM+rZ9lL2ZaRjD59vZ3IG&#10;tsZmYePpHMzYl4KhO2MwMDQVPcLIcHYnISxVbUUAzFOgjMw0l5bi0wtp6BKagx40QXtFXMZwgkLw&#10;gQxsPJWHT5Ny8C3PHcnB7WhqFg7+E9VjtJ6F+nOIctiEOmXfSXfS7VklR1MzcJyyl3p3gLp2yH4r&#10;PUzHxVwlNiDwOW+NlY++OYpyZH63NQpChUDF1HHAJ/gp3EU+75rt5+Ou1vPxSK+VmL56qyU3KLqJ&#10;uc/kLlxJxAmP4fkkQ752AZv6mRKZaLlc/QHrbP/fHNtM2N2EQtzkN3R5AJaSCa42d1PVgPlkoeyT&#10;7PcCQPPNkxjV7bHk9KiZG2t5kPHPVYDo/9180KqXanVayQdeYsvkLC6QZmhlA0Mxs+9PwcssfqTH&#10;SsQn+kkQ8rBz72kDPr+iVUThNVJdP9tUKJpAUWO9/FEUOozbbMeW16JufqdF+jXMHKcZrMbqSDre&#10;ZhlurjMb9buE4MAZb2tPZQQ288IBrituNcoPF6c0/5xFz+aLVydek+ivuJwc7IqNxZyTSdAkQ9Od&#10;mVh2NMfLKJ/LgcuFuVzM0r4kSejxdSqGRmZi7ZkkHI6PYxurrlV0Nn8u0zPD/l8peuhCNWcpqnsq&#10;Cu7JQJ5CXryv3vkummbvHNzRKJiDOllWwGyIYFRvt5r6vhIV24egTCuC1sC115IUC6y0d4+WneZZ&#10;4DRP54Ggik80BJLyuauf+ZMcelUI2p285qhFH9jxa98KtaWs+t5Arh2JD0FQ+SBldYn92faWNMkr&#10;dV6Omp2WpQ2auqqrBxf/nGX1xi9KPdFlcXRVNkr1jkE0e+ehhi19WYxKComhGarRoihwKa5Is8PK&#10;XlGUnvt+iPMcoVa/EWprh9UIxafvC88zFz2makWNIuGzSekPoFybBRSFAjg/pAVpyzlLk/jBtqTk&#10;zyzGTfVmoEq3xfjumJv6N130+7yYZ342so2BSqQ4Lvbt+uJ/d50m/5OW4s/uhojDsSmYuC8RPbfH&#10;Yq9tv8gK1GQW/992IRettidg4YEEHCWrUTybvri+tvTXPyv46Xl9pbqmXJSiRX8rCjKL/yoKVQOI&#10;mDTrKVcDhRssNn0cibKNZ5vPr2KABvVFqNluIR5Utm0O9Opn9z4TjBc/iLRZW78om5I2L//POlMJ&#10;Yh/aJmQqRftcfFKa+QXlXirJteRbWFrFpSxOIhn6XJEeSnElV1ONDkp6oFlgBT9rJpomceAqNOq7&#10;XD6u/58HFf+8pfOYdQEPdlqUXb3jGlaGVmloRooVSLNT22tWCyhkgUqOUK//2mv7jl5rDG8WWOl4&#10;lCVafggLpPZ+V1yUJCFw4iuWQNUxR1fe2XYA97dW+i0306UMFFU7BbGBlqC25ycpQzP9v+tNRfU2&#10;s7B1r2ci8BbyqXgKqNW9RMQkYdW+C1h5Mhtrz+ZjzdkcrD+TjudPpWPDqRysOZeLF05l4fnT2dhw&#10;JuefQHIpmXjujDLMZGLD6Vys4WdrzuXgpbhsfJmWhVNZYndqJ9WRc8grJGb13gvYbKnm+XleOhLZ&#10;eZ/fcxavkWXHWn2yfczdkI8svh7KysEnSbl4kSC5gebwCydz8RzN65Lv6x9RpBOsQ8p61enpTJr9&#10;Wdh0Ig8bKGtO52HFxTws4fMHn8zB8oPpOJ3AIcKb6PDmlKys2hKK+xpOpNlJs5eDeeVAb9VVu1UG&#10;fg9Qv29rNgOr3g71flFYXvl0D7pMfs385iILCofx+5n6nPpNJtv0051HLZGJgO6H+puAz2IJzZoS&#10;CKuf+wRjIWppfxH2d31epcsyPN55SfS8NX/nHd7+VoX1+T9a918XUqPt2lxtcmKVQBaomana7TQr&#10;pEpzFSk/nSpy/gtfuRlED7zyc/Pw3tcH0XTo8xYC2bzDAABd5UlEQVSh7lPxkkRpewImvIJEL3u0&#10;P5r5RecR0FZoE0wA1IiktYik6qTsVQO0dEshNEtRqt50lGsyFVu+OOD90q0Q0OvF7Hw8dzQZXbfF&#10;oe3ObHSJyEHPCLKdsHh02614rRz03cnPdimeK/2fQDLQLSIFXSMTbAay965Mi//rEpbFZ09C/7AL&#10;mLHrFLYcTzTnvHn51HYEtUTWf0Q6eQzrLj8/A7F5OYhKTJMRx7ok6+DAIn64N7kAG6MTMS30LAaE&#10;XeK5U9Fd8Ze70yz+seT7+seVnhZTmo4+uyihWegVSn0Jy0NgeBY6Rqaj1Y446k8c3ryYhVRb5pEv&#10;DZQi2iql2Ru+wC11xuA+DvaazJMuK8C5ulKQdVjJPrYYpdvOxeP9VuICB2wDN4qyucx/fpuZtDJZ&#10;xez85W+a5d3hBT2bCez1v6sJqWg3ZpOBYEl9rqgIAKvSqlJy04qdg2zFh/YV1p6/1TovQa3A+Rlt&#10;+q76xw54/rnl9LbE/27ce+MblTsut/18NT2vVDxyztZo57LB+hUoEFRmmGWveCm4aQpPXPGJLXmT&#10;2ftD4KfRSY0o5peU6qi+D36xCSm2gbNf3vlyP8q3ZgO1oeJQATRTpeV6FTo7uq5YKaXSKtNoHko1&#10;mIS1Wz69ZqAUaLkXlZH9Fp/GZGL07mQM2JECbbAzdJ82pFa69RyMiijAs1F+LKBiA/+xRWn0FQep&#10;fINjI3Ip2nFMKdxzMXBfNvoSILvvTsSIyDh8eSHDQE0TSH5smvqwOq7rUpac3YrmSLacuYJe4QkI&#10;JKAOiUzFIKXD2qcQECU39WPjSr6vfzTRNgSK/xsdxXrUvr2UZ6OUUl/p13IwPCoDg769ihmRsdiX&#10;LD94mhT5WkqrtOw8jFn0Fv5QZzrua67MSyFutlcTiwQa6a/ArzyBqAKtpCOnvH2yvb4wbunHlgn6&#10;+lAxJ9q0XGxOJEFFAOj/TpmYFLJ2S/2Z19he8d+byDLjuRV4XSVASY9DUJWgrP5Vq8PC/Gf6hgR7&#10;sPD/Vpm/YmPlx7sEnanSaR0qa//PAG2gJB+gnKMuNs8XhcY0HLgeR89cxcx1nxtFL6nBiorAT8xP&#10;64hV/IY7dSHecgwKGPWdn3r/va+iUaHlclQhCzVfZMACsj+a6QLmtvJdrDKH8u2t5uA/6k3E+HUf&#10;IctbuqU1tVqJqe58KCEd0/fGovNubVRE5Q5Pw9CIePTZH4/+2o0rMhODI5U3r6ikF5Hi3/02ZUiE&#10;gpSzMCAqHX33pqLfvhQMjErG0MhkjGCnHcYOPYQdvF9kDrqS0Ww6lYwsbwtQJeS0yCJVGUmMrF4h&#10;YWxmNuYci7MNv/sRWIfvyeT5CHq8zrDIJH6WgEEl1t8/iny/jftzoOyneEfqycjwFAP83vtoNexP&#10;Qy8+77AdF7HyUAKOe3Ntmuz1w1yuXk1Gx0lr8b/rjsa9z7APaaFBewKgUotZaJkjFpp0vL/VYoxb&#10;8gl/yxN4Or9+y25bW/9DfUmgJpNYvvX3vo6236j4fSkmPsWsM/UngeD1v1eCW806r7Z9eWq0XY3H&#10;aGkp2WpZpa7rsh71uy/bun79F/+4a31/aek7dXPXmp2DEy0jBUFPQdKakFDjadQqbIglxvae7LPG&#10;KvrHwM+Yn2f2+k5ev8FOE/waDFhngZ3yGw4Netc+t0KlCJzwKsGWZrD8FhyxqnZYYyOpEndq3aRm&#10;rKu0X0tzYamtZ+09czOOF9lDwnoxTbkzNNHXH7mM0eEXMHrvFcoljN93HlMiLmNq+FVMiLqC8VFX&#10;MXZPLOUqxu3h33su2eeTIhIwkYA5ISrmNy/j9/CV9z1xz0W+XsaYqDh24GSab2k03zIpGVCCzqF7&#10;ktGNn712LsMNOAI/8w3Kke9md1PJDBcfZ+ffEY8BewrQJ6qAJmEGeoYSYGkaDqJpPSYqFtPDL2JS&#10;5JUS7+e3JGrXsXviKPEYx/sex7oazzqSTCCbmxRB4XOM53fSg3Fs+8kRVzGR343j70bzHFPDz+O9&#10;07FKZ8A6EgJKHPOLPBmHZgPW4OanxqFsG+psO1lN1E8O0uoHSi+mSQalt5cJekfzYHzlp5Dz2OMz&#10;I1+0vlC8DxUV9ScBYAUC5csfRyEuUSn1C/uUytq3dqFMKy048H+nhQ2K71MOUCW5XY1a2h9Iiw0C&#10;yEQ7r8RjAVPPBA5fUd2Dgv83C+vuf7UcsXZO9c5KkOCmxm2lhiqR1Nn3BfqihvhJ5kfw89mdihpK&#10;WUsOHL98Dfw0ssnn0WbUJjvGV4itoUfMp6jzuFhB3pPdj0wLxSnKRykTfbltsnTLE8+iwcDliDjq&#10;h8moZ7s5TKV1OJpVgEPExyNkOSey83EipwDHyXqO8+/jufk4mpeDY/m5fM/PdQzlZG42X3Pt/W9Z&#10;jlGO0O4/Tjml15w8HKY5FpWWh23xwOvnc7F0XwJG77iAXgT1wPA8DN6VgL3J/CGLkjBrjQ2UqJPv&#10;P7iQgsBdaehGxtdrZwImcLBYczAGH13KwHcJBYhMZ31dq7uS7+m3JMdYJ0dpqh6lPhzLy6fwvq2+&#10;qAds35McJE/quJwcnMjLNr04QV3Rsx1h5RzhcWeouzaE8zzmajE/qcJcDqJ62xm4pe4UVKI5Wb2D&#10;GJ+2HRULk8kpNw77j8K71KfYZ+4kAH703WH7vfQ04tB5PNJ9ZWGQ8o+I+ouIxz1N56Hx0OeurbxS&#10;+SrsOB7ssvw6Biii4PqM+qpWW5HgkNTUIBhrOWqtzkuS+k1d3t6Dgf+3yytfpN5ab8Dqz6t2VgNy&#10;BFNlcSTRAmmX1v76xvgxMbOX4Jec6uwFgZ8YRg4VbvD8d2zdsGIB1aACwpbPbrTjfABUUlYBoEC2&#10;2bDnUa4NzQe+dyxQ0/7yDVJhOklpCMb8/o4nJqB6mxnY8tU+Tz11Or7THzqt/1piobZf+5VfpOiy&#10;Df/Rip5D9637dw6BOHbisLQsLGXPHhGahE7fXMWyw3HIogmntE35Wq9KALxMUjEyPB2dlHE5MgGb&#10;LmRiX0YGUjhAuPNKVFf/SEW8Vvcs0fuiRZ/5SqH3Wd6fRY/TB6xL1iFx00oa/1z2yjbc3WAEbm80&#10;A5UM3BRSovTxi1GT/aU6rZVKbRehNIlAmRYiDKvs+3uaBeHj7R4AUt+vJqSh8eDnzL1UUl8qKuoD&#10;IgzKuK5VWUp3FZOQaslIKhP4RBYEbCIuyi4jl5Z2cqtO5ql+UzEgmMyP5i/7z5/bh+Q2GrBqrtf9&#10;fy8qs9d8UbNOzxX7KgfI1NRSOYIgKXxNjmIubfr3Y46Ki2akHPMrBD9f5Ly9EkeGwe81eSLzV87d&#10;Vz/dY8f6Ue+KZL/96TnWoPuPXcK0NVtxe8OZlk9QAZwCvSryDwaSHere2i1HtTarbJLm5qenYcrG&#10;z5BhkfAUjdrUXLlrMrNzkJql2C2ptEvwKV+OcNcP4PdhT++9M/y2RffPN/Yc/NtzK11X7HO94UNF&#10;xqdj0r5EDP3mrOfM54+9H229HI+OO65g1YkkHE8Vc9fn3z+hPpG39br7+I2KDHs9/7V29tpan+l7&#10;tbVEkz/p/NzaPTcT6Xz+POmQuQqy+LmOBs5dTULPCS/ilsdH4e7mQQSZ5WZmKsDZBmdaUOVpCt/X&#10;bA5qdFuC597dhQnLP8X9yoVJcNSAXxQAVXpOe8OAraT+5IsmIRX7p9g+MT0lJRHRaEXzWb4/JRw2&#10;K0mkxdYXEzDZRypZRAUJBIFQKz0qdw62PtRmwAtbtm174R8/y8uvXXqMW9/ioW5LU2yNLitMPkEx&#10;QjWCzE/Nbv0QG/R9fkkpRZif18hWzMsOJCanWZKEAXPexlufuyzQ/rHyTYW89I0lWNj0YYR9p8/n&#10;v7ANTYdsQMVnNFLyHnRvvKYlUuA9aqczZbUtR6W8tc54tJ/8Fk5ejtOZKZkGbJHnYtA/6CW0GbkJ&#10;3Sa+ie5TX0UXyZS30GXye5R3+P5NdJv8BuUtdJ38tv19Y6Jj//bSmfceMPUNBEx5A50ogdPfRL8F&#10;H2Li+m146bMIHD59VjVI8UsOYljXK/bH47mzud6scCZi83Oxbu95vHY+0WaFVfxfKdYt9PBJLHsn&#10;Cs8u/Ay9+LydWUdWbyXc029JAqe8S3mP9cS2nfoa5WV0nfI6uk16jzrwCV/fQbepL6IzPw8kEAVM&#10;eQFPD9+EORu+RlISKbE30aHybfgR1Ou5HH94aiqtkqWoTH2rRrCp3V5JTTkod1yBe1stsjW9s9Z9&#10;hsteXk2BaKNB622wl2XzJc1VFem8ys59p7+XsaW4+H1L2aAv8bwz1n1hriQBoVZpaeFCRd0Pz2Fx&#10;vDTHLba30wJUDAwxsXO1X4l6vZeFrX7r67Jel/+9FC8dR24YXr3T/IIHAkSn2dCdlCl2GStWowcr&#10;1UDHpbZXpQqI5BfsR0ArCfy0wbpGrsIuVbRD8i9SGF8Z4kjppQxLvXAbt77YHT9jzWe4p8k8Nq78&#10;GU600btinMzRzHvTCFix9TLc/NhUPNh5Cd7+ThmmNa4r5k3ZMU6h4/AV+LdqA/AfDw7DH+tOwi0N&#10;JuL2BpNQ6qnxuLvuZNz11BTcWW8ySvG7O+oVlcmeFP+86Hd/e7md17+93gTcUXcibuPff6o/Bf/9&#10;5AT8sc5oVG01BYPnvIWdRzUYqKgu82kW5+FYXBotO/2djZTcbBxPyDL3PrScy44rwJbtJ9Bm9EaU&#10;azYBt9cZSRnLepqGu56cwfqZUuL9/JbklrrTcGv9qbi1wThaHaMoY3Fb/XG4vT7rq/5ElKLcXncC&#10;B81J+J9VhuE/ag/HiOBXcPKiwMvpbybrasGmSJSrR/2oNxVl21LvtJrC9E6mpszLVbin1WI81HUF&#10;oo4oDe31Zcj8dwwAZer2m/U2q5ZWiYR9RNvMak9uRVUIBAsnMZwomamSjsR6Ex8qiqJ4uPsK5zsU&#10;4LULRpV2Sq6qvYTn8zM3GePW+WoVCFlk57V4uOOihN4Tnm/odfXfS0mFDfNvLUduWFwtYEG2rRfW&#10;fiIGgAugZTTV2q9iI2nJnGa23GxwBTbEe1+74GQBmg9+b3y2z+i9GN2zIe9j+14v27NXfOBTiU9K&#10;R8tnX7DM02cvJzolkX3Hoi0AKzzDEVLOZru+MlhQQTr5ke2i+RxFtQOeWGu71bijwRzc9fRETF39&#10;Aa6kORBVUSdf994+VG89A396YgJKt1FOwuU0q6XYSgqx0rFeKZEmYH7TogFAokFpGSpz5K/UcSUq&#10;8RnKPqMYsvm4qc5k3N98Cha98Q20+ZorNPzyyf9UvZoBtnrWl5JcnI/NwJC5rxE4JuCm+tNQusVc&#10;82lZvfPcYtwWJvW9+/mNCU1U6bAC/eX/0jaPyoSkWdDKNBEryyxtshg3PToeDfssw/s7vRyUXtlP&#10;oOky6Tn88fHJKNNsEa2MFQZ4NW0fFZqV1MHygStRpt0KPNRt5bVtInz9z8jIwquf7rUkBxXbaZbY&#10;bT+xPeqUfV+o/wWYsIwgSKZXluasgFIiM1dxfrEkBkXLhGUfu1UgsoTYJyvbJAoZoACw41z2BbWV&#10;Vp+sQbW2ygS/CjUCFuW0Grp8qNfNfy8/VljH///6A1a9X51gJHalcBjtW1CTo4yW9FTrNB9VAuba&#10;NL9WaGj2SQ387rbCOCWBn0Y9jVJyzGok03sFdGrx9zlv05bLcSm2jlg5y2oFLr0ur5lKOpXosV6r&#10;ULaVnLnyuWj9ohigfIAuvECpfMprD+TOBMMAKkW7pajRdilKt1yCf398KhoNXIqwA07p/HKYJnFf&#10;mj23kfHd0mgO7tcCdY7kWhljGTvEcA0E9VpU9FlxKX7M30Zspp6DgO65ku374oJb5QeqxfbS5jaV&#10;WV+lmgazHsZj9IJ3kM6+acOB2DXJsVl5YuHmGQUHnww0778c//r4BNzddgk7PduP11KizMrsSFUN&#10;QDxXSLH7+a2JllPKH2b+bOqMtoFQvrtKBIsKrRfijienoMzT8zBlw3ZcSfFMVhb5Vl98fwefdxr+&#10;ney6bDvp+jIjAzI3RQY00aE6qMj2l/6H7XeDuz9ov/H5PjQZ+pyBmEiA2srvB31nvWnHaJB3el5g&#10;637DDp6zjcsbDd6AZsNewBtb9yLR86fLZ5hBE3jm2s+hmWDHENUu2r5SmWY4IBHs1SeUbVoTITXa&#10;rEKt9s/RTF+e3/7ZFVN4lv/hdfHfy0+V/vPeubdO9wXRDwYQ7DhyampfZrA6gxKYKo+fOkSFTmuo&#10;bFrLG2TL2ZQkVVP9StMjZqhRSo3lT+MLBCWP91qN1W/uRIOB621hd43AJRZkbW1NpdAoqjCantNe&#10;NyD1TQJTJI3q7OSKS7R8g+zolupfU/xmQoiprEJNgmB1MqFbqOh3ksVM3/QlUlLk+XJFHf7lrbvx&#10;eNfF+O86NOlaBFu0fjV2cLdZ+EJeS6IR1f1dsoiF/m1FwC8W8lD7+XBpzAoBWatmarQL4eccuMha&#10;5Coo02oa/u+jMzF+1VYHgHr4XG1E5K1oYGdMSclA3bFv4P8+PgrV2/K8NuApdZMGHgKAnPxkyxU1&#10;yFj9lHxvvxWpoVUYCkxmm1bppCD/IA7Ui3Bf/QW455HZ6DLiBXy13/nk/HLi3FX0n0X2++Qs3Fk/&#10;BNXbcKAJmENwmcNnJosj0MhMlU+8unSibRAeZF3ExLm18iraRkL6rxRV1/TW038tdVO83rznv/KO&#10;LgRBvzj9d0BqxfOfK9zFkhTL7BX4Efgqm7Wi2V5lml6Jcp00SGkAJFPl/VIKmvdbv0GWnde1fy83&#10;WvpOfL7mI90WH6/cWaCn+Ds3M1wpQGbAfFRjgz7QYQ0ebE1AarcY5QhGNTuTgZAlmH/Ca/yiosZT&#10;0gQ5bzU6KrhTJrKfWLWoCa3F4PqupHPo9xu2hGPc4k9wV2OaA21ovrYnAGj1iBSdIKZZOu18paVI&#10;5ZrNwU2P0dQZtBofRB6z8/vlSmIaZqx7j6biDPzxiWko35LPRfagjqPrORDX++KOav+zn5Kfe/yN&#10;CNk3gU1bGogJKMOHdUibJGId8xit7xaDF1upwQ57f7MlNGun4J3wE/bcqmv959f33Oe+xB8fGYOq&#10;rFtl41FHN7ORwCcLoFb7INRsL+c66/m6Ovlril93N3K94seyHWX68rUi7/nu5iH402OT8EinuXjh&#10;3V3IkHvYKwV5udjwbrgxqP+qM4EMcREHAQ0ACm9ZybqQPlD/aYVYbCr7ghjmfU3mY+Gmb20fHd9q&#10;UcYj6a1MXoGelrPpbyU27TblNfNz/8fjUzB7/Rd2vBWC3DXgE+AZ6BWC4sx1X9hevhr45XtUe1qQ&#10;s8zdADLCDnMpaicO/LyvCtILmuWNBszf+vrO6Ju8Lv17+bll4KxXG9XquuhiDXayWqx8zcBWCpRJ&#10;HMyK5isZQs22Mi+07IZK0oZmFxvdzLMbEI2Uoxd/aDNc6oimRGQjUUcumFmsUbRo2h+9v6f5PDMR&#10;VLRZ9IBZW/BAKyo8ry+TxE3SaPG3hOYsWUBN3mcZduqbG0zGPfVGYcKy93EizncsO0WLOBqH/lNf&#10;Rqn643BzfTm8xSR4TYvxopnBQUD+I9s7gffhZqCldErlpYh7CjuabW1oPjIJ713+Ui0x/F4n9UTH&#10;FBWZ3yUdV0x0PWMkPN6CXtXhKRaAq/szkPJAkMdru4E/1J2KNuPXI4Ud1p7bA7+DF+JRiSyxdOOZ&#10;fBYxHLI8/t6e0+pfnU6b5xBk+V1J9/OLxYBF1oWzMOw+7P7FyPlq90WGK4e/3Z+ek2JsSK88RgkI&#10;5K8mQFThMZVYP/dQN26qMxFVW0zH3LXbcPqqZ1ZayUfokavoPG4zStUZjVLanZBt6mdJrq42I6DY&#10;BkJsG7Wv/KDSdYFQqUazjPHZmTwA1MAty0TZmpWufsVrO/Dih5GWQ1Pl7S8PYPlr222Pj17T38C3&#10;UafYDK4dipa8vHx8ufu4bYqufiCLx8xcPnM1Mj4NbGpXmeISmwFmn6xMq6x6l5Wo0yN4d89pz5X2&#10;uvLv5S8tfeZ+3PnPAUFxtU0Z1fnV8QSCijtynVXZbgWI+ruydZgSFLyICCA1jf/0oA3EOwdAUiBf&#10;ZP5qcyZ9b2ECBC+BX5mWwZYMMiz6nPc7zajRPNAKkhZzcDfNC02W6F4EOv5GL8oso1Rb6ij3Nw8i&#10;0xuLR7oG4YUPopBmuufdA1/fDTuJ1iM34DYC5Z31J6HyM+oAq6lk8hMuRQXFVwnwxYx4HXVMAwUD&#10;L/mbnAgw9SrwUEctqR5MDPic+WpygwDo5EfO64nqWvFqVTqtROlWiwlyk7HjsDchxU6msvi1b/HH&#10;x8aSsZTM3P8mIgBkfTnwY3t7jLZQ3LPWtO8VoO/8cGJk2lJSuvkAQcGFbMnsX4Kbn5qKu+uNx6BZ&#10;byLqhD8b7sqlpDwC4rso32Iq/rvOdJQzP7PagPVPK0empCYWBISV29J0bhZkFks1mp5uK8uFBKZ5&#10;tu+ucvn5A3hCUhouxiRZKMy1cBiv+Gxb5d2voy2BqdYC9539lsXAysyV6L328ZWlUzTji55X+QU1&#10;+VdD/ZH6p0FDkx7V2Sft+86r8Vjn+ccmBr1Y2+vCv5dfWtqNf3lQ7c4hcTXNnFIKLc2wab2hmI2c&#10;ruq0NE0JOBUCf7wTq0NqNkzBzlu+8maPqThFlcOZAMCZi/FoTrYnJZEv8Ileq7HX23rTH3GFgJpl&#10;rtNvBWZu+BBlWs9CmeZSVJeFoyKZoOKiHm5H1sr7ldlQsd063F5/KW5+YiY6jFuPzyKPeuGuruTm&#10;5GHzZ3vQqN9q3FpvMkf66d5MtHbV4zN0mo+aHefxvPNdsCnroGZ7jvpkvzITH+gUZLngxEC149YD&#10;7dbz2X8OsP06og4hFvNgG/6tWeK2a3F7nSlY9ZrbzkCQr5ruPekV3FHXbY5f0nn+FqKNerQvjOru&#10;Adav9MoyGcuVwVdtIVmJdWp7a/C9Y7caZBzbrt6OIEApq60+687GHU/PQpcpr+DbPV7wsVe0umXT&#10;pzvweM9FNHen4p4WbKt2AjT+Xm1EcFO9GYtm3ZVqModMbgU++PoQek/V9q5uBlj3XIXtLYtHoKdy&#10;TSeLFuq1c+04sWM8/e5HdqcBXrO+YnlFRQHOzuQtrCOBntYWS5c0wFZhv/MHClvKGriKJv7sE0Nm&#10;rHvC67q/l1+rdB67tv+DnZckGqNQSACZYAUqpKi4NlaWsiroUkpTQztdFWm4olKZnUwA+J43a+yU&#10;xjEwzSRfjU+x976SaIe517fuwc31ZuLNYsHTqdqAKehd/Nsjk/HKJ25Vycb3ItB+2Iuo0FJslWZr&#10;oGIY5/EexSoIRh3J5jQ50GmFRenfUm8a7mo8A4Pmvo09J87ZOfySmpGL5z/YbhH3f3pyIu5sOBlV&#10;WsxCLY68NpuozNoagamMFQMJ7Hx+zcKJOdQmm6rFjiVW7JbxlVwff11Rh+a9tKdpGzibnWYpbq87&#10;GVNXa3tTV+QKaz18Be56eibB+u8DgBpM1U5yWwh4tFWjm8RwITfq7BX5uXy7lTqT2Qe62U/5fR80&#10;3+RClGnBAa1uEO5sNB/txm+iVRBp4F60bNt3GK3HrMdNcnM0mooqbckmLYkBX3kNy99ndSCWtRxl&#10;2y5G75lvmZmqMmnFJzaT69+3BgwxL2VMvxzr6e0NFB8ow6PPGvjdSL0rj58mIi2zNAczhT1VZj2I&#10;DdqkXeAKPBQYcmncrA11vC77e/k1C9vrX1oOWTT+IY6G1TTayKwi9RYQWgenaGSUA12KW1IjqkNq&#10;GdymD9xKD4GclCGLILf45W9xS4NZaDBwHda+vcv7ulCFww6cNXD0TQ2V7XtO4Q9PTTNTWZtF8xf2&#10;uTaGeWbURtz7jAvXUUep2FGbwWtPBoIWO02t9nOpSEGoROW7t+UCAtx4VGk1DZPXfo5TxUyXK8l5&#10;eO3D7WjWPwi3EEBuqjeHTJPKRyDVXgvaUvAaUzHfWdFndh3q+nr4Ifk5x96YqE2qWIJOdmqa8uWb&#10;LkXj/s9j3PJPMX7FVoxathV/7rqMDFc+xGK//RsBokxPuSkc2Dk3issLqck3AeFyDihL2Pl5P2SK&#10;Zvrxs0oc0EqR8f3XU1NwT4MJ6D1xA77cfdoFdV8rBQg7FIOBsz5C6aensv0moqKelSArfXRhT2pL&#10;DVTydXKgJKDeSytC9VO0jFn8oTG24vd/W6NZlthDe/Seu5KIs5fiLdTr3KUEy52paAalux8W9J5t&#10;cmTuG8ppWjjKsPRDk4aFIt+urC03OEge8GaBNSkp3+ejXeZf6jvl5bZed/29/DUKdeB/Pd1/5bxa&#10;ZDtSGgUPayTWJueObTi24xro+6xHoTKtRm600VJKUDgSnsOdTecYO1SYgJRs5es77DsV/zgV//2h&#10;UzHGzHSsv3TOvvMUq8GgtSjbbp75Aau2X8POrFg5jewKZA0mALpXOc/l16zI+72P93DLY5PwKE3b&#10;BZu/wumrhUlbVRKz8vHa1yfQZuRzKN1oAm59YhLBU8HgrqMqXESdWR1XbgKbEFHcnEw7D9jcpE5x&#10;YNHfEoFQ8e9+mYhRlQtUrCDvTcyKoF2uWQhurz8Tt9SfjtsaTDXfVvHfFZ18+muLrAol37AwK9Uf&#10;71VAKIe/TFJ9V4vMp7ZiPAl+Fcnc72w8FzfVnYSyraaj3+zX8XnEGc1pey3lyp4TSRgZ/AbKN5mM&#10;mx+fgrItZAWsZDsRcKW/Er4X+Om6BoDtQ2ylx51N5uG5d8LsPL7O/RAA6v5dcuAlFgVRg6Dki0xm&#10;rQOWz/ump6Ybi1TRQK7MzpoZLhrqdb3wfuVqkptJiUypU+pvVdW/ZHkEaCPz5Xg4YM6FoTNfaed1&#10;09/LX7s0HbwuqFagOqpGUJdV2s3EyeemjkMl6KDZu8LOrJAAmRj7jvoR806ptNFLp/Evu4wW3rHy&#10;q0hptCwu+sQVmyWTEvqKqG0Bn+i9ynw4StCqYjNpBD9F4DciI3TpxQUAZEBU+trsRGVaz0C5DnOo&#10;PLwOgcDNOOoZ5FTn/akTPLMKdz4dhP+sOxaPdJ6DJS9+inOxhfGDKpnZ2fiCZtGAee/xuebjT4+P&#10;wl31p6BSqxADf4GhdS52CFs1I4e6AQpF11a9XQcwPvj9NQCQdc9BQKBsHamjsu2wndqvRfkOq8y0&#10;lA9Ts9Ul/f6vL6oHMqAAbd/IetLMuvaskGNfrEeTV7y3igS+Mq0IfE9Oxm1PjcfDPRZiPNn63uNO&#10;n/wiDYnm4Dh58Wuo0mIG/vjkNNzZajEqsJ0fMPNR7c3rElgstRpBtRzN0DKt5YPU9wopWkhLZS5e&#10;eC/czvlTAOiLfHbS3aLifyeAVL0f9jJCqyjwX4HSchsVPU+hOFCuSZFprkFBA5lyDlZVqAvfPxIY&#10;dGn47E2/p7b6W5cmQ5cG1wxcnKrIeFNiKpQmBMp1DrHZUpumt86uWVHXoPL9PTPqRax9Z7cpgHaH&#10;azt6ky34LtrwAgcpjLK8XKeEnl+wB02Km+vPsOwYR4oEUKu89ukemy0uar5J4Su3CcbwBe/i8b5r&#10;qOz8XiYPwUqdraYxI92znkNKqwkBsiQywv98ahZqB6xC8IaPcfykEgxcX/bzs8Uvf4pGfZahVP1p&#10;uJmgLCZZpb3WZRKEdU51NLFDgpAxZ35Wsnn56wOgixsjOzG/J9sqYDZf59mzu9lWB/xiFCX9/q8t&#10;Bka+6D6sXQREC431VGg7D6WaTMcf603DbWRljYa+hLXv7URs0vVuCpXQA8cwKPh1AiUHpTrTcH9z&#10;tkO7ILLxlSgXsB7luqxCpcAgMrz5bO+FKE09KdtiPgLGvYQu097Ardrcq63Y1iIL0eo6+TVbh+tH&#10;KvwUABYXDcACQU1qiOUpnk+DtAmLQmTMB/i934pMaCnqc2R8BDsOCtrL2xKS0JqQ2Vul8wo8GjA/&#10;ps+IZb29Lvl7+VsWtt//aD544dRaXZeTXQkEOeIpRCRwLkepJTZBYCnt2fFqdphLpdMM32LcQxD8&#10;IxU55Plvbbd7KUdxBZBzWbnPNn8UaYpi7M/zB27YstvYpKLir5kTHjgKULWmuHSxFENSxFsbzsTW&#10;HUdwJT4Vk1duxZ0NFUC9mODn+X2odPLfVaByVeSrmUPaJEqhCI1n4A8KkG27CMMXf4wdR4/bKoqi&#10;JTk9Gx9t34MBs59DpTbz8N9PzqLJM4tMNBiV2/IZqcBmttirc7z//LCXny96rlrtPQAUwGqWVUyQ&#10;AFOTAG3sQmzYvi/5HH8N0QDgDwKKM33Y2BnriuBUjvd3R7NFuOnxYNxZZz7qdV+KKStfwXeHTiJV&#10;6X2KlISUNLz93VF0mr4FdzabiZuenIj7m1EH+dyVqIOVO2k1iEKBNBlGAAlgG7N97241Fy1HvmAD&#10;pjKXyxIZHPw+arL9yynzEAdvma9HThcytp8DgHo2BfvrdfD8d7H/6EUDUt+vrR0SFdUgACz8nSbu&#10;FrpoCoo2MTIw5OCpSTsXE7mApvVCWScXBs58vo3XHX8vf48SDfzvp/svnfdgFzZ4x/VUGoGdRlcp&#10;thrOOWuraTMWNrBmTF3c3EKUayHT4/tml8BKjLD92M2mKES2a+xO+QMVWS/zpMfUNywQWgrlxwQO&#10;nveO+Vrc6o1CkXmtzdhtNy6WvNw8vP3FATTov46sNMiUTrGMAmIxNsviK0Zov1cOQjIRgtXdTRfi&#10;ljqTUabBWHSb/BJe//ooriZf7ydUOXg+Cc9/EImAsetRoekU3FF3Em5+ajpKN19ARkAQ1Pl9tmMA&#10;6LO+vwYYsh3s2cQgxPb4GRmpnrUq28U+1x6x/K7k3//6Il0o6gIQ2ynbdoklBLi13hTcVnccanea&#10;jUFzXsGWb44gpnCl2bVyPCYNS98Mw9MDl7J+R+I2ZWuhqVupDQctAkZVsSSZ96xnZ0a65WuKrXus&#10;9xpseM/59wqLY2Vf7T5uA3ApWh8Cr+Pe+nSVGwVATWo81XctB/Ao7LguCYi7hr+rm60TLqqrbBvV&#10;jczbKh1X8p7VPzTTTP3g/Suw+4HAlXi0S9ClIXM2/w5+v4XC9vyXxsPXT6rZaeXVGmR8tWk6ymEt&#10;ZmHmDV+1drSKdfoVZtpoY5YqfG9syG98TzQiPkkzNfrEZepLIfhplG45YqMpYIVnQvDZzqP2uf99&#10;+MFzxhrFDoueTxMrivM6dynejvOP/yLsmJkl8l3azC1ftfRJK15kDj+giRN+rmwilnSB77UqpGrb&#10;lShLdnI7Ae3OBhPQsFcQ5r/4FXYfuWK5B4uWrLxcRJ1Ixqq39qPLxNdQrfVMlKozCreTpdzFDnZ/&#10;azJlAqKrG4Gv7l0sjQqvjmHyfVC0VRH8Tr4j5z9yr/Zevynyt0Rxc5qZNpPXGOhq/r3Uwk40i+/M&#10;XzERHa/zeqJr2HW8a+te7PwSvheYFn0t8t4BO9/reAkBSeexWV4xfLbT/S3n444G03Dzk2NxW4NR&#10;eDBwAYbN/wivfXYcxy8nw9920i8J6fn4Kuo0xi16GQ93mIZbnuLvGk6DNtivLt+hBi17PgGGux+5&#10;MqQvCoy+p8VCylyUazUP9fqtx6o3QnHxWu4+xes5dqa8fUreK4A6dT7WPlO5UQAUcOq3H3/nxyA6&#10;4FP5ggDbqdi+vjq+sueSke65BA7aF1txnHwOtUEAnytwOR7uvPDcwNlbfvf5/dZKuwnPDawdGBIn&#10;c9JMPfm62JllZilAWMxKC+krBqqTB7MDE6wImMooo44nRajkhQMcPeP2+DCwIgjKPFFkvCZGBJBS&#10;TitFTArlXdMG7L4SSgQSCrtRtH4uz2XH8jdpGVnmi5SfR45ppY66m2b5fY1octGMKiUTqs1qPod7&#10;Bucrk9BMY+dVppXqfKaKrRezA9Kkf2IKyjebih4TN+CVj0Jx+mrq92LQ1JWjz1zASx9FYNC8D/BY&#10;z9XsBEH4Y92ZZD0zcG/jmaj8jHyhC1GZTEVxX0UBSJ1Ez6QO4Vag6HuBpRO9txRlBp4CMv8zDUQC&#10;JNWJ60wSY2H+5/rM3ut7B1QG/gJP7/puksvdgy92T2xXF0riZlNtVlVtKualz3iMZqIrcmC5n6Zl&#10;qcYzcLPy8D01DuWaTkO9vusxavlX+PDbKJy5XAg2fslhRR48F4+Vb3yOZkO1dnw6/vTURNzXbBYq&#10;C/g4uCmLuXMpCPR0jzQTCSb3tSTwtQ3C42R8/eZ+gi8jzuDL8KP4ijJ97eemT02HPucGW6/42clV&#10;pDdf7jp2Db9+jgks60bn1mbmCsv6OuIEultyj6DrzF6xTaW1kq4pnMpAu5NiIoNY/yHsP5oRX4VK&#10;nVfj8YA5JybMWVPX63K/l99a6Tp6Xd8/d18SWylQys8GttHYgYhbwC3wUycR42BH14yWKa1TBo2a&#10;09d85rSNWueztZAXv8bNDWbyd0otPg/bwvwF/fnmG5QzWSm5rjEVTyq2IRvtvMw2ZFLxz/fOV/tt&#10;BC7Twq2xHL/sY8x57ivb3Fqvc57/Ck/0WspONpPfazLDdWwTAoI2vVbKcYHNg+2CUZ3ALdP7lgaz&#10;8SeKPu8z63Vs+ToCl+IKN7ApWuITU7E98iCf7T0ETHweVVlnf3x6Pv745HSCwwzc2WiOrWip0EbJ&#10;H3hNu7aYAUUhLbwnt/xQYOiBGetabgarX3amajSjXF1fXy8/JNUIYLY3NNmUOp7OLYCpyWvVYifV&#10;QGaDGQGmKtmjkk8o4YC5DwyECZgEoApkXWVYb6WbzsY99QnwdabRrCXIEzwe67UGfWa+gTVvfo49&#10;R84iPf37LgRt5R599hye+3Q7Ok56BRVaheDWJ2fjrvrBBBDlPFzHwVNhTS4OVXGDtgRToMv7L0/g&#10;K9toPto8+yJe+DDMlqr5bV+0KPzq9kazzEUyZslH2LW/6CRXAXJzci2Nvf/bZxe8Z3pTUt2VJDrv&#10;2rdCMWjuFgM9f78b/3utWxbTK89nUaSAZundpKHcLwQ/WlIVO/G7wBWoEzj31JAZ6x/zutrv5bdY&#10;qCP/Mmj2860e6zbvaMXA1QQJLR0jAApAArQUjUDIDuXYh5Y8CfwKAVAK03/2216ogBt2d+0/g0d6&#10;uN2zFNqidPqa7HDMzx1Tv/86M2f985gQFARKX3vZT3wljjh43jLwim0OpGIq8UJJ5SRNnwUvbsOf&#10;e6xAaTu3nkNgojAEstVArUjQ0jot09Ia4WWowA5ZjmB1T5PZ7PRjcHfdMXii60Je50Ns+uggDl+I&#10;RYY3k120KGP16ZgMbNtzCste3YZ+U57D030JLK1n4fb6E/HfT07CTWSJtzScQ6YaRHYhPxPNSAJN&#10;FT5rJdZrZWOEjq05FlQozvf306IJIbFbB6jy2ToWJ/E7pgasKgRKBcFX9MD5fgLOXQTsUg1n4va6&#10;0/CnJyahFAeC6u3noOWwIJq1G/Hi+7sRFn0JVxLd8rviJTU7HfvPXcSKt/ciYNLrZHfzcMsTY3Fn&#10;vQk2m1uZ16naTitvCNACCN0j79m1tWOnVfh3uWeCLBffW1v3IcnPp1esmC7QEsjKzrXUVAIny8rM&#10;Z3//m4NISfPDnpx++bqjPXilg7IartO1HxExRnO1FAE+03lNDnKgqcGBQ6uHKlOnxPjMylAasjYr&#10;oT15qnVdgSd7heyeEvJGLa+b/V5+66X/jM2P/blryMEHOq/lyCx/kzqUfGuacRWTktnkZriKKotE&#10;ICgzQSOnwEoZNaRAMmfvopl6Le7PlLLAMuwq80ZR3586r2aXu0x61cxdf/ZNbHFo0Ht2Pj8zrxUD&#10;05LLxavJaDvmJTOvjWHZeuDlBD4pbRDKy6wXIBqzVfZsLdGiKdN+JYFqkf3uD09NQamnRqNm22no&#10;MmETlry6C1/vi0FM+vU+Lr/o07jMAuw7nYK3vz6MRS99jZEL3kHb4WvweOB8VG46EXc3nERTcDL+&#10;RHC8ue4U3FZ/Ou6iua+Zx/uaB5HdLiCjDrHlfuWeCbENe5wsQnmC53Wiz+y7JbbnRVlKaf6udKuF&#10;uLcFwa1ZEEqx7hUmcjNB7uYnp+L2Jybj3vrTcB8B+oEWU9GwVwg6jliF8Uu2YOWboXh/x1kcuJiJ&#10;uFwyefdY1xW2CM7E5+Ojnecxa902tBm2DlVbTsEdT43BbQ2n4262XxmCXmUBrwZQAbP0xSZ0CBRk&#10;m5rJ1qoNAaEylVdoG4xZz32OXG316RVtrSAmp2SjC2hJKNlA0SB83UmTIc/z2RfYICu9aT/2Jby2&#10;1WV50ff+sWLt/mBcVGdvVFxcLO9Xr9QPDaa6f7G9ymTS5h7ic1Vrq9CsDahFnW7Uf9HHfea+Ws7r&#10;Wr+Xf5QStPzN2nX7rH6/cqfFeZVlEpt5olHbZ1JawyjFKGSAvgjMZCoo84sA0Z8p0zpM+WVUfKVU&#10;XjXlW3PnKvy9gOCT7doXpPDYgycu29acb3+x3/4mKl77ThvOhO47Q9A9R6Zy1maKpfwqWuyuWTsx&#10;SgFczQ4Ct2Dc02KWXUtOfVtdYAvyZUIKAJeRka2wwNUKfMYKPE5s4Nb6MwggU1Cm2Sw07LcYg2e9&#10;gOff346II5dwKdFtVvRDJT07C2fjEhF+7CLeD7uAxW8cwYTl2zAk+BMEjHvVkjc81nUxHiIgVyUT&#10;KtNkOu5rMgOlGk3FrXUnmtz81Hj8qc5Y3sM4E72/hZ/dWncCbq43EbdQSjWcQhY7lfc4lUxsNmqT&#10;6T7abSGaDl2HztPexJD5H2LGmm/w4ifH8cXeC2Rul3E5JRWpOT9895ogOhOTjm/2nsTSV75Er4nr&#10;8DjZ8V0E0VvqkDE/tQhlW5Bh0kKo0j6YA6cSH5BlBqxARfMny6+8COU6yK+3EHdzEJPJbaEhNCXL&#10;tZqLdqM3Xr8ZP4FObd54yHMGbFpqKaA7etqf2aWZy3ZuNvR50zNff+SKUQzqks3b7ahrgfg8n1Yo&#10;3SZ983TyxkUMnSZvJ923rB8tb+PnYoHUHfn9KgWSUfO46gErBX75LQc8t2bPnj3/7XWp38s/Wnn5&#10;w1V/aDZg6fPV2i/Pr0JlVo42f9G5FEBR/xbgWYIyyRxRyELR7wRqs9YXZYDA3A1f4o4iiVMFnMpG&#10;rb1EVGzFCRX37OUEAuoKC7zWumFjhN45TpyLQ/0B6wxgZQ4pDGf62s+sczhT24Uu2MQJv7+/ZTAG&#10;zXsH697ahYcJhrUIfGWazreOW0XbEBIwLLMJ70UrQ+SQt9Uh8uGx01bicaVbz8fdjYMs+/Atdabh&#10;XprNj/RajW7TXkbwxo/w/rf7sO/ERaRlu3v8qZLLzpyYno7LSSk4EROHPafOEmwOYGvYPrz1bRRe&#10;+WIXXqVs3roDz3/8HWU7nv9oO577UO934OXPduLVz7/jMdvx3re78VXEfoRGH8GBk2dw7mosYhKT&#10;kJFFNu1d78eK+FcigSh03xFs/nQnpq19B53GbkItgtidjRbgpifn4k/1Z+MumrZlCLAVO803cBCT&#10;07pfWxfMQcRMbra/llreRSZ6dwuCBgGx2YiXMHzRRyjVgmYrwaRax7ms4/kE0Hn4LPT66ADl4RPw&#10;SS+kdwJC5exTvj2/tBi+EWWLAKAG5YrUy7ufXoDV3pJMd74CW+vbbDgZ43XH/4QYa3Wz8W67SjI+&#10;MnkF4FueQS0tFTHgdasG0vwNXJTXekjQ5IKCY//H60q/l3/Usi065j/aDVkyW8GuVWiqVvbSHSn7&#10;ruVW08YtVISSmGBx0cis2eDk1MxrwLTlywMGXAp+FmDeVHc6RlHBVZzZ6zrCkpe/NQam3edUCsEv&#10;Fg0GrLcZQV1DHUXgeys7jW8G+ceOWvSBgbAY5+LN39pnWtesTtZr+utkggsI8uoYNHHM1Jf4ExJ8&#10;fvOjCQjVuWXeucmESu3IYFqSDTUIxu1PTcIddcfirkaTUbldMB7vtwoB09/C+PVfY82HUdi27xj2&#10;HD+DK3FxQF7xwJu/ZSlARk4mzsXEIOLwcXwaehjrtuzDuKXb0Hnc26jbTTGQc3BnfcVBTsQd9cbh&#10;3qZTycCUoEJZc5SpWWDATk9RqidNMFUK0AJ/Ah/rR5MwtTiYPURg7DfjNYxf9iFOX4hHktqfg9rI&#10;xR+bee67UjQ4yV3Bhrf70zFqX8XkifnpGPn6lIhUg5vKoZNX8FjPVdfMWpcNZjHK8z7ubR2CJ/ut&#10;4YB5fbqrI6euGABKT3RsicLzaOMl7cqmFGlazyx90Ay5RJM31dvKn6kFAwJHPj/N4icCV8QFjlra&#10;z+s+v5d/hnKuoODf2g1eOfTRnkFx1ZUvUCBDJZczuSZHWgUcayaxJJ9gcRE7+zzUpbX3QXD7ntMY&#10;MHeLfb9g09c4IhOHyu8rbFp6pjmh5cS+5g/0vpu2aquBXVETWqLO1OLZFwhwyfYble+iTpq5q2zV&#10;RUMn/LLopW9wnxze/L0LP1Fc4gLc05QMte0SAr1cATq//JViBRwEyAZkxmmWXJNEurYy1JRvuwCl&#10;W2kT7Fm4reFUi3m7/akxuL/xRFRuMQ1Pdl+AtiPWoO+M1zF59RdYvWUvTel9ePebU2R+sYg8loRT&#10;McmISU5GbGoKEtLTkJSRjuSsTCTTlE7la0p2JlL5PoWSlJmB+IwMxKalIYbHn41PwZHLKQg/noSP&#10;ws5j8xcHse6DKARv/hpjln6CrpM2o/mglXg0cC4qNB6P+xuOx111x+C2OmMM9O5rPBMVWi5A5daL&#10;UFXProkLhdh4z2iWAFmPW4/tZrUV3mMzzwIhHqdBQklaH+q6DKmp35/Q0GZCAjMNgLIUBEhqtw++&#10;OWjf+20ss/X2p2fjlvqz0G/2W5ZGzdcdDWT/TQZurhYOUppZl49OqzEUviPGqLXq2dk513RHKdpG&#10;eoNhcetFelSF5yjbYT7Ky0SnhVCbA7NW45gP3EQD7Rr7re24KN8xme1TPRdG9Z7wyu9bV/6zlh4z&#10;NjV8qtuKb2sGuOzKcmbbZkt8rSQFpgLa2tkiClVcNFIrhZBGblccOOXl5l5LTKlyDfwysmxm+aa6&#10;M/D5Lmce+bFer36yxzrN9TN0nhCopPxFF69rl7qaZLGadXbFgax/rS92HyPDmMOOQwUnu6nYNhj1&#10;+q/G1FUfGejf11zxhVqSJZ8hRayXncFMZfl+tHbYBgHVDT83wFBcnmZfl9K0X0pQJDC2CEapp+fa&#10;rLA69e0NZpJhiWlNwL0NJlpMYvVnZuKh9jPx545T8UTnaWjQay6a9g8haK5Em2dX4pnhK0xaDlli&#10;f7ccuhRP9wsmsNIUD5yOhzpOY6edgSqtZ6B0k8m4o/443NFgAm6uOw63sC5vq0cm3GAuwT3YJlzK&#10;tZYvVMAv98YSi2UUm9b6asXp2UyymXmKd9NzL0VNhbFo8oVMq6wma/hsDxAsbDaav1UdVOD7Wt2W&#10;X8uu7Ne1/6qVG5rU0jpzrS5RqIlt0n/NSiiwNGqtR75om4orWYaKfq8JErWpNuSv03sd7mG9mntG&#10;4Evwkh5IN3T+z3Y6fzJPai+HqBcPdll2jTn6om0qKz3jNtiyVFWsE21UpUFRFoAtQbSlicrQw98E&#10;LsEjZINN+6x/Z9q6D6t7XeX38s9aPn0n7K4n+6z+sFpnKk5nzeDJ90OToOMqgpF8P/L7aGlayWxQ&#10;o6bM3cd7rbJlRnleR5Ciuxc3SquIIWhPhZuemmHR97awXd9537d8dqN1mOLsT6JVJY/1XGlZqf0S&#10;l5iKGmSwHcZu9kwoXasQABXsKsbim0b3Ng9C4IRX7bvIo+ewdfdhtB71IkGQLEe+wXZKoaUJE4ql&#10;FXP+0ertKQILY0YKhBUgeuCheglgPSgjCH9TRR2JwFiRUqndUppmi1CGbOa+1kG4iwB+Z7P5KNV0&#10;Pm5vIgnCbXy9rfE83EoAvZ2vtzScTXY0l8cE4Q4edwe/v5OgdndTnqOZJhcWUchk29A0bbucHZyg&#10;xevoXqp3InujCScW55Y9UviZYtsqd1xpE0AKpC4Md9JzEND5DFqeV6rpLNTutgRNhj+HOv3XY+Kq&#10;zxAw6TULNZFVoHZRMgElvSgKgEkpyv0oLHLt+M5X0WY+a8WP6l2ujk93uFUYxtjI3pSfr3ixdvMA&#10;7eiZWNThwCrdko4V1Qm5R6Q/fok6dB7PLnjfdLBo9EFFgnkF1lf1tmSG7VQvAn5aBHzesgHrKErI&#10;K4ZLoO9EE5qDabXOi1Ib9V2+9PLerf/udZHfyz97+e677/7QdsiixTW7hGRUDlzJDq6gW5kGChEQ&#10;+EkUlKtOr85yPRhKQTXia2TuR3b3maL1i5VPdhwxf6ECV9Uh5PhWMaX3Oo6YgvyKRc/ti5ic0nGp&#10;+ACXmkZTmvfoM0m/A6mT6b1MJK1IUYeReS8/0eo3Q+1Yv2hja+U81Ojvm39ae1y1Fc2t1tNxT5tp&#10;uL/lPFRsKjBbTfagBf1kzJ3Wsj4EPOw88iMR/FwgsGMW8jVqssXt07KAxwejHBlIBS2hIsNWJ9T+&#10;sRUpWlNqS+D4nDLJZfbZPio8l3xVbimgAzL91tKFdWBn77jGPlPKswraiJ7XEKMxINfEhUz7TkGu&#10;vTqsR1mC5n1kQ5ohr9kxyNi+5duzpZBzMTzkA+w6cN4GE4GUivbDlS/XZ+UCmKIAqAFuWPC7+IaD&#10;jYrfNuOXfXTNlWG+wNGb+CkHRa99VPwUbO99HX1tkyL93j+HXCdKs1bSBId8iDPWfo4pq7aauSzr&#10;wFLWs85k1sv/W7Ed71cDFZ/fMs7wOWXWq21kCqud1T4yrSt1XUfmN/n84P+vvfOAkqpK8/js7Oyc&#10;nd0zZ2fOrOOMujLHHZXQTTfdTVREEFSSKHSq6kBslKCICCqoSOimM91dHYpuokQJEiSqDIpiHAwY&#10;MAxGYESyKBi5+/2+W7e7uiiBdfL4vnPuqfBevVTv/t//y+MLvSKm30eR++2H6bdV+DpmFb7XMmuG&#10;TKpquTHkBoHlyI2lqVwy2RhkKNjSWo0HKpaLrk8XMOMpbcciZQ6uMAIAiAMDcTc73bwAUH4buV0m&#10;H6lMKzbbcBn3m5ff2KNPfeoRMhERCjS8+e6++s8j81eZJrJfVa1l7Nl3WL9HPjt+QmMWndrEfgBg&#10;wiq6DK2V415gUmX47lxoMu5cYtoNqjHndRNAxFMqQBSfjHomAw86n+Wa6HURgNFUMJlYMEgmGZ5p&#10;WCaZIQnynso2DfmybAf7FAzcDmt/Bezke8BPfsd3rVJQy7FXUq25SpYJmDq1XK5xjICVVlcWJovK&#10;2iwlz/xPz/tEPZ6ipoo+o2ebSwXQ4xR8rWe3ZQpN8wuFlYXYtbIwe/2OHP1MAc8xq1MAUKSvgNvg&#10;SbbBuKsS9M7uA6bHzbMVmHj4AIIu3En/P/l/DgtzHDBxqT6A2LbL/MAk4v7jwrlb9P+IFuzM/cT2&#10;w00mAK6abfR/4IHNPYxWY9/rOrq+MD6fDP9000a+65Y9fW3W+KDXuOj7LsMmr0zsPLhsY7ywiuai&#10;Ithmz9gCsaFQLFLAj8h4VSmwMXHjwXIYcnMJwPEkBkjCB84KlrEObJEwl50CVOrQkPHCzt2mQ5Sg&#10;VgeY2IxUZHK6yTFk8jJzY+5yfe++w7GCSuRkVOFqZYBODQ6vJkJPE44V0HUMdmTBKhNc/ox6KyOF&#10;BlDB5dtM9sQF5tJ+00zz64vl96iZcsywLwEyTYeT63XxDQXmwutytTvexT3zTNPu8mDoQ/cwuU4C&#10;fJgWYCOaxwxzkYH9ETDT/iYyfttrqmnSe5qozpbNkPKmja8EcGEtTPL2mcLIb5huLupeKP+HsD/5&#10;3zQ7RhhOM9nWZUMqTN2D20xw2Tazc9cf1cbWb8wceSgISwIAhXkCIFz3V97eq+fJtXTXE6Brk1V5&#10;WgDErPHLqyabwGIbp+dsuoSodLlxhoBfkVZzoc0C4ra9/9AxPV4YHNc+0V+uHQYR1oEp0qKVVq14&#10;i8+Y8SHni5aixVtRd+UzFX540DRkz5SpRqPebnn4tfHnf9ErpzQ/WLrh16Ep4Mn3XU4+9cBPut9U&#10;fU9SZukhckmpdKueYR95tRjTZeLASOQGs09TDOncYFFuyigD4/ivr5liNjlDdog1oCYBds7eA/gB&#10;nnh56UEiU6t+Yhz+5LhJHTfflIXUYuR1meAdBlZrELUTJn2Cv0IDaXNnbW7UNPu24jU6scJtmC4c&#10;QyXEIiMFL/Z7ew6ZKs15BrTkmoiaxeSifPvFfaaZa0fVmcF5S03O1CVm2JQlZsSUB8zVOVXCZiaZ&#10;8wTULpR1YuV3NhOhRG2cTXoUmQt6UPi1VMBzuhl072KTk/ugbGeVssnzr5ksgJivjgi82pf2yTOD&#10;Jy42U6o3m/7jH9CmPsRXdhs+05x7dYEZXvCQ2XfQhhmFyzJh2/8rgOMeCgAgauaOt/aE1rDCdSI+&#10;D6+tK5IbDQDx5P6q2xStp/dxRIhKhYAi154HDNd4X6jJFsu/+eakPFCeNuddm6seaUAwQUDwWf2v&#10;RUL2QIQAe44xOghyH/JAKbdxi/Jq0wcBbe5Xes/IZ3lAwHhb+MkcqjQd+wdeGThmfmrotvfEk8Yy&#10;ckJp184DKp6J42npY7KIuuUjV5LBpCfqnyHLuOFgJafcnNEHlV9gZ4CaAxrUVyYB9j6AkPg+wO/l&#10;N+3E1EkTmlh0sWNCnDjREHtH1ZomPaaZgACTE+IMmbBUoZm7xlazhnXufGef6Tx0hoJfpBfb7QNB&#10;BcTI77yV4cIxwJwckKCiXtw3X8Cv1uw9cGrRPEquL9r4glnx2Csmf/5mAbmp5jfX55nfCltEhVyx&#10;+VWzcvMrZvkjO8xaDR1pAOAnXtxllsr35UueMfFZNZr5Qoc5HBRkyzTISdNDwPeXXXPN7SXr9Rt3&#10;3ex5nVRHFSFFug05bmXn8vqaPCwQ2iRgk3PhRiu3vCJM1qqy0QAQFg6I/fzK+zRtjT7SLkSFfWGr&#10;QwWGiVeE23FlHVIbOytLJL0yBIIZgKA9J5oW5c78nRlXvs5eY33gYocOqf0yAD/Ct2yPYvsg5n7V&#10;h7V2t8M8U6kPbJwzwsI/vyanemUgODs2dKt74kl0qVm84TfX31KWn+QvPxaXPkturiq5sbCfiEri&#10;y5VBIDUAyI139gCITRDW88JOq6460FkuaimFVCl1hDpKQ3akYQJbpkdaHp29qCziAPSBTS9pNZGM&#10;CdbTi+zdd1ir0JB+dfw461pWsfnZtxQUccq4OMbwfdBRjMT8trIf8k2xc6157DWtWIIcPnrc9Bk9&#10;VwE0/LyY5DheVL6BrVrQiSazVj2rTanYRrv+lY2Y6+nkowOfmOHCCgm/+U2fEvPkS+/ZBXId8LT3&#10;uKVOWWjzG4rrc6zdebljoeUp7BeWTdxe7szN5qtQNsZqATyODQHEKFLg6vFFA8DUO+YL866S/2u1&#10;2mk5hvBriWDC+GXXyVpbUgvhApCh5dVLQ6XoBdwcCHaRh9PUus2mrajfPAy5rlxfTbWD2akWYvPA&#10;cRRpHrLaRuXeCgVva6l6ec96qPtxGZWmU0bBB9mjcocJQHtZHZ6cvQy4d3FalwElj7cWxhefVqs3&#10;lcaYpRXJDYhxvjxqQdXTDWw/ABlFFk4nTCTnMdzx9l7NFPhpx3tFhbbeX6dCJ4+dr71JbhSVzMnH&#10;AhbthEV20VhBmfx4IWXyrRYwIw+ZoFqXyeIm7PbXd5vWWRXa6QyGx4BtApioauOrNprZAhDWqdMY&#10;9DHKoxIiLiQHlRnnSzhouGN+/Pe7zK9FRaRvyo63GmxwxFHuExYJKDpg5BgZCDbTpn1FbZZj2Pai&#10;q3JsAZDqK5SRBziIhbSLTurDhYcHggmh75h5erwEEJctaDAlrNv6er3Dwu0vTa4T5xsJgCynQhDV&#10;ek6RMHstDxkA7hedJ6lKjfrrln0k50k1IDz6XENAmWsO4PLacH1leTrxmdhNBdjSAgJ6eHiJ5cQ+&#10;TYgLtmtyvrHNVol6L0Dpm2ESRGvpPrRo9Z3FK70qLp58N5n70KPn975pelX79MqP41Lq5IacoQb/&#10;JLlxqU+Hx1PVjfob9vQD8OAmp53m/LXbzbEotejCxaVJAUyor6/JZ1XTZNCWE1WW3iTD8lbo+gAQ&#10;i2tXPKOGdKvSkXD/lblm5Ez1Pq7d2jhLAXUb1sFxOadN/fHKAAAuEtDASRS+zI1IAERgpuyLSjrF&#10;9z9m3tl9UI+Z5V8LEAAI7C/cBnf02HHTbVid7hMbHb1XEAeqAMjokofMOQLikQDYbdhMZVQcC9VW&#10;dInsD5vr+3sOhq6DZduwLYC95P7H9TvkseffVi89Dgi3Lg4OHgKExIQDoLtu4YKdD3MGVV/CHywc&#10;C7bANlmB+hRIBBaPCYBjiXZN7f1kVV8cGHjabfgK/wmOJfk/FABxbgj7C3m3qZvYWq5d+/7F7ySP&#10;nTNGzsWL7fPkTxO5X384auri7h2za7Ym+aoMFVcS5cZLEPWDJzQpdZSjslWNzzzc0x673zUjZpr5&#10;67abP3x4QL21jD+8v18/E++FPZBJAutpFEcoMmfN8xp3hj0OYH18+y4FGbcsHCQ+/OiQMjyM8gAG&#10;wnZQ9W4vXavFHDguBqo6DgBYEvuGxWAz45ijhmYI6ORMsSEhDgAXrN+uqV+A57ndppjuoo4fDOtu&#10;RmYEhSnwMjsBAAF79glooKo3CiMRGVe2zvxCAPBFYYMI37PNJRsFcAVQYWywM0TBVoCfpkNOiPUj&#10;+PycqybXAyC/Zz+w83CQ2i0M1nnLIwHwcwHKXfIfcc0z714iKvhstQfWLH2qfh05AH0/dMpy8/NO&#10;9ymgHv30cz0ewqRuGHN/BNsLDa5xKt5bnG4VAnCWJZLRQnYPai/pa6jAhLk0Zx3AL12AL3Xy8etu&#10;LF5YPHehx/o8+fPKyi1bfpY1fubYdgMC+5pmlJvmGTBAYQcCiPS30CrGxMlF3tCnGW6yAyxMtoZh&#10;nSaXyjLAzdrZVumEgmEcEbCgMOtvQ6wNgzysy8ms1c+ZR8OCswvnPmbtUcIYARonhIFQucbFlQF+&#10;7fpXaQA2/SoGagl1C4KEb+CxjARBC4CNGeCKR19We5tuU8CTnhi7BYSdoOJGA0COj+sBCwSUpy9s&#10;HAh+V2CDMMDJJn/2FmGEDeoxJgUAkDGp9pH6LBkcRsRlunAXhOIVmBMcAPJAoBgFGTYHjzQAIA8j&#10;rkskACLv7z2opoGmApqwY8JeYKBdhcG+u+dQ/XEh5HLjgOk2vE7ND1wvhp6nbCP8WjI0tlLjIGcY&#10;ihM098v/ozZnVGDr7dV8ZcKRZHlselD+m3JzZXb+izkTKrNklz8O3bKeePLnl3HBx2J73VQ2r4Ov&#10;6ERL0ufS5UbFG9evXNkhjhHNRDhLRgi4wOIih1OrAaUEucEJb3GCDQn24GxIFD0Nrz1ID5NPBFCY&#10;iCTeU4SV0IxIAMS+2LRvUT0AMjEBCCfY8naK2v32B/vNdmFdpOAx0d2xc2y8bn/dOkrYH4n6xCYC&#10;gCzHLucYIKCEbBXmBLi7JvUIx3W5MEBADLAmRlJ/o0xKVF0BNQCZ86C6imWydnuwXVRuWBxhQQR8&#10;q8hvaUkwoWqjLT8ln7keOCbw1CJs59oRs1QtLpDjRriGX3z5tRa/ZX/RABCQxtnkrgVghnMFrzCC&#10;2k9Qc69RFvx4kETrQth4YN+zjdE1PZGSXMoGiYNkyP3Cq3zWgPP0gOmYWfZJv5HVeYse3XFu6Bb1&#10;xJO/rIja9JOb7l7cq8vAkifbZJTJUzooqgo3K8ZquYmTCQ62AdXRb/SzH6iR2JD2fNSQ0TFr5bOh&#10;GDELXIDS8LyVxlWfVmAIqWDY2fC6wlYiAfAlAaCLrqM1pd0XoR84KRrEAgwCyACQ4cem4OwvawQO&#10;vEd1hy2yDt5otQHKthxDHDJ5uTlfVORwZsZxYee8TNT02cJgN7qYSRFCS6h+wv4BuR43z/5WAISF&#10;HT9BCA/XwNobuVauKx/C9Zs0w/Z+YTtsD2aJJx5xjBPPMDZWAqMPH20odPHu7gONnBj110M+c954&#10;mMnrpdkVTJ7/MNK+Gjk0jg/2J/+pagGkGWpQvjxY1R5YrKmHMelVpqWvyrROL/iq64CSZZnjFncI&#10;3ZaeePLXlbfe2npO8i3VYxKyKnZpjKCAARVWiM9qJeowWRLYbv4/4TLRBpOH0BQm8xYBqJ63zBZG&#10;0RCOAhskxc1NUiawgo0AwKINLyhAAgJXCvMBJBGA8r29hxQwAA7djjAa7Fkbtu00T738XsN2RABG&#10;ANLtkwEAohrDiBDWxxEACDLwBNcDbkgtxBtLAVAaFIVnYmCvQ13EPugERkktPHqnaJUbAYhoAPjE&#10;C+/osbGMoOgvviSv1y7DC0yo0L2hZlec90eynzWPv6qfHQDCAAknqi9YAVv89IQCONduayj3F+Gc&#10;UoXpRTI658DBhhrVvhdlwOhwdMD+NKZPGR/1+uThR1iLvCo4An7ykE30V5hOA6uezLxjSbYcyr+G&#10;bkVPPPnbSU3NwovTbqma3to//cOW/kphg1ZtSUymR7Gox2SOyE1tw2i+GxhiM1JDv0x0gCecUTDZ&#10;YE4E0SLKYEIMEBUM9Qtwu3xQjarPiK4jUvfgs5rWBbiwTWyCvxLA6DN6Xj0QABprt74elQFGAqAD&#10;zGhC1gZ9UrBpUrUmHAB1X2HivqMSNozRqd5UTu5969zQWhbknnvlA9Nc2Be2OIKMrS3PLiNoGiaW&#10;JCz6jfdIC4QZun2F4ggFAAmjAWRdRWe3DgCI0yRHjsHKSXPo6HGt+H1hyM55tsPaT3lIYsvDhgzT&#10;K5YBkMp/qsvt/xAD4/Ph5WXQXa/MtM0q3pF5R/COrVvXnxO69Tzx5O9Hxk6dnXD9oPLSNmmBg039&#10;M80lGVXm0gx7g7fuF1Aw1JiuVNuIBsYQOUm+64BRTazZFJqkVt6SCY/nF1BjnSYCBNjnEAUYmeTH&#10;T3xpxpSSe5qrjAZQg0lte9E1bcKZ8LmwzjnKhML3GR0AGwMZQvgOLT8JpWHbsCRA2wEgv/n8iy81&#10;Hm/h+hfMqxFtRFFpse1hryQspX3/qlC2jI2tw75HNRZscE16TdPmQ05IMyN7BJskqilgzv7stu37&#10;XnJuACwA/2TovAFy1uW48bbjgaYI7d1VG9VhQoiPM0GczeDhp61E5R5oLSNJBmlsODS0Pl8aTa7I&#10;OBLmp84RHpyyzFdk2mcX7u09vGhqoGDReaFbzRNP/n5l5KSVHXuOLF/aNrP8S0pJxYrq0ip9mkmQ&#10;mzwBOxHB1RRipRYhTdrlexv3FX3ynM0AUK4YUmMy71micYAffnTETBS1D9XOsUVYJG02KeuOOBDA&#10;cTGubK25cmitboeQDvJsrZxUAIJZnQkAAQw6l5HZQpwb8YE35q5Q5gnAYgvjd5EAiBwR1ZhtsW96&#10;p9giARagELr0XSDngvcVD3Fu3Wb93oHkxOAmBUCAbnLto/odvz0qauyI/FUa1sNvUX8Rd+4UKMAL&#10;TLkpQBC2yfdOaFQFMFLMgjAd1FvOA+92+LU43SBYGQ2AwhDEj9JtjQrc9c6O5Gr7UNRSXgKEokXE&#10;ZgZNu/7T990worx4TNlDMaFbyxNP/jFE5s6/D5u0oec1Q6vmtvUV7m7lJ5QEGw+Tolz7NVivHqoQ&#10;bNDGFdqKzKdOojMNvJCk2sEEATrA5NQwizJzoSwnLMaJAwIGnlZSu3AQUMATQOP7r7/+ylw9YuYZ&#10;ARAhFY/9AzgAB7F5MNDwY4kGgNjVcNLwPZ7j8Go4ciAC6Ic1bhKgYtsujMUBIN36HAC683PLYIQA&#10;MCoyXtq9HzfkLROfx/Y4Ls4Pjy3scsaDz5o5q583ZNQAeBwXI9z08G0DtqeAJudJrUmyNHhtmYyX&#10;V/4r1kG1TcsXcCS/NygjYOL8FSbRLww3q/CdbiPrym6f87zXiNyTf2wxZsuP7ihafGWXIfNnt/GV&#10;71UVWBhhjI8Cn1Was6m19NQI3jCIB7M2w+iT7HQD1QxwcuEtkcsAJDrMwW4apIH1WHGpWyfNu3sO&#10;mMsH1yiwhW8rGgDi/CBsxLG9aOPbAJAMGfbBcthYZCD0bSVrlAVGA8AJVRs0HAhnCEHjn534QmMF&#10;kSl1j5oLhLmx7/MFCPEav/n+flFpPxLVeb0+NFjGtcGDfYUcB4Up2E9kZ8BvH1xrATgecKkU2BWg&#10;SykTkLNpatqnRZi/dplLDzVeEhCM8cl/lVGp4JeQEXipx4iZgco5K73S9J7888mI8YGE1JurSi/P&#10;mPZeogBHbFqNjGqZGFTuoN4gDJHabsLg0qbJpMEbyHoA4XcDw2gDgCHTAvvgtDlbtE4gwcNffvml&#10;sf2IG0v+7N+pKh25nT8VAMNrFWoYTM6MepCNVk9v/ROvK4MmNCUSALF/wgABMUJiXGwiAsvDNogT&#10;gkF2BvZIGB8xl42OTT5zDGcGPfufWMeFMD0fVVjkdykBk5Q83SQkC+ilygNOmJ1+nz7VxPnkGtJ7&#10;VwCxRXrQJKbWiNpbcjJxUPHbGbcHJhQVVTYJ3SqeePLPK5OD62L7DC+edEX/wjcT0wu/pvyWnVAy&#10;kUQl1rg8nVglpmlGoUlILZRJJSoTauRZsZEzDyY4KjNgAhgR/nK1qH8UAaDcO2EwMKWnd7xvbi5Y&#10;dYoHmOEAMLzq9P6Dn5wRAAEpVNk1j9lQFGx15Pou2vBi/X44NmxuzrONEN5CTOS5XSebysUNJcAQ&#10;SngRSA2oAWDaYP61D/U8KEFPGJE7Jrzi2PA4DuuZPftB4VE8/C0pSCAPKmXw6YXyHYBXp4yPz3Hp&#10;VBBiOQ+1Mvn/itT2F0/wvK/WJArz6zqw5PeZY8oGp+cu8oKYPfn+ybxHdl3oG1c3sOvAvIfb+fKO&#10;EePV3BeUSYNR3MaEYSOikrLrmQEouq5ukV5kPoeP8GXfNlgP1oMHGA8trzCo+nFdgYJRNEbkAJDO&#10;dceOf6Fj1wf7zwiADFLIUuihGyYUaG3S06qqgBPATLoc2/3k0xPmwJFPzYTKjaoGp4xboPF/9wUf&#10;NndXb9LcacDR9sko05g+gFCDwEOs8k8ZPJS0T4ymO1q7LXY+9e5iv4VdwvbkM/Y9wlvw6jbzV5qm&#10;8n/G+GtMUna1aZtecLT70MCylDFzU3ccMT8P3QqeePL9FbNnzX+MmLroho4DyuZ1GFj5bsuUgpPx&#10;xH4Ju4hPozObVbWwKVFGXt/XT0wmZPhktSodFZR1mfzWqn6o0iy3aVXYorSZ0Sm/Z93GI3J55MDL&#10;iwODgR3vbMAXpkaK3IZtb5oNT+7U12lzfqe2v/D1UNPZLpkVVw6dodkiHBOpdDiVcJi4xlOApts3&#10;LA9Vm3M+m3P49mFte1xL2qY6cwSvDGuzlfXkFXZunT0so0JLlYn3B0TNLTStB1a8cMXImXl3zXq4&#10;k2D9v4T+ek888SRcSksnXuS/c+btbQZWbkvMKDiY4C/U/NBW2AK1JlyVaZEa6siG6qzAhq2QqjTl&#10;2oXNDmFo5CSHJrCrHExKFS0RKeOFuhYTKvV/6sQ/82Cyx8m+cBTAshiwtmjrRg4YJWwNB4QbpI1F&#10;eq7Znts2I5xZnollfqfBtRBAa3BIEaBsQY5BdgbX2g1tF+pstzysGPLgau2bYS5Lq97Te0jV8pzR&#10;Jf7fr1n436G/2BNPPDmTPPDAAz+5p2BWp95Di6Z2GRJ8o3laxTfNMmtN04waAS9bGJPy/NqmUkBN&#10;Q2pEBasffPYVyiiQIWqlTFAFwZRi+a21UdlWoKLWycSO12bZ+bIe2yQ0I+S5rAfRBpCoZ1XJRSY+&#10;GeYFEH03EP3LDXs8lgm7z1GGAJ6mL/KQkXPHrqcZGnJ+Nnun8SBm07ZF4JyFTQsg8n0rv7A9+V1C&#10;euGxzjnBV5JHTh1bEJydEPo7PfHEk+8qBYt2nue7c2GPPsPKSzv6pv6xXWaxaZEhDErUqzj1IJNh&#10;QjcwijA45iJDAcD2kdDG76qWwSLtxOd3tqm4bX5OSEaMsJcWqTWmWXq1sp3mAqIALB3gqIIdhy1S&#10;toutq5moq616TzLNUwrls61fdzbq7+lGw+/DQCpsaOcz3vOKSUCBCpXeZtxQJYXzaiFAFeOXoeo+&#10;IAhTs2xNWaYCnZxber6wWAF+HBm6Lr/FlgfLloeAfLZ2V5ql52kAM6aI2HRKVdWYWH+FaTtg+leX&#10;Z+VuTxsVuC913Jx2uYu8yiyeePIXkYULn7643621qd1GVpZ1Glj6XGJa6VetMypNvKjEdLMj4DaG&#10;9wAdvXiTKzXlSie+gJfGITKhYXBMZABQ1Gpi1ZqTx4zBXsM3bDtFQAFw1faLKQK4OvlLRN0u1Sbc&#10;rfoSy1ai6VvaaF2BqgHQzn4QM1dqmvGqrBNAwosqACf7U9Vd1sPxAJON1Xp4nBPBxqwnxyHnRcVu&#10;HgQt/OVyTHbbAB72QPZhGaGAJcw5xJAxCWhrTR4UAnjNZP1mftRdGbr/0DWT1zhhekmZ1SYpPf94&#10;p8Hlz1wxpGLioIJV1215Y4+n4nriyV9THpk37xejpj/s65pTU9k2o/iRDgMr9sULI2kpajKB1nEC&#10;ZsSlJah9SlQ8UXPjU+lpQgiHvBcwcN5m7ZcrAGBVZdgjDcllHQG8+BQBUQU/gBVgLBSAKBIQhFER&#10;1G2ZFs24bfWbxiqzG7A77GhWJZV1BGhhpVr2XY6vuQDMJbJNwLVluqjt6QWyjHXZNgBYrPvS8BXA&#10;TJeFbI4pNE2vkuMEBNmWXANhsg4Q2YaqrAAgoCa/sYOHAKaBSrlehLLY7QLqLeU44jMFZOU1UfbT&#10;vn/VoYTswBO9xywoGV246NqVcyb+LPRXeOKJJ39L2b//yZ8WlM5O6H9b1bheI4LrOgyqfCk+o+xw&#10;THa1aZZVI+xOQM4nE11eYwAfWJawKQ26FhWWWMPEVFHzYFiAX/pUBRLtOyssEnADaKxtkXzVQmVI&#10;ahtTNZntwQIBGgdw8irfAWIwObIjEpPtNmBacclBBakYYWCtU6fI/vgdKrpleq20YEC1DFoRAJQB&#10;dfCg7lqVVZgbMXfsN3mGrBOUbdjjbyGstmVKjaF9pGZl6HHJcOxR829rBDR5lc8K+LJP+V1ietC0&#10;Z6QFDncdWPlcyqia2dffODl1bOm8JGPMD0OX3BNPPPl7FJmk/3bHjEf+a3z56nb9bswd3TVjwsor&#10;hlbtTsiefryFsJnYrKAm26vK68NhIsAooGQZGgyuSAAwVz4LE0yuUXZEdzKAz4EbaqmrVKwsDBbF&#10;MgEkslrqQZBtijrbjIBhYYuOIfI77JUaWCzAp44Z+ZyQUmwSQ4BM7CMMtiUd+bQrn6yL6qoDO57b&#10;D44J1GFhgWyPY9DtcT7yva7jgJljEKYowJ4kjLatgHgSYJxWbdpnlR/pNqT8rauyJy3NHlc5LC+4&#10;pv3Ygid/GrqsnnjiyT+qFKzaeWn3W+dc1vPm4LDrR9XWdepfsKlDVuHBttllJxOyRL3NEHVU1OYW&#10;6XXyKqog3mNVD2uFMcpn/zQBQHJmBbQElOKxv6GKor4CNAI+amOTdWBVNpMFoAqxNQGwGBkAaau0&#10;PAVP7GsAICxNbX3C/hJSAEViFG2YD3ZAVGSXEojn2oFfHCXjhclix7O9c0kxCygzxWkB6JF3S3WV&#10;GBmxMuL9Naa1vHbsX/51p6z8j68ekv9In5vLam8YtTB78NSNbVY8c+CC0CXzxBNP/lnFvDrxxzVL&#10;nokbVfZwSqebqu9sl11e3jmncuuVQ2p3tPYXHWubJWppRplJICtFAKNlhgCP2sWw82FrE7AStTIe&#10;m1uytRMqAKpKimc5xAxDw9oP8UKLWp0mYCpA2gzmJYwQOx0qMT1t4wQMscnR6hG1HXsj2wQIAV/2&#10;qQ4L2J+sD3tVJ4UAZLxsP84vx5tRKSBXbtr4y0wbAce2mUW7Ow8J7Ow4KLAsNrk4v+vwWWPuqXui&#10;d9myp1sa86rXRMgTTzyh18mm/9yydumvcsYUtR1yZ21Gzj2LxnUfGlxwVc6MZUm+iqdbZwQOts2q&#10;OJKUUfxZW7qV9Zhoml17n2neO9c06zPNNO9LY+9ppllf3gvIiTpL34zYZGGCWvRT2JoyQ9Rg1F7e&#10;h43UCm02H5NcIqNI3guD61dkYhh9802LPlNkPxPNJb0nmYt6TJLXKSZJ2F6bzMDxdhmBw+180w9c&#10;lln+1FWDgw9ef+uiOUPuXnHH8DGlyWPHTr501aKZ5xljfhQ6VU888cSTsxfsirWL110SWLAu9p7C&#10;me2vy5mcfu+shz+8d87jZnjxRuO/d4Xpfdv9pufouab3mHmm+6g5plNOtblicNB0HFJnOgwMngp4&#10;EYMsivYDgubyITNk8Bo03W+Zb3qNXmh63TrfpI5fagbnrTd3BdaaskWbTN7M9e/4b57W567Cusuq&#10;738opmbhQxe/6rWF9OSs5Ac/+D8jYFQftn0poQAAAABJRU5ErkJggg=="/>
  <p:tag name="ISPRING_PRESENTERDATA_0" val="UGjhuqFtIFRo4buLIE1pbmggSOG6o2k=|R2nDoW8gdmnDqm4gVGluIGjhu41j|YmllbnNhbmcuaXRAZ21haWwuY29t|aHR0cDovL3d3dy55b3V0dWJlLmNvbS9jaGFubmVsL1VDVWpFelpQQ1ZkMXluU0JNVGtPMWotUQ==|ezgyRDA4QTc2LTE2MEQtNDUzRC1BQkRDLUQ3NEQ0RkFERjIwQ30=|R2nDoW8gdmnDqm4gVGluIGjhu41jIC0gVHLGsOG7nW5nIHRp4buDdSBo4buNYyBUacOqbiBQaMaw&#10;xqFuZw==|SVNQUklOR19QUkVTRU5URVJfUEhPVE9fMA==|MQ==|aHR0cHM6Ly93d3cueW91dHViZS5jb20vY2hhbm5lbC9VQ1VqRXpaUENWZDF5blNCTVRrTzFqLVE=|SVNQUklOR19QUkVTRU5URVJfUEhPVE9fMQ==|MDM3NDY1OTA4Ng=="/>
  <p:tag name="FLASHSPRING_PRESENTATION_REFERENCES" val=""/>
  <p:tag name="ISPRING_CURRENT_PLAYER_ID" val="universal"/>
  <p:tag name="ISPRING_FIRST_PUBLISH" val="1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Qjk5Td92Cp0cGAABVFgAAHQAAAHVuaXZlcnNhbC9jb21tb25fbWVzc2FnZXMubG5nxVhfa9tWFH8v9DvcCQobdG47aBkjcbmWb2wRWXKlayfdGMJRjC1iS2ksh/qtpYwxutHlabSlLG6Wbcka1tLCmMS2B4V8D+2T7Nwr2bGWtJK6hj3EyQ0+v/P/d869c9dv93tos70xsBx7XrhSuCygtm06q5bdmRcadOHDjwU0cFv2aqvn2O15wXYEdL14/txcr2V3hq1OG/4+fw6huX57MIDjoMhOx2dkrc4L9ZJRwuKiQVUD1+tGqUGpqhgyLhFZKNKN0P8e9UJvbM1diqVeAyKqtTpWbhqyWlGNklQRirLTcZDdDbaRu3H0PPSf2J33P7p27faVq9c+yIWm17Asn4qHOODVyxnwFKqpsgGgRDYUskzBOSn0/qwjGvo/iPnk1QaVJYUIxRqTRXJ+hLpGmkKxGfp3ENWOfg39R+kADU0jCjV0WSoTQ9INRaU8TjKhpCwUS5AlG613Q2/HQrfbfeQ6wbaNVkL/IQQMKgIdboX+PeRaoffXOnJDf9dM01lWa1hSDI3oVJNEKqmKUFy2bKgI/zvrImAzlYdbwQ5Tcx9tBq9Q1wr9L4eoG7xscStWgm0LdUDnDljgbgT7NnLZRx++d9dGdrA9KqSbsaTIKi7zCq0RXccVCP7ht8ydEzoYItoM/ccW2rRW285FsGVnBP7yuAxDfwu+FPp78LkKMYBflqpzc75g4QsOkKWvb0CPIRNiOR6lGqfhJUmpQAOpsm4QpTz5j1BchEi7yO0GngkWeX/khNKwTjSo09DbG72FqMG7hksz73ddZEIM8gFVpUpVhh/KDCkFnsuyPba7EDpvd5gPq06UGCNLLKDUiQbdoutLqgblrUAyDtZRHz5dtAaHPSgyJ/R+M1Ef6m8AeY0LnFWEDVVvodUhZJEXBxTeM7Aa/k6NpKSIKnSaSGeU196kda0bvOLdFXh2Jx0d3MK8leJOhghBfRuUc1Kiibu8gaF8tsF09+j50Zi1UDA2YwJ8bIJuCwFHP7GYcf4DK+70GXezdZiMG4pYNUp0Sv116OB0d2I54IjXtWbovQCDZjsRgnYwbb1Eq6WaGSswSuoy0B80GA99Hil1USiqi3kkbhI9i4iCm1IF87wCN08Y85iYwUP/K2QGLyGhnIY3hiPWkFDTnKzjvEV5LeTTppMbDegXCcunjAEzKhgO3207XP0eo/8XMEw5LbC2uW93U5XC0BJJmTX0jYb0qbGAJZmUk/UbJSRysYCawbPZGRE3yibzccdFt4atqDnXgHvv8RAwnhpPivhCPOmUMlm+cMrwymtvYl6+oe16wXb/hGFsDzo7sxjTvNGm/yFmukgUrEnqO8nz4RY/MNZ8xXzyHzDpMzY8a8KZFwcJy84k2wm7cmX87EzTozFLYM2TI9q+34qpqt1vWb3sEFVmS0kCUg69n+3scpKyADI0ricrh6SixsJxMUbcmh9Hr0IGuOXLjIi7wX4/u3AT3AbJJptvebaMY4QlUtIlSthli2V1qb2SJstpI215mK0fPgJO0EbKDpFpb5i5GSSGJpWoTKZpXQnGTqFQEGGTcSKieC8DcKNGJmGKJt0pzrKc9/lOnyh9yOJwFC3fUUrgv7/Efpns6xZI/g4HGJDX/4spsZsJ1dmLYMoIuTZBns0Ej76LTOoEa7DJiVgR2fpXDf2fRhlloBFZjGSqT5bHyXgInrGGgiVjhNZ4Om4NM1xBYtjoplwmCxig46hQhrjGwt3PiPJvy+DOT9GNRug9RTT4uoYW2StA7ZNcaGzfBRInU9TPKhB5E+55n+fGYX5NYSIK2Dy8x+7tcJtNhaO4lLSkUpWQWA0eZRGMnzEmojkeM6gEDfHuXgWiPaDLK/dwK6KoTEXL+y8uFEwpFqs1aFGd1Qng253hKNi384BMqk1UGxrcoOP+bgbRhQU4Jtgf8lF7l2054AwY/Y2ZR0MNa4vA+vxKLBTFaHIx7DwX61lAnn5IfFyBeURn37GAuXpZnoRm5V8/xSH2/InOQgOHl0Oc61R0CAuV6gYul/nbX3Tv312frDdsOKPeyYfArLhiFSswomagbahPmEoQ/aejWAvffyAV7KIKy1foP3TfSqdGyPTZjz1f8Tchygj97zs/pknzxWIyEoBho3OSX9n04zfrJNj0NOAPwHOXZt6D/wFQSwMEFAACAAgAEI5O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jk5TVUTI2T4GAABGIQAAJwAAAHVuaXZlcnNhbC9mbGFzaF9wdWJsaXNoaW5nX3NldHRpbmdzLnhtbOVaS2/bRhC++1dsWeQYyY/YiQ3JgS1TsWC9ItF5oCgMilyLW5NLhlzaUU8BcipSIM2xKYraTVM0aYKmaC6V0PZAw/+D/SWdJWVZsmR7mVhp2hwch7vzzXw7szO7Qzpz9a5lom3sesSmWWkqNSkhTDVbJ7SZldaV/MUrEvKYSnXVtCnOStSW0NXFiYzjN0ziGXXMGIh6CNRQb8FhWclgzFlIp3d2dlLEc1w+a5s+A/1eSrOttONiD1OG3bRjqi34xVoO9qSuBgEF8GPZtAtbnJhAKBNrKtm6b2JEdGBOCV+UauZN1TOkdCzWULWtpmv7VM/Zpu0it9nISh+v5OWZlflDmVjVCrEw5T7xFmGQD7MFVdcJZ6GadfI5RgYmTQPoTk1fktAO0ZmRlWYmp7kekE8P64m0x4tXuZ6cDV6grGvAwkzVVabGj7FFF29iF8KBvUXm+hiUDoz1STJ8l/UG4iG9RVWLaArMIO6rrLSibNTkvFyTyzl5Y71WjKkKI5SCUpSFMPViYUXeKFcUub6xqpSKiUGKfEtJAErKTFh9tSbX5bIi1zaWC5WECHFSRxi5tFQoJsTclJfrBSWppfJSKSmkulopi2FylVJ1qXw7EbVcZb1WTxLK1dtVuVYslNc2lEqlqBSqR6goUfpSIpMezK4MZKHtu/05xAzfalCVmFDRjiWShxnURFN1m1ix8wRSflM1PSyhzxzcvO6rJmEtKAOTUDq3MHaWPAdrrMZTPCvxtJWO1MUKgRjkfa+AzM736sflKwNLT8fWj5Y1kmWmV1Grhs3sd8x+anK2R3/+0un0TyCagYruqLRVtJvvnP3sXI/99Nzc6fRH0cxsEx3bZdV1o5o+TP9M9/UdH1MzZ1E4wVpGZUzVDDhr2OFR0T9yKEW471WNkW04yPAxrpu+adZ9x7FddnTa9A/2SJygJrNp04Hc4c+oYZt6L2rYamC9rFq474SubxGaB8kpCW1ClpsQz4qDKaqrFG4FhEGMtZ4Cz294jLDoNpDvSi+5RDUR6INrC0al+lDMNUN1vYG07sWHn8Ta4ifXDII0I2h/Gns8Hj1RWnFV2kTb+/cpaoTtJ1QItRa2/4LqBUY0tB22/xDBLAdtlkx4/1GwRw2kh+2nvghICdvPWsKCiIFehjRYtAhm/6uw80AFx4adLyD0ULaELEXevYkbQosO23sUacFvyPLDziOKGAE/O0C081QDb/ut2O1u8ALcAqM/w/+5fo2LQ9CD3+HhLrauiltzDFg/QdsHr8LOE4bu+LDEYE9DjWCXoC0Sdu5b3Aj8cIlvNLQFu8sNO9/CLLjiIelSoMFuK/VWZocsguCh9gvxVadQXpFvXYB9AUIDzklu2Qx2rSGTYee78zS4ZgSvQRcDP91PoRvBC55hQAH29RPwXjT573nAsINdynN4l2+mg1cHe5wrj/1Zse5uQKDbesO4D9iO9psVvOaTnYeR/nHvtX5r5xz0AZs89C/HaS3pFtt/FD0c8/dY9xnUI8SieDfCztddM8OKExTIqATzMhktGzT6LV7GXzqxre4ejffQm/HV4jSIFBnYjgw94zx/RdSIjg2+gAfUEFI/OTU9c2l27vKV+YVU+u97P148FdTtD6qmSuhhg5A7tXUVRh5rk8/AndCOiqGONaVngE5sTYVxSWme0qYKI0d0hMLY4y2rMHCocT0DeUr7Okbk6Pb3DNgpTfAQNm+7FnQFWB/aeqNfugjAC9y/SzmlcKOg3B6hIMra4et3Js1bg9GdQtS1va+NAlzi/1TQ9fWw/T1Sgi9LaK0AI6WFJOdO8MLixbH9tIW2osvpHV/wPt3VwMt41AeKYEph54ccKvJ/RcSvrRZQbjV4LCJ7I+zcQ0rt4Jew81hIucKdVUWKKJnKmrhXzk+fMtBBHN3bhLBxhBrBnp1KpXJwWbPj28VH7+zQe5sjSKgOnPPpNbaq/t8od2/9YiSul+MpdwqvVVs8H6yx7d8P41QaZ5T+x25/v18bfoCv9G7xbtEIngvVg7D9ExUiwl/i0KbfCp4LyefiaxAc0Imdc265MrjZ63KpsFwprnwAZ8J76sH4qfe9b+ADX+/D0+Bndz5jEUoscKsJ9+net/rF2UuTmfToqYkJ0Db4tw+LE/8AUEsDBBQAAgAIABCOTlP2XnN6aQMAAJwMAAAhAAAAdW5pdmVyc2FsL2ZsYXNoX3NraW5fc2V0dGluZ3MueG1slVfbbuIwEH3vVyD2vVRt6bZSQOLSStV222qLeHfIABaOHdkOXf5+x3YuNiSQBVXCM+fYczkeq5HaUd7bg1RU8FH/tj++6vWiVS4lcL2ANGNEQy8mCt5JCqP+ltA94Zv+wOEEE/ILtKZ8o4yltPVoMurHudaCX68E17jZNRcyJaw//vFiP9HAIi+xBMbWlbMmK6iPmf+czG/uu1CqMx6H04c2wkqkGeGHN7ER1zFZ7TZS5DxB2vRhNnuattG2hwwko3yHyBv7aUMyqvSrhjSIaTh8uL+/7UbJJCgFycVMKhYjMbBuFT7i1Ed1zMnR9lRRbWnPk+FjOy0jGwiLPH95vps/teM57h4Q7ubme56g4a82sUzNtxXKyAFkuPn5rmQiy7P/0UgmxcYUNOScb0jFYYIkeP2Q8GA/FwkmIXPQRZ0oRhNsg5BJB4EUtTyRQ/HTHxKRudtSsE/ThKPpYRQSMxhrmUM0KFfOp7bi+yPXeJlgvCZMIcA31aBPzPCT5KrcJrTVuD/wTXnigQpDjVgKlqcwc/F6wNBe42ezqZ0rfnyVzQtQwr4wehHWxhr5jmU9QXrGGvlluvXB2eEEfuxxnFIPU1I083z10Quc4LKsV7kqveakN3PLlXd0YSgxqUhgbGW1oCmYrkUDa3MhDU5iijjZ0w3R+Dj9Nrj4YJNR0eDIUSitWVeRpppBk9xWIpcKg0H3Msi9weEY7t1QE/0Ga122OTTWPTGPhV8Ns7ys82K3qmpu3dP4koz6KZE7kAshmOr3Ch7ePtzGvcmnDDOr8SUF+crXwuPY2NtIXGhQXcHC3cCucKI1WW1TjKkthaqirq/N7YuKY5v6yvM0BvmMcqBQ6jG0OdyWbrYM//SSwjckIaHF6Zh6i9txQiu5e4ZCAEDkalu23y2cJ82Zpgz2UI4Uz2ATbsssUij+pnyNukJJepYueiwGUC2UcDB59gb8EqNqJDjHZcVrEiubVjBNysFebxyM+nJCGqX6w9GuCxkFG6O/qXzYqKCWJNfiSxOpi03rdZE62cOE09QOH3R4xzd4HIcJkRVVsc6ySyf2OgTzYFWbqZLQ4GmjmBE7vm2iWM/xfF3g3RyvJYA/W63xypv+v+AQCyKT9woSPAcNbsfGHPHBtKMah3ya6WjgmVxzqjbgb/yvZPwPUEsDBBQAAgAIABCOTlPXJT90OAYAANAgAAAmAAAAdW5pdmVyc2FsL2h0bWxfcHVibGlzaGluZ19zZXR0aW5ncy54bWzlWktv20YQvvtXbFnkGMmP2IkNyYEt07VgvSLReaAoDIpci1uTS4Zc2lFPAXIqUiDNsSmK2k1TNGmCpmguldD2QMP/g/0lnSVl2XpYXiaWg7QHx+FyvplvZ3ZmdiRnrt+zTLSDXY/YNCtNpSYlhKlm64Q2stKGsnr5moQ8plJdNW2KsxK1JXR9cSLj+HWTeEYNMwaiHgI11FtwWFYyGHMW0und3d0U8RyXv7VNn4F+L6XZVtpxsYcpw27aMdUm/GJNB3tSR4OAAvixbNqBLU5MIJSJNRVt3TcxIjowp4RvSjXXmGVK6ViqrmrbDdf2qZ6zTdtFbqOelT5eWZVnVuaPZGJNK8TClLvEW4RFvswWVF0nnIRq1sgXGBmYNAxgOzV9RUK7RGdGVpqZnOZ6QD49qCfSHu9d5XpyNjiBso4BCzNVV5kaP8YWXbyFXYgG9haZ62NQ2rN2QpLhe6y7EC/pTapaRFPgDeKuykorymZVXpWrciknb25UCzFVYYSSVwqyEKZWyK/Im6WyItc215RiITFIkW8rCUBJmQmrr1TlmlxS5Ormcr6cECFO6hgjF5fyhYSYW/JyLa8ktVRaKiaFVNbKJTFMrlysLJXuJKKWK29Ua0lCuXanIlcL+dL6plIuF5R85RgVJcqJlMike7MrA1lo++7JHGKGb9WpSkwoaH2J5GEGJdFU3QZW7FUCKb+lmh6W0OcObtzwVZOwJpSBSaic2xg7S56DNVblKZ6VeNpKx+pihUAM8r5bQGbnu/Xj6rWeradj68fbGsoy0y2oFcNm9gWzn5qc7dKfvzKa/ilEM1DQHZU2C3bjwtnPznXZT8/NjaY/jGZmh+jYLqmuG9X0Qfpnuu9E+5iaOYvCKdYyKmOqZkCvYUet4uTKkRThvlc1RnagkeE+rlu+adZ8x7FddtxtTi52SZyiJrNl057c4c+obpt6N2rYqmO9pFqQwZVVKqEtSGsTAlh2MEU1lcItgDAIqtZFeH7dY4RF3X+1I73kEtVE0OHhmoJRsTYQZM1QXa8nj7sB4a1XW/z0E4MgzQhan8UujldPlVZclTbQzsEDiuph6ykVQq2Hrb+hXIERDe2ErT9FMMtBiyUTPngc7FMD6WHrmS8CUsLW86awIGKglyENNi2COfg6bD9UwbFh+0uINdQpIUuRd2/hutCmw9Y+RVrwO7L8sP2YIkbAzw4QbT/TwNt+M3a7G7wEt8DqL/B/rl/j4hD04A94uIet6+LWHAP2T9DO4euw/ZShuz5sMdjXUD3YI2ibhO0HFjcCP1ziWw1tw+lyw/Z38BZc8Yh0KNBgr5l6J7MDFkHwSPul+G6TL63Ity/BuQChHuckt2wGe9aAybD9/XkaXDeCN6CLgZ8epNDN4CXPMKAA5/opeC96+f48YNjBHuU5vMcP0+Hrw33Olcf+rFh3DiDQbb5l3HtsR+fNCt7wl+1Hkf5xn7WT1s456D02eehfjdNa0iN28Dh66PP3WM8Z1CPEonjXw/Y3HTODihMUyKgE8zIZbRs0+k1exl85sa3OGY3P0Nvx1eI0iBQZ2I4MPec8f0PUiNoG38BDagipn5yanrkyO3f12vxCKv3P/Z8ujwR1BoKKqRJ6NBHkRs6qwsi+ufgM3Cnzpxiqbwo9A3TqLCqMS0pzxFwqjBwyAgpj+2dUYeDApHoGcsS8Okbk8Hn3DNiIqXcAu2q7FowBWB84esM/ZRGA57l/l3JK/mZeuTNEQZS1g9fvTJrPAsNHg2hM65sM6u9vNIBr+18KurERtn5ASvBVEa3nYaW4kKTTBC8tXg5bz5poO7qO3vUFb9AdDbxwR6OeCKYYtn/MoQL/V0T8k7U8yq0FT0Rkb4bt+0ipHv4atp8IKVe4sypIESVTXhf3yvnpU3pmhuObmhA2jlA92LdTqVQOrmd2fJ/46MLa3Ls0HaHMP+d+NbY6/mEUuKGffZCRFS6uieMpcAqvTts8A6yxndgPuPO8v8D8hz09NAW8YV0e1bBFOOji2v3/7VO623wANIIXQukftn6mQkT45zK04TeDF0LyufieAx04sXPOLU96D3pNLuaXy4WVsZ54InbkP4gyc77ui5+6X9j1fEPX/eao93vzCVjv/SuExYl/AVBLAwQUAAIACAAQjk5TQ59tuqsBAABlBgAAHwAAAHVuaXZlcnNhbC9odG1sX3NraW5fc2V0dGluZ3MuanONlMluwjAQhu88RZReK1SVpcsNCEiVOFQqt6oHJxlChOOxbENLK969scNiJw7gXOI/X/5ZLM9fJyhXmITBa/Bn3s3+3d0bDbSmxAbuXZ226IXWQ0nzFBZ5ATRnENaQ7fHXk7w/Ez7jkBnTePehbaXlF6L+siRU2jj3WAiPJj3a1qN9e7QfX+Bfp7JDVVVFVpvjjVLIugkyBUx1GYqCGCa8m5llF1iDcQviCrokCTim0dMoeui3kbbj82A8tLkEC07Ybo4ZdmOSrDOBG5ZW9Hg4mbyMbXq14yDKA19XwINZNkBzqd4UFPXAg8Gw339sJ7kAKSFty/IEUxIDvdiiGuoYX8i3ore5zNWRno4Gzy7NSQaNLkWzaS96cTFWetW5XqSfJqfgRx0CjvXjEJTsQDSsmt3kyDf8hgPkAjPdkQbabOQJpUjSnGUVNzTLy+lktW3bIZqJ0Y1RpO2nd27G4ayca4a1a7by3NqibbjcMBmU93LLWtS5by7QG8OiR+OXhpSTiqrPGb3/LIsmYg1igUjL0RmERCmSrIpympS5f9lTgfpyTzzx6fWcOvt/UEsDBBQAAgAIABCOTlNqYRjeagAAAHEAAAAcAAAAdW5pdmVyc2FsL2xvY2FsX3NldHRpbmdzLnhtbA3MMQ6DMAxA0Z1TWN4p7cZAYGNrl8IBLOJCJMeuSITg9mT7w9PvhjMKHLynYOrw9XgisC7mg64O52msW4SUST2JKTtUQxj6qhNbSL6cc4EJ/kIX7xPHEpk/FIvcKBykK9TwLrtfYI9NX91QSwMEFAACAAgAEI5OU7gWcfnZRgAAnn0AABcAAAB1bml2ZXJzYWwvdW5pdmVyc2FsLnBuZ+x9C1TS99+w278252rOLZflhZVrleZtZSpeaFlSmZppat6YOctLaqZ4QYHWajZTqFVa3lh5QfPCyjsqlJW0SElRSFHJSBEQUbkJCLxo+6+y9j/nPed5z/Oe58lzPAJ+v5/79Xvh9+sBT/BKnbU6WlpaK/fu2XVQS2u5m5bWv05qf6T5pBam90zz54PEg+CdWrXdRhzNm2XHvvf4XkvrFvrT+bDlmvefnNhzOFFL67N7C78fkOIrftTSgm/du+t739RQvhL5WIkMpacg1JFH/rzQ/Oc3Sb9eT0rYGhJ7wju7rO7wnrMhrYbl31Qn5+4/cevRjo2eKZmoz7ew7t/ZYnr6RevD5uyOvGTgQ13O0/iIfRURkau+6nnQ2xfdv+piAz93Q6Q/tf9qME+4VSjvThwR2tN5bbUAHA/fDXX80wKTWCSlJHZDQ+kOUoqiUNh7yFE5bzWfUwWSOwvaYdKmNtZZ5kw6wlzDgdadS9uAx2wp0RilKNAAPual6mm2Xvx8Q8VHQE+rjgmwah7dueaDhc8s9zY8WR0mUivd1bGFi588++LQl/DKEQjm2w8X3gbfiL5h1c7nEbZ4Llt437yrfxdk35dai5OvWS8IWsvJsWPTwt/pSe2SRUR1ptmLkymoNwZMT8D76XBOPxkwL68SIMQFtS7zeSr76cf9AQfCd+asjHpsn2n9qEFVk6KeSnXQTJiczW1SNlYB5h42kew/dIq33d5ncLETtSbscswnC5ic6kESVwHq+2W/L35+DaznxpypZULFOcgXMax6UrlEnKIasVKVkolSL4LgkqXjWB+we0bBFKaDRtmBXjW4bnUDUeU/NZ/cxrOWxwoUP+P4gvBDTaM+MvgyrVPu/rifuNBd+TRjiPnwFZhyluCvOlGY/GU4iMgtiifIBzCK87j28tYp2+eVvOSpGHK+oJAxXUEcyYjcfEYrKWry6sAXbubfKV9A5n71sv6IvjaSx5b/PB3w0VDJIEnu6hsN4qGPqFk+3klj6P0hzAJVj6oMIi/zmmuhHfq+vhGCDFDUt/6x1o2kTN8Wh8GjIcoeQBZ5WLS9xb0BCU3PJckV2lpaeTdCzcsnAvL6edWwYehUopAVU5YopnuL80tDC7IxMQrx2hNt42vzcDdjs+mXGzCsBq8aYtzPgchYdvPQCS6+SAG8Gfrz8Atx14wkdQ9Ja7bX3aooqXB1Kr43PMO+u0Aj2HTdEtsn9B2BP8NX3hTHg/C3EbWgL2yZISqroZCbyiq4pfjjKlVFNqjYbkDA2HVH9fEt1R85oLgmmSm8qMDEBjYMeIKnoJGXeWy8hSJC9/oUGR8fgzThCUw1FpYFmwrB3ULl0SNY0HstuKK4L9xilEpxVPu3HNyhTpe+MdM+VJQ5F7hIPLxA+fVvBP7U9rB6WhqVjqG31zL4BjsOfrMGJfzQyx+WrUtKoz61SRSEiSiq+5len02VqbSzQZ/r3+gE5AeWl+dcCOTOB8TNh1XuOfwv6N6EE1sgQuWdTFXR6rz+DPjIIO1qsi+1UxKjlgOK5aahvBpeAFUBKJgBnYQP2NTQenD+DuKPG5kuUIL6+2p+f2NMkC38/mASPE5OmrS8N5H6nXcemre1vF9FQ0hlpLHwlutMP9btQLZ1Lo9nKE0bniI9O0xGM2sQRCOpAK/UGHFcefE9NJtV1q3uYKqCrLrR7JnwQP88KXtK2dCbGmJdSjcUyyvHq7SD1DQgClfGZd/KUcHEzRDSGJ4nqeuDkUSq/Ns8ch+ws7Ez1i7XSgl9lDCY2hXg2V482cnDE4oRkP7vWLO9UmJ5Ds+P4QAd7oau+BrboX1CVuxr0D7F17K1pgHa1m4h/R7881GM389xRTgkj20TQAfgbgVbXFJp9wPOzIBybJlzrvYf8W0gHo6qUSPu7K2ig8gLXGa+H4+nsFal5uXjLA3J/YhsUGFDt5ylkYHsu1zjaLUi9sS8aaBGu7Y1ca0H8+gUEi9xnpVeq9AuYeH7oIbSvV1BeQuywsZVBYKViJwoKGIeYUS3mxImFKDI5Ln2m/BKaDYjqbp1vCUOpKV1qqCKzVS2QIsAOEGncM4m9mq7H5CgchDDWM2qfOx4jbAhRyX/XRLzOH34ZMggRQUrDfVCRQZEB1pQ6d6d4so0bsPYVTaevjmcAQ2i1Q8yCWhsqFeybY0AqQwCSekhZV6GCj8GT5FbS88K19JzG5XBvgur/4goIoVV/NT00fOZxJW1thdossBGlXZOVMSKZo01XK/6/UqjD/JHOaBqdAh0pGFEXkK14ilOJM27Dn2sInRpWOsxoHrGEiXIeW9DFPJZJgFVT/Ahdw2RgjiZ+S5xZITKnlLJ4KaCUBtXQVXNBJd4dXtVWueXp2bAjhaJwwiNrdjZfRiqdOxGT9Mwl1Lq6PtIdBCJ/vG9BKUyTTUj/hGTPHxy+DiIxGOO9iFo37HEHPvm0r55bCi2NBaQB/DkI0MQXGgarD2YUcWnyVjQ1pqX7OGvWgM/6kMMzJlezOUL6bIZYpAY9IMS3XtiPhzKnfVRODAyNQw4BUszm+PrcCWFg6oEEDkg3jmsAgQMZ4hJ0dWmNYJmEBtPtg5E/kFS5cpdHeIy5S3Mb+/NzBJGEggqC5LagU8WM05OgotwzCK9vbzbCY6fwQMhzKeSuTWaxNKSML2Ts86y/VsgVAbFkVAUdiYLJhfO49tCw/so9ypND3u1u9h3+6MUA3TIweZqmTyGcB3hIgZuiE1/jBzm/Wm5EEW21cQLUwFDNJtT2iXTGc7XrAPlaolx/44hdUrMvOCHImKclgk1Zrr2+5T7VSX521UnjK0AP0P3MtbmSUGPIiZdlVYBHobrao3Ud3KEZfF1EPTJaEWUmgTj/eqqZhIXVFag8sZXabgcigHIBTuJxnLZVKosoR2KODPjw7NUSqxYyH0KZRBZxCTFNQI02bCrPwYPy6Eyhw+hKCzFGDbU3JiSxxLKRptVKidQbHhzXItlDasZo7Qd28xq6Etd6WRJnILuG0aRYumzYuAEnn4pBJ9xPHHSC+PHMARnF6cvOnDHJieIl1k27Y79R0xWfdYB26/Rv/frijUM1gptITWtCBfbpzSY+SnxD37Rjg3DM4nKsL3IZY+0IzWUMgaPcsCbaEA08lmnrFd9QsLz5mYMqp6qZxK77GhBPC79ejca2qeSNFmIxvyGx/RKGnRZjdWaqJDgaBR/aRTPuBmHSUAaIYlciQHygrsFFbMjm0lW/fiD0xpDEB2oSViL9trkj4NzZXAknA4BQ+ntfmYNxTNrrxNRhtTMQGnlDvtGGwkWYQlVDdEv1ymrY6V0iygAOWA8NaQ2veggo5buFI7hSQwUBxXpXPGPdLqdKJYmJ93d0BDfoLrVjo/jEForw7U+sN8XTnrcntlz8G7lR5S4/VU7bC2rfkqc76n8vrU8R9bZZuqXA3JiMVWZOMP4AhPubUJGZRqKsTa6KJwwA445ju1GR5Eq/PI0Ci/PA4JqSVf92F6xRAGSL7yKq3UtAlC5uj4QMLMJiIxWbrVbWcIB5nweqvClymMPg6SMH+1DR+hBbJ5ugjJY6lEEkH7vUUWODoIejk0fUpWpAqTWjiJGTXYspGnBGPj9vKJeKx6uBOXZ7reW2sn7icVrrg31z4H2JaMoQsX2TqfwlkSIT2gTpqH4FsYVkjyRR5d38ooD6VCcTzSSBItxDB8Z4P052kzobTqsRkEvDzbZMGfwRXgA5cp67R15mnRtESaq7Qc0rP1BEWFrD1Cf6/Y1MlQX7E6mWuNdH0wj1P2AERURR68ck6uHNIVaHjv162XS8DO9ist/Adho6MZDFrqtqkLyIu/2g2BikF+TElLlLn16L5Ko7hTsxrArEP5c6Ys54jUNU2PX2l2exYnobOmG3Z+fsswx3ur1XXYu4ikS6a6VwrPJ7GExtptll8vwM36/ibbraQzDBLvqey38tuTHTgPWj0zQDgv14rRTqfaHT8puhbsZLFTiJg1/DVksKu+U5L6kbU3YKs3b1L6Dyz6Y6H1q87LSRAdmfa0Vstbx6BnvhRLW211v2e/u4aTsxfLTKXrz6cViTM9NU+GeAlv8RePLmrSi7L8Y6eODBtCTb/7gz/twP8P+xd1Rh+xy8kKp3d0wuPoNgEE1krNvoPergq97ndg/+qMhe15n7fgiiFFZKqmV+JwrJDxLrHXhUyFIsaaEaz/AZopr4s8LhU5/s9cYyP908+kTA6Fp4gIc4QWZMM2FYuSbcQ+elN6ICixmb3wT0xmy8GdAmmz3xPwkBe6a/TvWd5cHj5W2dwn6kxmkjzVF927IfCen5zq2bawmPos39tawKENwJoJm6GLa2a0vTiuJMnSy+lspNX6KnVlfO3kIlLUpBHvgtuXdjIoST6ok1WWJdFKB3IknTYiuAtBo0Jgg8AGtPrYYvURgJsQUOI9R6yL41GXjL49b/TBe+ZKf2KZLeCNVEtYRCCs4LujPnMtc6rbxv6S4/luZP1T1Ey6s10a77/4zBJxZfJABUPhgHAJ/anSh1h+JZfpb+iwZqYs7zcrLGFhNSDVM17miG7briTyYyqqXfzSfhdXfz4tV6Xug6b9izZfQkOl99xbqs5qHqSvQjn3JOEdgww32U3oi+oeaJiVSwiaMPrjdEHdXFLXvTVGG4WAxMLhQ4WpkHMiojqW7iJR7hX4vjIR93tejihP7k82v0rxviWvkI7nq5qXKV2sEqHNaF5oUuftPHuEAp2+1k9jURcBz/z2aaUaTG1FJSyWl8LmOuwHROS2t2Xn0QWfizvDdjHrUoNTGy5h/bbzFyoUkGi1dgqTJbJdfZBvOdMsxs2/99uxXJO/jJwb6ty8noJLb44qHucnGmHA8zNnBa4kcU0rWD7dADibRzb7yyzbWE37ryU9Hfqpyha+6A+XipZT9Y5IlBtHcAsy6jQrOOFfiSlq9ebg/6LH5qXK+74qiLuET+cWaodAlGHhc7Qcwx5SsJA03EcsfKbR/0jegbiexL9O2e2mmcM8NsMSjR5cgCfABR06hfm5ol8+W6G0SkCutsm7GUsbTIsXeWkr8icQldlw9IGuUZcGVW10EQcafFEhKaoVXsR0n8tnX+/Xa3jG+MB68qlr7MCYIxtRY20mzeUn8KRzj+ulY472B38/atLUTAP2P+EtlTFCsKEmR7d7X5I3pT4tW9867wlWRfOTu4fwUqd1TgdNtSe9S3RN84m2JlVmZ+usBVLubdEIp3MJugILv4kZSdcqhSRw4fNXd8HOP8tYvsQDbJjgj1QIC9vWz3s9DruDWeVAJzDE7ov/DavFwP2OGur352hInpPVdRG9+3OU7X9WUDiovcfWqNHWiQitMg6nzKWUu/tA2Y+LzyZZ4kgDy2QP+Ejr/KH8ekpW4d3krcP3sdcIeznZP47uyz8F42nZzM0xWL+GiKm7pjNqdwTpJrsb8p8QHys03fy+oZbgiFIrKTSF3t3VRukqXjkaF7v+pFvU5PAuc+S2WEHkT9Y2HUHAgvs5L8cKQI/BbYjN2wqsj0QiIJ7yT7Xr2oU98mTRHlLLUlwscxH5Ceadsm9rHl7kWUxsO992RryYU4buobUPBb0E0YEYj6FxDERW6RXfm4gecuhArjgSx5S3rJkn8hIoD4MxyXgD4UrlM4COf+5C5Byl9a6APpCNp761aQggohCS/UblNDXeAiriuCHdV2ZLwMTpuRiuSf1HuLkuWzxoQIrl9dr2g+xer8pYkmjOMSqugfXenfkP96CSOnXYkakb2tGikP7XUrhyxqB/bSq2WA6HG7vlql8KsOmhfXD6mYGmiknCF233qqyjs/UKQLdblWP0k8AjVrldw6d8p9ml0g1Wpdge/nx1sUhJSGZ/kJQTpix0qocMa4UcO6LuBeCsxM3sZkhyRdGmYYlSdSs1Ovucz/0W53ImShefIjfg6JVEMRxBL5LA0GcUV6vwqHrgapSKVE8IIBGsuvsQVndx+pV1iEauuHGr08lgamVh97BM0NrpcBvhZ/vwGrCoDViDfv7tHJzeqPYXflwfiAwPFLUvRTDldsQq7qXSQ1syC9XfxLCYdQeufLYj7AXpzqs5SHTqK/USrpk3u5Vkf2hUMr8rwhyT5YpzzaXCm2f1y+D7hyfQlgWOoiEc4UznSWJzb4tXQlXXNLq0qo9L0B15kV6bLd3U3JhOYGaZK5Vu8l53z59Y5Ueel10fMkNxN5MS+22gOX83Z5K+xLORSqoKgZ8Ztnl9RqL4oB96sQ005iR2wW6G+UXxN/hmAFQ1i6okam1C9nQJeFMmNKK2qr8QzfjIfcGW3pidlo6bkybICe3GOCM3/tMZy71IpC/oYTwVcPlP/05gQO+X6Mvl3FZny9WWHxHrLOECn8auKvqW2JzUbLLvqHyf3E2t0srujgHAIIdm9jyT2T6ox9ead68W3HZl0besiSGSpIfvy81ovLrE1pb3YY7oKHE2bh545Fkh34D7s5Y10EPEqvf0x7foWMcNSWY2YE/4ht9FDeNJuqXAA2JEPEZ59Vaae8UI/2cDqzf1y3p4nBbXqywrtco72gE5LVOiU2xIupSU3XthMrOQIbWJUjLZDhPXHHnT72JysVvddrJZyDPZTlBlPfJrCajZ2UYb3LFGeynfF/jDcztGrWEKIcnv8FVwERfaLROc36Kqo3Q8Cx9d9yPHmu/Ld+T4hmeHWHvElVhrdIJbKDGnmVv5HSpBGicbKtNXxh3DQPoRfYfWFIJvZWuYRJL3b+fnlgqVmgxgW1cyA9c3Ng/3u72e0xIi3SxCXo5ZTW/GWTVckea1LnVh5s+Lq85GWo5BS0efcc10wx3TQo218BXwC4HpHuZQtRH9Qvz8zPxR8NFS6ex+6PzUI0d5FlKhdRnIhNttjC96G7iit6Ekk7uFs5saTiZw80KEf4fvB3aE3l+QhSYXB1SPMufVl7LXz3FgZO0PmEzLunidZQkAYJuH+j5XCncwoFhnzEThragm+13qElzJ8raN46YuvWoG/tPyqcfgfBqJDOYfSJfC47oTJT1n1U4ttx8hCq0GdYpjjEML+Y8gpw9DJmPxu4eU3Z876tklbR9IW2pMHUWhvfvxu0raaqk1yvJfychVg/iE5AZYC+EB4njCX448R/0I5R53aOfxRvDLfjtiM0M/i4WnKgIUGR72X3jrOFy50GoH5LlvjBHikfIwlrXIcQdp68YUJsJBM/EpKiy7m9JvWcAH7/OC9yMqAlBVQsP5uSggTOjIzhZsrNT0Mbq4WhjtCt0Vh2N/KYw9oGvRwhbh6U1AnpYGPR3vFpm9XAhuU+BF96xhjEiM9Gdk/q7+bJ3Gnxsj69ygClsjUSV+/+GhY/Y1DDypPrgjQp5ppoTiuuj/SLZC+1JgifV4v3i2y6nc/dmZ4X9UmYK4FfPAAuQ9v9lgM5/H4eXQZKzk6sMs/4Y9yeoStVxEgWm5/42Q1VmWsCJDDePPQpii+ENoUXtNEegiEkKVpeF45XXlAcZJ7OwHUr7zYEck/hq4HNxxn0l8cRK31eNPS08zMfgxZ7WY+d+jpzVO26/3QkazIuzbtzyGg0wmN894eVqbbUFDUiQBezYXDjAletYwEdMs2pHoZXwzg3YxAh9V30+XRrbbw4LxVqs7ZMkmC0QcOjc6NkE55jDNcTYq1pzkgTKiKWKAmU0yB/RmVY50UW6QuDkz3ANCxR3jN1RKL4eIoYid0Ig8KVZRBobYUm26X3Uus0Gv32WqdwKjAB7fzaWiaIfgj1AU/dvq2Ku3t68ccyIBDyxxNwuzXhxXhlDUHAn46sR/HpwNJFHADITA+34/n7FlFRtGr+iJI0ylDTCDTNLYSo4hoKDb5Fyn2Oxp8KJnoYf45TWRjUcmIqY4ZIjZAxALrnazj8qvYOOEgZTAPAW8NjDueYtAUUcm4KeL55fmLasRoGZfNAqLynN8i9oF2eFTg8spVq3i38/3Y5pHGpiMB44Vj1PrwYJ6QXs8Cakrf6cA8/2dVMjR5RRTAi58Sy8LDHW29lENobY+mFEhccgFNrzB8sMfmMQ0YMwwHmJ+gAbnMAVHC4Zo6yfVaMLHNna6sKKfjwU9rI6Lb4UXOk7lZDzmq1OglOak4S6+zt97kBR5//Ex9lp/+LJfdWzLiQMZGkZppbFwUCWqCc/XAzfmR+1SHtjhZbi2FV5N7VWXTdCm/z4mkdNdQM/VtU5SDW8/JIckBXkVUHYfFnvlKxRvpHcHdg3aStPtkgeXgZ9/VSudaaGlcIGjDW/KotPYzeyI2Nc7EV5f3y4C9OERt8yEeN/4i6JisJPyCYV7Ogdz1h4mfNYwAmVIW/urVcuN7Qxc6IMymg99LDORcNj5jvjBOQJjixVEH/QIJNyJh59NrqsYFAOcD0cSY4QWSBjFZtVBnT/iKncTP6JVQ9J1AnnMnjcWHsNHSHp+3Qo/vw33Xa7J30EsOF+FMDWIClcHeMRk2T2yyiurme2we5pDdNlVFkfbQcK5FODE6qqEoKw3bEVjTRAFZ8sLiKmTyMWhIdKvytk4diXJvErwnNyldWpE6HAusjSEqPXf3XKf1S6OGPmZ74r4GlvtX1yiS9vPkUAOUXkMuTtapmRwTxJJnK6rU3X0SqnKmr3RpzDCtN8753Hb94bMPTmb7hcM0lu9HljyxDVJVjDt0NuCPT3p5VGEUogRjTVCyijiOuzGacO36hyEWQcKctOigzfdzSrxjCN+dfp4wMjgSAFGmZ6SnM+mIgeYR+nB5GcIEXFaMVz8KgFhspdlKKgG30odFg55EkHsImwU1gxe4djlOnT/I4zIsoen9t7FxuEBEMBO75c0i+0Wv77SZUvsOEGLDS/X94Wxt+Jb9ZCb2Cr/fyTYejcRmp7nnuxQ6Mr0t7Fo9ePP2p4XB0OFOlREd3i1iVDxxpMG5202o6J42RG3AoFX6zaWm+7MOlPPwLn5yruViIbuQUd8RYZyWNnyxKe/Gh9MbjCwC3xo/kyvISruXyhM5gCGzf3a3e8QQWl1uC21uluyhjnl5v5nJHiZ6J8S1rYTtESa4NHEilrRF/wUrcf9bQIwa7AiFccpWo/L+lSfoY4Feh2b/0edhq4qtXq6Y3vZTdLzcilncsL9zSQMd9cEug7Ns90XTL67uJ5x4uZfxcjn2Rw22cK01Yd84dH/qFMKxcTFiv5G/UB98s/u3UXur6aQy0tyJQrslmE+VvEFmK0RZbrBTa1+O3usBqsMfPpwXCp/YSNz6kd6ztKpb1zvPvZpmx/mUyDOOx8vvoBHuK0zvCH3/PpuwSESZlRb6p//ml9BLhOlDEGmZvxVymocjKPo15E5D5Kw7W/3Dv8/5xHZ7qQ3L6G+5pJIZCEa/bsYLRrjRB8VNaw2js9+oflVPddsdP9I7dTB81xv+svN/bgn7HsT/WxDTc/PPwKEEGI/eJuPWgaQrrdqmfEBj3LK8UJhvNKZT1U+guWB5HdSlbR3r4E8zdSPTa2zcXI42UJ5PRCxtFBNkN6wQ4SvQXt/z0/GeThZLtxAs0TOxQvZNuBc9atxYoMpKddB9a+V/w3IS9psQLM93VfufJ4cwS7cP8sIjM6J7ocCIXT39Y82QtzA4f5cs7hIsbFV0RiTLF1qhB4RS+Jaoa6Xgnitjzci3J3yVHDWSeVlyqzQNjfIWDY09fYukMYMVmdsErvsUAb1tIVk32FtILm+B2bw2999D7lVuCuydd8p+i/RVK93zpevKNNSMnAxZZRG1xsTtrU2NrF82dCku9LpooG3Jyq03eoeAdt/7bRy+JwpATiAk3oh0sCTdW7oakLC354/SNMDBQVIv28EuK5dgpGv+z2CuEr7Y7Q6x+w9D3D2Ccm6MNSNMPP+Z3oJdPb813r235x9JYexhPAtbUldNN5dGaiSmu5nPii2NnbZeuqEUfHDblkXtzGzv3Z5q8I9STzWMMvwPAm/LqV/5n2RtJX9u10k+9h9RBEQPejyfSFA6Ff6zXsPl0UZ83nhY2T9xGc4RVt/v+c/q0GiVNZHg8J9kvU3gkLDNgvQfhP3buEWdfX7u6D8LPHyv8DP6g55toP9gYe75TY76YGrbf7blklVgasY7hoRbG43IbeNRQtCZlDaF+XMN3ciT2SVRJu9QBfqslzfeEyuyzy8Xvm0FsB8zsnqh+O5zJVFr3yZ3bCEmYVYZYrIGpUlFR81Q5eS0t/UYn8YrOJKUoRPNpEKfR73lMbK76LYMcRRGJTcwAdQNshdApS4taVMzzKwRI6szPFdcQHvzqzbBHN5Xpf+FIEbD2lnDkATxBojkbMKgJUa6HJMopuHSEguTH6VkTIe4K+BT8w1WAjmt6UHU5NK14i7fJ/P1Xkh4oWRhs3s1YtrUCtIu6nX3x7XJuxIIs7lNBM5iuksYDKmIpSNKo1zPPhxAmLRLW0da6pnsbohidmGti+OS+NYy+zU9Z96eh6x6nXRWBUnnNIkzDM/sAX6Y2KhbJkkZ29Ol0Ckpk7AK4eOIpSvtiVDfiRn+KOscaSbxLMWl/TQkxI9bQV3lRhoLL3bhF3JcPapSgxSHhSjTnbz5uZTgUEV/+Iur2FovTPx+wPW6D2cCGguB3KTHzKZDKGEOX8xpePwUw2qjhyDjvl26y+Xo9uRkdpn+tySZDtxWrZ1jC/EQhNVbVqVxmfnYbunTgDz0k8PRA/KU/QLu7Co33m152vFjjxl0H2FfTzlrNl+w4Ek4DxzvIGDDE3YlfA3PcS29XZBeg6NALtZ5aTrv6cNsnsREiCKf6WlduvLI9500vGvZ3k5AmLDN15vcC3twV8/NPNhvkofBHYZk+d46sR8nFnPCC5yLk21jjdIGrKpiJeJsgwE2pyfh+LHqmDPdiBBeckVaJyWkC0KVb/cJmOLC0IxySezQZ2WN6cGAlLe2lSoD7E6HnL2vUwCH6Z513vKZ/jxsvmoMXGpk84cXgN2Kry43trKKKsBKSnAlghTi8S3+ahNpmaU7OScqiolWHPypCVH7dbAQHYHybv4wUbdsqGiJ0cZhAeKrKG3+9WmDD9zRRVCVgRvZ/mRdN7Y5IK+/njW2IbZOQLVutEV4CkXQfiIJXknuPRkeOCgldOe71CJD2CZn3YcJrMYKWefJoZqlwOPbiggqZ0JZe2YHEDSSDBI9PdyDQ6LYPZUc6ID2L2BnJwlZTokAGzhPKVLTEe0WBAmxW8rAMbeXxbUGgruQTt+9vbbP7/e+oT95sH7y+h+o1C0sts7P+nNu81UY89rirEJb+Jm7CYeLcBGdQY/R0Qpxo4gVoWTfNs2m1RMEDRDTEzRRwotYh5HtriF+TWFM/6ml+61N/rdwN5g2O3JNdEgXUfp25nMarpvOo9O4tw+y05cZrav3EtyaqaBBFAeEqGf5z8dQ1sCO6adSvAmcCQ42ofNSGZcHSYOdlVYFz5eeF3hahTpTvSfA80E7PmM75TjMXxiy2ivFkG7FV0zCcqwi9lGbDZcE9unLfRdLSZSosaW7znfC/cFoWtAEiTFNdXpLramTnSRdp3L0v5p/fN8YvAfx3wFiehiH8FmxTqvs9QWOKvhoFWHKHeciusRc87P2dFv/0wOvd/4ForNMMcouBP4MTNzwi96ztJs21zt/2Xa00PUl4t7Vp0g7/ptf4qMgqQpAqrCfrB6hQ+DSKqaoI1PdC9g498QLwY5p6gEoroNOiMXM2VbcyGwj86t4aiJc5o9U9aePKHk4gmAMkigelRJVXBJE1u+PFGeqK4/h4jLxzo+kGYxjoe1KY+KGEYST51+ZwEO+c3kP+heiFKJ8CErI/imYrbQ6wgGoilM6GcnlpycoCDUuK+yCl0RAFGDS9H6jxv7JWv931AE+v/Uh5mtYugAhq2LFZjxqgrMMj8yzYJq6l//6ON35CUDWRfQhwEqyfj6Vn+ELziqfIKVxwz/u5T9irft7XFYa6qt2R3GjfOAYihZ0tx2ukiCYdFV5qmLW/lUEeuAcx1L6C2REdcFMo8mIdARi6AqI4bpf6+WTWV//DcxI2pwDmJuJRzeJp30AqSEr4NWKR01Em5FOJ6dXpvcHKTZDFP7JiOrjEaN4AUyRopNB6bJS5+RB5mtVw0Rxe4K8hftpdS//8b0v/15n25jpHCdQ+lup0yGAeIG89/dVc8WXIHIr9bPzTGpWSZRch3lAnfrJ3xRrhodnXOufcb/Kdc87OJQehxgFKWv81WKMcsie/y03md+0Ff3zq7VAbwEQo2yJb4ZxyvJCF89AflnePsu1I26vySYzZ2l27XMtKr4QTY4pUs6+PBO4sHk4CHPhrcS8rAGtaEy2OZaWUIgAMIrT1f10JFmgOsOQOwtUYpvJIhYRJhb7q4eRElQVcl4XOfYAHoxFiqRI1YOgHvNtNCexwF4cQR1jVXQhp5nq+xsfp/sKxbG0eehhj6CBUAt/7C0ciUwCxt+IoyMcha9pB9xendmz0BQiOuoXzjNCCvw6x8wTbh+JgYDP/kmHc7Ft567AB0Z9nzl5EtGxGBZa+QQwd4aBH5EUdYw4mGUVA5Vd6okS5kkkPaz+Rgwo55yDy2rRrTPeTE+1/SuZLm/3cTOo+SFAXq/3BTjAKA93/89AcL60T68gyjhKDj+uCGbxRWI+ZzO3qCSzUx7c7RPvCvnkSp11ILgC5cMM3f0034/t35iCCaufS5aTwK+Cz3jRdx0Tc1JHl7na1Xnoph66d6k4fg250HAjUlMXE+dankcXCYTFv314LF8jXBcKiekJYRYXnx5x6LxYgF0/fiIvTLQayXXHFYWa+Bgoi+MVj73kw+Nhr2j/uP34sh75UNdMfIjLyC+hmJ7D6txbj1sSTm5JNzv5LQlauAiYnuqoRBNnq8KfOJJsTPyCq4X3zuU47ykG5kBpJ6FAfRfewz5gTuy35oxWgbVcY+LDG5Vxwj9exdkjI5v1PzP/mqAp0mXPJx7BFGkhqjTItAOuvYFQnreAcHZO6HCUPMRu9G/jxxC+7mxLNGaNnstnbbMUXL+du0alCSJkQKto3ho2dPT27fZbBE2xPiaF8+OziCynFa+86ELKvrP3dM7pu5n/QpPBHOHKIBDdCUrIjujOucSqoF6xcsxf3qUYkshGkGIlU80If+hITzVXzvWWyAspOtksTUGtmOXMHjZwjtt6eGAEZS2HW6nz5xy7733+dw5ApR3WLTH9FkXmsjUFuYb8uUZ5eJsROSfSwQVb3xfEULRhH3dMwOMUGQKivAek/viIBgtSuFotXi2NKZKvXpfTnAYISzouBKjvQdL4QQK0X6MUNF8EUj5nm+zguRdGK6E3KduM85ideUgxm8RMlHz5GvYB7Sx9N9Lqr1ay3M93UsKvmRjzaqQNqJmV02U023FjTEhgNCHuMTXHOjCeJRCiNP0KJRbDA6t6FZB5BUb9MeYr15EWOYNqfjT3paNRpHpu5KdHH5BvdeEnv2XwEqTN6gYVYT62jT1MdFEV12FeRYR1AqD+J+kHjOKxgPgSK1NLFMbd2CNw5uR+c7HQ/lE9j3kc1BdBkj3SLgE7Hx2hN/rPPwTNUEES4q/rBMHQpLHU9HTQoeDqiQDhENSgJlbytaOn3UDoGshEn1eDWrnpKUM+rYAAkJQBr1d+8GI4E3ij/jTXGmXtwU10J2VA+47lH3vgGqco0ajxGJIbYvOi5ua5gNFbQxEH2rqfhlYG5I870Ocy+tZ1JQZBZBK7TiZU8sXfIvwsTVqC6q0ucRA83/T4kG4LvxXm6MyWLfjHXGt36KvtDrc2xTbCikqiGJGXOZTccr6JmliMkd/hPRcA01850W6nqXsKHGISS3T4xWlqRKAYZK5CMgdeObLD8wSpizxZjlHoqlsMZpuDmNJZ3K9EweSrstnrs9QhLEjNUpM0/0+HqPoxACR7wPWVDEYSkG1FCIy0TUEnMdMkr6wxK2VodTyWybknQMLni47p/u0LGSfbWIQ0R6XLSwGkT73S4sFmFkI5QWkzMjVJEaQT+FtZAmfpawIfSlAjvgn+CP0ghSj3+GsLhMsjbEMZsl9DvH7Iyvsy9vnHLrN8//g0Rvz5NxYCVnxgsLjtgXq92Vv3P2bdo1TxBKPurgLNXJcGt6sziTPcMd2Mf51Yx7UJQfNh2VgSYkll2QtnS4kKLgkh/7hWBVA/QIcqxUShepnlLudy3q0Q9IzoqWAJEXjg7S279Z991xfu5CxpXXLQxtPgLPnbxcGrwxbhf1JyYuDlRYn11QuzgWGrLAsWeQw+s1Dr7tmY3RHxMo6c/2OBac4Z7+bjiyyd0FssbYcTtUsAMg6gRc5Rz4N+pT6zUbQQZy75I58zld1VajJRLKFnKO3mCVW6qkoBSrjxjcnwMz06dqB5U0A2Ne7m6QN4p8qrImOmONbqdOTyUtAcEk4/T+5tmw449FhtrB4UNMOoBSOr4P3EmSsJLaaLgmrWXuRsqjxMFERQOtvQLgM7+EORiShd5ItMr196BtGsRrPHtAhxvAUDe9fnwDoiIpM343uRmKnUKRe3hlDN5NKxL94A1QjO9vujcocP+JiEzDvX0wrcV7czZvmTbTXrvZEFGbEpk+4W7D3exTeyrtPPUkw8j81AFr3AsmNRx62xBjWbfOKlzqGhYceWkfOPVZDdQ0KpJAr9QREQWLv+WBHua18heu4wO92AzzAgZ5Pj63T/oArms6yQM814y0m6gOcAztFZVNvugIV+IqlpZYn+KnR8Ii7y8N2ju4p0Cmy9lhfmE294GQ8czuu/+Ls4PqvKtQuiF2m0wW7nkwRHcXwNttFfKPojiQE/VcSV4hEbqfVThbLXVY1n/NKjg9Jfq4gQnwUrE0HmO3NnEjUwThqJHVAZhtRWnYLwQW3Nb4KjbbvA3cKuMaEAfmq4+5PisbcBZeWQmn6n611lbf0e/LT6nEO5/0MOZk0gGZPlaBtr9MFgSSSHUdl0n57M3fTkFuFWN2PqX5PbXUBJRjOFfQJYFxWJ/vJNFYRte1Cgk2260+/EJDg6V8+aRIGKxiubt6Imq6Giku/dmZ41uPFKslmpCQgi2q7Qau0XhCtRJuqtP1SQhs5hWRVsnzdp1BgaSlkz6fogf+bsHv1U2JADwjKy8sKAaYQ/1QxBk8uP/ZLLSkaNJjXzXe64GozWHUGqQ2qYTB2lbU1fBlx+8XWvSCnQFGIRJuhIw56j804d43MtuQ4m7YfvJi7rLsnf3k3Hu807xWEbe5g6kOuR929ouHU6I1fWMIf1duASQ4z0X3eouC/dzLMkzwK4bBN38x2aF1S5KD85+zK2vF/vJquih5XMvZ3laotc3itveh7l0dqlIa/K9BovBVbBHJYrcaQOhwTfNwzQwwCebVac6wOm3C2rmGayIosA6jVPPnndoPK+cht1WJMg8l1l8bo/Flnr5Hm8DutLt9Hbb0zs2BS8/XVN/d9HFKkKoOqsAig4gHPfL08d5P5DGNNVygRtL7fxvCPuRFSSkp07qeHE/+ow7mICGtE98bLv8rofDTEYZYG1PnvJwJ8algG6JYKP55b9dQxCw5Gei5bn3v8rIsLOoEWy03eEL8Xk1RkNmUs1WD6363WYLvPPJ/6Y1MR5NETZDxLD/dV8zJyPP3EWDEoSqxU09eepN7g2wegx2H56uKPzOMjz5UGNc/2E6RnrfPgLCpzSD5K7Ise5XGfAR5b7nRt5NsUmiiVLF3uk53HzB1aY3YmoIKXCJlOWLFMUlewevd3/rsRheXbVs9ulb+ensnMfBue+Q3urvB95zReD7p91lzrmbX4HvN2XD45O5iFleS0HcAR5dBuzZT/nFnPJOkrS5hurwkQaA6S4v01sSNam3QbtxzsmhL+9zWfe+n16blYF1vK2dxJ98EyPxmpdrN6jfI/yPcr/DSgZiZ+UEGdXglLFeUhByv0oMEA2LMjJY14ZRA9itvEJZf9ETjLVWi4UZIxx3RHD7CJjQzUlfv63Kqs5DFyysYLMYxaceTiIwM9fHux8ehSEaRP1us/M8oykWBzLnl9Ol1n+I5/Jl6wDvQVIGUhZXUWZx2QMDvwk8F3Rxum5pB9BHcOKDICOMNG3YaJmkBJvgv2kZPSkBsKpxH/H1yxr2EDcF24gUW5K+1zKhumi/CbUN8YXb3f712dI4+HkGJtb5f2UiC1qpDwHkiSuUnPo7QHHFk6ZlkZwmXpuMTDI1BX1PcfQAmK31BooObYHfLNcuYaxlleFIWmqZaIFQYlU0+g0TFxJ6+V/FGusS7jIYK42MXoEkVYEAPm3Vf8QAC6nUcoQtTJuRhedvrWwbj8IMlp34+iDEfy8gZv5E79JI94+Bp9nKAeiwL/T2hr2F+GgtO1c9kHFyUumkZQr/4is2zrw7m2VhfLho1soIAjlZqG/OebajPCAkN5GIpMdyCKh/re8cxQXgfY1aNJEgiPp4eFeVaGhm/mZ4vxkQO9b1QPn4K7NHRMR6cfB2SbsNeBTNO8rrNhJW68uBpt3VAONZTEZPvDdzqNddiPrmeI0UgaJTFlZYluDa81Gf9Ws+49W6iyxBvaN6W82X0uT5dt10YsCyzG4TbD5wl4TN2oPFhyF9OuYgBOgqk3vzIzrs0MbW1eUQJOOtl9pp2w1YnvkAdiVP9jfCFM6EpYTjZinXYKb9tcQLQXsGExM8a0MD966uvIcU/sYOCeyux5Esgaigi2UMBpjjqdNt4kNRkD+kXdNsVhjapG+af9PJ+y7CyxB3T5s8/WfKet28DJCkp0GhX3fQWVXmzBW4pbycBVLr9RW8NTPIS7efsqrCEA1y0CN8dj5WFoQ27xRIpaOTbn+o3M2fVLi5Pw+er1H+R7le5T/H6G8rFMSXEuca8xjKbsj9qGVby3ZgZETlPsXPgz+5Z0LdMrn5qBV4Ton1nDf2W5dBEmdUWvPfnro3et7J0VsxHw6TgUSKA6sML9D9UVzYMexpHnv/4ZN60KWLpzu2HKCg2CnLbmD4QA+WwdRjUHGd7bLuVUz7xiQqalGzngv6b0vJGqX5HkYlLm/H/x+8P+rwcWJBsrFE5zGgAz/wtzqx+oR5Gzz3jxQ8hKPYH+uqSCjDWrs5xZ2mP0XtqhTRxdvyS587w6rLeRsx639ldBSWfJaxeXyDXDVwG2rdtHBtvlb70KrKb2JE+eZc4M9l6CE55H5KRUnXt6XXdjQDl32YOHca+h8wfgwZ3tYUrKowhrWwb2z4Gwn6l/BUPjJE58f6RIuHD61r/G1hpODmKKdu6kJacv7F3efg0NnoPf78BmPIZ1jZahdNZEDWDolXB7APBHNNIeh0jrlCmgNR1lBHxTYIIsEC80C2yhMcWDJckz3Ok1FubBKe6rO1M18BU2vRH8DmmpmvfC9P6yGkj28ee2L+nq8c33yluw7hxNu90XoH4oZhgdCyrvz8v1AaDE6anM2DSGRdSLoMhskCFQLAa1vzOzBw81uoKBlsS5fvUvWsR2RxrKAi7jTkPyRQ07Vnx/+4NZptvY10yMoWaf3FShh3DhPV/8gGoyhAd3aqpWVOxzKxacO/3T7RkQ+rd9J3w2dJ5UpZIOSc7h72iWs7fuoJiXvMAt+eVj9achZsoktxZt8aJfR6K0bYUU4ZKaelc+O/TZ1pL58mrSSghyuL0noi3zQN0OTuiBBzCZQNhwn4ybfTGt1EYT/tiQqf6ZJQ8PfZNN6ivVXKnryzKNlep+ZfyExdWrNP2Z0GOhb6mTSdTjeRwDOLs7CkGLFUdjsPw6Db0o05GbdIMUPLCiCiD685JqbgyYNNa51A6+q+fxwT3wF2TywPCAwzz/ACER3YvGnoQSkW1SX3ZFI48Mwpy/q+iTgZ9VpMSGsiu6sKw2g8BEg6MPxhKCGqVVuMUXhgE45Sbw/rL5xmDkCocp7am1jg9WBEKKFScE7ZBRrm+0XXP116jZUxX7Mp7Dg8uc/on/WP6wQmeiZo1DkGGdomodAKC3ZwXvYRZgCMtHj1UJ4C+ti8VizakZ2HR5CEtPwnfMk0z0xIwjn3u2A8+9SxHYI4f7Y3v9/I8XU+mzEn3nw0f6FE8UJg0Ej8vLVvdtMMO/iRdN3L1x3x0wLHUeU+osHiXFFSAFIVrSGeqYHu2HJ/UsjTScVtLIE+uMEz0Xs47IuFWUd6KJIZE6vL6TVy2UGbrzbOtiI+74m6H9AtnADxyKOFqHvCp6Yr7bL6OwPIo53WSFUmtA2/0lYPUJV74VUxozWd58vQbu/w7CSLzX1+hvwQWhrmBMEZlBDWQ+nNxH4DVFi4dVO1oV3GDh/haaTRW2qQbob25hlu1i+y4WnrAexM3NLTjYXumoKMbuVJeK06yx2uEGNVfhaqgYjkscXhq9Fe72TOGv5y6MbGwiIqbB6QmrlyHpIXv9qW7F1oE1Dbk1UGWF4RK/0HzizfjT2vt54P/j94L+rcW9LOlk9RTQWpBRj3987eQ/iPYj3IN6DeA/iPYj3IN6DeA/iPYj3IP63gagzcisqfPMnLlG+VT2DyRoevfwX2C1nF1YXTg3/V39P/VGHbMTiRTbFiCIG5zKvokOUfR+Hpoj9kXMYmCgaFIOMIcaoqWINPom8MT7j3nk2Z+wYUe3/gD3rFAtSPcIhEtQIJpk4zuUL5ixmpM+CxYFTC8fsIYqivQxWwlrp4WGkHdyj+K+HAZRZy6/EI1mXkB0HFRC6aQhIS+sHtM5RjgyYxw8hqu3uMzOvZd18LouoUMx8e9HpL6rdw+pVeVYrj3t5hKCTlBp+FP7grHI2J5iQdYSTcmSciWSCvqSTqL7SY3gM7tLfuGCb1a4pVFDnwrMS0gxFQomCILF7wDzPKxVP15cpZMC/hHRYpyTKOv1mr/hfWlpTmKYeULxdmiM8UNcr6BW4NWGrnk7VEu/zyyF/HAVpPQvrY1aK7LLZd/VKLieBIBv/FvAf/XDkr0E1ikKrgDqA1vSJMz1sTTdc+gqbnttPNckZvzIcXgIa1S6hFFjv2ysVQv/W78h1HIxdgFNNemXMcY0F8pAE2CwXrXpyfkwewZwDEyQPYIhZq/n7nwrSx3SRHUlT3QIkRQDnN9YiFfCZxWdPDX8Mmr6OZHMXH1p1JoJyTTAENSpjng+UpKtfKEKDIOr2irSYazY1tf4QyZAs2rAB08BUzrYmYcDgzxpy6vndCK0799LMwkRE2Xm1vB80J0A+565W+YRNWYYEGihxoXDleebiDbwfCj1zp9i8v3fn2k31ryIkbNXzfoiChxz78TLw5qlAspEV7tmhhPr1h2p4eQhOXu4Rc3aVoiqOhy/iJeMiA/L8dxhJIyoj84+MQoVFragSH+LqhuM14dW48crYvvpBQVY5NC0EMziVIBvIaKgNRNY0jXPIw2Wi1DbdKEZI4LhLaWxK1DXFhcaVWrpjlWd6dELVLNz82GozlN+8GXHeLhQlBPkR53wgsEPYxet33rtGsCZuPIkR8dPFW4Gribpix4NEqyjE7dcVOmFc+dBXHZpSP+JtfC2lu+d3c96LDCjmkPZknnLhKUs4Y9sBQYGJufnXqBOpwxl0j9buSo2YGz+eXXh+kLJGOSWkidcSL+n78qTHtkOUQcI+6JduAs/B5LxcB+jNEr/eefYexkenMmdXMfdBRqs6nqunU1Si80SyPqk3A+1xtnVQMKgGYsYH+JszexLSaYK758ZPT3S9YVGCp/vuG+lZevC4FQST+82Gm7VQCqthNPRFnDJI+kD7Jr0rZbieVyhvt7dkSOtUfKocWpUa2JO4nQnNW5Ch083Va8U/1qlWq8ptrGNb3clDmfV8S4tLnk2/3tgQa6hl8igkswfWbe0JdelKNNS/x43tNT3Vn3hFPQVKJ23skh7gbnoySKz3asDBmZmwOO880H29Ui+HbBOBAqj2XS/LUiD2X3lNqrpr3dDYROzw2STl1M6ssL3GD+xGGuFFQLPpVF/TFNPld0zWoqXhWfkauqeAeB7CKm6tW2Yi232RWCPubrASlw4aFtXl9za21j9+XAmv9MG3LRoAi1Pe9H3eohFY3os8W5lw01SmGkeKYlgZYBYozMegGkqrn7Fr7t7I0X4MC4LmpxioBwasqiKigxqGCd1A0PiavJXhjqYnaByAUolBxsKGP0NK4+GCGLIuXAHlesfv6ruOIKBL1gGA2bUjYJYLR0ryDkxRonIYs32CiNgqHLuC5i8UK1qtkMOCh7FTlEEmzCnHB303ZcMwhb7332EaRjq4wl0edNWr0lSJWne+9dKHP+jmkBQJYIP2Kenz3nuRznurNgpZvmzqJSLsoB+VO8srflq2wKJPtGODFXQf1SskdJH9GV+vfYrzpQWLVnTSXxMsXSQ+6Iyt+it5vmoTbA77G1baw0qfrJssh3uVPstv8miH1XudaId4AGzCgHWjz0zssuoEJa+FDMXeOm5hV+zVD3WGAu22Y3jX701w4dum2AikkVcdVMrAV8WGpNwUi8UouKGnEjX0QHmY6KVMYrBLwBwEwfPfCanHMffI0565g8XbYitMP+Zt3UBJq3K28/lgNnXblAPGZjDEjtnCMzhKXG2nzO4ZHZKZmGVLNl4kbcwIcZYJsDCbS8WlGkZJMq/KjQVKJFlRPyOcs9vLmOr9jrUt9I9+Tt8lTmJZ7L/uuLZUWQ8yow5S9HqdsNkTVPTtLfo5nVHzfGOsXHcQFmddSuwSt/24H6DwR1JJEab7cnxq6ooVfXo/sRxI2rdt1fbi2Muqoah57ExCYA2ulv1UMtPyIPWzflwin3wVOckIEISkTVjjYYD+CHGi0tEzfCSsOn1I0kDA83kSQyz++GO7vsZOYKfSR7HN0lDas8+gnayoA0mnelSWS/zTISxpWc22muxNgbw1sM9ZU76bjJpil3ck7IoI8bt48gxnJnYKSvjw6DC4TlZbkPsYYRUN021hpZR208dMO2gqMWVzDbyGfFS4UlfPTaGOxG7MHq6kzuwNHUyms53xU0mFOHXBogMAczRibazcWGKXUxLF0Jo+MLU+W/IsiareYQT+RaL+sSbVF6sq/LHQzDKH3J1gdvRKApfn1I25Qa9My8RbsnzpZV7mLKA0yvThsAR0hCK+6hKeNOaCn1IZ9Mo7+UFUeRu44XGlzJN/bBDb2gaKkQVS7MsYnPJeZUbR32VQSnUHbcsRv68Nr5tV2qckhVizxrmIioCApgQlwzRsNylJQR9TPiT7CLvKjbsQVvt2d90i6B1z56fUIPfziD+Lheeu07vs+mAKvCAQ5oRS/1q7kUt3TnMkFGGLS/sv1c0Q5SGDySmFxNapbeVY5KWFYEVFz20Sf4itjeFYDfmVLppHrAHfpsLTNLjmZsk23jYX0q1sU21eGqn5eKGZfX8iOmw/KGIDXqxlW/xp8OrnnjWtCBOsqC16vwD8FMWXGGRgLNdl0+ZdkVO5NLudY5MV44Hlng0oVr2P4hoCPCVXTTIqqM3Oceavu7XO8SsmaFYf5PI3rL1j9iHS5OIF2rYGp6ylUol7F4L+XrNzI9uycutjtVI3Na0sMQ2lRYktRMP2+JNO2IoLAVgddzjBB+viddIzybFY7rjroGitZ036/QagmIympmcYYusx0jDbbMQYg2lAT1zd3YJ203b6qCOB2zQWAFFmIosAIDpnDsMEcwhrOmGoBVo7OZYCiiLVHY7HvV7PmDmbkKIkL2rKAaCqzV3+i8HkxHDUfi/1t4spNZizZ8Cnt/GDZ9eHtmejmlrplevHHzHvl8zQZgNJc9oFrIvJLF9Gzee2orTffGyqSn3QNzbsxo324Y9RLnWKTJidm/lseMDKEltkICXEnu2yVgolgjoFOzjqNGca3UvsCHTU+r1UcdS+AQPHdEawkvylx5y3d3pXQPcBek58ySG8CineP1RpAj82sdg6d6axCVjG2bCQpVbQizpFovjfGofLIrq9rZ5yP+HObOr1AV8pX1T/eYpBe5Xp005hVtae8CJlrCii0GynmHysOyfOOU4cWzphWxiYop64Xk9kASXsEKiin7MdzKxN/QxjE0jpj1b95tL7dSW8wqeGZc/vQ5TD8TxFYjXOM0Xm+Nvr9Y4zdTVyQM3lQubz1GermHOdSNWXfRG2Fhb/yritIdpLxD2Xs00Z6eTQOrX7wIIFrKl1NGbzXgr5aDnog6mEelUNBi3MW7SJFD038+3ikqcHnwLBxiv9sQkvImEu33mK7ebs+UDznthlg3hP09IceJUPM9kDgBVJJhNa+xLLTMa4LR324jE5Sb9I7kVrFRl1THggADHXgP1AFLUTnpShckTEywX8kBFMOIbbh7QT7Hy9vE26cePY8idIcZPa3B80j0VOc7HIcazLXSnimVewkkzk51iN6+0Js9TYDIPG3Zb+xQD6dPNUrNMCE99yvD7i9WFzMKSXJu4AJnZx90YrnUKXlcmoiwa028BCmfZ9Udzan+R6Cco9j0b7or7a538jaI2iB/2Id7ee5u923/kXynWQV0Ua6aTzVYlMEVSmSN5XJG9LGf2iY2JmW25LHHwrK+2YRhs1TDBULVZgPZ2TmP3KAVdYEQp8kOn3OjuitRC5PuSE2Cpj6lj7OQy9SDXC1KTk8UpN0Vtv+aykl3Ure+McFCjedbs4W7wxja5EQxdJLytehuaXc7CWVi99QLnbC1SW9pKJQxomJpp9rp8oRx6NyqrCeqYYu6Wf4+pFL6tD3GR70s8+U82XYbiSfU3eD+r1jioqAb+m+p/pOT5EaUBta58SJAHKriIZijoEWD4rTr803przRqVpixCy1fgqnKKJOB6ebg2Cq6VIdb85rm32Fqaw0FIggsw3EI0A5uYa4vu+bFe9aC8+13/pXliGCc2+S0UCLrhEMLbYqBj2WyA2KW0xY5p3fjmB2Cd8mS4XnqhYokD+Ub4n6RNuy8GzLeu6En2bPCDj+AtAkcy8tiwtjmdztgc7norpniq5ktaaUHqyiDtziOEhHHZ7rbX6eGWJ7uYQ4hRSilO6W42sJ8JglPSRRLGdepw5/9TL0zMvZR86T58zY18ox/ARN1MDvSZ7Z0MW5NvysloPJl118owaeWnwa9zSYGd6GJWmhTzQJBm+jByykEzQJLT0X0baJeReMY/rfoW7dTeIIwr/P6t/+uoVs/3fwNJ/Bb9mzv85U9y9z8oy9pWmbVzYkuPJ4f7vXp2Ms/+02A9YX5//uvP/5bmgsuGdMzhqj6/UiFpuUn/LjMFGJPFLpbBbfnrNF2fZgAnL7EWB7ZdzHPL2TAUKPfccdtXd/f+o+N/O1fF/6v++Fa8viLP+e0c/Lnbv88PzV+hlLwctK9z3qy3/R1v/3ydPSiqXf6mInCjX/10R0XQulgcXnODOXZX147dfvn8NZN8NahTANue94F3y+vreh5v/3+xPXVBm5XbxYUHVc+v7PzcWw8LP/vff/Vp2au+DcpVzd6N1JpVrGOaAVwB9YUm8clJz/qXHqUe/7/2T/Sj5k95Vs0vbrH8zMvC7S9Teawn0QskXLT/Cfv3yuZgsYltzbsX2S9axv0BhVwOsTSrWu3te25UtnXl77l+GhnblHrv8QxqobdZD+f/+xE/fX/Py6vzfFSJrP7cH1/68BE+gr798/3/wv7ldXBjozJuncXECV62y72bO7gQZVyhf/73CCuIa40Puv2ocH4BiQAGUjH4v3f/0Vfzft/9PHS+68HN51LJpvq9ZGBiAvvWD+BYYZgzzM6Il9p7fXv0u5Lpy7P7F9z/o/zu/ft935vpHySeL61aB8zUDw4PFZTXHzPqv+9o9e77c7sOuHXrzlu2yvwxMT6BbouO65eXrClskPnywk1OVjwKf5Qzs/U//xPLsjr7Sz0n6/+P3/1hz8f/t3/9OHL+Ubvd37/7v5fFngj9fM8qMZWA44L4XdE6Enf/zT3dVOkQN/2668+S04/5Xr/d9eeVs/3OuYQfD+eheXlO3JRuT0zR77n2f3vJmwy9XFVGr15/d/vfWf/4e8/fL+T9Xjge9OO7//2P9p8X69+ziP3csYmAomCdf/zT8+PPXMdvK//67L1Avn6b3cKuG/NZfs/b8jn1fcfkqe92X6CQJxnnLpYSzcjySj1lOO5Sxc70+582HZvEun1rjP81eX/dY+v/P1eY13+x/c77aNGvaNEYGhk36/1+dLxd5YBzk3gVsd/D5/wSaWjr7+hOG74mWkLu1bUoJXroNvbebAX5v96/F9z/fsxCEX/P98nn9w/wjnWAF01fMeuEd/v/Jl1Pz/ywuBF2XztDgHaS7xU//UMbcug/2P+5ZKCNuEV/fetHqb+v8v8Xh7/9NKz/SCjZi3qKseVft7Ot27fr1nzlqgkPftULHCJCEp6ufyzqnhCYAUEsDBBQAAgAIABCOTlMin466TQAAAGsAAAAbAAAAdW5pdmVyc2FsL3VuaXZlcnNhbC5wbmcueG1ss7GvyM1RKEstKs7Mz7NVMtQzULK34+WyKShKLctMLVeoAIoBBSFASaHSVsnECMEtz0wpyQCqMDCxQAhmpGamZ5TYKplbmMEF9YFmAgBQSwECAAAUAAIACADiDtRONmFYAkcDAADhCQAAFAAAAAAAAAABAAAAAAAAAAAAdW5pdmVyc2FsL3BsYXllci54bWxQSwECAAAUAAIACAAQjk5Td92Cp0cGAABVFgAAHQAAAAAAAAABAAAAAAB5AwAAdW5pdmVyc2FsL2NvbW1vbl9tZXNzYWdlcy5sbmdQSwECAAAUAAIACAAQjk5TFR5gG6MAAAB/AQAALgAAAAAAAAABAAAAAAD7CQAAdW5pdmVyc2FsL3BsYXliYWNrX2FuZF9uYXZpZ2F0aW9uX3NldHRpbmdzLnhtbFBLAQIAABQAAgAIABCOTlNVRMjZPgYAAEYhAAAnAAAAAAAAAAEAAAAAAOoKAAB1bml2ZXJzYWwvZmxhc2hfcHVibGlzaGluZ19zZXR0aW5ncy54bWxQSwECAAAUAAIACAAQjk5T9l5zemkDAACcDAAAIQAAAAAAAAABAAAAAABtEQAAdW5pdmVyc2FsL2ZsYXNoX3NraW5fc2V0dGluZ3MueG1sUEsBAgAAFAACAAgAEI5OU9clP3Q4BgAA0CAAACYAAAAAAAAAAQAAAAAAFRUAAHVuaXZlcnNhbC9odG1sX3B1Ymxpc2hpbmdfc2V0dGluZ3MueG1sUEsBAgAAFAACAAgAEI5OU0OfbbqrAQAAZQYAAB8AAAAAAAAAAQAAAAAAkRsAAHVuaXZlcnNhbC9odG1sX3NraW5fc2V0dGluZ3MuanNQSwECAAAUAAIACAAQjk5TamEY3moAAABxAAAAHAAAAAAAAAABAAAAAAB5HQAAdW5pdmVyc2FsL2xvY2FsX3NldHRpbmdzLnhtbFBLAQIAABQAAgAIABCOTlO4FnH52UYAAJ59AAAXAAAAAAAAAAAAAAAAAB0eAAB1bml2ZXJzYWwvdW5pdmVyc2FsLnBuZ1BLAQIAABQAAgAIABCOTlMin466TQAAAGsAAAAbAAAAAAAAAAEAAAAAACtlAAB1bml2ZXJzYWwvdW5pdmVyc2FsLnBuZy54bWxQSwUGAAAAAAoACgAGAwAAsWUAAAAA"/>
  <p:tag name="ISPRING_LMS_API_VERSION" val="SCORM 2004 (2nd edition)"/>
  <p:tag name="ISPRING_ULTRA_SCORM_COURSE_ID" val="E5095918-38AA-428B-9BC2-6327709B936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TRU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ULTRA_SCORM_COURCE_TITLE" val="BÀI 4 THAO TÁC VỚI TỆP"/>
  <p:tag name="ISPRING_PRESENTATION_TITLE" val="BÀI 4 THAO TÁC VỚI TỆP"/>
  <p:tag name="ISPRING_OUTPUT_FOLDER" val="[[&quot;\u0010\uFFFD\u0015\uFFFD{FB1DB47A-7965-4F6D-8A6D-9BA9B754DD0A}&quot;,&quot;D:\\WORK\\Minh Hai tldh\\TIÊN PHƯƠNG\\Năm học 2021 - 2022\\E-learning\\Hải\\E-LEARNING-TIN HOC- PHAM THI MINH HAI\\SANPHAMDUTHI&quot;]]"/>
  <p:tag name="FLASHSPRING_ZOOM_TAG" val="59"/>
  <p:tag name="ISPRING_PRESENTATION_INFO_2" val="&lt;?xml version=&quot;1.0&quot; encoding=&quot;UTF-8&quot; standalone=&quot;no&quot; ?&gt;&#10;&lt;presentation2&gt;&#10;&#10;  &lt;slides&gt;&#10;    &lt;slide id=&quot;{9E7BFC71-BEC9-4B21-8681-B0F2A82D1A3B}&quot; pptId=&quot;351&quot;/&gt;&#10;    &lt;slide id=&quot;{A4B4ABBE-FB3E-4321-BBC0-39D12C4A0318}&quot; pptId=&quot;313&quot;/&gt;&#10;    &lt;slide id=&quot;{5636FAC8-4771-4290-A470-61F6F6887AF8}&quot; pptId=&quot;342&quot;/&gt;&#10;    &lt;slide id=&quot;{6673E716-946B-4125-98AD-4B2A09C25AB5}&quot; pptId=&quot;343&quot;/&gt;&#10;    &lt;slide id=&quot;{0A1444AE-34BD-49F0-B87A-109B6F2B74A4}&quot; pptId=&quot;317&quot;/&gt;&#10;    &lt;slide id=&quot;{516C67EA-5332-4B0A-A358-2C26703006E2}&quot; pptId=&quot;258&quot;/&gt;&#10;    &lt;slide id=&quot;{190EA3FC-85D5-459B-92C9-0C9FA8A86F20}&quot; pptId=&quot;259&quot;/&gt;&#10;    &lt;slide id=&quot;{64500397-3F24-4EB3-A248-59D5D6F76F9C}&quot; pptId=&quot;347&quot;/&gt;&#10;    &lt;slide id=&quot;{48B7E159-FD81-4017-A2A9-9327106F54DC}&quot; pptId=&quot;325&quot;/&gt;&#10;    &lt;slide id=&quot;{E095F2F7-7257-4F9E-8156-CA69E06BA856}&quot; pptId=&quot;272&quot;/&gt;&#10;    &lt;slide id=&quot;{48EF1F36-256A-4C15-83E5-BA1C2F812CDD}&quot; pptId=&quot;303&quot;/&gt;&#10;    &lt;slide id=&quot;{EBE1A27D-1837-4D2D-A2D6-9C7DB6375D41}&quot; pptId=&quot;348&quot;/&gt;&#10;    &lt;slide id=&quot;{191B8F96-2AD7-4EC4-A6FE-EEBAE60B2000}&quot; pptId=&quot;328&quot;/&gt;&#10;    &lt;slide id=&quot;{389B1DCE-E3D0-403C-9AD5-D5D974A0BBC2}&quot; pptId=&quot;320&quot;/&gt;&#10;    &lt;slide id=&quot;{4506F38B-FF6D-4BCB-A0C4-9E6D4A5CCC05}&quot; pptId=&quot;309&quot;/&gt;&#10;    &lt;slide id=&quot;{4B4C56EC-5683-438E-B666-8014EEEE5CBE}&quot; pptId=&quot;331&quot;/&gt;&#10;    &lt;slide id=&quot;{2E3117C2-B7AB-4D59-858B-068935E58E91}&quot; pptId=&quot;332&quot;/&gt;&#10;    &lt;slide id=&quot;{97E0E30C-229E-4253-89E7-3CD4A77FA83F}&quot; pptId=&quot;333&quot;/&gt;&#10;    &lt;slide id=&quot;{413997DF-41AB-4FC9-9309-482F76AB159B}&quot; pptId=&quot;334&quot;/&gt;&#10;    &lt;slide id=&quot;{B48592A2-C23E-471B-A965-C7DDBEEF2BC3}&quot; pptId=&quot;336&quot;/&gt;&#10;    &lt;slide id=&quot;{E1AA2DFC-00B9-43BD-BF6B-76B19B91B2A9}&quot; pptId=&quot;337&quot;/&gt;&#10;    &lt;slide id=&quot;{D3A9F184-FC5C-4710-8064-8B3B47A9A188}&quot; pptId=&quot;341&quot;/&gt;&#10;    &lt;slide id=&quot;{8BA2AD7A-E6E3-4334-B6E3-E6350D43E2C4}&quot; pptId=&quot;349&quot;/&gt;&#10;    &lt;slide id=&quot;{F26FA5F3-2244-4DEF-9ADE-3D383008B0BA}&quot; pptId=&quot;310&quot;/&gt;&#10;  &lt;/slides&gt;&#10;&#10;  &lt;narration&gt;&#10;    &lt;audioTracks&gt;&#10;      &lt;audioTrack muted=&quot;false&quot; name=&quot;Audio 2&quot; resource=&quot;8539c1be&quot; slideId=&quot;{190EA3FC-85D5-459B-92C9-0C9FA8A86F20}&quot; startTime=&quot;768&quot; volume=&quot;1&quot;&gt;&#10;        &lt;audio channels=&quot;1&quot; format=&quot;s16&quot; sampleRate=&quot;44100&quot;/&gt;&#10;      &lt;/audioTrack&gt;&#10;      &lt;audioTrack muted=&quot;false&quot; name=&quot;Audio 4&quot; resource=&quot;71977efd&quot; slideId=&quot;{389B1DCE-E3D0-403C-9AD5-D5D974A0BBC2}&quot; startTime=&quot;0&quot; volume=&quot;1&quot;&gt;&#10;        &lt;audio channels=&quot;1&quot; format=&quot;s16&quot; sampleRate=&quot;44100&quot;/&gt;&#10;      &lt;/audioTrack&gt;&#10;      &lt;audioTrack muted=&quot;false&quot; name=&quot;nhac ket thuc&quot; resource=&quot;a0623560&quot; slideId=&quot;{F26FA5F3-2244-4DEF-9ADE-3D383008B0BA}&quot; startTime=&quot;0&quot; stepIndex=&quot;0&quot; volume=&quot;1&quot;&gt;&#10;        &lt;audio channels=&quot;2&quot; format=&quot;fltp&quot; sampleRate=&quot;48000&quot;/&gt;&#10;      &lt;/audioTrack&gt;&#10;      &lt;audioTrack muted=&quot;false&quot; name=&quot;nhac ket thuc (2)&quot; resource=&quot;be9ab61e&quot; slideId=&quot;&quot; startTime=&quot;0&quot; volume=&quot;1&quot;&gt;&#10;        &lt;audio channels=&quot;2&quot; format=&quot;fltp&quot; sampleRate=&quot;48000&quot;/&gt;&#10;      &lt;/audioTrack&gt;&#10;      &lt;audioTrack muted=&quot;false&quot; name=&quot;nhac ket thuc-1&quot; resource=&quot;cc420ff2&quot; slideId=&quot;{9E7BFC71-BEC9-4B21-8681-B0F2A82D1A3B}&quot; startTime=&quot;0&quot; stepIndex=&quot;0&quot; volume=&quot;1&quot;&gt;&#10;        &lt;audio channels=&quot;2&quot; format=&quot;fltp&quot; sampleRate=&quot;48000&quot;/&gt;&#10;      &lt;/audioTrack&gt;&#10;    &lt;/audioTracks&gt;&#10;    &lt;videoTracks&gt;&#10;      &lt;videoTrack muted=&quot;false&quot; name=&quot;video daanx vaof baif nen&quot; resource=&quot;beae20eb&quot; slideId=&quot;{0A1444AE-34BD-49F0-B87A-109B6F2B74A4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loi dan muc tieu&quot; resource=&quot;e4e2371b&quot; slideId=&quot;{516C67EA-5332-4B0A-A358-2C26703006E2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8000&quot;/&gt;&#10;      &lt;/videoTrack&gt;&#10;      &lt;videoTrack muted=&quot;false&quot; name=&quot;dẫn ý 1&quot; resource=&quot;4b5cc45b&quot; slideId=&quot;{190EA3FC-85D5-459B-92C9-0C9FA8A86F20}&quot; startTime=&quot;768&quot; stepIndex=&quot;0&quot; volume=&quot;1&quot;&gt;&#10;        &lt;video format=&quot;yuv420p&quot; frameRate=&quot;24&quot; height=&quot;1080&quot; pixelAspectRatio=&quot;1&quot; width=&quot;1728&quot;/&gt;&#10;        &lt;audio channels=&quot;2&quot; format=&quot;fltp&quot; sampleRate=&quot;48000&quot;/&gt;&#10;      &lt;/videoTrack&gt;&#10;      &lt;videoTrack muted=&quot;false&quot; name=&quot;luu y doi ten tep&quot; resource=&quot;e0139e84&quot; slideId=&quot;{E095F2F7-7257-4F9E-8156-CA69E06BA856}&quot; startTime=&quot;0&quot; stepIndex=&quot;0&quot; volume=&quot;1&quot;&gt;&#10;        &lt;video format=&quot;yuv420p&quot; frameRate=&quot;29.97002997003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loi dan sao chep&quot; resource=&quot;751a219c&quot; slideId=&quot;{48EF1F36-256A-4C15-83E5-BA1C2F812CDD}&quot; startTime=&quot;0&quot; stepIndex=&quot;0&quot; volume=&quot;1&quot;&gt;&#10;        &lt;video format=&quot;yuv420p&quot; frameRate=&quot;25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sao chep tep&quot; resource=&quot;17661b3c&quot; slideId=&quot;{EBE1A27D-1837-4D2D-A2D6-9C7DB6375D4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loi dan xoa tep&quot; resource=&quot;5da10b8b&quot; slideId=&quot;{4506F38B-FF6D-4BCB-A0C4-9E6D4A5CCC05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loi dan tro choi&quot; resource=&quot;31b4f563&quot; slideId=&quot;{413997DF-41AB-4FC9-9309-482F76AB159B}&quot; startTime=&quot;0&quot; stepIndex=&quot;0&quot; volume=&quot;1&quot;&gt;&#10;        &lt;video format=&quot;yuv420p&quot; frameRate=&quot;30&quot; height=&quot;720&quot; pixelAspectRatio=&quot;1&quot; width=&quot;1280&quot;/&gt;&#10;        &lt;audio channels=&quot;2&quot; format=&quot;fltp&quot; sampleRate=&quot;48000&quot;/&gt;&#10;      &lt;/videoTrack&gt;&#10;      &lt;videoTrack muted=&quot;false&quot; name=&quot;ket thuc&quot; resource=&quot;8e8e6995&quot; slideId=&quot;{E1AA2DFC-00B9-43BD-BF6B-76B19B91B2A9}&quot; startTime=&quot;0&quot; stepIndex=&quot;0&quot; volume=&quot;1&quot;&gt;&#10;        &lt;video format=&quot;yuv420p&quot; frameRate=&quot;50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cam on&quot; resource=&quot;76ed3067&quot; slideId=&quot;{8BA2AD7A-E6E3-4334-B6E3-E6350D43E2C4}&quot; startTime=&quot;0&quot; stepIndex=&quot;0&quot; volume=&quot;1&quot;&gt;&#10;        &lt;video format=&quot;yuv420p&quot; frameRate=&quot;24&quot; height=&quot;1080&quot; pixelAspectRatio=&quot;1&quot; width=&quot;1728&quot;/&gt;&#10;        &lt;audio channels=&quot;2&quot; format=&quot;fltp&quot; sampleRate=&quot;48000&quot;/&gt;&#10;      &lt;/videoTrack&gt;&#10;      &lt;videoTrack muted=&quot;false&quot; name=&quot;xoa tep_1&quot; resource=&quot;c1d25e2a&quot; slideId=&quot;{4B4C56EC-5683-438E-B666-8014EEEE5CBE}&quot; startTime=&quot;0&quot; stepIndex=&quot;0&quot; volume=&quot;1&quot;&gt;&#10;        &lt;video format=&quot;yuv420p&quot; frameRate=&quot;30&quot; height=&quot;720&quot; pixelAspectRatio=&quot;1&quot; width=&quot;1280&quot;/&gt;&#10;        &lt;audio channels=&quot;2&quot; format=&quot;fltp&quot; sampleRate=&quot;48000&quot;/&gt;&#10;      &lt;/videoTrack&gt;&#10;      &lt;videoTrack muted=&quot;false&quot; name=&quot;doi ten tep-1&quot; resource=&quot;fa19a4ea&quot; slideId=&quot;{64500397-3F24-4EB3-A248-59D5D6F76F9C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8000&quot;/&gt;&#10;      &lt;/videoTrack&gt;&#10;      &lt;videoTrack muted=&quot;false&quot; name=&quot;mo dau bai&quot; resource=&quot;b0a60a3c&quot; slideId=&quot;&quot; startTime=&quot;0&quot; volume=&quot;1&quot;&gt;&#10;        &lt;video format=&quot;yuv420p&quot; frameRate=&quot;50&quot; height=&quot;1080&quot; pixelAspectRatio=&quot;1&quot; width=&quot;1920&quot;/&gt;&#10;        &lt;audio channels=&quot;2&quot; format=&quot;fltp&quot; sampleRate=&quot;480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AO CHÉP TỆP (Kiến thức mở rộng)"/>
  <p:tag name="ISPRING_SLIDE_INDENT_LEVEL" val="0"/>
  <p:tag name="ISPRING_CUSTOM_TIMING_USED" val="1"/>
  <p:tag name="GENSWF_ADVANCE_TIME" val="45.735"/>
  <p:tag name="TIMING" val="|3.808|8.032|9.872"/>
  <p:tag name="ISPRING_SLIDE_ID_2" val="{389B1DCE-E3D0-403C-9AD5-D5D974A0BBC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ỔI TÊN TỆP (Lưu ý)"/>
  <p:tag name="ISPRING_SLIDE_INDENT_LEVEL" val="0"/>
  <p:tag name="ISPRING_CUSTOM_TIMING_USED" val="1"/>
  <p:tag name="ISPRING_PLAYER_LAYOUT_TYPE" val="Full"/>
  <p:tag name="GENSWF_ADVANCE_TIME" val="47.465"/>
  <p:tag name="TIMING" val="|6.181|2.817|12.579|3.654"/>
  <p:tag name="ISPRING_SLIDE_ID_2" val="{E095F2F7-7257-4F9E-8156-CA69E06BA85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ÀI LIỆU THAM KHẢO"/>
  <p:tag name="ISPRING_SLIDE_INDENT_LEVEL" val="0"/>
  <p:tag name="ISPRING_CUSTOM_TIMING_USED" val="1"/>
  <p:tag name="GENSWF_ADVANCE_TIME" val="19.824"/>
  <p:tag name="TIMING" val="|1.113|2.456|1.905|1.656|1.661|1.587|1.407|1.406|1.565"/>
  <p:tag name="ISPRING_SLIDE_ID_2" val="{F26FA5F3-2244-4DEF-9ADE-3D383008B0B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SLIDE_ID_2" val="{9E7BFC71-BEC9-4B21-8681-B0F2A82D1A3B}"/>
  <p:tag name="GENSWF_ADVANCE_TIME" val="30.270"/>
  <p:tag name="TIMING" val="|2.361|5.953|6.367|6.1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SLIDE_ID_2" val="{9E7BFC71-BEC9-4B21-8681-B0F2A82D1A3B}"/>
  <p:tag name="GENSWF_ADVANCE_TIME" val="30.270"/>
  <p:tag name="TIMING" val="|2.361|5.953|6.367|6.1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CŨ"/>
  <p:tag name="ISPRING_SLIDE_INDENT_LEVEL" val="0"/>
  <p:tag name="ISPRING_CUSTOM_TIMING_USED" val="1"/>
  <p:tag name="ISPRING_PLAYER_LAYOUT_TYPE" val="Video"/>
  <p:tag name="GENSWF_ADVANCE_TIME" val="20.359"/>
  <p:tag name="ISPRING_SLIDE_ID_2" val="{A4B4ABBE-FB3E-4321-BBC0-39D12C4A031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ỔI TÊN TỆP (Lưu ý)"/>
  <p:tag name="ISPRING_SLIDE_INDENT_LEVEL" val="0"/>
  <p:tag name="ISPRING_CUSTOM_TIMING_USED" val="1"/>
  <p:tag name="ISPRING_PLAYER_LAYOUT_TYPE" val="Full"/>
  <p:tag name="GENSWF_ADVANCE_TIME" val="47.465"/>
  <p:tag name="TIMING" val="|6.181|2.817|12.579|3.654"/>
  <p:tag name="ISPRING_SLIDE_ID_2" val="{E095F2F7-7257-4F9E-8156-CA69E06BA85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MỚI (Chủ đề)"/>
  <p:tag name="ISPRING_SLIDE_INDENT_LEVEL" val="0"/>
  <p:tag name="ISPRING_CUSTOM_TIMING_USED" val="1"/>
  <p:tag name="ISPRING_PLAYER_LAYOUT_TYPE" val="Full"/>
  <p:tag name="GENSWF_ADVANCE_TIME" val="19.616"/>
  <p:tag name="ISPRING_SLIDE_ID_2" val="{0A1444AE-34BD-49F0-B87A-109B6F2B74A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AO CHÉP TỆP (Kiến thức mở rộng)"/>
  <p:tag name="ISPRING_SLIDE_INDENT_LEVEL" val="0"/>
  <p:tag name="ISPRING_CUSTOM_TIMING_USED" val="1"/>
  <p:tag name="GENSWF_ADVANCE_TIME" val="45.735"/>
  <p:tag name="TIMING" val="|3.808|8.032|9.872"/>
  <p:tag name="ISPRING_SLIDE_ID_2" val="{389B1DCE-E3D0-403C-9AD5-D5D974A0BBC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13.844"/>
  <p:tag name="TIMING" val="|3.251|1.825|2.142|1.975"/>
  <p:tag name="ISPRING_SLIDE_ID_2" val="{516C67EA-5332-4B0A-A358-2C26703006E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LAYER_LAYOUT_TYPE" val="Full"/>
  <p:tag name="GENSWF_ADVANCE_TIME" val="21.953"/>
  <p:tag name="TIMING" val="|4.298"/>
  <p:tag name="ISPRING_SLIDE_ID_2" val="{E1AA2DFC-00B9-43BD-BF6B-76B19B91B2A9}"/>
</p:tagLst>
</file>

<file path=ppt/theme/theme1.xml><?xml version="1.0" encoding="utf-8"?>
<a:theme xmlns:a="http://schemas.openxmlformats.org/drawingml/2006/main" name="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</TotalTime>
  <Words>407</Words>
  <Application>Microsoft Office PowerPoint</Application>
  <PresentationFormat>On-screen Show (16:9)</PresentationFormat>
  <Paragraphs>43</Paragraphs>
  <Slides>16</Slides>
  <Notes>11</Notes>
  <HiddenSlides>1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Patrick Hand</vt:lpstr>
      <vt:lpstr>DFPOP1-W9</vt:lpstr>
      <vt:lpstr>Open Sans</vt:lpstr>
      <vt:lpstr>Arial</vt:lpstr>
      <vt:lpstr>Times New Roman</vt:lpstr>
      <vt:lpstr>Calibri</vt:lpstr>
      <vt:lpstr>Quattrocento Sans</vt:lpstr>
      <vt:lpstr>Gochi Hand</vt:lpstr>
      <vt:lpstr>.VnTime</vt:lpstr>
      <vt:lpstr>UTM Androgyne</vt:lpstr>
      <vt:lpstr>Color Choices Lesson by Slidesgo</vt:lpstr>
      <vt:lpstr>3_Office 主题</vt:lpstr>
      <vt:lpstr>PowerPoint Presentation</vt:lpstr>
      <vt:lpstr>PowerPoint Presentation</vt:lpstr>
      <vt:lpstr>KHỞI ĐỘNG</vt:lpstr>
      <vt:lpstr>Trên trang web có các loại thông tin nào?</vt:lpstr>
      <vt:lpstr>CHỦ ĐỀ 3: TỔ CHỨC LƯU TRỮ,  TÌM KIẾM VÀ TRAO ĐỔI THÔNG TIN</vt:lpstr>
      <vt:lpstr>PowerPoint Presentation</vt:lpstr>
      <vt:lpstr>Google.com là địa chỉ của một máy tìm kiếm</vt:lpstr>
      <vt:lpstr>Thảo luận nhóm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2 nhiệm vụ để nhận thưởng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THAO TÁC VỚI TỆP</dc:title>
  <dc:creator>pc</dc:creator>
  <cp:lastModifiedBy>DELL</cp:lastModifiedBy>
  <cp:revision>239</cp:revision>
  <dcterms:modified xsi:type="dcterms:W3CDTF">2025-02-05T08:52:27Z</dcterms:modified>
</cp:coreProperties>
</file>