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2024/4/20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32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401" y="4884773"/>
            <a:ext cx="1664602" cy="20343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304452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2923F-B8EF-7014-7BB3-90187D66FF0B}"/>
              </a:ext>
            </a:extLst>
          </p:cNvPr>
          <p:cNvSpPr txBox="1"/>
          <p:nvPr/>
        </p:nvSpPr>
        <p:spPr>
          <a:xfrm>
            <a:off x="4002465" y="1575217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 sông nước miền Tây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8B9BA93-C133-4265-B45B-F6FDACB7B23A}"/>
              </a:ext>
            </a:extLst>
          </p:cNvPr>
          <p:cNvSpPr/>
          <p:nvPr/>
        </p:nvSpPr>
        <p:spPr>
          <a:xfrm>
            <a:off x="957943" y="2681370"/>
            <a:ext cx="315315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20C82B-45EA-EBE6-5D03-0A1415BDC021}"/>
              </a:ext>
            </a:extLst>
          </p:cNvPr>
          <p:cNvSpPr txBox="1"/>
          <p:nvPr/>
        </p:nvSpPr>
        <p:spPr>
          <a:xfrm>
            <a:off x="4267199" y="2789553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4B8054-B94A-B2E2-3598-3EA7BF533DCA}"/>
              </a:ext>
            </a:extLst>
          </p:cNvPr>
          <p:cNvSpPr txBox="1"/>
          <p:nvPr/>
        </p:nvSpPr>
        <p:spPr>
          <a:xfrm>
            <a:off x="6163166" y="2806924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E3890C-4005-7AE6-28F9-72A8BB42E260}"/>
              </a:ext>
            </a:extLst>
          </p:cNvPr>
          <p:cNvSpPr/>
          <p:nvPr/>
        </p:nvSpPr>
        <p:spPr>
          <a:xfrm>
            <a:off x="858982" y="4094935"/>
            <a:ext cx="3625933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tiện: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6BC34D-9CBC-B11C-C82B-CD74793A5E96}"/>
              </a:ext>
            </a:extLst>
          </p:cNvPr>
          <p:cNvSpPr txBox="1"/>
          <p:nvPr/>
        </p:nvSpPr>
        <p:spPr>
          <a:xfrm>
            <a:off x="4484915" y="416025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</a:t>
            </a:r>
            <a:r>
              <a:rPr lang="it-IT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già,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F133BD-241D-BC69-65BF-C176EAEF7DFB}"/>
              </a:ext>
            </a:extLst>
          </p:cNvPr>
          <p:cNvSpPr txBox="1"/>
          <p:nvPr/>
        </p:nvSpPr>
        <p:spPr>
          <a:xfrm>
            <a:off x="8218942" y="4188948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nón lá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4F14C-8CD8-CF93-9E7D-2EAB34E5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366" y="377274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9976" y="2729753"/>
            <a:ext cx="3793549" cy="38407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654418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891502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855" y="1456489"/>
            <a:ext cx="5306292" cy="599725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37" y="1456488"/>
            <a:ext cx="6747163" cy="5013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2875FC-0D22-3127-0021-2A5125DB9399}"/>
              </a:ext>
            </a:extLst>
          </p:cNvPr>
          <p:cNvSpPr txBox="1"/>
          <p:nvPr/>
        </p:nvSpPr>
        <p:spPr>
          <a:xfrm>
            <a:off x="3304174" y="1174931"/>
            <a:ext cx="653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luận nhóm 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446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10070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B4155D-FF7A-CAF8-92E4-1A5EE549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654" y="628788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1117386" y="877261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719072" y="2553661"/>
            <a:ext cx="785693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1193587" y="3653119"/>
            <a:ext cx="9954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792300" y="1410660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193586" y="1987603"/>
            <a:ext cx="28808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67B365-7BA3-30E2-6289-E6FF9D872010}"/>
              </a:ext>
            </a:extLst>
          </p:cNvPr>
          <p:cNvSpPr txBox="1"/>
          <p:nvPr/>
        </p:nvSpPr>
        <p:spPr>
          <a:xfrm>
            <a:off x="870857" y="9579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480457" y="15022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451735D2-D00E-1498-B889-D85937046671}"/>
              </a:ext>
            </a:extLst>
          </p:cNvPr>
          <p:cNvSpPr/>
          <p:nvPr/>
        </p:nvSpPr>
        <p:spPr>
          <a:xfrm>
            <a:off x="3505200" y="2656114"/>
            <a:ext cx="797859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D235A-30E5-344D-CBFE-C238AD04C6D6}"/>
              </a:ext>
            </a:extLst>
          </p:cNvPr>
          <p:cNvSpPr txBox="1"/>
          <p:nvPr/>
        </p:nvSpPr>
        <p:spPr>
          <a:xfrm>
            <a:off x="892628" y="3744686"/>
            <a:ext cx="10428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4A87F1-F310-185D-3A7F-159AB2311513}"/>
              </a:ext>
            </a:extLst>
          </p:cNvPr>
          <p:cNvSpPr/>
          <p:nvPr/>
        </p:nvSpPr>
        <p:spPr>
          <a:xfrm>
            <a:off x="586038" y="753036"/>
            <a:ext cx="9163080" cy="2017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422956" y="348792"/>
            <a:ext cx="11101174" cy="5307729"/>
          </a:xfrm>
          <a:custGeom>
            <a:avLst/>
            <a:gdLst>
              <a:gd name="connsiteX0" fmla="*/ 0 w 11101174"/>
              <a:gd name="connsiteY0" fmla="*/ 884639 h 5307729"/>
              <a:gd name="connsiteX1" fmla="*/ 884639 w 11101174"/>
              <a:gd name="connsiteY1" fmla="*/ 0 h 5307729"/>
              <a:gd name="connsiteX2" fmla="*/ 1281245 w 11101174"/>
              <a:gd name="connsiteY2" fmla="*/ 0 h 5307729"/>
              <a:gd name="connsiteX3" fmla="*/ 1864488 w 11101174"/>
              <a:gd name="connsiteY3" fmla="*/ 0 h 5307729"/>
              <a:gd name="connsiteX4" fmla="*/ 2634370 w 11101174"/>
              <a:gd name="connsiteY4" fmla="*/ 0 h 5307729"/>
              <a:gd name="connsiteX5" fmla="*/ 2937656 w 11101174"/>
              <a:gd name="connsiteY5" fmla="*/ 0 h 5307729"/>
              <a:gd name="connsiteX6" fmla="*/ 3427581 w 11101174"/>
              <a:gd name="connsiteY6" fmla="*/ 0 h 5307729"/>
              <a:gd name="connsiteX7" fmla="*/ 3730867 w 11101174"/>
              <a:gd name="connsiteY7" fmla="*/ 0 h 5307729"/>
              <a:gd name="connsiteX8" fmla="*/ 4314111 w 11101174"/>
              <a:gd name="connsiteY8" fmla="*/ 0 h 5307729"/>
              <a:gd name="connsiteX9" fmla="*/ 4710716 w 11101174"/>
              <a:gd name="connsiteY9" fmla="*/ 0 h 5307729"/>
              <a:gd name="connsiteX10" fmla="*/ 5387279 w 11101174"/>
              <a:gd name="connsiteY10" fmla="*/ 0 h 5307729"/>
              <a:gd name="connsiteX11" fmla="*/ 5970522 w 11101174"/>
              <a:gd name="connsiteY11" fmla="*/ 0 h 5307729"/>
              <a:gd name="connsiteX12" fmla="*/ 6740404 w 11101174"/>
              <a:gd name="connsiteY12" fmla="*/ 0 h 5307729"/>
              <a:gd name="connsiteX13" fmla="*/ 7137009 w 11101174"/>
              <a:gd name="connsiteY13" fmla="*/ 0 h 5307729"/>
              <a:gd name="connsiteX14" fmla="*/ 7720253 w 11101174"/>
              <a:gd name="connsiteY14" fmla="*/ 0 h 5307729"/>
              <a:gd name="connsiteX15" fmla="*/ 8490134 w 11101174"/>
              <a:gd name="connsiteY15" fmla="*/ 0 h 5307729"/>
              <a:gd name="connsiteX16" fmla="*/ 8886740 w 11101174"/>
              <a:gd name="connsiteY16" fmla="*/ 0 h 5307729"/>
              <a:gd name="connsiteX17" fmla="*/ 9563302 w 11101174"/>
              <a:gd name="connsiteY17" fmla="*/ 0 h 5307729"/>
              <a:gd name="connsiteX18" fmla="*/ 10216535 w 11101174"/>
              <a:gd name="connsiteY18" fmla="*/ 0 h 5307729"/>
              <a:gd name="connsiteX19" fmla="*/ 11101174 w 11101174"/>
              <a:gd name="connsiteY19" fmla="*/ 884639 h 5307729"/>
              <a:gd name="connsiteX20" fmla="*/ 11101174 w 11101174"/>
              <a:gd name="connsiteY20" fmla="*/ 1509765 h 5307729"/>
              <a:gd name="connsiteX21" fmla="*/ 11101174 w 11101174"/>
              <a:gd name="connsiteY21" fmla="*/ 2028738 h 5307729"/>
              <a:gd name="connsiteX22" fmla="*/ 11101174 w 11101174"/>
              <a:gd name="connsiteY22" fmla="*/ 2512326 h 5307729"/>
              <a:gd name="connsiteX23" fmla="*/ 11101174 w 11101174"/>
              <a:gd name="connsiteY23" fmla="*/ 3102068 h 5307729"/>
              <a:gd name="connsiteX24" fmla="*/ 11101174 w 11101174"/>
              <a:gd name="connsiteY24" fmla="*/ 3621041 h 5307729"/>
              <a:gd name="connsiteX25" fmla="*/ 11101174 w 11101174"/>
              <a:gd name="connsiteY25" fmla="*/ 4423090 h 5307729"/>
              <a:gd name="connsiteX26" fmla="*/ 10216535 w 11101174"/>
              <a:gd name="connsiteY26" fmla="*/ 5307729 h 5307729"/>
              <a:gd name="connsiteX27" fmla="*/ 9539973 w 11101174"/>
              <a:gd name="connsiteY27" fmla="*/ 5307729 h 5307729"/>
              <a:gd name="connsiteX28" fmla="*/ 9143367 w 11101174"/>
              <a:gd name="connsiteY28" fmla="*/ 5307729 h 5307729"/>
              <a:gd name="connsiteX29" fmla="*/ 8840080 w 11101174"/>
              <a:gd name="connsiteY29" fmla="*/ 5307729 h 5307729"/>
              <a:gd name="connsiteX30" fmla="*/ 8443475 w 11101174"/>
              <a:gd name="connsiteY30" fmla="*/ 5307729 h 5307729"/>
              <a:gd name="connsiteX31" fmla="*/ 7673593 w 11101174"/>
              <a:gd name="connsiteY31" fmla="*/ 5307729 h 5307729"/>
              <a:gd name="connsiteX32" fmla="*/ 7370307 w 11101174"/>
              <a:gd name="connsiteY32" fmla="*/ 5307729 h 5307729"/>
              <a:gd name="connsiteX33" fmla="*/ 6880382 w 11101174"/>
              <a:gd name="connsiteY33" fmla="*/ 5307729 h 5307729"/>
              <a:gd name="connsiteX34" fmla="*/ 6297139 w 11101174"/>
              <a:gd name="connsiteY34" fmla="*/ 5307729 h 5307729"/>
              <a:gd name="connsiteX35" fmla="*/ 5620576 w 11101174"/>
              <a:gd name="connsiteY35" fmla="*/ 5307729 h 5307729"/>
              <a:gd name="connsiteX36" fmla="*/ 5223971 w 11101174"/>
              <a:gd name="connsiteY36" fmla="*/ 5307729 h 5307729"/>
              <a:gd name="connsiteX37" fmla="*/ 4640727 w 11101174"/>
              <a:gd name="connsiteY37" fmla="*/ 5307729 h 5307729"/>
              <a:gd name="connsiteX38" fmla="*/ 3964165 w 11101174"/>
              <a:gd name="connsiteY38" fmla="*/ 5307729 h 5307729"/>
              <a:gd name="connsiteX39" fmla="*/ 3567559 w 11101174"/>
              <a:gd name="connsiteY39" fmla="*/ 5307729 h 5307729"/>
              <a:gd name="connsiteX40" fmla="*/ 2890997 w 11101174"/>
              <a:gd name="connsiteY40" fmla="*/ 5307729 h 5307729"/>
              <a:gd name="connsiteX41" fmla="*/ 2307753 w 11101174"/>
              <a:gd name="connsiteY41" fmla="*/ 5307729 h 5307729"/>
              <a:gd name="connsiteX42" fmla="*/ 2004467 w 11101174"/>
              <a:gd name="connsiteY42" fmla="*/ 5307729 h 5307729"/>
              <a:gd name="connsiteX43" fmla="*/ 884639 w 11101174"/>
              <a:gd name="connsiteY43" fmla="*/ 5307729 h 5307729"/>
              <a:gd name="connsiteX44" fmla="*/ 0 w 11101174"/>
              <a:gd name="connsiteY44" fmla="*/ 4423090 h 5307729"/>
              <a:gd name="connsiteX45" fmla="*/ 0 w 11101174"/>
              <a:gd name="connsiteY45" fmla="*/ 3868733 h 5307729"/>
              <a:gd name="connsiteX46" fmla="*/ 0 w 11101174"/>
              <a:gd name="connsiteY46" fmla="*/ 3208222 h 5307729"/>
              <a:gd name="connsiteX47" fmla="*/ 0 w 11101174"/>
              <a:gd name="connsiteY47" fmla="*/ 2689249 h 5307729"/>
              <a:gd name="connsiteX48" fmla="*/ 0 w 11101174"/>
              <a:gd name="connsiteY48" fmla="*/ 2134892 h 5307729"/>
              <a:gd name="connsiteX49" fmla="*/ 0 w 11101174"/>
              <a:gd name="connsiteY49" fmla="*/ 1651303 h 5307729"/>
              <a:gd name="connsiteX50" fmla="*/ 0 w 11101174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101174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1011958" y="-40301"/>
                  <a:pt x="1189423" y="2427"/>
                  <a:pt x="1281245" y="0"/>
                </a:cubicBezTo>
                <a:cubicBezTo>
                  <a:pt x="1373067" y="-2427"/>
                  <a:pt x="1655926" y="62530"/>
                  <a:pt x="1864488" y="0"/>
                </a:cubicBezTo>
                <a:cubicBezTo>
                  <a:pt x="2073050" y="-62530"/>
                  <a:pt x="2298174" y="45315"/>
                  <a:pt x="2634370" y="0"/>
                </a:cubicBezTo>
                <a:cubicBezTo>
                  <a:pt x="2970566" y="-45315"/>
                  <a:pt x="2812924" y="28775"/>
                  <a:pt x="2937656" y="0"/>
                </a:cubicBezTo>
                <a:cubicBezTo>
                  <a:pt x="3062388" y="-28775"/>
                  <a:pt x="3271738" y="22107"/>
                  <a:pt x="3427581" y="0"/>
                </a:cubicBezTo>
                <a:cubicBezTo>
                  <a:pt x="3583425" y="-22107"/>
                  <a:pt x="3596674" y="18969"/>
                  <a:pt x="3730867" y="0"/>
                </a:cubicBezTo>
                <a:cubicBezTo>
                  <a:pt x="3865060" y="-18969"/>
                  <a:pt x="4074276" y="17863"/>
                  <a:pt x="4314111" y="0"/>
                </a:cubicBezTo>
                <a:cubicBezTo>
                  <a:pt x="4553946" y="-17863"/>
                  <a:pt x="4571763" y="4698"/>
                  <a:pt x="4710716" y="0"/>
                </a:cubicBezTo>
                <a:cubicBezTo>
                  <a:pt x="4849669" y="-4698"/>
                  <a:pt x="5173443" y="25653"/>
                  <a:pt x="5387279" y="0"/>
                </a:cubicBezTo>
                <a:cubicBezTo>
                  <a:pt x="5601115" y="-25653"/>
                  <a:pt x="5692220" y="68584"/>
                  <a:pt x="5970522" y="0"/>
                </a:cubicBezTo>
                <a:cubicBezTo>
                  <a:pt x="6248824" y="-68584"/>
                  <a:pt x="6504641" y="51015"/>
                  <a:pt x="6740404" y="0"/>
                </a:cubicBezTo>
                <a:cubicBezTo>
                  <a:pt x="6976167" y="-51015"/>
                  <a:pt x="6946361" y="36590"/>
                  <a:pt x="7137009" y="0"/>
                </a:cubicBezTo>
                <a:cubicBezTo>
                  <a:pt x="7327658" y="-36590"/>
                  <a:pt x="7512877" y="23270"/>
                  <a:pt x="7720253" y="0"/>
                </a:cubicBezTo>
                <a:cubicBezTo>
                  <a:pt x="7927629" y="-23270"/>
                  <a:pt x="8264314" y="29632"/>
                  <a:pt x="8490134" y="0"/>
                </a:cubicBezTo>
                <a:cubicBezTo>
                  <a:pt x="8715954" y="-29632"/>
                  <a:pt x="8753340" y="44403"/>
                  <a:pt x="8886740" y="0"/>
                </a:cubicBezTo>
                <a:cubicBezTo>
                  <a:pt x="9020140" y="-44403"/>
                  <a:pt x="9255053" y="17238"/>
                  <a:pt x="9563302" y="0"/>
                </a:cubicBezTo>
                <a:cubicBezTo>
                  <a:pt x="9871551" y="-17238"/>
                  <a:pt x="10046318" y="28889"/>
                  <a:pt x="10216535" y="0"/>
                </a:cubicBezTo>
                <a:cubicBezTo>
                  <a:pt x="10638472" y="128006"/>
                  <a:pt x="10971121" y="354517"/>
                  <a:pt x="11101174" y="884639"/>
                </a:cubicBezTo>
                <a:cubicBezTo>
                  <a:pt x="11137354" y="1159936"/>
                  <a:pt x="11080560" y="1352904"/>
                  <a:pt x="11101174" y="1509765"/>
                </a:cubicBezTo>
                <a:cubicBezTo>
                  <a:pt x="11121788" y="1666626"/>
                  <a:pt x="11090374" y="1908044"/>
                  <a:pt x="11101174" y="2028738"/>
                </a:cubicBezTo>
                <a:cubicBezTo>
                  <a:pt x="11111974" y="2149432"/>
                  <a:pt x="11091457" y="2362747"/>
                  <a:pt x="11101174" y="2512326"/>
                </a:cubicBezTo>
                <a:cubicBezTo>
                  <a:pt x="11110891" y="2661905"/>
                  <a:pt x="11071637" y="2955020"/>
                  <a:pt x="11101174" y="3102068"/>
                </a:cubicBezTo>
                <a:cubicBezTo>
                  <a:pt x="11130711" y="3249116"/>
                  <a:pt x="11074393" y="3404660"/>
                  <a:pt x="11101174" y="3621041"/>
                </a:cubicBezTo>
                <a:cubicBezTo>
                  <a:pt x="11127955" y="3837422"/>
                  <a:pt x="11058069" y="4056827"/>
                  <a:pt x="11101174" y="4423090"/>
                </a:cubicBezTo>
                <a:cubicBezTo>
                  <a:pt x="11172658" y="4952598"/>
                  <a:pt x="10677007" y="5306759"/>
                  <a:pt x="10216535" y="5307729"/>
                </a:cubicBezTo>
                <a:cubicBezTo>
                  <a:pt x="9976557" y="5382326"/>
                  <a:pt x="9810613" y="5303212"/>
                  <a:pt x="9539973" y="5307729"/>
                </a:cubicBezTo>
                <a:cubicBezTo>
                  <a:pt x="9269333" y="5312246"/>
                  <a:pt x="9299767" y="5260874"/>
                  <a:pt x="9143367" y="5307729"/>
                </a:cubicBezTo>
                <a:cubicBezTo>
                  <a:pt x="8986967" y="5354584"/>
                  <a:pt x="8931240" y="5282587"/>
                  <a:pt x="8840080" y="5307729"/>
                </a:cubicBezTo>
                <a:cubicBezTo>
                  <a:pt x="8748920" y="5332871"/>
                  <a:pt x="8566385" y="5287438"/>
                  <a:pt x="8443475" y="5307729"/>
                </a:cubicBezTo>
                <a:cubicBezTo>
                  <a:pt x="8320565" y="5328020"/>
                  <a:pt x="7888749" y="5253848"/>
                  <a:pt x="7673593" y="5307729"/>
                </a:cubicBezTo>
                <a:cubicBezTo>
                  <a:pt x="7458437" y="5361610"/>
                  <a:pt x="7517480" y="5293692"/>
                  <a:pt x="7370307" y="5307729"/>
                </a:cubicBezTo>
                <a:cubicBezTo>
                  <a:pt x="7223134" y="5321766"/>
                  <a:pt x="7031172" y="5282120"/>
                  <a:pt x="6880382" y="5307729"/>
                </a:cubicBezTo>
                <a:cubicBezTo>
                  <a:pt x="6729593" y="5333338"/>
                  <a:pt x="6574868" y="5273911"/>
                  <a:pt x="6297139" y="5307729"/>
                </a:cubicBezTo>
                <a:cubicBezTo>
                  <a:pt x="6019410" y="5341547"/>
                  <a:pt x="5851841" y="5248445"/>
                  <a:pt x="5620576" y="5307729"/>
                </a:cubicBezTo>
                <a:cubicBezTo>
                  <a:pt x="5389311" y="5367013"/>
                  <a:pt x="5409340" y="5281833"/>
                  <a:pt x="5223971" y="5307729"/>
                </a:cubicBezTo>
                <a:cubicBezTo>
                  <a:pt x="5038603" y="5333625"/>
                  <a:pt x="4858850" y="5245834"/>
                  <a:pt x="4640727" y="5307729"/>
                </a:cubicBezTo>
                <a:cubicBezTo>
                  <a:pt x="4422604" y="5369624"/>
                  <a:pt x="4287462" y="5230300"/>
                  <a:pt x="3964165" y="5307729"/>
                </a:cubicBezTo>
                <a:cubicBezTo>
                  <a:pt x="3640868" y="5385158"/>
                  <a:pt x="3759033" y="5283230"/>
                  <a:pt x="3567559" y="5307729"/>
                </a:cubicBezTo>
                <a:cubicBezTo>
                  <a:pt x="3376085" y="5332228"/>
                  <a:pt x="3168744" y="5269248"/>
                  <a:pt x="2890997" y="5307729"/>
                </a:cubicBezTo>
                <a:cubicBezTo>
                  <a:pt x="2613250" y="5346210"/>
                  <a:pt x="2505006" y="5289856"/>
                  <a:pt x="2307753" y="5307729"/>
                </a:cubicBezTo>
                <a:cubicBezTo>
                  <a:pt x="2110500" y="5325602"/>
                  <a:pt x="2072632" y="5289984"/>
                  <a:pt x="2004467" y="5307729"/>
                </a:cubicBezTo>
                <a:cubicBezTo>
                  <a:pt x="1936302" y="5325474"/>
                  <a:pt x="1196698" y="5190757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101174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979150" y="-41604"/>
                  <a:pt x="1197450" y="5724"/>
                  <a:pt x="1281245" y="0"/>
                </a:cubicBezTo>
                <a:cubicBezTo>
                  <a:pt x="1365040" y="-5724"/>
                  <a:pt x="1537277" y="32809"/>
                  <a:pt x="1677850" y="0"/>
                </a:cubicBezTo>
                <a:cubicBezTo>
                  <a:pt x="1818424" y="-32809"/>
                  <a:pt x="2179972" y="67200"/>
                  <a:pt x="2354413" y="0"/>
                </a:cubicBezTo>
                <a:cubicBezTo>
                  <a:pt x="2528854" y="-67200"/>
                  <a:pt x="2786195" y="79098"/>
                  <a:pt x="3030975" y="0"/>
                </a:cubicBezTo>
                <a:cubicBezTo>
                  <a:pt x="3275755" y="-79098"/>
                  <a:pt x="3481622" y="18921"/>
                  <a:pt x="3707538" y="0"/>
                </a:cubicBezTo>
                <a:cubicBezTo>
                  <a:pt x="3933454" y="-18921"/>
                  <a:pt x="3935391" y="31041"/>
                  <a:pt x="4104143" y="0"/>
                </a:cubicBezTo>
                <a:cubicBezTo>
                  <a:pt x="4272895" y="-31041"/>
                  <a:pt x="4449725" y="56379"/>
                  <a:pt x="4594068" y="0"/>
                </a:cubicBezTo>
                <a:cubicBezTo>
                  <a:pt x="4738412" y="-56379"/>
                  <a:pt x="5037354" y="29488"/>
                  <a:pt x="5177311" y="0"/>
                </a:cubicBezTo>
                <a:cubicBezTo>
                  <a:pt x="5317268" y="-29488"/>
                  <a:pt x="5786297" y="74836"/>
                  <a:pt x="5947193" y="0"/>
                </a:cubicBezTo>
                <a:cubicBezTo>
                  <a:pt x="6108089" y="-74836"/>
                  <a:pt x="6179897" y="25634"/>
                  <a:pt x="6343798" y="0"/>
                </a:cubicBezTo>
                <a:cubicBezTo>
                  <a:pt x="6507699" y="-25634"/>
                  <a:pt x="6846026" y="21276"/>
                  <a:pt x="7020361" y="0"/>
                </a:cubicBezTo>
                <a:cubicBezTo>
                  <a:pt x="7194696" y="-21276"/>
                  <a:pt x="7458640" y="17301"/>
                  <a:pt x="7696923" y="0"/>
                </a:cubicBezTo>
                <a:cubicBezTo>
                  <a:pt x="7935206" y="-17301"/>
                  <a:pt x="7904084" y="43205"/>
                  <a:pt x="8093529" y="0"/>
                </a:cubicBezTo>
                <a:cubicBezTo>
                  <a:pt x="8282974" y="-43205"/>
                  <a:pt x="8685927" y="58928"/>
                  <a:pt x="8863410" y="0"/>
                </a:cubicBezTo>
                <a:cubicBezTo>
                  <a:pt x="9040893" y="-58928"/>
                  <a:pt x="9282889" y="49112"/>
                  <a:pt x="9633292" y="0"/>
                </a:cubicBezTo>
                <a:cubicBezTo>
                  <a:pt x="9983695" y="-49112"/>
                  <a:pt x="10012752" y="5079"/>
                  <a:pt x="10216535" y="0"/>
                </a:cubicBezTo>
                <a:cubicBezTo>
                  <a:pt x="10666560" y="13473"/>
                  <a:pt x="11163024" y="519060"/>
                  <a:pt x="11101174" y="884639"/>
                </a:cubicBezTo>
                <a:cubicBezTo>
                  <a:pt x="11117156" y="1193150"/>
                  <a:pt x="11095636" y="1332064"/>
                  <a:pt x="11101174" y="1509765"/>
                </a:cubicBezTo>
                <a:cubicBezTo>
                  <a:pt x="11106712" y="1687466"/>
                  <a:pt x="11085473" y="1788167"/>
                  <a:pt x="11101174" y="1993354"/>
                </a:cubicBezTo>
                <a:cubicBezTo>
                  <a:pt x="11116875" y="2198541"/>
                  <a:pt x="11060299" y="2333336"/>
                  <a:pt x="11101174" y="2583095"/>
                </a:cubicBezTo>
                <a:cubicBezTo>
                  <a:pt x="11142049" y="2832854"/>
                  <a:pt x="11056681" y="2933931"/>
                  <a:pt x="11101174" y="3208222"/>
                </a:cubicBezTo>
                <a:cubicBezTo>
                  <a:pt x="11145667" y="3482513"/>
                  <a:pt x="11048328" y="3552332"/>
                  <a:pt x="11101174" y="3762579"/>
                </a:cubicBezTo>
                <a:cubicBezTo>
                  <a:pt x="11154020" y="3972826"/>
                  <a:pt x="11087314" y="4175918"/>
                  <a:pt x="11101174" y="4423090"/>
                </a:cubicBezTo>
                <a:cubicBezTo>
                  <a:pt x="11032114" y="4869208"/>
                  <a:pt x="10633042" y="5295747"/>
                  <a:pt x="10216535" y="5307729"/>
                </a:cubicBezTo>
                <a:cubicBezTo>
                  <a:pt x="10090553" y="5307733"/>
                  <a:pt x="10055703" y="5283558"/>
                  <a:pt x="9913248" y="5307729"/>
                </a:cubicBezTo>
                <a:cubicBezTo>
                  <a:pt x="9770793" y="5331900"/>
                  <a:pt x="9628005" y="5292162"/>
                  <a:pt x="9516643" y="5307729"/>
                </a:cubicBezTo>
                <a:cubicBezTo>
                  <a:pt x="9405282" y="5323296"/>
                  <a:pt x="9014360" y="5300081"/>
                  <a:pt x="8746761" y="5307729"/>
                </a:cubicBezTo>
                <a:cubicBezTo>
                  <a:pt x="8479162" y="5315377"/>
                  <a:pt x="8244040" y="5299791"/>
                  <a:pt x="8070199" y="5307729"/>
                </a:cubicBezTo>
                <a:cubicBezTo>
                  <a:pt x="7896358" y="5315667"/>
                  <a:pt x="7703076" y="5263732"/>
                  <a:pt x="7393636" y="5307729"/>
                </a:cubicBezTo>
                <a:cubicBezTo>
                  <a:pt x="7084196" y="5351726"/>
                  <a:pt x="6894963" y="5271150"/>
                  <a:pt x="6717074" y="5307729"/>
                </a:cubicBezTo>
                <a:cubicBezTo>
                  <a:pt x="6539185" y="5344308"/>
                  <a:pt x="6487225" y="5260832"/>
                  <a:pt x="6320468" y="5307729"/>
                </a:cubicBezTo>
                <a:cubicBezTo>
                  <a:pt x="6153711" y="5354626"/>
                  <a:pt x="5892604" y="5260136"/>
                  <a:pt x="5550587" y="5307729"/>
                </a:cubicBezTo>
                <a:cubicBezTo>
                  <a:pt x="5208570" y="5355322"/>
                  <a:pt x="5012573" y="5250815"/>
                  <a:pt x="4780706" y="5307729"/>
                </a:cubicBezTo>
                <a:cubicBezTo>
                  <a:pt x="4548839" y="5364643"/>
                  <a:pt x="4476532" y="5247630"/>
                  <a:pt x="4197462" y="5307729"/>
                </a:cubicBezTo>
                <a:cubicBezTo>
                  <a:pt x="3918392" y="5367828"/>
                  <a:pt x="3830428" y="5274109"/>
                  <a:pt x="3707538" y="5307729"/>
                </a:cubicBezTo>
                <a:cubicBezTo>
                  <a:pt x="3584648" y="5341349"/>
                  <a:pt x="3442792" y="5291348"/>
                  <a:pt x="3310932" y="5307729"/>
                </a:cubicBezTo>
                <a:cubicBezTo>
                  <a:pt x="3179072" y="5324110"/>
                  <a:pt x="2701698" y="5218603"/>
                  <a:pt x="2541051" y="5307729"/>
                </a:cubicBezTo>
                <a:cubicBezTo>
                  <a:pt x="2380404" y="5396855"/>
                  <a:pt x="2198343" y="5279418"/>
                  <a:pt x="2051126" y="5307729"/>
                </a:cubicBezTo>
                <a:cubicBezTo>
                  <a:pt x="1903909" y="5336040"/>
                  <a:pt x="1792064" y="5273596"/>
                  <a:pt x="1561201" y="5307729"/>
                </a:cubicBezTo>
                <a:cubicBezTo>
                  <a:pt x="1330338" y="5341862"/>
                  <a:pt x="1041748" y="5306711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4000" b="1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b="1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</a:t>
            </a:r>
            <a:r>
              <a:rPr lang="vi-VN" sz="40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chỉ phương tiện bổ sung thông tin về phương tiện thực hiện hoạt động được nói đến trong câu; trả lời câu hỏi Bằng gì? Bằng cái gì?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7F3BBB-612A-F6FE-F6ED-9D5DF80D8784}"/>
              </a:ext>
            </a:extLst>
          </p:cNvPr>
          <p:cNvSpPr txBox="1"/>
          <p:nvPr/>
        </p:nvSpPr>
        <p:spPr>
          <a:xfrm>
            <a:off x="794657" y="971747"/>
            <a:ext cx="2180515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nhớ:</a:t>
            </a:r>
            <a:endParaRPr lang="en-US" sz="4000" b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</a:t>
              </a:r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</a:t>
              </a:r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8382A1-ED52-B4C1-FBBE-94EC67192FA8}"/>
                </a:ext>
              </a:extLst>
            </p:cNvPr>
            <p:cNvSpPr/>
            <p:nvPr/>
          </p:nvSpPr>
          <p:spPr>
            <a:xfrm>
              <a:off x="2660599" y="1926597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5D69BB5-4D9A-303A-5898-9505C47FFF8D}"/>
                </a:ext>
              </a:extLst>
            </p:cNvPr>
            <p:cNvSpPr/>
            <p:nvPr/>
          </p:nvSpPr>
          <p:spPr>
            <a:xfrm>
              <a:off x="2569030" y="246349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3ED6506-C09E-12EB-3DE7-23D54F73AC8D}"/>
                </a:ext>
              </a:extLst>
            </p:cNvPr>
            <p:cNvSpPr/>
            <p:nvPr/>
          </p:nvSpPr>
          <p:spPr>
            <a:xfrm>
              <a:off x="2660598" y="3591818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xmlns="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xmlns="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D73C33A-AB85-FB56-FB5B-423AB43B8AD3}"/>
              </a:ext>
            </a:extLst>
          </p:cNvPr>
          <p:cNvSpPr txBox="1"/>
          <p:nvPr/>
        </p:nvSpPr>
        <p:spPr>
          <a:xfrm>
            <a:off x="1747903" y="125026"/>
            <a:ext cx="9877293" cy="105560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xmlns="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262" y="939403"/>
            <a:ext cx="6426748" cy="6604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4759967" cy="5019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DABE81-7522-C0E0-0F8C-04787D3F42E2}"/>
              </a:ext>
            </a:extLst>
          </p:cNvPr>
          <p:cNvSpPr txBox="1"/>
          <p:nvPr/>
        </p:nvSpPr>
        <p:spPr>
          <a:xfrm>
            <a:off x="4080029" y="1161076"/>
            <a:ext cx="5230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sinh làm bài vào vở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05905" y="318155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954535" y="1100388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589839" y="1187824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465616" y="1732110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954535" y="2398293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964403" y="942632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323083" y="1030068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323083" y="2125358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733768" y="2782669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459EEA-C6FF-5403-D159-8FE95BFB154F}"/>
              </a:ext>
            </a:extLst>
          </p:cNvPr>
          <p:cNvSpPr txBox="1"/>
          <p:nvPr/>
        </p:nvSpPr>
        <p:spPr>
          <a:xfrm>
            <a:off x="1068835" y="1026579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688F3D-1492-F5A3-83FD-131A0A0BFC0D}"/>
              </a:ext>
            </a:extLst>
          </p:cNvPr>
          <p:cNvSpPr/>
          <p:nvPr/>
        </p:nvSpPr>
        <p:spPr>
          <a:xfrm>
            <a:off x="2729111" y="1150504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B22E82A2-AA02-0912-CC52-90CFA15BB512}"/>
              </a:ext>
            </a:extLst>
          </p:cNvPr>
          <p:cNvSpPr/>
          <p:nvPr/>
        </p:nvSpPr>
        <p:spPr>
          <a:xfrm>
            <a:off x="2373087" y="2191701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6CA1AB-2E5E-442B-FFE9-9ACE9AB83091}"/>
              </a:ext>
            </a:extLst>
          </p:cNvPr>
          <p:cNvSpPr txBox="1"/>
          <p:nvPr/>
        </p:nvSpPr>
        <p:spPr>
          <a:xfrm>
            <a:off x="838200" y="2866616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862" y="779929"/>
            <a:ext cx="6320117" cy="624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197" y="169988"/>
            <a:ext cx="9411028" cy="313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xmlns="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xmlns="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784" y="377505"/>
            <a:ext cx="6662276" cy="64804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6F6E17-2A39-36E4-1F28-C6C766714C2C}"/>
              </a:ext>
            </a:extLst>
          </p:cNvPr>
          <p:cNvGrpSpPr/>
          <p:nvPr/>
        </p:nvGrpSpPr>
        <p:grpSpPr>
          <a:xfrm>
            <a:off x="5527964" y="2466503"/>
            <a:ext cx="6068291" cy="380960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xmlns="" id="{1F673654-A594-115D-804F-8AAB58BEB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F3CE122-6ED3-53A0-C1C3-37DCCA0A4D4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861</Words>
  <Application>Microsoft Office PowerPoint</Application>
  <PresentationFormat>Widescreen</PresentationFormat>
  <Paragraphs>98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#9Slide07 SVNAppleberry</vt:lpstr>
      <vt:lpstr>.TMC-Ong Do</vt:lpstr>
      <vt:lpstr>Arial</vt:lpstr>
      <vt:lpstr>Arial-Rounded</vt:lpstr>
      <vt:lpstr>Calibri</vt:lpstr>
      <vt:lpstr>Cambria</vt:lpstr>
      <vt:lpstr>DengXian</vt:lpstr>
      <vt:lpstr>Londrina Solid</vt:lpstr>
      <vt:lpstr>Poppins</vt:lpstr>
      <vt:lpstr>Times New Roman</vt:lpstr>
      <vt:lpstr>字魂27号-布丁体</vt:lpstr>
      <vt:lpstr>等线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2023-12-16T12:45:33Z</dcterms:created>
  <dcterms:modified xsi:type="dcterms:W3CDTF">2024-04-20T09:57:09Z</dcterms:modified>
</cp:coreProperties>
</file>