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047" r:id="rId3"/>
    <p:sldId id="289" r:id="rId4"/>
    <p:sldId id="277" r:id="rId5"/>
    <p:sldId id="270" r:id="rId6"/>
    <p:sldId id="3010" r:id="rId7"/>
    <p:sldId id="278" r:id="rId8"/>
    <p:sldId id="261" r:id="rId9"/>
    <p:sldId id="279" r:id="rId10"/>
    <p:sldId id="280" r:id="rId11"/>
    <p:sldId id="282" r:id="rId12"/>
    <p:sldId id="281" r:id="rId13"/>
    <p:sldId id="287" r:id="rId14"/>
    <p:sldId id="283" r:id="rId15"/>
    <p:sldId id="3045" r:id="rId16"/>
    <p:sldId id="3046" r:id="rId17"/>
    <p:sldId id="284" r:id="rId18"/>
    <p:sldId id="273" r:id="rId19"/>
    <p:sldId id="285" r:id="rId20"/>
    <p:sldId id="3026" r:id="rId21"/>
    <p:sldId id="3012" r:id="rId22"/>
    <p:sldId id="266" r:id="rId23"/>
    <p:sldId id="268" r:id="rId24"/>
    <p:sldId id="3048" r:id="rId25"/>
    <p:sldId id="3049" r:id="rId26"/>
    <p:sldId id="3044" r:id="rId27"/>
    <p:sldId id="275" r:id="rId28"/>
    <p:sldId id="286" r:id="rId29"/>
    <p:sldId id="276" r:id="rId30"/>
    <p:sldId id="263" r:id="rId31"/>
    <p:sldId id="259" r:id="rId32"/>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F0066"/>
    <a:srgbClr val="CC00CC"/>
    <a:srgbClr val="CC0000"/>
    <a:srgbClr val="00FF00"/>
    <a:srgbClr val="FF66FF"/>
    <a:srgbClr val="99CCFF"/>
    <a:srgbClr val="FFCCFF"/>
    <a:srgbClr val="FF00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B6116D-D749-4333-8A20-75867DF24F75}"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826003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B6116D-D749-4333-8A20-75867DF24F75}"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2339259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B6116D-D749-4333-8A20-75867DF24F75}"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2857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466D3E-A7AE-4239-AF27-51160B6894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E5FE903-AC65-4567-A582-A8A6EC15A2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1B73632-DB48-4427-8687-EDBBE1002EBE}"/>
              </a:ext>
            </a:extLst>
          </p:cNvPr>
          <p:cNvSpPr>
            <a:spLocks noGrp="1"/>
          </p:cNvSpPr>
          <p:nvPr>
            <p:ph type="dt" sz="half" idx="10"/>
          </p:nvPr>
        </p:nvSpPr>
        <p:spPr/>
        <p:txBody>
          <a:bodyPr/>
          <a:lstStyle/>
          <a:p>
            <a:fld id="{E480E242-997F-4685-9228-DC4B29F92E34}" type="datetimeFigureOut">
              <a:rPr lang="en-US" smtClean="0"/>
              <a:t>8/4/2024</a:t>
            </a:fld>
            <a:endParaRPr lang="en-US"/>
          </a:p>
        </p:txBody>
      </p:sp>
      <p:sp>
        <p:nvSpPr>
          <p:cNvPr id="5" name="Footer Placeholder 4">
            <a:extLst>
              <a:ext uri="{FF2B5EF4-FFF2-40B4-BE49-F238E27FC236}">
                <a16:creationId xmlns="" xmlns:a16="http://schemas.microsoft.com/office/drawing/2014/main" id="{6A89996E-E97A-43A0-A805-A7C824633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F57BDA4-10FF-488C-9160-B98FAAB9FC15}"/>
              </a:ext>
            </a:extLst>
          </p:cNvPr>
          <p:cNvSpPr>
            <a:spLocks noGrp="1"/>
          </p:cNvSpPr>
          <p:nvPr>
            <p:ph type="sldNum" sz="quarter" idx="12"/>
          </p:nvPr>
        </p:nvSpPr>
        <p:spPr/>
        <p:txBody>
          <a:bodyPr/>
          <a:lstStyle/>
          <a:p>
            <a:fld id="{47557507-5B20-4B32-995D-68786EA4F113}" type="slidenum">
              <a:rPr lang="en-US" smtClean="0"/>
              <a:t>‹#›</a:t>
            </a:fld>
            <a:endParaRPr lang="en-US"/>
          </a:p>
        </p:txBody>
      </p:sp>
    </p:spTree>
    <p:extLst>
      <p:ext uri="{BB962C8B-B14F-4D97-AF65-F5344CB8AC3E}">
        <p14:creationId xmlns:p14="http://schemas.microsoft.com/office/powerpoint/2010/main" val="3237333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7BBB55-24D7-49D0-8C48-3F14055BA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BB77FD8-834A-4FF7-8117-D3F6C6A649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DE66163-14A1-4462-B0AD-5FC7BFE2F184}"/>
              </a:ext>
            </a:extLst>
          </p:cNvPr>
          <p:cNvSpPr>
            <a:spLocks noGrp="1"/>
          </p:cNvSpPr>
          <p:nvPr>
            <p:ph type="dt" sz="half" idx="10"/>
          </p:nvPr>
        </p:nvSpPr>
        <p:spPr/>
        <p:txBody>
          <a:bodyPr/>
          <a:lstStyle/>
          <a:p>
            <a:fld id="{E480E242-997F-4685-9228-DC4B29F92E34}" type="datetimeFigureOut">
              <a:rPr lang="en-US" smtClean="0"/>
              <a:t>8/4/2024</a:t>
            </a:fld>
            <a:endParaRPr lang="en-US"/>
          </a:p>
        </p:txBody>
      </p:sp>
      <p:sp>
        <p:nvSpPr>
          <p:cNvPr id="5" name="Footer Placeholder 4">
            <a:extLst>
              <a:ext uri="{FF2B5EF4-FFF2-40B4-BE49-F238E27FC236}">
                <a16:creationId xmlns="" xmlns:a16="http://schemas.microsoft.com/office/drawing/2014/main" id="{7A58D96C-4A85-44E2-B8F7-D875C8783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D150381-1659-4E95-A79A-CA2D6F6526D6}"/>
              </a:ext>
            </a:extLst>
          </p:cNvPr>
          <p:cNvSpPr>
            <a:spLocks noGrp="1"/>
          </p:cNvSpPr>
          <p:nvPr>
            <p:ph type="sldNum" sz="quarter" idx="12"/>
          </p:nvPr>
        </p:nvSpPr>
        <p:spPr/>
        <p:txBody>
          <a:bodyPr/>
          <a:lstStyle/>
          <a:p>
            <a:fld id="{47557507-5B20-4B32-995D-68786EA4F113}" type="slidenum">
              <a:rPr lang="en-US" smtClean="0"/>
              <a:t>‹#›</a:t>
            </a:fld>
            <a:endParaRPr lang="en-US"/>
          </a:p>
        </p:txBody>
      </p:sp>
    </p:spTree>
    <p:extLst>
      <p:ext uri="{BB962C8B-B14F-4D97-AF65-F5344CB8AC3E}">
        <p14:creationId xmlns:p14="http://schemas.microsoft.com/office/powerpoint/2010/main" val="423960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35AF95-DF5D-4A77-95C2-FB547886B6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24D19B2-07BA-40CD-BB10-6D5A2F7A2E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7227AE5-DFB2-4346-82F2-13F7B8BDADB8}"/>
              </a:ext>
            </a:extLst>
          </p:cNvPr>
          <p:cNvSpPr>
            <a:spLocks noGrp="1"/>
          </p:cNvSpPr>
          <p:nvPr>
            <p:ph type="dt" sz="half" idx="10"/>
          </p:nvPr>
        </p:nvSpPr>
        <p:spPr/>
        <p:txBody>
          <a:bodyPr/>
          <a:lstStyle/>
          <a:p>
            <a:fld id="{E480E242-997F-4685-9228-DC4B29F92E34}" type="datetimeFigureOut">
              <a:rPr lang="en-US" smtClean="0"/>
              <a:t>8/4/2024</a:t>
            </a:fld>
            <a:endParaRPr lang="en-US"/>
          </a:p>
        </p:txBody>
      </p:sp>
      <p:sp>
        <p:nvSpPr>
          <p:cNvPr id="5" name="Footer Placeholder 4">
            <a:extLst>
              <a:ext uri="{FF2B5EF4-FFF2-40B4-BE49-F238E27FC236}">
                <a16:creationId xmlns="" xmlns:a16="http://schemas.microsoft.com/office/drawing/2014/main" id="{78395F30-A379-4602-8265-B297AF97CD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D86633A-8D18-4BB7-A1BA-AAB894AE97B7}"/>
              </a:ext>
            </a:extLst>
          </p:cNvPr>
          <p:cNvSpPr>
            <a:spLocks noGrp="1"/>
          </p:cNvSpPr>
          <p:nvPr>
            <p:ph type="sldNum" sz="quarter" idx="12"/>
          </p:nvPr>
        </p:nvSpPr>
        <p:spPr/>
        <p:txBody>
          <a:bodyPr/>
          <a:lstStyle/>
          <a:p>
            <a:fld id="{47557507-5B20-4B32-995D-68786EA4F113}" type="slidenum">
              <a:rPr lang="en-US" smtClean="0"/>
              <a:t>‹#›</a:t>
            </a:fld>
            <a:endParaRPr lang="en-US"/>
          </a:p>
        </p:txBody>
      </p:sp>
    </p:spTree>
    <p:extLst>
      <p:ext uri="{BB962C8B-B14F-4D97-AF65-F5344CB8AC3E}">
        <p14:creationId xmlns:p14="http://schemas.microsoft.com/office/powerpoint/2010/main" val="326450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49CCC8-61B8-4C5F-90F8-05CF85D255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88FED8E-A20A-4D73-BEAF-32ADC74DFB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650C982-76E3-4629-AA09-23B7580677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A02277D-AF8F-4BAA-8802-2263257E2283}"/>
              </a:ext>
            </a:extLst>
          </p:cNvPr>
          <p:cNvSpPr>
            <a:spLocks noGrp="1"/>
          </p:cNvSpPr>
          <p:nvPr>
            <p:ph type="dt" sz="half" idx="10"/>
          </p:nvPr>
        </p:nvSpPr>
        <p:spPr/>
        <p:txBody>
          <a:bodyPr/>
          <a:lstStyle/>
          <a:p>
            <a:fld id="{E480E242-997F-4685-9228-DC4B29F92E34}" type="datetimeFigureOut">
              <a:rPr lang="en-US" smtClean="0"/>
              <a:t>8/4/2024</a:t>
            </a:fld>
            <a:endParaRPr lang="en-US"/>
          </a:p>
        </p:txBody>
      </p:sp>
      <p:sp>
        <p:nvSpPr>
          <p:cNvPr id="6" name="Footer Placeholder 5">
            <a:extLst>
              <a:ext uri="{FF2B5EF4-FFF2-40B4-BE49-F238E27FC236}">
                <a16:creationId xmlns="" xmlns:a16="http://schemas.microsoft.com/office/drawing/2014/main" id="{8C63E950-8BDB-4E44-8DF1-7322A7DC2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4A1E88E-AAC4-49C5-A0AB-67FF5D5F8DBE}"/>
              </a:ext>
            </a:extLst>
          </p:cNvPr>
          <p:cNvSpPr>
            <a:spLocks noGrp="1"/>
          </p:cNvSpPr>
          <p:nvPr>
            <p:ph type="sldNum" sz="quarter" idx="12"/>
          </p:nvPr>
        </p:nvSpPr>
        <p:spPr/>
        <p:txBody>
          <a:bodyPr/>
          <a:lstStyle/>
          <a:p>
            <a:fld id="{47557507-5B20-4B32-995D-68786EA4F113}" type="slidenum">
              <a:rPr lang="en-US" smtClean="0"/>
              <a:t>‹#›</a:t>
            </a:fld>
            <a:endParaRPr lang="en-US"/>
          </a:p>
        </p:txBody>
      </p:sp>
    </p:spTree>
    <p:extLst>
      <p:ext uri="{BB962C8B-B14F-4D97-AF65-F5344CB8AC3E}">
        <p14:creationId xmlns:p14="http://schemas.microsoft.com/office/powerpoint/2010/main" val="3614970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C39B8B-A89A-4AE5-849B-8515D32D84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D7B050D-04A7-4E70-8D39-A1AA6FA2C8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F44CBC2-D5AA-440E-B059-1A047A3C4C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806C4ED-86DC-4C68-8AAD-F3CBDE5021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C6EE21E-BEA1-404A-887B-644BBFA1DD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45D0675-C9C4-42F6-83F5-11E8F5DBC424}"/>
              </a:ext>
            </a:extLst>
          </p:cNvPr>
          <p:cNvSpPr>
            <a:spLocks noGrp="1"/>
          </p:cNvSpPr>
          <p:nvPr>
            <p:ph type="dt" sz="half" idx="10"/>
          </p:nvPr>
        </p:nvSpPr>
        <p:spPr/>
        <p:txBody>
          <a:bodyPr/>
          <a:lstStyle/>
          <a:p>
            <a:fld id="{E480E242-997F-4685-9228-DC4B29F92E34}" type="datetimeFigureOut">
              <a:rPr lang="en-US" smtClean="0"/>
              <a:t>8/4/2024</a:t>
            </a:fld>
            <a:endParaRPr lang="en-US"/>
          </a:p>
        </p:txBody>
      </p:sp>
      <p:sp>
        <p:nvSpPr>
          <p:cNvPr id="8" name="Footer Placeholder 7">
            <a:extLst>
              <a:ext uri="{FF2B5EF4-FFF2-40B4-BE49-F238E27FC236}">
                <a16:creationId xmlns="" xmlns:a16="http://schemas.microsoft.com/office/drawing/2014/main" id="{37566768-20BA-4668-9B56-B92DE3ACD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09ACF4C-6AC6-437C-B436-0765433058D5}"/>
              </a:ext>
            </a:extLst>
          </p:cNvPr>
          <p:cNvSpPr>
            <a:spLocks noGrp="1"/>
          </p:cNvSpPr>
          <p:nvPr>
            <p:ph type="sldNum" sz="quarter" idx="12"/>
          </p:nvPr>
        </p:nvSpPr>
        <p:spPr/>
        <p:txBody>
          <a:bodyPr/>
          <a:lstStyle/>
          <a:p>
            <a:fld id="{47557507-5B20-4B32-995D-68786EA4F113}" type="slidenum">
              <a:rPr lang="en-US" smtClean="0"/>
              <a:t>‹#›</a:t>
            </a:fld>
            <a:endParaRPr lang="en-US"/>
          </a:p>
        </p:txBody>
      </p:sp>
    </p:spTree>
    <p:extLst>
      <p:ext uri="{BB962C8B-B14F-4D97-AF65-F5344CB8AC3E}">
        <p14:creationId xmlns:p14="http://schemas.microsoft.com/office/powerpoint/2010/main" val="3980517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F41B50-A971-4907-8FF4-1C005E65C1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EF20C8-092E-4ACF-957F-0C0F1A1E3D56}"/>
              </a:ext>
            </a:extLst>
          </p:cNvPr>
          <p:cNvSpPr>
            <a:spLocks noGrp="1"/>
          </p:cNvSpPr>
          <p:nvPr>
            <p:ph type="dt" sz="half" idx="10"/>
          </p:nvPr>
        </p:nvSpPr>
        <p:spPr/>
        <p:txBody>
          <a:bodyPr/>
          <a:lstStyle/>
          <a:p>
            <a:fld id="{E480E242-997F-4685-9228-DC4B29F92E34}" type="datetimeFigureOut">
              <a:rPr lang="en-US" smtClean="0"/>
              <a:t>8/4/2024</a:t>
            </a:fld>
            <a:endParaRPr lang="en-US"/>
          </a:p>
        </p:txBody>
      </p:sp>
      <p:sp>
        <p:nvSpPr>
          <p:cNvPr id="4" name="Footer Placeholder 3">
            <a:extLst>
              <a:ext uri="{FF2B5EF4-FFF2-40B4-BE49-F238E27FC236}">
                <a16:creationId xmlns="" xmlns:a16="http://schemas.microsoft.com/office/drawing/2014/main" id="{1FB79C48-239D-4DAF-9C28-6CEDB8DF6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96C44B1-C017-4149-AF28-7FE9CF4CE3B3}"/>
              </a:ext>
            </a:extLst>
          </p:cNvPr>
          <p:cNvSpPr>
            <a:spLocks noGrp="1"/>
          </p:cNvSpPr>
          <p:nvPr>
            <p:ph type="sldNum" sz="quarter" idx="12"/>
          </p:nvPr>
        </p:nvSpPr>
        <p:spPr/>
        <p:txBody>
          <a:bodyPr/>
          <a:lstStyle/>
          <a:p>
            <a:fld id="{47557507-5B20-4B32-995D-68786EA4F113}" type="slidenum">
              <a:rPr lang="en-US" smtClean="0"/>
              <a:t>‹#›</a:t>
            </a:fld>
            <a:endParaRPr lang="en-US"/>
          </a:p>
        </p:txBody>
      </p:sp>
    </p:spTree>
    <p:extLst>
      <p:ext uri="{BB962C8B-B14F-4D97-AF65-F5344CB8AC3E}">
        <p14:creationId xmlns:p14="http://schemas.microsoft.com/office/powerpoint/2010/main" val="2241987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64F5A18-10E7-46E7-894E-B99F0F888C3A}"/>
              </a:ext>
            </a:extLst>
          </p:cNvPr>
          <p:cNvSpPr>
            <a:spLocks noGrp="1"/>
          </p:cNvSpPr>
          <p:nvPr>
            <p:ph type="dt" sz="half" idx="10"/>
          </p:nvPr>
        </p:nvSpPr>
        <p:spPr/>
        <p:txBody>
          <a:bodyPr/>
          <a:lstStyle/>
          <a:p>
            <a:fld id="{E480E242-997F-4685-9228-DC4B29F92E34}" type="datetimeFigureOut">
              <a:rPr lang="en-US" smtClean="0"/>
              <a:t>8/4/2024</a:t>
            </a:fld>
            <a:endParaRPr lang="en-US"/>
          </a:p>
        </p:txBody>
      </p:sp>
      <p:sp>
        <p:nvSpPr>
          <p:cNvPr id="3" name="Footer Placeholder 2">
            <a:extLst>
              <a:ext uri="{FF2B5EF4-FFF2-40B4-BE49-F238E27FC236}">
                <a16:creationId xmlns="" xmlns:a16="http://schemas.microsoft.com/office/drawing/2014/main" id="{ACA33DBF-B7EB-423A-B26D-E2B8CB185D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242017B-3D78-4336-991E-36EC45627EC7}"/>
              </a:ext>
            </a:extLst>
          </p:cNvPr>
          <p:cNvSpPr>
            <a:spLocks noGrp="1"/>
          </p:cNvSpPr>
          <p:nvPr>
            <p:ph type="sldNum" sz="quarter" idx="12"/>
          </p:nvPr>
        </p:nvSpPr>
        <p:spPr/>
        <p:txBody>
          <a:bodyPr/>
          <a:lstStyle/>
          <a:p>
            <a:fld id="{47557507-5B20-4B32-995D-68786EA4F113}" type="slidenum">
              <a:rPr lang="en-US" smtClean="0"/>
              <a:t>‹#›</a:t>
            </a:fld>
            <a:endParaRPr lang="en-US"/>
          </a:p>
        </p:txBody>
      </p:sp>
    </p:spTree>
    <p:extLst>
      <p:ext uri="{BB962C8B-B14F-4D97-AF65-F5344CB8AC3E}">
        <p14:creationId xmlns:p14="http://schemas.microsoft.com/office/powerpoint/2010/main" val="988601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C9CF0F-B1A6-49AA-ACD3-239639F682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8255BFA-03E6-4156-90BF-C5C405C9A5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E6EDA9C-7682-4091-9873-BAA7D956F6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FDFF84D-4F1A-4010-897F-C755CB92EB18}"/>
              </a:ext>
            </a:extLst>
          </p:cNvPr>
          <p:cNvSpPr>
            <a:spLocks noGrp="1"/>
          </p:cNvSpPr>
          <p:nvPr>
            <p:ph type="dt" sz="half" idx="10"/>
          </p:nvPr>
        </p:nvSpPr>
        <p:spPr/>
        <p:txBody>
          <a:bodyPr/>
          <a:lstStyle/>
          <a:p>
            <a:fld id="{E480E242-997F-4685-9228-DC4B29F92E34}" type="datetimeFigureOut">
              <a:rPr lang="en-US" smtClean="0"/>
              <a:t>8/4/2024</a:t>
            </a:fld>
            <a:endParaRPr lang="en-US"/>
          </a:p>
        </p:txBody>
      </p:sp>
      <p:sp>
        <p:nvSpPr>
          <p:cNvPr id="6" name="Footer Placeholder 5">
            <a:extLst>
              <a:ext uri="{FF2B5EF4-FFF2-40B4-BE49-F238E27FC236}">
                <a16:creationId xmlns="" xmlns:a16="http://schemas.microsoft.com/office/drawing/2014/main" id="{43C13EA7-D7C5-4CBA-BB6D-7F26E3017B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D5ACA3B-F0D0-4BC3-8DED-4331EED932A9}"/>
              </a:ext>
            </a:extLst>
          </p:cNvPr>
          <p:cNvSpPr>
            <a:spLocks noGrp="1"/>
          </p:cNvSpPr>
          <p:nvPr>
            <p:ph type="sldNum" sz="quarter" idx="12"/>
          </p:nvPr>
        </p:nvSpPr>
        <p:spPr/>
        <p:txBody>
          <a:bodyPr/>
          <a:lstStyle/>
          <a:p>
            <a:fld id="{47557507-5B20-4B32-995D-68786EA4F113}" type="slidenum">
              <a:rPr lang="en-US" smtClean="0"/>
              <a:t>‹#›</a:t>
            </a:fld>
            <a:endParaRPr lang="en-US"/>
          </a:p>
        </p:txBody>
      </p:sp>
    </p:spTree>
    <p:extLst>
      <p:ext uri="{BB962C8B-B14F-4D97-AF65-F5344CB8AC3E}">
        <p14:creationId xmlns:p14="http://schemas.microsoft.com/office/powerpoint/2010/main" val="8335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B6116D-D749-4333-8A20-75867DF24F75}"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1954362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818F36-1332-4343-900F-827658D8CF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5D66408-603E-45FB-9BAD-051716D738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23DFCF8-8C8E-4026-AC52-9BB9C37FD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B33CEAB-1AA4-4AC6-BCBD-239ED98B2824}"/>
              </a:ext>
            </a:extLst>
          </p:cNvPr>
          <p:cNvSpPr>
            <a:spLocks noGrp="1"/>
          </p:cNvSpPr>
          <p:nvPr>
            <p:ph type="dt" sz="half" idx="10"/>
          </p:nvPr>
        </p:nvSpPr>
        <p:spPr/>
        <p:txBody>
          <a:bodyPr/>
          <a:lstStyle/>
          <a:p>
            <a:fld id="{E480E242-997F-4685-9228-DC4B29F92E34}" type="datetimeFigureOut">
              <a:rPr lang="en-US" smtClean="0"/>
              <a:t>8/4/2024</a:t>
            </a:fld>
            <a:endParaRPr lang="en-US"/>
          </a:p>
        </p:txBody>
      </p:sp>
      <p:sp>
        <p:nvSpPr>
          <p:cNvPr id="6" name="Footer Placeholder 5">
            <a:extLst>
              <a:ext uri="{FF2B5EF4-FFF2-40B4-BE49-F238E27FC236}">
                <a16:creationId xmlns="" xmlns:a16="http://schemas.microsoft.com/office/drawing/2014/main" id="{733D47F7-FFE8-4EA6-AC25-A8050333B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67FBB16-8166-4612-A1D0-7384ED574EF6}"/>
              </a:ext>
            </a:extLst>
          </p:cNvPr>
          <p:cNvSpPr>
            <a:spLocks noGrp="1"/>
          </p:cNvSpPr>
          <p:nvPr>
            <p:ph type="sldNum" sz="quarter" idx="12"/>
          </p:nvPr>
        </p:nvSpPr>
        <p:spPr/>
        <p:txBody>
          <a:bodyPr/>
          <a:lstStyle/>
          <a:p>
            <a:fld id="{47557507-5B20-4B32-995D-68786EA4F113}" type="slidenum">
              <a:rPr lang="en-US" smtClean="0"/>
              <a:t>‹#›</a:t>
            </a:fld>
            <a:endParaRPr lang="en-US"/>
          </a:p>
        </p:txBody>
      </p:sp>
    </p:spTree>
    <p:extLst>
      <p:ext uri="{BB962C8B-B14F-4D97-AF65-F5344CB8AC3E}">
        <p14:creationId xmlns:p14="http://schemas.microsoft.com/office/powerpoint/2010/main" val="3626753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771944-94DA-47AA-B0BD-F5DC7F8F44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6295114-96C8-41C1-B4CE-705A919CE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28477EE-221A-40F3-86F3-1977DB99A3BD}"/>
              </a:ext>
            </a:extLst>
          </p:cNvPr>
          <p:cNvSpPr>
            <a:spLocks noGrp="1"/>
          </p:cNvSpPr>
          <p:nvPr>
            <p:ph type="dt" sz="half" idx="10"/>
          </p:nvPr>
        </p:nvSpPr>
        <p:spPr/>
        <p:txBody>
          <a:bodyPr/>
          <a:lstStyle/>
          <a:p>
            <a:fld id="{E480E242-997F-4685-9228-DC4B29F92E34}" type="datetimeFigureOut">
              <a:rPr lang="en-US" smtClean="0"/>
              <a:t>8/4/2024</a:t>
            </a:fld>
            <a:endParaRPr lang="en-US"/>
          </a:p>
        </p:txBody>
      </p:sp>
      <p:sp>
        <p:nvSpPr>
          <p:cNvPr id="5" name="Footer Placeholder 4">
            <a:extLst>
              <a:ext uri="{FF2B5EF4-FFF2-40B4-BE49-F238E27FC236}">
                <a16:creationId xmlns="" xmlns:a16="http://schemas.microsoft.com/office/drawing/2014/main" id="{39CEDBF4-23EC-4BD1-843A-2C5AF0EC8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6A4DB0C-E348-43B8-802F-B1BCFABA4D45}"/>
              </a:ext>
            </a:extLst>
          </p:cNvPr>
          <p:cNvSpPr>
            <a:spLocks noGrp="1"/>
          </p:cNvSpPr>
          <p:nvPr>
            <p:ph type="sldNum" sz="quarter" idx="12"/>
          </p:nvPr>
        </p:nvSpPr>
        <p:spPr/>
        <p:txBody>
          <a:bodyPr/>
          <a:lstStyle/>
          <a:p>
            <a:fld id="{47557507-5B20-4B32-995D-68786EA4F113}" type="slidenum">
              <a:rPr lang="en-US" smtClean="0"/>
              <a:t>‹#›</a:t>
            </a:fld>
            <a:endParaRPr lang="en-US"/>
          </a:p>
        </p:txBody>
      </p:sp>
    </p:spTree>
    <p:extLst>
      <p:ext uri="{BB962C8B-B14F-4D97-AF65-F5344CB8AC3E}">
        <p14:creationId xmlns:p14="http://schemas.microsoft.com/office/powerpoint/2010/main" val="3687286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A327FB4-0D47-4C47-9864-39FD9E1926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856189D-C4F7-454E-A89A-5F5862803F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86C8F00-201B-44BD-A2A4-D8AC2F67D566}"/>
              </a:ext>
            </a:extLst>
          </p:cNvPr>
          <p:cNvSpPr>
            <a:spLocks noGrp="1"/>
          </p:cNvSpPr>
          <p:nvPr>
            <p:ph type="dt" sz="half" idx="10"/>
          </p:nvPr>
        </p:nvSpPr>
        <p:spPr/>
        <p:txBody>
          <a:bodyPr/>
          <a:lstStyle/>
          <a:p>
            <a:fld id="{E480E242-997F-4685-9228-DC4B29F92E34}" type="datetimeFigureOut">
              <a:rPr lang="en-US" smtClean="0"/>
              <a:t>8/4/2024</a:t>
            </a:fld>
            <a:endParaRPr lang="en-US"/>
          </a:p>
        </p:txBody>
      </p:sp>
      <p:sp>
        <p:nvSpPr>
          <p:cNvPr id="5" name="Footer Placeholder 4">
            <a:extLst>
              <a:ext uri="{FF2B5EF4-FFF2-40B4-BE49-F238E27FC236}">
                <a16:creationId xmlns="" xmlns:a16="http://schemas.microsoft.com/office/drawing/2014/main" id="{A370474E-F93A-4FDC-96BF-9CD78906D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A33CD92-D875-47A1-B604-088DE293698C}"/>
              </a:ext>
            </a:extLst>
          </p:cNvPr>
          <p:cNvSpPr>
            <a:spLocks noGrp="1"/>
          </p:cNvSpPr>
          <p:nvPr>
            <p:ph type="sldNum" sz="quarter" idx="12"/>
          </p:nvPr>
        </p:nvSpPr>
        <p:spPr/>
        <p:txBody>
          <a:bodyPr/>
          <a:lstStyle/>
          <a:p>
            <a:fld id="{47557507-5B20-4B32-995D-68786EA4F113}" type="slidenum">
              <a:rPr lang="en-US" smtClean="0"/>
              <a:t>‹#›</a:t>
            </a:fld>
            <a:endParaRPr lang="en-US"/>
          </a:p>
        </p:txBody>
      </p:sp>
    </p:spTree>
    <p:extLst>
      <p:ext uri="{BB962C8B-B14F-4D97-AF65-F5344CB8AC3E}">
        <p14:creationId xmlns:p14="http://schemas.microsoft.com/office/powerpoint/2010/main" val="68695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B6116D-D749-4333-8A20-75867DF24F75}"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3661958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B6116D-D749-4333-8A20-75867DF24F75}" type="datetimeFigureOut">
              <a:rPr lang="en-US" smtClean="0"/>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387737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B6116D-D749-4333-8A20-75867DF24F75}" type="datetimeFigureOut">
              <a:rPr lang="en-US" smtClean="0"/>
              <a:t>8/4/2024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2431143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B6116D-D749-4333-8A20-75867DF24F75}" type="datetimeFigureOut">
              <a:rPr lang="en-US" smtClean="0"/>
              <a:t>8/4/2024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3828863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B6116D-D749-4333-8A20-75867DF24F75}" type="datetimeFigureOut">
              <a:rPr lang="en-US" smtClean="0"/>
              <a:t>8/4/2024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380904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B6116D-D749-4333-8A20-75867DF24F75}" type="datetimeFigureOut">
              <a:rPr lang="en-US" smtClean="0"/>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3030252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B6116D-D749-4333-8A20-75867DF24F75}" type="datetimeFigureOut">
              <a:rPr lang="en-US" smtClean="0"/>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176750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B6116D-D749-4333-8A20-75867DF24F75}" type="datetimeFigureOut">
              <a:rPr lang="en-US" smtClean="0"/>
              <a:t>8/4/2024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31201B-8794-4824-A58C-9FDADAEC2125}" type="slidenum">
              <a:rPr lang="en-US" smtClean="0"/>
              <a:t>‹#›</a:t>
            </a:fld>
            <a:endParaRPr lang="en-US"/>
          </a:p>
        </p:txBody>
      </p:sp>
    </p:spTree>
    <p:extLst>
      <p:ext uri="{BB962C8B-B14F-4D97-AF65-F5344CB8AC3E}">
        <p14:creationId xmlns:p14="http://schemas.microsoft.com/office/powerpoint/2010/main" val="34412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417A48C-4F12-4FCF-996F-CBE4DE9F50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D7476DA-93C2-4165-B512-7F845D066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6442C6-84C8-43DE-BCC4-82D4ADF768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0E242-997F-4685-9228-DC4B29F92E34}" type="datetimeFigureOut">
              <a:rPr lang="en-US" smtClean="0"/>
              <a:t>8/4/2024</a:t>
            </a:fld>
            <a:endParaRPr lang="en-US"/>
          </a:p>
        </p:txBody>
      </p:sp>
      <p:sp>
        <p:nvSpPr>
          <p:cNvPr id="5" name="Footer Placeholder 4">
            <a:extLst>
              <a:ext uri="{FF2B5EF4-FFF2-40B4-BE49-F238E27FC236}">
                <a16:creationId xmlns="" xmlns:a16="http://schemas.microsoft.com/office/drawing/2014/main" id="{F1A2DDBF-5F3C-4253-9ECC-4AACD0C6D9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12C2EB4-7F2D-40DB-BD45-85C1E580B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57507-5B20-4B32-995D-68786EA4F113}" type="slidenum">
              <a:rPr lang="en-US" smtClean="0"/>
              <a:t>‹#›</a:t>
            </a:fld>
            <a:endParaRPr lang="en-US"/>
          </a:p>
        </p:txBody>
      </p:sp>
    </p:spTree>
    <p:extLst>
      <p:ext uri="{BB962C8B-B14F-4D97-AF65-F5344CB8AC3E}">
        <p14:creationId xmlns:p14="http://schemas.microsoft.com/office/powerpoint/2010/main" val="1317461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gi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WordArt 6">
            <a:extLst>
              <a:ext uri="{FF2B5EF4-FFF2-40B4-BE49-F238E27FC236}">
                <a16:creationId xmlns="" xmlns:a16="http://schemas.microsoft.com/office/drawing/2014/main" id="{1489F6C1-7AAB-4FB9-9A73-7F642A3F4937}"/>
              </a:ext>
            </a:extLst>
          </p:cNvPr>
          <p:cNvSpPr>
            <a:spLocks noTextEdit="1"/>
          </p:cNvSpPr>
          <p:nvPr/>
        </p:nvSpPr>
        <p:spPr>
          <a:xfrm>
            <a:off x="3623052" y="764147"/>
            <a:ext cx="5562600" cy="5334000"/>
          </a:xfrm>
          <a:prstGeom prst="rect">
            <a:avLst/>
          </a:prstGeom>
        </p:spPr>
        <p:txBody>
          <a:bodyPr wrap="none" fromWordArt="1">
            <a:prstTxWarp prst="textArchUp">
              <a:avLst>
                <a:gd name="adj" fmla="val 9328220"/>
              </a:avLst>
            </a:prstTxWarp>
            <a:normAutofit/>
          </a:bodyPr>
          <a:lstStyle/>
          <a:p>
            <a:pPr algn="l" eaLnBrk="0" hangingPunct="0"/>
            <a:r>
              <a:rPr lang="en-US" sz="2400" dirty="0">
                <a:ln w="9525" cap="flat" cmpd="sng">
                  <a:solidFill>
                    <a:srgbClr val="000000"/>
                  </a:solidFill>
                  <a:prstDash val="solid"/>
                  <a:headEnd type="none" w="med" len="med"/>
                  <a:tailEnd type="none" w="med" len="med"/>
                </a:ln>
                <a:solidFill>
                  <a:srgbClr val="66FF33"/>
                </a:solidFill>
                <a:effectLst>
                  <a:outerShdw dist="38100" dir="2699999" algn="tl" rotWithShape="0">
                    <a:srgbClr val="000000">
                      <a:alpha val="43137"/>
                    </a:srgbClr>
                  </a:outerShdw>
                </a:effectLst>
                <a:latin typeface="Times New Roman" panose="02020603050405020304" pitchFamily="18" charset="0"/>
                <a:ea typeface="Times New Roman" panose="02020603050405020304" pitchFamily="18" charset="0"/>
              </a:rPr>
              <a:t>NHIỆT LIỆT CHÀO MỪNG QUÝ THẦY CÔ </a:t>
            </a:r>
          </a:p>
        </p:txBody>
      </p:sp>
      <p:sp>
        <p:nvSpPr>
          <p:cNvPr id="8" name="WordArt 14">
            <a:extLst>
              <a:ext uri="{FF2B5EF4-FFF2-40B4-BE49-F238E27FC236}">
                <a16:creationId xmlns="" xmlns:a16="http://schemas.microsoft.com/office/drawing/2014/main" id="{817CD93D-B8BF-49EB-9282-4EF99CB96C0D}"/>
              </a:ext>
            </a:extLst>
          </p:cNvPr>
          <p:cNvSpPr>
            <a:spLocks noTextEdit="1"/>
          </p:cNvSpPr>
          <p:nvPr/>
        </p:nvSpPr>
        <p:spPr>
          <a:xfrm>
            <a:off x="4582211" y="4088797"/>
            <a:ext cx="4059238" cy="663575"/>
          </a:xfrm>
          <a:prstGeom prst="rect">
            <a:avLst/>
          </a:prstGeom>
        </p:spPr>
        <p:txBody>
          <a:bodyPr wrap="none" fromWordArt="1">
            <a:prstTxWarp prst="textDeflateTop">
              <a:avLst>
                <a:gd name="adj" fmla="val 17167"/>
              </a:avLst>
            </a:prstTxWarp>
            <a:normAutofit/>
          </a:bodyPr>
          <a:lstStyle/>
          <a:p>
            <a:pPr algn="l" eaLnBrk="0" hangingPunct="0"/>
            <a:r>
              <a:rPr lang="en-US" sz="3600" b="1" dirty="0">
                <a:ln w="9525" cap="flat" cmpd="sng">
                  <a:solidFill>
                    <a:srgbClr val="FF0000"/>
                  </a:solidFill>
                  <a:prstDash val="solid"/>
                  <a:headEnd type="none" w="med" len="med"/>
                  <a:tailEnd type="none" w="med" len="med"/>
                </a:ln>
                <a:solidFill>
                  <a:srgbClr val="FFFF00"/>
                </a:solidFill>
                <a:effectLst>
                  <a:outerShdw dist="38100" dir="2699999" algn="tl" rotWithShape="0">
                    <a:srgbClr val="000000">
                      <a:alpha val="43137"/>
                    </a:srgbClr>
                  </a:outerShdw>
                </a:effectLst>
                <a:latin typeface="Times New Roman" panose="02020603050405020304" pitchFamily="18" charset="0"/>
                <a:ea typeface="UNI Chu truyen thong" pitchFamily="66" charset="0"/>
                <a:cs typeface="Times New Roman" panose="02020603050405020304" pitchFamily="18" charset="0"/>
              </a:rPr>
              <a:t>VỀ DỰ GIỜ </a:t>
            </a:r>
            <a:r>
              <a:rPr lang="en-US" sz="3600" b="1" dirty="0" smtClean="0">
                <a:ln w="9525" cap="flat" cmpd="sng">
                  <a:solidFill>
                    <a:srgbClr val="FF0000"/>
                  </a:solidFill>
                  <a:prstDash val="solid"/>
                  <a:headEnd type="none" w="med" len="med"/>
                  <a:tailEnd type="none" w="med" len="med"/>
                </a:ln>
                <a:solidFill>
                  <a:srgbClr val="FFFF00"/>
                </a:solidFill>
                <a:effectLst>
                  <a:outerShdw dist="38100" dir="2699999" algn="tl" rotWithShape="0">
                    <a:srgbClr val="000000">
                      <a:alpha val="43137"/>
                    </a:srgbClr>
                  </a:outerShdw>
                </a:effectLst>
                <a:latin typeface="Times New Roman" panose="02020603050405020304" pitchFamily="18" charset="0"/>
                <a:ea typeface="UNI Chu truyen thong" pitchFamily="66" charset="0"/>
                <a:cs typeface="Times New Roman" panose="02020603050405020304" pitchFamily="18" charset="0"/>
              </a:rPr>
              <a:t>LỚP 3B</a:t>
            </a:r>
            <a:endParaRPr lang="en-US" sz="3600" b="1" dirty="0">
              <a:ln w="9525" cap="flat" cmpd="sng">
                <a:solidFill>
                  <a:srgbClr val="FF0000"/>
                </a:solidFill>
                <a:prstDash val="solid"/>
                <a:headEnd type="none" w="med" len="med"/>
                <a:tailEnd type="none" w="med" len="med"/>
              </a:ln>
              <a:solidFill>
                <a:srgbClr val="FFFF00"/>
              </a:solidFill>
              <a:effectLst>
                <a:outerShdw dist="38100" dir="2699999" algn="tl" rotWithShape="0">
                  <a:srgbClr val="000000">
                    <a:alpha val="43137"/>
                  </a:srgbClr>
                </a:outerShdw>
              </a:effectLst>
              <a:latin typeface="Times New Roman" panose="02020603050405020304" pitchFamily="18" charset="0"/>
              <a:ea typeface="UNI Chu truyen thong" pitchFamily="66" charset="0"/>
              <a:cs typeface="Times New Roman" panose="02020603050405020304" pitchFamily="18" charset="0"/>
            </a:endParaRPr>
          </a:p>
        </p:txBody>
      </p:sp>
      <p:sp>
        <p:nvSpPr>
          <p:cNvPr id="9" name="Rectangle 8">
            <a:extLst>
              <a:ext uri="{FF2B5EF4-FFF2-40B4-BE49-F238E27FC236}">
                <a16:creationId xmlns="" xmlns:a16="http://schemas.microsoft.com/office/drawing/2014/main" id="{608DF0D9-F4A6-4988-B021-C3385C776C1F}"/>
              </a:ext>
            </a:extLst>
          </p:cNvPr>
          <p:cNvSpPr/>
          <p:nvPr/>
        </p:nvSpPr>
        <p:spPr>
          <a:xfrm>
            <a:off x="4446209" y="2374907"/>
            <a:ext cx="4085222" cy="14465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algn="ctr"/>
            <a:r>
              <a:rPr lang="en-US" sz="8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Tin </a:t>
            </a:r>
            <a:r>
              <a:rPr lang="en-US" sz="8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Học</a:t>
            </a:r>
            <a:endParaRPr lang="en-US" sz="88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2947790" y="4878219"/>
            <a:ext cx="7328079" cy="553998"/>
          </a:xfrm>
          <a:prstGeom prst="rect">
            <a:avLst/>
          </a:prstGeom>
          <a:noFill/>
        </p:spPr>
        <p:txBody>
          <a:bodyPr wrap="square" rtlCol="0">
            <a:spAutoFit/>
          </a:bodyPr>
          <a:lstStyle/>
          <a:p>
            <a:pPr algn="ctr"/>
            <a:r>
              <a:rPr lang="en-US" sz="3000" b="1" dirty="0" smtClean="0">
                <a:solidFill>
                  <a:srgbClr val="C00000"/>
                </a:solidFill>
                <a:latin typeface="Times New Roman" panose="02020603050405020304" pitchFamily="18" charset="0"/>
                <a:cs typeface="Times New Roman" panose="02020603050405020304" pitchFamily="18" charset="0"/>
              </a:rPr>
              <a:t>TRƯỜNG TIỂU HỌC LAM ĐIỀN</a:t>
            </a:r>
            <a:endParaRPr lang="en-US" sz="3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980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500" autoRev="1" fill="hold">
                                          <p:stCondLst>
                                            <p:cond delay="0"/>
                                          </p:stCondLst>
                                        </p:cTn>
                                        <p:tgtEl>
                                          <p:spTgt spid="9"/>
                                        </p:tgtEl>
                                      </p:cBhvr>
                                      <p:to x="80000" y="100000"/>
                                    </p:animScale>
                                    <p:anim by="(#ppt_w*0.10)" calcmode="lin" valueType="num">
                                      <p:cBhvr>
                                        <p:cTn id="7" dur="500" autoRev="1" fill="hold">
                                          <p:stCondLst>
                                            <p:cond delay="0"/>
                                          </p:stCondLst>
                                        </p:cTn>
                                        <p:tgtEl>
                                          <p:spTgt spid="9"/>
                                        </p:tgtEl>
                                        <p:attrNameLst>
                                          <p:attrName>ppt_x</p:attrName>
                                        </p:attrNameLst>
                                      </p:cBhvr>
                                    </p:anim>
                                    <p:anim by="(-#ppt_w*0.10)" calcmode="lin" valueType="num">
                                      <p:cBhvr>
                                        <p:cTn id="8" dur="500" autoRev="1" fill="hold">
                                          <p:stCondLst>
                                            <p:cond delay="0"/>
                                          </p:stCondLst>
                                        </p:cTn>
                                        <p:tgtEl>
                                          <p:spTgt spid="9"/>
                                        </p:tgtEl>
                                        <p:attrNameLst>
                                          <p:attrName>ppt_y</p:attrName>
                                        </p:attrNameLst>
                                      </p:cBhvr>
                                    </p:anim>
                                    <p:animRot by="-480000">
                                      <p:cBhvr>
                                        <p:cTn id="9" dur="50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346609" y="817102"/>
            <a:ext cx="11582400" cy="57136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3865174" y="148353"/>
            <a:ext cx="4353220" cy="595086"/>
            <a:chOff x="3865174" y="148353"/>
            <a:chExt cx="4353220" cy="595086"/>
          </a:xfrm>
        </p:grpSpPr>
        <p:sp>
          <p:nvSpPr>
            <p:cNvPr id="21" name="Rounded Rectangle 20"/>
            <p:cNvSpPr/>
            <p:nvPr/>
          </p:nvSpPr>
          <p:spPr>
            <a:xfrm>
              <a:off x="3865174" y="148353"/>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2"/>
            <a:stretch>
              <a:fillRect/>
            </a:stretch>
          </p:blipFill>
          <p:spPr>
            <a:xfrm>
              <a:off x="4663621" y="183739"/>
              <a:ext cx="571500" cy="552450"/>
            </a:xfrm>
            <a:prstGeom prst="rect">
              <a:avLst/>
            </a:prstGeom>
          </p:spPr>
        </p:pic>
      </p:grpSp>
      <p:grpSp>
        <p:nvGrpSpPr>
          <p:cNvPr id="7" name="Group 6"/>
          <p:cNvGrpSpPr/>
          <p:nvPr/>
        </p:nvGrpSpPr>
        <p:grpSpPr>
          <a:xfrm>
            <a:off x="923628" y="819993"/>
            <a:ext cx="6573210" cy="553998"/>
            <a:chOff x="712076" y="1405392"/>
            <a:chExt cx="6573210" cy="553998"/>
          </a:xfrm>
        </p:grpSpPr>
        <p:grpSp>
          <p:nvGrpSpPr>
            <p:cNvPr id="8" name="Group 7"/>
            <p:cNvGrpSpPr/>
            <p:nvPr/>
          </p:nvGrpSpPr>
          <p:grpSpPr>
            <a:xfrm>
              <a:off x="712076" y="1405392"/>
              <a:ext cx="445956" cy="553998"/>
              <a:chOff x="1104838" y="1405332"/>
              <a:chExt cx="445956" cy="553998"/>
            </a:xfrm>
          </p:grpSpPr>
          <p:sp>
            <p:nvSpPr>
              <p:cNvPr id="10" name="Rectangle 9"/>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04838" y="1405332"/>
                <a:ext cx="429926" cy="553998"/>
              </a:xfrm>
              <a:prstGeom prst="rect">
                <a:avLst/>
              </a:prstGeom>
              <a:noFill/>
            </p:spPr>
            <p:txBody>
              <a:bodyPr wrap="none" rtlCol="0">
                <a:spAutoFit/>
              </a:bodyPr>
              <a:lstStyle/>
              <a:p>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sp>
          <p:nvSpPr>
            <p:cNvPr id="9" name="TextBox 8"/>
            <p:cNvSpPr txBox="1"/>
            <p:nvPr/>
          </p:nvSpPr>
          <p:spPr>
            <a:xfrm>
              <a:off x="1219202" y="1459948"/>
              <a:ext cx="6066084"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cs typeface="Arial" panose="020B0604020202020204" pitchFamily="34" charset="0"/>
                </a:rPr>
                <a:t>Máy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tính</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để</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bàn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và</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máy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tính</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xách</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tay</a:t>
              </a:r>
              <a:endPar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sp>
        <p:nvSpPr>
          <p:cNvPr id="3" name="Rounded Rectangle 2"/>
          <p:cNvSpPr/>
          <p:nvPr/>
        </p:nvSpPr>
        <p:spPr>
          <a:xfrm>
            <a:off x="2563906" y="1869149"/>
            <a:ext cx="7126941" cy="425425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703870" y="1489129"/>
            <a:ext cx="2864554" cy="575528"/>
          </a:xfrm>
          <a:prstGeom prst="ellipse">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anose="020B0604020202020204" pitchFamily="34" charset="0"/>
                <a:cs typeface="Arial" panose="020B0604020202020204" pitchFamily="34" charset="0"/>
              </a:rPr>
              <a:t>Phiếu</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học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tập</a:t>
            </a:r>
            <a:endParaRPr lang="en-US" sz="2200" b="1" dirty="0">
              <a:latin typeface="Arial" panose="020B0604020202020204" pitchFamily="34" charset="0"/>
              <a:cs typeface="Arial" panose="020B0604020202020204" pitchFamily="34" charset="0"/>
            </a:endParaRPr>
          </a:p>
        </p:txBody>
      </p:sp>
      <p:sp>
        <p:nvSpPr>
          <p:cNvPr id="5" name="TextBox 4"/>
          <p:cNvSpPr txBox="1"/>
          <p:nvPr/>
        </p:nvSpPr>
        <p:spPr>
          <a:xfrm>
            <a:off x="2501153" y="2189456"/>
            <a:ext cx="7046259" cy="738664"/>
          </a:xfrm>
          <a:prstGeom prst="rect">
            <a:avLst/>
          </a:prstGeom>
          <a:noFill/>
        </p:spPr>
        <p:txBody>
          <a:bodyPr wrap="square" rtlCol="0">
            <a:spAutoFit/>
          </a:bodyPr>
          <a:lstStyle/>
          <a:p>
            <a:pPr algn="ctr"/>
            <a:r>
              <a:rPr lang="en-US" sz="2100" b="1" dirty="0" err="1">
                <a:solidFill>
                  <a:srgbClr val="FF0000"/>
                </a:solidFill>
                <a:latin typeface="Arial" panose="020B0604020202020204" pitchFamily="34" charset="0"/>
                <a:cs typeface="Arial" panose="020B0604020202020204" pitchFamily="34" charset="0"/>
              </a:rPr>
              <a:t>Nêu</a:t>
            </a:r>
            <a:r>
              <a:rPr lang="en-US" sz="2100" b="1" dirty="0">
                <a:solidFill>
                  <a:srgbClr val="FF0000"/>
                </a:solidFill>
                <a:latin typeface="Arial" panose="020B0604020202020204" pitchFamily="34" charset="0"/>
                <a:cs typeface="Arial" panose="020B0604020202020204" pitchFamily="34" charset="0"/>
              </a:rPr>
              <a:t> c</a:t>
            </a:r>
            <a:r>
              <a:rPr lang="vi-VN" sz="2100" b="1" dirty="0">
                <a:solidFill>
                  <a:srgbClr val="FF0000"/>
                </a:solidFill>
                <a:latin typeface="Arial" panose="020B0604020202020204" pitchFamily="34" charset="0"/>
                <a:cs typeface="Arial" panose="020B0604020202020204" pitchFamily="34" charset="0"/>
              </a:rPr>
              <a:t>ác thành phần cơ bản của</a:t>
            </a:r>
            <a:r>
              <a:rPr lang="en-US" sz="2100" b="1" dirty="0">
                <a:solidFill>
                  <a:srgbClr val="FF0000"/>
                </a:solidFill>
                <a:latin typeface="Arial" panose="020B0604020202020204" pitchFamily="34" charset="0"/>
                <a:cs typeface="Arial" panose="020B0604020202020204" pitchFamily="34" charset="0"/>
              </a:rPr>
              <a:t> </a:t>
            </a:r>
            <a:r>
              <a:rPr lang="vi-VN" sz="2100" b="1" dirty="0">
                <a:solidFill>
                  <a:srgbClr val="FF0000"/>
                </a:solidFill>
                <a:latin typeface="Arial" panose="020B0604020202020204" pitchFamily="34" charset="0"/>
                <a:cs typeface="Arial" panose="020B0604020202020204" pitchFamily="34" charset="0"/>
              </a:rPr>
              <a:t>máy tính</a:t>
            </a:r>
            <a:r>
              <a:rPr lang="en-US" sz="2100" b="1" dirty="0">
                <a:solidFill>
                  <a:srgbClr val="FF0000"/>
                </a:solidFill>
                <a:latin typeface="Arial" panose="020B0604020202020204" pitchFamily="34" charset="0"/>
                <a:cs typeface="Arial" panose="020B0604020202020204" pitchFamily="34" charset="0"/>
              </a:rPr>
              <a:t> </a:t>
            </a:r>
            <a:r>
              <a:rPr lang="vi-VN" sz="2100" b="1" dirty="0">
                <a:solidFill>
                  <a:srgbClr val="FF0000"/>
                </a:solidFill>
                <a:latin typeface="Arial" panose="020B0604020202020204" pitchFamily="34" charset="0"/>
                <a:cs typeface="Arial" panose="020B0604020202020204" pitchFamily="34" charset="0"/>
              </a:rPr>
              <a:t>để bàn và </a:t>
            </a:r>
            <a:r>
              <a:rPr lang="en-US" sz="2100" b="1" dirty="0" err="1">
                <a:solidFill>
                  <a:srgbClr val="FF0000"/>
                </a:solidFill>
                <a:latin typeface="Arial" panose="020B0604020202020204" pitchFamily="34" charset="0"/>
                <a:cs typeface="Arial" panose="020B0604020202020204" pitchFamily="34" charset="0"/>
              </a:rPr>
              <a:t>máy</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tính</a:t>
            </a:r>
            <a:r>
              <a:rPr lang="en-US" sz="2100" b="1" dirty="0">
                <a:solidFill>
                  <a:srgbClr val="FF0000"/>
                </a:solidFill>
                <a:latin typeface="Arial" panose="020B0604020202020204" pitchFamily="34" charset="0"/>
                <a:cs typeface="Arial" panose="020B0604020202020204" pitchFamily="34" charset="0"/>
              </a:rPr>
              <a:t> x</a:t>
            </a:r>
            <a:r>
              <a:rPr lang="vi-VN" sz="2100" b="1" dirty="0">
                <a:solidFill>
                  <a:srgbClr val="FF0000"/>
                </a:solidFill>
                <a:latin typeface="Arial" panose="020B0604020202020204" pitchFamily="34" charset="0"/>
                <a:cs typeface="Arial" panose="020B0604020202020204" pitchFamily="34" charset="0"/>
              </a:rPr>
              <a:t>ách tay</a:t>
            </a:r>
            <a:r>
              <a:rPr lang="en-US" sz="2100" b="1" dirty="0">
                <a:solidFill>
                  <a:srgbClr val="FF0000"/>
                </a:solidFill>
                <a:latin typeface="Arial" panose="020B0604020202020204" pitchFamily="34" charset="0"/>
                <a:cs typeface="Arial" panose="020B0604020202020204" pitchFamily="34" charset="0"/>
              </a:rPr>
              <a:t>.</a:t>
            </a:r>
            <a:endParaRPr lang="en-US" sz="2100" dirty="0">
              <a:solidFill>
                <a:srgbClr val="FF0000"/>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90216882"/>
              </p:ext>
            </p:extLst>
          </p:nvPr>
        </p:nvGraphicFramePr>
        <p:xfrm>
          <a:off x="2635624" y="2968461"/>
          <a:ext cx="6992470" cy="2775141"/>
        </p:xfrm>
        <a:graphic>
          <a:graphicData uri="http://schemas.openxmlformats.org/drawingml/2006/table">
            <a:tbl>
              <a:tblPr firstRow="1" bandRow="1">
                <a:tableStyleId>{7DF18680-E054-41AD-8BC1-D1AEF772440D}</a:tableStyleId>
              </a:tblPr>
              <a:tblGrid>
                <a:gridCol w="3496235">
                  <a:extLst>
                    <a:ext uri="{9D8B030D-6E8A-4147-A177-3AD203B41FA5}">
                      <a16:colId xmlns="" xmlns:a16="http://schemas.microsoft.com/office/drawing/2014/main" val="20000"/>
                    </a:ext>
                  </a:extLst>
                </a:gridCol>
                <a:gridCol w="3496235">
                  <a:extLst>
                    <a:ext uri="{9D8B030D-6E8A-4147-A177-3AD203B41FA5}">
                      <a16:colId xmlns="" xmlns:a16="http://schemas.microsoft.com/office/drawing/2014/main" val="20001"/>
                    </a:ext>
                  </a:extLst>
                </a:gridCol>
              </a:tblGrid>
              <a:tr h="327187">
                <a:tc>
                  <a:txBody>
                    <a:bodyPr/>
                    <a:lstStyle/>
                    <a:p>
                      <a:pPr algn="ctr"/>
                      <a:r>
                        <a:rPr lang="en-US" sz="2000" dirty="0"/>
                        <a:t>MÁY</a:t>
                      </a:r>
                      <a:r>
                        <a:rPr lang="en-US" sz="2000" baseline="0" dirty="0"/>
                        <a:t> TÍNH ĐỂ BÀN</a:t>
                      </a:r>
                      <a:endParaRPr lang="en-US" sz="2000" dirty="0">
                        <a:latin typeface="Arial" panose="020B0604020202020204" pitchFamily="34" charset="0"/>
                        <a:cs typeface="Arial" panose="020B0604020202020204" pitchFamily="34" charset="0"/>
                      </a:endParaRPr>
                    </a:p>
                  </a:txBody>
                  <a:tcPr anchor="ctr"/>
                </a:tc>
                <a:tc>
                  <a:txBody>
                    <a:bodyPr/>
                    <a:lstStyle/>
                    <a:p>
                      <a:pPr algn="ctr"/>
                      <a:r>
                        <a:rPr lang="en-US" sz="2000" dirty="0"/>
                        <a:t>MÁY</a:t>
                      </a:r>
                      <a:r>
                        <a:rPr lang="en-US" sz="2000" baseline="0" dirty="0"/>
                        <a:t> TÍNH XÁCH TAY</a:t>
                      </a:r>
                      <a:endParaRPr lang="en-US" sz="20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0"/>
                  </a:ext>
                </a:extLst>
              </a:tr>
              <a:tr h="2073223">
                <a:tc>
                  <a:txBody>
                    <a:bodyPr/>
                    <a:lstStyle/>
                    <a:p>
                      <a:pPr algn="l">
                        <a:lnSpc>
                          <a:spcPct val="150000"/>
                        </a:lnSpc>
                      </a:pPr>
                      <a:r>
                        <a:rPr lang="en-US" sz="2200" b="1" dirty="0" err="1">
                          <a:latin typeface="Arial" panose="020B0604020202020204" pitchFamily="34" charset="0"/>
                          <a:cs typeface="Arial" panose="020B0604020202020204" pitchFamily="34" charset="0"/>
                        </a:rPr>
                        <a:t>Các</a:t>
                      </a:r>
                      <a:r>
                        <a:rPr lang="en-US" sz="2200" b="1" baseline="0" dirty="0">
                          <a:latin typeface="Arial" panose="020B0604020202020204" pitchFamily="34" charset="0"/>
                          <a:cs typeface="Arial" panose="020B0604020202020204" pitchFamily="34" charset="0"/>
                        </a:rPr>
                        <a:t> </a:t>
                      </a:r>
                      <a:r>
                        <a:rPr lang="en-US" sz="2200" b="1" baseline="0" dirty="0" err="1">
                          <a:latin typeface="Arial" panose="020B0604020202020204" pitchFamily="34" charset="0"/>
                          <a:cs typeface="Arial" panose="020B0604020202020204" pitchFamily="34" charset="0"/>
                        </a:rPr>
                        <a:t>thành</a:t>
                      </a:r>
                      <a:r>
                        <a:rPr lang="en-US" sz="2200" b="1" baseline="0" dirty="0">
                          <a:latin typeface="Arial" panose="020B0604020202020204" pitchFamily="34" charset="0"/>
                          <a:cs typeface="Arial" panose="020B0604020202020204" pitchFamily="34" charset="0"/>
                        </a:rPr>
                        <a:t> </a:t>
                      </a:r>
                      <a:r>
                        <a:rPr lang="en-US" sz="2200" b="1" baseline="0" dirty="0" err="1">
                          <a:latin typeface="Arial" panose="020B0604020202020204" pitchFamily="34" charset="0"/>
                          <a:cs typeface="Arial" panose="020B0604020202020204" pitchFamily="34" charset="0"/>
                        </a:rPr>
                        <a:t>phần</a:t>
                      </a:r>
                      <a:r>
                        <a:rPr lang="en-US" sz="2200" b="1" baseline="0" dirty="0">
                          <a:latin typeface="Arial" panose="020B0604020202020204" pitchFamily="34" charset="0"/>
                          <a:cs typeface="Arial" panose="020B0604020202020204" pitchFamily="34" charset="0"/>
                        </a:rPr>
                        <a:t> </a:t>
                      </a:r>
                      <a:r>
                        <a:rPr lang="en-US" sz="2200" b="1" baseline="0" dirty="0" err="1">
                          <a:latin typeface="Arial" panose="020B0604020202020204" pitchFamily="34" charset="0"/>
                          <a:cs typeface="Arial" panose="020B0604020202020204" pitchFamily="34" charset="0"/>
                        </a:rPr>
                        <a:t>cơ</a:t>
                      </a:r>
                      <a:r>
                        <a:rPr lang="en-US" sz="2200" b="1" baseline="0" dirty="0">
                          <a:latin typeface="Arial" panose="020B0604020202020204" pitchFamily="34" charset="0"/>
                          <a:cs typeface="Arial" panose="020B0604020202020204" pitchFamily="34" charset="0"/>
                        </a:rPr>
                        <a:t> </a:t>
                      </a:r>
                      <a:r>
                        <a:rPr lang="en-US" sz="2200" b="1" baseline="0" dirty="0" err="1">
                          <a:latin typeface="Arial" panose="020B0604020202020204" pitchFamily="34" charset="0"/>
                          <a:cs typeface="Arial" panose="020B0604020202020204" pitchFamily="34" charset="0"/>
                        </a:rPr>
                        <a:t>bản</a:t>
                      </a:r>
                      <a:r>
                        <a:rPr lang="en-US" sz="2200" b="1" baseline="0" dirty="0">
                          <a:latin typeface="Arial" panose="020B0604020202020204" pitchFamily="34" charset="0"/>
                          <a:cs typeface="Arial" panose="020B0604020202020204" pitchFamily="34" charset="0"/>
                        </a:rPr>
                        <a:t>:</a:t>
                      </a:r>
                    </a:p>
                    <a:p>
                      <a:pPr marL="342900" marR="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b="0" baseline="0" dirty="0" err="1">
                          <a:latin typeface="Arial" panose="020B0604020202020204" pitchFamily="34" charset="0"/>
                          <a:cs typeface="Arial" panose="020B0604020202020204" pitchFamily="34" charset="0"/>
                        </a:rPr>
                        <a:t>Màn</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hình</a:t>
                      </a:r>
                      <a:endParaRPr lang="en-US" sz="2200" b="0" baseline="0" dirty="0">
                        <a:latin typeface="Arial" panose="020B0604020202020204" pitchFamily="34" charset="0"/>
                        <a:cs typeface="Arial" panose="020B0604020202020204" pitchFamily="34" charset="0"/>
                      </a:endParaRPr>
                    </a:p>
                    <a:p>
                      <a:pPr marL="342900" marR="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b="0" baseline="0" dirty="0" err="1">
                          <a:latin typeface="Arial" panose="020B0604020202020204" pitchFamily="34" charset="0"/>
                          <a:cs typeface="Arial" panose="020B0604020202020204" pitchFamily="34" charset="0"/>
                        </a:rPr>
                        <a:t>Thân</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máy</a:t>
                      </a:r>
                      <a:endParaRPr lang="en-US" sz="2200" b="0" baseline="0" dirty="0">
                        <a:latin typeface="Arial" panose="020B0604020202020204" pitchFamily="34" charset="0"/>
                        <a:cs typeface="Arial" panose="020B0604020202020204" pitchFamily="34" charset="0"/>
                      </a:endParaRPr>
                    </a:p>
                    <a:p>
                      <a:pPr marL="342900" marR="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b="0" baseline="0" dirty="0" err="1">
                          <a:latin typeface="Arial" panose="020B0604020202020204" pitchFamily="34" charset="0"/>
                          <a:cs typeface="Arial" panose="020B0604020202020204" pitchFamily="34" charset="0"/>
                        </a:rPr>
                        <a:t>Bàn</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phím</a:t>
                      </a:r>
                      <a:endParaRPr lang="en-US" sz="2200" b="0" baseline="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b="0" baseline="0" dirty="0" err="1">
                          <a:latin typeface="Arial" panose="020B0604020202020204" pitchFamily="34" charset="0"/>
                          <a:cs typeface="Arial" panose="020B0604020202020204" pitchFamily="34" charset="0"/>
                        </a:rPr>
                        <a:t>Chuột</a:t>
                      </a:r>
                      <a:endParaRPr lang="en-US" sz="2200" b="0" baseline="0" dirty="0">
                        <a:latin typeface="Arial" panose="020B0604020202020204" pitchFamily="34" charset="0"/>
                        <a:cs typeface="Arial" panose="020B0604020202020204" pitchFamily="34" charset="0"/>
                      </a:endParaRPr>
                    </a:p>
                  </a:txBody>
                  <a:tcPr/>
                </a:tc>
                <a:tc>
                  <a:txBody>
                    <a:bodyPr/>
                    <a:lstStyle/>
                    <a:p>
                      <a:pPr algn="l">
                        <a:lnSpc>
                          <a:spcPct val="150000"/>
                        </a:lnSpc>
                      </a:pPr>
                      <a:r>
                        <a:rPr lang="en-US" sz="2200" b="1" dirty="0" err="1">
                          <a:latin typeface="Arial" panose="020B0604020202020204" pitchFamily="34" charset="0"/>
                          <a:cs typeface="Arial" panose="020B0604020202020204" pitchFamily="34" charset="0"/>
                        </a:rPr>
                        <a:t>Các</a:t>
                      </a:r>
                      <a:r>
                        <a:rPr lang="en-US" sz="2200" b="1" baseline="0" dirty="0">
                          <a:latin typeface="Arial" panose="020B0604020202020204" pitchFamily="34" charset="0"/>
                          <a:cs typeface="Arial" panose="020B0604020202020204" pitchFamily="34" charset="0"/>
                        </a:rPr>
                        <a:t> </a:t>
                      </a:r>
                      <a:r>
                        <a:rPr lang="en-US" sz="2200" b="1" baseline="0" dirty="0" err="1">
                          <a:latin typeface="Arial" panose="020B0604020202020204" pitchFamily="34" charset="0"/>
                          <a:cs typeface="Arial" panose="020B0604020202020204" pitchFamily="34" charset="0"/>
                        </a:rPr>
                        <a:t>thành</a:t>
                      </a:r>
                      <a:r>
                        <a:rPr lang="en-US" sz="2200" b="1" baseline="0" dirty="0">
                          <a:latin typeface="Arial" panose="020B0604020202020204" pitchFamily="34" charset="0"/>
                          <a:cs typeface="Arial" panose="020B0604020202020204" pitchFamily="34" charset="0"/>
                        </a:rPr>
                        <a:t> </a:t>
                      </a:r>
                      <a:r>
                        <a:rPr lang="en-US" sz="2200" b="1" baseline="0" dirty="0" err="1">
                          <a:latin typeface="Arial" panose="020B0604020202020204" pitchFamily="34" charset="0"/>
                          <a:cs typeface="Arial" panose="020B0604020202020204" pitchFamily="34" charset="0"/>
                        </a:rPr>
                        <a:t>phần</a:t>
                      </a:r>
                      <a:r>
                        <a:rPr lang="en-US" sz="2200" b="1" baseline="0" dirty="0">
                          <a:latin typeface="Arial" panose="020B0604020202020204" pitchFamily="34" charset="0"/>
                          <a:cs typeface="Arial" panose="020B0604020202020204" pitchFamily="34" charset="0"/>
                        </a:rPr>
                        <a:t> </a:t>
                      </a:r>
                      <a:r>
                        <a:rPr lang="en-US" sz="2200" b="1" baseline="0" dirty="0" err="1">
                          <a:latin typeface="Arial" panose="020B0604020202020204" pitchFamily="34" charset="0"/>
                          <a:cs typeface="Arial" panose="020B0604020202020204" pitchFamily="34" charset="0"/>
                        </a:rPr>
                        <a:t>cơ</a:t>
                      </a:r>
                      <a:r>
                        <a:rPr lang="en-US" sz="2200" b="1" baseline="0" dirty="0">
                          <a:latin typeface="Arial" panose="020B0604020202020204" pitchFamily="34" charset="0"/>
                          <a:cs typeface="Arial" panose="020B0604020202020204" pitchFamily="34" charset="0"/>
                        </a:rPr>
                        <a:t> </a:t>
                      </a:r>
                      <a:r>
                        <a:rPr lang="en-US" sz="2200" b="1" baseline="0" dirty="0" err="1">
                          <a:latin typeface="Arial" panose="020B0604020202020204" pitchFamily="34" charset="0"/>
                          <a:cs typeface="Arial" panose="020B0604020202020204" pitchFamily="34" charset="0"/>
                        </a:rPr>
                        <a:t>bản</a:t>
                      </a:r>
                      <a:r>
                        <a:rPr lang="en-US" sz="2200" b="1" baseline="0" dirty="0">
                          <a:latin typeface="Arial" panose="020B0604020202020204" pitchFamily="34" charset="0"/>
                          <a:cs typeface="Arial" panose="020B0604020202020204" pitchFamily="34" charset="0"/>
                        </a:rPr>
                        <a:t>:</a:t>
                      </a:r>
                    </a:p>
                    <a:p>
                      <a:pPr marL="342900" marR="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b="0" baseline="0" dirty="0" err="1">
                          <a:latin typeface="Arial" panose="020B0604020202020204" pitchFamily="34" charset="0"/>
                          <a:cs typeface="Arial" panose="020B0604020202020204" pitchFamily="34" charset="0"/>
                        </a:rPr>
                        <a:t>Màn</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hình</a:t>
                      </a:r>
                      <a:endParaRPr lang="en-US" sz="2200" b="0" baseline="0" dirty="0">
                        <a:latin typeface="Arial" panose="020B0604020202020204" pitchFamily="34" charset="0"/>
                        <a:cs typeface="Arial" panose="020B0604020202020204" pitchFamily="34" charset="0"/>
                      </a:endParaRPr>
                    </a:p>
                    <a:p>
                      <a:pPr marL="342900" marR="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b="0" baseline="0" dirty="0" err="1">
                          <a:latin typeface="Arial" panose="020B0604020202020204" pitchFamily="34" charset="0"/>
                          <a:cs typeface="Arial" panose="020B0604020202020204" pitchFamily="34" charset="0"/>
                        </a:rPr>
                        <a:t>Thân</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máy</a:t>
                      </a:r>
                      <a:endParaRPr lang="en-US" sz="2200" b="0" baseline="0" dirty="0">
                        <a:latin typeface="Arial" panose="020B0604020202020204" pitchFamily="34" charset="0"/>
                        <a:cs typeface="Arial" panose="020B0604020202020204" pitchFamily="34" charset="0"/>
                      </a:endParaRPr>
                    </a:p>
                    <a:p>
                      <a:pPr marL="342900" marR="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b="0" baseline="0" dirty="0" err="1">
                          <a:latin typeface="Arial" panose="020B0604020202020204" pitchFamily="34" charset="0"/>
                          <a:cs typeface="Arial" panose="020B0604020202020204" pitchFamily="34" charset="0"/>
                        </a:rPr>
                        <a:t>Bàn</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phím</a:t>
                      </a:r>
                      <a:endParaRPr lang="en-US" sz="2200" b="0" baseline="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b="0" baseline="0" dirty="0" err="1">
                          <a:latin typeface="Arial" panose="020B0604020202020204" pitchFamily="34" charset="0"/>
                          <a:cs typeface="Arial" panose="020B0604020202020204" pitchFamily="34" charset="0"/>
                        </a:rPr>
                        <a:t>Vùng</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chuột</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cảm</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ứng</a:t>
                      </a:r>
                      <a:endParaRPr lang="en-US" sz="2200" b="0" baseline="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lang="en-US" sz="2000" baseline="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1"/>
                  </a:ext>
                </a:extLst>
              </a:tr>
            </a:tbl>
          </a:graphicData>
        </a:graphic>
      </p:graphicFrame>
      <p:pic>
        <p:nvPicPr>
          <p:cNvPr id="15" name="Picture 14">
            <a:extLst>
              <a:ext uri="{FF2B5EF4-FFF2-40B4-BE49-F238E27FC236}">
                <a16:creationId xmlns="" xmlns:a16="http://schemas.microsoft.com/office/drawing/2014/main" id="{CFBE5AB3-575D-4081-8EE6-1AAEC96E78E5}"/>
              </a:ext>
            </a:extLst>
          </p:cNvPr>
          <p:cNvPicPr>
            <a:picLocks noChangeAspect="1"/>
          </p:cNvPicPr>
          <p:nvPr/>
        </p:nvPicPr>
        <p:blipFill rotWithShape="1">
          <a:blip r:embed="rId3"/>
          <a:srcRect t="7401"/>
          <a:stretch/>
        </p:blipFill>
        <p:spPr>
          <a:xfrm>
            <a:off x="46890" y="2299593"/>
            <a:ext cx="2490896" cy="1481295"/>
          </a:xfrm>
          <a:prstGeom prst="rect">
            <a:avLst/>
          </a:prstGeom>
          <a:ln w="12700">
            <a:solidFill>
              <a:schemeClr val="tx1"/>
            </a:solidFill>
          </a:ln>
        </p:spPr>
      </p:pic>
      <p:sp>
        <p:nvSpPr>
          <p:cNvPr id="16" name="TextBox 15">
            <a:extLst>
              <a:ext uri="{FF2B5EF4-FFF2-40B4-BE49-F238E27FC236}">
                <a16:creationId xmlns="" xmlns:a16="http://schemas.microsoft.com/office/drawing/2014/main" id="{408A98F0-86F4-42E5-83BE-80B99A644916}"/>
              </a:ext>
            </a:extLst>
          </p:cNvPr>
          <p:cNvSpPr txBox="1"/>
          <p:nvPr/>
        </p:nvSpPr>
        <p:spPr>
          <a:xfrm>
            <a:off x="514167" y="4019157"/>
            <a:ext cx="1698019" cy="707886"/>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endParaRPr lang="en-US" sz="20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 xmlns:a16="http://schemas.microsoft.com/office/drawing/2014/main" id="{BB8312CF-E60E-4444-8CDD-776A8F7BCC09}"/>
              </a:ext>
            </a:extLst>
          </p:cNvPr>
          <p:cNvPicPr>
            <a:picLocks noChangeAspect="1"/>
          </p:cNvPicPr>
          <p:nvPr/>
        </p:nvPicPr>
        <p:blipFill>
          <a:blip r:embed="rId4"/>
          <a:stretch>
            <a:fillRect/>
          </a:stretch>
        </p:blipFill>
        <p:spPr>
          <a:xfrm>
            <a:off x="9716967" y="2249318"/>
            <a:ext cx="2212042" cy="1607201"/>
          </a:xfrm>
          <a:prstGeom prst="rect">
            <a:avLst/>
          </a:prstGeom>
          <a:ln w="12700">
            <a:solidFill>
              <a:schemeClr val="tx1"/>
            </a:solidFill>
          </a:ln>
        </p:spPr>
      </p:pic>
      <p:sp>
        <p:nvSpPr>
          <p:cNvPr id="18" name="TextBox 17">
            <a:extLst>
              <a:ext uri="{FF2B5EF4-FFF2-40B4-BE49-F238E27FC236}">
                <a16:creationId xmlns="" xmlns:a16="http://schemas.microsoft.com/office/drawing/2014/main" id="{1AADCB16-4DEA-444B-A758-AFEC87E7ED68}"/>
              </a:ext>
            </a:extLst>
          </p:cNvPr>
          <p:cNvSpPr txBox="1"/>
          <p:nvPr/>
        </p:nvSpPr>
        <p:spPr>
          <a:xfrm>
            <a:off x="9825337" y="4070462"/>
            <a:ext cx="1831984" cy="707886"/>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tay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1436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27291" y="1208496"/>
            <a:ext cx="11419567" cy="53658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3865174" y="232761"/>
            <a:ext cx="4353220" cy="595086"/>
            <a:chOff x="3865174" y="232761"/>
            <a:chExt cx="4353220" cy="595086"/>
          </a:xfrm>
        </p:grpSpPr>
        <p:sp>
          <p:nvSpPr>
            <p:cNvPr id="21" name="Rounded Rectangle 20"/>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2"/>
            <a:stretch>
              <a:fillRect/>
            </a:stretch>
          </p:blipFill>
          <p:spPr>
            <a:xfrm>
              <a:off x="4663621" y="254079"/>
              <a:ext cx="571500" cy="552450"/>
            </a:xfrm>
            <a:prstGeom prst="rect">
              <a:avLst/>
            </a:prstGeom>
          </p:spPr>
        </p:pic>
      </p:grpSp>
      <p:grpSp>
        <p:nvGrpSpPr>
          <p:cNvPr id="7" name="Group 6"/>
          <p:cNvGrpSpPr/>
          <p:nvPr/>
        </p:nvGrpSpPr>
        <p:grpSpPr>
          <a:xfrm>
            <a:off x="1030601" y="1383308"/>
            <a:ext cx="7026860" cy="584775"/>
            <a:chOff x="712076" y="1405392"/>
            <a:chExt cx="7026860" cy="584775"/>
          </a:xfrm>
        </p:grpSpPr>
        <p:grpSp>
          <p:nvGrpSpPr>
            <p:cNvPr id="8" name="Group 7"/>
            <p:cNvGrpSpPr/>
            <p:nvPr/>
          </p:nvGrpSpPr>
          <p:grpSpPr>
            <a:xfrm>
              <a:off x="712076" y="1405392"/>
              <a:ext cx="445956" cy="584775"/>
              <a:chOff x="1104838" y="1405332"/>
              <a:chExt cx="445956" cy="584775"/>
            </a:xfrm>
          </p:grpSpPr>
          <p:sp>
            <p:nvSpPr>
              <p:cNvPr id="10" name="Rectangle 9"/>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sp>
          <p:nvSpPr>
            <p:cNvPr id="9" name="TextBox 8"/>
            <p:cNvSpPr txBox="1"/>
            <p:nvPr/>
          </p:nvSpPr>
          <p:spPr>
            <a:xfrm>
              <a:off x="1219202" y="1459948"/>
              <a:ext cx="6519734"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để</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bàn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và</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xách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tay</a:t>
              </a:r>
              <a:endPar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sp>
        <p:nvSpPr>
          <p:cNvPr id="28" name="Horizontal Scroll 27"/>
          <p:cNvSpPr/>
          <p:nvPr/>
        </p:nvSpPr>
        <p:spPr>
          <a:xfrm>
            <a:off x="1537727" y="2508908"/>
            <a:ext cx="9354391" cy="2926417"/>
          </a:xfrm>
          <a:prstGeom prst="horizontalScroll">
            <a:avLst/>
          </a:prstGeom>
          <a:ln/>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20000"/>
              </a:lnSpc>
            </a:pPr>
            <a:r>
              <a:rPr lang="en-US" sz="2600" b="1" dirty="0" err="1">
                <a:latin typeface="Arial" panose="020B0604020202020204" pitchFamily="34" charset="0"/>
                <a:cs typeface="Arial" panose="020B0604020202020204" pitchFamily="34" charset="0"/>
              </a:rPr>
              <a:t>Máy</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tính</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để</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bàn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và</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máy</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tính</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xách</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tay</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đều</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có</a:t>
            </a:r>
            <a:r>
              <a:rPr lang="en-US" sz="2600" b="1" dirty="0">
                <a:latin typeface="Arial" panose="020B0604020202020204" pitchFamily="34" charset="0"/>
                <a:cs typeface="Arial" panose="020B0604020202020204" pitchFamily="34" charset="0"/>
              </a:rPr>
              <a:t> </a:t>
            </a:r>
            <a:r>
              <a:rPr lang="vi-VN" sz="2600" b="1" dirty="0">
                <a:latin typeface="Arial" panose="020B0604020202020204" pitchFamily="34" charset="0"/>
                <a:cs typeface="Arial" panose="020B0604020202020204" pitchFamily="34" charset="0"/>
              </a:rPr>
              <a:t>bốn thành phần cơ bản là: thân máy, màn hình, bàn phím và chuột máy tính hoặc vùng cảm ứng chuột. </a:t>
            </a:r>
            <a:endParaRPr lang="en-US" sz="2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787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346609" y="843728"/>
            <a:ext cx="11582400" cy="57136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3865174" y="148353"/>
            <a:ext cx="4353220" cy="595086"/>
            <a:chOff x="3865174" y="148353"/>
            <a:chExt cx="4353220" cy="595086"/>
          </a:xfrm>
        </p:grpSpPr>
        <p:sp>
          <p:nvSpPr>
            <p:cNvPr id="21" name="Rounded Rectangle 20"/>
            <p:cNvSpPr/>
            <p:nvPr/>
          </p:nvSpPr>
          <p:spPr>
            <a:xfrm>
              <a:off x="3865174" y="148353"/>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2"/>
            <a:stretch>
              <a:fillRect/>
            </a:stretch>
          </p:blipFill>
          <p:spPr>
            <a:xfrm>
              <a:off x="4663621" y="183739"/>
              <a:ext cx="571500" cy="552450"/>
            </a:xfrm>
            <a:prstGeom prst="rect">
              <a:avLst/>
            </a:prstGeom>
          </p:spPr>
        </p:pic>
      </p:grpSp>
      <p:grpSp>
        <p:nvGrpSpPr>
          <p:cNvPr id="7" name="Group 6"/>
          <p:cNvGrpSpPr/>
          <p:nvPr/>
        </p:nvGrpSpPr>
        <p:grpSpPr>
          <a:xfrm>
            <a:off x="923628" y="819993"/>
            <a:ext cx="6573210" cy="553998"/>
            <a:chOff x="712076" y="1405392"/>
            <a:chExt cx="6573210" cy="553998"/>
          </a:xfrm>
        </p:grpSpPr>
        <p:grpSp>
          <p:nvGrpSpPr>
            <p:cNvPr id="8" name="Group 7"/>
            <p:cNvGrpSpPr/>
            <p:nvPr/>
          </p:nvGrpSpPr>
          <p:grpSpPr>
            <a:xfrm>
              <a:off x="712076" y="1405392"/>
              <a:ext cx="445956" cy="553998"/>
              <a:chOff x="1104838" y="1405332"/>
              <a:chExt cx="445956" cy="553998"/>
            </a:xfrm>
          </p:grpSpPr>
          <p:sp>
            <p:nvSpPr>
              <p:cNvPr id="10" name="Rectangle 9"/>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04838" y="1405332"/>
                <a:ext cx="429926" cy="553998"/>
              </a:xfrm>
              <a:prstGeom prst="rect">
                <a:avLst/>
              </a:prstGeom>
              <a:noFill/>
            </p:spPr>
            <p:txBody>
              <a:bodyPr wrap="none" rtlCol="0">
                <a:spAutoFit/>
              </a:bodyPr>
              <a:lstStyle/>
              <a:p>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sp>
          <p:nvSpPr>
            <p:cNvPr id="9" name="TextBox 8"/>
            <p:cNvSpPr txBox="1"/>
            <p:nvPr/>
          </p:nvSpPr>
          <p:spPr>
            <a:xfrm>
              <a:off x="1219202" y="1459948"/>
              <a:ext cx="6066084"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cs typeface="Arial" panose="020B0604020202020204" pitchFamily="34" charset="0"/>
                </a:rPr>
                <a:t>Máy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tính</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để</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bàn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và</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máy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tính</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xách</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tay</a:t>
              </a:r>
              <a:endPar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sp>
        <p:nvSpPr>
          <p:cNvPr id="3" name="Rounded Rectangle 2"/>
          <p:cNvSpPr/>
          <p:nvPr/>
        </p:nvSpPr>
        <p:spPr>
          <a:xfrm>
            <a:off x="2563906" y="1869149"/>
            <a:ext cx="7126941" cy="425425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703870" y="1489129"/>
            <a:ext cx="2864554" cy="575528"/>
          </a:xfrm>
          <a:prstGeom prst="ellipse">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anose="020B0604020202020204" pitchFamily="34" charset="0"/>
                <a:cs typeface="Arial" panose="020B0604020202020204" pitchFamily="34" charset="0"/>
              </a:rPr>
              <a:t>Phiếu</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học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tập</a:t>
            </a:r>
            <a:endParaRPr lang="en-US" sz="2200" b="1"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nvGraphicFramePr>
        <p:xfrm>
          <a:off x="2635624" y="2968461"/>
          <a:ext cx="6992470" cy="2775141"/>
        </p:xfrm>
        <a:graphic>
          <a:graphicData uri="http://schemas.openxmlformats.org/drawingml/2006/table">
            <a:tbl>
              <a:tblPr firstRow="1" bandRow="1">
                <a:tableStyleId>{7DF18680-E054-41AD-8BC1-D1AEF772440D}</a:tableStyleId>
              </a:tblPr>
              <a:tblGrid>
                <a:gridCol w="3496235">
                  <a:extLst>
                    <a:ext uri="{9D8B030D-6E8A-4147-A177-3AD203B41FA5}">
                      <a16:colId xmlns="" xmlns:a16="http://schemas.microsoft.com/office/drawing/2014/main" val="20000"/>
                    </a:ext>
                  </a:extLst>
                </a:gridCol>
                <a:gridCol w="3496235">
                  <a:extLst>
                    <a:ext uri="{9D8B030D-6E8A-4147-A177-3AD203B41FA5}">
                      <a16:colId xmlns="" xmlns:a16="http://schemas.microsoft.com/office/drawing/2014/main" val="20001"/>
                    </a:ext>
                  </a:extLst>
                </a:gridCol>
              </a:tblGrid>
              <a:tr h="327187">
                <a:tc>
                  <a:txBody>
                    <a:bodyPr/>
                    <a:lstStyle/>
                    <a:p>
                      <a:pPr algn="ctr"/>
                      <a:r>
                        <a:rPr lang="en-US" sz="2000" dirty="0"/>
                        <a:t>MÁY</a:t>
                      </a:r>
                      <a:r>
                        <a:rPr lang="en-US" sz="2000" baseline="0" dirty="0"/>
                        <a:t> TÍNH ĐỂ BÀN</a:t>
                      </a:r>
                      <a:endParaRPr lang="en-US" sz="2000" dirty="0">
                        <a:latin typeface="Arial" panose="020B0604020202020204" pitchFamily="34" charset="0"/>
                        <a:cs typeface="Arial" panose="020B0604020202020204" pitchFamily="34" charset="0"/>
                      </a:endParaRPr>
                    </a:p>
                  </a:txBody>
                  <a:tcPr anchor="ctr"/>
                </a:tc>
                <a:tc>
                  <a:txBody>
                    <a:bodyPr/>
                    <a:lstStyle/>
                    <a:p>
                      <a:pPr algn="ctr"/>
                      <a:r>
                        <a:rPr lang="en-US" sz="2000" dirty="0"/>
                        <a:t>MÁY</a:t>
                      </a:r>
                      <a:r>
                        <a:rPr lang="en-US" sz="2000" baseline="0" dirty="0"/>
                        <a:t> TÍNH XÁCH TAY</a:t>
                      </a:r>
                      <a:endParaRPr lang="en-US" sz="20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0"/>
                  </a:ext>
                </a:extLst>
              </a:tr>
              <a:tr h="2073223">
                <a:tc>
                  <a:txBody>
                    <a:bodyPr/>
                    <a:lstStyle/>
                    <a:p>
                      <a:pPr algn="l">
                        <a:lnSpc>
                          <a:spcPct val="150000"/>
                        </a:lnSpc>
                      </a:pPr>
                      <a:r>
                        <a:rPr lang="en-US" sz="2200" b="1" dirty="0" err="1">
                          <a:latin typeface="Arial" panose="020B0604020202020204" pitchFamily="34" charset="0"/>
                          <a:cs typeface="Arial" panose="020B0604020202020204" pitchFamily="34" charset="0"/>
                        </a:rPr>
                        <a:t>Các</a:t>
                      </a:r>
                      <a:r>
                        <a:rPr lang="en-US" sz="2200" b="1" baseline="0" dirty="0">
                          <a:latin typeface="Arial" panose="020B0604020202020204" pitchFamily="34" charset="0"/>
                          <a:cs typeface="Arial" panose="020B0604020202020204" pitchFamily="34" charset="0"/>
                        </a:rPr>
                        <a:t> </a:t>
                      </a:r>
                      <a:r>
                        <a:rPr lang="en-US" sz="2200" b="1" baseline="0" dirty="0" err="1">
                          <a:latin typeface="Arial" panose="020B0604020202020204" pitchFamily="34" charset="0"/>
                          <a:cs typeface="Arial" panose="020B0604020202020204" pitchFamily="34" charset="0"/>
                        </a:rPr>
                        <a:t>thành</a:t>
                      </a:r>
                      <a:r>
                        <a:rPr lang="en-US" sz="2200" b="1" baseline="0" dirty="0">
                          <a:latin typeface="Arial" panose="020B0604020202020204" pitchFamily="34" charset="0"/>
                          <a:cs typeface="Arial" panose="020B0604020202020204" pitchFamily="34" charset="0"/>
                        </a:rPr>
                        <a:t> </a:t>
                      </a:r>
                      <a:r>
                        <a:rPr lang="en-US" sz="2200" b="1" baseline="0" dirty="0" err="1">
                          <a:latin typeface="Arial" panose="020B0604020202020204" pitchFamily="34" charset="0"/>
                          <a:cs typeface="Arial" panose="020B0604020202020204" pitchFamily="34" charset="0"/>
                        </a:rPr>
                        <a:t>phần</a:t>
                      </a:r>
                      <a:r>
                        <a:rPr lang="en-US" sz="2200" b="1" baseline="0" dirty="0">
                          <a:latin typeface="Arial" panose="020B0604020202020204" pitchFamily="34" charset="0"/>
                          <a:cs typeface="Arial" panose="020B0604020202020204" pitchFamily="34" charset="0"/>
                        </a:rPr>
                        <a:t> </a:t>
                      </a:r>
                      <a:r>
                        <a:rPr lang="en-US" sz="2200" b="1" baseline="0" dirty="0" err="1">
                          <a:latin typeface="Arial" panose="020B0604020202020204" pitchFamily="34" charset="0"/>
                          <a:cs typeface="Arial" panose="020B0604020202020204" pitchFamily="34" charset="0"/>
                        </a:rPr>
                        <a:t>cơ</a:t>
                      </a:r>
                      <a:r>
                        <a:rPr lang="en-US" sz="2200" b="1" baseline="0" dirty="0">
                          <a:latin typeface="Arial" panose="020B0604020202020204" pitchFamily="34" charset="0"/>
                          <a:cs typeface="Arial" panose="020B0604020202020204" pitchFamily="34" charset="0"/>
                        </a:rPr>
                        <a:t> </a:t>
                      </a:r>
                      <a:r>
                        <a:rPr lang="en-US" sz="2200" b="1" baseline="0" dirty="0" err="1">
                          <a:latin typeface="Arial" panose="020B0604020202020204" pitchFamily="34" charset="0"/>
                          <a:cs typeface="Arial" panose="020B0604020202020204" pitchFamily="34" charset="0"/>
                        </a:rPr>
                        <a:t>bản</a:t>
                      </a:r>
                      <a:r>
                        <a:rPr lang="en-US" sz="2200" b="1" baseline="0" dirty="0">
                          <a:latin typeface="Arial" panose="020B0604020202020204" pitchFamily="34" charset="0"/>
                          <a:cs typeface="Arial" panose="020B0604020202020204" pitchFamily="34" charset="0"/>
                        </a:rPr>
                        <a:t>:</a:t>
                      </a:r>
                    </a:p>
                    <a:p>
                      <a:pPr marL="342900" marR="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b="0" baseline="0" dirty="0" err="1">
                          <a:latin typeface="Arial" panose="020B0604020202020204" pitchFamily="34" charset="0"/>
                          <a:cs typeface="Arial" panose="020B0604020202020204" pitchFamily="34" charset="0"/>
                        </a:rPr>
                        <a:t>Màn</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hình</a:t>
                      </a:r>
                      <a:endParaRPr lang="en-US" sz="2200" b="0" baseline="0" dirty="0">
                        <a:latin typeface="Arial" panose="020B0604020202020204" pitchFamily="34" charset="0"/>
                        <a:cs typeface="Arial" panose="020B0604020202020204" pitchFamily="34" charset="0"/>
                      </a:endParaRPr>
                    </a:p>
                    <a:p>
                      <a:pPr marL="342900" marR="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b="0" baseline="0" dirty="0" err="1">
                          <a:latin typeface="Arial" panose="020B0604020202020204" pitchFamily="34" charset="0"/>
                          <a:cs typeface="Arial" panose="020B0604020202020204" pitchFamily="34" charset="0"/>
                        </a:rPr>
                        <a:t>Thân</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máy</a:t>
                      </a:r>
                      <a:endParaRPr lang="en-US" sz="2200" b="0" baseline="0" dirty="0">
                        <a:latin typeface="Arial" panose="020B0604020202020204" pitchFamily="34" charset="0"/>
                        <a:cs typeface="Arial" panose="020B0604020202020204" pitchFamily="34" charset="0"/>
                      </a:endParaRPr>
                    </a:p>
                    <a:p>
                      <a:pPr marL="342900" marR="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b="0" baseline="0" dirty="0" err="1">
                          <a:latin typeface="Arial" panose="020B0604020202020204" pitchFamily="34" charset="0"/>
                          <a:cs typeface="Arial" panose="020B0604020202020204" pitchFamily="34" charset="0"/>
                        </a:rPr>
                        <a:t>Bàn</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phím</a:t>
                      </a:r>
                      <a:endParaRPr lang="en-US" sz="2200" b="0" baseline="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b="0" baseline="0" dirty="0" err="1">
                          <a:latin typeface="Arial" panose="020B0604020202020204" pitchFamily="34" charset="0"/>
                          <a:cs typeface="Arial" panose="020B0604020202020204" pitchFamily="34" charset="0"/>
                        </a:rPr>
                        <a:t>Chuột</a:t>
                      </a:r>
                      <a:endParaRPr lang="en-US" sz="2200" b="0" baseline="0" dirty="0">
                        <a:latin typeface="Arial" panose="020B0604020202020204" pitchFamily="34" charset="0"/>
                        <a:cs typeface="Arial" panose="020B0604020202020204" pitchFamily="34" charset="0"/>
                      </a:endParaRPr>
                    </a:p>
                  </a:txBody>
                  <a:tcPr/>
                </a:tc>
                <a:tc>
                  <a:txBody>
                    <a:bodyPr/>
                    <a:lstStyle/>
                    <a:p>
                      <a:pPr algn="l">
                        <a:lnSpc>
                          <a:spcPct val="150000"/>
                        </a:lnSpc>
                      </a:pPr>
                      <a:r>
                        <a:rPr lang="en-US" sz="2200" b="1" dirty="0" err="1">
                          <a:latin typeface="Arial" panose="020B0604020202020204" pitchFamily="34" charset="0"/>
                          <a:cs typeface="Arial" panose="020B0604020202020204" pitchFamily="34" charset="0"/>
                        </a:rPr>
                        <a:t>Các</a:t>
                      </a:r>
                      <a:r>
                        <a:rPr lang="en-US" sz="2200" b="1" baseline="0" dirty="0">
                          <a:latin typeface="Arial" panose="020B0604020202020204" pitchFamily="34" charset="0"/>
                          <a:cs typeface="Arial" panose="020B0604020202020204" pitchFamily="34" charset="0"/>
                        </a:rPr>
                        <a:t> </a:t>
                      </a:r>
                      <a:r>
                        <a:rPr lang="en-US" sz="2200" b="1" baseline="0" dirty="0" err="1">
                          <a:latin typeface="Arial" panose="020B0604020202020204" pitchFamily="34" charset="0"/>
                          <a:cs typeface="Arial" panose="020B0604020202020204" pitchFamily="34" charset="0"/>
                        </a:rPr>
                        <a:t>thành</a:t>
                      </a:r>
                      <a:r>
                        <a:rPr lang="en-US" sz="2200" b="1" baseline="0" dirty="0">
                          <a:latin typeface="Arial" panose="020B0604020202020204" pitchFamily="34" charset="0"/>
                          <a:cs typeface="Arial" panose="020B0604020202020204" pitchFamily="34" charset="0"/>
                        </a:rPr>
                        <a:t> </a:t>
                      </a:r>
                      <a:r>
                        <a:rPr lang="en-US" sz="2200" b="1" baseline="0" dirty="0" err="1">
                          <a:latin typeface="Arial" panose="020B0604020202020204" pitchFamily="34" charset="0"/>
                          <a:cs typeface="Arial" panose="020B0604020202020204" pitchFamily="34" charset="0"/>
                        </a:rPr>
                        <a:t>phần</a:t>
                      </a:r>
                      <a:r>
                        <a:rPr lang="en-US" sz="2200" b="1" baseline="0" dirty="0">
                          <a:latin typeface="Arial" panose="020B0604020202020204" pitchFamily="34" charset="0"/>
                          <a:cs typeface="Arial" panose="020B0604020202020204" pitchFamily="34" charset="0"/>
                        </a:rPr>
                        <a:t> </a:t>
                      </a:r>
                      <a:r>
                        <a:rPr lang="en-US" sz="2200" b="1" baseline="0" dirty="0" err="1">
                          <a:latin typeface="Arial" panose="020B0604020202020204" pitchFamily="34" charset="0"/>
                          <a:cs typeface="Arial" panose="020B0604020202020204" pitchFamily="34" charset="0"/>
                        </a:rPr>
                        <a:t>cơ</a:t>
                      </a:r>
                      <a:r>
                        <a:rPr lang="en-US" sz="2200" b="1" baseline="0" dirty="0">
                          <a:latin typeface="Arial" panose="020B0604020202020204" pitchFamily="34" charset="0"/>
                          <a:cs typeface="Arial" panose="020B0604020202020204" pitchFamily="34" charset="0"/>
                        </a:rPr>
                        <a:t> </a:t>
                      </a:r>
                      <a:r>
                        <a:rPr lang="en-US" sz="2200" b="1" baseline="0" dirty="0" err="1">
                          <a:latin typeface="Arial" panose="020B0604020202020204" pitchFamily="34" charset="0"/>
                          <a:cs typeface="Arial" panose="020B0604020202020204" pitchFamily="34" charset="0"/>
                        </a:rPr>
                        <a:t>bản</a:t>
                      </a:r>
                      <a:r>
                        <a:rPr lang="en-US" sz="2200" b="1" baseline="0" dirty="0">
                          <a:latin typeface="Arial" panose="020B0604020202020204" pitchFamily="34" charset="0"/>
                          <a:cs typeface="Arial" panose="020B0604020202020204" pitchFamily="34" charset="0"/>
                        </a:rPr>
                        <a:t>:</a:t>
                      </a:r>
                    </a:p>
                    <a:p>
                      <a:pPr marL="342900" marR="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b="0" baseline="0" dirty="0" err="1">
                          <a:latin typeface="Arial" panose="020B0604020202020204" pitchFamily="34" charset="0"/>
                          <a:cs typeface="Arial" panose="020B0604020202020204" pitchFamily="34" charset="0"/>
                        </a:rPr>
                        <a:t>Màn</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hình</a:t>
                      </a:r>
                      <a:endParaRPr lang="en-US" sz="2200" b="0" baseline="0" dirty="0">
                        <a:latin typeface="Arial" panose="020B0604020202020204" pitchFamily="34" charset="0"/>
                        <a:cs typeface="Arial" panose="020B0604020202020204" pitchFamily="34" charset="0"/>
                      </a:endParaRPr>
                    </a:p>
                    <a:p>
                      <a:pPr marL="342900" marR="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b="0" baseline="0" dirty="0" err="1">
                          <a:latin typeface="Arial" panose="020B0604020202020204" pitchFamily="34" charset="0"/>
                          <a:cs typeface="Arial" panose="020B0604020202020204" pitchFamily="34" charset="0"/>
                        </a:rPr>
                        <a:t>Thân</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máy</a:t>
                      </a:r>
                      <a:endParaRPr lang="en-US" sz="2200" b="0" baseline="0" dirty="0">
                        <a:latin typeface="Arial" panose="020B0604020202020204" pitchFamily="34" charset="0"/>
                        <a:cs typeface="Arial" panose="020B0604020202020204" pitchFamily="34" charset="0"/>
                      </a:endParaRPr>
                    </a:p>
                    <a:p>
                      <a:pPr marL="342900" marR="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b="0" baseline="0" dirty="0" err="1">
                          <a:latin typeface="Arial" panose="020B0604020202020204" pitchFamily="34" charset="0"/>
                          <a:cs typeface="Arial" panose="020B0604020202020204" pitchFamily="34" charset="0"/>
                        </a:rPr>
                        <a:t>Bàn</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phím</a:t>
                      </a:r>
                      <a:endParaRPr lang="en-US" sz="2200" b="0" baseline="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200" b="0" baseline="0" dirty="0" err="1">
                          <a:latin typeface="Arial" panose="020B0604020202020204" pitchFamily="34" charset="0"/>
                          <a:cs typeface="Arial" panose="020B0604020202020204" pitchFamily="34" charset="0"/>
                        </a:rPr>
                        <a:t>Vùng</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chuột</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cảm</a:t>
                      </a:r>
                      <a:r>
                        <a:rPr lang="en-US" sz="2200" b="0" baseline="0" dirty="0">
                          <a:latin typeface="Arial" panose="020B0604020202020204" pitchFamily="34" charset="0"/>
                          <a:cs typeface="Arial" panose="020B0604020202020204" pitchFamily="34" charset="0"/>
                        </a:rPr>
                        <a:t> </a:t>
                      </a:r>
                      <a:r>
                        <a:rPr lang="en-US" sz="2200" b="0" baseline="0" dirty="0" err="1">
                          <a:latin typeface="Arial" panose="020B0604020202020204" pitchFamily="34" charset="0"/>
                          <a:cs typeface="Arial" panose="020B0604020202020204" pitchFamily="34" charset="0"/>
                        </a:rPr>
                        <a:t>ứng</a:t>
                      </a:r>
                      <a:endParaRPr lang="en-US" sz="2200" b="0" baseline="0" dirty="0">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lang="en-US" sz="2000" baseline="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1"/>
                  </a:ext>
                </a:extLst>
              </a:tr>
            </a:tbl>
          </a:graphicData>
        </a:graphic>
      </p:graphicFrame>
      <p:pic>
        <p:nvPicPr>
          <p:cNvPr id="15" name="Picture 14">
            <a:extLst>
              <a:ext uri="{FF2B5EF4-FFF2-40B4-BE49-F238E27FC236}">
                <a16:creationId xmlns="" xmlns:a16="http://schemas.microsoft.com/office/drawing/2014/main" id="{CFBE5AB3-575D-4081-8EE6-1AAEC96E78E5}"/>
              </a:ext>
            </a:extLst>
          </p:cNvPr>
          <p:cNvPicPr>
            <a:picLocks noChangeAspect="1"/>
          </p:cNvPicPr>
          <p:nvPr/>
        </p:nvPicPr>
        <p:blipFill rotWithShape="1">
          <a:blip r:embed="rId3"/>
          <a:srcRect t="7401"/>
          <a:stretch/>
        </p:blipFill>
        <p:spPr>
          <a:xfrm>
            <a:off x="46890" y="2299593"/>
            <a:ext cx="2490896" cy="1481295"/>
          </a:xfrm>
          <a:prstGeom prst="rect">
            <a:avLst/>
          </a:prstGeom>
          <a:ln w="12700">
            <a:solidFill>
              <a:schemeClr val="tx1"/>
            </a:solidFill>
          </a:ln>
        </p:spPr>
      </p:pic>
      <p:sp>
        <p:nvSpPr>
          <p:cNvPr id="16" name="TextBox 15">
            <a:extLst>
              <a:ext uri="{FF2B5EF4-FFF2-40B4-BE49-F238E27FC236}">
                <a16:creationId xmlns="" xmlns:a16="http://schemas.microsoft.com/office/drawing/2014/main" id="{408A98F0-86F4-42E5-83BE-80B99A644916}"/>
              </a:ext>
            </a:extLst>
          </p:cNvPr>
          <p:cNvSpPr txBox="1"/>
          <p:nvPr/>
        </p:nvSpPr>
        <p:spPr>
          <a:xfrm>
            <a:off x="514167" y="4019157"/>
            <a:ext cx="1698019" cy="707886"/>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endParaRPr lang="en-US" sz="20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 xmlns:a16="http://schemas.microsoft.com/office/drawing/2014/main" id="{BB8312CF-E60E-4444-8CDD-776A8F7BCC09}"/>
              </a:ext>
            </a:extLst>
          </p:cNvPr>
          <p:cNvPicPr>
            <a:picLocks noChangeAspect="1"/>
          </p:cNvPicPr>
          <p:nvPr/>
        </p:nvPicPr>
        <p:blipFill>
          <a:blip r:embed="rId4"/>
          <a:stretch>
            <a:fillRect/>
          </a:stretch>
        </p:blipFill>
        <p:spPr>
          <a:xfrm>
            <a:off x="9716967" y="2249318"/>
            <a:ext cx="2212042" cy="1607201"/>
          </a:xfrm>
          <a:prstGeom prst="rect">
            <a:avLst/>
          </a:prstGeom>
          <a:ln w="12700">
            <a:solidFill>
              <a:schemeClr val="tx1"/>
            </a:solidFill>
          </a:ln>
        </p:spPr>
      </p:pic>
      <p:sp>
        <p:nvSpPr>
          <p:cNvPr id="18" name="TextBox 17">
            <a:extLst>
              <a:ext uri="{FF2B5EF4-FFF2-40B4-BE49-F238E27FC236}">
                <a16:creationId xmlns="" xmlns:a16="http://schemas.microsoft.com/office/drawing/2014/main" id="{1AADCB16-4DEA-444B-A758-AFEC87E7ED68}"/>
              </a:ext>
            </a:extLst>
          </p:cNvPr>
          <p:cNvSpPr txBox="1"/>
          <p:nvPr/>
        </p:nvSpPr>
        <p:spPr>
          <a:xfrm>
            <a:off x="9825337" y="4070462"/>
            <a:ext cx="1831984" cy="707886"/>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tay</a:t>
            </a:r>
            <a:endParaRPr lang="en-US" sz="2000" dirty="0">
              <a:latin typeface="Arial" panose="020B0604020202020204" pitchFamily="34" charset="0"/>
              <a:cs typeface="Arial" panose="020B0604020202020204" pitchFamily="34" charset="0"/>
            </a:endParaRPr>
          </a:p>
        </p:txBody>
      </p:sp>
      <p:sp>
        <p:nvSpPr>
          <p:cNvPr id="22" name="Cloud Callout 1">
            <a:extLst>
              <a:ext uri="{FF2B5EF4-FFF2-40B4-BE49-F238E27FC236}">
                <a16:creationId xmlns="" xmlns:a16="http://schemas.microsoft.com/office/drawing/2014/main" id="{25B6F4B2-3C81-48D1-830B-B100E6BE4CAD}"/>
              </a:ext>
            </a:extLst>
          </p:cNvPr>
          <p:cNvSpPr/>
          <p:nvPr/>
        </p:nvSpPr>
        <p:spPr>
          <a:xfrm>
            <a:off x="2320770" y="5425053"/>
            <a:ext cx="7442028" cy="1336137"/>
          </a:xfrm>
          <a:prstGeom prst="cloudCallout">
            <a:avLst>
              <a:gd name="adj1" fmla="val -36925"/>
              <a:gd name="adj2" fmla="val -1924"/>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Em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hãy</a:t>
            </a:r>
            <a:r>
              <a:rPr lang="en-US" sz="2400" b="1" dirty="0">
                <a:solidFill>
                  <a:schemeClr val="tx1"/>
                </a:solidFill>
                <a:latin typeface="Arial" panose="020B0604020202020204" pitchFamily="34" charset="0"/>
                <a:cs typeface="Arial" panose="020B0604020202020204" pitchFamily="34" charset="0"/>
              </a:rPr>
              <a:t> so </a:t>
            </a:r>
            <a:r>
              <a:rPr lang="en-US" sz="2400" b="1" dirty="0" err="1">
                <a:solidFill>
                  <a:schemeClr val="tx1"/>
                </a:solidFill>
                <a:latin typeface="Arial" panose="020B0604020202020204" pitchFamily="34" charset="0"/>
                <a:cs typeface="Arial" panose="020B0604020202020204" pitchFamily="34" charset="0"/>
              </a:rPr>
              <a:t>sánh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sự</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khác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nhau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giữa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máy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tính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để</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bàn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máy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tính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tay</a:t>
            </a:r>
            <a:r>
              <a:rPr lang="en-US" sz="2400" b="1" dirty="0">
                <a:solidFill>
                  <a:schemeClr val="tx1"/>
                </a:solidFill>
                <a:latin typeface="Arial" panose="020B0604020202020204" pitchFamily="34" charset="0"/>
                <a:cs typeface="Arial" panose="020B0604020202020204" pitchFamily="34" charset="0"/>
              </a:rPr>
              <a:t>?</a:t>
            </a:r>
          </a:p>
        </p:txBody>
      </p:sp>
      <p:sp>
        <p:nvSpPr>
          <p:cNvPr id="24" name="TextBox 23">
            <a:extLst>
              <a:ext uri="{FF2B5EF4-FFF2-40B4-BE49-F238E27FC236}">
                <a16:creationId xmlns="" xmlns:a16="http://schemas.microsoft.com/office/drawing/2014/main" id="{5F8CDBAB-4A1A-408B-97A7-E2459D019783}"/>
              </a:ext>
            </a:extLst>
          </p:cNvPr>
          <p:cNvSpPr txBox="1"/>
          <p:nvPr/>
        </p:nvSpPr>
        <p:spPr>
          <a:xfrm>
            <a:off x="2501153" y="2189456"/>
            <a:ext cx="7046259" cy="738664"/>
          </a:xfrm>
          <a:prstGeom prst="rect">
            <a:avLst/>
          </a:prstGeom>
          <a:noFill/>
        </p:spPr>
        <p:txBody>
          <a:bodyPr wrap="square" rtlCol="0">
            <a:spAutoFit/>
          </a:bodyPr>
          <a:lstStyle/>
          <a:p>
            <a:pPr algn="ctr"/>
            <a:r>
              <a:rPr lang="en-US" sz="2100" b="1" dirty="0" err="1">
                <a:solidFill>
                  <a:srgbClr val="FF0000"/>
                </a:solidFill>
                <a:latin typeface="Arial" panose="020B0604020202020204" pitchFamily="34" charset="0"/>
                <a:cs typeface="Arial" panose="020B0604020202020204" pitchFamily="34" charset="0"/>
              </a:rPr>
              <a:t>Nêu</a:t>
            </a:r>
            <a:r>
              <a:rPr lang="en-US" sz="2100" b="1" dirty="0">
                <a:solidFill>
                  <a:srgbClr val="FF0000"/>
                </a:solidFill>
                <a:latin typeface="Arial" panose="020B0604020202020204" pitchFamily="34" charset="0"/>
                <a:cs typeface="Arial" panose="020B0604020202020204" pitchFamily="34" charset="0"/>
              </a:rPr>
              <a:t> c</a:t>
            </a:r>
            <a:r>
              <a:rPr lang="vi-VN" sz="2100" b="1" dirty="0">
                <a:solidFill>
                  <a:srgbClr val="FF0000"/>
                </a:solidFill>
                <a:latin typeface="Arial" panose="020B0604020202020204" pitchFamily="34" charset="0"/>
                <a:cs typeface="Arial" panose="020B0604020202020204" pitchFamily="34" charset="0"/>
              </a:rPr>
              <a:t>ác thành phần cơ bản của</a:t>
            </a:r>
            <a:r>
              <a:rPr lang="en-US" sz="2100" b="1" dirty="0">
                <a:solidFill>
                  <a:srgbClr val="FF0000"/>
                </a:solidFill>
                <a:latin typeface="Arial" panose="020B0604020202020204" pitchFamily="34" charset="0"/>
                <a:cs typeface="Arial" panose="020B0604020202020204" pitchFamily="34" charset="0"/>
              </a:rPr>
              <a:t> </a:t>
            </a:r>
            <a:r>
              <a:rPr lang="vi-VN" sz="2100" b="1" dirty="0">
                <a:solidFill>
                  <a:srgbClr val="FF0000"/>
                </a:solidFill>
                <a:latin typeface="Arial" panose="020B0604020202020204" pitchFamily="34" charset="0"/>
                <a:cs typeface="Arial" panose="020B0604020202020204" pitchFamily="34" charset="0"/>
              </a:rPr>
              <a:t>máy tính</a:t>
            </a:r>
            <a:r>
              <a:rPr lang="en-US" sz="2100" b="1" dirty="0">
                <a:solidFill>
                  <a:srgbClr val="FF0000"/>
                </a:solidFill>
                <a:latin typeface="Arial" panose="020B0604020202020204" pitchFamily="34" charset="0"/>
                <a:cs typeface="Arial" panose="020B0604020202020204" pitchFamily="34" charset="0"/>
              </a:rPr>
              <a:t> </a:t>
            </a:r>
            <a:r>
              <a:rPr lang="vi-VN" sz="2100" b="1" dirty="0">
                <a:solidFill>
                  <a:srgbClr val="FF0000"/>
                </a:solidFill>
                <a:latin typeface="Arial" panose="020B0604020202020204" pitchFamily="34" charset="0"/>
                <a:cs typeface="Arial" panose="020B0604020202020204" pitchFamily="34" charset="0"/>
              </a:rPr>
              <a:t>để bàn và </a:t>
            </a:r>
            <a:r>
              <a:rPr lang="en-US" sz="2100" b="1" dirty="0" err="1">
                <a:solidFill>
                  <a:srgbClr val="FF0000"/>
                </a:solidFill>
                <a:latin typeface="Arial" panose="020B0604020202020204" pitchFamily="34" charset="0"/>
                <a:cs typeface="Arial" panose="020B0604020202020204" pitchFamily="34" charset="0"/>
              </a:rPr>
              <a:t>máy</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tính</a:t>
            </a:r>
            <a:r>
              <a:rPr lang="en-US" sz="2100" b="1" dirty="0">
                <a:solidFill>
                  <a:srgbClr val="FF0000"/>
                </a:solidFill>
                <a:latin typeface="Arial" panose="020B0604020202020204" pitchFamily="34" charset="0"/>
                <a:cs typeface="Arial" panose="020B0604020202020204" pitchFamily="34" charset="0"/>
              </a:rPr>
              <a:t> x</a:t>
            </a:r>
            <a:r>
              <a:rPr lang="vi-VN" sz="2100" b="1" dirty="0">
                <a:solidFill>
                  <a:srgbClr val="FF0000"/>
                </a:solidFill>
                <a:latin typeface="Arial" panose="020B0604020202020204" pitchFamily="34" charset="0"/>
                <a:cs typeface="Arial" panose="020B0604020202020204" pitchFamily="34" charset="0"/>
              </a:rPr>
              <a:t>ách tay</a:t>
            </a:r>
            <a:r>
              <a:rPr lang="en-US" sz="2100" b="1" dirty="0">
                <a:solidFill>
                  <a:srgbClr val="FF0000"/>
                </a:solidFill>
                <a:latin typeface="Arial" panose="020B0604020202020204" pitchFamily="34" charset="0"/>
                <a:cs typeface="Arial" panose="020B0604020202020204" pitchFamily="34" charset="0"/>
              </a:rPr>
              <a:t>.</a:t>
            </a:r>
            <a:endParaRPr lang="en-US" sz="21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379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865174" y="232761"/>
            <a:ext cx="4353220" cy="595086"/>
            <a:chOff x="3865174" y="232761"/>
            <a:chExt cx="4353220" cy="595086"/>
          </a:xfrm>
        </p:grpSpPr>
        <p:sp>
          <p:nvSpPr>
            <p:cNvPr id="21" name="Rounded Rectangle 20"/>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2"/>
            <a:stretch>
              <a:fillRect/>
            </a:stretch>
          </p:blipFill>
          <p:spPr>
            <a:xfrm>
              <a:off x="4663621" y="254079"/>
              <a:ext cx="571500" cy="552450"/>
            </a:xfrm>
            <a:prstGeom prst="rect">
              <a:avLst/>
            </a:prstGeom>
          </p:spPr>
        </p:pic>
      </p:grpSp>
      <p:sp>
        <p:nvSpPr>
          <p:cNvPr id="7" name="Rounded Rectangle 6"/>
          <p:cNvSpPr/>
          <p:nvPr/>
        </p:nvSpPr>
        <p:spPr>
          <a:xfrm>
            <a:off x="333162" y="1173104"/>
            <a:ext cx="11582400" cy="54259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882684" y="1390706"/>
            <a:ext cx="8330678" cy="584775"/>
            <a:chOff x="712076" y="1405392"/>
            <a:chExt cx="8330678" cy="584775"/>
          </a:xfrm>
        </p:grpSpPr>
        <p:grpSp>
          <p:nvGrpSpPr>
            <p:cNvPr id="9" name="Group 8"/>
            <p:cNvGrpSpPr/>
            <p:nvPr/>
          </p:nvGrpSpPr>
          <p:grpSpPr>
            <a:xfrm>
              <a:off x="712076" y="1405392"/>
              <a:ext cx="445956" cy="584775"/>
              <a:chOff x="1104838" y="1405332"/>
              <a:chExt cx="445956" cy="584775"/>
            </a:xfrm>
          </p:grpSpPr>
          <p:sp>
            <p:nvSpPr>
              <p:cNvPr id="11" name="Rectangle 10"/>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0" name="TextBox 9"/>
            <p:cNvSpPr txBox="1"/>
            <p:nvPr/>
          </p:nvSpPr>
          <p:spPr>
            <a:xfrm>
              <a:off x="1219202" y="1459948"/>
              <a:ext cx="7823552"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Thân</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máy</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màn</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hình</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bàn</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phím</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chuột</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và</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loa</a:t>
              </a:r>
              <a:endPar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pic>
        <p:nvPicPr>
          <p:cNvPr id="15" name="Picture 14"/>
          <p:cNvPicPr>
            <a:picLocks noChangeAspect="1"/>
          </p:cNvPicPr>
          <p:nvPr/>
        </p:nvPicPr>
        <p:blipFill rotWithShape="1">
          <a:blip r:embed="rId3"/>
          <a:srcRect t="7401"/>
          <a:stretch/>
        </p:blipFill>
        <p:spPr>
          <a:xfrm>
            <a:off x="607784" y="2970557"/>
            <a:ext cx="5904869" cy="3253572"/>
          </a:xfrm>
          <a:prstGeom prst="rect">
            <a:avLst/>
          </a:prstGeom>
          <a:ln w="12700">
            <a:noFill/>
          </a:ln>
        </p:spPr>
      </p:pic>
      <p:pic>
        <p:nvPicPr>
          <p:cNvPr id="3" name="Picture 2"/>
          <p:cNvPicPr>
            <a:picLocks noChangeAspect="1"/>
          </p:cNvPicPr>
          <p:nvPr/>
        </p:nvPicPr>
        <p:blipFill>
          <a:blip r:embed="rId4"/>
          <a:stretch>
            <a:fillRect/>
          </a:stretch>
        </p:blipFill>
        <p:spPr>
          <a:xfrm>
            <a:off x="6062328" y="3092822"/>
            <a:ext cx="2724149" cy="2064845"/>
          </a:xfrm>
          <a:prstGeom prst="rect">
            <a:avLst/>
          </a:prstGeom>
        </p:spPr>
      </p:pic>
      <p:sp>
        <p:nvSpPr>
          <p:cNvPr id="4" name="Oval 3"/>
          <p:cNvSpPr/>
          <p:nvPr/>
        </p:nvSpPr>
        <p:spPr>
          <a:xfrm>
            <a:off x="6048881" y="3231756"/>
            <a:ext cx="2836638" cy="2046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Callout 16"/>
          <p:cNvSpPr/>
          <p:nvPr/>
        </p:nvSpPr>
        <p:spPr>
          <a:xfrm>
            <a:off x="9055315" y="2636466"/>
            <a:ext cx="2351438" cy="825191"/>
          </a:xfrm>
          <a:prstGeom prst="wedgeEllipseCallout">
            <a:avLst>
              <a:gd name="adj1" fmla="val -73573"/>
              <a:gd name="adj2" fmla="val 5091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Arial" panose="020B0604020202020204" pitchFamily="34" charset="0"/>
                <a:cs typeface="Arial" panose="020B0604020202020204" pitchFamily="34" charset="0"/>
              </a:rPr>
              <a:t>Đây</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gì</a:t>
            </a:r>
            <a:r>
              <a:rPr lang="en-US" sz="2400" dirty="0">
                <a:solidFill>
                  <a:schemeClr val="tx1"/>
                </a:solidFill>
                <a:latin typeface="Arial" panose="020B0604020202020204" pitchFamily="34" charset="0"/>
                <a:cs typeface="Arial" panose="020B0604020202020204" pitchFamily="34" charset="0"/>
              </a:rPr>
              <a:t>?</a:t>
            </a:r>
          </a:p>
        </p:txBody>
      </p:sp>
      <p:cxnSp>
        <p:nvCxnSpPr>
          <p:cNvPr id="24" name="Straight Arrow Connector 23"/>
          <p:cNvCxnSpPr>
            <a:cxnSpLocks/>
          </p:cNvCxnSpPr>
          <p:nvPr/>
        </p:nvCxnSpPr>
        <p:spPr>
          <a:xfrm rot="10800000" flipV="1">
            <a:off x="7611115" y="2575545"/>
            <a:ext cx="594320" cy="9965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832175" y="2173554"/>
            <a:ext cx="824265" cy="523220"/>
          </a:xfrm>
          <a:prstGeom prst="rect">
            <a:avLst/>
          </a:prstGeom>
          <a:noFill/>
        </p:spPr>
        <p:txBody>
          <a:bodyPr wrap="none" rtlCol="0">
            <a:spAutoFit/>
          </a:bodyPr>
          <a:lstStyle/>
          <a:p>
            <a:r>
              <a:rPr lang="en-US" sz="2800" b="1" dirty="0">
                <a:solidFill>
                  <a:srgbClr val="3333CC"/>
                </a:solidFill>
                <a:latin typeface="Arial" panose="020B0604020202020204" pitchFamily="34" charset="0"/>
                <a:cs typeface="Arial" panose="020B0604020202020204" pitchFamily="34" charset="0"/>
              </a:rPr>
              <a:t>Loa</a:t>
            </a:r>
          </a:p>
        </p:txBody>
      </p:sp>
    </p:spTree>
    <p:extLst>
      <p:ext uri="{BB962C8B-B14F-4D97-AF65-F5344CB8AC3E}">
        <p14:creationId xmlns:p14="http://schemas.microsoft.com/office/powerpoint/2010/main" val="283976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7" grpId="0" animBg="1"/>
      <p:bldP spid="17" grpId="1"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84094" y="1102433"/>
            <a:ext cx="11185284" cy="54866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3865174" y="232761"/>
            <a:ext cx="4353220" cy="595086"/>
            <a:chOff x="3865174" y="232761"/>
            <a:chExt cx="4353220" cy="595086"/>
          </a:xfrm>
        </p:grpSpPr>
        <p:sp>
          <p:nvSpPr>
            <p:cNvPr id="6" name="Rounded Rectangle 5"/>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 name="Picture 1"/>
            <p:cNvPicPr>
              <a:picLocks noChangeAspect="1"/>
            </p:cNvPicPr>
            <p:nvPr/>
          </p:nvPicPr>
          <p:blipFill>
            <a:blip r:embed="rId2"/>
            <a:stretch>
              <a:fillRect/>
            </a:stretch>
          </p:blipFill>
          <p:spPr>
            <a:xfrm>
              <a:off x="4663621" y="254079"/>
              <a:ext cx="571500" cy="552450"/>
            </a:xfrm>
            <a:prstGeom prst="rect">
              <a:avLst/>
            </a:prstGeom>
          </p:spPr>
        </p:pic>
      </p:grpSp>
      <p:grpSp>
        <p:nvGrpSpPr>
          <p:cNvPr id="18" name="Group 17">
            <a:extLst>
              <a:ext uri="{FF2B5EF4-FFF2-40B4-BE49-F238E27FC236}">
                <a16:creationId xmlns="" xmlns:a16="http://schemas.microsoft.com/office/drawing/2014/main" id="{2AF4C943-2676-40D1-AD89-88675501F708}"/>
              </a:ext>
            </a:extLst>
          </p:cNvPr>
          <p:cNvGrpSpPr/>
          <p:nvPr/>
        </p:nvGrpSpPr>
        <p:grpSpPr>
          <a:xfrm>
            <a:off x="882684" y="1390706"/>
            <a:ext cx="8330678" cy="584775"/>
            <a:chOff x="712076" y="1405392"/>
            <a:chExt cx="8330678" cy="584775"/>
          </a:xfrm>
        </p:grpSpPr>
        <p:grpSp>
          <p:nvGrpSpPr>
            <p:cNvPr id="19" name="Group 18">
              <a:extLst>
                <a:ext uri="{FF2B5EF4-FFF2-40B4-BE49-F238E27FC236}">
                  <a16:creationId xmlns="" xmlns:a16="http://schemas.microsoft.com/office/drawing/2014/main" id="{BE8ED5F6-615B-4CE4-AF08-B42606B0F99F}"/>
                </a:ext>
              </a:extLst>
            </p:cNvPr>
            <p:cNvGrpSpPr/>
            <p:nvPr/>
          </p:nvGrpSpPr>
          <p:grpSpPr>
            <a:xfrm>
              <a:off x="712076" y="1405392"/>
              <a:ext cx="445956" cy="584775"/>
              <a:chOff x="1104838" y="1405332"/>
              <a:chExt cx="445956" cy="584775"/>
            </a:xfrm>
          </p:grpSpPr>
          <p:sp>
            <p:nvSpPr>
              <p:cNvPr id="23" name="Rectangle 22">
                <a:extLst>
                  <a:ext uri="{FF2B5EF4-FFF2-40B4-BE49-F238E27FC236}">
                    <a16:creationId xmlns="" xmlns:a16="http://schemas.microsoft.com/office/drawing/2014/main" id="{9576AF68-9C89-47DE-9453-0301EAC5D12C}"/>
                  </a:ext>
                </a:extLst>
              </p:cNvPr>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 xmlns:a16="http://schemas.microsoft.com/office/drawing/2014/main" id="{51414CD3-782B-4D22-8ACA-FB1198D25270}"/>
                  </a:ext>
                </a:extLst>
              </p:cNvPr>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0" name="TextBox 19">
              <a:extLst>
                <a:ext uri="{FF2B5EF4-FFF2-40B4-BE49-F238E27FC236}">
                  <a16:creationId xmlns="" xmlns:a16="http://schemas.microsoft.com/office/drawing/2014/main" id="{0047DCD7-F0BE-40F9-973D-246594808F0F}"/>
                </a:ext>
              </a:extLst>
            </p:cNvPr>
            <p:cNvSpPr txBox="1"/>
            <p:nvPr/>
          </p:nvSpPr>
          <p:spPr>
            <a:xfrm>
              <a:off x="1219202" y="1459948"/>
              <a:ext cx="7823552"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Thân</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máy</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màn</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hình</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bàn</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phím</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chuột</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và</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loa</a:t>
              </a:r>
              <a:endPar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26" name="Group 25">
            <a:extLst>
              <a:ext uri="{FF2B5EF4-FFF2-40B4-BE49-F238E27FC236}">
                <a16:creationId xmlns="" xmlns:a16="http://schemas.microsoft.com/office/drawing/2014/main" id="{32081C7C-B9AA-4593-8476-01FC0741F50A}"/>
              </a:ext>
            </a:extLst>
          </p:cNvPr>
          <p:cNvGrpSpPr/>
          <p:nvPr/>
        </p:nvGrpSpPr>
        <p:grpSpPr>
          <a:xfrm>
            <a:off x="2201546" y="2003740"/>
            <a:ext cx="8395310" cy="2549151"/>
            <a:chOff x="2328021" y="3954894"/>
            <a:chExt cx="8395310" cy="2549151"/>
          </a:xfrm>
        </p:grpSpPr>
        <p:pic>
          <p:nvPicPr>
            <p:cNvPr id="27" name="Picture 26" descr="A group of speakers&#10;&#10;Description automatically generated with medium confidence">
              <a:extLst>
                <a:ext uri="{FF2B5EF4-FFF2-40B4-BE49-F238E27FC236}">
                  <a16:creationId xmlns="" xmlns:a16="http://schemas.microsoft.com/office/drawing/2014/main" id="{E4F5AA75-A26F-4E57-A916-399BED91EC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0199" y="3954894"/>
              <a:ext cx="2549151" cy="2549151"/>
            </a:xfrm>
            <a:prstGeom prst="rect">
              <a:avLst/>
            </a:prstGeom>
          </p:spPr>
        </p:pic>
        <p:pic>
          <p:nvPicPr>
            <p:cNvPr id="28" name="Picture 27" descr="A picture containing red, electronics, projector&#10;&#10;Description automatically generated">
              <a:extLst>
                <a:ext uri="{FF2B5EF4-FFF2-40B4-BE49-F238E27FC236}">
                  <a16:creationId xmlns="" xmlns:a16="http://schemas.microsoft.com/office/drawing/2014/main" id="{A18E5BFA-BD3B-46BE-9E8B-42AF17B2C9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1529" y="4350550"/>
              <a:ext cx="1871802" cy="1871802"/>
            </a:xfrm>
            <a:prstGeom prst="rect">
              <a:avLst/>
            </a:prstGeom>
          </p:spPr>
        </p:pic>
        <p:pic>
          <p:nvPicPr>
            <p:cNvPr id="29" name="Picture 28">
              <a:extLst>
                <a:ext uri="{FF2B5EF4-FFF2-40B4-BE49-F238E27FC236}">
                  <a16:creationId xmlns="" xmlns:a16="http://schemas.microsoft.com/office/drawing/2014/main" id="{239D6937-D85B-4C7A-9E62-3C0BB2542D0F}"/>
                </a:ext>
              </a:extLst>
            </p:cNvPr>
            <p:cNvPicPr>
              <a:picLocks noChangeAspect="1"/>
            </p:cNvPicPr>
            <p:nvPr/>
          </p:nvPicPr>
          <p:blipFill>
            <a:blip r:embed="rId5"/>
            <a:stretch>
              <a:fillRect/>
            </a:stretch>
          </p:blipFill>
          <p:spPr>
            <a:xfrm>
              <a:off x="2328021" y="4250865"/>
              <a:ext cx="2383769" cy="1873808"/>
            </a:xfrm>
            <a:prstGeom prst="rect">
              <a:avLst/>
            </a:prstGeom>
          </p:spPr>
        </p:pic>
      </p:grpSp>
    </p:spTree>
    <p:extLst>
      <p:ext uri="{BB962C8B-B14F-4D97-AF65-F5344CB8AC3E}">
        <p14:creationId xmlns:p14="http://schemas.microsoft.com/office/powerpoint/2010/main" val="160638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865174" y="232761"/>
            <a:ext cx="4353220" cy="595086"/>
            <a:chOff x="3865174" y="232761"/>
            <a:chExt cx="4353220" cy="595086"/>
          </a:xfrm>
        </p:grpSpPr>
        <p:sp>
          <p:nvSpPr>
            <p:cNvPr id="21" name="Rounded Rectangle 20"/>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4"/>
            <a:stretch>
              <a:fillRect/>
            </a:stretch>
          </p:blipFill>
          <p:spPr>
            <a:xfrm>
              <a:off x="4663621" y="254079"/>
              <a:ext cx="571500" cy="552450"/>
            </a:xfrm>
            <a:prstGeom prst="rect">
              <a:avLst/>
            </a:prstGeom>
          </p:spPr>
        </p:pic>
      </p:grpSp>
      <p:sp>
        <p:nvSpPr>
          <p:cNvPr id="7" name="Rounded Rectangle 6"/>
          <p:cNvSpPr/>
          <p:nvPr/>
        </p:nvSpPr>
        <p:spPr>
          <a:xfrm>
            <a:off x="333162" y="1173104"/>
            <a:ext cx="11582400" cy="54259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882684" y="1390706"/>
            <a:ext cx="8330678" cy="584775"/>
            <a:chOff x="712076" y="1405392"/>
            <a:chExt cx="8330678" cy="584775"/>
          </a:xfrm>
        </p:grpSpPr>
        <p:grpSp>
          <p:nvGrpSpPr>
            <p:cNvPr id="9" name="Group 8"/>
            <p:cNvGrpSpPr/>
            <p:nvPr/>
          </p:nvGrpSpPr>
          <p:grpSpPr>
            <a:xfrm>
              <a:off x="712076" y="1405392"/>
              <a:ext cx="445956" cy="584775"/>
              <a:chOff x="1104838" y="1405332"/>
              <a:chExt cx="445956" cy="584775"/>
            </a:xfrm>
          </p:grpSpPr>
          <p:sp>
            <p:nvSpPr>
              <p:cNvPr id="11" name="Rectangle 10"/>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0" name="TextBox 9"/>
            <p:cNvSpPr txBox="1"/>
            <p:nvPr/>
          </p:nvSpPr>
          <p:spPr>
            <a:xfrm>
              <a:off x="1219202" y="1459948"/>
              <a:ext cx="7823552"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Thân</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máy</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màn</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hình</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bàn</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phím</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chuột</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và</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loa</a:t>
              </a:r>
              <a:endPar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pic>
        <p:nvPicPr>
          <p:cNvPr id="15" name="Picture 14"/>
          <p:cNvPicPr>
            <a:picLocks noChangeAspect="1"/>
          </p:cNvPicPr>
          <p:nvPr/>
        </p:nvPicPr>
        <p:blipFill rotWithShape="1">
          <a:blip r:embed="rId5"/>
          <a:srcRect t="7401"/>
          <a:stretch/>
        </p:blipFill>
        <p:spPr>
          <a:xfrm>
            <a:off x="0" y="2320738"/>
            <a:ext cx="5904869" cy="3253572"/>
          </a:xfrm>
          <a:prstGeom prst="rect">
            <a:avLst/>
          </a:prstGeom>
          <a:ln w="12700">
            <a:noFill/>
          </a:ln>
        </p:spPr>
      </p:pic>
      <p:pic>
        <p:nvPicPr>
          <p:cNvPr id="3" name="Picture 2"/>
          <p:cNvPicPr>
            <a:picLocks noChangeAspect="1"/>
          </p:cNvPicPr>
          <p:nvPr/>
        </p:nvPicPr>
        <p:blipFill>
          <a:blip r:embed="rId6"/>
          <a:stretch>
            <a:fillRect/>
          </a:stretch>
        </p:blipFill>
        <p:spPr>
          <a:xfrm>
            <a:off x="5078465" y="2263784"/>
            <a:ext cx="2724149" cy="2064845"/>
          </a:xfrm>
          <a:prstGeom prst="rect">
            <a:avLst/>
          </a:prstGeom>
        </p:spPr>
      </p:pic>
      <p:sp>
        <p:nvSpPr>
          <p:cNvPr id="28" name="Rounded Rectangle 27"/>
          <p:cNvSpPr/>
          <p:nvPr/>
        </p:nvSpPr>
        <p:spPr>
          <a:xfrm>
            <a:off x="7969195" y="2842535"/>
            <a:ext cx="3798450" cy="2858237"/>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14000"/>
              </a:lnSpc>
            </a:pPr>
            <a:r>
              <a:rPr lang="en-US" sz="2600" dirty="0" err="1">
                <a:latin typeface="Arial" panose="020B0604020202020204" pitchFamily="34" charset="0"/>
                <a:cs typeface="Arial" panose="020B0604020202020204" pitchFamily="34" charset="0"/>
              </a:rPr>
              <a:t>Các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em</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hãy</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thảo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luận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biết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thân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máy</a:t>
            </a:r>
            <a:r>
              <a:rPr lang="en-US" sz="2600" dirty="0">
                <a:latin typeface="Arial" panose="020B0604020202020204" pitchFamily="34" charset="0"/>
                <a:cs typeface="Arial" panose="020B0604020202020204" pitchFamily="34" charset="0"/>
              </a:rPr>
              <a:t>, </a:t>
            </a:r>
            <a:r>
              <a:rPr lang="vi-VN" sz="2600" dirty="0">
                <a:latin typeface="Arial" panose="020B0604020202020204" pitchFamily="34" charset="0"/>
                <a:cs typeface="Arial" panose="020B0604020202020204" pitchFamily="34" charset="0"/>
              </a:rPr>
              <a:t>bàn phím, chuột, màn hình và loa có chức năng gì?</a:t>
            </a:r>
            <a:endParaRPr lang="en-US" sz="2600" dirty="0">
              <a:latin typeface="Arial" panose="020B0604020202020204" pitchFamily="34" charset="0"/>
              <a:cs typeface="Arial" panose="020B0604020202020204" pitchFamily="34" charset="0"/>
            </a:endParaRPr>
          </a:p>
        </p:txBody>
      </p:sp>
      <p:pic>
        <p:nvPicPr>
          <p:cNvPr id="18" name="Dong ho 2 phut">
            <a:hlinkClick r:id="" action="ppaction://media"/>
            <a:extLst>
              <a:ext uri="{FF2B5EF4-FFF2-40B4-BE49-F238E27FC236}">
                <a16:creationId xmlns="" xmlns:a16="http://schemas.microsoft.com/office/drawing/2014/main" id="{630A3474-1DA0-45E2-BF79-50D74D0B756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5746587"/>
            <a:ext cx="2006600" cy="1128713"/>
          </a:xfrm>
          <a:prstGeom prst="rect">
            <a:avLst/>
          </a:prstGeom>
        </p:spPr>
      </p:pic>
    </p:spTree>
    <p:extLst>
      <p:ext uri="{BB962C8B-B14F-4D97-AF65-F5344CB8AC3E}">
        <p14:creationId xmlns:p14="http://schemas.microsoft.com/office/powerpoint/2010/main" val="410953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1" presetClass="mediacall" presetSubtype="0" fill="hold" nodeType="withEffect">
                                  <p:stCondLst>
                                    <p:cond delay="0"/>
                                  </p:stCondLst>
                                  <p:childTnLst>
                                    <p:cmd type="call" cmd="playFrom(0.0)">
                                      <p:cBhvr>
                                        <p:cTn id="9" dur="1305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8"/>
                                        </p:tgtEl>
                                      </p:cBhvr>
                                    </p:cmd>
                                  </p:childTnLst>
                                </p:cTn>
                              </p:par>
                            </p:childTnLst>
                          </p:cTn>
                        </p:par>
                      </p:childTnLst>
                    </p:cTn>
                  </p:par>
                </p:childTnLst>
              </p:cTn>
              <p:nextCondLst>
                <p:cond evt="onClick" delay="0">
                  <p:tgtEl>
                    <p:spTgt spid="18"/>
                  </p:tgtEl>
                </p:cond>
              </p:nextCondLst>
            </p:seq>
            <p:video>
              <p:cMediaNode vol="80000">
                <p:cTn id="15" fill="hold" display="0">
                  <p:stCondLst>
                    <p:cond delay="indefinite"/>
                  </p:stCondLst>
                </p:cTn>
                <p:tgtEl>
                  <p:spTgt spid="1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84094" y="1102433"/>
            <a:ext cx="11185284" cy="54866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3865174" y="232761"/>
            <a:ext cx="4353220" cy="595086"/>
            <a:chOff x="3865174" y="232761"/>
            <a:chExt cx="4353220" cy="595086"/>
          </a:xfrm>
        </p:grpSpPr>
        <p:sp>
          <p:nvSpPr>
            <p:cNvPr id="6" name="Rounded Rectangle 5"/>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 name="Picture 1"/>
            <p:cNvPicPr>
              <a:picLocks noChangeAspect="1"/>
            </p:cNvPicPr>
            <p:nvPr/>
          </p:nvPicPr>
          <p:blipFill>
            <a:blip r:embed="rId2"/>
            <a:stretch>
              <a:fillRect/>
            </a:stretch>
          </p:blipFill>
          <p:spPr>
            <a:xfrm>
              <a:off x="4663621" y="254079"/>
              <a:ext cx="571500" cy="552450"/>
            </a:xfrm>
            <a:prstGeom prst="rect">
              <a:avLst/>
            </a:prstGeom>
          </p:spPr>
        </p:pic>
      </p:grpSp>
      <p:grpSp>
        <p:nvGrpSpPr>
          <p:cNvPr id="11" name="Group 10"/>
          <p:cNvGrpSpPr/>
          <p:nvPr/>
        </p:nvGrpSpPr>
        <p:grpSpPr>
          <a:xfrm>
            <a:off x="1005516" y="1296577"/>
            <a:ext cx="6975563" cy="584775"/>
            <a:chOff x="712076" y="1405392"/>
            <a:chExt cx="6975563" cy="584775"/>
          </a:xfrm>
        </p:grpSpPr>
        <p:grpSp>
          <p:nvGrpSpPr>
            <p:cNvPr id="12" name="Group 11"/>
            <p:cNvGrpSpPr/>
            <p:nvPr/>
          </p:nvGrpSpPr>
          <p:grpSpPr>
            <a:xfrm>
              <a:off x="712076" y="1405392"/>
              <a:ext cx="445956" cy="584775"/>
              <a:chOff x="1104838" y="1405332"/>
              <a:chExt cx="445956" cy="584775"/>
            </a:xfrm>
          </p:grpSpPr>
          <p:sp>
            <p:nvSpPr>
              <p:cNvPr id="14" name="Rectangle 13"/>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TextBox 12"/>
            <p:cNvSpPr txBox="1"/>
            <p:nvPr/>
          </p:nvSpPr>
          <p:spPr>
            <a:xfrm>
              <a:off x="1219202" y="1459948"/>
              <a:ext cx="6468437"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Máy</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tính</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bảng</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và</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điện</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thoại</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thông</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minh</a:t>
              </a:r>
            </a:p>
          </p:txBody>
        </p:sp>
      </p:grpSp>
      <p:pic>
        <p:nvPicPr>
          <p:cNvPr id="4" name="Picture 3"/>
          <p:cNvPicPr>
            <a:picLocks noChangeAspect="1"/>
          </p:cNvPicPr>
          <p:nvPr/>
        </p:nvPicPr>
        <p:blipFill>
          <a:blip r:embed="rId3"/>
          <a:stretch>
            <a:fillRect/>
          </a:stretch>
        </p:blipFill>
        <p:spPr>
          <a:xfrm>
            <a:off x="2329996" y="2231257"/>
            <a:ext cx="2619375" cy="3228975"/>
          </a:xfrm>
          <a:prstGeom prst="rect">
            <a:avLst/>
          </a:prstGeom>
        </p:spPr>
      </p:pic>
      <p:pic>
        <p:nvPicPr>
          <p:cNvPr id="5" name="Picture 4"/>
          <p:cNvPicPr>
            <a:picLocks noChangeAspect="1"/>
          </p:cNvPicPr>
          <p:nvPr/>
        </p:nvPicPr>
        <p:blipFill>
          <a:blip r:embed="rId4"/>
          <a:stretch>
            <a:fillRect/>
          </a:stretch>
        </p:blipFill>
        <p:spPr>
          <a:xfrm>
            <a:off x="7489170" y="2974207"/>
            <a:ext cx="1247775" cy="2486025"/>
          </a:xfrm>
          <a:prstGeom prst="rect">
            <a:avLst/>
          </a:prstGeom>
        </p:spPr>
      </p:pic>
      <p:sp>
        <p:nvSpPr>
          <p:cNvPr id="21" name="TextBox 20"/>
          <p:cNvSpPr txBox="1"/>
          <p:nvPr/>
        </p:nvSpPr>
        <p:spPr>
          <a:xfrm>
            <a:off x="2652072" y="5593757"/>
            <a:ext cx="1975221" cy="430887"/>
          </a:xfrm>
          <a:prstGeom prst="rect">
            <a:avLst/>
          </a:prstGeom>
          <a:noFill/>
        </p:spPr>
        <p:txBody>
          <a:bodyPr wrap="none" rtlCol="0">
            <a:spAutoFit/>
          </a:bodyPr>
          <a:lstStyle/>
          <a:p>
            <a:r>
              <a:rPr lang="en-US" sz="2200" dirty="0" err="1">
                <a:solidFill>
                  <a:srgbClr val="FF0000"/>
                </a:solidFill>
                <a:latin typeface="Arial" panose="020B0604020202020204" pitchFamily="34" charset="0"/>
                <a:cs typeface="Arial" panose="020B0604020202020204" pitchFamily="34" charset="0"/>
              </a:rPr>
              <a:t>Máy</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tính</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bảng</a:t>
            </a:r>
            <a:endParaRPr lang="en-US" sz="2200" dirty="0">
              <a:solidFill>
                <a:srgbClr val="FF0000"/>
              </a:solidFill>
              <a:latin typeface="Arial" panose="020B0604020202020204" pitchFamily="34" charset="0"/>
              <a:cs typeface="Arial" panose="020B0604020202020204" pitchFamily="34" charset="0"/>
            </a:endParaRPr>
          </a:p>
        </p:txBody>
      </p:sp>
      <p:sp>
        <p:nvSpPr>
          <p:cNvPr id="22" name="TextBox 21"/>
          <p:cNvSpPr txBox="1"/>
          <p:nvPr/>
        </p:nvSpPr>
        <p:spPr>
          <a:xfrm>
            <a:off x="6725239" y="5519374"/>
            <a:ext cx="2932213" cy="430887"/>
          </a:xfrm>
          <a:prstGeom prst="rect">
            <a:avLst/>
          </a:prstGeom>
          <a:noFill/>
        </p:spPr>
        <p:txBody>
          <a:bodyPr wrap="none" rtlCol="0">
            <a:spAutoFit/>
          </a:bodyPr>
          <a:lstStyle/>
          <a:p>
            <a:r>
              <a:rPr lang="en-US" sz="2200" dirty="0" err="1">
                <a:solidFill>
                  <a:srgbClr val="FF0000"/>
                </a:solidFill>
                <a:latin typeface="Arial" panose="020B0604020202020204" pitchFamily="34" charset="0"/>
                <a:cs typeface="Arial" panose="020B0604020202020204" pitchFamily="34" charset="0"/>
              </a:rPr>
              <a:t>Điện</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thoại</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thông</a:t>
            </a:r>
            <a:r>
              <a:rPr lang="en-US" sz="2200" dirty="0">
                <a:solidFill>
                  <a:srgbClr val="FF0000"/>
                </a:solidFill>
                <a:latin typeface="Arial" panose="020B0604020202020204" pitchFamily="34" charset="0"/>
                <a:cs typeface="Arial" panose="020B0604020202020204" pitchFamily="34" charset="0"/>
              </a:rPr>
              <a:t> minh</a:t>
            </a:r>
          </a:p>
        </p:txBody>
      </p:sp>
      <p:sp>
        <p:nvSpPr>
          <p:cNvPr id="16" name="TextBox 15">
            <a:extLst>
              <a:ext uri="{FF2B5EF4-FFF2-40B4-BE49-F238E27FC236}">
                <a16:creationId xmlns="" xmlns:a16="http://schemas.microsoft.com/office/drawing/2014/main" id="{DF61919F-9EE0-49C6-9D5A-90D917568868}"/>
              </a:ext>
            </a:extLst>
          </p:cNvPr>
          <p:cNvSpPr txBox="1"/>
          <p:nvPr/>
        </p:nvSpPr>
        <p:spPr>
          <a:xfrm>
            <a:off x="1407949" y="4931799"/>
            <a:ext cx="918841" cy="369332"/>
          </a:xfrm>
          <a:prstGeom prst="rect">
            <a:avLst/>
          </a:prstGeom>
          <a:noFill/>
        </p:spPr>
        <p:txBody>
          <a:bodyPr wrap="none" rtlCol="0">
            <a:spAutoFit/>
          </a:bodyPr>
          <a:lstStyle/>
          <a:p>
            <a:r>
              <a:rPr lang="en-US" dirty="0" err="1">
                <a:solidFill>
                  <a:srgbClr val="00B050"/>
                </a:solidFill>
                <a:latin typeface="#9Slide02 Tieu de dai" panose="02000000000000000000" pitchFamily="2" charset="0"/>
                <a:ea typeface="#9Slide02 Tieu de dai" panose="02000000000000000000" pitchFamily="2" charset="0"/>
              </a:rPr>
              <a:t>Hình</a:t>
            </a:r>
            <a:r>
              <a:rPr lang="en-US" dirty="0">
                <a:solidFill>
                  <a:srgbClr val="00B050"/>
                </a:solidFill>
                <a:latin typeface="#9Slide02 Tieu de dai" panose="02000000000000000000" pitchFamily="2" charset="0"/>
                <a:ea typeface="#9Slide02 Tieu de dai" panose="02000000000000000000" pitchFamily="2" charset="0"/>
              </a:rPr>
              <a:t> a.</a:t>
            </a:r>
          </a:p>
        </p:txBody>
      </p:sp>
      <p:sp>
        <p:nvSpPr>
          <p:cNvPr id="17" name="TextBox 16">
            <a:extLst>
              <a:ext uri="{FF2B5EF4-FFF2-40B4-BE49-F238E27FC236}">
                <a16:creationId xmlns="" xmlns:a16="http://schemas.microsoft.com/office/drawing/2014/main" id="{DAD1C48B-3CD7-4A79-9FF7-9130778BAD32}"/>
              </a:ext>
            </a:extLst>
          </p:cNvPr>
          <p:cNvSpPr txBox="1"/>
          <p:nvPr/>
        </p:nvSpPr>
        <p:spPr>
          <a:xfrm>
            <a:off x="6563917" y="4828753"/>
            <a:ext cx="925253" cy="369332"/>
          </a:xfrm>
          <a:prstGeom prst="rect">
            <a:avLst/>
          </a:prstGeom>
          <a:noFill/>
        </p:spPr>
        <p:txBody>
          <a:bodyPr wrap="none" rtlCol="0">
            <a:spAutoFit/>
          </a:bodyPr>
          <a:lstStyle/>
          <a:p>
            <a:r>
              <a:rPr lang="en-US" dirty="0" err="1">
                <a:solidFill>
                  <a:srgbClr val="00B050"/>
                </a:solidFill>
                <a:latin typeface="#9Slide02 Tieu de dai" panose="02000000000000000000" pitchFamily="2" charset="0"/>
                <a:ea typeface="#9Slide02 Tieu de dai" panose="02000000000000000000" pitchFamily="2" charset="0"/>
              </a:rPr>
              <a:t>Hình</a:t>
            </a:r>
            <a:r>
              <a:rPr lang="en-US" dirty="0">
                <a:solidFill>
                  <a:srgbClr val="00B050"/>
                </a:solidFill>
                <a:latin typeface="#9Slide02 Tieu de dai" panose="02000000000000000000" pitchFamily="2" charset="0"/>
                <a:ea typeface="#9Slide02 Tieu de dai" panose="02000000000000000000" pitchFamily="2" charset="0"/>
              </a:rPr>
              <a:t> b.</a:t>
            </a:r>
          </a:p>
        </p:txBody>
      </p:sp>
    </p:spTree>
    <p:extLst>
      <p:ext uri="{BB962C8B-B14F-4D97-AF65-F5344CB8AC3E}">
        <p14:creationId xmlns:p14="http://schemas.microsoft.com/office/powerpoint/2010/main" val="416564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14190" y="911933"/>
            <a:ext cx="11255188" cy="54866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3865174" y="232761"/>
            <a:ext cx="4353220" cy="595086"/>
            <a:chOff x="3865174" y="232761"/>
            <a:chExt cx="4353220" cy="595086"/>
          </a:xfrm>
        </p:grpSpPr>
        <p:sp>
          <p:nvSpPr>
            <p:cNvPr id="6" name="Rounded Rectangle 5"/>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 name="Picture 1"/>
            <p:cNvPicPr>
              <a:picLocks noChangeAspect="1"/>
            </p:cNvPicPr>
            <p:nvPr/>
          </p:nvPicPr>
          <p:blipFill>
            <a:blip r:embed="rId4"/>
            <a:stretch>
              <a:fillRect/>
            </a:stretch>
          </p:blipFill>
          <p:spPr>
            <a:xfrm>
              <a:off x="4663621" y="254079"/>
              <a:ext cx="571500" cy="552450"/>
            </a:xfrm>
            <a:prstGeom prst="rect">
              <a:avLst/>
            </a:prstGeom>
          </p:spPr>
        </p:pic>
      </p:grpSp>
      <p:grpSp>
        <p:nvGrpSpPr>
          <p:cNvPr id="11" name="Group 10"/>
          <p:cNvGrpSpPr/>
          <p:nvPr/>
        </p:nvGrpSpPr>
        <p:grpSpPr>
          <a:xfrm>
            <a:off x="1005516" y="858801"/>
            <a:ext cx="6975563" cy="584775"/>
            <a:chOff x="712076" y="1405392"/>
            <a:chExt cx="6975563" cy="584775"/>
          </a:xfrm>
        </p:grpSpPr>
        <p:grpSp>
          <p:nvGrpSpPr>
            <p:cNvPr id="12" name="Group 11"/>
            <p:cNvGrpSpPr/>
            <p:nvPr/>
          </p:nvGrpSpPr>
          <p:grpSpPr>
            <a:xfrm>
              <a:off x="712076" y="1405392"/>
              <a:ext cx="445956" cy="584775"/>
              <a:chOff x="1104838" y="1405332"/>
              <a:chExt cx="445956" cy="584775"/>
            </a:xfrm>
          </p:grpSpPr>
          <p:sp>
            <p:nvSpPr>
              <p:cNvPr id="14" name="Rectangle 13"/>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TextBox 12"/>
            <p:cNvSpPr txBox="1"/>
            <p:nvPr/>
          </p:nvSpPr>
          <p:spPr>
            <a:xfrm>
              <a:off x="1219202" y="1459948"/>
              <a:ext cx="6468437"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Máy</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tính</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bảng</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và</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điện</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thoại</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thông</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minh</a:t>
              </a:r>
            </a:p>
          </p:txBody>
        </p:sp>
      </p:grpSp>
      <p:sp>
        <p:nvSpPr>
          <p:cNvPr id="16" name="Rounded Rectangle 15"/>
          <p:cNvSpPr/>
          <p:nvPr/>
        </p:nvSpPr>
        <p:spPr>
          <a:xfrm>
            <a:off x="780367" y="1789123"/>
            <a:ext cx="4988859" cy="4338990"/>
          </a:xfrm>
          <a:prstGeom prst="roundRect">
            <a:avLst/>
          </a:prstGeom>
          <a:solidFill>
            <a:schemeClr val="bg1"/>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933180" y="1514875"/>
            <a:ext cx="2683237" cy="502457"/>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chẵn</a:t>
            </a:r>
            <a:endParaRPr lang="en-US" sz="2400" b="1" dirty="0">
              <a:latin typeface="Arial" panose="020B0604020202020204" pitchFamily="34" charset="0"/>
              <a:cs typeface="Arial" panose="020B0604020202020204" pitchFamily="34" charset="0"/>
            </a:endParaRPr>
          </a:p>
        </p:txBody>
      </p:sp>
      <p:sp>
        <p:nvSpPr>
          <p:cNvPr id="18" name="Rounded Rectangle 17"/>
          <p:cNvSpPr/>
          <p:nvPr/>
        </p:nvSpPr>
        <p:spPr>
          <a:xfrm>
            <a:off x="6282100" y="1819745"/>
            <a:ext cx="5062860" cy="4277747"/>
          </a:xfrm>
          <a:prstGeom prst="roundRect">
            <a:avLst/>
          </a:prstGeom>
          <a:solidFill>
            <a:schemeClr val="bg1"/>
          </a:solid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610807" y="1564249"/>
            <a:ext cx="2445135" cy="505505"/>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lẻ</a:t>
            </a:r>
            <a:endParaRPr lang="en-US" sz="2400" b="1"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9291" y="1627606"/>
            <a:ext cx="1792747" cy="1417406"/>
          </a:xfrm>
          <a:prstGeom prst="rect">
            <a:avLst/>
          </a:prstGeom>
        </p:spPr>
      </p:pic>
      <p:sp>
        <p:nvSpPr>
          <p:cNvPr id="21" name="TextBox 20"/>
          <p:cNvSpPr txBox="1"/>
          <p:nvPr/>
        </p:nvSpPr>
        <p:spPr>
          <a:xfrm>
            <a:off x="807261" y="3923470"/>
            <a:ext cx="4907739" cy="1278299"/>
          </a:xfrm>
          <a:prstGeom prst="rect">
            <a:avLst/>
          </a:prstGeom>
          <a:noFill/>
        </p:spPr>
        <p:txBody>
          <a:bodyPr wrap="square" rtlCol="0">
            <a:spAutoFit/>
          </a:bodyPr>
          <a:lstStyle/>
          <a:p>
            <a:pPr marL="342900" indent="-342900" algn="just">
              <a:lnSpc>
                <a:spcPct val="120000"/>
              </a:lnSpc>
              <a:buClr>
                <a:srgbClr val="FF0000"/>
              </a:buClr>
              <a:buFont typeface="Wingdings" panose="05000000000000000000" pitchFamily="2" charset="2"/>
              <a:buChar char="q"/>
            </a:pPr>
            <a:r>
              <a:rPr lang="en-US" sz="2200" b="1" spc="-150" dirty="0" err="1">
                <a:solidFill>
                  <a:srgbClr val="3333CC"/>
                </a:solidFill>
                <a:latin typeface="Arial" panose="020B0604020202020204" pitchFamily="34" charset="0"/>
                <a:cs typeface="Arial" panose="020B0604020202020204" pitchFamily="34" charset="0"/>
              </a:rPr>
              <a:t>Em</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hãy</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trao</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đổi</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với</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bạn</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và</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cho</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biế</a:t>
            </a:r>
            <a:r>
              <a:rPr lang="en-US" sz="2200" spc="-150" dirty="0" err="1">
                <a:solidFill>
                  <a:srgbClr val="3333CC"/>
                </a:solidFill>
                <a:latin typeface="Arial" panose="020B0604020202020204" pitchFamily="34" charset="0"/>
                <a:cs typeface="Arial" panose="020B0604020202020204" pitchFamily="34" charset="0"/>
              </a:rPr>
              <a:t>t</a:t>
            </a:r>
            <a:r>
              <a:rPr lang="en-US" sz="2200" spc="-150" dirty="0">
                <a:solidFill>
                  <a:srgbClr val="3333CC"/>
                </a:solidFill>
                <a:latin typeface="Arial" panose="020B0604020202020204" pitchFamily="34" charset="0"/>
                <a:cs typeface="Arial" panose="020B0604020202020204" pitchFamily="34" charset="0"/>
              </a:rPr>
              <a:t>:</a:t>
            </a:r>
          </a:p>
          <a:p>
            <a:pPr marL="511175" indent="-228600" algn="just">
              <a:spcBef>
                <a:spcPts val="800"/>
              </a:spcBef>
              <a:buClr>
                <a:srgbClr val="FF0000"/>
              </a:buClr>
              <a:buFont typeface="Arial" panose="020B0604020202020204" pitchFamily="34" charset="0"/>
              <a:buChar char="•"/>
            </a:pPr>
            <a:r>
              <a:rPr lang="en-US" sz="2200" spc="-150" dirty="0" err="1">
                <a:solidFill>
                  <a:srgbClr val="3333CC"/>
                </a:solidFill>
                <a:latin typeface="Arial" panose="020B0604020202020204" pitchFamily="34" charset="0"/>
                <a:cs typeface="Arial" panose="020B0604020202020204" pitchFamily="34" charset="0"/>
              </a:rPr>
              <a:t>Tên</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các</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thành</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phần</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của</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máy</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tính</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bảng</a:t>
            </a:r>
            <a:r>
              <a:rPr lang="en-US" sz="2200" spc="-150" dirty="0">
                <a:solidFill>
                  <a:srgbClr val="3333CC"/>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6"/>
          <a:stretch>
            <a:fillRect/>
          </a:stretch>
        </p:blipFill>
        <p:spPr>
          <a:xfrm>
            <a:off x="2566635" y="2088991"/>
            <a:ext cx="1416325" cy="1812772"/>
          </a:xfrm>
          <a:prstGeom prst="rect">
            <a:avLst/>
          </a:prstGeom>
        </p:spPr>
      </p:pic>
      <p:sp>
        <p:nvSpPr>
          <p:cNvPr id="24" name="TextBox 23"/>
          <p:cNvSpPr txBox="1"/>
          <p:nvPr/>
        </p:nvSpPr>
        <p:spPr>
          <a:xfrm>
            <a:off x="6308994" y="3915210"/>
            <a:ext cx="4945177" cy="1278299"/>
          </a:xfrm>
          <a:prstGeom prst="rect">
            <a:avLst/>
          </a:prstGeom>
          <a:noFill/>
        </p:spPr>
        <p:txBody>
          <a:bodyPr wrap="square" rtlCol="0">
            <a:spAutoFit/>
          </a:bodyPr>
          <a:lstStyle/>
          <a:p>
            <a:pPr marL="342900" indent="-342900" algn="just">
              <a:lnSpc>
                <a:spcPct val="120000"/>
              </a:lnSpc>
              <a:buClr>
                <a:srgbClr val="FF0000"/>
              </a:buClr>
              <a:buFont typeface="Wingdings" panose="05000000000000000000" pitchFamily="2" charset="2"/>
              <a:buChar char="q"/>
            </a:pPr>
            <a:r>
              <a:rPr lang="en-US" sz="2200" b="1" spc="-150" dirty="0" err="1">
                <a:solidFill>
                  <a:srgbClr val="3333CC"/>
                </a:solidFill>
                <a:latin typeface="Arial" panose="020B0604020202020204" pitchFamily="34" charset="0"/>
                <a:cs typeface="Arial" panose="020B0604020202020204" pitchFamily="34" charset="0"/>
              </a:rPr>
              <a:t>Em</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hãy</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trao</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đổi</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với</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bạn</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và</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cho</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biế</a:t>
            </a:r>
            <a:r>
              <a:rPr lang="en-US" sz="2200" spc="-150" dirty="0" err="1">
                <a:solidFill>
                  <a:srgbClr val="3333CC"/>
                </a:solidFill>
                <a:latin typeface="Arial" panose="020B0604020202020204" pitchFamily="34" charset="0"/>
                <a:cs typeface="Arial" panose="020B0604020202020204" pitchFamily="34" charset="0"/>
              </a:rPr>
              <a:t>t</a:t>
            </a:r>
            <a:r>
              <a:rPr lang="en-US" sz="2200" spc="-150" dirty="0">
                <a:solidFill>
                  <a:srgbClr val="3333CC"/>
                </a:solidFill>
                <a:latin typeface="Arial" panose="020B0604020202020204" pitchFamily="34" charset="0"/>
                <a:cs typeface="Arial" panose="020B0604020202020204" pitchFamily="34" charset="0"/>
              </a:rPr>
              <a:t>:</a:t>
            </a:r>
          </a:p>
          <a:p>
            <a:pPr marL="511175" indent="-228600" algn="just">
              <a:spcBef>
                <a:spcPts val="800"/>
              </a:spcBef>
              <a:buClr>
                <a:srgbClr val="FF0000"/>
              </a:buClr>
              <a:buFont typeface="Arial" panose="020B0604020202020204" pitchFamily="34" charset="0"/>
              <a:buChar char="•"/>
            </a:pPr>
            <a:r>
              <a:rPr lang="en-US" sz="2200" spc="-150" dirty="0" err="1">
                <a:solidFill>
                  <a:srgbClr val="3333CC"/>
                </a:solidFill>
                <a:latin typeface="Arial" panose="020B0604020202020204" pitchFamily="34" charset="0"/>
                <a:cs typeface="Arial" panose="020B0604020202020204" pitchFamily="34" charset="0"/>
              </a:rPr>
              <a:t>Tên</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các</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thành</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phần</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của</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điện</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thoại</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thông</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minh</a:t>
            </a:r>
            <a:r>
              <a:rPr lang="en-US" sz="2200" spc="-150" dirty="0">
                <a:solidFill>
                  <a:srgbClr val="3333CC"/>
                </a:solidFill>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7"/>
          <a:stretch>
            <a:fillRect/>
          </a:stretch>
        </p:blipFill>
        <p:spPr>
          <a:xfrm>
            <a:off x="8448821" y="2124545"/>
            <a:ext cx="885264" cy="1763771"/>
          </a:xfrm>
          <a:prstGeom prst="rect">
            <a:avLst/>
          </a:prstGeom>
        </p:spPr>
      </p:pic>
      <p:pic>
        <p:nvPicPr>
          <p:cNvPr id="23" name="Dong ho 2 phut">
            <a:hlinkClick r:id="" action="ppaction://media"/>
            <a:extLst>
              <a:ext uri="{FF2B5EF4-FFF2-40B4-BE49-F238E27FC236}">
                <a16:creationId xmlns="" xmlns:a16="http://schemas.microsoft.com/office/drawing/2014/main" id="{DCFF27A9-1A7B-4A94-8FC8-A1F377AF841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 y="5921364"/>
            <a:ext cx="1778000" cy="1000125"/>
          </a:xfrm>
          <a:prstGeom prst="rect">
            <a:avLst/>
          </a:prstGeom>
        </p:spPr>
      </p:pic>
      <p:sp>
        <p:nvSpPr>
          <p:cNvPr id="26" name="Cloud Callout 1">
            <a:extLst>
              <a:ext uri="{FF2B5EF4-FFF2-40B4-BE49-F238E27FC236}">
                <a16:creationId xmlns="" xmlns:a16="http://schemas.microsoft.com/office/drawing/2014/main" id="{FB8FCC9C-F452-4480-B2AB-A95A0147D388}"/>
              </a:ext>
            </a:extLst>
          </p:cNvPr>
          <p:cNvSpPr/>
          <p:nvPr/>
        </p:nvSpPr>
        <p:spPr>
          <a:xfrm>
            <a:off x="2310073" y="5220870"/>
            <a:ext cx="7442028" cy="1336137"/>
          </a:xfrm>
          <a:prstGeom prst="cloudCallout">
            <a:avLst>
              <a:gd name="adj1" fmla="val -36925"/>
              <a:gd name="adj2" fmla="val -1924"/>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Em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hãy</a:t>
            </a:r>
            <a:r>
              <a:rPr lang="en-US" sz="2400" b="1" dirty="0">
                <a:solidFill>
                  <a:schemeClr val="tx1"/>
                </a:solidFill>
                <a:latin typeface="Arial" panose="020B0604020202020204" pitchFamily="34" charset="0"/>
                <a:cs typeface="Arial" panose="020B0604020202020204" pitchFamily="34" charset="0"/>
              </a:rPr>
              <a:t> so </a:t>
            </a:r>
            <a:r>
              <a:rPr lang="en-US" sz="2400" b="1" dirty="0" err="1">
                <a:solidFill>
                  <a:schemeClr val="tx1"/>
                </a:solidFill>
                <a:latin typeface="Arial" panose="020B0604020202020204" pitchFamily="34" charset="0"/>
                <a:cs typeface="Arial" panose="020B0604020202020204" pitchFamily="34" charset="0"/>
              </a:rPr>
              <a:t>sánh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sự</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giống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khác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nhau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giữa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máy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tính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xách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tay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máy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tính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bảng</a:t>
            </a:r>
            <a:r>
              <a:rPr lang="en-US" sz="2400" b="1"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197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1" presetClass="mediacall" presetSubtype="0" fill="hold" nodeType="withEffect">
                                  <p:stCondLst>
                                    <p:cond delay="0"/>
                                  </p:stCondLst>
                                  <p:childTnLst>
                                    <p:cmd type="call" cmd="playFrom(0.0)">
                                      <p:cBhvr>
                                        <p:cTn id="9" dur="130533" fill="hold"/>
                                        <p:tgtEl>
                                          <p:spTgt spid="23"/>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3"/>
                                        </p:tgtEl>
                                      </p:cBhvr>
                                    </p:cmd>
                                  </p:childTnLst>
                                </p:cTn>
                              </p:par>
                            </p:childTnLst>
                          </p:cTn>
                        </p:par>
                      </p:childTnLst>
                    </p:cTn>
                  </p:par>
                </p:childTnLst>
              </p:cTn>
              <p:nextCondLst>
                <p:cond evt="onClick" delay="0">
                  <p:tgtEl>
                    <p:spTgt spid="23"/>
                  </p:tgtEl>
                </p:cond>
              </p:nextCondLst>
            </p:seq>
            <p:video>
              <p:cMediaNode vol="80000">
                <p:cTn id="22" fill="hold" display="0">
                  <p:stCondLst>
                    <p:cond delay="indefinite"/>
                  </p:stCondLst>
                </p:cTn>
                <p:tgtEl>
                  <p:spTgt spid="23"/>
                </p:tgtEl>
              </p:cMediaNode>
            </p:video>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84094" y="1102433"/>
            <a:ext cx="11185284" cy="54866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3865174" y="232761"/>
            <a:ext cx="4353220" cy="595086"/>
            <a:chOff x="3865174" y="232761"/>
            <a:chExt cx="4353220" cy="595086"/>
          </a:xfrm>
        </p:grpSpPr>
        <p:sp>
          <p:nvSpPr>
            <p:cNvPr id="6" name="Rounded Rectangle 5"/>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 name="Picture 1"/>
            <p:cNvPicPr>
              <a:picLocks noChangeAspect="1"/>
            </p:cNvPicPr>
            <p:nvPr/>
          </p:nvPicPr>
          <p:blipFill>
            <a:blip r:embed="rId2"/>
            <a:stretch>
              <a:fillRect/>
            </a:stretch>
          </p:blipFill>
          <p:spPr>
            <a:xfrm>
              <a:off x="4663621" y="254079"/>
              <a:ext cx="571500" cy="552450"/>
            </a:xfrm>
            <a:prstGeom prst="rect">
              <a:avLst/>
            </a:prstGeom>
          </p:spPr>
        </p:pic>
      </p:grpSp>
      <p:grpSp>
        <p:nvGrpSpPr>
          <p:cNvPr id="11" name="Group 10"/>
          <p:cNvGrpSpPr/>
          <p:nvPr/>
        </p:nvGrpSpPr>
        <p:grpSpPr>
          <a:xfrm>
            <a:off x="1139986" y="1323471"/>
            <a:ext cx="6975563" cy="584775"/>
            <a:chOff x="712076" y="1405392"/>
            <a:chExt cx="6975563" cy="584775"/>
          </a:xfrm>
        </p:grpSpPr>
        <p:grpSp>
          <p:nvGrpSpPr>
            <p:cNvPr id="12" name="Group 11"/>
            <p:cNvGrpSpPr/>
            <p:nvPr/>
          </p:nvGrpSpPr>
          <p:grpSpPr>
            <a:xfrm>
              <a:off x="712076" y="1405392"/>
              <a:ext cx="445956" cy="584775"/>
              <a:chOff x="1104838" y="1405332"/>
              <a:chExt cx="445956" cy="584775"/>
            </a:xfrm>
          </p:grpSpPr>
          <p:sp>
            <p:nvSpPr>
              <p:cNvPr id="14" name="Rectangle 13"/>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TextBox 12"/>
            <p:cNvSpPr txBox="1"/>
            <p:nvPr/>
          </p:nvSpPr>
          <p:spPr>
            <a:xfrm>
              <a:off x="1219202" y="1459948"/>
              <a:ext cx="6468437"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Máy</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tính</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bảng</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và</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điện</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thoại</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thông</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minh</a:t>
              </a:r>
            </a:p>
          </p:txBody>
        </p:sp>
      </p:grpSp>
      <p:sp>
        <p:nvSpPr>
          <p:cNvPr id="16" name="Horizontal Scroll 15"/>
          <p:cNvSpPr/>
          <p:nvPr/>
        </p:nvSpPr>
        <p:spPr>
          <a:xfrm>
            <a:off x="1537728" y="2508908"/>
            <a:ext cx="9018214" cy="2926417"/>
          </a:xfrm>
          <a:prstGeom prst="horizontalScroll">
            <a:avLst/>
          </a:prstGeom>
          <a:ln/>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20000"/>
              </a:lnSpc>
            </a:pPr>
            <a:r>
              <a:rPr lang="vi-VN" sz="2800" b="1" dirty="0"/>
              <a:t>Máy tính bảng và điện thoại thông minh có các thành phần với chức năng giống những thành phần cơ bản của máy tính. </a:t>
            </a:r>
            <a:endParaRPr lang="en-US" sz="2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4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4BB65AB-4914-4746-AFD3-4CE9508C70CF}"/>
              </a:ext>
            </a:extLst>
          </p:cNvPr>
          <p:cNvSpPr txBox="1"/>
          <p:nvPr/>
        </p:nvSpPr>
        <p:spPr>
          <a:xfrm>
            <a:off x="5066036" y="2635233"/>
            <a:ext cx="3929089"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0000"/>
                </a:solidFill>
                <a:effectLst/>
                <a:uLnTx/>
                <a:uFillTx/>
                <a:latin typeface="Calibri" panose="020F0502020204030204"/>
                <a:ea typeface="+mn-ea"/>
                <a:cs typeface="Aharoni" panose="02010803020104030203" pitchFamily="2" charset="-79"/>
              </a:rPr>
              <a:t>Luyện tập</a:t>
            </a:r>
          </a:p>
        </p:txBody>
      </p:sp>
      <p:pic>
        <p:nvPicPr>
          <p:cNvPr id="4" name="Duong len dinh Olympia">
            <a:hlinkClick r:id="" action="ppaction://media"/>
            <a:extLst>
              <a:ext uri="{FF2B5EF4-FFF2-40B4-BE49-F238E27FC236}">
                <a16:creationId xmlns="" xmlns:a16="http://schemas.microsoft.com/office/drawing/2014/main" id="{DB346760-887E-4E0B-A773-4AA7B26064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2743200"/>
            <a:ext cx="365522" cy="365522"/>
          </a:xfrm>
          <a:prstGeom prst="rect">
            <a:avLst/>
          </a:prstGeom>
        </p:spPr>
      </p:pic>
    </p:spTree>
    <p:extLst>
      <p:ext uri="{BB962C8B-B14F-4D97-AF65-F5344CB8AC3E}">
        <p14:creationId xmlns:p14="http://schemas.microsoft.com/office/powerpoint/2010/main" val="3075842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488">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4BB65AB-4914-4746-AFD3-4CE9508C70CF}"/>
              </a:ext>
            </a:extLst>
          </p:cNvPr>
          <p:cNvSpPr txBox="1"/>
          <p:nvPr/>
        </p:nvSpPr>
        <p:spPr>
          <a:xfrm>
            <a:off x="4927490" y="2552106"/>
            <a:ext cx="4160113"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0000"/>
                </a:solidFill>
                <a:effectLst/>
                <a:uLnTx/>
                <a:uFillTx/>
                <a:latin typeface="Calibri" panose="020F0502020204030204"/>
                <a:ea typeface="+mn-ea"/>
                <a:cs typeface="Aharoni" panose="02010803020104030203" pitchFamily="2" charset="-79"/>
              </a:rPr>
              <a:t>Khởi động</a:t>
            </a:r>
          </a:p>
        </p:txBody>
      </p:sp>
      <p:pic>
        <p:nvPicPr>
          <p:cNvPr id="4" name="Duong len dinh Olympia">
            <a:hlinkClick r:id="" action="ppaction://media"/>
            <a:extLst>
              <a:ext uri="{FF2B5EF4-FFF2-40B4-BE49-F238E27FC236}">
                <a16:creationId xmlns="" xmlns:a16="http://schemas.microsoft.com/office/drawing/2014/main" id="{0E211AD9-C26C-4D70-906B-9AD274E162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 y="2743200"/>
            <a:ext cx="365522" cy="365522"/>
          </a:xfrm>
          <a:prstGeom prst="rect">
            <a:avLst/>
          </a:prstGeom>
        </p:spPr>
      </p:pic>
      <p:pic>
        <p:nvPicPr>
          <p:cNvPr id="6" name="Duong len dinh Olympia">
            <a:hlinkClick r:id="" action="ppaction://media"/>
            <a:extLst>
              <a:ext uri="{FF2B5EF4-FFF2-40B4-BE49-F238E27FC236}">
                <a16:creationId xmlns="" xmlns:a16="http://schemas.microsoft.com/office/drawing/2014/main" id="{FB3171E6-F186-4B34-9CCF-76C438BDF8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2895600"/>
            <a:ext cx="365522" cy="365522"/>
          </a:xfrm>
          <a:prstGeom prst="rect">
            <a:avLst/>
          </a:prstGeom>
        </p:spPr>
      </p:pic>
      <p:pic>
        <p:nvPicPr>
          <p:cNvPr id="2" name="Picture 1">
            <a:extLst>
              <a:ext uri="{FF2B5EF4-FFF2-40B4-BE49-F238E27FC236}">
                <a16:creationId xmlns="" xmlns:a16="http://schemas.microsoft.com/office/drawing/2014/main" id="{B367C207-03C0-4E02-BD53-CA8E4A22E71A}"/>
              </a:ext>
            </a:extLst>
          </p:cNvPr>
          <p:cNvPicPr>
            <a:picLocks noChangeAspect="1"/>
          </p:cNvPicPr>
          <p:nvPr/>
        </p:nvPicPr>
        <p:blipFill>
          <a:blip r:embed="rId5"/>
          <a:stretch>
            <a:fillRect/>
          </a:stretch>
        </p:blipFill>
        <p:spPr>
          <a:xfrm>
            <a:off x="-1" y="-1"/>
            <a:ext cx="12192001" cy="6858001"/>
          </a:xfrm>
          <a:prstGeom prst="rect">
            <a:avLst/>
          </a:prstGeom>
        </p:spPr>
      </p:pic>
    </p:spTree>
    <p:extLst>
      <p:ext uri="{BB962C8B-B14F-4D97-AF65-F5344CB8AC3E}">
        <p14:creationId xmlns:p14="http://schemas.microsoft.com/office/powerpoint/2010/main" val="471702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488">
                <p:cTn id="7" fill="hold" display="0">
                  <p:stCondLst>
                    <p:cond delay="indefinite"/>
                  </p:stCondLst>
                  <p:endCondLst>
                    <p:cond evt="onStopAudio" delay="0">
                      <p:tgtEl>
                        <p:sldTgt/>
                      </p:tgtEl>
                    </p:cond>
                  </p:endCondLst>
                </p:cTn>
                <p:tgtEl>
                  <p:spTgt spid="4"/>
                </p:tgtEl>
              </p:cMediaNode>
            </p:audio>
            <p:audio>
              <p:cMediaNode vol="30488">
                <p:cTn id="8"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4498A6A-9635-4BB3-B03C-7CBDDDD300E4}"/>
              </a:ext>
            </a:extLst>
          </p:cNvPr>
          <p:cNvGrpSpPr/>
          <p:nvPr/>
        </p:nvGrpSpPr>
        <p:grpSpPr>
          <a:xfrm>
            <a:off x="4260433" y="2542870"/>
            <a:ext cx="5159620" cy="1200329"/>
            <a:chOff x="3669306" y="2635233"/>
            <a:chExt cx="5159620" cy="1200329"/>
          </a:xfrm>
        </p:grpSpPr>
        <p:sp>
          <p:nvSpPr>
            <p:cNvPr id="5" name="TextBox 4">
              <a:extLst>
                <a:ext uri="{FF2B5EF4-FFF2-40B4-BE49-F238E27FC236}">
                  <a16:creationId xmlns="" xmlns:a16="http://schemas.microsoft.com/office/drawing/2014/main" id="{14BB65AB-4914-4746-AFD3-4CE9508C70CF}"/>
                </a:ext>
              </a:extLst>
            </p:cNvPr>
            <p:cNvSpPr txBox="1"/>
            <p:nvPr/>
          </p:nvSpPr>
          <p:spPr>
            <a:xfrm>
              <a:off x="5066036" y="2635233"/>
              <a:ext cx="376289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0000"/>
                  </a:solidFill>
                  <a:effectLst/>
                  <a:uLnTx/>
                  <a:uFillTx/>
                  <a:latin typeface="Calibri" panose="020F0502020204030204"/>
                  <a:ea typeface="+mn-ea"/>
                  <a:cs typeface="Aharoni" panose="02010803020104030203" pitchFamily="2" charset="-79"/>
                </a:rPr>
                <a:t>Vận dụng</a:t>
              </a:r>
            </a:p>
          </p:txBody>
        </p:sp>
        <p:pic>
          <p:nvPicPr>
            <p:cNvPr id="4" name="Picture 3">
              <a:extLst>
                <a:ext uri="{FF2B5EF4-FFF2-40B4-BE49-F238E27FC236}">
                  <a16:creationId xmlns="" xmlns:a16="http://schemas.microsoft.com/office/drawing/2014/main" id="{D032A66E-64B3-4936-B29E-E07A21B32A0C}"/>
                </a:ext>
              </a:extLst>
            </p:cNvPr>
            <p:cNvPicPr>
              <a:picLocks noChangeAspect="1"/>
            </p:cNvPicPr>
            <p:nvPr/>
          </p:nvPicPr>
          <p:blipFill>
            <a:blip r:embed="rId5"/>
            <a:stretch>
              <a:fillRect/>
            </a:stretch>
          </p:blipFill>
          <p:spPr>
            <a:xfrm>
              <a:off x="3669306" y="2635233"/>
              <a:ext cx="1280271" cy="1181202"/>
            </a:xfrm>
            <a:prstGeom prst="rect">
              <a:avLst/>
            </a:prstGeom>
          </p:spPr>
        </p:pic>
      </p:grpSp>
      <p:pic>
        <p:nvPicPr>
          <p:cNvPr id="8" name="Duong len dinh Olympia">
            <a:hlinkClick r:id="" action="ppaction://media"/>
            <a:extLst>
              <a:ext uri="{FF2B5EF4-FFF2-40B4-BE49-F238E27FC236}">
                <a16:creationId xmlns="" xmlns:a16="http://schemas.microsoft.com/office/drawing/2014/main" id="{BA60E1E9-E933-4BC5-A237-039178F210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 y="2743200"/>
            <a:ext cx="365522" cy="365522"/>
          </a:xfrm>
          <a:prstGeom prst="rect">
            <a:avLst/>
          </a:prstGeom>
        </p:spPr>
      </p:pic>
    </p:spTree>
    <p:extLst>
      <p:ext uri="{BB962C8B-B14F-4D97-AF65-F5344CB8AC3E}">
        <p14:creationId xmlns:p14="http://schemas.microsoft.com/office/powerpoint/2010/main" val="59993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488">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933487" y="155474"/>
            <a:ext cx="4353220" cy="645358"/>
            <a:chOff x="4041063" y="747142"/>
            <a:chExt cx="4353220" cy="645358"/>
          </a:xfrm>
        </p:grpSpPr>
        <p:sp>
          <p:nvSpPr>
            <p:cNvPr id="12" name="Rounded Rectangle 11"/>
            <p:cNvSpPr/>
            <p:nvPr/>
          </p:nvSpPr>
          <p:spPr>
            <a:xfrm>
              <a:off x="4041063" y="747142"/>
              <a:ext cx="4353220" cy="64535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00000"/>
                  </a:solidFill>
                  <a:latin typeface="Arial" panose="020B0604020202020204" pitchFamily="34" charset="0"/>
                  <a:cs typeface="Arial" panose="020B0604020202020204" pitchFamily="34" charset="0"/>
                </a:rPr>
                <a:t>VẬN DỤNG</a:t>
              </a:r>
              <a:endParaRPr lang="en-US" sz="3200" b="1" dirty="0">
                <a:solidFill>
                  <a:srgbClr val="0070C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4902348" y="773790"/>
              <a:ext cx="589389" cy="565168"/>
            </a:xfrm>
            <a:prstGeom prst="rect">
              <a:avLst/>
            </a:prstGeom>
          </p:spPr>
        </p:pic>
      </p:grpSp>
      <p:pic>
        <p:nvPicPr>
          <p:cNvPr id="2" name="Picture 1"/>
          <p:cNvPicPr>
            <a:picLocks noChangeAspect="1"/>
          </p:cNvPicPr>
          <p:nvPr/>
        </p:nvPicPr>
        <p:blipFill>
          <a:blip r:embed="rId3"/>
          <a:stretch>
            <a:fillRect/>
          </a:stretch>
        </p:blipFill>
        <p:spPr>
          <a:xfrm>
            <a:off x="4623494" y="1119119"/>
            <a:ext cx="7395241" cy="5521514"/>
          </a:xfrm>
          <a:prstGeom prst="rect">
            <a:avLst/>
          </a:prstGeom>
        </p:spPr>
      </p:pic>
      <p:sp>
        <p:nvSpPr>
          <p:cNvPr id="14" name="Rounded Rectangle 13"/>
          <p:cNvSpPr/>
          <p:nvPr/>
        </p:nvSpPr>
        <p:spPr>
          <a:xfrm>
            <a:off x="258022" y="876523"/>
            <a:ext cx="3995480" cy="3726299"/>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b"/>
          <a:lstStyle/>
          <a:p>
            <a:pPr algn="just">
              <a:lnSpc>
                <a:spcPct val="114000"/>
              </a:lnSpc>
            </a:pPr>
            <a:r>
              <a:rPr lang="vi-VN" sz="2400" b="1" dirty="0"/>
              <a:t>Em hãy trao đổi với bạn, chỉ ra các bộ ba tương ứng với nhau giữa chức năng - hình ảnh - tên gọi ở bảng dưới đây. </a:t>
            </a:r>
            <a:endParaRPr lang="en-US" sz="2400" b="1" dirty="0"/>
          </a:p>
          <a:p>
            <a:pPr algn="just">
              <a:lnSpc>
                <a:spcPct val="114000"/>
              </a:lnSpc>
            </a:pPr>
            <a:r>
              <a:rPr lang="vi-VN" sz="2400" b="1" dirty="0"/>
              <a:t>Ví dụ: A – 1 – a là sai, </a:t>
            </a:r>
            <a:r>
              <a:rPr lang="en-US" sz="2400" b="1" dirty="0"/>
              <a:t>     </a:t>
            </a:r>
            <a:r>
              <a:rPr lang="vi-VN" sz="2400" b="1" dirty="0"/>
              <a:t>A – 3 – d là đúng.</a:t>
            </a:r>
            <a:endParaRPr lang="en-US" sz="2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6ED18F26-18F1-4916-94C6-DC7021FD89D1}"/>
              </a:ext>
            </a:extLst>
          </p:cNvPr>
          <p:cNvSpPr txBox="1"/>
          <p:nvPr/>
        </p:nvSpPr>
        <p:spPr>
          <a:xfrm>
            <a:off x="739739" y="5003517"/>
            <a:ext cx="1382110" cy="52322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800" dirty="0">
                <a:solidFill>
                  <a:srgbClr val="C00000"/>
                </a:solidFill>
              </a:rPr>
              <a:t>A – 3 - d</a:t>
            </a:r>
          </a:p>
        </p:txBody>
      </p:sp>
      <p:sp>
        <p:nvSpPr>
          <p:cNvPr id="8" name="TextBox 7">
            <a:extLst>
              <a:ext uri="{FF2B5EF4-FFF2-40B4-BE49-F238E27FC236}">
                <a16:creationId xmlns="" xmlns:a16="http://schemas.microsoft.com/office/drawing/2014/main" id="{79C5EA1D-8356-4ADB-89F3-15FD1EA3364E}"/>
              </a:ext>
            </a:extLst>
          </p:cNvPr>
          <p:cNvSpPr txBox="1"/>
          <p:nvPr/>
        </p:nvSpPr>
        <p:spPr>
          <a:xfrm>
            <a:off x="739739" y="5688287"/>
            <a:ext cx="1369286" cy="52322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800" dirty="0">
                <a:solidFill>
                  <a:srgbClr val="C00000"/>
                </a:solidFill>
              </a:rPr>
              <a:t>B – 4 - b</a:t>
            </a:r>
          </a:p>
        </p:txBody>
      </p:sp>
      <p:sp>
        <p:nvSpPr>
          <p:cNvPr id="9" name="TextBox 8">
            <a:extLst>
              <a:ext uri="{FF2B5EF4-FFF2-40B4-BE49-F238E27FC236}">
                <a16:creationId xmlns="" xmlns:a16="http://schemas.microsoft.com/office/drawing/2014/main" id="{A3A1D779-D3B0-41F0-A6C4-E9F3FFC73E5D}"/>
              </a:ext>
            </a:extLst>
          </p:cNvPr>
          <p:cNvSpPr txBox="1"/>
          <p:nvPr/>
        </p:nvSpPr>
        <p:spPr>
          <a:xfrm>
            <a:off x="2372549" y="5003517"/>
            <a:ext cx="1327608" cy="52322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800" dirty="0">
                <a:solidFill>
                  <a:srgbClr val="C00000"/>
                </a:solidFill>
              </a:rPr>
              <a:t>C – 1 - c</a:t>
            </a:r>
          </a:p>
        </p:txBody>
      </p:sp>
      <p:sp>
        <p:nvSpPr>
          <p:cNvPr id="11" name="TextBox 10">
            <a:extLst>
              <a:ext uri="{FF2B5EF4-FFF2-40B4-BE49-F238E27FC236}">
                <a16:creationId xmlns="" xmlns:a16="http://schemas.microsoft.com/office/drawing/2014/main" id="{7E849C70-B8CC-48CC-A775-7A347D5CE538}"/>
              </a:ext>
            </a:extLst>
          </p:cNvPr>
          <p:cNvSpPr txBox="1"/>
          <p:nvPr/>
        </p:nvSpPr>
        <p:spPr>
          <a:xfrm>
            <a:off x="2372548" y="5722707"/>
            <a:ext cx="1377300" cy="52322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800" dirty="0">
                <a:solidFill>
                  <a:srgbClr val="C00000"/>
                </a:solidFill>
              </a:rPr>
              <a:t>D – 2 - a</a:t>
            </a:r>
          </a:p>
        </p:txBody>
      </p:sp>
    </p:spTree>
    <p:extLst>
      <p:ext uri="{BB962C8B-B14F-4D97-AF65-F5344CB8AC3E}">
        <p14:creationId xmlns:p14="http://schemas.microsoft.com/office/powerpoint/2010/main" val="22814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8" grpId="0" animBg="1"/>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933487" y="155474"/>
            <a:ext cx="4353220" cy="64535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00000"/>
                </a:solidFill>
                <a:latin typeface="Arial" panose="020B0604020202020204" pitchFamily="34" charset="0"/>
                <a:cs typeface="Arial" panose="020B0604020202020204" pitchFamily="34" charset="0"/>
              </a:rPr>
              <a:t>CỦNG CỐ</a:t>
            </a:r>
            <a:endParaRPr lang="en-US" sz="3200" b="1" dirty="0">
              <a:solidFill>
                <a:srgbClr val="0070C0"/>
              </a:solidFill>
              <a:latin typeface="Arial" panose="020B0604020202020204" pitchFamily="34" charset="0"/>
              <a:cs typeface="Arial" panose="020B0604020202020204" pitchFamily="34" charset="0"/>
            </a:endParaRPr>
          </a:p>
        </p:txBody>
      </p:sp>
      <p:sp>
        <p:nvSpPr>
          <p:cNvPr id="7" name="Rounded Rectangle 6"/>
          <p:cNvSpPr/>
          <p:nvPr/>
        </p:nvSpPr>
        <p:spPr>
          <a:xfrm>
            <a:off x="454855" y="1085339"/>
            <a:ext cx="11282289" cy="5526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566791" y="2289832"/>
            <a:ext cx="2299243" cy="3280293"/>
          </a:xfrm>
          <a:prstGeom prst="rect">
            <a:avLst/>
          </a:prstGeom>
        </p:spPr>
      </p:pic>
      <p:sp>
        <p:nvSpPr>
          <p:cNvPr id="8" name="Horizontal Scroll 7"/>
          <p:cNvSpPr/>
          <p:nvPr/>
        </p:nvSpPr>
        <p:spPr>
          <a:xfrm>
            <a:off x="2835211" y="1742752"/>
            <a:ext cx="8570792" cy="4006433"/>
          </a:xfrm>
          <a:prstGeom prst="horizontalScroll">
            <a:avLst/>
          </a:prstGeom>
          <a:ln/>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20000"/>
              </a:lnSpc>
            </a:pPr>
            <a:r>
              <a:rPr lang="vi-VN" sz="2800" dirty="0"/>
              <a:t>Các loại máy tính: để bàn, xách tay, bảng và điện thoại thông minh thường có bốn thành phần cơ bản là thân máy, màn hình, bàn phím và chuột. Bàn phím, chuột, màn hình và loa giúp sử dụng máy tính dễ dàng và hiệu quả.</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147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2EEC46A5-DBFF-4FD2-A789-C19C8A1CDBC1}"/>
              </a:ext>
            </a:extLst>
          </p:cNvPr>
          <p:cNvSpPr/>
          <p:nvPr/>
        </p:nvSpPr>
        <p:spPr>
          <a:xfrm>
            <a:off x="3616505" y="321442"/>
            <a:ext cx="5424754" cy="98337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rPr>
              <a:t>Hướng</a:t>
            </a:r>
            <a:r>
              <a:rPr lang="en-US" sz="4000" dirty="0">
                <a:solidFill>
                  <a:srgbClr val="FF0000"/>
                </a:solidFill>
              </a:rPr>
              <a:t> </a:t>
            </a:r>
            <a:r>
              <a:rPr lang="en-US" sz="4000" dirty="0" err="1">
                <a:solidFill>
                  <a:srgbClr val="FF0000"/>
                </a:solidFill>
              </a:rPr>
              <a:t>dẫn</a:t>
            </a:r>
            <a:r>
              <a:rPr lang="en-US" sz="4000" dirty="0">
                <a:solidFill>
                  <a:srgbClr val="FF0000"/>
                </a:solidFill>
              </a:rPr>
              <a:t> </a:t>
            </a:r>
            <a:r>
              <a:rPr lang="en-US" sz="4000" dirty="0" err="1">
                <a:solidFill>
                  <a:srgbClr val="FF0000"/>
                </a:solidFill>
              </a:rPr>
              <a:t>về</a:t>
            </a:r>
            <a:r>
              <a:rPr lang="en-US" sz="4000" dirty="0">
                <a:solidFill>
                  <a:srgbClr val="FF0000"/>
                </a:solidFill>
              </a:rPr>
              <a:t> </a:t>
            </a:r>
            <a:r>
              <a:rPr lang="en-US" sz="4000" dirty="0" err="1">
                <a:solidFill>
                  <a:srgbClr val="FF0000"/>
                </a:solidFill>
              </a:rPr>
              <a:t>nhà</a:t>
            </a:r>
            <a:endParaRPr lang="en-US" sz="4000" b="1" dirty="0">
              <a:solidFill>
                <a:srgbClr val="FF0000"/>
              </a:solidFill>
              <a:latin typeface="Arial" panose="020B0604020202020204" pitchFamily="34" charset="0"/>
              <a:cs typeface="Arial" panose="020B0604020202020204" pitchFamily="34" charset="0"/>
            </a:endParaRPr>
          </a:p>
        </p:txBody>
      </p:sp>
      <p:sp>
        <p:nvSpPr>
          <p:cNvPr id="7" name="Horizontal Scroll 7">
            <a:extLst>
              <a:ext uri="{FF2B5EF4-FFF2-40B4-BE49-F238E27FC236}">
                <a16:creationId xmlns="" xmlns:a16="http://schemas.microsoft.com/office/drawing/2014/main" id="{A6D80FB7-F4F0-4C95-96FC-34C87D557FA9}"/>
              </a:ext>
            </a:extLst>
          </p:cNvPr>
          <p:cNvSpPr/>
          <p:nvPr/>
        </p:nvSpPr>
        <p:spPr>
          <a:xfrm>
            <a:off x="1797978" y="1690940"/>
            <a:ext cx="9061807" cy="4006433"/>
          </a:xfrm>
          <a:prstGeom prst="horizontalScroll">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en-US" sz="4000" dirty="0"/>
              <a:t>- </a:t>
            </a:r>
            <a:r>
              <a:rPr lang="en-US" sz="4000" dirty="0" err="1"/>
              <a:t>Đọc</a:t>
            </a:r>
            <a:r>
              <a:rPr lang="en-US" sz="4000" dirty="0"/>
              <a:t> </a:t>
            </a:r>
            <a:r>
              <a:rPr lang="en-US" sz="4000" dirty="0" err="1"/>
              <a:t>lại</a:t>
            </a:r>
            <a:r>
              <a:rPr lang="en-US" sz="4000" dirty="0"/>
              <a:t> </a:t>
            </a:r>
            <a:r>
              <a:rPr lang="en-US" sz="4000" dirty="0" err="1"/>
              <a:t>nội</a:t>
            </a:r>
            <a:r>
              <a:rPr lang="en-US" sz="4000" dirty="0"/>
              <a:t> dung </a:t>
            </a:r>
            <a:r>
              <a:rPr lang="en-US" sz="4000" dirty="0" err="1"/>
              <a:t>bài</a:t>
            </a:r>
            <a:r>
              <a:rPr lang="en-US" sz="4000" dirty="0"/>
              <a:t> </a:t>
            </a:r>
            <a:r>
              <a:rPr lang="en-US" sz="4000" dirty="0" err="1"/>
              <a:t>học</a:t>
            </a:r>
            <a:endParaRPr lang="en-US" sz="4000" dirty="0"/>
          </a:p>
          <a:p>
            <a:r>
              <a:rPr lang="en-US" sz="4000" dirty="0"/>
              <a:t>- </a:t>
            </a:r>
            <a:r>
              <a:rPr lang="en-US" sz="4000" dirty="0" err="1"/>
              <a:t>Chuẩn</a:t>
            </a:r>
            <a:r>
              <a:rPr lang="en-US" sz="4000" dirty="0"/>
              <a:t> </a:t>
            </a:r>
            <a:r>
              <a:rPr lang="en-US" sz="4000" dirty="0" err="1"/>
              <a:t>bị</a:t>
            </a:r>
            <a:r>
              <a:rPr lang="en-US" sz="4000" dirty="0"/>
              <a:t> </a:t>
            </a:r>
            <a:r>
              <a:rPr lang="en-US" sz="4000" dirty="0" err="1"/>
              <a:t>trước</a:t>
            </a:r>
            <a:r>
              <a:rPr lang="en-US" sz="4000" dirty="0"/>
              <a:t> </a:t>
            </a:r>
            <a:r>
              <a:rPr lang="en-US" sz="4000" dirty="0" err="1"/>
              <a:t>bài</a:t>
            </a:r>
            <a:r>
              <a:rPr lang="en-US" sz="4000" dirty="0"/>
              <a:t> 6: </a:t>
            </a:r>
            <a:r>
              <a:rPr lang="en-US" sz="4000" dirty="0" err="1"/>
              <a:t>Sử</a:t>
            </a:r>
            <a:r>
              <a:rPr lang="en-US" sz="4000" dirty="0"/>
              <a:t> </a:t>
            </a:r>
            <a:r>
              <a:rPr lang="en-US" sz="4000" dirty="0" err="1"/>
              <a:t>dụng</a:t>
            </a:r>
            <a:r>
              <a:rPr lang="en-US" sz="4000" dirty="0"/>
              <a:t> </a:t>
            </a:r>
            <a:r>
              <a:rPr lang="en-US" sz="4000" dirty="0" err="1"/>
              <a:t>chuột</a:t>
            </a:r>
            <a:r>
              <a:rPr lang="en-US" sz="4000" dirty="0"/>
              <a:t> </a:t>
            </a:r>
            <a:r>
              <a:rPr lang="en-US" sz="4000" dirty="0" err="1"/>
              <a:t>máy</a:t>
            </a:r>
            <a:r>
              <a:rPr lang="en-US" sz="4000" dirty="0"/>
              <a:t> </a:t>
            </a:r>
            <a:r>
              <a:rPr lang="en-US" sz="4000" dirty="0" err="1"/>
              <a:t>tính</a:t>
            </a:r>
            <a:r>
              <a:rPr lang="en-US" sz="4000" dirty="0"/>
              <a:t>.</a:t>
            </a:r>
          </a:p>
        </p:txBody>
      </p:sp>
    </p:spTree>
    <p:extLst>
      <p:ext uri="{BB962C8B-B14F-4D97-AF65-F5344CB8AC3E}">
        <p14:creationId xmlns:p14="http://schemas.microsoft.com/office/powerpoint/2010/main" val="3959759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WordArt 31">
            <a:extLst>
              <a:ext uri="{FF2B5EF4-FFF2-40B4-BE49-F238E27FC236}">
                <a16:creationId xmlns="" xmlns:a16="http://schemas.microsoft.com/office/drawing/2014/main" id="{58C4499A-B939-415A-A4CC-43CB93D7B65A}"/>
              </a:ext>
            </a:extLst>
          </p:cNvPr>
          <p:cNvSpPr>
            <a:spLocks noTextEdit="1"/>
          </p:cNvSpPr>
          <p:nvPr/>
        </p:nvSpPr>
        <p:spPr>
          <a:xfrm>
            <a:off x="3175000" y="4604658"/>
            <a:ext cx="5105400" cy="781050"/>
          </a:xfrm>
          <a:prstGeom prst="rect">
            <a:avLst/>
          </a:prstGeom>
        </p:spPr>
        <p:txBody>
          <a:bodyPr wrap="none" fromWordArt="1">
            <a:prstTxWarp prst="textPlain">
              <a:avLst>
                <a:gd name="adj" fmla="val 50000"/>
              </a:avLst>
            </a:prstTxWarp>
            <a:normAutofit/>
          </a:bodyPr>
          <a:lstStyle/>
          <a:p>
            <a:pPr algn="ctr"/>
            <a:r>
              <a:rPr lang="en-US" sz="3600" dirty="0" err="1">
                <a:ln w="9525" cap="flat" cmpd="sng">
                  <a:solidFill>
                    <a:schemeClr val="tx2"/>
                  </a:solidFill>
                  <a:prstDash val="solid"/>
                  <a:headEnd type="none" w="med" len="med"/>
                  <a:tailEnd type="none" w="med" len="med"/>
                </a:ln>
                <a:solidFill>
                  <a:srgbClr val="0000EA"/>
                </a:solidFill>
                <a:effectLst>
                  <a:outerShdw dist="107763" dir="2699999" algn="ctr" rotWithShape="0">
                    <a:srgbClr val="868686">
                      <a:alpha val="50000"/>
                    </a:srgbClr>
                  </a:outerShdw>
                </a:effectLst>
                <a:latin typeface=".VnVogueH" panose="020B7200000000000000" charset="0"/>
                <a:ea typeface=".VnVogueH" panose="020B7200000000000000" charset="0"/>
              </a:rPr>
              <a:t>xin</a:t>
            </a:r>
            <a:r>
              <a:rPr lang="en-US" sz="3600" dirty="0">
                <a:ln w="9525" cap="flat" cmpd="sng">
                  <a:solidFill>
                    <a:schemeClr val="tx2"/>
                  </a:solidFill>
                  <a:prstDash val="solid"/>
                  <a:headEnd type="none" w="med" len="med"/>
                  <a:tailEnd type="none" w="med" len="med"/>
                </a:ln>
                <a:solidFill>
                  <a:srgbClr val="0000EA"/>
                </a:solidFill>
                <a:effectLst>
                  <a:outerShdw dist="107763" dir="2699999" algn="ctr" rotWithShape="0">
                    <a:srgbClr val="868686">
                      <a:alpha val="50000"/>
                    </a:srgbClr>
                  </a:outerShdw>
                </a:effectLst>
                <a:latin typeface=".VnVogueH" panose="020B7200000000000000" charset="0"/>
                <a:ea typeface=".VnVogueH" panose="020B7200000000000000" charset="0"/>
              </a:rPr>
              <a:t> </a:t>
            </a:r>
            <a:r>
              <a:rPr lang="en-US" sz="3600" dirty="0" err="1">
                <a:ln w="9525" cap="flat" cmpd="sng">
                  <a:solidFill>
                    <a:schemeClr val="tx2"/>
                  </a:solidFill>
                  <a:prstDash val="solid"/>
                  <a:headEnd type="none" w="med" len="med"/>
                  <a:tailEnd type="none" w="med" len="med"/>
                </a:ln>
                <a:solidFill>
                  <a:srgbClr val="0000EA"/>
                </a:solidFill>
                <a:effectLst>
                  <a:outerShdw dist="107763" dir="2699999" algn="ctr" rotWithShape="0">
                    <a:srgbClr val="868686">
                      <a:alpha val="50000"/>
                    </a:srgbClr>
                  </a:outerShdw>
                </a:effectLst>
                <a:latin typeface=".VnVogueH" panose="020B7200000000000000" charset="0"/>
                <a:ea typeface=".VnVogueH" panose="020B7200000000000000" charset="0"/>
              </a:rPr>
              <a:t>c¸m</a:t>
            </a:r>
            <a:r>
              <a:rPr lang="en-US" sz="3600" dirty="0">
                <a:ln w="9525" cap="flat" cmpd="sng">
                  <a:solidFill>
                    <a:schemeClr val="tx2"/>
                  </a:solidFill>
                  <a:prstDash val="solid"/>
                  <a:headEnd type="none" w="med" len="med"/>
                  <a:tailEnd type="none" w="med" len="med"/>
                </a:ln>
                <a:solidFill>
                  <a:srgbClr val="0000EA"/>
                </a:solidFill>
                <a:effectLst>
                  <a:outerShdw dist="107763" dir="2699999" algn="ctr" rotWithShape="0">
                    <a:srgbClr val="868686">
                      <a:alpha val="50000"/>
                    </a:srgbClr>
                  </a:outerShdw>
                </a:effectLst>
                <a:latin typeface=".VnVogueH" panose="020B7200000000000000" charset="0"/>
                <a:ea typeface=".VnVogueH" panose="020B7200000000000000" charset="0"/>
              </a:rPr>
              <a:t> ¬n </a:t>
            </a:r>
            <a:r>
              <a:rPr lang="en-US" sz="3600" dirty="0" err="1">
                <a:ln w="9525" cap="flat" cmpd="sng">
                  <a:solidFill>
                    <a:schemeClr val="tx2"/>
                  </a:solidFill>
                  <a:prstDash val="solid"/>
                  <a:headEnd type="none" w="med" len="med"/>
                  <a:tailEnd type="none" w="med" len="med"/>
                </a:ln>
                <a:solidFill>
                  <a:srgbClr val="0000EA"/>
                </a:solidFill>
                <a:effectLst>
                  <a:outerShdw dist="107763" dir="2699999" algn="ctr" rotWithShape="0">
                    <a:srgbClr val="868686">
                      <a:alpha val="50000"/>
                    </a:srgbClr>
                  </a:outerShdw>
                </a:effectLst>
                <a:latin typeface=".VnVogueH" panose="020B7200000000000000" charset="0"/>
                <a:ea typeface=".VnVogueH" panose="020B7200000000000000" charset="0"/>
              </a:rPr>
              <a:t>c¸c</a:t>
            </a:r>
            <a:r>
              <a:rPr lang="en-US" sz="3600" dirty="0">
                <a:ln w="9525" cap="flat" cmpd="sng">
                  <a:solidFill>
                    <a:schemeClr val="tx2"/>
                  </a:solidFill>
                  <a:prstDash val="solid"/>
                  <a:headEnd type="none" w="med" len="med"/>
                  <a:tailEnd type="none" w="med" len="med"/>
                </a:ln>
                <a:solidFill>
                  <a:srgbClr val="0000EA"/>
                </a:solidFill>
                <a:effectLst>
                  <a:outerShdw dist="107763" dir="2699999" algn="ctr" rotWithShape="0">
                    <a:srgbClr val="868686">
                      <a:alpha val="50000"/>
                    </a:srgbClr>
                  </a:outerShdw>
                </a:effectLst>
                <a:latin typeface=".VnVogueH" panose="020B7200000000000000" charset="0"/>
                <a:ea typeface=".VnVogueH" panose="020B7200000000000000" charset="0"/>
              </a:rPr>
              <a:t> </a:t>
            </a:r>
            <a:r>
              <a:rPr lang="en-US" sz="3600" dirty="0" err="1">
                <a:ln w="9525" cap="flat" cmpd="sng">
                  <a:solidFill>
                    <a:schemeClr val="tx2"/>
                  </a:solidFill>
                  <a:prstDash val="solid"/>
                  <a:headEnd type="none" w="med" len="med"/>
                  <a:tailEnd type="none" w="med" len="med"/>
                </a:ln>
                <a:solidFill>
                  <a:srgbClr val="0000EA"/>
                </a:solidFill>
                <a:effectLst>
                  <a:outerShdw dist="107763" dir="2699999" algn="ctr" rotWithShape="0">
                    <a:srgbClr val="868686">
                      <a:alpha val="50000"/>
                    </a:srgbClr>
                  </a:outerShdw>
                </a:effectLst>
                <a:latin typeface=".VnVogueH" panose="020B7200000000000000" charset="0"/>
                <a:ea typeface=".VnVogueH" panose="020B7200000000000000" charset="0"/>
              </a:rPr>
              <a:t>thÇy</a:t>
            </a:r>
            <a:r>
              <a:rPr lang="en-US" sz="3600" dirty="0">
                <a:ln w="9525" cap="flat" cmpd="sng">
                  <a:solidFill>
                    <a:schemeClr val="tx2"/>
                  </a:solidFill>
                  <a:prstDash val="solid"/>
                  <a:headEnd type="none" w="med" len="med"/>
                  <a:tailEnd type="none" w="med" len="med"/>
                </a:ln>
                <a:solidFill>
                  <a:srgbClr val="0000EA"/>
                </a:solidFill>
                <a:effectLst>
                  <a:outerShdw dist="107763" dir="2699999" algn="ctr" rotWithShape="0">
                    <a:srgbClr val="868686">
                      <a:alpha val="50000"/>
                    </a:srgbClr>
                  </a:outerShdw>
                </a:effectLst>
                <a:latin typeface=".VnVogueH" panose="020B7200000000000000" charset="0"/>
                <a:ea typeface=".VnVogueH" panose="020B7200000000000000" charset="0"/>
              </a:rPr>
              <a:t> c« </a:t>
            </a:r>
            <a:r>
              <a:rPr lang="en-US" sz="3600" dirty="0" err="1">
                <a:ln w="9525" cap="flat" cmpd="sng">
                  <a:solidFill>
                    <a:schemeClr val="tx2"/>
                  </a:solidFill>
                  <a:prstDash val="solid"/>
                  <a:headEnd type="none" w="med" len="med"/>
                  <a:tailEnd type="none" w="med" len="med"/>
                </a:ln>
                <a:solidFill>
                  <a:srgbClr val="0000EA"/>
                </a:solidFill>
                <a:effectLst>
                  <a:outerShdw dist="107763" dir="2699999" algn="ctr" rotWithShape="0">
                    <a:srgbClr val="868686">
                      <a:alpha val="50000"/>
                    </a:srgbClr>
                  </a:outerShdw>
                </a:effectLst>
                <a:latin typeface=".VnVogueH" panose="020B7200000000000000" charset="0"/>
                <a:ea typeface=".VnVogueH" panose="020B7200000000000000" charset="0"/>
              </a:rPr>
              <a:t>gi¸o</a:t>
            </a:r>
            <a:r>
              <a:rPr lang="en-US" sz="3600" dirty="0">
                <a:ln w="9525" cap="flat" cmpd="sng">
                  <a:solidFill>
                    <a:schemeClr val="tx2"/>
                  </a:solidFill>
                  <a:prstDash val="solid"/>
                  <a:headEnd type="none" w="med" len="med"/>
                  <a:tailEnd type="none" w="med" len="med"/>
                </a:ln>
                <a:solidFill>
                  <a:srgbClr val="0000EA"/>
                </a:solidFill>
                <a:effectLst>
                  <a:outerShdw dist="107763" dir="2699999" algn="ctr" rotWithShape="0">
                    <a:srgbClr val="868686">
                      <a:alpha val="50000"/>
                    </a:srgbClr>
                  </a:outerShdw>
                </a:effectLst>
                <a:latin typeface=".VnVogueH" panose="020B7200000000000000" charset="0"/>
                <a:ea typeface=".VnVogueH" panose="020B7200000000000000" charset="0"/>
              </a:rPr>
              <a:t> </a:t>
            </a:r>
            <a:r>
              <a:rPr lang="en-US" sz="3600" dirty="0" err="1">
                <a:ln w="9525" cap="flat" cmpd="sng">
                  <a:solidFill>
                    <a:schemeClr val="tx2"/>
                  </a:solidFill>
                  <a:prstDash val="solid"/>
                  <a:headEnd type="none" w="med" len="med"/>
                  <a:tailEnd type="none" w="med" len="med"/>
                </a:ln>
                <a:solidFill>
                  <a:srgbClr val="0000EA"/>
                </a:solidFill>
                <a:effectLst>
                  <a:outerShdw dist="107763" dir="2699999" algn="ctr" rotWithShape="0">
                    <a:srgbClr val="868686">
                      <a:alpha val="50000"/>
                    </a:srgbClr>
                  </a:outerShdw>
                </a:effectLst>
                <a:latin typeface=".VnVogueH" panose="020B7200000000000000" charset="0"/>
                <a:ea typeface=".VnVogueH" panose="020B7200000000000000" charset="0"/>
              </a:rPr>
              <a:t>vÒ</a:t>
            </a:r>
            <a:r>
              <a:rPr lang="en-US" sz="3600" dirty="0">
                <a:ln w="9525" cap="flat" cmpd="sng">
                  <a:solidFill>
                    <a:schemeClr val="tx2"/>
                  </a:solidFill>
                  <a:prstDash val="solid"/>
                  <a:headEnd type="none" w="med" len="med"/>
                  <a:tailEnd type="none" w="med" len="med"/>
                </a:ln>
                <a:solidFill>
                  <a:srgbClr val="0000EA"/>
                </a:solidFill>
                <a:effectLst>
                  <a:outerShdw dist="107763" dir="2699999" algn="ctr" rotWithShape="0">
                    <a:srgbClr val="868686">
                      <a:alpha val="50000"/>
                    </a:srgbClr>
                  </a:outerShdw>
                </a:effectLst>
                <a:latin typeface=".VnVogueH" panose="020B7200000000000000" charset="0"/>
                <a:ea typeface=".VnVogueH" panose="020B7200000000000000" charset="0"/>
              </a:rPr>
              <a:t> </a:t>
            </a:r>
            <a:r>
              <a:rPr lang="en-US" sz="3600" dirty="0" err="1">
                <a:ln w="9525" cap="flat" cmpd="sng">
                  <a:solidFill>
                    <a:schemeClr val="tx2"/>
                  </a:solidFill>
                  <a:prstDash val="solid"/>
                  <a:headEnd type="none" w="med" len="med"/>
                  <a:tailEnd type="none" w="med" len="med"/>
                </a:ln>
                <a:solidFill>
                  <a:srgbClr val="0000EA"/>
                </a:solidFill>
                <a:effectLst>
                  <a:outerShdw dist="107763" dir="2699999" algn="ctr" rotWithShape="0">
                    <a:srgbClr val="868686">
                      <a:alpha val="50000"/>
                    </a:srgbClr>
                  </a:outerShdw>
                </a:effectLst>
                <a:latin typeface=".VnVogueH" panose="020B7200000000000000" charset="0"/>
                <a:ea typeface=".VnVogueH" panose="020B7200000000000000" charset="0"/>
              </a:rPr>
              <a:t>dù</a:t>
            </a:r>
            <a:endParaRPr lang="en-US" sz="3600" dirty="0">
              <a:ln w="9525" cap="flat" cmpd="sng">
                <a:solidFill>
                  <a:schemeClr val="tx2"/>
                </a:solidFill>
                <a:prstDash val="solid"/>
                <a:headEnd type="none" w="med" len="med"/>
                <a:tailEnd type="none" w="med" len="med"/>
              </a:ln>
              <a:solidFill>
                <a:srgbClr val="0000EA"/>
              </a:solidFill>
              <a:effectLst>
                <a:outerShdw dist="107763" dir="2699999" algn="ctr" rotWithShape="0">
                  <a:srgbClr val="868686">
                    <a:alpha val="50000"/>
                  </a:srgbClr>
                </a:outerShdw>
              </a:effectLst>
              <a:latin typeface=".VnVogueH" panose="020B7200000000000000" charset="0"/>
              <a:ea typeface=".VnVogueH" panose="020B7200000000000000" charset="0"/>
            </a:endParaRPr>
          </a:p>
        </p:txBody>
      </p:sp>
      <p:sp>
        <p:nvSpPr>
          <p:cNvPr id="5" name="WordArt 39">
            <a:extLst>
              <a:ext uri="{FF2B5EF4-FFF2-40B4-BE49-F238E27FC236}">
                <a16:creationId xmlns="" xmlns:a16="http://schemas.microsoft.com/office/drawing/2014/main" id="{0BC35901-67E5-4958-B7D2-1FC04F5B966B}"/>
              </a:ext>
            </a:extLst>
          </p:cNvPr>
          <p:cNvSpPr>
            <a:spLocks noTextEdit="1"/>
          </p:cNvSpPr>
          <p:nvPr/>
        </p:nvSpPr>
        <p:spPr>
          <a:xfrm>
            <a:off x="3124200" y="2115458"/>
            <a:ext cx="5208588" cy="4965700"/>
          </a:xfrm>
          <a:prstGeom prst="rect">
            <a:avLst/>
          </a:prstGeom>
        </p:spPr>
        <p:txBody>
          <a:bodyPr wrap="none" fromWordArt="1">
            <a:prstTxWarp prst="textArchUp">
              <a:avLst>
                <a:gd name="adj" fmla="val 10778582"/>
              </a:avLst>
            </a:prstTxWarp>
            <a:normAutofit/>
          </a:bodyPr>
          <a:lstStyle/>
          <a:p>
            <a:pPr algn="ctr"/>
            <a:r>
              <a:rPr lang="en-US" sz="3600" dirty="0" err="1">
                <a:ln w="9525" cap="flat" cmpd="sng">
                  <a:solidFill>
                    <a:srgbClr val="FF3300"/>
                  </a:solidFill>
                  <a:prstDash val="solid"/>
                  <a:headEnd type="none" w="med" len="med"/>
                  <a:tailEnd type="none" w="med" len="med"/>
                </a:ln>
                <a:solidFill>
                  <a:srgbClr val="FF3300"/>
                </a:solidFill>
                <a:effectLst>
                  <a:outerShdw dist="107763" dir="2699999" algn="ctr" rotWithShape="0">
                    <a:srgbClr val="868686">
                      <a:alpha val="50000"/>
                    </a:srgbClr>
                  </a:outerShdw>
                </a:effectLst>
                <a:latin typeface=".VnCooperH" panose="020B7200000000000000" charset="0"/>
                <a:ea typeface=".VnCooperH" panose="020B7200000000000000" charset="0"/>
              </a:rPr>
              <a:t>Giê</a:t>
            </a:r>
            <a:r>
              <a:rPr lang="en-US" sz="3600" dirty="0">
                <a:ln w="9525" cap="flat" cmpd="sng">
                  <a:solidFill>
                    <a:srgbClr val="FF3300"/>
                  </a:solidFill>
                  <a:prstDash val="solid"/>
                  <a:headEnd type="none" w="med" len="med"/>
                  <a:tailEnd type="none" w="med" len="med"/>
                </a:ln>
                <a:solidFill>
                  <a:srgbClr val="FF3300"/>
                </a:solidFill>
                <a:effectLst>
                  <a:outerShdw dist="107763" dir="2699999" algn="ctr" rotWithShape="0">
                    <a:srgbClr val="868686">
                      <a:alpha val="50000"/>
                    </a:srgbClr>
                  </a:outerShdw>
                </a:effectLst>
                <a:latin typeface=".VnCooperH" panose="020B7200000000000000" charset="0"/>
                <a:ea typeface=".VnCooperH" panose="020B7200000000000000" charset="0"/>
              </a:rPr>
              <a:t> </a:t>
            </a:r>
            <a:r>
              <a:rPr lang="en-US" sz="3600" dirty="0" err="1">
                <a:ln w="9525" cap="flat" cmpd="sng">
                  <a:solidFill>
                    <a:srgbClr val="FF3300"/>
                  </a:solidFill>
                  <a:prstDash val="solid"/>
                  <a:headEnd type="none" w="med" len="med"/>
                  <a:tailEnd type="none" w="med" len="med"/>
                </a:ln>
                <a:solidFill>
                  <a:srgbClr val="FF3300"/>
                </a:solidFill>
                <a:effectLst>
                  <a:outerShdw dist="107763" dir="2699999" algn="ctr" rotWithShape="0">
                    <a:srgbClr val="868686">
                      <a:alpha val="50000"/>
                    </a:srgbClr>
                  </a:outerShdw>
                </a:effectLst>
                <a:latin typeface=".VnCooperH" panose="020B7200000000000000" charset="0"/>
                <a:ea typeface=".VnCooperH" panose="020B7200000000000000" charset="0"/>
              </a:rPr>
              <a:t>häc</a:t>
            </a:r>
            <a:r>
              <a:rPr lang="en-US" sz="3600" dirty="0">
                <a:ln w="9525" cap="flat" cmpd="sng">
                  <a:solidFill>
                    <a:srgbClr val="FF3300"/>
                  </a:solidFill>
                  <a:prstDash val="solid"/>
                  <a:headEnd type="none" w="med" len="med"/>
                  <a:tailEnd type="none" w="med" len="med"/>
                </a:ln>
                <a:solidFill>
                  <a:srgbClr val="FF3300"/>
                </a:solidFill>
                <a:effectLst>
                  <a:outerShdw dist="107763" dir="2699999" algn="ctr" rotWithShape="0">
                    <a:srgbClr val="868686">
                      <a:alpha val="50000"/>
                    </a:srgbClr>
                  </a:outerShdw>
                </a:effectLst>
                <a:latin typeface=".VnCooperH" panose="020B7200000000000000" charset="0"/>
                <a:ea typeface=".VnCooperH" panose="020B7200000000000000" charset="0"/>
              </a:rPr>
              <a:t> ®· </a:t>
            </a:r>
            <a:r>
              <a:rPr lang="en-US" sz="3600" dirty="0" err="1">
                <a:ln w="9525" cap="flat" cmpd="sng">
                  <a:solidFill>
                    <a:srgbClr val="FF3300"/>
                  </a:solidFill>
                  <a:prstDash val="solid"/>
                  <a:headEnd type="none" w="med" len="med"/>
                  <a:tailEnd type="none" w="med" len="med"/>
                </a:ln>
                <a:solidFill>
                  <a:srgbClr val="FF3300"/>
                </a:solidFill>
                <a:effectLst>
                  <a:outerShdw dist="107763" dir="2699999" algn="ctr" rotWithShape="0">
                    <a:srgbClr val="868686">
                      <a:alpha val="50000"/>
                    </a:srgbClr>
                  </a:outerShdw>
                </a:effectLst>
                <a:latin typeface=".VnCooperH" panose="020B7200000000000000" charset="0"/>
                <a:ea typeface=".VnCooperH" panose="020B7200000000000000" charset="0"/>
              </a:rPr>
              <a:t>kÕt</a:t>
            </a:r>
            <a:r>
              <a:rPr lang="en-US" sz="3600" dirty="0">
                <a:ln w="9525" cap="flat" cmpd="sng">
                  <a:solidFill>
                    <a:srgbClr val="FF3300"/>
                  </a:solidFill>
                  <a:prstDash val="solid"/>
                  <a:headEnd type="none" w="med" len="med"/>
                  <a:tailEnd type="none" w="med" len="med"/>
                </a:ln>
                <a:solidFill>
                  <a:srgbClr val="FF3300"/>
                </a:solidFill>
                <a:effectLst>
                  <a:outerShdw dist="107763" dir="2699999" algn="ctr" rotWithShape="0">
                    <a:srgbClr val="868686">
                      <a:alpha val="50000"/>
                    </a:srgbClr>
                  </a:outerShdw>
                </a:effectLst>
                <a:latin typeface=".VnCooperH" panose="020B7200000000000000" charset="0"/>
                <a:ea typeface=".VnCooperH" panose="020B7200000000000000" charset="0"/>
              </a:rPr>
              <a:t> </a:t>
            </a:r>
            <a:r>
              <a:rPr lang="en-US" sz="3600" dirty="0" err="1">
                <a:ln w="9525" cap="flat" cmpd="sng">
                  <a:solidFill>
                    <a:srgbClr val="FF3300"/>
                  </a:solidFill>
                  <a:prstDash val="solid"/>
                  <a:headEnd type="none" w="med" len="med"/>
                  <a:tailEnd type="none" w="med" len="med"/>
                </a:ln>
                <a:solidFill>
                  <a:srgbClr val="FF3300"/>
                </a:solidFill>
                <a:effectLst>
                  <a:outerShdw dist="107763" dir="2699999" algn="ctr" rotWithShape="0">
                    <a:srgbClr val="868686">
                      <a:alpha val="50000"/>
                    </a:srgbClr>
                  </a:outerShdw>
                </a:effectLst>
                <a:latin typeface=".VnCooperH" panose="020B7200000000000000" charset="0"/>
                <a:ea typeface=".VnCooperH" panose="020B7200000000000000" charset="0"/>
              </a:rPr>
              <a:t>thóc</a:t>
            </a:r>
            <a:endParaRPr lang="en-US" sz="3600" dirty="0">
              <a:ln w="9525" cap="flat" cmpd="sng">
                <a:solidFill>
                  <a:srgbClr val="FF3300"/>
                </a:solidFill>
                <a:prstDash val="solid"/>
                <a:headEnd type="none" w="med" len="med"/>
                <a:tailEnd type="none" w="med" len="med"/>
              </a:ln>
              <a:solidFill>
                <a:srgbClr val="FF3300"/>
              </a:solidFill>
              <a:effectLst>
                <a:outerShdw dist="107763" dir="2699999" algn="ctr" rotWithShape="0">
                  <a:srgbClr val="868686">
                    <a:alpha val="50000"/>
                  </a:srgbClr>
                </a:outerShdw>
              </a:effectLst>
              <a:latin typeface=".VnCooperH" panose="020B7200000000000000" charset="0"/>
              <a:ea typeface=".VnCooperH" panose="020B7200000000000000" charset="0"/>
            </a:endParaRPr>
          </a:p>
        </p:txBody>
      </p:sp>
    </p:spTree>
    <p:extLst>
      <p:ext uri="{BB962C8B-B14F-4D97-AF65-F5344CB8AC3E}">
        <p14:creationId xmlns:p14="http://schemas.microsoft.com/office/powerpoint/2010/main" val="2498938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icture frame&#10;&#10;Description automatically generated">
            <a:extLst>
              <a:ext uri="{FF2B5EF4-FFF2-40B4-BE49-F238E27FC236}">
                <a16:creationId xmlns="" xmlns:a16="http://schemas.microsoft.com/office/drawing/2014/main" id="{3381C982-D929-4486-A7FC-646B80086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475" y="2152073"/>
            <a:ext cx="5405910" cy="3640714"/>
          </a:xfrm>
          <a:prstGeom prst="rect">
            <a:avLst/>
          </a:prstGeom>
        </p:spPr>
      </p:pic>
      <p:pic>
        <p:nvPicPr>
          <p:cNvPr id="6" name="Picture 5" descr="Graphical user interface&#10;&#10;Description automatically generated with medium confidence">
            <a:extLst>
              <a:ext uri="{FF2B5EF4-FFF2-40B4-BE49-F238E27FC236}">
                <a16:creationId xmlns="" xmlns:a16="http://schemas.microsoft.com/office/drawing/2014/main" id="{C6EEDCFE-B835-4AFF-8485-6F7B06B3921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8996" y="1200727"/>
            <a:ext cx="4927522" cy="1779953"/>
          </a:xfrm>
          <a:prstGeom prst="rect">
            <a:avLst/>
          </a:prstGeom>
        </p:spPr>
      </p:pic>
      <p:sp>
        <p:nvSpPr>
          <p:cNvPr id="7" name="TextBox 6">
            <a:extLst>
              <a:ext uri="{FF2B5EF4-FFF2-40B4-BE49-F238E27FC236}">
                <a16:creationId xmlns="" xmlns:a16="http://schemas.microsoft.com/office/drawing/2014/main" id="{FE63E288-89DA-4B32-8BDA-9B2C05BAE4B0}"/>
              </a:ext>
            </a:extLst>
          </p:cNvPr>
          <p:cNvSpPr txBox="1"/>
          <p:nvPr/>
        </p:nvSpPr>
        <p:spPr>
          <a:xfrm>
            <a:off x="1283855" y="1486461"/>
            <a:ext cx="410094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TẠM  BIỆT VÀ HẸN GẶP LẠI CÁC BẠN!</a:t>
            </a:r>
          </a:p>
        </p:txBody>
      </p:sp>
    </p:spTree>
    <p:extLst>
      <p:ext uri="{BB962C8B-B14F-4D97-AF65-F5344CB8AC3E}">
        <p14:creationId xmlns:p14="http://schemas.microsoft.com/office/powerpoint/2010/main" val="4233340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865174" y="232761"/>
            <a:ext cx="4353220" cy="595086"/>
            <a:chOff x="3865174" y="232761"/>
            <a:chExt cx="4353220" cy="595086"/>
          </a:xfrm>
        </p:grpSpPr>
        <p:sp>
          <p:nvSpPr>
            <p:cNvPr id="21" name="Rounded Rectangle 20"/>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2"/>
            <a:stretch>
              <a:fillRect/>
            </a:stretch>
          </p:blipFill>
          <p:spPr>
            <a:xfrm>
              <a:off x="4663621" y="254079"/>
              <a:ext cx="571500" cy="552450"/>
            </a:xfrm>
            <a:prstGeom prst="rect">
              <a:avLst/>
            </a:prstGeom>
          </p:spPr>
        </p:pic>
      </p:grpSp>
      <p:sp>
        <p:nvSpPr>
          <p:cNvPr id="7" name="Rounded Rectangle 6"/>
          <p:cNvSpPr/>
          <p:nvPr/>
        </p:nvSpPr>
        <p:spPr>
          <a:xfrm>
            <a:off x="346609" y="1146209"/>
            <a:ext cx="11582400" cy="5429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788555" y="1296577"/>
            <a:ext cx="7696210" cy="584775"/>
            <a:chOff x="712076" y="1405392"/>
            <a:chExt cx="7696210" cy="584775"/>
          </a:xfrm>
        </p:grpSpPr>
        <p:grpSp>
          <p:nvGrpSpPr>
            <p:cNvPr id="9" name="Group 8"/>
            <p:cNvGrpSpPr/>
            <p:nvPr/>
          </p:nvGrpSpPr>
          <p:grpSpPr>
            <a:xfrm>
              <a:off x="712076" y="1405392"/>
              <a:ext cx="445956" cy="584775"/>
              <a:chOff x="1104838" y="1405332"/>
              <a:chExt cx="445956" cy="584775"/>
            </a:xfrm>
          </p:grpSpPr>
          <p:sp>
            <p:nvSpPr>
              <p:cNvPr id="11" name="Rectangle 10"/>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0" name="TextBox 9"/>
            <p:cNvSpPr txBox="1"/>
            <p:nvPr/>
          </p:nvSpPr>
          <p:spPr>
            <a:xfrm>
              <a:off x="1219202" y="1459948"/>
              <a:ext cx="7189084"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Thân</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máy</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màn</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hình</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bàn</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phím</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chuột</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và</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loa</a:t>
              </a:r>
              <a:endPar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sp>
        <p:nvSpPr>
          <p:cNvPr id="14" name="Rounded Rectangle 13"/>
          <p:cNvSpPr/>
          <p:nvPr/>
        </p:nvSpPr>
        <p:spPr>
          <a:xfrm>
            <a:off x="802195" y="2003612"/>
            <a:ext cx="7230306" cy="434339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3225" indent="-403225" algn="just">
              <a:lnSpc>
                <a:spcPct val="114000"/>
              </a:lnSpc>
            </a:pPr>
            <a:r>
              <a:rPr lang="vi-VN" sz="2400" dirty="0">
                <a:solidFill>
                  <a:srgbClr val="3333CC"/>
                </a:solidFill>
              </a:rPr>
              <a:t>a. </a:t>
            </a:r>
            <a:r>
              <a:rPr lang="vi-VN" sz="2400" dirty="0">
                <a:solidFill>
                  <a:srgbClr val="FF0000"/>
                </a:solidFill>
              </a:rPr>
              <a:t>Thân máy </a:t>
            </a:r>
            <a:r>
              <a:rPr lang="vi-VN" sz="2400" dirty="0">
                <a:solidFill>
                  <a:srgbClr val="3333CC"/>
                </a:solidFill>
              </a:rPr>
              <a:t>xử lí các thông tin và điều khiển mọi hoạt động của máy tính.</a:t>
            </a:r>
            <a:endParaRPr lang="en-US" sz="2400" dirty="0">
              <a:solidFill>
                <a:srgbClr val="3333CC"/>
              </a:solidFill>
            </a:endParaRPr>
          </a:p>
          <a:p>
            <a:pPr marL="403225" indent="-403225" algn="just">
              <a:lnSpc>
                <a:spcPct val="114000"/>
              </a:lnSpc>
            </a:pPr>
            <a:r>
              <a:rPr lang="vi-VN" sz="2400" dirty="0">
                <a:solidFill>
                  <a:srgbClr val="3333CC"/>
                </a:solidFill>
              </a:rPr>
              <a:t>b. </a:t>
            </a:r>
            <a:r>
              <a:rPr lang="vi-VN" sz="2400" dirty="0">
                <a:solidFill>
                  <a:srgbClr val="FF0000"/>
                </a:solidFill>
              </a:rPr>
              <a:t>Màn hình </a:t>
            </a:r>
            <a:r>
              <a:rPr lang="vi-VN" sz="2400" dirty="0">
                <a:solidFill>
                  <a:srgbClr val="3333CC"/>
                </a:solidFill>
              </a:rPr>
              <a:t>là nơi hiển thị kết quả làm việc của máy tính.</a:t>
            </a:r>
            <a:r>
              <a:rPr lang="en-US" sz="2400" dirty="0">
                <a:solidFill>
                  <a:srgbClr val="3333CC"/>
                </a:solidFill>
              </a:rPr>
              <a:t> </a:t>
            </a:r>
            <a:r>
              <a:rPr lang="en-US" sz="2400" dirty="0" err="1">
                <a:solidFill>
                  <a:srgbClr val="3333CC"/>
                </a:solidFill>
                <a:latin typeface="Arial" panose="020B0604020202020204" pitchFamily="34" charset="0"/>
                <a:cs typeface="Arial" panose="020B0604020202020204" pitchFamily="34" charset="0"/>
              </a:rPr>
              <a:t>Màn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hình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cảm</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ứng</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có</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thêm</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chức</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năng</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thông</a:t>
            </a:r>
            <a:r>
              <a:rPr lang="en-US" sz="2400" dirty="0">
                <a:solidFill>
                  <a:srgbClr val="3333CC"/>
                </a:solidFill>
                <a:latin typeface="Arial" panose="020B0604020202020204" pitchFamily="34" charset="0"/>
                <a:cs typeface="Arial" panose="020B0604020202020204" pitchFamily="34" charset="0"/>
              </a:rPr>
              <a:t> tin </a:t>
            </a:r>
            <a:r>
              <a:rPr lang="en-US" sz="2400" dirty="0" err="1">
                <a:solidFill>
                  <a:srgbClr val="3333CC"/>
                </a:solidFill>
                <a:latin typeface="Arial" panose="020B0604020202020204" pitchFamily="34" charset="0"/>
                <a:cs typeface="Arial" panose="020B0604020202020204" pitchFamily="34" charset="0"/>
              </a:rPr>
              <a:t>vào</a:t>
            </a:r>
            <a:r>
              <a:rPr lang="en-US" sz="2400" dirty="0">
                <a:solidFill>
                  <a:srgbClr val="3333CC"/>
                </a:solidFill>
                <a:latin typeface="Arial" panose="020B0604020202020204" pitchFamily="34" charset="0"/>
                <a:cs typeface="Arial" panose="020B0604020202020204" pitchFamily="34" charset="0"/>
              </a:rPr>
              <a:t>.</a:t>
            </a:r>
          </a:p>
          <a:p>
            <a:pPr marL="403225" indent="-403225" algn="just">
              <a:lnSpc>
                <a:spcPct val="114000"/>
              </a:lnSpc>
            </a:pPr>
            <a:r>
              <a:rPr lang="vi-VN" sz="2400" dirty="0">
                <a:solidFill>
                  <a:srgbClr val="3333CC"/>
                </a:solidFill>
              </a:rPr>
              <a:t>c. </a:t>
            </a:r>
            <a:r>
              <a:rPr lang="vi-VN" sz="2400" dirty="0">
                <a:solidFill>
                  <a:srgbClr val="FF0000"/>
                </a:solidFill>
              </a:rPr>
              <a:t>Bàn phím </a:t>
            </a:r>
            <a:r>
              <a:rPr lang="vi-VN" sz="2400" dirty="0">
                <a:solidFill>
                  <a:srgbClr val="3333CC"/>
                </a:solidFill>
              </a:rPr>
              <a:t>dùng để nhập văn bản và gửi tín hiệu vào cho máy tính.</a:t>
            </a:r>
            <a:endParaRPr lang="en-US" sz="2400" dirty="0">
              <a:solidFill>
                <a:srgbClr val="3333CC"/>
              </a:solidFill>
            </a:endParaRPr>
          </a:p>
          <a:p>
            <a:pPr marL="403225" indent="-403225" algn="just">
              <a:lnSpc>
                <a:spcPct val="114000"/>
              </a:lnSpc>
            </a:pPr>
            <a:r>
              <a:rPr lang="vi-VN" sz="2400" dirty="0">
                <a:solidFill>
                  <a:srgbClr val="3333CC"/>
                </a:solidFill>
              </a:rPr>
              <a:t>d. </a:t>
            </a:r>
            <a:r>
              <a:rPr lang="vi-VN" sz="2400" dirty="0">
                <a:solidFill>
                  <a:srgbClr val="FF0000"/>
                </a:solidFill>
              </a:rPr>
              <a:t>Chuột máy tính </a:t>
            </a:r>
            <a:r>
              <a:rPr lang="vi-VN" sz="2400" dirty="0">
                <a:solidFill>
                  <a:srgbClr val="3333CC"/>
                </a:solidFill>
              </a:rPr>
              <a:t>giúp điều khiển máy tính thuận tiện hơn. </a:t>
            </a:r>
            <a:endParaRPr lang="en-US" sz="2400" dirty="0">
              <a:solidFill>
                <a:srgbClr val="3333CC"/>
              </a:solidFill>
            </a:endParaRPr>
          </a:p>
          <a:p>
            <a:pPr marL="403225" indent="-403225" algn="just">
              <a:lnSpc>
                <a:spcPct val="114000"/>
              </a:lnSpc>
            </a:pPr>
            <a:r>
              <a:rPr lang="vi-VN" sz="2400" dirty="0">
                <a:solidFill>
                  <a:srgbClr val="3333CC"/>
                </a:solidFill>
              </a:rPr>
              <a:t>e. </a:t>
            </a:r>
            <a:r>
              <a:rPr lang="vi-VN" sz="2400" dirty="0">
                <a:solidFill>
                  <a:srgbClr val="FF0000"/>
                </a:solidFill>
              </a:rPr>
              <a:t>Loa </a:t>
            </a:r>
            <a:r>
              <a:rPr lang="vi-VN" sz="2400" dirty="0">
                <a:solidFill>
                  <a:srgbClr val="3333CC"/>
                </a:solidFill>
              </a:rPr>
              <a:t>dùng để phát âm thanh. </a:t>
            </a:r>
            <a:endParaRPr lang="en-US" sz="2400" b="1" dirty="0">
              <a:solidFill>
                <a:srgbClr val="3333CC"/>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8081682" y="2913387"/>
            <a:ext cx="3688416" cy="2102366"/>
          </a:xfrm>
          <a:prstGeom prst="rect">
            <a:avLst/>
          </a:prstGeom>
        </p:spPr>
      </p:pic>
      <p:sp>
        <p:nvSpPr>
          <p:cNvPr id="4" name="Oval 3"/>
          <p:cNvSpPr/>
          <p:nvPr/>
        </p:nvSpPr>
        <p:spPr>
          <a:xfrm>
            <a:off x="8081682" y="3133164"/>
            <a:ext cx="995083" cy="17659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903913" y="3271480"/>
            <a:ext cx="1627094" cy="10712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916133" y="4481079"/>
            <a:ext cx="1760831" cy="5346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0578523" y="4451165"/>
            <a:ext cx="645008" cy="4871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356805" y="3453346"/>
            <a:ext cx="1462474" cy="10277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341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Effect transition="in" filter="fade">
                                      <p:cBhvr>
                                        <p:cTn id="26" dur="500"/>
                                        <p:tgtEl>
                                          <p:spTgt spid="14">
                                            <p:txEl>
                                              <p:pRg st="2" end="2"/>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fade">
                                      <p:cBhvr>
                                        <p:cTn id="37" dur="500"/>
                                        <p:tgtEl>
                                          <p:spTgt spid="14">
                                            <p:txEl>
                                              <p:pRg st="3" end="3"/>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xit" presetSubtype="0" fill="hold" grpId="1" nodeType="with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xEl>
                                              <p:pRg st="4" end="4"/>
                                            </p:txEl>
                                          </p:spTgt>
                                        </p:tgtEl>
                                        <p:attrNameLst>
                                          <p:attrName>style.visibility</p:attrName>
                                        </p:attrNameLst>
                                      </p:cBhvr>
                                      <p:to>
                                        <p:strVal val="visible"/>
                                      </p:to>
                                    </p:set>
                                    <p:animEffect transition="in" filter="fade">
                                      <p:cBhvr>
                                        <p:cTn id="48" dur="500"/>
                                        <p:tgtEl>
                                          <p:spTgt spid="14">
                                            <p:txEl>
                                              <p:pRg st="4" end="4"/>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xit" presetSubtype="0" fill="hold" grpId="1"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6" grpId="0" animBg="1"/>
      <p:bldP spid="16" grpId="1" animBg="1"/>
      <p:bldP spid="17" grpId="0" animBg="1"/>
      <p:bldP spid="17" grpId="1" animBg="1"/>
      <p:bldP spid="18" grpId="0" animBg="1"/>
      <p:bldP spid="18" grpId="1"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92901" y="1120466"/>
            <a:ext cx="11228294" cy="5535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3930438" y="143527"/>
            <a:ext cx="4353220" cy="645358"/>
            <a:chOff x="3930438" y="818781"/>
            <a:chExt cx="4353220" cy="645358"/>
          </a:xfrm>
        </p:grpSpPr>
        <p:sp>
          <p:nvSpPr>
            <p:cNvPr id="17" name="Rounded Rectangle 16"/>
            <p:cNvSpPr/>
            <p:nvPr/>
          </p:nvSpPr>
          <p:spPr>
            <a:xfrm>
              <a:off x="3930438" y="818781"/>
              <a:ext cx="4353220" cy="64535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0070C0"/>
                  </a:solidFill>
                  <a:latin typeface="Arial" panose="020B0604020202020204" pitchFamily="34" charset="0"/>
                  <a:cs typeface="Arial" panose="020B0604020202020204" pitchFamily="34" charset="0"/>
                </a:rPr>
                <a:t>LUYỆN TẬP</a:t>
              </a:r>
            </a:p>
          </p:txBody>
        </p:sp>
        <p:pic>
          <p:nvPicPr>
            <p:cNvPr id="18" name="Picture 17"/>
            <p:cNvPicPr>
              <a:picLocks noChangeAspect="1"/>
            </p:cNvPicPr>
            <p:nvPr/>
          </p:nvPicPr>
          <p:blipFill>
            <a:blip r:embed="rId2"/>
            <a:stretch>
              <a:fillRect/>
            </a:stretch>
          </p:blipFill>
          <p:spPr>
            <a:xfrm>
              <a:off x="4712495" y="845675"/>
              <a:ext cx="576956" cy="614616"/>
            </a:xfrm>
            <a:prstGeom prst="rect">
              <a:avLst/>
            </a:prstGeom>
          </p:spPr>
        </p:pic>
      </p:grpSp>
      <p:sp>
        <p:nvSpPr>
          <p:cNvPr id="8" name="TextBox 7"/>
          <p:cNvSpPr txBox="1"/>
          <p:nvPr/>
        </p:nvSpPr>
        <p:spPr>
          <a:xfrm>
            <a:off x="656173" y="5298845"/>
            <a:ext cx="2018287" cy="830997"/>
          </a:xfrm>
          <a:prstGeom prst="rect">
            <a:avLst/>
          </a:prstGeom>
          <a:noFill/>
        </p:spPr>
        <p:txBody>
          <a:bodyPr wrap="square" rtlCol="0">
            <a:spAutoFit/>
          </a:bodyPr>
          <a:lstStyle/>
          <a:p>
            <a:pPr algn="ctr"/>
            <a:r>
              <a:rPr lang="en-US" sz="2400" b="1" dirty="0" err="1">
                <a:solidFill>
                  <a:srgbClr val="FF0000"/>
                </a:solidFill>
                <a:latin typeface="Arial" panose="020B0604020202020204" pitchFamily="34" charset="0"/>
                <a:cs typeface="Arial" panose="020B0604020202020204" pitchFamily="34" charset="0"/>
              </a:rPr>
              <a:t>Điện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thoại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thông</a:t>
            </a:r>
            <a:r>
              <a:rPr lang="en-US" sz="2400" b="1" dirty="0">
                <a:solidFill>
                  <a:srgbClr val="FF0000"/>
                </a:solidFill>
                <a:latin typeface="Arial" panose="020B0604020202020204" pitchFamily="34" charset="0"/>
                <a:cs typeface="Arial" panose="020B0604020202020204" pitchFamily="34" charset="0"/>
              </a:rPr>
              <a:t> minh</a:t>
            </a:r>
          </a:p>
        </p:txBody>
      </p:sp>
      <p:sp>
        <p:nvSpPr>
          <p:cNvPr id="20" name="TextBox 19"/>
          <p:cNvSpPr txBox="1"/>
          <p:nvPr/>
        </p:nvSpPr>
        <p:spPr>
          <a:xfrm>
            <a:off x="3002012" y="5339789"/>
            <a:ext cx="3000820" cy="461665"/>
          </a:xfrm>
          <a:prstGeom prst="rect">
            <a:avLst/>
          </a:prstGeom>
          <a:noFill/>
        </p:spPr>
        <p:txBody>
          <a:bodyPr wrap="square" rtlCol="0">
            <a:spAutoFit/>
          </a:bodyPr>
          <a:lstStyle/>
          <a:p>
            <a:pPr algn="ctr"/>
            <a:r>
              <a:rPr lang="en-US" sz="2400" b="1" dirty="0" err="1">
                <a:solidFill>
                  <a:srgbClr val="FF0000"/>
                </a:solidFill>
                <a:latin typeface="Arial" panose="020B0604020202020204" pitchFamily="34" charset="0"/>
                <a:cs typeface="Arial" panose="020B0604020202020204" pitchFamily="34" charset="0"/>
              </a:rPr>
              <a:t>Máy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tính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xách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tay</a:t>
            </a:r>
            <a:endParaRPr lang="en-US" sz="2400" b="1" dirty="0">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6043776" y="5324960"/>
            <a:ext cx="2250937" cy="461665"/>
          </a:xfrm>
          <a:prstGeom prst="rect">
            <a:avLst/>
          </a:prstGeom>
          <a:noFill/>
        </p:spPr>
        <p:txBody>
          <a:bodyPr wrap="none" rtlCol="0">
            <a:spAutoFit/>
          </a:bodyPr>
          <a:lstStyle/>
          <a:p>
            <a:r>
              <a:rPr lang="en-US" sz="2400" b="1" dirty="0" err="1">
                <a:solidFill>
                  <a:srgbClr val="FF0000"/>
                </a:solidFill>
                <a:latin typeface="Arial" panose="020B0604020202020204" pitchFamily="34" charset="0"/>
                <a:cs typeface="Arial" panose="020B0604020202020204" pitchFamily="34" charset="0"/>
              </a:rPr>
              <a:t>Máy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tính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bảng</a:t>
            </a:r>
            <a:endParaRPr lang="en-US" sz="2400" b="1" dirty="0">
              <a:solidFill>
                <a:srgbClr val="FF0000"/>
              </a:solidFill>
              <a:latin typeface="Arial" panose="020B0604020202020204" pitchFamily="34" charset="0"/>
              <a:cs typeface="Arial" panose="020B0604020202020204" pitchFamily="34" charset="0"/>
            </a:endParaRPr>
          </a:p>
        </p:txBody>
      </p:sp>
      <p:sp>
        <p:nvSpPr>
          <p:cNvPr id="22" name="TextBox 21"/>
          <p:cNvSpPr txBox="1"/>
          <p:nvPr/>
        </p:nvSpPr>
        <p:spPr>
          <a:xfrm>
            <a:off x="9110779" y="5309543"/>
            <a:ext cx="2507418" cy="461665"/>
          </a:xfrm>
          <a:prstGeom prst="rect">
            <a:avLst/>
          </a:prstGeom>
          <a:noFill/>
        </p:spPr>
        <p:txBody>
          <a:bodyPr wrap="none" rtlCol="0">
            <a:spAutoFit/>
          </a:bodyPr>
          <a:lstStyle/>
          <a:p>
            <a:r>
              <a:rPr lang="en-US" sz="2400" b="1" dirty="0" err="1">
                <a:solidFill>
                  <a:srgbClr val="FF0000"/>
                </a:solidFill>
                <a:latin typeface="Arial" panose="020B0604020202020204" pitchFamily="34" charset="0"/>
                <a:cs typeface="Arial" panose="020B0604020202020204" pitchFamily="34" charset="0"/>
              </a:rPr>
              <a:t>Máy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tính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để</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bàn</a:t>
            </a:r>
            <a:endParaRPr lang="en-US" sz="2400" b="1" dirty="0">
              <a:solidFill>
                <a:srgbClr val="FF0000"/>
              </a:solidFill>
              <a:latin typeface="Arial" panose="020B0604020202020204" pitchFamily="34" charset="0"/>
              <a:cs typeface="Arial" panose="020B0604020202020204" pitchFamily="34" charset="0"/>
            </a:endParaRPr>
          </a:p>
        </p:txBody>
      </p:sp>
      <p:sp>
        <p:nvSpPr>
          <p:cNvPr id="14" name="Rounded Rectangle 13"/>
          <p:cNvSpPr/>
          <p:nvPr/>
        </p:nvSpPr>
        <p:spPr>
          <a:xfrm>
            <a:off x="968991" y="1496547"/>
            <a:ext cx="10249469" cy="716417"/>
          </a:xfrm>
          <a:prstGeom prst="round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600"/>
              </a:spcAft>
              <a:buClr>
                <a:srgbClr val="FFFF00"/>
              </a:buClr>
            </a:pPr>
            <a:r>
              <a:rPr lang="en-US" sz="2600" b="1" dirty="0" err="1">
                <a:latin typeface="Arial" panose="020B0604020202020204" pitchFamily="34" charset="0"/>
                <a:cs typeface="Arial" panose="020B0604020202020204" pitchFamily="34" charset="0"/>
              </a:rPr>
              <a:t>Em</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hãy</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gọi</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tên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loại</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máy</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tính</a:t>
            </a:r>
            <a:r>
              <a:rPr lang="en-US" sz="2600" b="1" dirty="0">
                <a:latin typeface="Arial" panose="020B0604020202020204" pitchFamily="34" charset="0"/>
                <a:cs typeface="Arial" panose="020B0604020202020204" pitchFamily="34" charset="0"/>
              </a:rPr>
              <a:t> ở </a:t>
            </a:r>
            <a:r>
              <a:rPr lang="en-US" sz="2600" b="1" dirty="0" err="1">
                <a:latin typeface="Arial" panose="020B0604020202020204" pitchFamily="34" charset="0"/>
                <a:cs typeface="Arial" panose="020B0604020202020204" pitchFamily="34" charset="0"/>
              </a:rPr>
              <a:t>các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hình</a:t>
            </a:r>
            <a:r>
              <a:rPr lang="en-US" sz="2600" b="1" dirty="0">
                <a:latin typeface="Arial" panose="020B0604020202020204" pitchFamily="34" charset="0"/>
                <a:cs typeface="Arial" panose="020B0604020202020204" pitchFamily="34" charset="0"/>
              </a:rPr>
              <a:t> 5.4a, 5.4b, 5.4c, 5.4d.</a:t>
            </a:r>
            <a:endParaRPr lang="en-US" sz="26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733917" y="2825090"/>
            <a:ext cx="10651465" cy="2517619"/>
          </a:xfrm>
          <a:prstGeom prst="rect">
            <a:avLst/>
          </a:prstGeom>
        </p:spPr>
      </p:pic>
    </p:spTree>
    <p:extLst>
      <p:ext uri="{BB962C8B-B14F-4D97-AF65-F5344CB8AC3E}">
        <p14:creationId xmlns:p14="http://schemas.microsoft.com/office/powerpoint/2010/main" val="292217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694328" y="1290916"/>
            <a:ext cx="8821271" cy="520435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3455040" y="2030197"/>
            <a:ext cx="5299849" cy="830997"/>
          </a:xfrm>
          <a:prstGeom prst="rect">
            <a:avLst/>
          </a:prstGeom>
          <a:noFill/>
        </p:spPr>
        <p:txBody>
          <a:bodyPr wrap="none" rtlCol="0">
            <a:spAutoFit/>
          </a:bodyPr>
          <a:lstStyle/>
          <a:p>
            <a:pPr algn="ctr">
              <a:lnSpc>
                <a:spcPct val="150000"/>
              </a:lnSpc>
            </a:pPr>
            <a:r>
              <a:rPr lang="en-US" sz="3200" b="1" dirty="0">
                <a:solidFill>
                  <a:srgbClr val="3333CC"/>
                </a:solidFill>
                <a:latin typeface="Tahoma" panose="020B0604030504040204" pitchFamily="34" charset="0"/>
                <a:ea typeface="Tahoma" panose="020B0604030504040204" pitchFamily="34" charset="0"/>
                <a:cs typeface="Tahoma" panose="020B0604030504040204" pitchFamily="34" charset="0"/>
              </a:rPr>
              <a:t>TRÒ CHƠI: </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TRUYỀN HOA</a:t>
            </a:r>
          </a:p>
        </p:txBody>
      </p:sp>
      <p:sp>
        <p:nvSpPr>
          <p:cNvPr id="2" name="TextBox 1"/>
          <p:cNvSpPr txBox="1"/>
          <p:nvPr/>
        </p:nvSpPr>
        <p:spPr>
          <a:xfrm>
            <a:off x="2837330" y="5264169"/>
            <a:ext cx="7503460" cy="369332"/>
          </a:xfrm>
          <a:prstGeom prst="rect">
            <a:avLst/>
          </a:prstGeom>
          <a:noFill/>
        </p:spPr>
        <p:txBody>
          <a:bodyPr wrap="square" rtlCol="0">
            <a:spAutoFit/>
          </a:bodyPr>
          <a:lstStyle/>
          <a:p>
            <a:endParaRPr lang="en-US" dirty="0"/>
          </a:p>
        </p:txBody>
      </p:sp>
      <p:sp>
        <p:nvSpPr>
          <p:cNvPr id="19" name="Horizontal Scroll 18"/>
          <p:cNvSpPr/>
          <p:nvPr/>
        </p:nvSpPr>
        <p:spPr>
          <a:xfrm>
            <a:off x="2520218" y="3094380"/>
            <a:ext cx="7169489" cy="2169789"/>
          </a:xfrm>
          <a:prstGeom prst="horizontalScroll">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latin typeface="Arial" panose="020B0604020202020204" pitchFamily="34" charset="0"/>
                <a:cs typeface="Arial" panose="020B0604020202020204" pitchFamily="34" charset="0"/>
              </a:rPr>
              <a:t>Hãy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số</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loại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đồ</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dùng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xử</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lí</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thông</a:t>
            </a:r>
            <a:r>
              <a:rPr lang="en-US" sz="2800" b="1" dirty="0">
                <a:latin typeface="Arial" panose="020B0604020202020204" pitchFamily="34" charset="0"/>
                <a:cs typeface="Arial" panose="020B0604020202020204" pitchFamily="34" charset="0"/>
              </a:rPr>
              <a:t> tin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đình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em</a:t>
            </a:r>
            <a:r>
              <a:rPr lang="en-US" sz="2800" b="1" dirty="0">
                <a:latin typeface="Arial" panose="020B0604020202020204" pitchFamily="34" charset="0"/>
                <a:cs typeface="Arial" panose="020B0604020202020204" pitchFamily="34" charset="0"/>
              </a:rPr>
              <a:t>.</a:t>
            </a:r>
            <a:endParaRPr lang="en-US" sz="2800" b="1" dirty="0">
              <a:solidFill>
                <a:srgbClr val="FFFFCC"/>
              </a:solidFill>
              <a:latin typeface="Arial" panose="020B0604020202020204" pitchFamily="34" charset="0"/>
              <a:cs typeface="Arial" panose="020B0604020202020204" pitchFamily="34" charset="0"/>
            </a:endParaRPr>
          </a:p>
        </p:txBody>
      </p:sp>
      <p:grpSp>
        <p:nvGrpSpPr>
          <p:cNvPr id="9" name="Group 8"/>
          <p:cNvGrpSpPr/>
          <p:nvPr/>
        </p:nvGrpSpPr>
        <p:grpSpPr>
          <a:xfrm>
            <a:off x="3933487" y="155474"/>
            <a:ext cx="4353220" cy="645358"/>
            <a:chOff x="4041063" y="747142"/>
            <a:chExt cx="4353220" cy="645358"/>
          </a:xfrm>
        </p:grpSpPr>
        <p:sp>
          <p:nvSpPr>
            <p:cNvPr id="10" name="Rounded Rectangle 9"/>
            <p:cNvSpPr/>
            <p:nvPr/>
          </p:nvSpPr>
          <p:spPr>
            <a:xfrm>
              <a:off x="4041063" y="747142"/>
              <a:ext cx="4353220" cy="64535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00000"/>
                  </a:solidFill>
                  <a:latin typeface="Arial" panose="020B0604020202020204" pitchFamily="34" charset="0"/>
                  <a:cs typeface="Arial" panose="020B0604020202020204" pitchFamily="34" charset="0"/>
                </a:rPr>
                <a:t>VẬN DỤNG</a:t>
              </a:r>
              <a:endParaRPr lang="en-US" sz="3200" b="1" dirty="0">
                <a:solidFill>
                  <a:srgbClr val="0070C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4902348" y="773790"/>
              <a:ext cx="589389" cy="565168"/>
            </a:xfrm>
            <a:prstGeom prst="rect">
              <a:avLst/>
            </a:prstGeom>
          </p:spPr>
        </p:pic>
      </p:grpSp>
    </p:spTree>
    <p:extLst>
      <p:ext uri="{BB962C8B-B14F-4D97-AF65-F5344CB8AC3E}">
        <p14:creationId xmlns:p14="http://schemas.microsoft.com/office/powerpoint/2010/main" val="122590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92901" y="1120466"/>
            <a:ext cx="11228294" cy="5535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3930438" y="143527"/>
            <a:ext cx="4353220" cy="645358"/>
            <a:chOff x="3930438" y="818781"/>
            <a:chExt cx="4353220" cy="645358"/>
          </a:xfrm>
        </p:grpSpPr>
        <p:sp>
          <p:nvSpPr>
            <p:cNvPr id="17" name="Rounded Rectangle 16"/>
            <p:cNvSpPr/>
            <p:nvPr/>
          </p:nvSpPr>
          <p:spPr>
            <a:xfrm>
              <a:off x="3930438" y="818781"/>
              <a:ext cx="4353220" cy="64535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0070C0"/>
                  </a:solidFill>
                  <a:latin typeface="Arial" panose="020B0604020202020204" pitchFamily="34" charset="0"/>
                  <a:cs typeface="Arial" panose="020B0604020202020204" pitchFamily="34" charset="0"/>
                </a:rPr>
                <a:t>LUYỆN TẬP</a:t>
              </a:r>
            </a:p>
          </p:txBody>
        </p:sp>
        <p:pic>
          <p:nvPicPr>
            <p:cNvPr id="18" name="Picture 17"/>
            <p:cNvPicPr>
              <a:picLocks noChangeAspect="1"/>
            </p:cNvPicPr>
            <p:nvPr/>
          </p:nvPicPr>
          <p:blipFill>
            <a:blip r:embed="rId2"/>
            <a:stretch>
              <a:fillRect/>
            </a:stretch>
          </p:blipFill>
          <p:spPr>
            <a:xfrm>
              <a:off x="4712495" y="845675"/>
              <a:ext cx="576956" cy="614616"/>
            </a:xfrm>
            <a:prstGeom prst="rect">
              <a:avLst/>
            </a:prstGeom>
          </p:spPr>
        </p:pic>
      </p:grpSp>
      <p:pic>
        <p:nvPicPr>
          <p:cNvPr id="3" name="Picture 2"/>
          <p:cNvPicPr>
            <a:picLocks noChangeAspect="1"/>
          </p:cNvPicPr>
          <p:nvPr/>
        </p:nvPicPr>
        <p:blipFill rotWithShape="1">
          <a:blip r:embed="rId3"/>
          <a:srcRect l="444"/>
          <a:stretch/>
        </p:blipFill>
        <p:spPr>
          <a:xfrm>
            <a:off x="1775012" y="2910556"/>
            <a:ext cx="8404412" cy="3732291"/>
          </a:xfrm>
          <a:prstGeom prst="rect">
            <a:avLst/>
          </a:prstGeom>
        </p:spPr>
      </p:pic>
      <p:grpSp>
        <p:nvGrpSpPr>
          <p:cNvPr id="7" name="Group 6"/>
          <p:cNvGrpSpPr/>
          <p:nvPr/>
        </p:nvGrpSpPr>
        <p:grpSpPr>
          <a:xfrm>
            <a:off x="1764491" y="1400273"/>
            <a:ext cx="8293908" cy="1443048"/>
            <a:chOff x="1764491" y="1400273"/>
            <a:chExt cx="8293908" cy="1443048"/>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491" y="1631349"/>
              <a:ext cx="1095090" cy="1007790"/>
            </a:xfrm>
            <a:prstGeom prst="rect">
              <a:avLst/>
            </a:prstGeom>
          </p:spPr>
        </p:pic>
        <p:sp>
          <p:nvSpPr>
            <p:cNvPr id="19" name="Rounded Rectangle 18"/>
            <p:cNvSpPr/>
            <p:nvPr/>
          </p:nvSpPr>
          <p:spPr>
            <a:xfrm>
              <a:off x="2873028" y="1400273"/>
              <a:ext cx="7185371" cy="1443048"/>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r>
                <a:rPr lang="vi-VN" sz="2400" b="1" dirty="0"/>
                <a:t>Em hãy chỉ ra các cặp tương ứng của thành phần máy tính với hình ảnh của nó ở bảng bên.</a:t>
              </a:r>
              <a:endParaRPr lang="en-US" sz="2200" b="1" dirty="0">
                <a:latin typeface="Arial" panose="020B0604020202020204" pitchFamily="34" charset="0"/>
                <a:cs typeface="Arial" panose="020B0604020202020204" pitchFamily="34" charset="0"/>
              </a:endParaRPr>
            </a:p>
          </p:txBody>
        </p:sp>
      </p:grpSp>
      <p:sp>
        <p:nvSpPr>
          <p:cNvPr id="8" name="TextBox 7"/>
          <p:cNvSpPr txBox="1"/>
          <p:nvPr/>
        </p:nvSpPr>
        <p:spPr>
          <a:xfrm>
            <a:off x="5630006" y="5615047"/>
            <a:ext cx="425116" cy="492443"/>
          </a:xfrm>
          <a:prstGeom prst="rect">
            <a:avLst/>
          </a:prstGeom>
          <a:noFill/>
        </p:spPr>
        <p:txBody>
          <a:bodyPr wrap="none" rtlCol="0">
            <a:spAutoFit/>
          </a:bodyPr>
          <a:lstStyle/>
          <a:p>
            <a:r>
              <a:rPr lang="en-US" sz="2600" b="1" dirty="0">
                <a:solidFill>
                  <a:srgbClr val="FF0000"/>
                </a:solidFill>
                <a:latin typeface="Arial" panose="020B0604020202020204" pitchFamily="34" charset="0"/>
                <a:cs typeface="Arial" panose="020B0604020202020204" pitchFamily="34" charset="0"/>
              </a:rPr>
              <a:t>A</a:t>
            </a:r>
          </a:p>
        </p:txBody>
      </p:sp>
      <p:sp>
        <p:nvSpPr>
          <p:cNvPr id="20" name="TextBox 19"/>
          <p:cNvSpPr txBox="1"/>
          <p:nvPr/>
        </p:nvSpPr>
        <p:spPr>
          <a:xfrm>
            <a:off x="7945056" y="5615046"/>
            <a:ext cx="425116" cy="492443"/>
          </a:xfrm>
          <a:prstGeom prst="rect">
            <a:avLst/>
          </a:prstGeom>
          <a:noFill/>
        </p:spPr>
        <p:txBody>
          <a:bodyPr wrap="none" rtlCol="0">
            <a:spAutoFit/>
          </a:bodyPr>
          <a:lstStyle/>
          <a:p>
            <a:r>
              <a:rPr lang="en-US" sz="2600" b="1" dirty="0">
                <a:solidFill>
                  <a:srgbClr val="FF0000"/>
                </a:solidFill>
                <a:latin typeface="Arial" panose="020B0604020202020204" pitchFamily="34" charset="0"/>
                <a:cs typeface="Arial" panose="020B0604020202020204" pitchFamily="34" charset="0"/>
              </a:rPr>
              <a:t>B</a:t>
            </a:r>
          </a:p>
        </p:txBody>
      </p:sp>
      <p:sp>
        <p:nvSpPr>
          <p:cNvPr id="21" name="TextBox 20"/>
          <p:cNvSpPr txBox="1"/>
          <p:nvPr/>
        </p:nvSpPr>
        <p:spPr>
          <a:xfrm>
            <a:off x="5630006" y="4235097"/>
            <a:ext cx="425116" cy="492443"/>
          </a:xfrm>
          <a:prstGeom prst="rect">
            <a:avLst/>
          </a:prstGeom>
          <a:noFill/>
        </p:spPr>
        <p:txBody>
          <a:bodyPr wrap="none" rtlCol="0">
            <a:spAutoFit/>
          </a:bodyPr>
          <a:lstStyle/>
          <a:p>
            <a:r>
              <a:rPr lang="en-US" sz="2600" b="1" dirty="0">
                <a:solidFill>
                  <a:srgbClr val="FF0000"/>
                </a:solidFill>
                <a:latin typeface="Arial" panose="020B0604020202020204" pitchFamily="34" charset="0"/>
                <a:cs typeface="Arial" panose="020B0604020202020204" pitchFamily="34" charset="0"/>
              </a:rPr>
              <a:t>C</a:t>
            </a:r>
          </a:p>
        </p:txBody>
      </p:sp>
      <p:sp>
        <p:nvSpPr>
          <p:cNvPr id="22" name="TextBox 21"/>
          <p:cNvSpPr txBox="1"/>
          <p:nvPr/>
        </p:nvSpPr>
        <p:spPr>
          <a:xfrm>
            <a:off x="7945056" y="4233447"/>
            <a:ext cx="425116" cy="492443"/>
          </a:xfrm>
          <a:prstGeom prst="rect">
            <a:avLst/>
          </a:prstGeom>
          <a:noFill/>
        </p:spPr>
        <p:txBody>
          <a:bodyPr wrap="none" rtlCol="0">
            <a:spAutoFit/>
          </a:bodyPr>
          <a:lstStyle/>
          <a:p>
            <a:r>
              <a:rPr lang="en-US" sz="2600" b="1" dirty="0">
                <a:solidFill>
                  <a:srgbClr val="FF0000"/>
                </a:solidFill>
                <a:latin typeface="Arial" panose="020B0604020202020204" pitchFamily="34" charset="0"/>
                <a:cs typeface="Arial" panose="020B0604020202020204" pitchFamily="34" charset="0"/>
              </a:rPr>
              <a:t>D</a:t>
            </a:r>
          </a:p>
        </p:txBody>
      </p:sp>
    </p:spTree>
    <p:extLst>
      <p:ext uri="{BB962C8B-B14F-4D97-AF65-F5344CB8AC3E}">
        <p14:creationId xmlns:p14="http://schemas.microsoft.com/office/powerpoint/2010/main" val="328781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5575" y="319315"/>
            <a:ext cx="11825754" cy="61830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utoShape 4" descr="Có nên để điều hòa một chiều ở 30 độ C? - Vn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4" name="Group 13"/>
          <p:cNvGrpSpPr/>
          <p:nvPr/>
        </p:nvGrpSpPr>
        <p:grpSpPr>
          <a:xfrm>
            <a:off x="1688970" y="956042"/>
            <a:ext cx="4230617" cy="2682599"/>
            <a:chOff x="743748" y="519099"/>
            <a:chExt cx="4230617" cy="2682599"/>
          </a:xfrm>
        </p:grpSpPr>
        <p:pic>
          <p:nvPicPr>
            <p:cNvPr id="8" name="Picture 7"/>
            <p:cNvPicPr>
              <a:picLocks noChangeAspect="1"/>
            </p:cNvPicPr>
            <p:nvPr/>
          </p:nvPicPr>
          <p:blipFill>
            <a:blip r:embed="rId2"/>
            <a:stretch>
              <a:fillRect/>
            </a:stretch>
          </p:blipFill>
          <p:spPr>
            <a:xfrm>
              <a:off x="743748" y="519099"/>
              <a:ext cx="3531795" cy="2112152"/>
            </a:xfrm>
            <a:prstGeom prst="rect">
              <a:avLst/>
            </a:prstGeom>
          </p:spPr>
        </p:pic>
        <p:sp>
          <p:nvSpPr>
            <p:cNvPr id="13" name="TextBox 12"/>
            <p:cNvSpPr txBox="1"/>
            <p:nvPr/>
          </p:nvSpPr>
          <p:spPr>
            <a:xfrm>
              <a:off x="3808661" y="2801588"/>
              <a:ext cx="1165704"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Máy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tính</a:t>
              </a:r>
              <a:endParaRPr lang="en-US" sz="2000" dirty="0">
                <a:solidFill>
                  <a:srgbClr val="FF0000"/>
                </a:solidFill>
                <a:latin typeface="Arial" panose="020B0604020202020204" pitchFamily="34" charset="0"/>
                <a:cs typeface="Arial" panose="020B0604020202020204" pitchFamily="34" charset="0"/>
              </a:endParaRPr>
            </a:p>
          </p:txBody>
        </p:sp>
      </p:grpSp>
      <p:grpSp>
        <p:nvGrpSpPr>
          <p:cNvPr id="15" name="Group 14"/>
          <p:cNvGrpSpPr/>
          <p:nvPr/>
        </p:nvGrpSpPr>
        <p:grpSpPr>
          <a:xfrm>
            <a:off x="3165522" y="3907220"/>
            <a:ext cx="1340432" cy="2458038"/>
            <a:chOff x="5512494" y="608989"/>
            <a:chExt cx="1340432" cy="2458038"/>
          </a:xfrm>
        </p:grpSpPr>
        <p:pic>
          <p:nvPicPr>
            <p:cNvPr id="1026" name="Picture 2" descr="Điện Thoại Oppo A3s 16GB Tím Đen CPH1803 Giá Rẻ"/>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18" r="19609"/>
            <a:stretch/>
          </p:blipFill>
          <p:spPr bwMode="auto">
            <a:xfrm>
              <a:off x="5585773" y="608989"/>
              <a:ext cx="1164650" cy="199520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512494" y="2666917"/>
              <a:ext cx="1340432"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Điện</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thoại</a:t>
              </a:r>
              <a:endParaRPr lang="en-US" sz="2000" dirty="0">
                <a:solidFill>
                  <a:srgbClr val="FF0000"/>
                </a:solidFill>
                <a:latin typeface="Arial" panose="020B0604020202020204" pitchFamily="34" charset="0"/>
                <a:cs typeface="Arial" panose="020B0604020202020204" pitchFamily="34" charset="0"/>
              </a:endParaRPr>
            </a:p>
          </p:txBody>
        </p:sp>
      </p:grpSp>
      <p:grpSp>
        <p:nvGrpSpPr>
          <p:cNvPr id="16" name="Group 15"/>
          <p:cNvGrpSpPr/>
          <p:nvPr/>
        </p:nvGrpSpPr>
        <p:grpSpPr>
          <a:xfrm>
            <a:off x="6555239" y="3969945"/>
            <a:ext cx="2706589" cy="2395313"/>
            <a:chOff x="8187225" y="608989"/>
            <a:chExt cx="2706589" cy="2395313"/>
          </a:xfrm>
        </p:grpSpPr>
        <p:pic>
          <p:nvPicPr>
            <p:cNvPr id="9" name="Picture 8"/>
            <p:cNvPicPr>
              <a:picLocks noChangeAspect="1"/>
            </p:cNvPicPr>
            <p:nvPr/>
          </p:nvPicPr>
          <p:blipFill>
            <a:blip r:embed="rId4"/>
            <a:stretch>
              <a:fillRect/>
            </a:stretch>
          </p:blipFill>
          <p:spPr>
            <a:xfrm>
              <a:off x="8187225" y="608989"/>
              <a:ext cx="2706589" cy="1880649"/>
            </a:xfrm>
            <a:prstGeom prst="rect">
              <a:avLst/>
            </a:prstGeom>
          </p:spPr>
        </p:pic>
        <p:sp>
          <p:nvSpPr>
            <p:cNvPr id="19" name="TextBox 18"/>
            <p:cNvSpPr txBox="1"/>
            <p:nvPr/>
          </p:nvSpPr>
          <p:spPr>
            <a:xfrm>
              <a:off x="8721313" y="2604192"/>
              <a:ext cx="1806905"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Máy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tính</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bảng</a:t>
              </a:r>
              <a:endParaRPr lang="en-US" sz="2000" dirty="0">
                <a:solidFill>
                  <a:srgbClr val="FF0000"/>
                </a:solidFill>
                <a:latin typeface="Arial" panose="020B0604020202020204" pitchFamily="34" charset="0"/>
                <a:cs typeface="Arial" panose="020B0604020202020204" pitchFamily="34" charset="0"/>
              </a:endParaRPr>
            </a:p>
          </p:txBody>
        </p:sp>
      </p:grpSp>
      <p:pic>
        <p:nvPicPr>
          <p:cNvPr id="18" name="Picture 17">
            <a:extLst>
              <a:ext uri="{FF2B5EF4-FFF2-40B4-BE49-F238E27FC236}">
                <a16:creationId xmlns="" xmlns:a16="http://schemas.microsoft.com/office/drawing/2014/main" id="{F2A5DBED-01D6-4CC9-9D76-BAD188BDFF0D}"/>
              </a:ext>
            </a:extLst>
          </p:cNvPr>
          <p:cNvPicPr>
            <a:picLocks noChangeAspect="1"/>
          </p:cNvPicPr>
          <p:nvPr/>
        </p:nvPicPr>
        <p:blipFill>
          <a:blip r:embed="rId5"/>
          <a:stretch>
            <a:fillRect/>
          </a:stretch>
        </p:blipFill>
        <p:spPr>
          <a:xfrm>
            <a:off x="6538660" y="1109390"/>
            <a:ext cx="2916710" cy="1958804"/>
          </a:xfrm>
          <a:prstGeom prst="rect">
            <a:avLst/>
          </a:prstGeom>
          <a:ln w="12700">
            <a:noFill/>
          </a:ln>
        </p:spPr>
      </p:pic>
    </p:spTree>
    <p:extLst>
      <p:ext uri="{BB962C8B-B14F-4D97-AF65-F5344CB8AC3E}">
        <p14:creationId xmlns:p14="http://schemas.microsoft.com/office/powerpoint/2010/main" val="182669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down)">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65174" y="334359"/>
            <a:ext cx="4353220" cy="595086"/>
            <a:chOff x="3865174" y="226783"/>
            <a:chExt cx="4353220" cy="595086"/>
          </a:xfrm>
          <a:solidFill>
            <a:srgbClr val="FFFF00"/>
          </a:solidFill>
        </p:grpSpPr>
        <p:sp>
          <p:nvSpPr>
            <p:cNvPr id="6" name="Rounded Rectangle 5"/>
            <p:cNvSpPr/>
            <p:nvPr/>
          </p:nvSpPr>
          <p:spPr>
            <a:xfrm>
              <a:off x="3865174" y="226783"/>
              <a:ext cx="4353220" cy="595086"/>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MỞ ĐẦU</a:t>
              </a:r>
            </a:p>
          </p:txBody>
        </p:sp>
        <p:pic>
          <p:nvPicPr>
            <p:cNvPr id="3" name="Picture 2"/>
            <p:cNvPicPr>
              <a:picLocks noChangeAspect="1"/>
            </p:cNvPicPr>
            <p:nvPr/>
          </p:nvPicPr>
          <p:blipFill>
            <a:blip r:embed="rId2"/>
            <a:stretch>
              <a:fillRect/>
            </a:stretch>
          </p:blipFill>
          <p:spPr>
            <a:xfrm>
              <a:off x="4753883" y="247862"/>
              <a:ext cx="561975" cy="561975"/>
            </a:xfrm>
            <a:prstGeom prst="rect">
              <a:avLst/>
            </a:prstGeom>
            <a:grpFill/>
          </p:spPr>
        </p:pic>
      </p:grpSp>
      <p:sp>
        <p:nvSpPr>
          <p:cNvPr id="7" name="Rounded Rectangle 6"/>
          <p:cNvSpPr/>
          <p:nvPr/>
        </p:nvSpPr>
        <p:spPr>
          <a:xfrm>
            <a:off x="407961" y="1290916"/>
            <a:ext cx="11451101" cy="520435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2837330" y="5264169"/>
            <a:ext cx="7503460" cy="369332"/>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3"/>
          <a:stretch>
            <a:fillRect/>
          </a:stretch>
        </p:blipFill>
        <p:spPr>
          <a:xfrm>
            <a:off x="671711" y="1565720"/>
            <a:ext cx="3717409" cy="2637064"/>
          </a:xfrm>
          <a:prstGeom prst="rect">
            <a:avLst/>
          </a:prstGeom>
        </p:spPr>
      </p:pic>
      <p:pic>
        <p:nvPicPr>
          <p:cNvPr id="10" name="Picture 9"/>
          <p:cNvPicPr>
            <a:picLocks noChangeAspect="1"/>
          </p:cNvPicPr>
          <p:nvPr/>
        </p:nvPicPr>
        <p:blipFill>
          <a:blip r:embed="rId4"/>
          <a:stretch>
            <a:fillRect/>
          </a:stretch>
        </p:blipFill>
        <p:spPr>
          <a:xfrm>
            <a:off x="8042339" y="3134390"/>
            <a:ext cx="3436898" cy="3187964"/>
          </a:xfrm>
          <a:prstGeom prst="rect">
            <a:avLst/>
          </a:prstGeom>
        </p:spPr>
      </p:pic>
      <p:pic>
        <p:nvPicPr>
          <p:cNvPr id="5" name="Picture 4"/>
          <p:cNvPicPr>
            <a:picLocks noChangeAspect="1"/>
          </p:cNvPicPr>
          <p:nvPr/>
        </p:nvPicPr>
        <p:blipFill>
          <a:blip r:embed="rId5"/>
          <a:stretch>
            <a:fillRect/>
          </a:stretch>
        </p:blipFill>
        <p:spPr>
          <a:xfrm>
            <a:off x="5722851" y="1467713"/>
            <a:ext cx="3225931" cy="2833078"/>
          </a:xfrm>
          <a:prstGeom prst="rect">
            <a:avLst/>
          </a:prstGeom>
        </p:spPr>
      </p:pic>
      <p:pic>
        <p:nvPicPr>
          <p:cNvPr id="9" name="Picture 8"/>
          <p:cNvPicPr>
            <a:picLocks noChangeAspect="1"/>
          </p:cNvPicPr>
          <p:nvPr/>
        </p:nvPicPr>
        <p:blipFill>
          <a:blip r:embed="rId6"/>
          <a:stretch>
            <a:fillRect/>
          </a:stretch>
        </p:blipFill>
        <p:spPr>
          <a:xfrm>
            <a:off x="3556048" y="3716718"/>
            <a:ext cx="2288211" cy="2604345"/>
          </a:xfrm>
          <a:prstGeom prst="rect">
            <a:avLst/>
          </a:prstGeom>
        </p:spPr>
      </p:pic>
    </p:spTree>
    <p:extLst>
      <p:ext uri="{BB962C8B-B14F-4D97-AF65-F5344CB8AC3E}">
        <p14:creationId xmlns:p14="http://schemas.microsoft.com/office/powerpoint/2010/main" val="274195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4345"/>
          <a:stretch/>
        </p:blipFill>
        <p:spPr>
          <a:xfrm>
            <a:off x="2356143" y="-7466"/>
            <a:ext cx="7003010" cy="5247769"/>
          </a:xfrm>
          <a:prstGeom prst="rect">
            <a:avLst/>
          </a:prstGeom>
        </p:spPr>
      </p:pic>
      <p:pic>
        <p:nvPicPr>
          <p:cNvPr id="5" name="Picture 4"/>
          <p:cNvPicPr>
            <a:picLocks noChangeAspect="1"/>
          </p:cNvPicPr>
          <p:nvPr/>
        </p:nvPicPr>
        <p:blipFill>
          <a:blip r:embed="rId4"/>
          <a:stretch>
            <a:fillRect/>
          </a:stretch>
        </p:blipFill>
        <p:spPr>
          <a:xfrm>
            <a:off x="3267635" y="5196761"/>
            <a:ext cx="8162364" cy="170158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804" b="89216" l="3759" r="89474"/>
                    </a14:imgEffect>
                  </a14:imgLayer>
                </a14:imgProps>
              </a:ext>
            </a:extLst>
          </a:blip>
          <a:stretch>
            <a:fillRect/>
          </a:stretch>
        </p:blipFill>
        <p:spPr>
          <a:xfrm>
            <a:off x="9088809" y="5437126"/>
            <a:ext cx="1574707" cy="1086378"/>
          </a:xfrm>
          <a:prstGeom prst="rect">
            <a:avLst/>
          </a:prstGeom>
        </p:spPr>
      </p:pic>
      <p:sp>
        <p:nvSpPr>
          <p:cNvPr id="3" name="Rectangle 2"/>
          <p:cNvSpPr/>
          <p:nvPr/>
        </p:nvSpPr>
        <p:spPr>
          <a:xfrm>
            <a:off x="2944906" y="661180"/>
            <a:ext cx="5983941" cy="3573195"/>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0" dirty="0">
              <a:latin typeface="Arial" panose="020B0604020202020204" pitchFamily="34" charset="0"/>
              <a:cs typeface="Arial" panose="020B0604020202020204" pitchFamily="34" charset="0"/>
            </a:endParaRPr>
          </a:p>
          <a:p>
            <a:pPr algn="ctr"/>
            <a:endParaRPr lang="en-US" sz="3800" dirty="0">
              <a:latin typeface="Arial" panose="020B0604020202020204" pitchFamily="34" charset="0"/>
              <a:cs typeface="Arial" panose="020B0604020202020204" pitchFamily="34" charset="0"/>
            </a:endParaRPr>
          </a:p>
          <a:p>
            <a:pPr algn="ctr">
              <a:lnSpc>
                <a:spcPct val="150000"/>
              </a:lnSpc>
            </a:pPr>
            <a:r>
              <a:rPr lang="en-US" sz="3600" b="1" spc="-70" dirty="0" err="1">
                <a:ln>
                  <a:solidFill>
                    <a:schemeClr val="bg1"/>
                  </a:solidFill>
                </a:ln>
                <a:solidFill>
                  <a:srgbClr val="3333CC"/>
                </a:solidFill>
                <a:latin typeface="Tahoma" panose="020B0604030504040204" pitchFamily="34" charset="0"/>
                <a:ea typeface="Tahoma" panose="020B0604030504040204" pitchFamily="34" charset="0"/>
                <a:cs typeface="Tahoma" panose="020B0604030504040204" pitchFamily="34" charset="0"/>
              </a:rPr>
              <a:t>Bài</a:t>
            </a:r>
            <a:r>
              <a:rPr lang="en-US" sz="3600" b="1" spc="-70" dirty="0">
                <a:ln>
                  <a:solidFill>
                    <a:schemeClr val="bg1"/>
                  </a:solidFill>
                </a:ln>
                <a:solidFill>
                  <a:srgbClr val="3333CC"/>
                </a:solidFill>
                <a:latin typeface="Tahoma" panose="020B0604030504040204" pitchFamily="34" charset="0"/>
                <a:ea typeface="Tahoma" panose="020B0604030504040204" pitchFamily="34" charset="0"/>
                <a:cs typeface="Tahoma" panose="020B0604030504040204" pitchFamily="34" charset="0"/>
              </a:rPr>
              <a:t> 5 </a:t>
            </a:r>
          </a:p>
          <a:p>
            <a:pPr algn="ctr">
              <a:lnSpc>
                <a:spcPct val="150000"/>
              </a:lnSpc>
            </a:pPr>
            <a:r>
              <a:rPr lang="en-US" sz="3600" b="1" spc="-70" dirty="0">
                <a:ln>
                  <a:solidFill>
                    <a:schemeClr val="bg1"/>
                  </a:solidFill>
                </a:ln>
                <a:solidFill>
                  <a:srgbClr val="3333CC"/>
                </a:solidFill>
                <a:latin typeface="Tahoma" panose="020B0604030504040204" pitchFamily="34" charset="0"/>
                <a:ea typeface="Tahoma" panose="020B0604030504040204" pitchFamily="34" charset="0"/>
                <a:cs typeface="Tahoma" panose="020B0604030504040204" pitchFamily="34" charset="0"/>
              </a:rPr>
              <a:t>LÀM QUEN VỚI MÁY TÍNH</a:t>
            </a:r>
          </a:p>
        </p:txBody>
      </p:sp>
      <p:sp>
        <p:nvSpPr>
          <p:cNvPr id="15" name="Rectangle 14"/>
          <p:cNvSpPr/>
          <p:nvPr/>
        </p:nvSpPr>
        <p:spPr>
          <a:xfrm>
            <a:off x="4053884" y="1251355"/>
            <a:ext cx="4842992" cy="815608"/>
          </a:xfrm>
          <a:prstGeom prst="rect">
            <a:avLst/>
          </a:prstGeom>
          <a:noFill/>
        </p:spPr>
        <p:txBody>
          <a:bodyPr wrap="none" lIns="91440" tIns="45720" rIns="91440" bIns="45720">
            <a:spAutoFit/>
          </a:bodyPr>
          <a:lstStyle/>
          <a:p>
            <a:pPr algn="ctr"/>
            <a:r>
              <a:rPr lang="en-US" sz="4700" b="1" cap="none" spc="-300" dirty="0">
                <a:ln w="28575">
                  <a:solidFill>
                    <a:schemeClr val="bg1"/>
                  </a:solidFill>
                  <a:prstDash val="solid"/>
                </a:ln>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MÁY TÍNH VÀ EM</a:t>
            </a:r>
          </a:p>
        </p:txBody>
      </p:sp>
      <p:sp>
        <p:nvSpPr>
          <p:cNvPr id="17" name="Oval 16"/>
          <p:cNvSpPr/>
          <p:nvPr/>
        </p:nvSpPr>
        <p:spPr>
          <a:xfrm>
            <a:off x="3039036" y="1048869"/>
            <a:ext cx="1096582" cy="1127633"/>
          </a:xfrm>
          <a:prstGeom prst="ellipse">
            <a:avLst/>
          </a:prstGeom>
          <a:blipFill>
            <a:blip r:embed="rId7"/>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11879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4BB65AB-4914-4746-AFD3-4CE9508C70CF}"/>
              </a:ext>
            </a:extLst>
          </p:cNvPr>
          <p:cNvSpPr txBox="1"/>
          <p:nvPr/>
        </p:nvSpPr>
        <p:spPr>
          <a:xfrm>
            <a:off x="5066036" y="2635233"/>
            <a:ext cx="404630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0000"/>
                </a:solidFill>
                <a:effectLst/>
                <a:uLnTx/>
                <a:uFillTx/>
                <a:latin typeface="Calibri" panose="020F0502020204030204"/>
                <a:ea typeface="+mn-ea"/>
                <a:cs typeface="Aharoni" panose="02010803020104030203" pitchFamily="2" charset="-79"/>
              </a:rPr>
              <a:t>Khám phá</a:t>
            </a:r>
          </a:p>
        </p:txBody>
      </p:sp>
      <p:pic>
        <p:nvPicPr>
          <p:cNvPr id="3" name="Duong len dinh Olympia">
            <a:hlinkClick r:id="" action="ppaction://media"/>
            <a:extLst>
              <a:ext uri="{FF2B5EF4-FFF2-40B4-BE49-F238E27FC236}">
                <a16:creationId xmlns="" xmlns:a16="http://schemas.microsoft.com/office/drawing/2014/main" id="{1E81EC54-D500-4BC4-ACD8-985B687CD5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2743200"/>
            <a:ext cx="365522" cy="365522"/>
          </a:xfrm>
          <a:prstGeom prst="rect">
            <a:avLst/>
          </a:prstGeom>
        </p:spPr>
      </p:pic>
    </p:spTree>
    <p:extLst>
      <p:ext uri="{BB962C8B-B14F-4D97-AF65-F5344CB8AC3E}">
        <p14:creationId xmlns:p14="http://schemas.microsoft.com/office/powerpoint/2010/main" val="279252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488">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346609" y="1006150"/>
            <a:ext cx="11582400" cy="56489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3865174" y="232761"/>
            <a:ext cx="4353220" cy="595086"/>
            <a:chOff x="3865174" y="232761"/>
            <a:chExt cx="4353220" cy="595086"/>
          </a:xfrm>
        </p:grpSpPr>
        <p:sp>
          <p:nvSpPr>
            <p:cNvPr id="21" name="Rounded Rectangle 20"/>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2"/>
            <a:stretch>
              <a:fillRect/>
            </a:stretch>
          </p:blipFill>
          <p:spPr>
            <a:xfrm>
              <a:off x="4663621" y="254079"/>
              <a:ext cx="571500" cy="552450"/>
            </a:xfrm>
            <a:prstGeom prst="rect">
              <a:avLst/>
            </a:prstGeom>
          </p:spPr>
        </p:pic>
      </p:grpSp>
      <p:grpSp>
        <p:nvGrpSpPr>
          <p:cNvPr id="7" name="Group 6"/>
          <p:cNvGrpSpPr/>
          <p:nvPr/>
        </p:nvGrpSpPr>
        <p:grpSpPr>
          <a:xfrm>
            <a:off x="882684" y="1141262"/>
            <a:ext cx="7026860" cy="584775"/>
            <a:chOff x="712076" y="1405392"/>
            <a:chExt cx="7026860" cy="584775"/>
          </a:xfrm>
        </p:grpSpPr>
        <p:grpSp>
          <p:nvGrpSpPr>
            <p:cNvPr id="8" name="Group 7"/>
            <p:cNvGrpSpPr/>
            <p:nvPr/>
          </p:nvGrpSpPr>
          <p:grpSpPr>
            <a:xfrm>
              <a:off x="712076" y="1405392"/>
              <a:ext cx="445956" cy="584775"/>
              <a:chOff x="1104838" y="1405332"/>
              <a:chExt cx="445956" cy="584775"/>
            </a:xfrm>
          </p:grpSpPr>
          <p:sp>
            <p:nvSpPr>
              <p:cNvPr id="10" name="Rectangle 9"/>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sp>
          <p:nvSpPr>
            <p:cNvPr id="9" name="TextBox 8"/>
            <p:cNvSpPr txBox="1"/>
            <p:nvPr/>
          </p:nvSpPr>
          <p:spPr>
            <a:xfrm>
              <a:off x="1219202" y="1459948"/>
              <a:ext cx="6519734"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để</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bàn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và</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xách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tay</a:t>
              </a:r>
              <a:endPar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sp>
        <p:nvSpPr>
          <p:cNvPr id="17" name="TextBox 16"/>
          <p:cNvSpPr txBox="1"/>
          <p:nvPr/>
        </p:nvSpPr>
        <p:spPr>
          <a:xfrm>
            <a:off x="2643516" y="4847880"/>
            <a:ext cx="2020105"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Máy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tính</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để</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bàn</a:t>
            </a:r>
            <a:endParaRPr lang="en-US" sz="2000"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t="7401"/>
          <a:stretch/>
        </p:blipFill>
        <p:spPr>
          <a:xfrm>
            <a:off x="942677" y="1872120"/>
            <a:ext cx="5366684" cy="2957033"/>
          </a:xfrm>
          <a:prstGeom prst="rect">
            <a:avLst/>
          </a:prstGeom>
          <a:ln w="12700">
            <a:solidFill>
              <a:schemeClr val="tx1"/>
            </a:solidFill>
          </a:ln>
        </p:spPr>
      </p:pic>
      <p:pic>
        <p:nvPicPr>
          <p:cNvPr id="4" name="Picture 3"/>
          <p:cNvPicPr>
            <a:picLocks noChangeAspect="1"/>
          </p:cNvPicPr>
          <p:nvPr/>
        </p:nvPicPr>
        <p:blipFill>
          <a:blip r:embed="rId4"/>
          <a:stretch>
            <a:fillRect/>
          </a:stretch>
        </p:blipFill>
        <p:spPr>
          <a:xfrm>
            <a:off x="6904256" y="1852434"/>
            <a:ext cx="4406167" cy="2959093"/>
          </a:xfrm>
          <a:prstGeom prst="rect">
            <a:avLst/>
          </a:prstGeom>
          <a:ln w="12700">
            <a:solidFill>
              <a:schemeClr val="tx1"/>
            </a:solidFill>
          </a:ln>
        </p:spPr>
      </p:pic>
      <p:sp>
        <p:nvSpPr>
          <p:cNvPr id="22" name="TextBox 21"/>
          <p:cNvSpPr txBox="1"/>
          <p:nvPr/>
        </p:nvSpPr>
        <p:spPr>
          <a:xfrm>
            <a:off x="8012327" y="4798088"/>
            <a:ext cx="2190023"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Máy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tính</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xách</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tay</a:t>
            </a:r>
            <a:endParaRPr lang="en-US" sz="2000"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07B98B21-5F1B-4133-B66C-D290F09A6DA5}"/>
              </a:ext>
            </a:extLst>
          </p:cNvPr>
          <p:cNvSpPr txBox="1"/>
          <p:nvPr/>
        </p:nvSpPr>
        <p:spPr>
          <a:xfrm>
            <a:off x="1138683" y="4836912"/>
            <a:ext cx="918841" cy="369332"/>
          </a:xfrm>
          <a:prstGeom prst="rect">
            <a:avLst/>
          </a:prstGeom>
          <a:noFill/>
        </p:spPr>
        <p:txBody>
          <a:bodyPr wrap="none" rtlCol="0">
            <a:spAutoFit/>
          </a:bodyPr>
          <a:lstStyle/>
          <a:p>
            <a:r>
              <a:rPr lang="en-US" dirty="0" err="1">
                <a:solidFill>
                  <a:schemeClr val="accent2">
                    <a:lumMod val="75000"/>
                  </a:schemeClr>
                </a:solidFill>
                <a:latin typeface="#9Slide02 Tieu de dai" panose="02000000000000000000" pitchFamily="2" charset="0"/>
                <a:ea typeface="#9Slide02 Tieu de dai" panose="02000000000000000000" pitchFamily="2" charset="0"/>
              </a:rPr>
              <a:t>Hình</a:t>
            </a:r>
            <a:r>
              <a:rPr lang="en-US" dirty="0">
                <a:solidFill>
                  <a:schemeClr val="accent2">
                    <a:lumMod val="75000"/>
                  </a:schemeClr>
                </a:solidFill>
                <a:latin typeface="#9Slide02 Tieu de dai" panose="02000000000000000000" pitchFamily="2" charset="0"/>
                <a:ea typeface="#9Slide02 Tieu de dai" panose="02000000000000000000" pitchFamily="2" charset="0"/>
              </a:rPr>
              <a:t> a.</a:t>
            </a:r>
          </a:p>
        </p:txBody>
      </p:sp>
      <p:sp>
        <p:nvSpPr>
          <p:cNvPr id="18" name="TextBox 17">
            <a:extLst>
              <a:ext uri="{FF2B5EF4-FFF2-40B4-BE49-F238E27FC236}">
                <a16:creationId xmlns="" xmlns:a16="http://schemas.microsoft.com/office/drawing/2014/main" id="{67773836-1A6E-418D-BC90-B13DAF3CB7A6}"/>
              </a:ext>
            </a:extLst>
          </p:cNvPr>
          <p:cNvSpPr txBox="1"/>
          <p:nvPr/>
        </p:nvSpPr>
        <p:spPr>
          <a:xfrm>
            <a:off x="7129292" y="4811527"/>
            <a:ext cx="925253" cy="369332"/>
          </a:xfrm>
          <a:prstGeom prst="rect">
            <a:avLst/>
          </a:prstGeom>
          <a:noFill/>
        </p:spPr>
        <p:txBody>
          <a:bodyPr wrap="none" rtlCol="0">
            <a:spAutoFit/>
          </a:bodyPr>
          <a:lstStyle/>
          <a:p>
            <a:r>
              <a:rPr lang="en-US" dirty="0" err="1">
                <a:solidFill>
                  <a:schemeClr val="accent2">
                    <a:lumMod val="75000"/>
                  </a:schemeClr>
                </a:solidFill>
                <a:latin typeface="#9Slide02 Tieu de dai" panose="02000000000000000000" pitchFamily="2" charset="0"/>
                <a:ea typeface="#9Slide02 Tieu de dai" panose="02000000000000000000" pitchFamily="2" charset="0"/>
              </a:rPr>
              <a:t>Hình</a:t>
            </a:r>
            <a:r>
              <a:rPr lang="en-US" dirty="0">
                <a:solidFill>
                  <a:schemeClr val="accent2">
                    <a:lumMod val="75000"/>
                  </a:schemeClr>
                </a:solidFill>
                <a:latin typeface="#9Slide02 Tieu de dai" panose="02000000000000000000" pitchFamily="2" charset="0"/>
                <a:ea typeface="#9Slide02 Tieu de dai" panose="02000000000000000000" pitchFamily="2" charset="0"/>
              </a:rPr>
              <a:t> b.</a:t>
            </a:r>
          </a:p>
        </p:txBody>
      </p:sp>
    </p:spTree>
    <p:extLst>
      <p:ext uri="{BB962C8B-B14F-4D97-AF65-F5344CB8AC3E}">
        <p14:creationId xmlns:p14="http://schemas.microsoft.com/office/powerpoint/2010/main" val="120534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346609" y="940391"/>
            <a:ext cx="11582400" cy="57136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3865174" y="148353"/>
            <a:ext cx="4353220" cy="595086"/>
            <a:chOff x="3865174" y="148353"/>
            <a:chExt cx="4353220" cy="595086"/>
          </a:xfrm>
        </p:grpSpPr>
        <p:sp>
          <p:nvSpPr>
            <p:cNvPr id="21" name="Rounded Rectangle 20"/>
            <p:cNvSpPr/>
            <p:nvPr/>
          </p:nvSpPr>
          <p:spPr>
            <a:xfrm>
              <a:off x="3865174" y="148353"/>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4"/>
            <a:stretch>
              <a:fillRect/>
            </a:stretch>
          </p:blipFill>
          <p:spPr>
            <a:xfrm>
              <a:off x="4663621" y="183739"/>
              <a:ext cx="571500" cy="552450"/>
            </a:xfrm>
            <a:prstGeom prst="rect">
              <a:avLst/>
            </a:prstGeom>
          </p:spPr>
        </p:pic>
      </p:grpSp>
      <p:grpSp>
        <p:nvGrpSpPr>
          <p:cNvPr id="7" name="Group 6"/>
          <p:cNvGrpSpPr/>
          <p:nvPr/>
        </p:nvGrpSpPr>
        <p:grpSpPr>
          <a:xfrm>
            <a:off x="923628" y="1107666"/>
            <a:ext cx="6573210" cy="553998"/>
            <a:chOff x="712076" y="1405392"/>
            <a:chExt cx="6573210" cy="553998"/>
          </a:xfrm>
        </p:grpSpPr>
        <p:grpSp>
          <p:nvGrpSpPr>
            <p:cNvPr id="8" name="Group 7"/>
            <p:cNvGrpSpPr/>
            <p:nvPr/>
          </p:nvGrpSpPr>
          <p:grpSpPr>
            <a:xfrm>
              <a:off x="712076" y="1405392"/>
              <a:ext cx="445956" cy="553998"/>
              <a:chOff x="1104838" y="1405332"/>
              <a:chExt cx="445956" cy="553998"/>
            </a:xfrm>
          </p:grpSpPr>
          <p:sp>
            <p:nvSpPr>
              <p:cNvPr id="10" name="Rectangle 9"/>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04838" y="1405332"/>
                <a:ext cx="429926" cy="553998"/>
              </a:xfrm>
              <a:prstGeom prst="rect">
                <a:avLst/>
              </a:prstGeom>
              <a:noFill/>
            </p:spPr>
            <p:txBody>
              <a:bodyPr wrap="none" rtlCol="0">
                <a:spAutoFit/>
              </a:bodyPr>
              <a:lstStyle/>
              <a:p>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sp>
          <p:nvSpPr>
            <p:cNvPr id="9" name="TextBox 8"/>
            <p:cNvSpPr txBox="1"/>
            <p:nvPr/>
          </p:nvSpPr>
          <p:spPr>
            <a:xfrm>
              <a:off x="1219202" y="1459948"/>
              <a:ext cx="6066084"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cs typeface="Arial" panose="020B0604020202020204" pitchFamily="34" charset="0"/>
                </a:rPr>
                <a:t>Máy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tính</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để</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bàn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và</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máy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tính</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xách</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tay</a:t>
              </a:r>
              <a:endPar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sp>
        <p:nvSpPr>
          <p:cNvPr id="3" name="Rounded Rectangle 2"/>
          <p:cNvSpPr/>
          <p:nvPr/>
        </p:nvSpPr>
        <p:spPr>
          <a:xfrm>
            <a:off x="3277771" y="2104907"/>
            <a:ext cx="5711485" cy="4309961"/>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703870" y="1817143"/>
            <a:ext cx="2864554" cy="575528"/>
          </a:xfrm>
          <a:prstGeom prst="ellipse">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anose="020B0604020202020204" pitchFamily="34" charset="0"/>
                <a:cs typeface="Arial" panose="020B0604020202020204" pitchFamily="34" charset="0"/>
              </a:rPr>
              <a:t>Phiếu</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học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tập</a:t>
            </a:r>
            <a:endParaRPr lang="en-US" sz="2200" b="1" dirty="0">
              <a:latin typeface="Arial" panose="020B0604020202020204" pitchFamily="34" charset="0"/>
              <a:cs typeface="Arial" panose="020B0604020202020204" pitchFamily="34" charset="0"/>
            </a:endParaRPr>
          </a:p>
        </p:txBody>
      </p:sp>
      <p:sp>
        <p:nvSpPr>
          <p:cNvPr id="5" name="TextBox 4"/>
          <p:cNvSpPr txBox="1"/>
          <p:nvPr/>
        </p:nvSpPr>
        <p:spPr>
          <a:xfrm>
            <a:off x="3305907" y="2477129"/>
            <a:ext cx="5674859" cy="738664"/>
          </a:xfrm>
          <a:prstGeom prst="rect">
            <a:avLst/>
          </a:prstGeom>
          <a:noFill/>
        </p:spPr>
        <p:txBody>
          <a:bodyPr wrap="square" rtlCol="0">
            <a:spAutoFit/>
          </a:bodyPr>
          <a:lstStyle/>
          <a:p>
            <a:pPr algn="ctr"/>
            <a:r>
              <a:rPr lang="en-US" sz="2100" b="1" dirty="0" err="1">
                <a:solidFill>
                  <a:srgbClr val="FF0000"/>
                </a:solidFill>
                <a:latin typeface="Arial" panose="020B0604020202020204" pitchFamily="34" charset="0"/>
                <a:cs typeface="Arial" panose="020B0604020202020204" pitchFamily="34" charset="0"/>
              </a:rPr>
              <a:t>Nêu</a:t>
            </a:r>
            <a:r>
              <a:rPr lang="en-US" sz="2100" b="1" dirty="0">
                <a:solidFill>
                  <a:srgbClr val="FF0000"/>
                </a:solidFill>
                <a:latin typeface="Arial" panose="020B0604020202020204" pitchFamily="34" charset="0"/>
                <a:cs typeface="Arial" panose="020B0604020202020204" pitchFamily="34" charset="0"/>
              </a:rPr>
              <a:t> c</a:t>
            </a:r>
            <a:r>
              <a:rPr lang="vi-VN" sz="2100" b="1" dirty="0">
                <a:solidFill>
                  <a:srgbClr val="FF0000"/>
                </a:solidFill>
                <a:latin typeface="Arial" panose="020B0604020202020204" pitchFamily="34" charset="0"/>
                <a:cs typeface="Arial" panose="020B0604020202020204" pitchFamily="34" charset="0"/>
              </a:rPr>
              <a:t>ác thành phần cơ bản của</a:t>
            </a:r>
            <a:endParaRPr lang="en-US" sz="2100" b="1" dirty="0">
              <a:solidFill>
                <a:srgbClr val="FF0000"/>
              </a:solidFill>
              <a:latin typeface="Arial" panose="020B0604020202020204" pitchFamily="34" charset="0"/>
              <a:cs typeface="Arial" panose="020B0604020202020204" pitchFamily="34" charset="0"/>
            </a:endParaRPr>
          </a:p>
          <a:p>
            <a:pPr algn="ctr"/>
            <a:r>
              <a:rPr lang="vi-VN" sz="2100" b="1" dirty="0">
                <a:solidFill>
                  <a:srgbClr val="FF0000"/>
                </a:solidFill>
                <a:latin typeface="Arial" panose="020B0604020202020204" pitchFamily="34" charset="0"/>
                <a:cs typeface="Arial" panose="020B0604020202020204" pitchFamily="34" charset="0"/>
              </a:rPr>
              <a:t> máy tính</a:t>
            </a:r>
            <a:r>
              <a:rPr lang="en-US" sz="2100" b="1" dirty="0">
                <a:solidFill>
                  <a:srgbClr val="FF0000"/>
                </a:solidFill>
                <a:latin typeface="Arial" panose="020B0604020202020204" pitchFamily="34" charset="0"/>
                <a:cs typeface="Arial" panose="020B0604020202020204" pitchFamily="34" charset="0"/>
              </a:rPr>
              <a:t> </a:t>
            </a:r>
            <a:r>
              <a:rPr lang="vi-VN" sz="2100" b="1" dirty="0">
                <a:solidFill>
                  <a:srgbClr val="FF0000"/>
                </a:solidFill>
                <a:latin typeface="Arial" panose="020B0604020202020204" pitchFamily="34" charset="0"/>
                <a:cs typeface="Arial" panose="020B0604020202020204" pitchFamily="34" charset="0"/>
              </a:rPr>
              <a:t>để bàn và </a:t>
            </a:r>
            <a:r>
              <a:rPr lang="en-US" sz="2100" b="1" dirty="0" err="1">
                <a:solidFill>
                  <a:srgbClr val="FF0000"/>
                </a:solidFill>
                <a:latin typeface="Arial" panose="020B0604020202020204" pitchFamily="34" charset="0"/>
                <a:cs typeface="Arial" panose="020B0604020202020204" pitchFamily="34" charset="0"/>
              </a:rPr>
              <a:t>máy</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tính</a:t>
            </a:r>
            <a:r>
              <a:rPr lang="en-US" sz="2100" b="1" dirty="0">
                <a:solidFill>
                  <a:srgbClr val="FF0000"/>
                </a:solidFill>
                <a:latin typeface="Arial" panose="020B0604020202020204" pitchFamily="34" charset="0"/>
                <a:cs typeface="Arial" panose="020B0604020202020204" pitchFamily="34" charset="0"/>
              </a:rPr>
              <a:t> x</a:t>
            </a:r>
            <a:r>
              <a:rPr lang="vi-VN" sz="2100" b="1" dirty="0">
                <a:solidFill>
                  <a:srgbClr val="FF0000"/>
                </a:solidFill>
                <a:latin typeface="Arial" panose="020B0604020202020204" pitchFamily="34" charset="0"/>
                <a:cs typeface="Arial" panose="020B0604020202020204" pitchFamily="34" charset="0"/>
              </a:rPr>
              <a:t>ách tay</a:t>
            </a:r>
            <a:r>
              <a:rPr lang="en-US" sz="2100" b="1" dirty="0">
                <a:solidFill>
                  <a:srgbClr val="FF0000"/>
                </a:solidFill>
                <a:latin typeface="Arial" panose="020B0604020202020204" pitchFamily="34" charset="0"/>
                <a:cs typeface="Arial" panose="020B0604020202020204" pitchFamily="34" charset="0"/>
              </a:rPr>
              <a:t>.</a:t>
            </a:r>
            <a:endParaRPr lang="en-US" sz="2100" dirty="0">
              <a:solidFill>
                <a:srgbClr val="FF0000"/>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86523978"/>
              </p:ext>
            </p:extLst>
          </p:nvPr>
        </p:nvGraphicFramePr>
        <p:xfrm>
          <a:off x="3432518" y="3213859"/>
          <a:ext cx="5401994" cy="2881438"/>
        </p:xfrm>
        <a:graphic>
          <a:graphicData uri="http://schemas.openxmlformats.org/drawingml/2006/table">
            <a:tbl>
              <a:tblPr firstRow="1" bandRow="1">
                <a:tableStyleId>{7DF18680-E054-41AD-8BC1-D1AEF772440D}</a:tableStyleId>
              </a:tblPr>
              <a:tblGrid>
                <a:gridCol w="2700997">
                  <a:extLst>
                    <a:ext uri="{9D8B030D-6E8A-4147-A177-3AD203B41FA5}">
                      <a16:colId xmlns="" xmlns:a16="http://schemas.microsoft.com/office/drawing/2014/main" val="20000"/>
                    </a:ext>
                  </a:extLst>
                </a:gridCol>
                <a:gridCol w="2700997">
                  <a:extLst>
                    <a:ext uri="{9D8B030D-6E8A-4147-A177-3AD203B41FA5}">
                      <a16:colId xmlns="" xmlns:a16="http://schemas.microsoft.com/office/drawing/2014/main" val="20001"/>
                    </a:ext>
                  </a:extLst>
                </a:gridCol>
              </a:tblGrid>
              <a:tr h="503998">
                <a:tc>
                  <a:txBody>
                    <a:bodyPr/>
                    <a:lstStyle/>
                    <a:p>
                      <a:pPr algn="ctr"/>
                      <a:r>
                        <a:rPr lang="en-US" sz="2000" dirty="0"/>
                        <a:t>MÁY</a:t>
                      </a:r>
                      <a:r>
                        <a:rPr lang="en-US" sz="2000" baseline="0" dirty="0"/>
                        <a:t> TÍNH ĐỂ BÀN</a:t>
                      </a:r>
                      <a:endParaRPr lang="en-US" sz="2000" dirty="0">
                        <a:latin typeface="Arial" panose="020B0604020202020204" pitchFamily="34" charset="0"/>
                        <a:cs typeface="Arial" panose="020B0604020202020204" pitchFamily="34" charset="0"/>
                      </a:endParaRPr>
                    </a:p>
                  </a:txBody>
                  <a:tcPr anchor="ctr"/>
                </a:tc>
                <a:tc>
                  <a:txBody>
                    <a:bodyPr/>
                    <a:lstStyle/>
                    <a:p>
                      <a:pPr algn="ctr"/>
                      <a:r>
                        <a:rPr lang="en-US" sz="2000" dirty="0"/>
                        <a:t>MÁY</a:t>
                      </a:r>
                      <a:r>
                        <a:rPr lang="en-US" sz="2000" baseline="0" dirty="0"/>
                        <a:t> TÍNH XÁCH TAY</a:t>
                      </a:r>
                      <a:endParaRPr lang="en-US" sz="2000" dirty="0">
                        <a:latin typeface="Arial" panose="020B0604020202020204" pitchFamily="34" charset="0"/>
                        <a:cs typeface="Arial" panose="020B0604020202020204" pitchFamily="34" charset="0"/>
                      </a:endParaRPr>
                    </a:p>
                  </a:txBody>
                  <a:tcPr anchor="ctr"/>
                </a:tc>
                <a:extLst>
                  <a:ext uri="{0D108BD9-81ED-4DB2-BD59-A6C34878D82A}">
                    <a16:rowId xmlns="" xmlns:a16="http://schemas.microsoft.com/office/drawing/2014/main" val="10000"/>
                  </a:ext>
                </a:extLst>
              </a:tr>
              <a:tr h="2308387">
                <a:tc>
                  <a:txBody>
                    <a:bodyPr/>
                    <a:lstStyle/>
                    <a:p>
                      <a:pPr algn="ctr">
                        <a:lnSpc>
                          <a:spcPct val="150000"/>
                        </a:lnSpc>
                      </a:pPr>
                      <a:r>
                        <a:rPr lang="en-US" sz="2000" dirty="0" err="1"/>
                        <a:t>Các</a:t>
                      </a:r>
                      <a:r>
                        <a:rPr lang="en-US" sz="2000" baseline="0" dirty="0"/>
                        <a:t> </a:t>
                      </a:r>
                      <a:r>
                        <a:rPr lang="en-US" sz="2000" baseline="0" dirty="0" err="1"/>
                        <a:t>thành</a:t>
                      </a:r>
                      <a:r>
                        <a:rPr lang="en-US" sz="2000" baseline="0" dirty="0"/>
                        <a:t> </a:t>
                      </a:r>
                      <a:r>
                        <a:rPr lang="en-US" sz="2000" baseline="0" dirty="0" err="1"/>
                        <a:t>phần</a:t>
                      </a:r>
                      <a:r>
                        <a:rPr lang="en-US" sz="2000" baseline="0" dirty="0"/>
                        <a:t> </a:t>
                      </a:r>
                      <a:r>
                        <a:rPr lang="en-US" sz="2000" baseline="0" dirty="0" err="1"/>
                        <a:t>cơ</a:t>
                      </a:r>
                      <a:r>
                        <a:rPr lang="en-US" sz="2000" baseline="0" dirty="0"/>
                        <a:t> </a:t>
                      </a:r>
                      <a:r>
                        <a:rPr lang="en-US" sz="2000" baseline="0" dirty="0" err="1"/>
                        <a:t>bản</a:t>
                      </a:r>
                      <a:r>
                        <a:rPr lang="en-US" sz="2000" baseline="0" dirty="0"/>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baseline="0" dirty="0">
                          <a:latin typeface="Arial" panose="020B0604020202020204" pitchFamily="34" charset="0"/>
                          <a:cs typeface="Arial" panose="020B0604020202020204" pitchFamily="34" charset="0"/>
                        </a:rPr>
                        <a:t>………………………………………………………………………………………………………………………………………………</a:t>
                      </a:r>
                    </a:p>
                  </a:txBody>
                  <a:tcPr/>
                </a:tc>
                <a:tc>
                  <a:txBody>
                    <a:bodyPr/>
                    <a:lstStyle/>
                    <a:p>
                      <a:pPr algn="ctr">
                        <a:lnSpc>
                          <a:spcPct val="150000"/>
                        </a:lnSpc>
                      </a:pPr>
                      <a:r>
                        <a:rPr lang="en-US" sz="2000" dirty="0" err="1"/>
                        <a:t>Các</a:t>
                      </a:r>
                      <a:r>
                        <a:rPr lang="en-US" sz="2000" baseline="0" dirty="0"/>
                        <a:t> </a:t>
                      </a:r>
                      <a:r>
                        <a:rPr lang="en-US" sz="2000" baseline="0" dirty="0" err="1"/>
                        <a:t>thành</a:t>
                      </a:r>
                      <a:r>
                        <a:rPr lang="en-US" sz="2000" baseline="0" dirty="0"/>
                        <a:t> </a:t>
                      </a:r>
                      <a:r>
                        <a:rPr lang="en-US" sz="2000" baseline="0" dirty="0" err="1"/>
                        <a:t>phần</a:t>
                      </a:r>
                      <a:r>
                        <a:rPr lang="en-US" sz="2000" baseline="0" dirty="0"/>
                        <a:t> </a:t>
                      </a:r>
                      <a:r>
                        <a:rPr lang="en-US" sz="2000" baseline="0" dirty="0" err="1"/>
                        <a:t>cơ</a:t>
                      </a:r>
                      <a:r>
                        <a:rPr lang="en-US" sz="2000" baseline="0" dirty="0"/>
                        <a:t> </a:t>
                      </a:r>
                      <a:r>
                        <a:rPr lang="en-US" sz="2000" baseline="0" dirty="0" err="1"/>
                        <a:t>bản</a:t>
                      </a:r>
                      <a:r>
                        <a:rPr lang="en-US" sz="2000" baseline="0" dirty="0"/>
                        <a:t>:</a:t>
                      </a:r>
                    </a:p>
                    <a:p>
                      <a:pPr algn="ctr"/>
                      <a:r>
                        <a:rPr lang="en-US" sz="2000" baseline="0" dirty="0">
                          <a:latin typeface="Arial" panose="020B0604020202020204" pitchFamily="34" charset="0"/>
                          <a:cs typeface="Arial" panose="020B0604020202020204" pitchFamily="34" charset="0"/>
                        </a:rPr>
                        <a:t>………………………………………………………………………………………………………………………………………………</a:t>
                      </a:r>
                    </a:p>
                  </a:txBody>
                  <a:tcPr/>
                </a:tc>
                <a:extLst>
                  <a:ext uri="{0D108BD9-81ED-4DB2-BD59-A6C34878D82A}">
                    <a16:rowId xmlns="" xmlns:a16="http://schemas.microsoft.com/office/drawing/2014/main" val="10001"/>
                  </a:ext>
                </a:extLst>
              </a:tr>
            </a:tbl>
          </a:graphicData>
        </a:graphic>
      </p:graphicFrame>
      <p:pic>
        <p:nvPicPr>
          <p:cNvPr id="18" name="Picture 17"/>
          <p:cNvPicPr>
            <a:picLocks noChangeAspect="1"/>
          </p:cNvPicPr>
          <p:nvPr/>
        </p:nvPicPr>
        <p:blipFill rotWithShape="1">
          <a:blip r:embed="rId5"/>
          <a:srcRect t="7401"/>
          <a:stretch/>
        </p:blipFill>
        <p:spPr>
          <a:xfrm>
            <a:off x="411569" y="2630654"/>
            <a:ext cx="2767729" cy="1645923"/>
          </a:xfrm>
          <a:prstGeom prst="rect">
            <a:avLst/>
          </a:prstGeom>
          <a:ln w="12700">
            <a:solidFill>
              <a:schemeClr val="tx1"/>
            </a:solidFill>
          </a:ln>
        </p:spPr>
      </p:pic>
      <p:pic>
        <p:nvPicPr>
          <p:cNvPr id="22" name="Picture 21"/>
          <p:cNvPicPr>
            <a:picLocks noChangeAspect="1"/>
          </p:cNvPicPr>
          <p:nvPr/>
        </p:nvPicPr>
        <p:blipFill>
          <a:blip r:embed="rId6"/>
          <a:stretch>
            <a:fillRect/>
          </a:stretch>
        </p:blipFill>
        <p:spPr>
          <a:xfrm>
            <a:off x="9087731" y="2574381"/>
            <a:ext cx="2658793" cy="1784871"/>
          </a:xfrm>
          <a:prstGeom prst="rect">
            <a:avLst/>
          </a:prstGeom>
          <a:ln w="12700">
            <a:solidFill>
              <a:schemeClr val="tx1"/>
            </a:solidFill>
          </a:ln>
        </p:spPr>
      </p:pic>
      <p:sp>
        <p:nvSpPr>
          <p:cNvPr id="24" name="TextBox 23"/>
          <p:cNvSpPr txBox="1"/>
          <p:nvPr/>
        </p:nvSpPr>
        <p:spPr>
          <a:xfrm>
            <a:off x="878847" y="4350218"/>
            <a:ext cx="2020105" cy="400110"/>
          </a:xfrm>
          <a:prstGeom prst="rect">
            <a:avLst/>
          </a:prstGeom>
          <a:noFill/>
        </p:spPr>
        <p:txBody>
          <a:bodyPr wrap="none" rtlCol="0">
            <a:spAutoFit/>
          </a:bodyPr>
          <a:lstStyle/>
          <a:p>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endParaRPr lang="en-US" sz="2000" dirty="0">
              <a:latin typeface="Arial" panose="020B0604020202020204" pitchFamily="34" charset="0"/>
              <a:cs typeface="Arial" panose="020B0604020202020204" pitchFamily="34" charset="0"/>
            </a:endParaRPr>
          </a:p>
        </p:txBody>
      </p:sp>
      <p:sp>
        <p:nvSpPr>
          <p:cNvPr id="25" name="TextBox 24"/>
          <p:cNvSpPr txBox="1"/>
          <p:nvPr/>
        </p:nvSpPr>
        <p:spPr>
          <a:xfrm>
            <a:off x="9378189" y="4395525"/>
            <a:ext cx="2190023" cy="400110"/>
          </a:xfrm>
          <a:prstGeom prst="rect">
            <a:avLst/>
          </a:prstGeom>
          <a:noFill/>
        </p:spPr>
        <p:txBody>
          <a:bodyPr wrap="none" rtlCol="0">
            <a:spAutoFit/>
          </a:bodyPr>
          <a:lstStyle/>
          <a:p>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tay</a:t>
            </a:r>
            <a:endParaRPr lang="en-US" sz="2000" dirty="0">
              <a:latin typeface="Arial" panose="020B0604020202020204" pitchFamily="34" charset="0"/>
              <a:cs typeface="Arial" panose="020B0604020202020204" pitchFamily="34" charset="0"/>
            </a:endParaRPr>
          </a:p>
        </p:txBody>
      </p:sp>
      <p:pic>
        <p:nvPicPr>
          <p:cNvPr id="2" name="yt1s.com - Đồng hồ đếm ngược 3 phút gây sốc  3 Minutes_360p">
            <a:hlinkClick r:id="" action="ppaction://media"/>
            <a:extLst>
              <a:ext uri="{FF2B5EF4-FFF2-40B4-BE49-F238E27FC236}">
                <a16:creationId xmlns="" xmlns:a16="http://schemas.microsoft.com/office/drawing/2014/main" id="{F372D491-C588-425B-8932-EC72B42BA4F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5803372"/>
            <a:ext cx="1767155" cy="994025"/>
          </a:xfrm>
          <a:prstGeom prst="rect">
            <a:avLst/>
          </a:prstGeom>
        </p:spPr>
      </p:pic>
    </p:spTree>
    <p:extLst>
      <p:ext uri="{BB962C8B-B14F-4D97-AF65-F5344CB8AC3E}">
        <p14:creationId xmlns:p14="http://schemas.microsoft.com/office/powerpoint/2010/main" val="64217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346609" y="1006150"/>
            <a:ext cx="11582400" cy="56489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3865174" y="232761"/>
            <a:ext cx="4353220" cy="595086"/>
            <a:chOff x="3865174" y="232761"/>
            <a:chExt cx="4353220" cy="595086"/>
          </a:xfrm>
        </p:grpSpPr>
        <p:sp>
          <p:nvSpPr>
            <p:cNvPr id="21" name="Rounded Rectangle 20"/>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2"/>
            <a:stretch>
              <a:fillRect/>
            </a:stretch>
          </p:blipFill>
          <p:spPr>
            <a:xfrm>
              <a:off x="4663621" y="254079"/>
              <a:ext cx="571500" cy="552450"/>
            </a:xfrm>
            <a:prstGeom prst="rect">
              <a:avLst/>
            </a:prstGeom>
          </p:spPr>
        </p:pic>
      </p:grpSp>
      <p:grpSp>
        <p:nvGrpSpPr>
          <p:cNvPr id="7" name="Group 6"/>
          <p:cNvGrpSpPr/>
          <p:nvPr/>
        </p:nvGrpSpPr>
        <p:grpSpPr>
          <a:xfrm>
            <a:off x="882684" y="1141262"/>
            <a:ext cx="7026860" cy="584775"/>
            <a:chOff x="712076" y="1405392"/>
            <a:chExt cx="7026860" cy="584775"/>
          </a:xfrm>
        </p:grpSpPr>
        <p:grpSp>
          <p:nvGrpSpPr>
            <p:cNvPr id="8" name="Group 7"/>
            <p:cNvGrpSpPr/>
            <p:nvPr/>
          </p:nvGrpSpPr>
          <p:grpSpPr>
            <a:xfrm>
              <a:off x="712076" y="1405392"/>
              <a:ext cx="445956" cy="584775"/>
              <a:chOff x="1104838" y="1405332"/>
              <a:chExt cx="445956" cy="584775"/>
            </a:xfrm>
          </p:grpSpPr>
          <p:sp>
            <p:nvSpPr>
              <p:cNvPr id="10" name="Rectangle 9"/>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sp>
          <p:nvSpPr>
            <p:cNvPr id="9" name="TextBox 8"/>
            <p:cNvSpPr txBox="1"/>
            <p:nvPr/>
          </p:nvSpPr>
          <p:spPr>
            <a:xfrm>
              <a:off x="1219202" y="1459948"/>
              <a:ext cx="6519734"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để</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bàn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và</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xách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tay</a:t>
              </a:r>
              <a:endPar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sp>
        <p:nvSpPr>
          <p:cNvPr id="17" name="TextBox 16"/>
          <p:cNvSpPr txBox="1"/>
          <p:nvPr/>
        </p:nvSpPr>
        <p:spPr>
          <a:xfrm>
            <a:off x="5127755" y="5656114"/>
            <a:ext cx="2210862" cy="430887"/>
          </a:xfrm>
          <a:prstGeom prst="rect">
            <a:avLst/>
          </a:prstGeom>
          <a:noFill/>
        </p:spPr>
        <p:txBody>
          <a:bodyPr wrap="none" rtlCol="0">
            <a:spAutoFit/>
          </a:bodyPr>
          <a:lstStyle/>
          <a:p>
            <a:r>
              <a:rPr lang="en-US" sz="2200" dirty="0" err="1">
                <a:latin typeface="Arial" panose="020B0604020202020204" pitchFamily="34" charset="0"/>
                <a:cs typeface="Arial" panose="020B0604020202020204" pitchFamily="34" charset="0"/>
              </a:rPr>
              <a:t>Máy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bàn</a:t>
            </a:r>
            <a:endParaRPr lang="en-US" sz="2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t="7401"/>
          <a:stretch/>
        </p:blipFill>
        <p:spPr>
          <a:xfrm>
            <a:off x="3185374" y="2203818"/>
            <a:ext cx="5904869" cy="3253572"/>
          </a:xfrm>
          <a:prstGeom prst="rect">
            <a:avLst/>
          </a:prstGeom>
          <a:ln w="12700">
            <a:noFill/>
          </a:ln>
        </p:spPr>
      </p:pic>
      <p:cxnSp>
        <p:nvCxnSpPr>
          <p:cNvPr id="5" name="Straight Arrow Connector 4"/>
          <p:cNvCxnSpPr>
            <a:cxnSpLocks/>
          </p:cNvCxnSpPr>
          <p:nvPr/>
        </p:nvCxnSpPr>
        <p:spPr>
          <a:xfrm rot="10800000" flipV="1">
            <a:off x="6893169" y="2364618"/>
            <a:ext cx="2197074" cy="8352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57415" y="1841398"/>
            <a:ext cx="1762021"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Màn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hình</a:t>
            </a:r>
            <a:endParaRPr lang="en-US" sz="2800" b="1" dirty="0">
              <a:solidFill>
                <a:srgbClr val="3333CC"/>
              </a:solidFill>
              <a:latin typeface="Arial" panose="020B0604020202020204" pitchFamily="34" charset="0"/>
              <a:cs typeface="Arial" panose="020B0604020202020204" pitchFamily="34" charset="0"/>
            </a:endParaRPr>
          </a:p>
        </p:txBody>
      </p:sp>
      <p:cxnSp>
        <p:nvCxnSpPr>
          <p:cNvPr id="25" name="Straight Arrow Connector 24"/>
          <p:cNvCxnSpPr>
            <a:cxnSpLocks/>
          </p:cNvCxnSpPr>
          <p:nvPr/>
        </p:nvCxnSpPr>
        <p:spPr>
          <a:xfrm rot="10800000" flipV="1">
            <a:off x="8632041" y="4040666"/>
            <a:ext cx="1440427" cy="8091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668819" y="3459784"/>
            <a:ext cx="1223412"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Chuột</a:t>
            </a:r>
            <a:endParaRPr lang="en-US" sz="2800" b="1" dirty="0">
              <a:solidFill>
                <a:srgbClr val="3333CC"/>
              </a:solidFill>
              <a:latin typeface="Arial" panose="020B0604020202020204" pitchFamily="34" charset="0"/>
              <a:cs typeface="Arial" panose="020B0604020202020204" pitchFamily="34" charset="0"/>
            </a:endParaRPr>
          </a:p>
        </p:txBody>
      </p:sp>
      <p:cxnSp>
        <p:nvCxnSpPr>
          <p:cNvPr id="29" name="Straight Arrow Connector 28"/>
          <p:cNvCxnSpPr>
            <a:cxnSpLocks/>
          </p:cNvCxnSpPr>
          <p:nvPr/>
        </p:nvCxnSpPr>
        <p:spPr>
          <a:xfrm rot="10800000" flipH="1" flipV="1">
            <a:off x="1776283" y="3097189"/>
            <a:ext cx="2088900" cy="9434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44777" y="2573969"/>
            <a:ext cx="1863011"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Thân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máy</a:t>
            </a:r>
            <a:endParaRPr lang="en-US" sz="2800" b="1" dirty="0">
              <a:solidFill>
                <a:srgbClr val="3333CC"/>
              </a:solidFill>
              <a:latin typeface="Arial" panose="020B0604020202020204" pitchFamily="34" charset="0"/>
              <a:cs typeface="Arial" panose="020B0604020202020204" pitchFamily="34" charset="0"/>
            </a:endParaRPr>
          </a:p>
        </p:txBody>
      </p:sp>
      <p:cxnSp>
        <p:nvCxnSpPr>
          <p:cNvPr id="33" name="Straight Arrow Connector 32"/>
          <p:cNvCxnSpPr>
            <a:cxnSpLocks/>
          </p:cNvCxnSpPr>
          <p:nvPr/>
        </p:nvCxnSpPr>
        <p:spPr>
          <a:xfrm rot="10800000" flipH="1">
            <a:off x="3088283" y="5003649"/>
            <a:ext cx="2483644" cy="783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350969" y="5557746"/>
            <a:ext cx="1821332"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Bàn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phím</a:t>
            </a:r>
            <a:endParaRPr lang="en-US" sz="2800"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81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30"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304800" y="976331"/>
            <a:ext cx="11582400" cy="56489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3865174" y="232761"/>
            <a:ext cx="4353220" cy="595086"/>
            <a:chOff x="3865174" y="232761"/>
            <a:chExt cx="4353220" cy="595086"/>
          </a:xfrm>
        </p:grpSpPr>
        <p:sp>
          <p:nvSpPr>
            <p:cNvPr id="21" name="Rounded Rectangle 20"/>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2"/>
            <a:stretch>
              <a:fillRect/>
            </a:stretch>
          </p:blipFill>
          <p:spPr>
            <a:xfrm>
              <a:off x="4663621" y="254079"/>
              <a:ext cx="571500" cy="552450"/>
            </a:xfrm>
            <a:prstGeom prst="rect">
              <a:avLst/>
            </a:prstGeom>
          </p:spPr>
        </p:pic>
      </p:grpSp>
      <p:grpSp>
        <p:nvGrpSpPr>
          <p:cNvPr id="7" name="Group 6"/>
          <p:cNvGrpSpPr/>
          <p:nvPr/>
        </p:nvGrpSpPr>
        <p:grpSpPr>
          <a:xfrm>
            <a:off x="882684" y="1141262"/>
            <a:ext cx="7026860" cy="584775"/>
            <a:chOff x="712076" y="1405392"/>
            <a:chExt cx="7026860" cy="584775"/>
          </a:xfrm>
        </p:grpSpPr>
        <p:grpSp>
          <p:nvGrpSpPr>
            <p:cNvPr id="8" name="Group 7"/>
            <p:cNvGrpSpPr/>
            <p:nvPr/>
          </p:nvGrpSpPr>
          <p:grpSpPr>
            <a:xfrm>
              <a:off x="712076" y="1405392"/>
              <a:ext cx="445956" cy="584775"/>
              <a:chOff x="1104838" y="1405332"/>
              <a:chExt cx="445956" cy="584775"/>
            </a:xfrm>
          </p:grpSpPr>
          <p:sp>
            <p:nvSpPr>
              <p:cNvPr id="10" name="Rectangle 9"/>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sp>
          <p:nvSpPr>
            <p:cNvPr id="9" name="TextBox 8"/>
            <p:cNvSpPr txBox="1"/>
            <p:nvPr/>
          </p:nvSpPr>
          <p:spPr>
            <a:xfrm>
              <a:off x="1219202" y="1459948"/>
              <a:ext cx="6519734"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để</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bàn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và</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xách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tay</a:t>
              </a:r>
              <a:endPar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sp>
        <p:nvSpPr>
          <p:cNvPr id="17" name="TextBox 16"/>
          <p:cNvSpPr txBox="1"/>
          <p:nvPr/>
        </p:nvSpPr>
        <p:spPr>
          <a:xfrm>
            <a:off x="4842577" y="5799457"/>
            <a:ext cx="2398413" cy="430887"/>
          </a:xfrm>
          <a:prstGeom prst="rect">
            <a:avLst/>
          </a:prstGeom>
          <a:noFill/>
        </p:spPr>
        <p:txBody>
          <a:bodyPr wrap="none" rtlCol="0">
            <a:spAutoFit/>
          </a:bodyPr>
          <a:lstStyle/>
          <a:p>
            <a:r>
              <a:rPr lang="en-US" sz="2200" dirty="0" err="1">
                <a:latin typeface="Arial" panose="020B0604020202020204" pitchFamily="34" charset="0"/>
                <a:cs typeface="Arial" panose="020B0604020202020204" pitchFamily="34" charset="0"/>
              </a:rPr>
              <a:t>Máy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xách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tay</a:t>
            </a:r>
            <a:endParaRPr lang="en-US" sz="2200" dirty="0">
              <a:latin typeface="Arial" panose="020B0604020202020204" pitchFamily="34" charset="0"/>
              <a:cs typeface="Arial" panose="020B0604020202020204" pitchFamily="34" charset="0"/>
            </a:endParaRPr>
          </a:p>
        </p:txBody>
      </p:sp>
      <p:sp>
        <p:nvSpPr>
          <p:cNvPr id="18" name="TextBox 17"/>
          <p:cNvSpPr txBox="1"/>
          <p:nvPr/>
        </p:nvSpPr>
        <p:spPr>
          <a:xfrm>
            <a:off x="9086623" y="2103008"/>
            <a:ext cx="1648208"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cs typeface="Arial" panose="020B0604020202020204" pitchFamily="34" charset="0"/>
              </a:rPr>
              <a:t>Màn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hình</a:t>
            </a:r>
            <a:endParaRPr lang="en-US" sz="2600" b="1" dirty="0">
              <a:solidFill>
                <a:srgbClr val="3333CC"/>
              </a:solidFill>
              <a:latin typeface="Arial" panose="020B0604020202020204" pitchFamily="34" charset="0"/>
              <a:cs typeface="Arial" panose="020B0604020202020204" pitchFamily="34" charset="0"/>
            </a:endParaRPr>
          </a:p>
        </p:txBody>
      </p:sp>
      <p:sp>
        <p:nvSpPr>
          <p:cNvPr id="30" name="TextBox 29"/>
          <p:cNvSpPr txBox="1"/>
          <p:nvPr/>
        </p:nvSpPr>
        <p:spPr>
          <a:xfrm>
            <a:off x="9036127" y="4719988"/>
            <a:ext cx="1742785"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cs typeface="Arial" panose="020B0604020202020204" pitchFamily="34" charset="0"/>
              </a:rPr>
              <a:t>Thân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máy</a:t>
            </a:r>
            <a:endParaRPr lang="en-US" sz="2600" b="1" dirty="0">
              <a:solidFill>
                <a:srgbClr val="3333CC"/>
              </a:solidFill>
              <a:latin typeface="Arial" panose="020B0604020202020204" pitchFamily="34" charset="0"/>
              <a:cs typeface="Arial" panose="020B0604020202020204" pitchFamily="34" charset="0"/>
            </a:endParaRPr>
          </a:p>
        </p:txBody>
      </p:sp>
      <p:sp>
        <p:nvSpPr>
          <p:cNvPr id="34" name="TextBox 33"/>
          <p:cNvSpPr txBox="1"/>
          <p:nvPr/>
        </p:nvSpPr>
        <p:spPr>
          <a:xfrm>
            <a:off x="1072669" y="2625885"/>
            <a:ext cx="1704313"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cs typeface="Arial" panose="020B0604020202020204" pitchFamily="34" charset="0"/>
              </a:rPr>
              <a:t>Bàn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phím</a:t>
            </a:r>
            <a:endParaRPr lang="en-US" sz="2600" b="1" dirty="0">
              <a:solidFill>
                <a:srgbClr val="3333CC"/>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3"/>
          <a:stretch>
            <a:fillRect/>
          </a:stretch>
        </p:blipFill>
        <p:spPr>
          <a:xfrm>
            <a:off x="2894001" y="1816936"/>
            <a:ext cx="5788182" cy="3887226"/>
          </a:xfrm>
          <a:prstGeom prst="rect">
            <a:avLst/>
          </a:prstGeom>
          <a:ln w="12700">
            <a:noFill/>
          </a:ln>
        </p:spPr>
      </p:pic>
      <p:cxnSp>
        <p:nvCxnSpPr>
          <p:cNvPr id="25" name="Straight Arrow Connector 24"/>
          <p:cNvCxnSpPr>
            <a:cxnSpLocks/>
          </p:cNvCxnSpPr>
          <p:nvPr/>
        </p:nvCxnSpPr>
        <p:spPr>
          <a:xfrm rot="10800000" flipH="1">
            <a:off x="3090496" y="4881037"/>
            <a:ext cx="1239611" cy="5143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3879134" y="4526994"/>
            <a:ext cx="1535708" cy="512735"/>
            <a:chOff x="3879134" y="4526994"/>
            <a:chExt cx="1535708" cy="512735"/>
          </a:xfrm>
        </p:grpSpPr>
        <p:cxnSp>
          <p:nvCxnSpPr>
            <p:cNvPr id="12" name="Straight Connector 11"/>
            <p:cNvCxnSpPr/>
            <p:nvPr/>
          </p:nvCxnSpPr>
          <p:spPr>
            <a:xfrm>
              <a:off x="3879134" y="4773706"/>
              <a:ext cx="963443" cy="26602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842577" y="4770127"/>
              <a:ext cx="569981" cy="2696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39377" y="4526994"/>
              <a:ext cx="975465" cy="2332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893095" y="4533974"/>
              <a:ext cx="546282" cy="2327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1124093" y="4928783"/>
            <a:ext cx="1880364" cy="892552"/>
          </a:xfrm>
          <a:prstGeom prst="rect">
            <a:avLst/>
          </a:prstGeom>
          <a:noFill/>
        </p:spPr>
        <p:txBody>
          <a:bodyPr wrap="square" rtlCol="0">
            <a:spAutoFit/>
          </a:bodyPr>
          <a:lstStyle/>
          <a:p>
            <a:r>
              <a:rPr lang="en-US" sz="2600" b="1" dirty="0" err="1">
                <a:solidFill>
                  <a:srgbClr val="3333CC"/>
                </a:solidFill>
                <a:latin typeface="Arial" panose="020B0604020202020204" pitchFamily="34" charset="0"/>
                <a:cs typeface="Arial" panose="020B0604020202020204" pitchFamily="34" charset="0"/>
              </a:rPr>
              <a:t>Vùng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cảm</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ứng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chuột</a:t>
            </a:r>
            <a:endParaRPr lang="en-US" sz="2600" b="1" dirty="0">
              <a:solidFill>
                <a:srgbClr val="3333CC"/>
              </a:solidFill>
              <a:latin typeface="Arial" panose="020B0604020202020204" pitchFamily="34" charset="0"/>
              <a:cs typeface="Arial" panose="020B0604020202020204" pitchFamily="34" charset="0"/>
            </a:endParaRPr>
          </a:p>
        </p:txBody>
      </p:sp>
      <p:cxnSp>
        <p:nvCxnSpPr>
          <p:cNvPr id="5" name="Straight Arrow Connector 4"/>
          <p:cNvCxnSpPr>
            <a:cxnSpLocks/>
          </p:cNvCxnSpPr>
          <p:nvPr/>
        </p:nvCxnSpPr>
        <p:spPr>
          <a:xfrm rot="10800000" flipV="1">
            <a:off x="6893169" y="2364618"/>
            <a:ext cx="2197074" cy="83524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p:cNvCxnSpPr>
          <p:nvPr/>
        </p:nvCxnSpPr>
        <p:spPr>
          <a:xfrm rot="10800000" flipH="1" flipV="1">
            <a:off x="2594919" y="3149105"/>
            <a:ext cx="2099826" cy="109841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p:cNvCxnSpPr>
          <p:nvPr/>
        </p:nvCxnSpPr>
        <p:spPr>
          <a:xfrm rot="10800000">
            <a:off x="7591689" y="4953338"/>
            <a:ext cx="1494934" cy="6183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13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down)">
                                      <p:cBhvr>
                                        <p:cTn id="34" dur="500"/>
                                        <p:tgtEl>
                                          <p:spTgt spid="3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p:bldP spid="34"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488F09C8-148D-41FE-ADE7-E55235B19C2E}"/>
  <p:tag name="ISPRING_RESOURCE_FOLDER" val="D:\GIAO AN 2\TIN DHVINH\BAI GIANG PP\baigiang-sgk-tinhoc3-bai5\"/>
  <p:tag name="ISPRING_PRESENTATION_PATH" val="D:\GIAO AN 2\TIN DHVINH\BAI GIANG PP\baigiang-sgk-tinhoc3-bai5.pptx"/>
  <p:tag name="ISPRING_PROJECT_VERSION" val="9.3"/>
  <p:tag name="ISPRING_PROJECT_FOLDER_UPDATED" val="1"/>
  <p:tag name="ISPRING_SCREEN_RECS_UPDATED" val="D:\GIAO AN 2\TIN DHVINH\BAI GIANG PP\baigiang-sgk-tinhoc3-bai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2283</TotalTime>
  <Words>1013</Words>
  <Application>Microsoft Office PowerPoint</Application>
  <PresentationFormat>Widescreen</PresentationFormat>
  <Paragraphs>168</Paragraphs>
  <Slides>30</Slides>
  <Notes>0</Notes>
  <HiddenSlides>0</HiddenSlides>
  <MMClips>8</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#9Slide02 Tieu de dai</vt:lpstr>
      <vt:lpstr>.VnCooperH</vt:lpstr>
      <vt:lpstr>.VnVogueH</vt:lpstr>
      <vt:lpstr>Aharoni</vt:lpstr>
      <vt:lpstr>Arial</vt:lpstr>
      <vt:lpstr>Calibri</vt:lpstr>
      <vt:lpstr>Calibri Light</vt:lpstr>
      <vt:lpstr>Tahoma</vt:lpstr>
      <vt:lpstr>Times New Roman</vt:lpstr>
      <vt:lpstr>UNI Chu truyen thong</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Admin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232</cp:revision>
  <dcterms:created xsi:type="dcterms:W3CDTF">2022-01-16T07:26:14Z</dcterms:created>
  <dcterms:modified xsi:type="dcterms:W3CDTF">2024-08-04T13:13:52Z</dcterms:modified>
</cp:coreProperties>
</file>