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4" r:id="rId4"/>
    <p:sldId id="259" r:id="rId5"/>
    <p:sldId id="262" r:id="rId6"/>
    <p:sldId id="272" r:id="rId7"/>
    <p:sldId id="273" r:id="rId8"/>
    <p:sldId id="263" r:id="rId9"/>
    <p:sldId id="261" r:id="rId10"/>
    <p:sldId id="275" r:id="rId11"/>
    <p:sldId id="276" r:id="rId12"/>
    <p:sldId id="277" r:id="rId13"/>
    <p:sldId id="278" r:id="rId14"/>
    <p:sldId id="279" r:id="rId15"/>
    <p:sldId id="266" r:id="rId16"/>
    <p:sldId id="267" r:id="rId17"/>
    <p:sldId id="280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3333CC"/>
    <a:srgbClr val="FFCCFF"/>
    <a:srgbClr val="CC0000"/>
    <a:srgbClr val="41719C"/>
    <a:srgbClr val="CC00CC"/>
    <a:srgbClr val="FF0066"/>
    <a:srgbClr val="FF99FF"/>
    <a:srgbClr val="FF00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6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4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microsoft.com/office/2007/relationships/hdphoto" Target="../media/hdphoto3.wdp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441642" y="193056"/>
            <a:ext cx="6771297" cy="5782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119" y="5437126"/>
            <a:ext cx="8162364" cy="1701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374" y="939661"/>
            <a:ext cx="5768789" cy="39492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99730" y="177221"/>
            <a:ext cx="73280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LAM ĐIỀN</a:t>
            </a:r>
            <a:endParaRPr 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290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5406224" cy="584775"/>
            <a:chOff x="712076" y="1405392"/>
            <a:chExt cx="5406224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4899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 hay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gặp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Cloud Callout 1">
            <a:extLst>
              <a:ext uri="{FF2B5EF4-FFF2-40B4-BE49-F238E27FC236}">
                <a16:creationId xmlns:a16="http://schemas.microsoft.com/office/drawing/2014/main" xmlns="" id="{CEF4D80B-0136-DA40-A050-C7F1E816987F}"/>
              </a:ext>
            </a:extLst>
          </p:cNvPr>
          <p:cNvSpPr/>
          <p:nvPr/>
        </p:nvSpPr>
        <p:spPr>
          <a:xfrm>
            <a:off x="3032063" y="2582755"/>
            <a:ext cx="6721537" cy="2989942"/>
          </a:xfrm>
          <a:prstGeom prst="cloudCallout">
            <a:avLst>
              <a:gd name="adj1" fmla="val -38989"/>
              <a:gd name="adj2" fmla="val -2505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tin: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41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3226140" cy="584775"/>
            <a:chOff x="712076" y="1405392"/>
            <a:chExt cx="3226140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27190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Xử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lý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36958" y="2228463"/>
            <a:ext cx="5625207" cy="153272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6189" y="4012928"/>
            <a:ext cx="3473044" cy="2163170"/>
          </a:xfrm>
          <a:prstGeom prst="rect">
            <a:avLst/>
          </a:prstGeom>
        </p:spPr>
      </p:pic>
      <p:sp>
        <p:nvSpPr>
          <p:cNvPr id="16" name="Curved Left Arrow 15"/>
          <p:cNvSpPr/>
          <p:nvPr/>
        </p:nvSpPr>
        <p:spPr>
          <a:xfrm rot="19047749">
            <a:off x="10668044" y="3012141"/>
            <a:ext cx="833717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665" y="4143501"/>
            <a:ext cx="5647500" cy="16866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ý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4469" y="1415686"/>
            <a:ext cx="2950178" cy="22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581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3226140" cy="584775"/>
            <a:chOff x="712076" y="1405392"/>
            <a:chExt cx="3226140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27190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Xử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lý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111770" y="2228463"/>
            <a:ext cx="5270284" cy="153272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ngồi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0973" y="3808351"/>
            <a:ext cx="3674749" cy="2462840"/>
          </a:xfrm>
          <a:prstGeom prst="rect">
            <a:avLst/>
          </a:prstGeom>
        </p:spPr>
      </p:pic>
      <p:sp>
        <p:nvSpPr>
          <p:cNvPr id="16" name="Curved Left Arrow 15"/>
          <p:cNvSpPr/>
          <p:nvPr/>
        </p:nvSpPr>
        <p:spPr>
          <a:xfrm rot="19047749">
            <a:off x="10780319" y="2699272"/>
            <a:ext cx="833717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35054" y="4091574"/>
            <a:ext cx="5447000" cy="216674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endParaRPr lang="en-US" sz="2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3466" y="1350800"/>
            <a:ext cx="2950178" cy="22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9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3226140" cy="584775"/>
            <a:chOff x="712076" y="1405392"/>
            <a:chExt cx="3226140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27190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Xử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lý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12076" y="2156433"/>
            <a:ext cx="5777018" cy="147732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tivi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Nam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kênh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</a:t>
            </a:r>
            <a:endParaRPr lang="en-US" sz="25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urved Left Arrow 15"/>
          <p:cNvSpPr/>
          <p:nvPr/>
        </p:nvSpPr>
        <p:spPr>
          <a:xfrm rot="20994614">
            <a:off x="10820932" y="3529266"/>
            <a:ext cx="833717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4915" y="3917883"/>
            <a:ext cx="5794179" cy="22459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tivi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ý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836229" y="1276137"/>
            <a:ext cx="4701190" cy="2590391"/>
            <a:chOff x="6836229" y="1276137"/>
            <a:chExt cx="4701190" cy="2590391"/>
          </a:xfrm>
        </p:grpSpPr>
        <p:grpSp>
          <p:nvGrpSpPr>
            <p:cNvPr id="9" name="Group 8"/>
            <p:cNvGrpSpPr/>
            <p:nvPr/>
          </p:nvGrpSpPr>
          <p:grpSpPr>
            <a:xfrm>
              <a:off x="6836229" y="1276137"/>
              <a:ext cx="4701190" cy="2590391"/>
              <a:chOff x="6778173" y="1276137"/>
              <a:chExt cx="4701190" cy="259039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78173" y="1567544"/>
                <a:ext cx="3860442" cy="2298984"/>
              </a:xfrm>
              <a:prstGeom prst="rect">
                <a:avLst/>
              </a:prstGeom>
            </p:spPr>
          </p:pic>
          <p:sp>
            <p:nvSpPr>
              <p:cNvPr id="8" name="Oval 7"/>
              <p:cNvSpPr/>
              <p:nvPr/>
            </p:nvSpPr>
            <p:spPr>
              <a:xfrm>
                <a:off x="9957745" y="1276137"/>
                <a:ext cx="1521618" cy="152092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545" b="89394" l="9091" r="9870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96971" y="3151893"/>
              <a:ext cx="733425" cy="628650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7410014" y="3988405"/>
            <a:ext cx="3363865" cy="2275674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119757" y="3996571"/>
            <a:ext cx="3767490" cy="2275674"/>
            <a:chOff x="7119757" y="3996571"/>
            <a:chExt cx="3767490" cy="227567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62007" y="4157935"/>
              <a:ext cx="2736937" cy="1547762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5752" b="100000" l="9476" r="9717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119757" y="3996571"/>
              <a:ext cx="3767490" cy="22756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020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3226140" cy="584775"/>
            <a:chOff x="712076" y="1405392"/>
            <a:chExt cx="3226140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27190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Xử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lý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14235" y="2156433"/>
            <a:ext cx="6118828" cy="147732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3B,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+ 8 : 2 = ?”.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giơ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14235" y="3865836"/>
            <a:ext cx="6118828" cy="202747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</a:pP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3B:</a:t>
            </a:r>
          </a:p>
          <a:p>
            <a:pPr marL="177800" indent="-177800"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indent="-177800" algn="just">
              <a:lnSpc>
                <a:spcPct val="110000"/>
              </a:lnSpc>
              <a:spcAft>
                <a:spcPts val="12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ý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9562" y="4036443"/>
            <a:ext cx="3325249" cy="2124075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 flipH="1">
            <a:off x="9921265" y="2107070"/>
            <a:ext cx="47064" cy="43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94329" y="19355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rved Left Arrow 38"/>
          <p:cNvSpPr/>
          <p:nvPr/>
        </p:nvSpPr>
        <p:spPr>
          <a:xfrm rot="20767493">
            <a:off x="10848826" y="3220377"/>
            <a:ext cx="833717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7589562" y="1434720"/>
            <a:ext cx="3325249" cy="2324101"/>
            <a:chOff x="7589562" y="1434720"/>
            <a:chExt cx="3325249" cy="2324101"/>
          </a:xfrm>
        </p:grpSpPr>
        <p:grpSp>
          <p:nvGrpSpPr>
            <p:cNvPr id="9" name="Group 8"/>
            <p:cNvGrpSpPr/>
            <p:nvPr/>
          </p:nvGrpSpPr>
          <p:grpSpPr>
            <a:xfrm>
              <a:off x="7589562" y="1434720"/>
              <a:ext cx="3325249" cy="2324101"/>
              <a:chOff x="5711174" y="1434720"/>
              <a:chExt cx="4941417" cy="387686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1174" y="1434720"/>
                <a:ext cx="4941417" cy="3876867"/>
              </a:xfrm>
              <a:prstGeom prst="rect">
                <a:avLst/>
              </a:prstGeom>
            </p:spPr>
          </p:pic>
          <p:sp>
            <p:nvSpPr>
              <p:cNvPr id="6" name="Flowchart: Terminator 5"/>
              <p:cNvSpPr/>
              <p:nvPr/>
            </p:nvSpPr>
            <p:spPr>
              <a:xfrm>
                <a:off x="9170895" y="2784331"/>
                <a:ext cx="174811" cy="45719"/>
              </a:xfrm>
              <a:prstGeom prst="flowChartTermina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lowchart: Preparation 6"/>
              <p:cNvSpPr/>
              <p:nvPr/>
            </p:nvSpPr>
            <p:spPr>
              <a:xfrm>
                <a:off x="9063318" y="2433918"/>
                <a:ext cx="45719" cy="94129"/>
              </a:xfrm>
              <a:prstGeom prst="flowChartPreparat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lowchart: Preparation 31"/>
              <p:cNvSpPr/>
              <p:nvPr/>
            </p:nvSpPr>
            <p:spPr>
              <a:xfrm>
                <a:off x="9336741" y="2424954"/>
                <a:ext cx="45719" cy="94129"/>
              </a:xfrm>
              <a:prstGeom prst="flowChartPreparat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Oval Callout 39"/>
            <p:cNvSpPr/>
            <p:nvPr/>
          </p:nvSpPr>
          <p:spPr>
            <a:xfrm>
              <a:off x="7893424" y="1627094"/>
              <a:ext cx="1710892" cy="523293"/>
            </a:xfrm>
            <a:prstGeom prst="wedgeEllipseCallout">
              <a:avLst>
                <a:gd name="adj1" fmla="val 52266"/>
                <a:gd name="adj2" fmla="val 62344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15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 + 8 : 2 =?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108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569194" y="984635"/>
            <a:ext cx="5374278" cy="56190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08604" y="984635"/>
            <a:ext cx="6011514" cy="1773397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just"/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Minh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nhàng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ạ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điểu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75541" y="3195676"/>
            <a:ext cx="6044577" cy="344786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6142" y="3445789"/>
            <a:ext cx="578516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 đổi với bạn và cho biết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282575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200" b="1" dirty="0">
                <a:solidFill>
                  <a:schemeClr val="bg1"/>
                </a:solidFill>
                <a:cs typeface="Arial" panose="020B0604020202020204" pitchFamily="34" charset="0"/>
              </a:rPr>
              <a:t>hông tin </a:t>
            </a:r>
            <a:r>
              <a:rPr 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thu nhận và xử lý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gì? 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 thuộc dạng nào? </a:t>
            </a: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K</a:t>
            </a:r>
            <a:r>
              <a:rPr lang="vi-VN" sz="2200" b="1" dirty="0">
                <a:solidFill>
                  <a:schemeClr val="bg1"/>
                </a:solidFill>
                <a:cs typeface="Arial" panose="020B0604020202020204" pitchFamily="34" charset="0"/>
              </a:rPr>
              <a:t>ết quả xử lý là hành động hay ý nghĩ gì?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82575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 thu nhận và xử lý thông tin </a:t>
            </a:r>
            <a:r>
              <a:rPr lang="en-US" sz="2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N</a:t>
            </a:r>
            <a:r>
              <a:rPr lang="vi-VN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 thuộc dạng nào? </a:t>
            </a: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K</a:t>
            </a:r>
            <a:r>
              <a:rPr lang="vi-VN" sz="2200" b="1" dirty="0">
                <a:solidFill>
                  <a:schemeClr val="bg1"/>
                </a:solidFill>
                <a:cs typeface="Arial" panose="020B0604020202020204" pitchFamily="34" charset="0"/>
              </a:rPr>
              <a:t>ết quả xử lý là hành động hay ý nghĩ</a:t>
            </a: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vi-VN" sz="2200" b="1" dirty="0">
                <a:solidFill>
                  <a:schemeClr val="bg1"/>
                </a:solidFill>
                <a:cs typeface="Arial" panose="020B0604020202020204" pitchFamily="34" charset="0"/>
              </a:rPr>
              <a:t>gì?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011" y="1492929"/>
            <a:ext cx="4024141" cy="2577697"/>
          </a:xfrm>
          <a:prstGeom prst="rect">
            <a:avLst/>
          </a:prstGeom>
        </p:spPr>
      </p:pic>
      <p:sp>
        <p:nvSpPr>
          <p:cNvPr id="18" name="Oval Callout 17"/>
          <p:cNvSpPr/>
          <p:nvPr/>
        </p:nvSpPr>
        <p:spPr>
          <a:xfrm>
            <a:off x="9219237" y="1229145"/>
            <a:ext cx="2832505" cy="1016556"/>
          </a:xfrm>
          <a:prstGeom prst="wedgeEllipseCallout">
            <a:avLst>
              <a:gd name="adj1" fmla="val -12909"/>
              <a:gd name="adj2" fmla="val 7231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hút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thuốc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đấy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15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ạ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2478" y="4376533"/>
            <a:ext cx="2731674" cy="2031358"/>
          </a:xfrm>
          <a:prstGeom prst="rect">
            <a:avLst/>
          </a:prstGeom>
        </p:spPr>
      </p:pic>
      <p:sp>
        <p:nvSpPr>
          <p:cNvPr id="22" name="Curved Left Arrow 21"/>
          <p:cNvSpPr/>
          <p:nvPr/>
        </p:nvSpPr>
        <p:spPr>
          <a:xfrm rot="20772524">
            <a:off x="10777339" y="3578121"/>
            <a:ext cx="833717" cy="1290918"/>
          </a:xfrm>
          <a:prstGeom prst="curved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930438" y="143527"/>
            <a:ext cx="4353220" cy="645358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180" y="2566725"/>
            <a:ext cx="1095090" cy="10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2073" y="1116107"/>
            <a:ext cx="6415245" cy="54460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0815" y="2638542"/>
            <a:ext cx="6202373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quyên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 Minh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gom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ủng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20000"/>
              </a:lnSpc>
            </a:pP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indent="457200" algn="just">
              <a:lnSpc>
                <a:spcPct val="12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400" dirty="0">
                <a:solidFill>
                  <a:srgbClr val="3333CC"/>
                </a:solidFill>
                <a:cs typeface="Arial" panose="020B0604020202020204" pitchFamily="34" charset="0"/>
              </a:rPr>
              <a:t>hông tin Minh thu nhận và xử lý gì? 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400" dirty="0">
                <a:solidFill>
                  <a:srgbClr val="3333CC"/>
                </a:solidFill>
                <a:cs typeface="Arial" panose="020B0604020202020204" pitchFamily="34" charset="0"/>
              </a:rPr>
              <a:t>ó thuộc dạng nào? </a:t>
            </a:r>
            <a:r>
              <a:rPr lang="en-US" sz="2400" dirty="0">
                <a:solidFill>
                  <a:srgbClr val="3333CC"/>
                </a:solidFill>
                <a:cs typeface="Arial" panose="020B0604020202020204" pitchFamily="34" charset="0"/>
              </a:rPr>
              <a:t>K</a:t>
            </a:r>
            <a:r>
              <a:rPr lang="vi-VN" sz="2400" dirty="0">
                <a:solidFill>
                  <a:srgbClr val="3333CC"/>
                </a:solidFill>
                <a:cs typeface="Arial" panose="020B0604020202020204" pitchFamily="34" charset="0"/>
              </a:rPr>
              <a:t>ết quả xử lý là hành động hay ý nghĩ gì?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00" y="1152770"/>
            <a:ext cx="1637730" cy="146695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933487" y="155474"/>
            <a:ext cx="4353220" cy="645358"/>
            <a:chOff x="4041063" y="747142"/>
            <a:chExt cx="4353220" cy="645358"/>
          </a:xfrm>
        </p:grpSpPr>
        <p:sp>
          <p:nvSpPr>
            <p:cNvPr id="16" name="Rounded Rectangle 15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2348" y="773790"/>
              <a:ext cx="589389" cy="565168"/>
            </a:xfrm>
            <a:prstGeom prst="rect">
              <a:avLst/>
            </a:prstGeom>
          </p:spPr>
        </p:pic>
      </p:grpSp>
      <p:pic>
        <p:nvPicPr>
          <p:cNvPr id="1026" name="Picture 2" descr="Chỉ tiêu Kế hoạch nhỏ đang biến nhiều học sinh thành đồng nát, ve chai -  Giáo dục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554" y="2070847"/>
            <a:ext cx="4705555" cy="332077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020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805715" y="1204686"/>
            <a:ext cx="6037090" cy="52106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64947" y="2583705"/>
            <a:ext cx="5733142" cy="340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buClr>
                <a:srgbClr val="FF0000"/>
              </a:buClr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2.6,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 algn="just">
              <a:lnSpc>
                <a:spcPct val="12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spc="-15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500" spc="-15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ngã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lộ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Ở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phế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709" y="1276404"/>
            <a:ext cx="1494205" cy="130730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933487" y="155474"/>
            <a:ext cx="4353220" cy="645358"/>
            <a:chOff x="4041063" y="747142"/>
            <a:chExt cx="4353220" cy="645358"/>
          </a:xfrm>
        </p:grpSpPr>
        <p:sp>
          <p:nvSpPr>
            <p:cNvPr id="16" name="Rounded Rectangle 15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DỤNG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02348" y="773790"/>
              <a:ext cx="589389" cy="565168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026" y="1785257"/>
            <a:ext cx="5008043" cy="381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327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33487" y="155474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3959" y="954741"/>
            <a:ext cx="11282289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orizontal Scroll 7"/>
          <p:cNvSpPr/>
          <p:nvPr/>
        </p:nvSpPr>
        <p:spPr>
          <a:xfrm>
            <a:off x="2743202" y="1675651"/>
            <a:ext cx="7736114" cy="3591433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ý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979" y="1854386"/>
            <a:ext cx="1943223" cy="228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4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356143" y="-7466"/>
            <a:ext cx="7003010" cy="5247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44906" y="661180"/>
            <a:ext cx="5983941" cy="3573195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spc="-70" dirty="0" err="1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spc="-70" dirty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2 - DẠNG THÔNG TIN VÀ XỬ LÝ THÔNG TIN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053884" y="1103438"/>
            <a:ext cx="4842992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cap="none" spc="-300" dirty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EM</a:t>
            </a:r>
          </a:p>
        </p:txBody>
      </p:sp>
      <p:sp>
        <p:nvSpPr>
          <p:cNvPr id="17" name="Oval 16"/>
          <p:cNvSpPr/>
          <p:nvPr/>
        </p:nvSpPr>
        <p:spPr>
          <a:xfrm>
            <a:off x="3039036" y="900952"/>
            <a:ext cx="1096582" cy="112763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A4A0F84-ED42-4953-9DF9-240874320BAE}"/>
              </a:ext>
            </a:extLst>
          </p:cNvPr>
          <p:cNvSpPr txBox="1"/>
          <p:nvPr/>
        </p:nvSpPr>
        <p:spPr>
          <a:xfrm>
            <a:off x="2672381" y="45968"/>
            <a:ext cx="653396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 err="1"/>
              <a:t>Thứ</a:t>
            </a:r>
            <a:r>
              <a:rPr lang="en-US" sz="3600" b="1" dirty="0"/>
              <a:t> 6, </a:t>
            </a:r>
            <a:r>
              <a:rPr lang="en-US" sz="3600" b="1" dirty="0" err="1"/>
              <a:t>ngày</a:t>
            </a:r>
            <a:r>
              <a:rPr lang="en-US" sz="3600" b="1" dirty="0"/>
              <a:t> 16 </a:t>
            </a:r>
            <a:r>
              <a:rPr lang="en-US" sz="3600" b="1" dirty="0" err="1"/>
              <a:t>tháng</a:t>
            </a:r>
            <a:r>
              <a:rPr lang="en-US" sz="3600" b="1" dirty="0"/>
              <a:t> 9 </a:t>
            </a:r>
            <a:r>
              <a:rPr lang="en-US" sz="3600" b="1" dirty="0" err="1"/>
              <a:t>năm</a:t>
            </a:r>
            <a:r>
              <a:rPr lang="en-US" sz="3600" b="1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2271187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51378" y="1501253"/>
            <a:ext cx="9021171" cy="461173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65174" y="334359"/>
            <a:ext cx="4353220" cy="595086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</a:t>
            </a:r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</a:t>
            </a:r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</a:t>
            </a:r>
            <a:endParaRPr lang="en-US" sz="3200" b="1" dirty="0">
              <a:solidFill>
                <a:srgbClr val="4171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Cloud Callout 1">
            <a:extLst>
              <a:ext uri="{FF2B5EF4-FFF2-40B4-BE49-F238E27FC236}">
                <a16:creationId xmlns:a16="http://schemas.microsoft.com/office/drawing/2014/main" xmlns="" id="{CEF4D80B-0136-DA40-A050-C7F1E816987F}"/>
              </a:ext>
            </a:extLst>
          </p:cNvPr>
          <p:cNvSpPr/>
          <p:nvPr/>
        </p:nvSpPr>
        <p:spPr>
          <a:xfrm>
            <a:off x="2736595" y="2483831"/>
            <a:ext cx="6610377" cy="2347477"/>
          </a:xfrm>
          <a:prstGeom prst="cloudCallout">
            <a:avLst>
              <a:gd name="adj1" fmla="val -38989"/>
              <a:gd name="adj2" fmla="val -2505"/>
            </a:avLst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vai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94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0"/>
            </p:par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6" name="Rounded Rectangle 5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grpSp>
        <p:nvGrpSpPr>
          <p:cNvPr id="9" name="Group 8"/>
          <p:cNvGrpSpPr/>
          <p:nvPr/>
        </p:nvGrpSpPr>
        <p:grpSpPr>
          <a:xfrm>
            <a:off x="1694328" y="1290916"/>
            <a:ext cx="8821271" cy="5204359"/>
            <a:chOff x="1694328" y="1290916"/>
            <a:chExt cx="8821271" cy="5204359"/>
          </a:xfrm>
        </p:grpSpPr>
        <p:sp>
          <p:nvSpPr>
            <p:cNvPr id="7" name="Rounded Rectangle 6"/>
            <p:cNvSpPr/>
            <p:nvPr/>
          </p:nvSpPr>
          <p:spPr>
            <a:xfrm>
              <a:off x="1694328" y="1290916"/>
              <a:ext cx="8821271" cy="52043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den giao thong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2037788" y="1626145"/>
              <a:ext cx="8134350" cy="4533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195464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19314" y="1204686"/>
            <a:ext cx="11582400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36827" y="2339272"/>
            <a:ext cx="5445113" cy="3248640"/>
            <a:chOff x="578224" y="2462628"/>
            <a:chExt cx="4518210" cy="2856859"/>
          </a:xfrm>
        </p:grpSpPr>
        <p:sp>
          <p:nvSpPr>
            <p:cNvPr id="2" name="Rounded Rectangle 1"/>
            <p:cNvSpPr/>
            <p:nvPr/>
          </p:nvSpPr>
          <p:spPr>
            <a:xfrm>
              <a:off x="578224" y="2462628"/>
              <a:ext cx="4518210" cy="285685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5611" y="2583445"/>
              <a:ext cx="4210329" cy="2643507"/>
            </a:xfrm>
            <a:prstGeom prst="rect">
              <a:avLst/>
            </a:prstGeom>
          </p:spPr>
        </p:pic>
      </p:grpSp>
      <p:sp>
        <p:nvSpPr>
          <p:cNvPr id="13" name="Cloud Callout 1">
            <a:extLst>
              <a:ext uri="{FF2B5EF4-FFF2-40B4-BE49-F238E27FC236}">
                <a16:creationId xmlns:a16="http://schemas.microsoft.com/office/drawing/2014/main" xmlns="" id="{CEF4D80B-0136-DA40-A050-C7F1E816987F}"/>
              </a:ext>
            </a:extLst>
          </p:cNvPr>
          <p:cNvSpPr/>
          <p:nvPr/>
        </p:nvSpPr>
        <p:spPr>
          <a:xfrm>
            <a:off x="5881940" y="2483830"/>
            <a:ext cx="5772058" cy="2347477"/>
          </a:xfrm>
          <a:prstGeom prst="cloudCallout">
            <a:avLst>
              <a:gd name="adj1" fmla="val -38989"/>
              <a:gd name="adj2" fmla="val -2505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xong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video,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18" name="Rounded Rectangle 17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sp>
        <p:nvSpPr>
          <p:cNvPr id="8" name="TextBox 7"/>
          <p:cNvSpPr txBox="1"/>
          <p:nvPr/>
        </p:nvSpPr>
        <p:spPr>
          <a:xfrm>
            <a:off x="2062352" y="1808914"/>
            <a:ext cx="1870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Video</a:t>
            </a:r>
          </a:p>
        </p:txBody>
      </p:sp>
    </p:spTree>
    <p:extLst>
      <p:ext uri="{BB962C8B-B14F-4D97-AF65-F5344CB8AC3E}">
        <p14:creationId xmlns:p14="http://schemas.microsoft.com/office/powerpoint/2010/main" val="40347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19314" y="1262743"/>
            <a:ext cx="11582400" cy="522514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6" name="Rounded Rectangle 5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555" y="1778664"/>
            <a:ext cx="5273902" cy="29529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833" y="1778663"/>
            <a:ext cx="5290910" cy="295299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5212" y="5043253"/>
            <a:ext cx="10765470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dừng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3966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19314" y="1204686"/>
            <a:ext cx="11582400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6" name="Rounded Rectangle 5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092" y="2378689"/>
            <a:ext cx="5074071" cy="3006030"/>
          </a:xfrm>
          <a:prstGeom prst="rect">
            <a:avLst/>
          </a:prstGeom>
        </p:spPr>
      </p:pic>
      <p:sp>
        <p:nvSpPr>
          <p:cNvPr id="13" name="Cloud Callout 1">
            <a:extLst>
              <a:ext uri="{FF2B5EF4-FFF2-40B4-BE49-F238E27FC236}">
                <a16:creationId xmlns:a16="http://schemas.microsoft.com/office/drawing/2014/main" xmlns="" id="{CEF4D80B-0136-DA40-A050-C7F1E816987F}"/>
              </a:ext>
            </a:extLst>
          </p:cNvPr>
          <p:cNvSpPr/>
          <p:nvPr/>
        </p:nvSpPr>
        <p:spPr>
          <a:xfrm>
            <a:off x="6284686" y="2365041"/>
            <a:ext cx="5186331" cy="2989942"/>
          </a:xfrm>
          <a:prstGeom prst="cloudCallout">
            <a:avLst>
              <a:gd name="adj1" fmla="val -38989"/>
              <a:gd name="adj2" fmla="val -2505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video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12076" y="1405392"/>
            <a:ext cx="5406224" cy="584775"/>
            <a:chOff x="712076" y="1405392"/>
            <a:chExt cx="5406224" cy="584775"/>
          </a:xfrm>
        </p:grpSpPr>
        <p:grpSp>
          <p:nvGrpSpPr>
            <p:cNvPr id="15" name="Group 14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219202" y="1459948"/>
              <a:ext cx="4899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 hay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gặp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97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874" y="2082919"/>
            <a:ext cx="8429819" cy="430781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12076" y="1350800"/>
            <a:ext cx="5406224" cy="584775"/>
            <a:chOff x="712076" y="1405392"/>
            <a:chExt cx="5406224" cy="584775"/>
          </a:xfrm>
        </p:grpSpPr>
        <p:grpSp>
          <p:nvGrpSpPr>
            <p:cNvPr id="20" name="Group 19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219202" y="1459948"/>
              <a:ext cx="4899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 hay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gặp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7810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319314" y="1105469"/>
            <a:ext cx="11582400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Horizontal Scroll 12"/>
          <p:cNvSpPr/>
          <p:nvPr/>
        </p:nvSpPr>
        <p:spPr>
          <a:xfrm>
            <a:off x="2199996" y="2206198"/>
            <a:ext cx="7476267" cy="2787114"/>
          </a:xfrm>
          <a:prstGeom prst="horizontalScroll">
            <a:avLst/>
          </a:prstGeom>
          <a:solidFill>
            <a:srgbClr val="CC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4000"/>
              </a:lnSpc>
            </a:pP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Khi đi học, em nhận 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ở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 dạng: hình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12076" y="1350800"/>
            <a:ext cx="5406224" cy="584775"/>
            <a:chOff x="712076" y="1405392"/>
            <a:chExt cx="5406224" cy="584775"/>
          </a:xfrm>
        </p:grpSpPr>
        <p:grpSp>
          <p:nvGrpSpPr>
            <p:cNvPr id="26" name="Group 25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219202" y="1459948"/>
              <a:ext cx="48990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tin hay </a:t>
              </a:r>
              <a:r>
                <a:rPr lang="en-US" sz="2800" b="1" dirty="0" err="1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gặp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772</Words>
  <Application>Microsoft Office PowerPoint</Application>
  <PresentationFormat>Widescreen</PresentationFormat>
  <Paragraphs>75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112</cp:revision>
  <dcterms:created xsi:type="dcterms:W3CDTF">2022-01-16T07:26:14Z</dcterms:created>
  <dcterms:modified xsi:type="dcterms:W3CDTF">2024-08-04T12:57:01Z</dcterms:modified>
</cp:coreProperties>
</file>