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71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CCFF"/>
    <a:srgbClr val="FFFFCC"/>
    <a:srgbClr val="41719C"/>
    <a:srgbClr val="FF99FF"/>
    <a:srgbClr val="FF00FF"/>
    <a:srgbClr val="F8F8F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8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5.wdp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198081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362" y="5437126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1035752"/>
            <a:ext cx="5768789" cy="38581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99730" y="177221"/>
            <a:ext cx="7328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LAM ĐIỀN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5" name="Rectangle 4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6114093" y="1197934"/>
            <a:ext cx="5599299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94028" y="1403840"/>
            <a:ext cx="521745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39587" y="3836753"/>
            <a:ext cx="5573805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97542" y="3951689"/>
            <a:ext cx="48366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0997" y="4765544"/>
            <a:ext cx="372124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0997" y="5834423"/>
            <a:ext cx="382882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941" y="1197934"/>
            <a:ext cx="5219768" cy="541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253279" y="3836753"/>
            <a:ext cx="422686" cy="493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52159" y="1119598"/>
            <a:ext cx="5027150" cy="2579191"/>
            <a:chOff x="365121" y="3905829"/>
            <a:chExt cx="5027150" cy="2579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1389" y="3905829"/>
              <a:ext cx="1465417" cy="25333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0035" y="4853176"/>
              <a:ext cx="1356362" cy="101816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02985" y="4553005"/>
              <a:ext cx="2689285" cy="156001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43621" y="3931518"/>
            <a:ext cx="5126080" cy="2616066"/>
            <a:chOff x="365121" y="3868954"/>
            <a:chExt cx="5126080" cy="26160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5784" y="3868954"/>
              <a:ext cx="1465417" cy="253333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9086" y="4607869"/>
              <a:ext cx="1356362" cy="10181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21" y="4541191"/>
              <a:ext cx="2689285" cy="1560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65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048" y="0"/>
            <a:ext cx="12192000" cy="666750"/>
            <a:chOff x="11048" y="0"/>
            <a:chExt cx="12192000" cy="66675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6675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VẬN DỤNG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3686" y="0"/>
              <a:ext cx="695325" cy="66675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62073" y="996287"/>
            <a:ext cx="6974806" cy="56626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156" y="2409943"/>
            <a:ext cx="6656640" cy="423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Minh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36600" indent="-34131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36600" indent="-341313" algn="just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53048" y="2287111"/>
            <a:ext cx="4238955" cy="3312980"/>
            <a:chOff x="7206017" y="2333767"/>
            <a:chExt cx="4238955" cy="3312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6017" y="3560772"/>
              <a:ext cx="4238955" cy="20859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06017" y="2333767"/>
              <a:ext cx="4238955" cy="1254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loud 10"/>
          <p:cNvSpPr/>
          <p:nvPr/>
        </p:nvSpPr>
        <p:spPr>
          <a:xfrm>
            <a:off x="7875668" y="2619725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9274085" y="2829971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10561048" y="2523546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11" y="996287"/>
            <a:ext cx="1637730" cy="14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48" y="0"/>
            <a:ext cx="12192000" cy="6667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CỦNG CỐ </a:t>
            </a:r>
            <a:endParaRPr lang="en-US" sz="32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77166" y="-7466"/>
            <a:ext cx="6771297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246" l="11741" r="773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7672" y="3759200"/>
            <a:ext cx="2980245" cy="2583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0952" l="6849" r="863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7941">
            <a:off x="1477555" y="3957865"/>
            <a:ext cx="695325" cy="800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232573" y="3054326"/>
            <a:ext cx="2070156" cy="1633788"/>
            <a:chOff x="10232573" y="3054326"/>
            <a:chExt cx="2070156" cy="1633788"/>
          </a:xfrm>
        </p:grpSpPr>
        <p:sp>
          <p:nvSpPr>
            <p:cNvPr id="2" name="Oval 1"/>
            <p:cNvSpPr/>
            <p:nvPr/>
          </p:nvSpPr>
          <p:spPr>
            <a:xfrm>
              <a:off x="11046757" y="3454361"/>
              <a:ext cx="766483" cy="8337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524" r="95918"/>
                      </a14:imgEffect>
                    </a14:imgLayer>
                  </a14:imgProps>
                </a:ext>
              </a:extLst>
            </a:blip>
            <a:srcRect b="3828"/>
            <a:stretch/>
          </p:blipFill>
          <p:spPr>
            <a:xfrm>
              <a:off x="10232573" y="3054326"/>
              <a:ext cx="2070156" cy="1633788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052482" y="661180"/>
            <a:ext cx="575265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spc="-70" dirty="0" err="1" smtClean="0">
                <a:ln w="19050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 w="19050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1 - THÔNG TIN VÀ QUYẾT ĐỊNH</a:t>
            </a:r>
            <a:endParaRPr lang="en-US" sz="3600" b="1" spc="-70" dirty="0">
              <a:ln w="19050"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07583" y="1278249"/>
            <a:ext cx="4735592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6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92824" y="1121441"/>
            <a:ext cx="1096582" cy="1137665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8972" y="939212"/>
            <a:ext cx="11277600" cy="54215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0" b="965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9444" y="3992916"/>
            <a:ext cx="1480683" cy="176507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48629" y="255092"/>
            <a:ext cx="3338285" cy="59508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374" y="5636906"/>
            <a:ext cx="866775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733" y="5636906"/>
            <a:ext cx="838200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9488" y="4282042"/>
            <a:ext cx="752475" cy="93345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7332492" y="1048871"/>
            <a:ext cx="3745253" cy="1744434"/>
          </a:xfrm>
          <a:prstGeom prst="cloudCallout">
            <a:avLst>
              <a:gd name="adj1" fmla="val -58278"/>
              <a:gd name="adj2" fmla="val 473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831568" y="1770424"/>
            <a:ext cx="3707162" cy="1801078"/>
          </a:xfrm>
          <a:prstGeom prst="cloudCallout">
            <a:avLst>
              <a:gd name="adj1" fmla="val 9929"/>
              <a:gd name="adj2" fmla="val 7643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101" l="8837" r="8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1947" y="1770424"/>
            <a:ext cx="2824277" cy="38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99773" y="1440543"/>
            <a:ext cx="2641600" cy="595086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61943" y="1703511"/>
            <a:ext cx="4231128" cy="151823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4699001"/>
            <a:ext cx="4049486" cy="124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>
            <a:stCxn id="9" idx="3"/>
            <a:endCxn id="15" idx="1"/>
          </p:cNvCxnSpPr>
          <p:nvPr/>
        </p:nvCxnSpPr>
        <p:spPr>
          <a:xfrm flipV="1">
            <a:off x="6357257" y="2462628"/>
            <a:ext cx="1204686" cy="142912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6357257" y="3915230"/>
            <a:ext cx="1262743" cy="140425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THÔNG TIN VÀ QUYẾT ĐỊNH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2229868"/>
            <a:ext cx="5957207" cy="33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20914" y="779067"/>
            <a:ext cx="11001829" cy="5794830"/>
            <a:chOff x="478972" y="1307480"/>
            <a:chExt cx="9361488" cy="5409746"/>
          </a:xfrm>
        </p:grpSpPr>
        <p:sp>
          <p:nvSpPr>
            <p:cNvPr id="22" name="Rounded Rectangle 21"/>
            <p:cNvSpPr/>
            <p:nvPr/>
          </p:nvSpPr>
          <p:spPr>
            <a:xfrm>
              <a:off x="478972" y="1307480"/>
              <a:ext cx="9361488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221598" y="1523266"/>
              <a:ext cx="3070045" cy="3394030"/>
              <a:chOff x="6360843" y="1383821"/>
              <a:chExt cx="3066098" cy="33940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0843" y="1383821"/>
                <a:ext cx="3066098" cy="303237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641033" y="4377741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THÔNG TIN VÀ QUYẾT ĐỊNH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0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920" y="1870321"/>
            <a:ext cx="4917786" cy="24316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06373" y="906491"/>
            <a:ext cx="2015455" cy="1821558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21537" y="4301991"/>
            <a:ext cx="381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2445656" y="4542447"/>
            <a:ext cx="7438573" cy="203166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799" y="852711"/>
            <a:ext cx="5675085" cy="5794830"/>
            <a:chOff x="478972" y="1078141"/>
            <a:chExt cx="5219210" cy="5409746"/>
          </a:xfrm>
        </p:grpSpPr>
        <p:sp>
          <p:nvSpPr>
            <p:cNvPr id="15" name="Rounded Rectangle 14"/>
            <p:cNvSpPr/>
            <p:nvPr/>
          </p:nvSpPr>
          <p:spPr>
            <a:xfrm>
              <a:off x="478972" y="1078141"/>
              <a:ext cx="5219210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13940" y="1362727"/>
              <a:ext cx="4549273" cy="4840574"/>
              <a:chOff x="960137" y="1223282"/>
              <a:chExt cx="4543425" cy="484057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0137" y="1223282"/>
                <a:ext cx="4543425" cy="432435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872343" y="5663746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6676571" y="1768926"/>
            <a:ext cx="4876801" cy="425204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endParaRPr lang="en-US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THÔNG TIN VÀ QUYẾT ĐỊNH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VAI TRÒ CỦA THÔNG TIN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6295" y="2476288"/>
            <a:ext cx="598651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116" y="1776684"/>
            <a:ext cx="4519904" cy="3828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05" y="1009333"/>
            <a:ext cx="1637730" cy="14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VAI TRÒ CỦA THÔNG TIN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00" y="1803974"/>
            <a:ext cx="4519904" cy="3828274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672353" y="2404364"/>
            <a:ext cx="6081383" cy="300135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solidFill>
                  <a:schemeClr val="bg1"/>
                </a:solidFill>
              </a:rPr>
              <a:t>Thông tin mang lại sự hiểu biết cho con người, làm cho quyết định của con người chính xác, phù hợp</a:t>
            </a:r>
            <a:r>
              <a:rPr lang="en-US" sz="2600" b="1" dirty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835864" y="790407"/>
            <a:ext cx="5795683" cy="59465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471066" y="1105231"/>
            <a:ext cx="4652263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829" y="1570703"/>
            <a:ext cx="4544265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0156" y="3836753"/>
            <a:ext cx="4623173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2490" y="3913897"/>
            <a:ext cx="42908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144" y="4765544"/>
            <a:ext cx="282006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43" y="5834423"/>
            <a:ext cx="341005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66" y="1009841"/>
            <a:ext cx="3503644" cy="229779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401939" y="773849"/>
            <a:ext cx="1894653" cy="19546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 rot="21270713">
            <a:off x="10186828" y="3281550"/>
            <a:ext cx="767404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2255" y="3661817"/>
            <a:ext cx="2352067" cy="18263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2896" y="4933193"/>
            <a:ext cx="2485581" cy="163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420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65</cp:revision>
  <dcterms:created xsi:type="dcterms:W3CDTF">2022-01-16T07:26:14Z</dcterms:created>
  <dcterms:modified xsi:type="dcterms:W3CDTF">2024-08-04T12:59:55Z</dcterms:modified>
</cp:coreProperties>
</file>