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4" r:id="rId2"/>
    <p:sldMasterId id="2147483744" r:id="rId3"/>
    <p:sldMasterId id="2147483871" r:id="rId4"/>
  </p:sldMasterIdLst>
  <p:notesMasterIdLst>
    <p:notesMasterId r:id="rId30"/>
  </p:notesMasterIdLst>
  <p:sldIdLst>
    <p:sldId id="399" r:id="rId5"/>
    <p:sldId id="320" r:id="rId6"/>
    <p:sldId id="401" r:id="rId7"/>
    <p:sldId id="410" r:id="rId8"/>
    <p:sldId id="408" r:id="rId9"/>
    <p:sldId id="409" r:id="rId10"/>
    <p:sldId id="372" r:id="rId11"/>
    <p:sldId id="350" r:id="rId12"/>
    <p:sldId id="400" r:id="rId13"/>
    <p:sldId id="373" r:id="rId14"/>
    <p:sldId id="404" r:id="rId15"/>
    <p:sldId id="397" r:id="rId16"/>
    <p:sldId id="405" r:id="rId17"/>
    <p:sldId id="398" r:id="rId18"/>
    <p:sldId id="403" r:id="rId19"/>
    <p:sldId id="370" r:id="rId20"/>
    <p:sldId id="414" r:id="rId21"/>
    <p:sldId id="345" r:id="rId22"/>
    <p:sldId id="412" r:id="rId23"/>
    <p:sldId id="344" r:id="rId24"/>
    <p:sldId id="382" r:id="rId25"/>
    <p:sldId id="384" r:id="rId26"/>
    <p:sldId id="393" r:id="rId27"/>
    <p:sldId id="411" r:id="rId28"/>
    <p:sldId id="413" r:id="rId29"/>
  </p:sldIdLst>
  <p:sldSz cx="12192000" cy="6858000"/>
  <p:notesSz cx="6858000" cy="9144000"/>
  <p:custDataLst>
    <p:tags r:id="rId31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6E4FB"/>
    <a:srgbClr val="7030A0"/>
    <a:srgbClr val="C00000"/>
    <a:srgbClr val="BDE4E1"/>
    <a:srgbClr val="17A176"/>
    <a:srgbClr val="24C0A2"/>
    <a:srgbClr val="C6EAFA"/>
    <a:srgbClr val="FEEEBD"/>
    <a:srgbClr val="2FBF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32" autoAdjust="0"/>
    <p:restoredTop sz="94673" autoAdjust="0"/>
  </p:normalViewPr>
  <p:slideViewPr>
    <p:cSldViewPr snapToGrid="0">
      <p:cViewPr varScale="1">
        <p:scale>
          <a:sx n="70" d="100"/>
          <a:sy n="70" d="100"/>
        </p:scale>
        <p:origin x="4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F" name="resolution" value="82.17941" units="1/cm"/>
          <inkml:channelProperty channel="T" name="resolution" value="1" units="1/dev"/>
        </inkml:channelProperties>
      </inkml:inkSource>
      <inkml:timestamp xml:id="ts0" timeString="2023-12-05T07:57:17.7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268 10475 255 0,'0'0'0'0,"0"0"0"16,0 0 0-16,0 0 0 15,0 0 0-15,0 0 0 0,0 0 0 16,0 0 0-16,0 0 0 0,0 0 0 15,0 0 0-15,0 0 0 0,0 0 0 0,0 0 0 16,0 0 0-16,0 0 0 47,0 0 0-47</inkml:trace>
  <inkml:trace contextRef="#ctx0" brushRef="#br0" timeOffset="516.91">2550 12800 255 0,'0'0'0'0,"0"0"0"16,0 0 0-16,0 0 0 0,0 0 0 0</inkml:trace>
  <inkml:trace contextRef="#ctx0" brushRef="#br0" timeOffset="1832.91">2455 12667 255 0,'0'0'0'16,"0"0"0"-16,0 0 0 0,0 0 0 16,0 0 0-16,0 0 0 0,0 0 0 15,0 0 0-15,0 0 0 0,0 0 0 0,0 0 0 0,0 0 0 16,0 0 0-1,0 0 0-15,0 0 0 0,0 0 0 0,0 0 0 0,0 0 0 16,0 0 0 0,0 0 0-16,0 0 0 0,0 0 0 0,0 0 0 15,0 0 0-15,0 0 0 0,0 0 0 16,0 0 0-16,0 0 0 0,0 0 0 0,0 0 0 16,0 0 0-16,0 0 0 0,0 0 0 15,0 0 0-15,0 0 0 0,0 0 0 16,0 0 0-16,0 0 0 0,0 0 0 0,0 0 0 0,0 0 0 15,-3 0 0-15,0 4 0 0,-5-2 0 16,-2 1 0-16,3 3 0 16,-7-1 0-16,7 1 0 0,-3 1 0 0,3-4 0 0,3 2 0 15,1-1 0-15,-4-2 0 0,4 1 0 16,-1 0 0-16,1-3 0 16,0 3 0-16,-1-3 0 0,0 3 0 15,4-3 0-15,-3 3 0 0,3-3 0 0,-1 3 0 0,1-3 0 16,0 0 0-16,0 0 0 0,-3 0 0 15,3 0 0-15,0 2 0 16,0-2 0-16,0 0 0 0,0 0 0 16,-3 0 0-16,3 0 0 0,0 0 0 15,0 0 0-15,0 0 0 0,0 0 0 0,0 0 0 16,0 0 0-16,0 0 0 16,0 0 0-16,0 0 0 0,0 0 0 0,0 0 0 15,0 0 0-15,0 0 0 0,0 0 0 16,0 0 0-16,0 0 0 0,0 0 0 0,0 0 0 15,0 0 0-15,0 0 0 0,0 0 0 16,0 0 0-16,0 0 0 0,0 0 0 0,0 0 0 16,0 0 0-16,0 0 0 0,0 0 0 15,0 0 0-15,0 0 0 0,0 0 0 16,0 0 0-16,0 0 0 0,0 0 0 16,0 0 0-16,0 0 0 0,0 0 0 0,0 0 0 15,0 0 0-15,0 0 0 0,0 0 0 16,0 0 0-16,0 0 0 0,0 0 0 15,0 0 0-15,0 0 0 0,0 0 0 0,0 0 0 16,0 0 0-16,0 0 0 0,0 0 0 0,0 0 0 16,0 0 0-16,0 0 0 15,-3 5 0-15,3-5 0 0,0 2 0 0,0 1 0 16,0 3 0-16,3-1 0 16,-3 1 0-16,0 1 0 0,0-2 0 15,0 1 0-15,0 0 0 0,0 0 0 0,0 0 0 16,0-3 0-16,0 0 0 0,0-1 0 15,0 2 0-15,0-2 0 0,0 2 0 16,0-4 0-16,0 3 0 0,0-3 0 16,0 3 0-16,0-3 0 0,0 4 0 0,0-4 0 15,0 2 0-15,0-2 0 0,0 0 0 16,0 0 0-16,0 0 0 0,0 0 0 16,0 3 0-16,0-3 0 0,0 0 0 15,0 0 0-15,0 0 0 0,0-3 0 0,0 3 0 16,0-2 0-16,0 2 0 0,3-7 0 0,0 4 0 15,-2-3 0-15,2 0 0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F" name="resolution" value="82.17941" units="1/cm"/>
          <inkml:channelProperty channel="T" name="resolution" value="1" units="1/dev"/>
        </inkml:channelProperties>
      </inkml:inkSource>
      <inkml:timestamp xml:id="ts0" timeString="2023-12-05T08:09:07.1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26716 2003 255 0,'0'0'0'0,"0"0"0"15,0 0 0-15,0 0 0 0,0 0 0 16,0 0 0-16,0 0 0 0,0 0 0 0,0 0 0 16,0 0 0-16,0 0 0 0,0 0 0 15,0 0 0-15,0 0 0 0,0 0 0 16,0 0 0-16,0 0 0 0,0 0 0 16,0 0 0-16,0 0 0 0,0 0 0 15,0 0 0-15,0 0 0 0,0 0 0 0,0 0 0 16,0 0 0-16,0 0 0 0,0 0 0 15,0 0 0-15,0 0 0 0,0 0 0 16,0 0 0-16,0 0 0 0,0 0 0 16,0 0 0-16,0 0 0 0,0 0 0 0,0 0 0 0,0 0 0 15,0 0 0-15,0 0 0 0,0 0 0 16,0 0 0-16,0 0 0 0,0 0 0 0,0 0 0 16,0 0 0-1,0 0 0-15,0 0 0 0,0 0 0 16,0 0 0-16,0 0 0 0,0 0 0 15,0 0 0-15,0 0 0 0,0 0 0 16,0 0 0-16,0 0 0 0,0 0 0 16,0 0 0-16,0 0 0 0,0 0 0 0,0 0 0 15,0 0 0-15,0 0 0 0,0 0 0 16,0 0 0-16,0 0 0 0,0 0 0 16,0 0 0-16,0 0 0 0,0 0 0 15,0 0 0-15,0 0 0 0,0 0 0 0,-3-4 0 16,0 4 0-16,-5 0 0 15,-1 0 0-15,-3-3 0 0,0 3 0 16,1-2 0-16,-1 2 0 0,3-4 0 0,1 4 0 16,1-3 0-16,1 3 0 0,0 0 0 15,1 0 0-15,2 0 0 0,0 0 0 0,0 0 0 0,-1 0 0 0,1 0 0 16,1 0 0 0,-1-2 0-16,0 2 0 0,3-4 0 15,-3 4 0-15,3 0 0 0,-3 0 0 0,3 0 0 16,0 0 0-16,0-2 0 15,0 2 0-15,0 0 0 0,-3 0 0 16,3 0 0-16,0 0 0 0,0 0 0 16,0 0 0-16,0 0 0 0,0 0 0 0,0 0 0 15,0 0 0-15,0 0 0 0,-3 0 0 16,3 0 0-16,0 0 0 0,3 0 0 16,-3 0 0-16,0 0 0 0,0 2 0 0,0-2 0 15,0 0 0-15,0-2 0 16,0 2 0-16,0 0 0 0,0 0 0 0,0 0 0 15,0 2 0-15,0-2 0 0,0 0 0 16,0 0 0-16,0 0 0 0,0 0 0 16,-3 0 0-16,0 0 0 0,-1 4 0 0,-2-4 0 15,0 2 0-15,1 1 0 0,-4 1 0 16,0-2 0-16,0 1 0 0,0 1 0 16,-3-2 0-16,1-2 0 0,-1 3 0 15,0-3 0-15,0 4 0 0,0-4 0 16,1 3 0-16,2-3 0 0,-3 2 0 0,6-2 0 15,-3 0 0-15,4 0 0 0,-2 3 0 16,3-3 0-16,1 4 0 0,0-4 0 16,-2 0 0-16,2 0 0 0,0 0 0 0,0 0 0 15,0 0 0-15,0 0 0 16,0 0 0-16,0 0 0 0,-3 2 0 0,0-2 0 16,1 4 0-16,5-4 0 0,0 0 0 0,-13 0 0 15,2 2 0-15,11-2 0 16,0 0 0-16,0 0 0 0,0 0 0 0,0 0 0 15,0 0 0-15,-12 3 0 16,-3 3 0-16,15-6 0 0,0 0 0 0,0 0 0 16,0 0 0-16,0 0 0 0,0 0 0 15,-14 5 0-15,-4 2 0 0,18-7 0 16,0 0 0-16,0 0 0 0,0 0 0 0,0 0 0 16,0 0 0-16,-15 6 0 0,0 2 0 15,15-8 0-15,0 0 0 0,0 0 0 16,0 0 0-16,0 0 0 0,0 0 0 0,-11 4 0 15,-5 1 0-15</inkml:trace>
  <inkml:trace contextRef="#ctx0" brushRef="#br0" timeOffset="18703.32">27475 4870 255 0,'0'0'0'0,"0"0"0"0,0 0 0 16,0 0 0-16,0 0 0 16,0 0 0-16,0 0 0 0,0 0 0 0,0 0 0 15,0 0 0-15,0 0 0 16,0 0 0-16,0 0 0 0,0 0 0 16,0 0 0-16,0 0 0 0,0 0 0 0,0 0 0 15,0 0 0-15,0 0 0 0,0 0 0 16,0 0 0-16,0 0 0 0,0 0 0 15,0 0 0-15,0 0 0 0,0 0 0 16,0 0 0-16,0 0 0 0,0 0 0 16,0 0 0-16,0 0 0 0,0 0 0 0,0 0 0 15,0 0 0-15,0 0 0 16,0 0 0-16,3 0 0 0,-3 0 0 16,0 0 0-16,0 0 0 0,0 0 0 0,0 3 0 15,0-3 0-15,0 0 0 0,-3 0 0 16,0 0 0-16,-2 0 0 0,-1 0 0 15,-4-3 0-15,2 3 0 0,-1-3 0 16,-3 3 0 0,3-6 0-16,1 2 0 0,-1-4 0 0,0 2 0 0,0 0 0 15,1 1 0-15,2-1 0 0,-4 0 0 16,5 0 0-16,-1 2 0 16,3 1 0-16,-3 1 0 0,3-1 0 0,0 3 0 15,0-3 0-15,-3 0 0 0,3 3 0 0,-2 0 0 16,1-3 0-16,-3 3 0 0,1 0 0 15,1 0 0-15,2-6 0 0,0 4 0 16,0-5 0-16,0 2 0 0,0-2 0 16,-3 1 0-16,0-2 0 0,0 2 0 15,1-4 0-15,-4 2 0 0,2-4 0 16,2 3 0-16,-1 0 0 0,-3 3 0 0,4-3 0 16,-2 0 0-16,1 3 0 15,0 0 0-15,4 0 0 0,-4 3 0 0,3-2 0 0,-4 2 0 16,7-3 0-16,-2 3 0 15,-1 0 0-15,0 1 0 0,0-2 0 0,0 4 0 16,0 0 0-16,0 0 0 0,3-3 0 16,-2 3 0-16,2-3 0 0,-4 3 0 0,4-6 0 15,0 3 0-15,4-5 0 16,-4 8 0-16,5-4 0 0,-2 2 0 16,3-1 0-16,-3 0 0 0,2-1 0 15,-2 4 0-15,1-3 0 0,-1 3 0 0,0 0 0 16,-3 0 0-16,3-3 0 15,-1 3 0-15,-2 0 0 0,0 0 0 0,3 0 0 16,-3 0 0-16,3-2 0 0,-3 2 0 0,0 0 0 16,0 0 0-16,0 0 0 15,0 0 0-15,3 0 0 0,-3 0 0 0,0 0 0 16,0 0 0-16,0 0 0 16,0 0 0-16,0 0 0 0,0 0 0 0,0 0 0 15,0 0 0-15,0 0 0 0,0 0 0 16,0 0 0-16,0 0 0 0,0 0 0 15,0 0 0-15,0 0 0 0,0 0 0 16,0 0 0-16,0 0 0 0,0 0 0 16,0 0 0-16,0 0 0 0,0 0 0 0,0 0 0 15,0 0 0-15,0 0 0 0,0 0 0 16,0 0 0-16,0 0 0 0,0 0 0 16,0 0 0-16,0 0 0 0,0 0 0 15,0 0 0-15,0 0 0 0,0 0 0 0,0 0 0 16,0 0 0-16,0 0 0 15,0 0 0-15,0 0 0 0,0 0 0 0,0 0 0 16,0 0 0-16,0 0 0 0,0 0 0 16,0 0 0-16,0 0 0 0,0 0 0 0,0 0 0 15,0 0 0-15,0 0 0 16,0 0 0-16,0 0 0 0,0 0 0 0,0 0 0 16,0 0 0-16,0 0 0 0,0 0 0 15,0 0 0-15,0 0 0 0,0 0 0 16,0 0 0-16,0 0 0 0,0 0 0 0,0 0 0 15,0 0 0-15,0 0 0 0,0 0 0 0,0 0 0 16,0 0 0-16,0 0 0 0,0 0 0 0,0 0 0 16,0 0 0-16,0 0 0 15,0 0 0-15,0 0 0 0,0 0 0 16,0 0 0-16,0 0 0 0,0 0 0 0,0 0 0 16,0 0 0-16,0 0 0 0,0 0 0 15,0 0 0-15,0 0 0 0,0 0 0 16,0 0 0-16,0 0 0 0,0 0 0 15,0 0 0-15,0 0 0 0,0 0 0 16,0 0 0-16,0 0 0 0,0 0 0 16,0 0 0-16,0 0 0 0,0 0 0 0,0 0 0 15,0 0 0-15,0 0 0 0,0 0 0 16,0 0 0-16,0 0 0 16,0 0 0-16,0 0 0 0,0 0 0 0,0 0 0 15,0 0 0-15,0 0 0 0,0 0 0 16,0 0 0-16,0 0 0 0,0 0 0 0,0 0 0 15,0 0 0-15,0 0 0 0,0 0 0 16,0 0 0-16,0 0 0 0,0 0 0 16,0 0 0-16,0 0 0 0,0 0 0 0,0 0 0 15,0 0 0-15,0 0 0 0,0 0 0 16,0 0 0-16,0 0 0 0,0 0 0 16,0 0 0-16,0 0 0 0,0 0 0 0,0 0 0 15,0 0 0-15,0 0 0 0,0 0 0 16,0 0 0-16,0 0 0 0,0 0 0 15,0 0 0-15,0 0 0 0,0 0 0 0,0 0 0 16,0 0 0-16,0 0 0 0,0 0 0 16,0 0 0-16,0 0 0 0,0 0 0 15,0 0 0-15,0 0 0 0,0 0 0 16,0 0 0-16,0 0 0 0,0 0 0 16,0 0 0-16,0 0 0 0,0 0 0 0,0 0 0 15,0 0 0-15,0 0 0 0,0 0 0 0,0 0 0 16,0 0 0-16,0 0 0 15,0 0 0-15,0 0 0 0,0 0 0 16,0 0 0-16,0 0 0 0,0 0 0 16,0 0 0-16,0 0 0 0,0 0 0 0,0 0 0 15,0 0 0-15,0 0 0 0,0 0 0 16,0 0 0-16,0 0 0 0,0 0 0 16,0 0 0-16,0 0 0 0,0 0 0 0,0 0 0 15,0 0 0-15,0 0 0 16,0 0 0-16,0 0 0 0,0 0 0 0,0 0 0 15,0 0 0-15,0 0 0 0,0 0 0 16,0 0 0-16,0 0 0 0,0 0 0 0,0 0 0 16,0 0 0-16,0 0 0 0,0 0 0 15,0 0 0-15,0 0 0 0,0 0 0 16,0 0 0-16,0 0 0 0,0 0 0 0,0 0 0 16,0 0 0-16,0 0 0 0,0 0 0 15,0 0 0-15,0 0 0 0,0 0 0 16,0 0 0-16,0 0 0 0,0 0 0 15,0 0 0-15,0 0 0 0,0 0 0 0,0 0 0 16,0 0 0-16,0 0 0 0,0 0 0 0,0 0 0 16,0 0 0-16,0 0 0 15,0 0 0-15,0 0 0 0,0 0 0 0,0 0 0 16,0 0 0-16,0 0 0 0,0 0 0 16,0 0 0-16,0 0 0 0,0 0 0 15,0 0 0-15,0 0 0 0,0 0 0 16,0 0 0-16,0 0 0 0,0 0 0 0,0 0 0 15,0 0 0-15,0 0 0 0,0 0 0 16,0 0 0-16,0 0 0 0,0 0 0 16,0 0 0-16,0 0 0 0,0 0 0 15,0 0 0-15,0 0 0 0,0 0 0 0,0 0 0 16,0 0 0-16,0 0 0 16,0 0 0-16,0 0 0 0,0 0 0 0,0 0 0 15,0 0 0-15,0 0 0 0,0 0 0 16,0 0 0-16,0 0 0 0,0 0 0 15,0 0 0-15,0 0 0 0,0 0 0 0,0 0 0 16,0 0 0-16,0 0 0 0,0 0 0 16,0 0 0-16,0 0 0 0,0 0 0 15,0 0 0-15,0 0 0 0,0 0 0 0,0 0 0 16,0 0 0-16,0 0 0 0,0 0 0 16,0 0 0-16,0 0 0 0,0 0 0 15,0 0 0-15,0 0 0 0,0 0 0 0,0 0 0 16,0 0 0-16,0 0 0 0,0 0 0 15,0 0 0-15,0 0 0 0,0 0 0 16,0 0 0-16,0 0 0 0,0 0 0 0,0 0 0 16,0 0 0-16,0 0 0 15,0 0 0-15,0 0 0 0,0 0 0 0,0 0 0 16,0 0 0-16,0 0 0 16,0 0 0-16,0 0 0 0,0 0 0 0,0 0 0 15,0 0 0-15,0 0 0 0,0 0 0 16,0 0 0-16,0 0 0 0,0 0 0 0,0 0 0 15,0 0 0-15,0 0 0 0,0 0 0 16,0 0 0-16,0 0 0 0,0 0 0 16,0 0 0-16,0 0 0 0,0 0 0 15,0 0 0-15,0 0 0 0,0 0 0 0,0 0 0 16,0 0 0-16,0 0 0 0,0 0 0 16,0 0 0-16,0 0 0 0,0 0 0 15,0 0 0-15,0 0 0 0,0 0 0 16,0 0 0-16,0 0 0 0,0 0 0 15,0 0 0-15,0 0 0 0,0 0 0 0,0 0 0 16,0 0 0-16,0 0 0 0,0 0 0 16,0 0 0-16,0 0 0 0,0 0 0 15,0 0 0-15,0 0 0 0,0 0 0 0,0 0 0 16,0 0 0-16,0 0 0 0,0 0 0 0,0 0 0 16,0 0 0-16,0 0 0 15,0 0 0-15,0 0 0 0,0 0 0 0,0 0 0 16,0 0 0-16,0 0 0 0,0 0 0 15,0 0 0-15,0 0 0 0,0 0 0 16,0 0 0-16,0 0 0 0,0 0 0 16,0 0 0-16,0 0 0 0,0 0 0 0,0 0 0 15,0 0 0-15,0 0 0 0,0 0 0 16,0 0 0-16,0 0 0 0,0 0 0 16,0 0 0-16,0 0 0 0,0 0 0 0,0 0 0 15,0 0 0-15,0 0 0 0,0 0 0 16,0 0 0-16,0 0 0 0,0 0 0 15,0 0 0-15,0 0 0 0,0 0 0 0,0 0 0 16,0 0 0-16,0 0 0 16,0 0 0-16,0 0 0 0,0 0 0 0,0 0 0 15,0 0 0-15,0 0 0 0,0 0 0 16,0 0 0-16,0 0 0 0,0 0 0 16,0 0 0-16,0 0 0 0,0 0 0 15,0 0 0-15,0 0 0 0,0 0 0 0,0 0 0 16,0 0 0-16,0 0 0 0,0 0 0 0,0 0 0 15,0 0 0-15,0 0 0 16,0 0 0-16,0 0 0 0,0 0 0 0,0 0 0 16,0 0 0-16,0 0 0 15,0 0 0-15,0 0 0 0,0 0 0 0,0 0 0 16,0 0 0-16,0 0 0 0,0 0 0 0,0 0 0 16,0 0 0-16,0 0 0 0,0 0 0 15,0 0 0-15,0 0 0 0,0 0 0 16,0 0 0-16,0 0 0 0,0 0 0 15,0 0 0-15,0 0 0 0,0 0 0 0,0 0 0 16,0 0 0-16,0 0 0 0,0 0 0 16,0 0 0-16,0 0 0 0,0 0 0 15,0 0 0-15,0 0 0 0,0 0 0 16,0 0 0-16,0 0 0 0,0 0 0 16,0 0 0-16,0 0 0 0,0 0 0 15,0 0 0-15,0 0 0 0,0 0 0 0,0 0 0 16,0 0 0-16,0 0 0 0,0 0 0 0,0 0 0 15,0 0 0-15,0 0 0 16,0 0 0-16,0 0 0 0,0 0 0 0,0 0 0 16,0 0 0-16,0 0 0 0,0 0 0 15,0 0 0-15,0 0 0 0,0 0 0 16,0 0 0-16,0 0 0 0,0 0 0 16,0 0 0-16,0 0 0 0,0 0 0 15,0 0 0-15,0 0 0 0,0 0 0 0,0 0 0 16,0 0 0-16,0 0 0 0,0 0 0 15,0 0 0-15,0 0 0 0,0 0 0 16,0 0 0-16,0 0 0 0,0 0 0 0,0 0 0 16,0 0 0-16,0 0 0 0,0 0 0 15,0 0 0-15,0 0 0 0,0 0 0 16,0 0 0-16,0 0 0 0,0 0 0 0,0 0 0 16,0 0 0-16,0 0 0 0,0 0 0 15,0 0 0-15,0 0 0 0,0 0 0 0,0 0 0 16,0 0 0-16,0 0 0 0,0 0 0 15,0 0 0-15,0 0 0 0,0 0 0 0,0 0 0 16,0 0 0-16,0 0 0 0,0 0 0 16,0 0 0-16,0 0 0 15,0 0 0-15,0 0 0 0,0 0 0 0,0 0 0 0,0 0 0 16,0 0 0-16,0 0 0 16,0 0 0-16,0 0 0 0,0 0 0 15,0 0 0-15,0 0 0 0,0 0 0 16,0 0 0-16,0 0 0 0,0 0 0 0,0 0 0 0,0 0 0 15,0 0 0-15,0 0 0 16,0 0 0-16,0 0 0 0,0 0 0 16,0 0 0-16,0 0 0 15,0 0 0-15,0 0 0 0,0 0 0 0,0 0 0 16,0 0 0-16,0 0 0 0,0 0 0 16,0 0 0-16,0 0 0 0,0 0 0 0,0 0 0 15,0 0 0-15,0 0 0 0,0 0 0 16,0 0 0-16,0 0 0 0,0 0 0 0,0 0 0 15,0 0 0-15,0 0 0 16,0 0 0-16,0 0 0 0,0 0 0 0,0 0 0 16,0 0 0-16,0 0 0 0,0 0 0 0,0 0 0 15,0 0 0-15,0 0 0 16,0 0 0-16,0 0 0 0,0 0 0 0,0 0 0 16,0 0 0-16,0 0 0 0,0 0 0 15,0 0 0-15,0 0 0 0,0 0 0 16,0 0 0-16,0 0 0 0,0 0 0 0,0 0 0 0,0 0 0 15,0 0 0-15,0 0 0 16,0 0 0-16,0 0 0 0,0 0 0 16,0 0 0-16,0 0 0 0,0 0 0 0,0 0 0 15,0 0 0-15,0 0 0 0,0 0 0 0,0 0 0 16,0 0 0-16,0 0 0 0,0 0 0 16,0 0 0-16,0 0 0 0,0 0 0 0,0 0 0 15,0 0 0 1,0 0 0-16,0 0 0 0,0 0 0 0,0 0 0 15,0 0 0-15,0 0 0 0,0 0 0 0,0 0 0 16,0 0 0-16,0 0 0 0,0 0 0 0,0 0 0 16,0 0 0-16,0 0 0 15,0 0 0-15,0 0 0 0,0 0 0 0,0 0 0 16,0 0 0-16,0 0 0 0,0 0 0 16,0 0 0-16,0 0 0 0,0 0 0 15,0 0 0-15,0 0 0 0,0 0 0 16,0 0 0-16,0 0 0 15,0 0 0-15,0 0 0 0,0 0 0 0,0 0 0 0,0 0 0 16,0 0 0-16,0 0 0 0,0 0 0 0,0 0 0 16,0 0 0-1,0 0 0-15,0 0 0 0,0 0 0 0,0 0 0 16,0 0 0-16,0 0 0 0,0 0 0 16,0 0 0-16,0 0 0 0,0 0 0 0,0 0 0 0,0 0 0 0,0 0 0 15,0 0 0-15,0 0 0 16,0 0 0-16,0 0 0 0,0 0 0 15,0 0 0-15,0 0 0 16,0 0 0-16,0 0 0 0,0 0 0 16,0 0 0-16,0 0 0 0,0 0 0 0,0 0 0 15,0 0 0-15,0 0 0 0,0 0 0 16,0 0 0-16,0 0 0 0,0 0 0 16,0 0 0-16,0 0 0 0,0 0 0 0,0 0 0 15,0 0 0-15,0 0 0 16,0 0 0-16,0 0 0 0,0 0 0 0,0 0 0 15,0 0 0-15,0 0 0 0,0 0 0 0,0 0 0 16,0 0 0-16,0 0 0 0,0 0 0 16,0 0 0-16,0 0 0 0,0 0 0 15,0 0 0-15,0 0 0 0,0 0 0 16,0 0 0-16,0 0 0 0,0 0 0 16,0 0 0-16,0 0 0 0,0 0 0 15,0 0 0-15,0 0 0 0,0 0 0 0,0 0 0 16,0 0 0-16,0 0 0 0,0 0 0 15,0 0 0-15,0 0 0 0,0 0 0 0,0 0 0 16,0 0 0-16,0 0 0 0,0 0 0 0,0 0 0 16,0 0 0-16,0 0 0 15,0 0 0-15,0 0 0 0,0 0 0 0,0 0 0 16,0 0 0-16,0 0 0 16,0 0 0-16,0 0 0 0,0 0 0 15,0 0 0-15,0 0 0 0,0 0 0 0,0 0 0 0,0 0 0 16,0 0 0-16,0 0 0 15,0 0 0-15,0 0 0 0,0 0 0 0,0 0 0 16,0 0 0-16,0 0 0 0,0 0 0 16,0 0 0-16,0 0 0 0,0 0 0 0,0 0 0 15,0 0 0-15,0 0 0 16,0 0 0-16,0 0 0 0,0 0 0 16,0 0 0-16,0 0 0 0,0 0 0 0,0 0 0 15,0 0 0-15,0 0 0 0,0 0 0 16,0 0 0-16,0 0 0 0,0 0 0 0,0 0 0 15,0 0 0-15,0 0 0 0,0 0 0 16,0 0 0-16,0 0 0 16,0 0 0-16,0 0 0 0,0 0 0 0,0 0 0 15,0 0 0-15,0 0 0 16,0 0 0-16,0 0 0 0,0 0 0 0,0 0 0 16,0 0 0-16,0 0 0 0,0 0 0 0,0 0 0 0,0 0 0 15,0 0 0 1,0 0 0-16,0 0 0 0,0 0 0 0,0 0 0 15,0 0 0-15,0 0 0 0,0 0 0 0,0 0 0 16,0 0 0-16,0 0 0 16,0 0 0-16,0 0 0 0,0 0 0 0,0 0 0 15,0 0 0-15,0 0 0 0,0 0 0 16,0 0 0-16,0 0 0 0,0 0 0 16,0 0 0-16,0 0 0 0,0 0 0 0,0 0 0 15,0 0 0-15,0 0 0 0,0 0 0 16,0 0 0-16,0 0 0 0,0 0 0 15,0 0 0-15,0 0 0 0,0 0 0 16,0 0 0-16,0 0 0 0,0 0 0 0,0 0 0 16,0 0 0-16,0 0 0 0,0 0 0 15,0 0 0-15,0 0 0 0,0 0 0 16,0 0 0-16,0 0 0 0,0 0 0 16,0 0 0-16,0 0 0 0,0 0 0 15,0 0 0-15,0 0 0 0,0 0 0 0,0 0 0 16,0 0 0-16,0 0 0 0,0 0 0 15,0 0 0-15,0 0 0 0,0 0 0 16,0 0 0-16,0 0 0 0,0 0 0 0,0 0 0 16,0 0 0-16,0 0 0 0,0 0 0 15,0 0 0-15,0 0 0 0,0 0 0 16,0 0 0-16,0 0 0 0,0 0 0 0,0 0 0 16,0 0 0-16,0 0 0 0,0 0 0 15,0 0 0-15,0 0 0 0,0 0 0 16,0 0 0-16,0 0 0 0,0 0 0 15,0 0 0-15,0 0 0 0,0 0 0 0,0 0 0 16,0 0 0-16,0 0 0 0,0 0 0 16,0 0 0-16,0 0 0 0,0 0 0 15,0 0 0-15,0 0 0 0,0 0 0 16,0 0 0-16,0 0 0 0,0 0 0 0,0 0 0 16,0 0 0-16,0 0 0 0,0 0 0 0,0 0 0 15,0 0 0-15,0 0 0 0,0 0 0 16,0 0 0-16,0 0 0 15,0 0 0-15,0 0 0 0,0 0 0 0,0 0 0 16,0 0 0-16,0 0 0 0,0 0 0 16,0 0 0-16,0 0 0 0,0 0 0 15,0 0 0-15,0 0 0 0,0 0 0 0,0 0 0 16,0 0 0-16,0 0 0 0,0 0 0 16,0 0 0-16,0 0 0 0,0 0 0 15,0 0 0-15,0 0 0 0,0 0 0 16,0 0 0-16,0 0 0 0,0 0 0 0,0 0 0 15,0 0 0-15,0 0 0 0,0 0 0 16,0 0 0-16,0 0 0 16,0 0 0-16,0 0 0 0,0 0 0 0,0 0 0 15,0 0 0-15,0 0 0 0,0 0 0 16,0 0 0-16,0 0 0 0,0 0 0 0,0 0 0 16,0 0 0-16,0 0 0 0,0 0 0 15,0 0 0-15,0 0 0 0,0 0 0 16,0 0 0-16,0 0 0 0,0 0 0 15,0 0 0-15,0 0 0 0,0 0 0 0,0 0 0 16,0 0 0-16,0 0 0 0,0 0 0 16,0 0 0-16,0 0 0 0,0 0 0 15,0 0 0-15,0 0 0 0,0 0 0 0,0 0 0 16,0 0 0-16,0 0 0 16,0 0 0-16,0 0 0 0,0 0 0 0,0 0 0 15,0 0 0-15,0 0 0 0,0 0 0 16,0 0 0-16,0 0 0 0,0 0 0 15,0 0 0-15,0 0 0 0,0 0 0 0,0 0 0 16,0 0 0-16,0 0 0 0,0 0 0 16,0 0 0-16,0 0 0 0,0 0 0 15,0 0 0-15,0 0 0 0,0 0 0 16,0 0 0-16,0 0 0 0,0 0 0 0,0 0 0 16,0 0 0-16,0 0 0 0,0 0 0 15,0 0 0-15,0 0 0 0,0 0 0 16,0 0 0-16,0 0 0 0,0 0 0 15,0 0 0-15,0 0 0 0,0 0 0 0,0 0 0 16,0 0 0-16,0 0 0 0,0 0 0 0,0 0 0 16,0 0 0-16,0 0 0 15,0 0 0-15,0 0 0 0,0 0 0 0,0 0 0 16,0 0 0-16,0 0 0 0,0 0 0 0,0 0 0 16,0 0 0-16,0 0 0 0,0 0 0 0,0 0 0 15,0 0 0-15,0 0 0 16,0 0 0-16,0 0 0 0,0 0 0 15,0 0 0-15,0 0 0 0,0 0 0 16,0 0 0-16,0 0 0 0,0 0 0 16,0 0 0-16,0 0 0 0,0 0 0 15,0 0 0-15,0 0 0 0,0 0 0 0,0 0 0 16,0 0 0-16,0 0 0 0,0 0 0 16,0 0 0-16,0 0 0 0,0 0 0 15,0 0 0-15,0 0 0 0,0 0 0 0,0 0 0 16,0 0 0-16,0 0 0 0,0 0 0 0,0 0 0 15,0 0 0-15,0 0 0 16,0 0 0-16,0 0 0 0,0 0 0 16,0 0 0-16,0 0 0 0,0 0 0 0,0 0 0 0,0 0 0 15,0 0 0-15,0 0 0 16,0 0 0-16,0 0 0 0,0 0 0 16,0 0 0-16,0 0 0 0,0 0 0 0,0 0 0 15,0 0 0-15,0 0 0 16,0 0 0-16,0 0 0 0,0 0 0 0,0 0 0 15,0 0 0-15,0 0 0 0,0 0 0 16,0 0 0-16,0 0 0 0,0 0 0 0,0 0 0 0,0 0 0 16,0 0 0-16,0 0 0 15,0 0 0-15,0 0 0 0,0 0 0 0,0 0 0 16,0 0 0-16,0 0 0 16,0 0 0-16,0 0 0 0,0 0 0 0,0 0 0 0,0 0 0 15,0 0 0 1,0 0 0-16,0 0 0 0,0 0 0 0,0 0 0 15,0 0 0-15,0 0 0 0,0 0 0 16,0 0 0-16,0 0 0 0,0 0 0 16,0 0 0-16,0 0 0 0,0 0 0 15,0 0 0-15,0 0 0 0,0 0 0 0,0 0 0 16,0 0 0-16,0 0 0 0,0 0 0 16,0 0 0-16,0 0 0 0,0 0 0 15,0 0 0-15,0 0 0 0,0 0 0 0,0 0 0 16,0 0 0-16,0 0 0 0,0 0 0 15,0 0 0-15,0 0 0 0,0 0 0 16,0 0 0-16,0 0 0 0,0 0 0 0,0 0 0 16,0 0 0-16,0 0 0 0,0 0 0 15,0 0 0-15,0 0 0 0,0 0 0 16,0 0 0-16,0 0 0 0,0 0 0 0,0 0 0 16,0 0 0-16,0 0 0 0,0 0 0 15,0 0 0-15,0 0 0 0,0 0 0 16,0 0 0-16,0 0 0 0,0 0 0 15,0 0 0-15,0 0 0 0,0 0 0 16,0 0 0-16,0 0 0 0,0 0 0 0,0 0 0 16,0 0 0-16,0 0 0 0,0 0 0 15,0 0 0-15,0 0 0 0,0 0 0 16,0 0 0-16,0 0 0 0,0 0 0 16,0 0 0-16,0 0 0 0,0 0 0 0,0 0 0 15,0 0 0-15,0 0 0 0,0 0 0 16,0 0 0-16,0 0 0 0,0 0 0 15,0 0 0-15,0 0 0 0,0 0 0 16,0 0 0-16,0 0 0 0,0 0 0 0,0 0 0 16,0 0 0-16,0 0 0 0,0 0 0 15,0 0 0-15,0 0 0 0,0 0 0 16,0 0 0-16,0 0 0 0,0 0 0 0,0 0 0 16,0 0 0-16,0 0 0 0,0 0 0 15,0 0 0-15,0 0 0 0,0 0 0 16,0 0 0-16,0 0 0 0,0 0 0 15,0 0 0-15,0 0 0 0,0 0 0 0,0 0 0 16,0 0 0-16,0 0 0 0,0 0 0 16,0 0 0-16,0 0 0 0,0 0 0 0,0 0 0 15,0 0 0-15,0 0 0 0,0 0 0 16,0 0 0-16,0 0 0 0,0 0 0 16,0 0 0-16,0 0 0 0,0 0 0 15,0 0 0-15,0 0 0 0,0 0 0 0,0 0 0 16,0 0 0-16,0 0 0 15,0 0 0-15,0 0 0 0,0 0 0 0,0 0 0 16,0 0 0-16,0 0 0 0,0 0 0 16,0 0 0-16,0 0 0 0,0 0 0 0,0 0 0 15,0 0 0-15,0 0 0 16,0 0 0-16,0 0 0 0,0 0 0 0,0 0 0 16,0 0 0-16,0 0 0 0,0 0 0 15,0 0 0-15,0 0 0 0,0 0 0 16,0 0 0-16,0 0 0 0,0 0 0 0,0 0 0 15,0 0 0-15,0 0 0 0,0 0 0 0,0 0 0 16,0 0 0-16,0 0 0 0,0 0 0 16,0 0 0-16,0 0 0 0,0 0 0 15,0 0 0-15,0 0 0 16,0 0 0-16,0 0 0 0,0 0 0 0,0 0 0 16,0 0 0-16,0 0 0 0,0 0 0 15,0 0 0-15,0 0 0 0,0 0 0 16,0 0 0-16,0 0 0 0,0 0 0 0,0 0 0 15,0 0 0-15,0 0 0 16,0 0 0-16,0 0 0 0,0 0 0 0,0 0 0 16,0 0 0-16,0 0 0 15,0 0 0-15,0 0 0 0,0 0 0 0,0 0 0 0,0 0 0 16,0 0 0-16,0 0 0 0,0 0 0 0,0 0 0 16,0 0 0-16,0 0 0 0,0 0 0 15,0 0 0-15,0 0 0 16,0 0 0-16,0 0 0 0,0 0 0 15,0 0 0-15,0 0 0 0,0 0 0 16,0 0 0-16,0 0 0 0,0 0 0 0,0 0 0 16,0 0 0-16,0 0 0 0,0 0 0 15,0 0 0-15,0 0 0 0,0 0 0 16,0 0 0-16,0 0 0 0,0 0 0 0,0 0 0 16,0 0 0-16,0 0 0 0,0 0 0 15,0 0 0-15,0 0 0 0,0 0 0 16,0 0 0-16,0 0 0 0,0 0 0 0,0 0 0 15,0 0 0-15,0 0 0 0,0 0 0 16,0 0 0-16,0 0 0 0,0 0 0 16,0 0 0-16,0 0 0 0,0 0 0 0,0 0 0 15,0 0 0-15,0 0 0 16,0 0 0-16,0 0 0 0,0 0 0 16,0 0 0-16,0 0 0 0,0 0 0 0,0 0 0 15,0 0 0-15,0 0 0 0,0 0 0 16,0 0 0-16,0 0 0 0,0 0 0 15,0 0 0-15,0 0 0 0,0 0 0 16,0 0 0-16,0 0 0 0,0 0 0 0,0 0 0 16,0 0 0-16,0 0 0 0,0 0 0 0,0 0 0 0,0 0 0 15,0 0 0 1,0 0 0-16,0 0 0 0,0 0 0 0,0 0 0 16,0 0 0-16,0 0 0 0,0 0 0 0,0 0 0 15,0 0 0-15,0 0 0 0,0 0 0 16,0 0 0-16,0 0 0 0,0 0 0 15,0 0 0-15,0 0 0 16,0 0 0-16,0 0 0 0,0 0 0 0,0 0 0 16,0 0 0-16,0 0 0 0,0 0 0 0,0 0 0 0,0 0 0 0,0 0 0 31,0 0 0-31,0 0 0 0,0 0 0 0,0 0 0 0,0 0 0 16,0 0 0-16,0 0 0 0,0 0 0 0,0 0 0 0,0 0 0 31,0 0 0-31,0 0 0 0,0 0 0 0,0 0 0 0,0 0 0 15,0 0 0-15,0 0 0 16,0 0 0-16,0 0 0 0,0 0 0 16,0 0 0-16,0 0 0 0,0 0 0 0,0 0 0 15,0 0 0-15,0 0 0 0,0 0 0 0,0 0 0 0,0 0 0 0,0 0 0 32,0 0 0-32,0 0 0 0,0 0 0 15,0 0 0-15,0 0 0 0,0 0 0 16,0 0 0-16,0 0 0 0,0 0 0 0,0 0 0 15,0 0 0-15,0 0 0 0,0 0 0 16,0 0 0-16,0 0 0 0,0 0 0 16,0 0 0-16,0 0 0 0,0 0 0 0,0 0 0 15,0 0 0-15,0 0 0 0,0 0 0 16,0 0 0-16,0 0 0 0,0 0 0 16,0 0 0-16,0 0 0 0,0 0 0 0,0 0 0 15,0 0 0-15,0 0 0 16,0 0 0-16,0 0 0 0,0 0 0 0,0 0 0 15,0 0 0-15,0 0 0 0,0 0 0 16,0 0 0-16,0 0 0 0,0 0 0 16,0 0 0-16,0 0 0 0,0 0 0 0,0 0 0 15,0 0 0-15,0 0 0 0,0 0 0 16,0 0 0-16,0 0 0 0,0 0 0 16,0 0 0-16,0 0 0 0,0 0 0 0,0 0 0 15,0 0 0-15,0 0 0 0,0 0 0 16,0 0 0-16,0 0 0 0,0 0 0 15,0 0 0-15,0 0 0 0,0 0 0 0,0 0 0 16,0 0 0-16,0 0 0 16,0 0 0-16,0 0 0 0,0 0 0 0,0 0 0 15,0 0 0-15,0 0 0 0,0 0 0 16,0 0 0-16,0 0 0 0,0 0 0 16,0 0 0-16,0 0 0 0,0 0 0 0,0 0 0 15,0 0 0-15,0 0 0 16,0 0 0-16,0 0 0 0,0 0 0 0,0 0 0 15,0 0 0-15,0 0 0 0,0 0 0 16,0 0 0-16,0 0 0 0,0 0 0 16,0 0 0-16,0 0 0 0,0 0 0 15,0 0 0-15,0 0 0 0,0 0 0 0,0 0 0 16,0 0 0-16,0 0 0 0,0 0 0 16,0 0 0-16,0 0 0 0,0 0 0 15,0 0 0-15,0 0 0 0,0 0 0 16,0 0 0-16,0 0 0 0,0 0 0 0,0 0 0 15,0 0 0-15,0 0 0 0,0 0 0 16,0 0 0-16,0 0 0 0,0 0 0 16,0 0 0-16,0 0 0 0,0 0 0 0,0 0 0 15,0 0 0-15,0 0 0 0,0 0 0 16,0 0 0-16,0 0 0 0,0 0 0 16,0 0 0-16,0 0 0 0,0 0 0 15,0 0 0-15,0 0 0 0,0 0 0 16,0 0 0-16,0 0 0 0,0 0 0 0,0 0 0 15,0 0 0-15,0 0 0 0,0 0 0 16,0 0 0-16,0 0 0 0,0 0 0 16,0 0 0-16,0 0 0 0,0 0 0 0,0 0 0 15,0 0 0-15,0 0 0 16,0 0 0-16,0 0 0 0,0 0 0 0,0 0 0 16,0 0 0-16,0 0 0 0,0 0 0 15,0 0 0-15,0 0 0 0,0 0 0 0,0 0 0 16,0 0 0-16,0 0 0 0,0 0 0 15,0 0 0-15,0 0 0 0,0 0 0 16,0 0 0-16,0 0 0 0,0 0 0 0,0 0 0 16,0 0 0-16,0 0 0 15,0 0 0-15,0 0 0 0,0 0 0 0,0 0 0 16,0 0 0-16,0 0 0 0,0 0 0 16,0 0 0-16,0 0 0 0,0 0 0 0,0 0 0 15,0 0 0-15,0 0 0 16,0 0 0-16,0 0 0 0,0 0 0 0,0 0 0 0,0 0 0 15,0 0 0-15,0 0 0 0,0 0 0 16,0 0 0-16,0 0 0 16,0 0 0-16,0 0 0 0,0 0 0 0,0 0 0 15,0 0 0-15,0 0 0 0,0 0 0 16,0 0 0-16,0 0 0 0,0 0 0 16,0 0 0-16,0 0 0 0,0 0 0 0,0 0 0 15,0 0 0-15,0 0 0 16,0 0 0-16,0 0 0 0,0 0 0 0,0 0 0 15,0 0 0-15,0 0 0 0,0 0 0 16,0 0 0-16,0 0 0 0,0 0 0 16,0 0 0-16,0 0 0 0,0 0 0 0,0 0 0 15,0 0 0-15,0 0 0 0,0 0 0 16,0 0 0-16,0 0 0 0,0 0 0 16,0 0 0-16,0 0 0 0,0 0 0 15,0 0 0-15,0 0 0 0,0 0 0 0,0 0 0 16,0 0 0-16,0 0 0 0,0 0 0 15,0 0 0-15,0 0 0 0,0 0 0 0,0 0 0 16,0 0 0-16,0 0 0 0,0 0 0 16,0 0 0-16,0 0 0 0,0 0 0 15,0 0 0-15,0 0 0 0,0 0 0 0,0 0 0 16,0 0 0-16,0 0 0 0,0 0 0 16,0 0 0-16,0 0 0 0,0 0 0 15,0 0 0-15,0 0 0 0,0 0 0 16,0 0 0-16,0 0 0 0,0 0 0 15,0 0 0-15,0 0 0 0,0 0 0 0,0 0 0 16,0 0 0-16,0 0 0 0,0 0 0 16,0 0 0-16,0 0 0 0,0 0 0 15,0 0 0-15,0 0 0 0,0 0 0 0,0 0 0 16,0 0 0-16,0 0 0 0,0 0 0 16,0 0 0-16,0 0 0 0,0 0 0 15,0 0 0-15,0 0 0 0,0 0 0 0,0 0 0 16,0 0 0-16,0 0 0 0,0 0 0 15,0 0 0-15,0 0 0 0,0 0 0 16,0 0 0-16,0 0 0 0,0 0 0 16,0 0 0-16,0 0 0 0,0 0 0 15,0 0 0-15,0 0 0 0,0 0 0 0,0 0 0 16,0 0 0-16,0 0 0 0,0 0 0 16,0 0 0-16,0 0 0 0,0 0 0 15,0 0 0-15,0 0 0 0,0 0 0 16,0 0 0-16,0 0 0 0,0 0 0 15,0 0 0-15,0 0 0 0,0 0 0 16,0 0 0-16,0 0 0 0,0 0 0 16,0 0 0-16,0 0 0 0,0 0 0 0,0 0 0 15,0 0 0-15,0 0 0 0,0 0 0 16,0 0 0-16,0 0 0 0,0 0 0 16,0 0 0-16,0 0 0 0,0 0 0 15,0 0 0-15,0 0 0 0,0 0 0 0,0 0 0 16,0 0 0-16,0 0 0 0,0 0 0 15,0 0 0-15,0 0 0 0,0 0 0 16,0 0 0-16,0 0 0 0,0 0 0 0,0 0 0 16,0 0 0-16,0 0 0 0,0 0 0 15,0 0 0-15,0 0 0 0,0 0 0 16,0 0 0-16,0 0 0 0,0 0 0 0,0 0 0 16,0 0 0-16,0 0 0 0,0 0 0 15,0 0 0-15,0 0 0 0,0 0 0 16,0 0 0-16,0 0 0 0,0 0 0 15,0 0 0-15,0 0 0 0,0 0 0 0,0 0 0 16,0 0 0-16,0 0 0 0,0 0 0 0,0 0 0 16,0 0 0-16,0 0 0 0,0 0 0 0,0 0 0 15,0 0 0-15,0 0 0 16,0 0 0-16,0 0 0 16,0 0 0-16,0 0 0 0,0 0 0 0,0 0 0 0,0 0 0 0,0 0 0 15,0 0 0-15,0 0 0 0,0 0 0 16,0 0 0-16,0 0 0 15,0 0 0-15,0 0 0 0,0 0 0 0,0 0 0 16,0 0 0 0,0 0 0-16,0 0 0 0,0 0 0 0,0 0 0 15,0 0 0-15,0 0 0 0,0 0 0 0,0 0 0 16,0 0 0-16,0 0 0 0,0 0 0 0,0 0 0 0,0 0 0 16,0 0 0-16,0 0 0 15,0 0 0-15,0 0 0 0,0 0 0 0,0 0 0 0,0 0 0 16,0 0 0-16,0 0 0 15,0 0 0-15,0 0 0 0,0 0 0 16,0 0 0-16,0 0 0 16,0 0 0-16,0 0 0 0,0 0 0 15,0 0 0-15,0 0 0 0,0 0 0 16,0 0 0-16,0 0 0 0,0 0 0 16,0 0 0-16,0 0 0 0,0 0 0 0,0 0 0 15,0 0 0-15,0 0 0 0,0 0 0 16,0 0 0-16,0 0 0 0,0 0 0 15,0 0 0-15,0 0 0 0,0 0 0 16,0 0 0-16,0 0 0 0,0 0 0 0,0 0 0 16,0 0 0-16,0 0 0 0,0 0 0 15,0 0 0-15,0 0 0 0,0 0 0 16,0 0 0-16,0 0 0 0,0 0 0 0,0 0 0 16,0 0 0-16,0 0 0 0,0 0 0 15,0 0 0-15,0 0 0 0,0 0 0 16,0 0 0-16,0 0 0 0,0 0 0 15,0 0 0-15,0 0 0 0,0 0 0 0,0 0 0 16,0 0 0-16,0 0 0 0,0 0 0 16,0 0 0-16,0 0 0 0,0 0 0 15,0 0 0-15,0 0 0 0,0 0 0 0,0 0 0 16,0 0 0-16,0 0 0 16,0 0 0-16,0 0 0 0,0 0 0 0,0 0 0 15,0 0 0-15,0 0 0 0,0 0 0 0,0 0 0 16,0 0 0-16,0 0 0 0,0 0 0 15,0 0 0-15,0 0 0 0,0 0 0 16,0 0 0-16,0 0 0 0,0 0 0 16,0 0 0-16,0 0 0 0,0 0 0 0,0 0 0 15,0 0 0-15,0 0 0 0,0 0 0 16,0 0 0-16,0 0 0 0,0 0 0 0,0 0 0 0,0 0 0 16,0 0 0-16,0 0 0 0,0 0 0 15,0 0 0-15,0 0 0 16,0 0 0-16,0 0 0 15,0 0 0-15,0 0 0 0,0 0 0 0,0 0 0 16,0 0 0-16,0 0 0 0,0 0 0 16,0 0 0-16,0 0 0 0,0 0 0 15,0 0 0-15,0 0 0 0,0 0 0 0,0 0 0 16,0 0 0-16,0 0 0 0,0 0 0 16,0 0 0-16,0 0 0 0,0 0 0 15,0 0 0-15,0 0 0 0,0 0 0 16,0 0 0-16,0 0 0 0,0 0 0 15,0 0 0-15,0 0 0 0,0 0 0 0,0 0 0 16,0 0 0-16,0 0 0 0,0 0 0 16,0 0 0-16,0 0 0 0,0 0 0 15,0 0 0-15,0 0 0 0,0 0 0 0,0 0 0 16,0 0 0-16,0 0 0 0,0 0 0 0,0 0 0 16,0 0 0-16,0 0 0 15,0 0 0-15,0 0 0 0,0 0 0 0,0 0 0 16,0 0 0-16,0 0 0 0,0 0 0 15,0 0 0-15,0 0 0 0,0 0 0 16,0 0 0-16,0 0 0 0,0 0 0 0,0 0 0 16,0 0 0-16,0 0 0 0,0 0 0 15,0 0 0-15,0 0 0 0,0 0 0 16,0 0 0-16,0 0 0 0,0 0 0 0,0 0 0 16,0 0 0-16,0 0 0 0,0 0 0 15,0 0 0-15,0 0 0 0,0 0 0 16,0 0 0-16,0 0 0 0,0 0 0 0,0 0 0 15,0 0 0-15,0 0 0 0,0 0 0 16,0 0 0-16,0 0 0 0,0 0 0 16,0 0 0-16,0 0 0 15,0 0 0-15,0 0 0 0,0 0 0 0,0 0 0 0,0 0 0 16,0 0 0-16,0 0 0 0,0 0 0 16,0 0 0-16,0 0 0 15,0 0 0-15,0 0 0 0,0 0 0 0,0 0 0 16,0 0 0-16,0 0 0 0,0 0 0 15,0 0 0-15,0 0 0 0,0 0 0 16,0 0 0-16,0 0 0 0,0 0 0 0,0 0 0 0,0 0 0 16,0 0 0-16,0 0 0 0,0 0 0 15,0 0 0-15,0 0 0 0,0 0 0 16,0 0 0-16,0 0 0 16,0 0 0-16,0 0 0 0,0 0 0 0,0 0 0 15,0 0 0-15,0 0 0 0,0 0 0 16,0 0 0-16,0 0 0 0,0 0 0 15,0 0 0-15,0 0 0 0,0 0 0 16,0 0 0-16,0 0 0 0,0 0 0 0,0 0 0 16,0 0 0-16,0 0 0 0,0 0 0 15,0 0 0-15,0 0 0 0,0 0 0 16,0 0 0-16,0 0 0 0,0 0 0 0,0 0 0 0,0 0 0 0,0 0 0 16,0 0 0-16,0 0 0 15,0 0 0-15,0 0 0 0,0 0 0 0,0 0 0 16,0 0 0-1,0 0 0-15,0 0 0 0,0 0 0 0,0 0 0 16,0 0 0-16,0 0 0 0,0 0 0 16,0 0 0-16,0 0 0 0,0 0 0 15,0 0 0-15,0 0 0 0,0 0 0 16,0 0 0-16,0 0 0 0,0 0 0 0,0 0 0 16,0 0 0-16,0 0 0 0,0 0 0 15,0 0 0-15,0 0 0 0,0 0 0 0,0 0 0 16,0 0 0-16,0 0 0 15,0 0 0-15,0 0 0 0,0 0 0 0,0 0 0 16,0 0 0-16,0 0 0 0,0 0 0 0,0 0 0 0,0 0 0 16,0 0 0-16,0 0 0 15,0 0 0-15,0 0 0 0,0 0 0 16,0 0 0-16,0 0 0 0,0 0 0 16,0 0 0-16,0 0 0 0,0 0 0 0,0 0 0 15,0 0 0-15,0 0 0 16,0 0 0-16,0 0 0 0,0 0 0 15,0 0 0-15,0 0 0 0,0 0 0 16,0 0 0-16,0 0 0 0,0 0 0 0,0 0 0 16,0 0 0-16,0 0 0 0,0 0 0 15,0 0 0-15,0 0 0 0,0 0 0 16,0 0 0-16,0 0 0 0,0 0 0 16,0 0 0-16,0 0 0 0,0 0 0 0,0 0 0 15,0 0 0-15,0 0 0 16,0 0 0-16,0 0 0 0,0 0 0 0,0 0 0 15,0 0 0-15,0 0 0 0,0 0 0 16,0 0 0-16,0 0 0 0,0 0 0 0,0 0 0 16,0 0 0-16,0 0 0 0,0 0 0 15,0 0 0-15,0 0 0 0,0 0 0 0,0 0 0 16,0 0 0-16,0 0 0 16,0 0 0-16,0 0 0 0,0 0 0 0,0 0 0 0,0 0 0 15,0 0 0-15,0 0 0 16,0 0 0-16,0 0 0 0,0 0 0 0,0 0 0 15,0 0 0-15,0 0 0 0,0 0 0 16,0 0 0-16,0 0 0 0,0 0 0 16,0 0 0-16,0 0 0 0,0 0 0 15,0 0 0-15,0 0 0 0,0 0 0 16,0 0 0-16,0 0 0 0,0 0 0 0,0 0 0 16,0 0 0-16,0 0 0 0,0 0 0 15,0 0 0-15,0 0 0 0,0 0 0 0,0 0 0 16,0 0 0-16,0 0 0 0,0 0 0 15,0 0 0-15,0 0 0 0,0 0 0 16,0 0 0-16,0 0 0 0,0 0 0 16,0 0 0-16,0 0 0 0,0 0 0 15,0 0 0-15,0 0 0 0,0 0 0 0,0 0 0 16,0 0 0-16,0 0 0 0,0 0 0 16,0 0 0-16,0 0 0 0,0 0 0 0,0 0 0 15,0 0 0-15,0 0 0 16,0 0 0-16,0 0 0 0,0 0 0 0,0 0 0 15,0 0 0-15,0 0 0 16,0 0 0-16,0 0 0 0,0 0 0 0,0 0 0 0,0 0 0 0,0 0 0 16,0 0 0-16,0 0 0 15,0 0 0-15,0 0 0 16,0 0 0-16,0 0 0 0,0 0 0 0,0 0 0 16,0 0 0-16,0 0 0 0,0 0 0 0,0 0 0 15,0 0 0-15,0 0 0 0,0 0 0 0,0 0 0 16,0 0 0-1,0 0 0-15,0 0 0 0,0 0 0 16,0 0 0-16,0 0 0 0,0 0 0 0,0 0 0 16,0 0 0-16,0 0 0 0,0 0 0 15,0 0 0-15,0 0 0 0,0 0 0 16,0 0 0-16,0 0 0 0,0 0 0 0,0 0 0 0,0 0 0 0,0 0 0 16,0 0 0-1,0 0 0-15,0 0 0 0,0 0 0 16,0 0 0-16,0 0 0 0,0 0 0 15,0 0 0-15,0 0 0 0,0 0 0 16,0 0 0-16,0 0 0 0,0 0 0 0,0 0 0 16,0 0 0-16,0 0 0 0,0 0 0 15,0 0 0-15,0 0 0 0,0 0 0 0,0 0 0 16,0 0 0-16,0 0 0 0,0 0 0 0,0 0 0 0,0 0 0 16,0 0 0-1,0 0 0-15,0 0 0 0,0 0 0 0,0 0 0 0,0 0 0 16,0 0 0-16,0 0 0 0,0 0 0 0,0 0 0 31,0 0 0-31,0 0 0 0,0 0 0 0,0 0 0 0,0 0 0 16,0 0 0-16,0 0 0 0,0 0 0 0,0 0 0 0,0 0 0 15,0 0 0 1,0 0 0-16,0 0 0 0,0 0 0 0,0 0 0 0,0 0 0 16,0 0 0-16,0 0 0 0,0 0 0 15,0 0 0-15,0 0 0 0,0 0 0 0,0 0 0 16,0 0 0-1,0 0 0-15,0 0 0 16,0 0 0-16,0 0 0 0,0 0 0 0,0 0 0 0,0 0 0 0,0 0 0 0,0 0 0 16,0 0 0-16,0 0 0 0,0 0 0 31,0 0 0-31,0 0 0 0,0 0 0 0,0 0 0 16,0 0 0-16,0 0 0 0,0 0 0 15,0 0 0-15,0 0 0 0,0 0 0 16,0 0 0-16,0 0 0 0,0 0 0 0,0 0 0 15,0 0 0-15,0 0 0 0,0 0 0 16,0 0 0-16,0 0 0 0,0 0 0 16,0 0 0-16,0 0 0 0,0 0 0 15,0 0 0-15,0 0 0 0,0 0 0 0,0 0 0 16,0 0 0-16,0 0 0 16,0 0 0-16,0 0 0 0,0 0 0 0,0 0 0 15,0 0 0-15,0 0 0 0,0 0 0 16,0 0 0-16,0 0 0 0,0 0 0 0,0 0 0 15,0 0 0-15,0 0 0 0,0 0 0 16,0 0 0-16,0 0 0 0,0 0 0 16,0 0 0-16,0 0 0 0,0 0 0 15,0 0 0-15,0 0 0 0,0 0 0 0,0 0 0 16,0 0 0-16,0 0 0 0,0 0 0 16,0 0 0-16,0 0 0 0,0 0 0 15,0 0 0-15,0 0 0 0,0 0 0 0,0 0 0 16,0 0 0-16,0 0 0 0,0 0 0 15,0 0 0-15,0 0 0 0,0 0 0 16,0 0 0-16,0 0 0 0,0 0 0 0,0 0 0 16,0 0 0-16,0 0 0 0,0 0 0 15,0 0 0-15,0 0 0 16,0 0 0-16,0 0 0 0,0 0 0 0,0 0 0 16,0 0 0-16,0 0 0 0,0 0 0 0,0 0 0 15,0 0 0-15,0 0 0 0,0 0 0 16,0 0 0-16,0 0 0 0,0 0 0 15,0 0 0-15,0 0 0 0,0 0 0 16,0 0 0-16,0 0 0 0,0 0 0 16,0 0 0-16,0 0 0 0,0 0 0 0,0 0 0 15,0 0 0-15,0 0 0 16,0 0 0-16,0 0 0 0,0 0 0 0,0 0 0 16,0 0 0-16,0 0 0 0,0 0 0 15,0 0 0-15,0 0 0 0,0 0 0 16,0 0 0-16,0 0 0 0,0 0 0 0,0 0 0 15,0 0 0-15,0 0 0 0,0 0 0 16,0 0 0-16,0 0 0 0,0 0 0 16,0 0 0-16,0 0 0 0,0 0 0 0,0 0 0 15,0 0 0-15,0 0 0 16,0 0 0-16,0 0 0 0,0 0 0 0,0 0 0 16,0 0 0-16,0 0 0 0,0 0 0 15,0 0 0-15,0 0 0 0,0 0 0 0,0 0 0 16,0 0 0-16,0 0 0 15,0 0 0-15,0 0 0 0,0 0 0 0,0 0 0 16,0 0 0-16,0 0 0 0,0 0 0 16,0 0 0-16,0 0 0 0,0 0 0 0,0 0 0 15,0 0 0-15,0 0 0 0,0 0 0 16,0 0 0-16,0 0 0 0,0 0 0 16,0 0 0-16,0 0 0 0,0 0 0 15,0 0 0-15,0 0 0 0,0 0 0 0,0 0 0 16,0 0 0-16,0 0 0 0,0 0 0 15,0 0 0-15,0 0 0 0,0 0 0 16,0 0 0-16,0 0 0 0,0 0 0 0,0 0 0 16,0 0 0-16,0 0 0 0,0 0 0 15,0 0 0-15,0 0 0 0,0 0 0 0,0 0 0 16,0 0 0-16,0 0 0 0,0 0 0 16,0 0 0-16,0 0 0 0,0 0 0 15,0 0 0-15,0 0 0 0,0 0 0 16,0 0 0-16,0 0 0 0,0 0 0 15,0 0 0-15,0 0 0 0,0 0 0 0,0 0 0 16,0 0 0-16,0 0 0 0,0 0 0 16,0 0 0-16,0 0 0 0,0 0 0 0,0 0 0 15,0 0 0-15,0 0 0 16,0 0 0-16,0 0 0 0,0 0 0 16,0 0 0-16,0 0 0 0,0 0 0 0,0 0 0 15,0 0 0-15,0 0 0 16,0 0 0-16,0 0 0 0,0 0 0 0,0 0 0 0,0 0 0 15,0 0 0-15,0 0 0 16,0 0 0-16,0 0 0 0,0 0 0 0,0 0 0 16,0 0 0-16,0 0 0 15,0 0 0-15,0 0 0 0,0 0 0 0,0 0 0 0,0 0 0 16,0 0 0-16,0 0 0 16,0 0 0-16,0 0 0 0,0 0 0 0,0 0 0 15,0 0 0-15,0 0 0 16,0 0 0-16,0 0 0 0,0 0 0 0,0 0 0 15,0 0 0-15,0 0 0 0,0 0 0 16,0 0 0-16,0 0 0 0,0 0 0 16,0 0 0-16,0 0 0 0,0 0 0 0,0 0 0 15,0 0 0-15,0 0 0 0,0 0 0 16,0 0 0-16,0 0 0 0,0 0 0 16,0 0 0-16,0 0 0 0,0 0 0 15,0 0 0-15,0 0 0 0,0 0 0 0,0 0 0 16,0 0 0-16,0 0 0 0,0 0 0 15,0 0 0-15,0 0 0 0,0 0 0 16,0 0 0-16,0 0 0 0,0 0 0 16,0 0 0-16,0 0 0 0,0 0 0 0,0 0 0 15,0 0 0-15,0 0 0 0,0 0 0 16,0 0 0-16,0 0 0 0,0 0 0 16,0 0 0-16,0 0 0 0,0 0 0 0,0 0 0 15,0 0 0-15,0 0 0 0,0 0 0 16,0 0 0-16,0 0 0 0,0 0 0 15,0 0 0-15,0 0 0 0,0 0 0 0,0 0 0 16,0 0 0-16,0 0 0 0,0 0 0 16,0 0 0-16,0 0 0 0,0 0 0 15,0 0 0-15,0 0 0 0,0 0 0 16,0 0 0-16,0 0 0 0,0 0 0 16,0 0 0-16,0 0 0 0,0 0 0 0,0 0 0 15,0 0 0-15,0 0 0 0,0 0 0 16,0 0 0-16,0 0 0 15,0 0 0-15,0 0 0 0,0 0 0 0,0 0 0 0,0 0 0 16,0 0 0-16,0 0 0 16,0 0 0-16,0 0 0 0,0 0 0 0,0 0 0 15,0 0 0-15,0 0 0 0,0 0 0 16,0 0 0-16,0 0 0 0,0 0 0 0,0 0 0 16,0 0 0-16,0 0 0 0,0 0 0 15,0 0 0-15,0 0 0 0,0 0 0 16,0 0 0-16,0 0 0 0,0 0 0 0,0 0 0 15,0 0 0-15,0 0 0 0,0 0 0 16,0 0 0-16,0 0 0 0,0 0 0 16,0 0 0-16,0 0 0 0,0 0 0 15,0 0 0-15,0 0 0 0,0 0 0 16,0 0 0-16,0 0 0 0,0 0 0 0,0 0 0 16,0 0 0-16,0 0 0 0,0 0 0 15,0 0 0-15,0 0 0 0,0 0 0 16,0 0 0-16,0 0 0 0,0 0 0 15,0 0 0-15,0 0 0 0,0 0 0 0,0 0 0 16,0 0 0-16,0 0 0 16,0 0 0-16,0 0 0 0,0 0 0 0,0 0 0 15,0 0 0-15,0 0 0 0,0 0 0 16,0 0 0-16,0 0 0 0,0 0 0 16,0 0 0-16,0 0 0 0,0 0 0 0,0 0 0 15,0 0 0-15,0 0 0 0,0 0 0 16,0 0 0-16,0 0 0 0,0 0 0 15,0 0 0-15,0 0 0 0,0 0 0 0,0 0 0 16,0 0 0-16,0 0 0 0,0 0 0 16,0 0 0-16,0 0 0 0,0 0 0 15,0 0 0-15,0 0 0 0,0 0 0 0,0 0 0 16,0 0 0-16,0 0 0 0,0 0 0 16,0 0 0-16,0 0 0 0,0 0 0 15,0 0 0-15,0 0 0 0,0 0 0 0,0 0 0 16,0 0 0-16,0 0 0 0,0 0 0 15,0 0 0-15,0 0 0 16,0 0 0-16,0 0 0 0,0 0 0 0,0 0 0 16,0 0 0-16,0 0 0 0,0 0 0 15,0 0 0-15,0 0 0 0,0 0 0 16,0 0 0-16,0 0 0 0,0 0 0 16,0 0 0-16,0 0 0 0,0 0 0 0,0 0 0 15,0 0 0-15,0 0 0 0,0 0 0 0,0 0 0 16,0 0 0-16,0 0 0 15,0 0 0-15,0 0 0 0,0 0 0 0,0 0 0 16,0 0 0-16,0 0 0 0,0 0 0 0,0 0 0 16,0 0 0-16,0 0 0 0,0 0 0 15,0 0 0-15,0 0 0 0,0 0 0 16,0 0 0-16,0 0 0 0,0 0 0 0,0 0 0 16,0 0 0-16,0 0 0 0,0 0 0 15,0 0 0-15,0 0 0 0,0 0 0 16,0 0 0-16,0 0 0 0,0 0 0 0,0 0 0 15,0 0 0-15,0 0 0 0,0 0 0 16,0 0 0-16,0 0 0 0,0 0 0 0,0 0 0 16,0 0 0-16,0 0 0 15,0 0 0-15,0 0 0 0,0 0 0 0,0 0 0 16,0 0 0-16,0 0 0 16,0 0 0-16,0 0 0 0,0 0 0 0,0 0 0 15,0 0 0-15,0 0 0 0,0 0 0 16,0 0 0-16,0 0 0 15,0 0 0-15,0 0 0 0,0 0 0 0,0 0 0 16,0 0 0-16,0 0 0 0,0 0 0 16,0 0 0-16,0 0 0 0,0 0 0 15,0 0 0-15,0 0 0 0,0 0 0 0,0 0 0 16,0 0 0-16,0 0 0 16,0 0 0-16,0 0 0 0,0 0 0 0,0 0 0 15,0 0 0-15,0 0 0 0,0 0 0 0,0 0 0 16,0 0 0-16,0 0 0 15,0 0 0-15,0 0 0 0,0 0 0 0,0 0 0 16,0 0 0-16,0 0 0 0,0 0 0 16,0 0 0-16,0 0 0 0,0 0 0 15,0 0 0-15,0 0 0 0,0 0 0 0,0 0 0 16,0 0 0-16,0 0 0 0,0 0 0 16,0 0 0-16,0 0 0 0,0 0 0 0,0 0 0 15,0 0 0-15,0 0 0 0,0 0 0 0,0 0 0 16,0 0 0-1,0 0 0-15,0 0 0 0,0 0 0 0,0 0 0 0,0 0 0 0,0 0 0 16,0 0 0-16,0 0 0 16,0 0 0-16,0 0 0 0,0 0 0 15,0 0 0-15,0 0 0 0,0 0 0 0,0 0 0 0,0 0 0 16,0 0 0-16,0 0 0 16,0 0 0-16,0 0 0 15,0 0 0-15,0 0 0 0,0 0 0 0,0 0 0 16,0 0 0-16,0 0 0 0,0 0 0 0,0 0 0 15,0 0 0-15,0 0 0 0,0 0 0 0,0 0 0 16,0 0 0-16,0 0 0 16,0 0 0-16,0 0 0 0,0 0 0 15,0 0 0-15,0 0 0 0,0 0 0 0,0 0 0 16,0 0 0-16,0 0 0 16,0 0 0-16,0 0 0 0,0 0 0 0,0 0 0 15,0 0 0-15,0 0 0 0,0 0 0 16,0 0 0-16,0 0 0 0,0 0 0 15,0 0 0-15,0 0 0 0,0 0 0 16,0 0 0-16,0 0 0 0,0 0 0 16,0 0 0-16,0 0 0 0,0 0 0 0,0 0 0 15,0 0 0-15,0 0 0 0,0 0 0 16,0 0 0-16,0 0 0 0,0 0 0 16,0 0 0-16,0 0 0 0,0 0 0 0,0 0 0 15,0 0 0-15,0 0 0 16,0 0 0-16,0 0 0 0,0 0 0 0,0 0 0 15,0 0 0-15,0 0 0 0,0 0 0 0,0 0 0 16,0 0 0-16,0 0 0 16,0 0 0-16,0 0 0 0,0 0 0 0,0 0 0 15,0 0 0-15,0 0 0 0,0 0 0 0,0 0 0 16,0 0 0-16,0 0 0 16,0 0 0-16,0 0 0 0,0 0 0 0,0 0 0 15,0 0 0-15,0 0 0 0,0 0 0 16,0 0 0-16,0 0 0 0,0 0 0 0,0 0 0 15,0 0 0-15,0 0 0 0,0 0 0 16,0 0 0-16,0 0 0 0,0 0 0 16,0 0 0-16,0 0 0 0,0 0 0 0,0 0 0 15,0 0 0-15,0 0 0 16,0 0 0-16,0 0 0 0,0 0 0 0,0 0 0 16,0 0 0-16,0 0 0 0,0 0 0 15,0 0 0-15,0 0 0 0,0 0 0 16,0 0 0-16,0 0 0 0,0 0 0 0,0 0 0 15,0 0 0-15,0 0 0 0,0 0 0 16,0 0 0-16,0 0 0 16,0 0 0-16,0 0 0 0,0 0 0 0,0 0 0 0,0 0 0 15,0 0 0-15,0 0 0 16,0 0 0-16,0 0 0 0,0 0 0 0,0 0 0 16,0 0 0-16,0 0 0 0,0 0 0 0,0 0 0 15,0 0 0-15,0 0 0 16,0 0 0-16,0 0 0 0,0 0 0 15,0 0 0-15,0 0 0 0,0 0 0 0,0 0 0 16,0 0 0-16,0 0 0 0,0 0 0 16,0 0 0-16,0 0 0 0,0 0 0 15,0 0 0-15,0 0 0 0,0 0 0 16,0 0 0-16,0 0 0 0,0 0 0 16,0 0 0-16,0 0 0 0,0 0 0 15,0 0 0-15,0 0 0 0,0 0 0 0,0 0 0 16,0 0 0-16,0 0 0 0,0 0 0 15,0 0 0-15,0 0 0 0,0 0 0 16,0 0 0-16,0 0 0 0,0 0 0 0,0 0 0 16,0 0 0-16,0 0 0 0,0 0 0 15,0 0 0-15,0 0 0 0,0 0 0 16,0 0 0-16,0 0 0 0,0 0 0 16,0 0 0-16,0 0 0 0,0 0 0 15,0 0 0-15,0 0 0 0,0 0 0 0,0 0 0 16,0 0 0-16,0 0 0 0,0 0 0 15,0 0 0-15,0 0 0 0,0 0 0 0,0 0 0 0,0 0 0 16,0 0 0-16,0 0 0 0,0 0 0 0,0 0 0 16,0 0 0-1,0 0 0-15,0 0 0 0,0 0 0 0,0 0 0 16,0 0 0-16,0 0 0 16,0 0 0-16,0 0 0 0,0 0 0 0,0 0 0 15,0 0 0-15,0 0 0 0,0 0 0 0,0 0 0 16,0 0 0-16,0 0 0 0,0 0 0 0,0 0 0 0,0 0 0 15,0 0 0-15,0 0 0 16,0 0 0-16,0 0 0 16,0 0 0-16,0 0 0 0,0 0 0 0,0 0 0 15,0 0 0-15,0 0 0 0,0 0 0 0,0 0 0 0,0 0 0 16,0 0 0 0,0 0 0-16,0 0 0 0,0 0 0 15,0 0 0-15,0 0 0 0,0 0 0 0,0 0 0 16,0 0 0-16,0 0 0 0,0 0 0 15,0 0 0-15,0 0 0 0,0 0 0 16,0 0 0-16,0 0 0 0,0 0 0 16,0 0 0-16,0 0 0 0,0 0 0 0,0 0 0 0,0 0 0 15,0 0 0-15,0 0 0 0,0 0 0 0,0 0 0 32,0 0 0-32,0 0 0 0,0 0 0 0,0 0 0 15,0 0 0-15,0 0 0 0,0 0 0 16,0 0 0-16,0 0 0 0,0 0 0 15,0 0 0-15,0 0 0 0,0 0 0 0,0 0 0 0,0 0 0 0,0 0 0 16,0 0 0 0,0 0 0-16,0 0 0 0,0 0 0 0,0 0 0 15,0 0 0-15,0 0 0 0,0 0 0 16,0 0 0-16,0 0 0 0,0 0 0 16,0 0 0-16,0 0 0 0,0 0 0 15,0 0 0-15,0 0 0 0,0 0 0 16,0 0 0-16,0 0 0 0,0 0 0 15,0 0 0-15,0 0 0 0,0 0 0 0,0 0 0 16,0 0 0-16,0 0 0 0,0 0 0 16,0 0 0-16,0 0 0 0,0 0 0 0,0 0 0 15,0 0 0-15,0 0 0 0,0 0 0 16,0 0 0-16,0 0 0 0,0 0 0 16,0 0 0-16,0 0 0 0,0 0 0 0,0 0 0 15,0 0 0-15,0 0 0 16,0 0 0-16,0 0 0 0,0 0 0 0,0 0 0 15,0 0 0-15,0 0 0 0,0 0 0 16,0 0 0-16,0 0 0 16,0 0 0-16,0 0 0 0,0 0 0 0,0 0 0 0,0 0 0 15,0 0 0-15,0 0 0 0,0 0 0 0,0 0 0 16,0 0 0-16,0 0 0 16,0 0 0-16,0 0 0 0,0 0 0 15,0 0 0-15,0 0 0 0,0 0 0 16,0 0 0-16,0 0 0 0,0 0 0 15,0 0 0-15,0 0 0 0,0 0 0 16,0 0 0-16,0 0 0 0,0 0 0 0,0 0 0 16,0 0 0-16,0 0 0 0,0 0 0 15,0 0 0-15,0 0 0 0,0 0 0 16,0 0 0-16,0 0 0 0,0 0 0 0,0 0 0 16,0 0 0-16,0 0 0 0,0 0 0 15,0 0 0-15,0 0 0 16,0 0 0-16,0 0 0 0,0 0 0 0,0 0 0 0,0 0 0 15,0 0 0-15,0 0 0 0,0 0 0 16,0 0 0-16,0 0 0 0,0 0 0 16,0 0 0-16,0 0 0 0,0 0 0 15,0 0 0-15,0 0 0 0,0 0 0 16,0 0 0-16,0 0 0 0,0 0 0 0,0 0 0 16,0 0 0-16,0 0 0 0,0 0 0 15,0 0 0-15,0 0 0 0,0 0 0 0,0 0 0 16,0 0 0-16,0 0 0 0,0 0 0 15,0 0 0-15,0 0 0 0,0 0 0 16,0 0 0-16,0 0 0 0,0 0 0 0,0 0 0 16,0 0 0-16,0 0 0 0,0 0 0 15,0 0 0-15,0 0 0 0,0 0 0 0,0 0 0 16,0 0 0-16,0 0 0 0,0 0 0 16,0 0 0-16,0 0 0 0,0 0 0 15,0 0 0-15,0 0 0 0,0 0 0 0,0 0 0 16,0 0 0-16,0 0 0 0,0 0 0 15,0 0 0-15,0 0 0 16,0 0 0-16,0 0 0 0,0 0 0 16,0 0 0-16,0 0 0 0,0 0 0 0,0 0 0 0,0 0 0 15,0 0 0-15,0 0 0 16,0 0 0-16,0 0 0 0,0 0 0 0,0 0 0 0,0 0 0 16,0 0 0-16,0 0 0 15,0 0 0-15,0 0 0 0,0 0 0 0,0 0 0 16,0 0 0-16,0 0 0 15,0 0 0-15,0 0 0 0,0 0 0 0,0 0 0 16,0 0 0-16,0 0 0 0,0 0 0 0,0 0 0 16,0 0 0-1,0 0 0-15,0 0 0 0,0 0 0 0,0 0 0 0,0 0 0 16,0 0 0-16,0 0 0 0,0 0 0 0,0 0 0 16,0 0 0-1,0 0 0-15,0 0 0 0,0 0 0 0,0 0 0 16,0 0 0-16,0 0 0 0,0 0 0 15,0 0 0-15,0 0 0 0,0 0 0 16,0 0 0-16,0 0 0 0,0 0 0 0,0 0 0 16,0 0 0-16,0 0 0 0,0 0 0 15,0 0 0-15,0 0 0 0,0 0 0 16,0 0 0-16,0 0 0 0,0 0 0 16,0 0 0-16,0 0 0 0,0 0 0 0,0 0 0 15,0 0 0-15,0 0 0 0,0 0 0 16,0 0 0-16,0 0 0 0,0 0 0 15,0 0 0-15,0 0 0 0,0 0 0 16,0 0 0-16,0 0 0 0,0 0 0 0,0 0 0 16,0 0 0-16,0 0 0 0,0 0 0 15,0 0 0-15,0 0 0 0,0 0 0 0,0 0 0 16,0 0 0-16,0 0 0 16,0 0 0-16,0 0 0 0,0 0 0 0,0 0 0 0,0 0 0 0,0 0 0 31,0 0 0-31,0 0 0 0,0 0 0 0,0 0 0 0,0 0 0 15,0 0 0-15,0 0 0 0,0 0 0 16,0 0 0-16,0 0 0 16,0 0 0-16,0 0 0 0,0 0 0 0,0 0 0 0,0 0 0 15,0 0 0 1,0 0 0-16,0 0 0 0,0 0 0 0,0 0 0 16,0 0 0-16,0 0 0 0,0 0 0 0,0 0 0 0,0 0 0 0,0 0 0 15,0 0 0-15,0 0 0 0,0 0 0 0,0 0 0 16,0 0 0-1,0 0 0-15,0 0 0 16,0 0 0-16,0 0 0 0,0 0 0 16,0 0 0-16,0 0 0 0,0 0 0 15,0 0 0-15,0 0 0 0,0 0 0 0,0 0 0 16,0 0 0-16,0 0 0 0,0 0 0 16,0 0 0-16,0 0 0 0,0 0 0 15,0 0 0-15,0 0 0 0,0 0 0 0,0 0 0 16,0 0 0-16,0 0 0 0,0 0 0 15,0 0 0-15,0 0 0 0,0 0 0 16,0 0 0-16,0 0 0 0,0 0 0 0,0 0 0 16,0 0 0-16,0 0 0 0,0 0 0 15,0 0 0-15,0 0 0 0,0 0 0 16,0 0 0-16,0 0 0 0,0 0 0 16,0 0 0-16,0 0 0 0,0 0 0 0,0 0 0 15,0 0 0-15,0 0 0 0,0 0 0 16,0 0 0-16,0 0 0 0,0 0 0 0,0 0 0 0,0 0 0 0,0 0 0 15,0 0 0 1,0 0 0-16,0 0 0 0,0 0 0 16,0 0 0-16,0 0 0 0,0 0 0 15,0 0 0-15,0 0 0 0,0 0 0 16,0 0 0-16,0 0 0 0,0 0 0 16,0 0 0-16,0 0 0 0,0 0 0 0,0 0 0 15,0 0 0-15,0 0 0 0,0 0 0 16,0 0 0-16,0 0 0 0,0 0 0 15,0 0 0-15,0 0 0 0,0 0 0 0,0 0 0 16,0 0 0-16,0 0 0 0,0 0 0 16,0 0 0-16,0 0 0 0,0 0 0 15,0 0 0-15,0 0 0 0,0 0 0 16,0 0 0-16,0 0 0 0</inkml:trace>
  <inkml:trace contextRef="#ctx0" brushRef="#br0" timeOffset="49339.34">27162 4778 255 0,'0'0'0'15,"0"0"0"-15,0 0 0 16,0 0 0-16,0 0 0 0,0 0 0 16,0 0 0-16,0 0 0 0,0 0 0 0,0 0 0 0,0 0 0 15,0 0 0-15,0 0 0 0,0 0 0 16,0 0 0-16,0 0 0 0,0 0 0 15,0 0 0-15,0 0 0 0,0 0 0 16,0 0 0-16,0 0 0 0,0 0 0 0,0 0 0 16,0 0 0-16,0 0 0 0,0 0 0 15,0 0 0-15,0 0 0 0,0 0 0 16,0 0 0-16,0 0 0 0,0 0 0 16,0 0 0-16,0 0 0 0,0 0 0 15,0 0 0-15,0 0 0 0,0 0 0 0,0 0 0 16,0 0 0-16,0 0 0 15,0 0 0-15,0 0 0 0,0 0 0 0,0 0 0 0,0 0 0 16,0 0 0-16,0 0 0 16,0 0 0-16,0 0 0 0,0 0 0 15,0 0 0-15,0 0 0 0,0 0 0 0,0 0 0 16,0 0 0-16,0 0 0 0,0 0 0 0,0 3 0 16,0 1 0-16,3 2 0 15,-3-1 0-15,3 1 0 0,-3 2 0 16,0 2 0-16,0-2 0 0,0 1 0 0,0 3 0 15,0-4 0-15,0 2 0 0,0-4 0 0,0-1 0 16,0-2 0-16,0 4 0 0,0-5 0 16,0 1 0-16,3 0 0 0,-3 1 0 15,0-1 0-15,0 0 0 0,0-3 0 0,0 3 0 16,0-3 0-16,0 3 0 0,0-3 0 16,0 2 0-16,0-2 0 0,0 4 0 15,0-4 0-15,0 0 0 16,0 0 0-16,0 0 0 0,0 0 0 0,0 0 0 15,0 0 0-15,0 2 0 0,0-2 0 0,0 0 0 16,0-2 0 0,0 2 0-16,0 0 0 0,0 0 0 0,0 0 0 15,0 0 0-15,0 0 0 0,0 0 0 0,0 0 0 16,0 0 0-16,0 0 0 0,0 0 0 16,0 0 0-16,0 0 0 0,0 0 0 0,0 0 0 15,0 0 0-15,0 0 0 0,0 0 0 16,0 2 0-16,0-2 0 0,0 3 0 15,0-6 0-15,0 3 0 0,0 0 0 16,0 0 0-16,0 0 0 16,0 0 0-16,0-2 0 0,0 2 0 0,0 0 0 0,0 0 0 15,0 0 0-15,0 0 0 0,0 0 0 16,0 0 0-16,0 0 0 0,0 0 0 0,0 0 0 0,0 0 0 16,0 0 0-16,0 0 0 0,0 0 0 15,0 0 0-15,0 0 0 0,0 0 0 16,0 0 0-1,0 0 0-15,0 0 0 16,0 0 0-16,0 0 0 0,0 0 0 16,0 0 0-16,0 0 0 0,0 0 0 0,0 0 0 0,0 0 0 0,0 0 0 15,0 0 0 1,0 0 0-16,0 0 0 16,0 0 0-16,0 0 0 0,0 0 0 0,0 0 0 15,0 0 0-15,0 0 0 0,0 0 0 0,0 0 0 16,0 0 0-16,0 0 0 0,0 0 0 15,0 0 0-15,0 0 0 0,0 0 0 16,0 0 0-16,0 0 0 0,0 0 0 0,0 0 0 0,0 0 0 0,0 0 0 31,0 0 0-31,0 0 0 0,0 0 0 16,0 0 0-16,0 0 0 0,0 0 0 0,0 0 0 16,0 0 0-16,0 0 0 0,0 0 0 15,0 0 0-15,0 0 0 0,0 0 0 0,0 0 0 16,0 0 0-16,0 0 0 0,0 0 0 15,0 0 0-15,0 0 0 0,0 0 0 16,0 0 0-16,0 0 0 0,0 0 0 0,0 0 0 16,0 0 0-16,0 0 0 0,0 0 0 15,0 0 0-15,0 0 0 0,0 0 0 16,0 0 0-16,0 0 0 0,0 0 0 16,0 0 0-16,0 0 0 0,0 0 0 15,0 0 0-15,0 0 0 0,0 0 0 0,0 0 0 16,0 0 0-16,0 0 0 0,0 0 0 15,0 0 0-15,0 0 0 0,0 0 0 16,0 0 0-16,0 0 0 0,0 0 0 0,0 0 0 16,0 0 0-16,0 0 0 0,0 0 0 0,0 0 0 15,0 0 0-15,0 0 0 16,0 0 0-16,0 0 0 0,0 0 0 0,0 0 0 16,0 0 0-16,0 0 0 15,0 0 0-15,0 0 0 0,0 0 0 0,0 0 0 16,0 0 0-16,0 0 0 0,0 0 0 15,0 0 0-15,0 0 0 0,0 0 0 16,0 0 0-16,0 0 0 0,0 0 0 0,0 0 0 16,0 0 0-16,0 0 0 0,0 0 0 15,0 0 0-15,0 0 0 0,0 0 0 0,0 0 0 16,0 0 0-16,0 0 0 0,0 0 0 16,0 0 0-16,0 0 0 0,0 0 0 15,0 0 0-15,0 0 0 0,0 0 0 16,0 0 0-16,0 0 0 0,0 0 0 0,0 0 0 15,0 0 0-15,0 0 0 0,0 0 0 16,0 0 0-16,0 0 0 0,0 0 0 16,0 0 0-16,0 0 0 0,0 0 0 0,0 0 0 15,0 0 0-15,0 0 0 0,0 0 0 16,0 0 0-16,0 0 0 0,0 0 0 0,0 0 0 16,0 0 0-16,0 0 0 15,0 0 0-15,0 0 0 0,0 0 0 0,0 0 0 16,0 0 0-16,0 0 0 15,0 0 0-15,0 0 0 0,0 0 0 0,0 0 0 0,0 0 0 16,0 0 0-16,0 0 0 16,0 0 0-16,0 0 0 0,0 0 0 15,0 0 0-15,0 0 0 0,0 0 0 16,0 0 0-16,0 0 0 0,0 0 0 0,0 0 0 0,0 0 0 16,0 0 0-16,0 0 0 15,0 0 0-15,0 0 0 0,0 0 0 0,0 0 0 0,0 0 0 16,0 0 0-16,0 0 0 15,0 0 0-15,0 0 0 0,0 0 0 0,0 0 0 16,0 0 0-16,0 0 0 0,0 0 0 16,0 0 0-16,0 0 0 0,0 0 0 15,0 0 0-15,0 0 0 0,0 0 0 16,0 0 0-16,0 0 0 0,0 0 0 16,0 0 0-16,0 0 0 0,0 0 0 15,0 0 0-15,0 0 0 0,0 0 0 0,0 0 0 16,0 0 0-16,0 0 0 0,0 0 0 0,0 0 0 0,0 0 0 15,0 0 0-15,0 0 0 0,0 0 0 16,0 0 0-16,0 0 0 16,0 0 0-16,0 0 0 0,0 0 0 15,0 0 0-15,0 0 0 0,0 0 0 16,0 0 0-16,0 0 0 0,0 0 0 0,0 0 0 16,0 0 0-16,0 0 0 15,0 0 0-15,0 0 0 0,0 0 0 0,0 0 0 0,0 0 0 16,0 0 0-16,0 0 0 15,0 0 0-15,0 0 0 0,0 0 0 0,0 0 0 0,0 0 0 0,0 0 0 16,0 0 0-16,0 0 0 16,0 0 0-16,0 0 0 0,0 0 0 15,0 0 0-15,0 0 0 0,0 0 0 16,0 0 0-16,0 0 0 16,0 0 0-16,0 0 0 0,0 0 0 0,0 0 0 0,0 0 0 15,0 0 0-15,0 0 0 0,0 0 0 0,0 0 0 16,0 0 0-16,0 0 0 15,0 0 0-15,0 0 0 16,0 0 0-16,0 0 0 0,0 0 0 0,0 0 0 0,0 0 0 16,0 0 0-16,0 0 0 0,0 0 0 0,0 0 0 15,0 0 0 1,0 0 0-16,0 0 0 0,0 0 0 0,0 0 0 16,0 0 0-16,0 0 0 0,0 0 0 0,0 0 0 15,0 0 0-15,0 0 0 16,0 0 0-16,0 0 0 0,0 0 0 0,0 0 0 15,0 0 0-15,0 0 0 0,0 0 0 0,0 0 0 16,0 0 0-16,0 0 0 16,0 0 0-16,0 0 0 0,0 0 0 0,0 0 0 15,0 0 0-15,0 0 0 16,0 0 0-16,0 0 0 0,0 0 0 0,0 0 0 0,0 0 0 16,0 0 0-16,0 0 0 0,0 0 0 15,0 0 0-15,0 0 0 0,0 0 0 0,0 0 0 0,0 0 0 16,0 0 0-1,0 0 0-15,0 0 0 0,0 0 0 16,0 0 0-16,0 0 0 0,0 0 0 16,0 0 0-16,0 0 0 0,0 0 0 15,0 0 0-15,0 0 0 0,0 0 0 0,0 0 0 16,0 0 0-16,0 0 0 0,0 0 0 16,0 0 0-16,0 0 0 0,0 0 0 0,0 0 0 15,0 0 0-15,0 0 0 0,0 0 0 16,0 0 0-16,0 0 0 0,0 0 0 15,0 0 0-15,0 0 0 0,0 0 0 0,0 0 0 16,0 0 0-16,0 0 0 16,0 0 0-16,0 0 0 0,0 0 0 0,0 0 0 15,0 0 0-15,0 0 0 0,0 0 0 16,0 0 0-16,0 0 0 0,0 0 0 16,0 0 0-16,0 0 0 0,0 0 0 0,0 0 0 15,0 0 0-15,0 0 0 0,0 0 0 16,0 0 0-16,0 0 0 15,0 0 0-15,0 0 0 0,0 0 0 0,0 0 0 16,0 0 0-16,0 0 0 0,0 0 0 16,0 0 0-16,0 0 0 0,0 0 0 15,0 0 0-15,0 0 0 0,0 0 0 0,0 0 0 16,0 0 0-16,0 0 0 0,0 0 0 16,0 0 0-16,0 0 0 0,0 0 0 15,0 0 0-15,0 0 0 0,0 0 0 0,0 0 0 16,0 0 0-16,0 0 0 0,0 0 0 15,0 0 0-15,0 0 0 0,0 0 0 0,0 0 0 16,0 0 0-16,0 0 0 0,0 0 0 16,0 0 0-16,0 0 0 0,0 0 0 0,0 0 0 15,0 0 0-15,0 0 0 0,0 0 0 16,0 0 0-16,0 0 0 16,0 0 0-16,0 0 0 0,0 0 0 0,0 0 0 0,0 0 0 15,0 0 0-15,0 0 0 16,0 0 0-16,0 0 0 0,0 0 0 0,0 0 0 15,0 0 0-15,0 0 0 0,0 0 0 16,0 0 0-16,0 0 0 0,0 0 0 16,0 0 0-16,0 0 0 0,0 0 0 15,0 0 0-15,0 0 0 0,0 0 0 0,0 0 0 16,0 0 0-16,0 0 0 0,0 0 0 16,0 0 0-16,0 0 0 0,0 0 0 15,0 0 0-15,0 0 0 0,0 0 0 0,0 0 0 16,0 0 0-16,0 0 0 0,0 0 0 15,0 0 0-15,0 0 0 0,0 0 0 16,0 0 0-16,0 0 0 0,0 0 0 0,0 0 0 16,0 0 0-16,0 0 0 0,0 0 0 0,0 0 0 15,0 0 0-15,0 0 0 0,0 0 0 16,0 0 0-16,0 0 0 16,0 0 0-16,0 0 0 0,0 0 0 0,0 0 0 15,0 0 0-15,0 0 0 0,0 0 0 16,0 0 0-16,0 0 0 0,0 0 0 0,0 0 0 15,0 0 0-15,0 0 0 0,0 0 0 16,0 0 0-16,0 0 0 16,0 0 0-16,0 0 0 0,0 0 0 15,0 0 0-15,0 0 0 0,0 0 0 0,0 0 0 16,0 0 0-16,0 0 0 16,0 0 0-16,0 0 0 0,0 0 0 0,0 0 0 15,0 0 0-15,0 0 0 0,0 0 0 0,0 0 0 16,0 0 0-16,0 0 0 15,0 0 0-15,0 0 0 0,0 0 0 0,0 0 0 16,0 0 0-16,0 0 0 0,0 0 0 16,0 0 0-16,0 0 0 0,0 0 0 15,0 0 0-15,0 0 0 0,0 0 0 0,0 0 0 16,0 0 0-16,0 0 0 0,0 0 0 16,0 0 0-16,0 0 0 0,0 0 0 15,0 0 0-15,0 0 0 0,0 0 0 16,0 0 0-16,0 0 0 0,0 0 0 0,0 0 0 15,0 0 0-15,0 0 0 0,0 0 0 16,0 0 0-16,0 0 0 0,0 0 0 16,0 0 0-16,0 0 0 0,0 0 0 0,0 0 0 15,0 0 0-15,0 0 0 0,0 0 0 16,0 0 0-16,0 0 0 0,0 0 0 16,0 0 0-16,0 0 0 0,0 0 0 0,0 0 0 15,0 0 0-15,0 0 0 0,0 0 0 16,0 0 0-16,0 0 0 0,0 0 0 15,0 0 0-15,0 0 0 0,0 0 0 16,0 0 0-16,0 0 0 0,0 0 0 16,0 0 0-16,0 0 0 0,0 0 0 0,0 0 0 15,0 0 0-15,0 0 0 0,0 0 0 16,0 0 0-16,0 0 0 0,0 0 0 0,0 0 0 16,0 0 0-16,0 0 0 0,0 0 0 0,0 0 0 0,0 0 0 15,0 0 0-15,0 0 0 0,0 0 0 16,0 0 0-16,0 0 0 0,0 0 0 15,0 0 0 1,0 0 0-16,0 0 0 0,0 0 0 16,0 0 0-16,0 0 0 0,0 0 0 0,0 0 0 15,0 0 0-15,0 0 0 0,0 0 0 0,0 0 0 16,0 0 0-16,0 0 0 0,0 0 0 16,0 0 0-16,0 0 0 0,0 0 0 0,0 0 0 15,0 0 0-15,0 0 0 0,0 0 0 0,0 0 0 16,0 0 0-1,0 0 0-15,0 0 0 0,0 0 0 0,0 0 0 16,0 0 0-16,0 0 0 16,0 0 0-16,0 0 0 0,0 0 0 0,0 0 0 15,0 0 0-15,0 0 0 0,0 0 0 16,0 0 0-16,0 0 0 0,0 0 0 16,0 0 0-16,0 0 0 0,0 0 0 0,0 0 0 15,0 0 0-15,0 0 0 0,0 0 0 0,0 0 0 16,0 0 0-16,0 0 0 0,0 0 0 15,0 0 0-15,0 0 0 0,0 0 0 16,0 0 0-16,0 0 0 0,0 0 0 16,0 0 0-16,0 0 0 0,0 0 0 0,0 0 0 15,0 0 0-15,0 0 0 0,0 0 0 16,0 0 0-16,0 0 0 16,0 0 0-16,0 0 0 0,0 0 0 0,0 0 0 15,0 0 0-15,0 0 0 0,0 0 0 0,0 0 0 16,0 0 0-16,0 0 0 0,0 0 0 15,0 0 0-15,0 0 0 16,0 0 0-16,0 0 0 0,0 0 0 0,0 0 0 0,0 0 0 16,0 0 0-16,0 0 0 0,0 0 0 15,0 0 0-15,0 0 0 0,0 0 0 0,0 0 0 16,0 0 0-16,0 0 0 0,0 0 0 16,0 0 0-16,0 0 0 15,0 0 0-15,0 0 0 0,0 0 0 0,0 0 0 0,0 0 0 16,0 0 0-16,0 0 0 15,0 0 0-15,0 0 0 0,0 0 0 0,0 0 0 16,0 0 0-16,0 0 0 0,0 0 0 16,0 0 0-16,0 0 0 0,0 0 0 0,0 0 0 15,0 0 0-15,0 0 0 0,0 0 0 16,0 0 0-16,0 0 0 0,0 0 0 16,0 0 0-16,0 0 0 0,0 0 0 0,0 0 0 15,0 0 0-15,0 0 0 16,0 0 0-16,0 0 0 0,0 0 0 0,0 0 0 15,0 0 0-15,0 0 0 0,0 0 0 16,0 0 0-16,0 0 0 0,0 0 0 0,0 0 0 16,0 0 0-16,0 0 0 0,0 0 0 15,0 0 0-15,0 0 0 0,0 0 0 0,0 0 0 16,0 0 0 0,0 0 0-16,0 0 0 0,0 0 0 0,0 0 0 15,0 0 0-15,0 0 0 0,0 0 0 16,0 0 0-16,0 0 0 0,0 0 0 15,0 0 0-15,0 0 0 16,0 0 0-16,0 0 0 0,0 0 0 0,0 0 0 0,0 0 0 0,0 0 0 16,0 0 0-16,0 0 0 15,0 0 0-15,0 0 0 0,0 0 0 0,0 0 0 16,0 0 0-16,0 0 0 0,0 0 0 0,0 0 0 16,0 0 0-16,0 0 0 15,0 0 0-15,0 0 0 0,0 0 0 16,0 0 0-16,0 0 0 0,0 0 0 15,0 0 0-15,0 0 0 0,0 0 0 0,0 0 0 16,0 0 0-16,0 0 0 0,0 0 0 0,0 0 0 16,0 0 0-16,0 0 0 0,0 0 0 15,0 0 0-15,0 0 0 0,0 0 0 0,0 0 0 0,0 0 0 16,0 0 0 0,0 0 0-16,0 0 0 0,0 0 0 0,0 0 0 0,0 0 0 15,0 0 0-15,0 0 0 0,0 0 0 0,0 0 0 16,0 0 0-16,0 0 0 0,0 0 0 15,0 0 0 1,0 0 0-16,0 0 0 0,0 0 0 16,0 0 0-16,0 0 0 0,0 0 0 0,0 0 0 0,0 0 0 15,0 0 0-15,0 0 0 16,0 0 0-16,0 0 0 0,0 0 0 0,0 0 0 16,0 0 0-16,0 0 0 15,0 0 0-15,0 0 0 0,0 0 0 0,0 0 0 16,0 0 0-16,0 0 0 0,0 0 0 15,0 0 0-15,0 0 0 0,0 0 0 0,0 0 0 0,0 0 0 16,0 0 0-16,0 0 0 16,0 0 0-16,0 0 0 15,0 0 0-15,0 0 0 0,0 0 0 0,0 0 0 0,0 0 0 16,0 0 0-16,0 0 0 0,0 0 0 0,0 0 0 0,0 0 0 16,0 0 0-1,0 0 0-15,0 0 0 0,0 0 0 16,0 0 0-16,0 0 0 0,0 0 0 0,0 0 0 15,0 0 0 1,0 0 0-16,0 0 0 0,0 0 0 0,0 0 0 16,0 0 0-16,0 0 0 0,0 0 0 0,0 0 0 15,0 0 0-15,0 0 0 0,0 0 0 16,0 0 0-16,0 0 0 16,0 0 0-16,0 0 0 0,0 0 0 0,0 0 0 15,0 0 0-15,0 0 0 0,0 0 0 0,0 0 0 16,0 0 0-16,0 0 0 0,0 0 0 15,0 0 0-15,0 0 0 0,0 0 0 16,0 0 0-16,0 0 0 0,0 0 0 0,0 0 0 16,0 0 0-16,0 0 0 0,0 0 0 15,0 0 0-15,0 0 0 0,0 0 0 0,0 0 0 16,0 0 0-16,0 0 0 16,0 0 0-16,0 0 0 0,0 0 0 0,0 0 0 15,0 0 0-15,0 0 0 0,0 0 0 0,0 0 0 16,0 0 0-16,0 0 0 15,0 0 0-15,0 0 0 0,0 0 0 16,0 0 0-16,0 0 0 0,0 0 0 0,0 0 0 16,0 0 0-16,0 0 0 0,0 0 0 15,0 0 0-15,0 0 0 0,0 0 0 0,0 0 0 16,0 0 0-16,0 0 0 0,0 0 0 16,0 0 0-16,0 0 0 0,0 0 0 15,0 0 0-15,0 0 0 0,0 0 0 16,0 0 0-16,0 0 0 0,0 0 0 15,0 0 0-15,0 0 0 0,0 0 0 16,0 0 0-16,0 0 0 0,0 0 0 0,0 0 0 16,0 0 0-16,0 0 0 0,0 0 0 15,0 0 0-15,0 0 0 0,0 0 0 16,0 0 0-16,0 0 0 0,0 0 0 0,0 0 0 16,0 0 0-16,0 0 0 0,0 0 0 15,0 0 0-15,0 0 0 0,0 0 0 16,0 0 0-16,0 0 0 0,0 0 0 15,0 0 0-15,0 0 0 0,0 0 0 0,0 0 0 16,0 0 0-16,0 0 0 0,0 0 0 16,0 0 0-16,0 0 0 0,0 0 0 15,0 0 0-15,0 0 0 0,0 0 0 0,0 0 0 16,0 0 0-16,0 0 0 16,0 0 0-16,0 0 0 0,0 0 0 0,0 0 0 15,0 0 0-15,0 0 0 0,0 0 0 16,0 0 0-16,0 0 0 0,0 0 0 0,0 0 0 15,0 0 0-15,0 0 0 0,0 0 0 16,0 0 0-16,0 0 0 0,0 0 0 0,0 0 0 16,0 0 0-16,0 0 0 0,0 0 0 15,0 0 0-15,0 0 0 0,0 0 0 16,0 0 0-16,0 0 0 0,0 0 0 16,0 0 0-16,0 0 0 0,0 0 0 15,0 0 0-15,0 0 0 0,0 0 0 0,0 0 0 16,0 0 0-16,0 0 0 15,0 0 0-15,0 0 0 0,0 0 0 0,0 0 0 0,0 0 0 16,0 0 0-16,0 0 0 0,0 0 0 16,0 0 0-16,0 0 0 0,0 0 0 15,0 0 0-15,0 0 0 0,0 0 0 16,0 0 0-16,0 0 0 0,0 0 0 0,0 0 0 16,0 0 0-16,0 0 0 15,0 0 0-15,0 0 0 0,0 0 0 16,0 0 0-16,0 0 0 0,0 0 0 0,0 0 0 15,0 0 0-15,0 0 0 0,0 0 0 16,0 0 0-16,0 0 0 0,0 0 0 0,0 0 0 16,0 0 0-16,0 0 0 0,0 0 0 0,0 0 0 0,0 0 0 15,0 0 0 1,0 0 0-16,0 0 0 0,0 0 0 0,0 0 0 0,0 0 0 16,0 0 0-16,0 0 0 15,0 0 0-15,0 0 0 0,0 0 0 0,0 0 0 0,0 0 0 16,0 0 0-1,0 0 0-15,0 0 0 0,0 0 0 16,0 0 0-16,0 0 0 0,0 0 0 16,0 0 0-16,0 0 0 0,0 0 0 0,0 0 0 15,0 0 0-15,0 0 0 0,0 0 0 0,0 0 0 0,0 0 0 0,0 0 0 16,0 0 0 0,0 0 0-16,0 0 0 0,0 0 0 15,0 0 0-15,0 0 0 0,0 0 0 0,0 0 0 16,0 0 0-16,0 0 0 15,0 0 0-15,0 0 0 0,0 0 0 0,0 0 0 16,0 0 0-16,0 0 0 0,0 0 0 0,0 0 0 0,0 0 0 16,0 0 0-16,0 0 0 0,0 0 0 15,0 0 0-15,0 0 0 0,0 0 0 16,0 0 0-16,0 0 0 0,0 0 0 16,0 0 0-16,0 0 0 15,0 0 0-15,0 0 0 0,0 0 0 0,0 0 0 16,0 0 0-1,0 0 0-15,0 0 0 0,0 0 0 0,0 0 0 0,0 0 0 16,0 0 0-16,0 0 0 0,0 0 0 16,0 0 0-16,0 0 0 0,0 0 0 0,0 0 0 15,0 0 0-15,0 0 0 0,0 0 0 16,0 0 0-16,0 0 0 0,0 0 0 0,0 0 0 0,0 0 0 31,0 0 0-31,0 0 0 0,0 0 0 0,0 0 0 0,0 0 0 16,0 0 0-16,0 0 0 0,0 0 0 0,0 0 0 0,0 0 0 15,0 0 0 1,0 0 0-16,0 0 0 0,0 0 0 16,0 0 0-16,0 0 0 0,0 0 0 15,0 0 0-15,0 0 0 0,0 0 0 0,0 0 0 16,0 0 0-16,0 0 0 0,0 0 0 16,0 0 0-16,0 0 0 0,0 0 0 15,0 0 0-15,0 0 0 0,0 0 0 0,0 0 0 16,0 0 0-16,0 0 0 0,0 0 0 15,0 0 0-15,0 0 0 0,0 0 0 16,0 0 0-16,0 0 0 16,0 0 0-16,0 0 0 0,0 0 0 0,0 0 0 0,0 0 0 15,0 0 0-15,0 0 0 0,0 0 0 16,0 0 0-16,0 0 0 0,0 0 0 0,0 0 0 16,0 0 0-16,0 0 0 0,0 0 0 15,0 0 0-15,0 0 0 0,0 0 0 16,0 0 0-16,0 0 0 0,0 0 0 0,0 0 0 15,0 0 0-15,0 0 0 16,0 0 0-16,0 0 0 0,0 0 0 0,0 0 0 16,0 0 0-16,0 0 0 0,0 0 0 15,0 0 0-15,0 0 0 0,0 0 0 0,0 0 0 16,0 0 0-16,0 0 0 0,0 0 0 16,0 0 0-16,0 0 0 15,0 0 0-15,0 0 0 0,0 0 0 0,0 0 0 0,0 0 0 16,0 0 0-16,0 0 0 15,0 0 0-15,0 0 0 0,0 0 0 0,0 0 0 16,0 0 0-16,0 0 0 0,0 0 0 0,0 0 0 16,0 0 0-16,0 0 0 15,0 0 0-15,0 0 0 0,0 0 0 16,0 0 0-16,0 0 0 0,0 0 0 0,0 0 0 16,0 0 0-16,0 0 0 0,0 0 0 0,0 0 0 15,0 0 0-15,0 0 0 16,0 0 0-16,0 0 0 0,0 0 0 0,0 0 0 15,0 0 0-15,0 0 0 0,0 0 0 16,0 0 0-16,0 0 0 0,0 0 0 0,0 0 0 16,0 0 0-1,0 0 0-15,0 0 0 16,0 0 0-16,0 0 0 0,0 0 0 0,0 0 0 0,0 0 0 0,0 0 0 0,0 0 0 16,0 0 0-16,0 0 0 0,0 0 0 15,0 0 0-15,0 0 0 16,0 0 0-16,0 0 0 0,0 0 0 0,0 0 0 15,0 0 0-15,0 0 0 0,0 0 0 0,0 0 0 16,0 0 0-16,0 0 0 0,0 0 0 16,0 0 0-16,0 0 0 0,0 0 0 15,0 0 0-15,0 0 0 0,0 0 0 16,0 0 0-16,0 0 0 0,0 0 0 16,0 0 0-16,0 0 0 0,0 0 0 0,0 0 0 0,0 0 0 15,0 0 0-15,0 0 0 16,0 0 0-16,0 0 0 0,0 0 0 0,0 0 0 15,0 0 0-15,0 0 0 0,0 0 0 16,0 0 0 0,0 0 0-16,0 0 0 0,0 0 0 0,0 0 0 0,0 0 0 0,0 0 0 15,0 0 0-15,0 0 0 0,0 0 0 16,0 0 0-16,0 0 0 16,0 0 0-16,0 0 0 0,0 0 0 0,0 0 0 15,0 0 0-15,0 0 0 0,0 0 0 0,0 0 0 0,0 0 0 16,0 0 0-16,0 0 0 0,0 0 0 15,0 0 0-15,0 0 0 0,0 0 0 16,0 0 0-16,0 0 0 16,0 0 0-16,0 0 0 15,0 0 0-15,0 0 0 0,0 0 0 0,0 0 0 0,0 0 0 16,0 0 0-16,0 0 0 16,0 0 0-16,0 0 0 0,0 0 0 15,0 0 0-15,0 0 0 0,0 0 0 0,0 0 0 16,0 0 0-16,0 0 0 15,0 0 0-15,0 0 0 0,0 0 0 0,0 0 0 16,0 0 0-16,0 0 0 0,0 0 0 16,0 0 0-16,0 0 0 0,0 0 0 0,0 0 0 15,0 0 0-15,0 0 0 0,0 0 0 0,0 0 0 16,0 0 0-16,0 0 0 0,0 0 0 16,0 0 0-16,0 0 0 0,0 0 0 15,0 0 0-15,0 0 0 0,0 0 0 16,0 0 0-16,0 0 0 0,0 0 0 15,0 0 0-15,0 0 0 0,0 0 0 0,0 0 0 16,0 0 0-16,0 0 0 0,0 0 0 16,0 0 0-16,0 0 0 0,0 0 0 0,0 0 0 0,0 0 0 0,0 0 0 15,0 0 0 1,0 0 0-16,0 0 0 0,0 0 0 16,0 0 0-16,0 0 0 0,0 0 0 0,0 0 0 15,0 0 0-15,0 0 0 0,0 0 0 16,0 0 0-16,0 0 0 15,0 0 0-15,0 0 0 0,0 0 0 0,0 0 0 0,0 0 0 16,0 0 0 0,0 0 0-16,0 0 0 0,0 0 0 0,0 0 0 15,0 0 0-15,0 0 0 0,0 0 0 0,0 0 0 16,0 0 0-16,0 0 0 0,0 0 0 0,0 0 0 16,0 0 0-16,0 0 0 0,0 0 0 15,0 0 0-15,0 0 0 16,0 0 0-16,0 0 0 0,0 0 0 15,0 0 0-15,0 0 0 0,0 0 0 0,0 0 0 16,0 0 0-16,0 0 0 0,0 0 0 16,0 0 0-16,0 0 0 0,0 0 0 15,0 0 0-15,0 0 0 0,0 0 0 0,0 0 0 16,0 0 0-16,0 0 0 0,0 0 0 16,0 0 0-16,0 0 0 0,0 0 0 15,0 0 0-15,0 0 0 0,0 0 0 16,0 0 0-16,0 0 0 0,0 0 0 0,0 0 0 15,0 0 0-15,0 0 0 0,0 0 0 0,0 0 0 16,0 0 0-16,0 0 0 16,0 0 0-16,0 0 0 0,0 0 0 0,0 0 0 15,0 0 0-15,0 0 0 16,0 0 0-16,0 0 0 0,0 0 0 0,0 0 0 0,0 0 0 16,0 0 0-16,0 0 0 15,0 0 0-15,0 0 0 0,0 0 0 0,0 0 0 16,0 0 0-16,0 0 0 0,0 0 0 0,0 0 0 15,0 0 0-15,0 0 0 16,0 0 0-16,0 0 0 0,0 0 0 16,0 0 0-16,0 0 0 0,0 0 0 0,0 0 0 0,0 0 0 15,0 0 0-15,0 0 0 16,0 0 0-16,0 0 0 0,0 0 0 0,0 0 0 16,0 0 0-16,0 0 0 0,0 0 0 15,0 0 0-15,0 0 0 16,0 0 0-16,0 0 0 0,0 0 0 0,0 0 0 0,0 0 0 15,0 0 0-15,0 0 0 0,0 0 0 16,0 0 0-16,0 0 0 0,0 0 0 16,0 0 0-16,0 0 0 0,0 0 0 0,0 0 0 15,0 0 0-15,0 0 0 0,0 0 0 16,0 0 0-16,0 0 0 0,0 0 0 0,0 0 0 16,0 0 0-1,0 0 0-15,0 0 0 0,0 0 0 0,0 0 0 0,0 0 0 0,0 0 0 16,0 0 0-16,0 0 0 15,0 0 0 1,0 0 0 0,0 0 0-16,0 0 0 15,0 0 0-15,0 0 0 0,0 0 0 0,0 0 0 0,0 0 0 0,0 0 0 0,0 0 0 0,0 0 0 0,0 0 0 16,0 0 0-16,0 0 0 0,0 0 0 16,0 0 0-16,0 0 0 0,0 0 0 15,0 0 0-15,0 0 0 0,0 0 0 0,0 0 0 0,0 0 0 16,0 0 0-16,0 0 0 15,0 0 0-15,0 0 0 0,0 0 0 0,0 0 0 0,0 0 0 16,0 0 0-16,0 0 0 16,0 0 0-16,0 0 0 15,0 0 0-15,0 0 0 0,0 0 0 0,0 0 0 16,0 0 0-16,0 0 0 0,0 0 0 0,0 0 0 0,0 0 0 16,0 0 0-1,0 0 0-15,0 0 0 0,0 0 0 0,0 0 0 16,0 0 0-1,0 0 0-15,0 0 0 0,0 0 0 0,0 0 0 16,0 0 0-16,0 0 0 0,0 0 0 0,0 0 0 16,0 0 0-16,0 0 0 0,0 0 0 15,0 0 0-15,0 0 0 0,0 0 0 0,0 0 0 16,0 0 0-16,0 0 0 0,0 0 0 0,0 0 0 16,0 0 0-16,0 0 0 15,0 0 0-15,0 0 0 0,0 0 0 16,0 0 0-16,0 0 0 0,0 0 0 0,0 0 0 15,0 0 0-15,0 0 0 0,0 0 0 16,0 0 0-16,0 0 0 0,0 0 0 0,0 0 0 16,0 0 0-16,0 0 0 0,0 0 0 15,0 0 0-15,0 0 0 0,0 0 0 0,0 0 0 16,0 0 0-16,0 0 0 0,0 0 0 16,0 0 0-16,0 0 0 15,0 0 0-15,0 0 0 0,0 0 0 0,0 0 0 16,0 0 0-16,0 0 0 15,0 0 0-15,0 0 0 0,0 0 0 0,0 0 0 16,0 0 0-16,0 0 0 0,0 0 0 16,0 0 0-16,0 0 0 0,0 0 0 0,0 0 0 15,0 0 0-15,0 0 0 0,0 0 0 16,0 0 0-16,0 0 0 0,0 0 0 16,0 0 0-16,0 0 0 0,0 0 0 15,0 0 0-15,0 0 0 0,0 0 0 0,0 0 0 16,0 0 0-16,0 0 0 0,0 0 0 15,0 0 0-15,0 0 0 16,0 0 0-16,0 0 0 0,0 0 0 0,0 0 0 0,0 0 0 16,0 0 0-16,0 0 0 0,0 0 0 15,0 0 0-15,0 0 0 0,0 0 0 0,0 0 0 16,0 0 0-16,0 0 0 0,0 0 0 16,0 0 0-16,0 0 0 0,0 0 0 15,0 0 0-15,0 0 0 0,0 0 0 16,0 0 0-16,0 0 0 0,0 0 0 15,0 0 0-15,0 0 0 0,0 0 0 0,0 0 0 16,0 0 0-16,0 0 0 16,0 0 0-16,0 0 0 0,0 0 0 0,0 0 0 15,0 0 0-15,0 0 0 0,0 0 0 16,0 0 0-16,0 0 0 0,0 0 0 16,0 0 0-16,0 0 0 0,0 0 0 0,0 0 0 15,0 0 0-15,0 0 0 0,0 0 0 16,0 0 0-16,0 0 0 0,0 0 0 15,0 0 0-15,0 0 0 0,0 0 0 16,0 0 0-16,0 0 0 0,0 0 0 0,0 0 0 0,0 0 0 16,0 0 0-1,0 0 0-15,0 0 0 0,0 0 0 0,0 0 0 0,0 0 0 16,0 0 0-16,0 0 0 0,0 0 0 16,0 0 0-16,0 0 0 0,0 0 0 15,0 0 0-15,0 0 0 0,0 0 0 0,0 0 0 16,0 0 0-16,0 0 0 0,0 0 0 15,0 0 0-15,0 0 0 0,0 0 0 0,0 0 0 16,0 0 0-16,0 0 0 0,0 0 0 16,0 0 0-16,0 0 0 0,0 0 0 15,0 0 0-15,0 0 0 0,0 0 0 16,0 0 0-16,0 0 0 0,0 0 0 0,0 0 0 0,0 0 0 16,0 0 0-1,0 0 0-15,0 0 0 0,0 0 0 16,0 0 0-16,0 0 0 0,0 0 0 0,0 0 0 15,0 0 0-15,0 0 0 0,0 0 0 16,0 0 0-16,0 0 0 0,0 0 0 0,0 0 0 16,0 0 0-16,0 0 0 0,0 0 0 15,0 0 0-15,0 0 0 0,0 0 0 16,0 0 0-16,0 0 0 0,0 0 0 16,0 0 0-16,0 0 0 0,0 0 0 0,0 0 0 15,0 0 0-15,0 0 0 0,0 0 0 16,0 0 0-16,0 0 0 0,0 0 0 15,0 0 0-15,0 0 0 0,0 0 0 0,0 0 0 0,0 0 0 16,0 0 0 0,0 0 0-16,0 0 0 0,0 0 0 0,0 0 0 15,0 0 0-15,0 0 0 16,0 0 0-16,0 0 0 0,0 0 0 0,0 0 0 0,0 0 0 0,0 0 0 16,0 0 0-16,0 0 0 15,0 0 0-15,0 0 0 0,0 0 0 16,0 0 0-16,0 0 0 15,0 0 0-15,0 0 0 0,0 0 0 0,0 0 0 0,0 0 0 16,0 0 0-16,0 0 0 0,0 0 0 0,0 0 0 16,0 0 0-1,0 0 0-15,0 0 0 0,0 0 0 0,0 0 0 16,0 0 0-16,0 0 0 0,0 0 0 0,0 0 0 16,0 0 0-16,0 0 0 0,0 0 0 15,0 0 0-15,0 0 0 16,0 0 0-16,0 0 0 0,0 0 0 0,0 0 0 15,0 0 0-15,0 0 0 0,0 0 0 16,0 0 0-16,0 0 0 0,0 0 0 0,0 0 0 16,0 0 0-16,0 0 0 0,0 0 0 15,0 0 0-15,0 0 0 0,0 0 0 0,0 0 0 16,0 0 0-16,0 0 0 0,0 0 0 16,0 0 0-16,0 0 0 0,0 0 0 15,0 0 0-15,0 0 0 0,0 0 0 16,0 0 0-16,0 0 0 0,0 0 0 15,0 0 0-15,0 0 0 0,0 0 0 0,0 0 0 16,0 0 0-16,0 0 0 0,0 0 0 16,0 0 0-16,0 0 0 0,0 0 0 15,0 0 0-15,0 0 0 0,0 0 0 0,0 0 0 16,0 0 0-16,0 0 0 16,0 0 0-16,0 0 0 0,0 0 0 0,0 0 0 15,0 0 0-15,0 0 0 0,0 0 0 0,0 0 0 16,0 0 0-16,0 0 0 15,0 0 0-15,0 0 0 0,0 0 0 0,0 0 0 16,0 0 0-16,0 0 0 0,0 0 0 16,0 0 0-16,0 0 0 0,0 0 0 15,0 0 0-15,0 0 0 0,0 0 0 16,0 0 0-16,0 0 0 0,0 0 0 0,0 0 0 16,0 0 0-16,0 0 0 0,0 0 0 15,0 0 0-15,0 0 0 0,0 0 0 0,0 0 0 16,0 0 0-16,0 0 0 0,0 0 0 15,0 0 0-15,0 0 0 0,0 0 0 16,0 0 0-16,0 0 0 0,0 0 0 0,0 0 0 16,0 0 0-16,0 0 0 0,0 0 0 15,0 0 0-15,0 0 0 0,0 0 0 16,0 0 0-16,0 0 0 0,0 0 0 0,0 0 0 16,0 0 0-16,0 0 0 0,0 0 0 15,0 0 0-15,0 0 0 0,0 0 0 16,0 0 0-16,0 0 0 15,0 0 0-15,0 0 0 0,0 0 0 16,0 0 0-16,0 0 0 0,0 0 0 0,0 0 0 16,0 0 0-16,0 0 0 0,0 0 0 0,0 0 0 15,0 0 0-15,0 0 0 0,0 0 0 16,0 0 0-16,0 0 0 0,0 0 0 0,0 0 0 16,0 0 0-16,0 0 0 0,0 0 0 15,0 0 0-15,0 0 0 0,0 0 0 16,0 0 0-16,0 0 0 0,0 0 0 0,0 0 0 15,0 0 0-15,0 0 0 0,0 0 0 16,0 0 0-16,0 0 0 0,0 0 0 0,0 0 0 16,0 0 0-16,0 0 0 15,0 0 0-15,0 0 0 0,0 0 0 0,0 0 0 16,0 0 0-16,0 0 0 0,0 0 0 16,0 0 0-16,0 0 0 0,0 0 0 15,0 0 0-15,0 0 0 0,0 0 0 16,0 0 0-16,0 0 0 0,0 0 0 15,0 0 0-15,0 0 0 16,0 0 0-16,0 0 0 0,0 0 0 0,0 0 0 16,0 0 0-16,0 0 0 0,0 0 0 0,0 0 0 15,0 0 0-15,0 0 0 0,0 0 0 16,0 0 0-16,0 0 0 0,0 0 0 16,0 0 0-16,0 0 0 0,0 0 0 0,0 0 0 15,0 0 0-15,0 0 0 0,0 0 0 16,0 0 0-16,0 0 0 15,0 0 0-15,0 0 0 0,0 0 0 0,0 0 0 0,0 0 0 16,0 0 0-16,0 0 0 0,0 0 0 16,0 0 0-16,0 0 0 0,0 0 0 15,0 0 0-15,0 0 0 0,0 0 0 0,0 0 0 16,0 0 0-16,0 0 0 16,0 0 0-16,0 0 0 0,0 0 0 0,0 0 0 15,0 0 0-15,0 0 0 0,0 0 0 16,0 0 0-16,0 0 0 0,0 0 0 15,0 0 0-15,0 0 0 0,0 0 0 0,0 0 0 16,0 0 0-16,0 0 0 0,0 0 0 16,0 0 0-16,0 0 0 0,0 0 0 15,0 0 0-15,0 0 0 0,0 0 0 0,0 0 0 16,0 0 0-16,0 0 0 0,0 0 0 16,0 0 0-16,0 0 0 0,0 0 0 15,0 0 0-15,0 0 0 0,0 0 0 0,0 0 0 16,0 0 0-16,0 0 0 0,0 0 0 15,0 0 0-15,0 0 0 0,0 0 0 0,0 0 0 16,0 0 0-16,0 0 0 16,0 0 0-16,0 0 0 0,0 0 0 0,0 0 0 15,0 0 0-15,0 0 0 0,0 0 0 16,0 0 0-16,0 0 0 0,0 0 0 16,0 0 0-16,0 0 0 15,0 0 0-15,0 0 0 0,0 0 0 0,0 0 0 0,0 0 0 16,0 0 0-16,0 0 0 15,0 0 0-15,0 0 0 0,0 0 0 0,0 0 0 16,0 0 0-16,0 0 0 0,0 0 0 16,0 0 0-16,0 0 0 0,0 0 0 0,0 0 0 15,0 0 0-15,0 0 0 0,0 0 0 0,0 0 0 16,0 0 0 0,0 0 0-16,0 0 0 0,0 0 0 0,0 0 0 15,0 0 0-15,0 0 0 0,0 0 0 0,0 0 0 0,0 0 0 0,0 0 0 0,0 0 0 31,0 0 0-31,0 0 0 0,0 0 0 0,0 0 0 16,0 0 0-16,0 0 0 0,0 0 0 16,0 0 0-16,0 0 0 0,0 0 0 15,0 0 0-15,0 0 0 0,0 0 0 16,0 0 0-16,0 0 0 0,0 0 0 0,0 0 0 16,0 0 0-16,0 0 0 0,0 0 0 0,0 0 0 0,0 0 0 15,0 0 0 1,0 0 0-16,0 0 0 0,0 0 0 15,0 0 0-15,0 0 0 0,0 0 0 16,0 0 0-16,0 0 0 0,0 0 0 0,0 0 0 16,0 0 0-16,0 0 0 15,0 0 0-15,0 0 0 0,0 0 0 0,0 0 0 0,0 0 0 16,0 0 0-16,0 0 0 16,0 0 0-16,0 0 0 0,0 0 0 0,0 0 0 15,0 0 0-15,0 0 0 0,0 0 0 16,0 0 0-16,0 0 0 0,0 0 0 15,0 0 0-15,0 0 0 0,0 0 0 16,0 0 0-16,0 0 0 0,0 0 0 16,0 0 0-16,0 0 0 0,0 0 0 0,0 0 0 15,0 0 0-15,0 0 0 0,0 0 0 0,0 0 0 16,0 0 0-16,0 0 0 0,0 0 0 16,0 0 0-16,0 0 0 0,0 0 0 15,0 0 0-15,0 0 0 0,0 0 0 0,0 0 0 16,0 0 0-16,0 0 0 0,0 0 0 15,0 0 0-15,0 0 0 0,0 0 0 16,0 0 0-16,0 0 0 0,0 0 0 16,0 0 0-16,0 0 0 0,0 0 0 15,0 0 0-15,0 0 0 0,0 0 0 0,0 0 0 16,0 0 0-16,0 0 0 0,0 0 0 16,0 0 0-16,0 0 0 0,0 0 0 0,0 0 0 15,0 0 0-15,0 0 0 0,0 0 0 16,0 0 0-16,0 0 0 0,0 0 0 15,0 0 0-15,0 0 0 0,0 0 0 16,0 0 0-16,0 0 0 0,0 0 0 0,0 0 0 16,0 0 0-16,0 0 0 0,0 0 0 0,0 0 0 15,0 0 0-15,0 0 0 16,0 0 0-16,0 0 0 0,0 0 0 16,0 0 0-16,0 0 0 0,0 0 0 0,0 0 0 15,0 0 0-15,0 0 0 16,0 0 0-16,0 0 0 0,0 0 0 0,0 0 0 15,0 0 0-15,0 0 0 0,0 0 0 0,0 0 0 16,0 0 0-16,0 0 0 0,0 0 0 16,0 0 0-16,0 0 0 0,0 0 0 15,0 0 0-15,0 0 0 0,0 0 0 0,0 0 0 16,0 0 0-16,0 0 0 0,0 0 0 16,0 0 0-16,0 0 0 15,0 0 0-15,0 0 0 0,0 0 0 0,0 0 0 0,0 0 0 16,0 0 0-16,0 0 0 0,0 0 0 15,0 0 0-15,0 0 0 0,0 0 0 16,0 0 0-16,0 0 0 0,0 0 0 16,0 0 0-16,0 0 0 15,0 0 0-15,0 0 0 0,0 0 0 0,0 0 0 16,0 0 0-16,0 0 0 0,0 0 0 0,0 0 0 16,0 0 0-16,0 0 0 15,0 0 0-15,0 0 0 0,0 0 0 0,0 0 0 16,0 0 0-16,0 0 0 0,0 0 0 0,0 0 0 0,0 0 0 15,0 0 0 1,0 0 0-16,0 0 0 0,0 0 0 16,0 0 0-16,0 0 0 0,0 0 0 0,0 0 0 15,0 0 0-15,0 0 0 0,0 0 0 16,0 0 0-16,0 0 0 0,0 0 0 16,0 0 0-16,0 0 0 0,0 0 0 0,0 0 0 15,0 0 0-15,0 0 0 0,0 0 0 16,0 0 0-16,0 0 0 0,0 0 0 15,0 0 0-15,0 0 0 0,0 0 0 0,0 0 0 16,0 0 0-16,0 0 0 0,0 0 0 16,0 0 0-16,0 0 0 0,0 0 0 0,0 0 0 15,0 0 0-15,0 0 0 16,0 0 0-16,0 0 0 0,0 0 0 0,0 0 0 16,0 0 0-16,0 0 0 0,0 0 0 15,0 0 0-15,0 0 0 0,0 0 0 16,0 0 0-16,0 0 0 0,0 0 0 15,0 0 0-15,0 0 0 0,0 0 0 0,0 0 0 16,0 0 0-16,0 0 0 0,0 0 0 16,0 0 0-16,0 0 0 0,0 0 0 15,0 0 0-15,0 0 0 0,0 0 0 0,0 0 0 16,0 0 0-16,0 0 0 0,0 0 0 16,0 0 0-16,0 0 0 0,0 0 0 15,0 0 0-15,0 0 0 16,0 0 0-16,0 0 0 0,0 0 0 0,0 0 0 15,0 0 0-15,0 0 0 0,0 0 0 0,0 0 0 16,0 0 0-16,0 0 0 16,0 0 0-16,0 0 0 0,0 0 0 0,0 0 0 0,0 0 0 15,0 0 0-15,0 0 0 0,0 0 0 16,0 0 0-16,0 0 0 0,0 0 0 0,0 0 0 16,0 0 0-16,0 0 0 15,0 0 0-15,0 0 0 0,0 0 0 0,0 0 0 16,0 0 0-16,0 0 0 0,0 0 0 15,0 0 0-15,0 0 0 0,0 0 0 0,0 0 0 16,0 0 0-16,0 0 0 0,0 0 0 16,0 0 0-16,0 0 0 15,0 0 0-15,0 0 0 0,0 0 0 0,0 0 0 16,0 0 0-16,0 0 0 0,0 0 0 16,0 0 0-16,0 0 0 0,0 0 0 0,0 0 0 15,0 0 0-15,0 0 0 0,0 0 0 16,0 0 0-16,0 0 0 0,0 0 0 0,0 0 0 15,0 0 0 1,0 0 0-16,0 0 0 0,0 0 0 0,0 0 0 0,0 0 0 16,0 0 0-16,0 0 0 0,0 0 0 15,0 0 0-15,0 0 0 0,0 0 0 0,0 0 0 16,0 0 0-16,0 0 0 0,0 0 0 0,0 0 0 16,0 0 0-16,0 0 0 15,0 0 0-15,0 0 0 0,0 0 0 0,0 0 0 16,0 0 0-16,0 0 0 15,0 0 0-15,0 0 0 0,0 0 0 0,0 0 0 0,0 0 0 16,0 0 0-16,0 0 0 16,0 0 0-16,0 0 0 0,0 0 0 0,0 0 0 15,0 0 0-15,0 0 0 0,0 0 0 16,0 0 0-16,0 0 0 0,0 0 0 16,0 0 0-16,0 0 0 0,0 0 0 15,0 0 0-15,0 0 0 0,0 0 0 0,0 0 0 16,0 0 0-16,0 0 0 0,0 0 0 15,0 0 0-15,0 0 0 16,0 0 0-16,0 0 0 0,0 0 0 0,0 0 0 16,0 0 0-16,0 0 0 0,0 0 0 15,0 0 0-15,0 0 0 0,0 0 0 0,0 0 0 16,0 0 0-16,0 0 0 0,0 0 0 0,0 0 0 16,0 0 0-16,0 0 0 15,0 0 0-15,0 0 0 0,0 0 0 16,0 0 0-16,0 0 0 0,0 0 0 0,0 0 0 0,0 0 0 15,0 0 0-15,0 0 0 0,0 0 0 0,0 0 0 32,0 0 0-32,0 0 0 0,0 0 0 0,0 0 0 0,0 0 0 15,0 0 0-15,0 0 0 0,0 0 0 0,0 0 0 16,0 0 0-16,0 0 0 0,0 0 0 16,0 0 0-16,0 0 0 15,0 0 0-15,0 0 0 0,0 0 0 0,0 0 0 16,0 0 0-16,0 0 0 0,0 0 0 15,0 0 0-15,0 0 0 0,0 0 0 16,0 0 0-16,0 0 0 0,0 0 0 0,0 0 0 16,0 0 0-16,0 0 0 0,0 0 0 15,0 0 0-15,0 0 0 0,0 0 0 16,0 0 0-16,0 0 0 0,0 0 0 0,0 0 0 16,0 0 0-16,0 0 0 0,0 0 0 15,0 0 0-15,0 0 0 0,0 0 0 16,0 0 0-16,0 0 0 0,0 0 0 15,0 0 0-15,0 0 0 0,0 0 0 16,0 0 0-16,0 0 0 0,0 0 0 16,0 0 0-16,0 0 0 0,0 0 0 0,0 0 0 15,0 0 0-15,0 0 0 16,0 0 0-16,0 0 0 0,0 0 0 0,0 0 0 16,0 0 0-16,0 0 0 0,0 0 0 15,0 0 0-15,0 0 0 0,0 0 0 0,0 0 0 16,0 0 0-16,0 0 0 15,0 0 0-15,0 0 0 0,0 0 0 0,0 0 0 16,0 0 0-16,0 0 0 0,0 0 0 16,0 0 0-16,0 0 0 0,0 0 0 15,0 0 0-15,0 0 0 0,0 0 0 0,0 0 0 16,0 0 0-16,0 0 0 0,0 0 0 16,0 0 0-16,0 0 0 0,0 0 0 0,0 0 0 15,0 0 0-15,0 0 0 0,0 0 0 16,0 0 0-16,0 0 0 0,0 0 0 15,0 0 0-15,0 0 0 0,0 0 0 16,0 0 0-16,0 0 0 0,0 0 0 16,0 0 0-16,0 0 0 0,0 0 0 0,0 0 0 15,0 0 0-15,0 0 0 0,0 0 0 16,0 0 0-16,0 0 0 0,0 0 0 0,0 0 0 16,0 0 0-16,0 0 0 0,0 0 0 15,0 0 0-15,0 0 0 0,0 0 0 16,0 0 0-16,0 0 0 0,0 0 0 15,0 0 0-15,0 0 0 0,0 0 0 0,0 0 0 16,0 0 0 0,0 0 0-16,0 0 0 0,0 0 0 0,0 0 0 0,0 0 0 15,0 0 0-15,0 0 0 0,0 0 0 16,0 0 0-16,0 0 0 0,0 0 0 0,0 0 0 0,0 0 0 16,0 0 0-16,0 0 0 15,0 0 0-15,0 0 0 0,0 0 0 0,0 0 0 16,0 0 0-16,0 0 0 0,0 0 0 0,0 0 0 15,0 0 0 1,0 0 0-16,0 0 0 0,0 0 0 0,0 0 0 16,0 0 0-16,0 0 0 0,0 0 0 0,0 0 0 15,0 0 0-15,0 0 0 0,0 0 0 16,0 0 0-16,0 0 0 0,0 0 0 16,0 0 0-16,0 0 0 0,0 0 0 15,0 0 0-15,0 0 0 0,0 0 0 16,0 0 0-16,0 0 0 0,0 0 0 0,0 0 0 15,0 0 0-15,0 0 0 16,0 0 0-16,0 0 0 0,0 0 0 0,0 0 0 16,0 0 0-16,0 0 0 0,0 0 0 0,0 0 0 15,0 0 0-15,0 0 0 0,0 0 0 16,0 0 0-16,0 0 0 0,0 0 0 0,0 0 0 16,0 0 0-16,0 0 0 0,0 0 0 0,0 0 0 15,0 0 0 1,0 0 0-16,0 0 0 0,0 0 0 0,0 0 0 15,0 0 0-15,0 0 0 0,0 0 0 0,0 0 0 16,0 0 0-16,0 0 0 16,0 0 0-16,0 0 0 0,0 0 0 15,0 0 0-15,0 0 0 0,0 0 0 0,0 0 0 0,0 0 0 0,0 0 0 16,0 0 0 0,0 0 0-16,0 0 0 0,0 0 0 15,0 0 0-15,0 0 0 0,0 0 0 0,0 0 0 16,0 0 0-16,0 0 0 0,0 0 0 0,0 0 0 15,0 0 0-15,0 0 0 16,0 0 0-16,0 0 0 0,0 0 0 16,0 0 0-16,0 0 0 0,0 0 0 0,0 0 0 15,0 0 0-15,0 0 0 0,0 0 0 0,0 0 0 0,0 0 0 16,0 0 0 0,0 0 0-16,0 0 0 0,0 0 0 0,0 0 0 0,0 0 0 0,0 0 0 15,0 0 0 1,0 0 0-16,0 0 0 15,0 0 0-15,0 0 0 0,0 0 0 16,0 0 0-16,0 0 0 0,0 0 0 0,0 0 0 0,0 0 0 16,0 0 0-16,0 0 0 0,0 0 0 15,0 0 0-15,0 0 0 16,0 0 0-16,0 0 0 0,0 0 0 0,0 0 0 0,0 0 0 16,0 0 0-16,0 0 0 0,0 0 0 15,0 0 0-15,0 0 0 0,0 0 0 16,0 0 0-16,0 0 0 0,0 0 0 15,0 0 0-15,0 0 0 16,0 0 0-16,0 0 0 0,0 0 0 0,0 0 0 0,0 0 0 16,0 0 0-16,0 0 0 0,0 0 0 15,0 0 0-15,0 0 0 0,0 0 0 0,0 0 0 0,0 0 0 0,0 0 0 16,0 0 0-16,0 0 0 0,0 0 0 16,0 0 0-1,0 0 0-15,0 0 0 0,0 0 0 16,0 0 0-16,0 0 0 15,0 0 0-15,0 0 0 0,0 0 0 0,0 0 0 16,0 0 0-16,0 0 0 0,0 0 0 0,0 0 0 16,0 0 0-16,0 0 0 0,0 0 0 15,0 0 0-15,0 0 0 0,0 0 0 0,0 0 0 16,0 0 0-16,0 0 0 16,0 0 0-16,0 0 0 0,0 0 0 0,0 0 0 15,0 0 0-15,0 0 0 0,0 0 0 16,0 0 0-16,0 0 0 0,0 0 0 15,0 0 0-15,0 0 0 0,0 0 0 0,0 0 0 16,0 0 0-16,0 0 0 0,0 0 0 16,0 0 0-16,0 0 0 0,0 0 0 0,0 0 0 15,0 0 0-15,0 0 0 16,0 0 0-16,0 0 0 0,0 0 0 0,0 0 0 16,0 0 0-16,0 0 0 0,0 0 0 15,0 0 0-15,0 0 0 0,0 0 0 0,0 0 0 16,0 0 0-16,0 0 0 0,0 0 0 15,0 0 0-15,0 0 0 0,0 0 0 16,0 0 0-16,0 0 0 0,0 0 0 16,0 0 0-16,0 0 0 0,0 0 0 15,0 0 0-15,0 0 0 0,0 0 0 16,0 0 0-16,0 0 0 0,0 0 0 0,0 0 0 16,0 0 0-16,0 0 0 0,0 0 0 0,0 0 0 15,0 0 0-15,0 0 0 0,0 0 0 16,0 0 0-16,0 0 0 0,0 0 0 15,0 0 0-15,0 0 0 0,0 0 0 0,0 0 0 16,0 0 0 0,0 0 0-16,0 0 0 0,0 0 0 0,0 0 0 0,0 0 0 15,0 0 0-15,0 0 0 0,0 0 0 0,0 0 0 16,0 0 0-16,0 0 0 16,0 0 0-16,0 0 0 0,0 0 0 0,0 0 0 15,0 0 0-15,0 0 0 0,0 0 0 16,0 0 0-16,0 0 0 15,0 0 0-15,0 0 0 0,0 0 0 0,0 0 0 16,0 0 0-16,0 0 0 0,0 0 0 16,0 0 0-16,0 0 0 0,0 0 0 0,0 0 0 15,0 0 0-15,0 0 0 0,0 0 0 16,0 0 0-16,0 0 0 0,0 0 0 16,0 0 0-16,0 0 0 0,0 0 0 0,0 0 0 0,0 0 0 15,0 0 0-15,0 0 0 16,0 0 0-16,0 0 0 0,0 0 0 15,0 0 0-15,0 0 0 0,0 0 0 16,0 0 0-16,0 0 0 0,0 0 0 0,0 0 0 16,0 0 0-16,0 0 0 0,0 0 0 15,0 0 0-15,0 0 0 0,0 0 0 16,0 0 0-16,0 0 0 0,0 0 0 0,0 0 0 16,0 0 0-16,0 0 0 0,0 0 0 15,0 0 0-15,0 0 0 0,0 0 0 0,0 0 0 16,0 0 0-16,0 0 0 15,0 0 0-15,0 0 0 0,0 0 0 0,0 0 0 16,0 0 0-16,0 0 0 0,0 0 0 0,0 0 0 16,0 0 0-16,0 0 0 15,0 0 0-15,0 0 0 0,0 0 0 0,0 0 0 16,0 0 0-16,0 0 0 0,0 0 0 16,0 0 0-16,0 0 0 0,0 0 0 15,0 0 0-15,0 0 0 0,0 0 0 0,0 0 0 16,0 0 0-16,0 0 0 15,0 0 0-15,0 0 0 0,0 0 0 16,0 0 0-16,0 0 0 0,0 0 0 0,0 0 0 16,0 0 0-16,0 0 0 0,0 0 0 15,0 0 0-15,0 0 0 0,0 0 0 16,0 0 0-16,0 0 0 0,0 0 0 0,0 0 0 16,0 0 0-16,0 0 0 0,0 0 0 15,0 0 0-15,0 0 0 0,0 0 0 16,0 0 0-16,0 0 0 0,0 0 0 0,0 0 0 15,0 0 0-15,0 0 0 0,0 0 0 16,0 0 0-16,0 0 0 0,0 0 0 16,0 0 0-16,0 0 0 0,0 0 0 0,0 0 0 15,0 0 0-15,0 0 0 0,0 0 0 16,0 0 0-16,0 0 0 0,0 0 0 16,0 0 0-16,0 0 0 0,0 0 0 0,0 0 0 0,0 0 0 15,0 0 0-15,0 0 0 16,0 0 0-16,0 0 0 0,0 0 0 0,0 0 0 15,0 0 0-15,0 0 0 16,0 0 0-16,0 0 0 0,0 0 0 0,0 0 0 16,0 0 0-16,0 0 0 15,0 0 0-15,0 0 0 0,0 0 0 0,0 0 0 0,0 0 0 16,0 0 0-16,0 0 0 16,0 0 0-16,0 0 0 0,0 0 0 0,0 0 0 0,0 0 0 0,0 0 0 31,0 0 0-31,0 0 0 0,0 0 0 0,0 0 0 0,0 0 0 0,0 0 0 15,0 0 0-15,0 0 0 0,0 0 0 16,0 0 0-16,0 0 0 16,0 0 0-16,0 0 0 15,0 0 0-15,0 0 0 0,0 0 0 0,0 0 0 16,0 0 0-16,0 0 0 0,0 0 0 0,0 0 0 16,0 0 0-16,0 0 0 0,0 0 0 15,0 0 0-15,0 0 0 0,0 0 0 16,0 0 0-16,0 0 0 15,0 0 0-15,0 0 0 0,0 0 0 0,0 0 0 16,0 0 0-16,0 0 0 0,0 0 0 16,0 0 0-16,0 0 0 0,0 0 0 15,0 0 0-15,0 0 0 0,0 0 0 0,0 0 0 16,0 0 0-16,0 0 0 0,0 0 0 16,0 0 0-16,0 0 0 0,0 0 0 15,0 0 0-15,0 0 0 0,0 0 0 0,0 0 0 16,0 0 0-16,0 0 0 0,0 0 0 15,0 0 0-15,0 0 0 0,0 0 0 16,0 0 0-16,0 0 0 0,0 0 0 16,0 0 0-16,0 0 0 0,0 0 0 0,0 0 0 15,0 0 0-15,0 0 0 0,0 0 0 16,0 0 0-16,0 0 0 0,0 0 0 16,0 0 0-16,0 0 0 0,0 0 0 0,0 0 0 15,0 0 0-15,0 0 0 0,0 0 0 16,0 0 0-16,0 0 0 15,0 0 0-15,0 0 0 0,0 0 0 0,0 0 0 0,0 0 0 16,0 0 0-16,0 0 0 0,0 0 0 16,0 0 0-16,0 0 0 0,0 0 0 15,0 0 0-15,0 0 0 0,0 0 0 16,0 0 0-16,0 0 0 0,0 0 0 0,0 0 0 16,0 0 0-16,0 0 0 0,0 0 0 0,0 0 0 15,0 0 0-15,0 0 0 16,0 0 0-16,0 0 0 0,0 0 0 0,0 0 0 15,0 0 0-15,0 0 0 0,0 0 0 16,0 0 0-16,0 0 0 0,0 0 0 16,0 0 0-16,0 0 0 0,0 0 0 15,0 0 0-15,0 0 0 0,0 0 0 0,0 0 0 16,0 0 0-16,0 0 0 0,0 0 0 16,0 0 0-16,0 0 0 15,0 0 0-15,0 0 0 0,0 0 0 0,0 0 0 0,0 0 0 16,0 0 0-16,0 0 0 0,0 0 0 15,0 0 0-15,0 0 0 16,0 0 0-16,0 0 0 0,0 0 0 0,0 0 0 16,0 0 0-16,0 0 0 0,0 0 0 15,0 0 0-15,0 0 0 0,0 0 0 0,0 0 0 16,0 0 0-16,0 0 0 0,0 0 0 0,0 0 0 16,0 0 0-16,0 0 0 15,0 0 0-15,0 0 0 0,0 0 0 16,0 0 0-16,0 0 0 0,0 0 0 15,0 0 0-15,0 0 0 0,0 0 0 0,0 0 0 16,0 0 0-16,0 0 0 0,0 0 0 16,0 0 0-16,0 0 0 0,0 0 0 0,0 0 0 15,0 0 0-15,0 0 0 0,0 0 0 16,0 0 0-16,0 0 0 0,0 0 0 0,0 0 0 0,0 0 0 16,0 0 0-1,0 0 0-15,0 0 0 0,0 0 0 0,0 0 0 16,0 0 0-16,0 0 0 15,0 0 0-15,0 0 0 0,0 0 0 0,0 0 0 16,0 0 0-16,0 0 0 0,0 0 0 16,0 0 0-16,0 0 0 0,0 0 0 15,0 0 0-15,0 0 0 0,0 0 0 0,0 0 0 16,0 0 0-16,0 0 0 0,0 0 0 16,0 0 0-16,0 0 0 0,0 0 0 0,0 0 0 15,0 0 0-15,0 0 0 16,0 0 0-16,0 0 0 0,0 0 0 0,0 0 0 15,0 0 0-15,0 0 0 0,0 0 0 16,0 0 0-16,0 0 0 0,0 0 0 0,0 0 0 16,0 0 0-16,0 0 0 15,0 0 0-15,0 0 0 0,0 0 0 0,0 0 0 16,0 0 0-16,0 0 0 0,0 0 0 16,0 0 0-16,0 0 0 0,0 0 0 0,0 0 0 15,0 0 0-15,0 0 0 0,0 0 0 16,0 0 0-16,0 0 0 0,0 0 0 0,0 0 0 15,0 0 0-15,0 0 0 16,0 0 0-16,0 0 0 0,0 0 0 0,0 0 0 0,0 0 0 0,0 0 0 31,0 0 0-31,0 0 0 0,0 0 0 0,0 0 0 0,0 0 0 16,0 0 0-16,0 0 0 0,0 0 0 16,0 0 0-16,0 0 0 15,0 0 0-15,0 0 0 0,0 0 0 0,0 0 0 16,0 0 0-16,0 0 0 0,0 0 0 15,0 0 0-15,0 0 0 0,0 0 0 16,0 0 0-16,0 0 0 0,0 0 0 0,0 0 0 16,0 0 0-16,0 0 0 0,0 0 0 15,0 0 0-15,0 0 0 0,0 0 0 16,0 0 0-16,0 0 0 0,0 0 0 0,0 0 0 16,0 0 0-16,0 0 0 15,0 0 0-15,0 0 0 0,0 0 0 0,0 0 0 16,0 0 0-16,0 0 0 0,0 0 0 0,0 0 0 15,0 0 0-15,0 0 0 0,0 0 0 16,0 0 0-16,0 0 0 0,0 0 0 16,0 0 0-16,0 0 0 0,0 0 0 15,0 0 0-15,0 0 0 0,0 0 0 0,0 0 0 16,0 0 0-16,0 0 0 0,0 0 0 16,0 0 0-16,0 0 0 0,0 0 0 0,0 0 0 15,0 0 0-15,0 0 0 0,0 0 0 16,0 0 0-16,0 0 0 0,0 0 0 15,0 0 0-15,0 0 0 0,0 0 0 16,0 0 0-16,0 0 0 0,0 0 0 16,0 0 0-16,0 0 0 0,0 0 0 0,0 0 0 15,0 0 0-15,0 0 0 0,0 0 0 16,0 0 0-16,0 0 0 0,0 0 0 16,0 0 0-16,0 0 0 0,0 0 0 15,0 0 0-15,0 0 0 0,0 0 0 16,0 0 0-16,0 0 0 0,0 0 0 0,0 0 0 0,0 0 0 15,0 0 0-15,0 0 0 0,0 0 0 16,0 0 0-16,0 0 0 0,0 0 0 16,0 0 0-16,0 0 0 0,0 0 0 0,0 0 0 15,0 0 0-15,0 0 0 16,0 0 0-16,0 0 0 0,0 0 0 0,0 0 0 16,0 0 0-16,0 0 0 0,0 0 0 15,0 0 0-15,0 0 0 0,0 0 0 16,0 0 0-16,0 0 0 0,0 0 0 15,0 0 0-15,0 0 0 0,0 0 0 0,0 0 0 16,0 0 0-16,0 0 0 16,0 0 0-16,0 0 0 0,0 0 0 0,0 0 0 15,0 0 0-15,0 0 0 0,0 0 0 16,0 0 0-16,0 0 0 0,0 0 0 0,0 0 0 16,0 0 0-16,0 0 0 0,0 0 0 0,0 0 0 15,0 0 0-15,0 0 0 0,0 0 0 16,0 0 0-16,0 0 0 0,0 0 0 15,0 0 0-15,0 0 0 0,0 0 0 16,0 0 0-16,0 0 0 0,0 0 0 0,0 0 0 16,0 0 0-16,0 0 0 0,0 0 0 15,0 0 0-15,0 0 0 0,0 0 0 16,0 0 0-16,0 0 0 0,0 0 0 16,0 0 0-16,0 0 0 0,0 0 0 15,0 0 0-15,0 0 0 0,0 0 0 16,0 0 0-16,0 0 0 0,0 0 0 15,0 0 0-15,0 0 0 0,0 0 0 16,0 0 0-16,0 0 0 0,0 0 0 0,0 0 0 16,0 0 0-16,0 0 0 0,0 0 0 0,0 0 0 0,0 0 0 15,0 0 0 1,0 0 0-16,0 0 0 0,0 0 0 0,0 0 0 16,0 0 0-16,0 0 0 0,0 0 0 0,0 0 0 15,0 0 0-15,0 0 0 0,0 0 0 0,0 0 0 16,0 0 0-16,0 0 0 0,0 0 0 15,0 0 0-15,0 0 0 0,0 0 0 16,0 0 0-16,0 0 0 16,0 0 0-16,0 0 0 0,0 0 0 15,0 0 0-15,0 0 0 0,0 0 0 16,0 0 0-16,0 0 0 0,0 0 0 0,0 0 0 16,0 0 0-16,0 0 0 0,0 0 0 15,0 0 0-15,0 0 0 0,0 0 0 16,0 0 0-16,0 0 0 0,0 0 0 15,0 0 0-15,0 0 0 0,0 0 0 0,0 0 0 16,0 0 0-16,0 0 0 0,0 0 0 16,0 0 0-16,0 0 0 0,0 0 0 15,0 0 0-15,0 0 0 0,0 0 0 16,0 0 0-16,0 0 0 0,0 0 0 0,0 0 0 16,0 0 0-16,0 0 0 0,0 0 0 15,0 0 0-15,0 0 0 0,0 0 0 0,0 0 0 16,0 0 0-16,0 0 0 0,0 0 0 0,0 0 0 0,0 0 0 15,0 0 0-15,0 0 0 0,0 0 0 16,0 0 0 0,0 0 0-16,0 0 0 0,0 0 0 0,0 0 0 15,0 0 0-15,0 0 0 0,0 0 0 16,0 0 0-16,0 0 0 0,0 0 0 16,0 0 0-16,0 0 0 0,0 0 0 0,0 0 0 15,0 0 0-15,0 0 0 0,0 0 0 16,0 0 0-16,0 0 0 0,0 0 0 0,0 0 0 15,0 0 0-15,0 0 0 16,0 0 0-16,0 0 0 0,0 0 0 0,0 0 0 0,0 0 0 0,0 0 0 16,0 0 0-16,0 0 0 0,0 0 0 15,0 0 0 1,0 0 0-16,0 0 0 0,0 0 0 16,0 0 0-16,0 0 0 0,0 0 0 15,0 0 0-15,0 0 0 0,0 0 0 16,0 0 0-16,0 0 0 0,0 0 0 0,0 0 0 15,0 0 0-15,0 0 0 0,0 0 0 16,0 0 0-16,0 0 0 0,0 0 0 16,0 0 0-16,0 0 0 0,0 0 0 0,0 0 0 15,0 0 0-15,0 0 0 0,0 0 0 16,0 0 0-16,0 0 0 0,0 0 0 16,0 0 0-16,0 0 0 0,0 0 0 0,0 0 0 15,0 0 0-15,0 0 0 0,0 0 0 16,0 0 0-16,0 0 0 0,0 0 0 15,0 0 0-15,0 0 0 0,0 0 0 16,0 0 0-16,0 0 0 0,0 0 0 0,0 0 0 16,0 0 0-16,0 0 0 0,0 0 0 15,0 0 0-15,0 0 0 0,0 0 0 16,0 0 0-16,0 0 0 0,0 0 0 0,0 0 0 16,0 0 0-16,0 0 0 0,0 0 0 15,0 0 0-15,0 0 0 0,0 0 0 16,0 0 0-16,0 0 0 0,0 0 0 0,0 0 0 15,0 0 0-15,0 0 0 0,0 0 0 16,0 0 0-16,0 0 0 0,0 0 0 16,0 0 0-16,0 0 0 0,0 0 0 0,0 0 0 15,0 0 0-15,0 0 0 16,0 0 0-16,0 0 0 0,0 0 0 0,0 0 0 16,0 0 0-16,0 0 0 0,0 0 0 15,0 0 0-15,0 0 0 0,0 0 0 0,0 0 0 16,0 0 0-16,0 0 0 15,0 0 0-15,0 0 0 0,0 0 0 0,0 0 0 16,0 0 0-16,0 0 0 0,0 0 0 16,0 0 0-16,0 0 0 0,0 0 0 0,0 0 0 15,0 0 0-15,0 0 0 16,0 0 0-16,0 0 0 0,0 0 0 0,0 0 0 0,0 0 0 16,0 0 0-16,0 0 0 15,0 0 0-15,0 0 0 0,0 0 0 0,0 0 0 0,0 0 0 16,0 0 0-16,0 0 0 15,0 0 0-15,0 0 0 16,0 0 0-16,0 0 0 0,0 0 0 0,0 0 0 16,0 0 0-16,0 0 0 0,0 0 0 0,0 0 0 15,0 0 0-15,0 0 0 0,0 0 0 16,0 0 0-16,0 0 0 0,0 0 0 16,0 0 0-16,0 0 0 0,0 0 0 15,0 0 0-15,0 0 0 0,0 0 0 0,0 0 0 0,0 0 0 16,0 0 0-16,0 0 0 0,0 0 0 15,0 0 0-15,0 0 0 0,0 0 0 16,0 0 0-16,0 0 0 0,0 0 0 16,0 0 0-16,0 0 0 0,0 0 0 15,0 0 0-15,0 0 0 0,0 0 0 0,0 0 0 16,0 0 0-16,0 0 0 16,0 0 0-16,0 0 0 0,0 0 0 15,0 0 0-15,0 0 0 0,0 0 0 0,0 0 0 16,0 0 0-16,0 0 0 0,0 0 0 15,0 0 0-15,0 0 0 0,0 0 0 16,0 0 0-16,0 0 0 0,0 0 0 0,0 0 0 0,0 0 0 16,0 0 0-16,0 0 0 15,0 0 0-15,0 0 0 0,0 0 0 16,0 0 0-16,0 0 0 0,0 0 0 0,0 0 0 16,0 0 0-16,0 0 0 15,0 0 0-15,0 0 0 0,0 0 0 0,0 0 0 16,0 0 0-16,0 0 0 15,0 0 0-15,0 0 0 0,0 0 0 0,0 0 0 16,0 0 0-16,0 0 0 0,0 0 0 0,0 0 0 16,0 0 0-16,0 0 0 15,0 0 0-15,0 0 0 0,0 0 0 0,0 0 0 0,0 0 0 16,0 0 0-16,0 0 0 0,0 0 0 0,0 0 0 0,0 0 0 31,0 0 0-31,0 0 0 0,0 0 0 0,0 0 0 16,0 0 0-16,0 0 0 0,0 0 0 15,0 0 0-15,0 0 0 0,0 0 0 16,0 0 0-16,0 0 0 0,0 0 0 0,0 0 0 16,0 0 0-16,0 0 0 0,0 0 0 15,0 0 0-15,0 0 0 0,0 0 0 16,0 0 0-16,0 0 0 0,0 0 0 16,0 0 0-16,0 0 0 0,0 0 0 0,0 0 0 15,0 0 0-15,0 0 0 16,0 0 0-16,0 0 0 0,0 0 0 0,0 0 0 15,0 0 0-15,0 0 0 0,0 0 0 16,0 0 0-16,0 0 0 0,0 0 0 0,0 0 0 16,0 0 0-16,0 0 0 0,0 0 0 15,0 0 0-15,0 0 0 0,0 0 0 16,0 0 0-16,0 0 0 0,0 0 0 16,0 0 0-16,0 0 0 0,0 0 0 0,0 0 0 15,0 0 0-15,0 0 0 0,0 0 0 16,0 0 0-16,0 0 0 0,0 0 0 0,0 0 0 15,0 0 0-15,0 0 0 16,0 0 0-16,0 0 0 0,0 0 0 0,0 0 0 16,0 0 0-16,0 0 0 0,0 0 0 15,0 0 0-15,0 0 0 0,0 0 0 0,0 0 0 16,0 0 0-16,0 0 0 16,0 0 0-16,0 0 0 0,0 0 0 0,0 0 0 15,0 0 0-15,0 0 0 0,0 0 0 16,0 0 0-16,0 0 0 0,0 0 0 0,0 0 0 15,0 0 0-15,0 0 0 0,0 0 0 16,0 0 0-16,0 0 0 0,0 0 0 16,0 0 0-16,0 0 0 0,0 0 0 15,0 0 0-15,0 0 0 0,0 0 0 0,0 0 0 16,0 0 0-16,0 0 0 0,0 0 0 16,0 0 0-16,0 0 0 0,0 0 0 0,0 0 0 15,0 0 0-15,0 0 0 0,0 0 0 16,0 0 0-16,0 0 0 0,0 0 0 0,0 0 0 15,0 0 0-15,0 0 0 16,0 0 0-16,0 0 0 0,0 0 0 0,0 0 0 16,0 0 0-16,0 0 0 0,0 0 0 15,0 0 0-15,0 0 0 0,0 0 0 16,0 0 0-16,0 0 0 0,0 0 0 0,0 0 0 16,0 0 0-16,0 0 0 0,0 0 0 0,0 0 0 15,0 0 0-15,0 0 0 16,0 0 0-16,0 0 0 0,0 0 0 15,0 0 0-15,0 0 0 0,0 0 0 16,0 0 0-16,0 0 0 0,0 0 0 0,0 0 0 0,0 0 0 16,0 0 0-1,0 0 0-15,0 0 0 0,0 0 0 0,0 0 0 0,0 0 0 16,0 0 0-16,0 0 0 16,0 0 0-16,0 0 0 0,0 0 0 0,0 0 0 0,0 0 0 15,0 0 0-15,0 0 0 0,0 0 0 16,0 0 0-1,0 0 0-15,0 0 0 0,0 0 0 0,0 0 0 16,0 0 0-16,0 0 0 0,0 0 0 0,0 0 0 0,0 0 0 16,0 0 0-16,0 0 0 0,0 0 0 15,0 0 0-15,0 0 0 0,0 0 0 16,0 0 0-16,0 0 0 0,0 0 0 0,0 0 0 16,0 0 0-16,0 0 0 15,0 0 0-15,0 0 0 0,0 0 0 0,0 0 0 16,0 0 0-16,0 0 0 15,0 0 0-15,0 0 0 0,0 0 0 0,0 0 0 16,0 0 0-16,0 0 0 16,0 0 0-16,0 0 0 0,0 0 0 0,0 0 0 0,0 0 0 0,0 0 0 0,0 0 0 31,0 0 0-31,0 0 0 0,0 0 0 0,0 0 0 16,0 0 0-16,0 0 0 15,0 0 0-15,0 0 0 0,0 0 0 0,0 0 0 16,0 0 0-16,0 0 0 0,0 0 0 15,0 0 0-15,0 0 0 0,0 0 0 16,0 0 0-16,0 0 0 0,0 0 0 0,0 0 0 16,0 0 0-16,0 0 0 0,0 0 0 15,0 0 0-15,0 0 0 0,0 0 0 16,0 0 0-16,0 0 0 0,0 0 0 16,0 0 0-16,0 0 0 0,0 0 0 0,0 0 0 15,0 0 0-15,0 0 0 0,0 0 0 16,0 0 0-16,0 0 0 0,0 0 0 15,0 0 0-15,0 0 0 0,0 0 0 16,0 0 0-16,0 0 0 0,0 0 0 0,0 0 0 16,0 0 0-16,0 0 0 0,0 0 0 15,0 0 0-15,0 0 0 0,0 0 0 16,0 0 0-16,0 0 0 0,0 0 0 0,0 0 0 16,0 0 0-16,0 0 0 0,0 0 0 15,0 0 0-15,0 0 0 0,0 0 0 0,0 0 0 16,0 0 0-16,0 0 0 15,0 0 0-15,0 0 0 0,0 0 0 0,0 0 0 16,0 0 0-16,0 0 0 0,0 0 0 0,0 0 0 16,0 0 0-16,0 0 0 15,0 0 0-15,0 0 0 0,0 0 0 16,0 0 0-16,0 0 0 0,0 0 0 16,0 0 0-16,0 0 0 0,0 0 0 0,0 0 0 15,0 0 0-15,0 0 0 0,0 0 0 16,0 0 0-16,0 0 0 0,0 0 0 15,0 0 0-15,0 0 0 0,0 0 0 0,0 0 0 16,0 0 0-16,0 0 0 0,0 0 0 16,0 0 0-16,0 0 0 0,0 0 0 0,0 0 0 15,0 0 0-15,0 0 0 16,0 0 0-16,0 0 0 0,0 0 0 0,0 0 0 16,0 0 0-16,0 0 0 0,0 0 0 15,0 0 0-15,0 0 0 0,0 0 0 16,0 0 0-16,0 0 0 0,0 0 0 0,0 0 0 15,0 0 0-15,0 0 0 0,0 0 0 16,0 0 0-16,0 0 0 0,0 0 0 0,0 0 0 16,0 0 0-16,0 0 0 15,0 0 0-15,0 0 0 0,0 0 0 0,0 0 0 16,0 0 0-16,0 0 0 0,0 0 0 16,0 0 0-16,0 0 0 0,0 0 0 0,0 0 0 15,0 0 0-15,0 0 0 0,0 0 0 16,0 0 0-16,0 0 0 0,0 0 0 15,0 0 0-15,0 0 0 0,0 0 0 0,0 0 0 16,0 0 0-16,0 0 0 16,0 0 0-16,0 0 0 0,0 0 0 0,0 0 0 15,0 0 0-15,0 0 0 0,0 0 0 16,0 0 0-16,0 0 0 0,0 0 0 0,0 0 0 16,0 0 0-16,0 0 0 0,0 0 0 15,0 0 0-15,0 0 0 0,0 0 0 16,0 0 0-16,0 0 0 0,0 0 0 15,0 0 0-15,0 0 0 0,0 0 0 16,0 0 0-16,0 0 0 0,0 0 0 0,0 0 0 0,0 0 0 16,0 0 0-1,0 0 0-15,0 0 0 0,0 0 0 0,0 0 0 0,0 0 0 16,0 0 0-16,0 0 0 0,0 0 0 16,0 0 0-16,0 0 0 0,0 0 0 0,0 0 0 15,0 0 0-15,0 0 0 0,0 0 0 16,0 0 0-16,0 0 0 0,0 0 0 0,0 0 0 15,0 0 0-15,0 0 0 0,0 0 0 16,0 0 0-16,0 0 0 16,0 0 0-16,0 0 0 0,0 0 0 15,0 0 0-15,0 0 0 0,0 0 0 0,0 0 0 0,0 0 0 16,0 0 0-16,0 0 0 16,0 0 0-16,0 0 0 0,0 0 0 15,0 0 0-15,0 0 0 0,0 0 0 0,0 0 0 16,0 0 0-16,0 0 0 0,0 0 0 15,0 0 0-15,0 0 0 0,0 0 0 16,0 0 0-16,0 0 0 0,0 0 0 0,0 0 0 16,0 0 0-16,0 0 0 0,0 0 0 15,0 0 0-15,0 0 0 0,0 0 0 16,0 0 0-16,0 0 0 0,0 0 0 16,0 0 0-16,0 0 0 0,0 0 0 15,0 0 0-15,0 0 0 0,0 0 0 16,0 0 0-16,0 0 0 0,0 0 0 0,0 0 0 15,0 0 0-15,0 0 0 0,0 0 0 16,0 0 0-16,0 0 0 0,0 0 0 16,0 0 0-16,0 0 0 0,0 0 0 0,0 0 0 15,0 0 0-15,0 0 0 16,0 0 0-16,0 0 0 0,0 0 0 0,0 0 0 0,0 0 0 0,0 0 0 16,0 0 0-1,0 0 0-15,0 0 0 0,0 0 0 16,0 0 0-16,0 0 0 0,0 0 0 0,0 0 0 15,0 0 0-15,0 0 0 0,0 0 0 0,0 0 0 16,0 0 0-16,0 0 0 0,0 0 0 0,0 0 0 0,0 0 0 16,0 0 0-1,0 0 0-15,0 0 0 0,0 0 0 0,0 0 0 16,0 0 0-16,0 0 0 0,0 0 0 0,0 0 0 0,0 0 0 16,0 0 0-16,0 0 0 0,0 0 0 15,0 0 0 1,0 0 0-16,0 0 0 0,0 0 0 0,0 0 0 15,0 0 0-15,0 0 0 16,0 0 0-16,0 0 0 0,0 0 0 16,0 0 0-16,0 0 0 0,0 0 0 15,0 0 0-15,0 0 0 0,0 0 0 0,0 0 0 16,0 0 0-16,0 0 0 0,0 0 0 16,0 0 0-16,0 0 0 0,0 0 0 15,0 0 0-15,0 0 0 0,0 0 0 16,0 0 0-16,0 0 0 0,0 0 0 0,0 0 0 15,0 0 0-15,0 0 0 0,0 0 0 16,0 0 0-16,0 0 0 0,0 0 0 0,0 0 0 16,0 0 0-16,0 0 0 0,0 0 0 15,0 0 0-15,0 0 0 0,0 0 0 16,0 0 0-16,0 0 0 0,0 0 0 16,0 0 0-16,0 0 0 0,0 0 0 0,0 0 0 0,0 0 0 15,0 0 0-15,0 0 0 16,0 0 0-16,0 0 0 0,0 0 0 0,0 0 0 15,0 0 0-15,0 0 0 0,0 0 0 16,0 0 0-16,0 0 0 0,0 0 0 16,0 0 0-16,0 0 0 0,0 0 0 15,0 0 0-15,0 0 0 0,0 0 0 0,0 0 0 16,0 0 0-16,0 0 0 0,0 0 0 16,0 0 0-16,0 0 0 0,0 0 0 15,0 0 0-15,0 0 0 0,0 0 0 0,0 0 0 16,0 0 0-16,0 0 0 0,0 0 0 15,0 0 0-15,0 0 0 16,0 0 0-16,0 0 0 0,0 0 0 0,0 0 0 0,0 0 0 16,0 0 0-16,0 0 0 15,0 0 0-15,0 0 0 0,0 0 0 16,0 0 0-16,0 0 0 0,0 0 0 0,0 0 0 16,0 0 0-16,0 0 0 0,0 0 0 0,0 0 0 15,0 0 0-15,0 0 0 16,0 0 0-16,0 0 0 0,0 0 0 15,0 0 0-15,0 0 0 0,0 0 0 16,0 0 0-16,0 0 0 0,0 0 0 0,0 0 0 16,0 0 0-16,0 0 0 0,0 0 0 15,0 0 0-15,0 0 0 0,0 0 0 0,0 0 0 0,0 0 0 16,0 0 0-16,0 0 0 0,0 0 0 16,0 0 0-16,0 0 0 15,0 0 0-15,0 0 0 0,0 0 0 0,0 0 0 16,0 0 0-16,0 0 0 0,0 0 0 15,0 0 0-15,0 0 0 0,0 0 0 16,0 0 0-16,0 0 0 0,0 0 0 0,0 0 0 0,0 0 0 16,0 0 0-16,0 0 0 15,0 0 0-15,0 0 0 0,0 0 0 16,0 0 0-16,0 0 0 0,0 0 0 16,0 0 0-16,0 0 0 0,0 0 0 0,0 0 0 15,0 0 0-15,0 0 0 16,0 0 0-16,0 0 0 0,0 0 0 15,0 0 0-15,0 0 0 0,0 0 0 0,0 0 0 0,0 0 0 0,0 0 0 16,0 0 0 0,0 0 0-16,0 0 0 0,0 0 0 0,0 0 0 15,0 0 0-15,0 0 0 0,0 0 0 16,0 0 0-16,0 0 0 0,0 0 0 0,0 0 0 0,0 0 0 16,0 0 0-1,0 0 0-15,0 0 0 0,0 0 0 0,0 0 0 0,0 0 0 0,0 0 0 16,0 0 0-1,0 0 0-15,0 0 0 0,0 0 0 0,0 0 0 16,0 0 0-16,0 0 0 16,0 0 0-16,0 0 0 0,0 0 0 15,0 0 0-15,0 0 0 0,0 0 0 0,0 0 0 16,0 0 0-16,0 0 0 0,0 0 0 0,0 0 0 16,0 0 0-16,0 0 0 0,0 0 0 15,0 0 0-15,0 0 0 0,0 0 0 16,0 0 0-16,0 0 0 0,0 0 0 0,0 0 0 0,0 0 0 15,0 0 0 1,0 0 0-16,0 0 0 0,0 0 0 16,0 0 0-16,0 0 0 0,0 0 0 0,0 0 0 15,0 0 0-15,0 0 0 0,0 0 0 16,0 0 0-16,0 0 0 0,0 0 0 16,0 0 0-16,0 0 0 0,0 0 0 15,0 0 0-15,0 0 0 0,0 0 0 0,0 0 0 0,0 0 0 16,0 0 0-1,0 0 0-15,0 0 0 0,0 0 0 0,0 0 0 16,0 0 0-16,0 0 0 0,0 0 0 0,0 0 0 16,0 0 0-16,0 0 0 15,0 0 0-15,0 0 0 0,0 0 0 0,0 0 0 16,0 0 0-16,0 0 0 0,0 0 0 16,0 0 0-16,0 0 0 0,0 0 0 15,0 0 0-15,0 0 0 0,0 0 0 0,0 0 0 16,0 0 0-16,0 0 0 0,0 0 0 0,0 0 0 15,0 0 0-15,0 0 0 16,0 0 0-16,0 0 0 0,0 0 0 0,0 0 0 16,0 0 0-16,0 0 0 0,0 0 0 15,0 0 0-15,0 0 0 0,0 0 0 0,0 0 0 16,0 0 0-16,0 0 0 0,0 0 0 16,0 0 0-16,0 0 0 0,0 0 0 15,0 0 0-15,0 0 0 0,0 0 0 16,0 0 0-16,0 0 0 0,0 0 0 0,0 0 0 15,0 0 0-15,0 0 0 0,0 0 0 16,0 0 0-16,0 0 0 0,0 0 0 0,0 0 0 16,0 0 0-16,0 0 0 15,0 0 0-15,0 0 0 0,0 0 0 16,0 0 0-16,0 0 0 0,0 0 0 0,0 0 0 0,0 0 0 16,0 0 0-16,0 0 0 15,0 0 0-15,0 0 0 0,0 0 0 16,0 0 0-16,0 0 0 0,0 0 0 0,0 0 0 15,0 0 0-15,0 0 0 0,0 0 0 16,0 0 0-16,0 0 0 0,0 0 0 16,0 0 0-16,0 0 0 0,0 0 0 0,0 0 0 15,0 0 0-15,0 0 0 16,0 0 0-16,0 0 0 0,0 0 0 16,0 0 0-16,0 0 0 0,0 0 0 0,0 0 0 15,0 0 0-15,0 0 0 0,0 0 0 16,0 0 0-16,0 0 0 0,0 0 0 0,0 0 0 0,0 0 0 15,0 0 0-15,0 0 0 16,0 0 0-16,0 0 0 16,0 0 0-16,0 0 0 0,0 0 0 0,0 0 0 0,0 0 0 15,0 0 0-15,0 0 0 0,0 0 0 0,0 0 0 0,0 0 0 16,0 0 0-16,0 0 0 16,0 0 0-16,0 0 0 15,0 0 0-15,0 0 0 0,0 0 0 0,0 0 0 16,0 0 0-16,0 0 0 0,0 0 0 15,0 0 0-15,0 0 0 0,0 0 0 16,0 0 0-16,0 0 0 0,0 0 0 16,0 0 0-16,0 0 0 0,0 0 0 15,0 0 0-15,0 0 0 0,0 0 0 16,0 0 0-16,0 0 0 0,0 0 0 0,0 0 0 16,0 0 0-16,0 0 0 0,0 0 0 15,0 0 0-15,0 0 0 0,0 0 0 0,0 0 0 16,0 0 0-16,0 0 0 0,0 0 0 15,0 0 0-15,0 0 0 0,0 0 0 0,0 0 0 0,0 0 0 16,0 0 0-16,0 0 0 16,0 0 0-16,0 0 0 15,0 0 0-15,0 0 0 0,0 0 0 0,0 0 0 0,0 0 0 16,0 0 0-16,0 0 0 0,0 0 0 0,0 0 0 16,0 0 0-16,0 0 0 0,0 0 0 15,0 0 0-15,0 0 0 0,0 0 0 16,0 0 0-1,0 0 0-15,0 0 0 0,0 0 0 0,0 0 0 16,0 0 0-16,0 0 0 0,0 0 0 0,0 0 0 16,0 0 0-16,0 0 0 15,0 0 0-15,0 0 0 0,0 0 0 0,0 0 0 16,0 0 0-16,0 0 0 0,0 0 0 0,0 0 0 16,0 0 0-16,0 0 0 15,0 0 0-15,0 0 0 0,0 0 0 0,0 0 0 16,0 0 0-16,0 0 0 0,0 0 0 15,0 0 0-15,0 0 0 0,0 0 0 0,0 0 0 0,0 0 0 0,0 0 0 16,0 0 0-16,0 0 0 0,0 0 0 16,0 0 0-1,0 0 0-15,0 0 0 0,0 0 0 0,0 0 0 16,0 0 0-16,0 0 0 0,0 0 0 0,0 0 0 0,0 0 0 16,0 0 0-1,0 0 0-15,0 0 0 0,0 0 0 0,0 0 0 16,0 0 0-16,0 0 0 0,0 0 0 0,0 0 0 0,0 0 0 15,0 0 0-15,0 0 0 0,0 0 0 16,0 0 0 0,0 0 0-16,0 0 0 0,0 0 0 15,0 0 0-15,0 0 0 0,0 0 0 16,0 0 0-16,0 0 0 0,0 0 0 16,0 0 0-16,0 0 0 0,0 0 0 0,0 0 0 15,0 0 0-15,0 0 0 0,0 0 0 16,0 0 0-16,0 0 0 0,0 0 0 15,0 0 0-15,0 0 0 0,0 0 0 0,0 0 0 16,0 0 0-16,0 0 0 0,0 0 0 16,0 0 0-16,0 0 0 0,0 0 0 15,0 0 0-15,0 0 0 0,0 0 0 0,0 0 0 16,0 0 0-16,0 0 0 0,0 0 0 16,0 0 0-16,0 0 0 0,0 0 0 0,0 0 0 15,0 0 0-15,0 0 0 16,0 0 0-16,0 0 0 0,0 0 0 0,0 0 0 15,0 0 0-15,0 0 0 16,0 0 0-16,0 0 0 0,0 0 0 0,0 0 0 16,0 0 0-16,0 0 0 0,0 0 0 0,0 0 0 15,0 0 0-15,0 0 0 0,0 0 0 16,0 0 0-16,0 0 0 0,0 0 0 16,0 0 0-16,0 0 0 0,0 0 0 0,0 0 0 15,0 0 0-15,0 0 0 0,0 0 0 16,0 0 0-16,0 0 0 15,0 0 0-15,0 0 0 0,0 0 0 0,0 0 0 16,0 0 0-16,0 0 0 0,0 0 0 0,0 0 0 16,0 0 0-16,0 0 0 0,0 0 0 15,0 0 0-15,0 0 0 0,0 0 0 16,0 0 0-16,0 0 0 0,0 0 0 0,0 0 0 16,0 0 0-16,0 0 0 0,0 0 0 15,0 0 0-15,0 0 0 0,0 0 0 16,0 0 0-16,0 0 0 0,0 0 0 15,0 0 0-15,0 0 0 0,0 0 0 0,0 0 0 16,0 0 0-16,0 0 0 0,0 0 0 16,0 0 0-16,0 0 0 0,0 0 0 15,0 0 0-15,0 0 0 0,0 0 0 16,0 0 0-16,0 0 0 0,0 0 0 0,0 0 0 16,0 0 0-16,0 0 0 0,0 0 0 15,0 0 0-15,0 0 0 16,0 0 0-16,0 0 0 0,0 0 0 0,0 0 0 0,0 0 0 15,0 0 0-15,0 0 0 16,0 0 0-16,0 0 0 0,0 0 0 16,0 0 0-16,0 0 0 0,0 0 0 0,0 0 0 0,0 0 0 15,0 0 0-15,0 0 0 16,0 0 0-16,0 0 0 0,0 0 0 16,0 0 0-16,0 0 0 0,0 0 0 0,0 0 0 15,0 0 0-15,0 0 0 0,0 0 0 0,0 0 0 0,0 0 0 16,0 0 0-1,0 0 0-15,0 0 0 0,0 0 0 0,0 0 0 0,0 0 0 16,0 0 0-16,0 0 0 16,0 0 0-16,0 0 0 0,0 0 0 15,0 0 0-15,0 0 0 0,0 0 0 0,0 0 0 16,0 0 0-16,0 0 0 16,0 0 0-16,0 0 0 0,0 0 0 0,0 0 0 15,0 0 0-15,0 0 0 0,0 0 0 0,0 0 0 0,0 0 0 16,0 0 0-1,0 0 0-15,0 0 0 0,0 0 0 0,0 0 0 16,0 0 0-16,0 0 0 0,0 0 0 16,0 0 0-16,0 0 0 0,0 0 0 0,0 0 0 15,0 0 0-15,0 0 0 0,0 0 0 16,0 0 0-16,0 0 0 0,0 0 0 0,0 0 0 16,0 0 0-16,0 0 0 15,0 0 0-15,0 0 0 0,0 0 0 16,0 0 0-16,0 0 0 0,0 0 0 15,0 0 0-15,0 0 0 0,0 0 0 0,0 0 0 16,0 0 0-16,0 0 0 0,0 0 0 16,0 0 0-16,0 0 0 0,0 0 0 0,0 0 0 15,0 0 0-15,0 0 0 0,0 0 0 0,0 0 0 0,0 0 0 16,0 0 0 0,0 0 0-16,0 0 0 0,0 0 0 15,0 0 0-15,0 0 0 0,0 0 0 0,0 0 0 0,0 0 0 0,0 0 0 31,0 0 0-31,0 0 0 0,0 0 0 0,0 0 0 16,0 0 0-16,0 0 0 0,0 0 0 16,0 0 0-16,0 0 0 0,0 0 0 0,0 0 0 15,0 0 0-15,0 0 0 0,0 0 0 16,0 0 0-16,0 0 0 0,0 0 0 16,0 0 0-16,0 0 0 0,0 0 0 15,0 0 0-15,0 0 0 0,0 0 0 0,0 0 0 16,0 0 0-16,0 0 0 15,0 0 0-15,0 0 0 0,0 0 0 0,0 0 0 16,0 0 0-16,0 0 0 0,0 0 0 0,0 0 0 16,0 0 0-16,0 0 0 0,0 0 0 15,0 0 0-15,0 0 0 0,0 0 0 16,0 0 0-16,0 0 0 0,0 0 0 0,0 0 0 16,0 0 0-16,0 0 0 15,0 0 0-15,0 0 0 0,0 0 0 0,0 0 0 16,0 0 0-16,0 0 0 15,0 0 0-15,0 0 0 0,0 0 0 0,0 0 0 0,0 0 0 16,0 0 0-16,0 0 0 0,0 0 0 16,0 0 0-16,0 0 0 0,0 0 0 15,0 0 0-15,0 0 0 0,0 0 0 0,0 0 0 16,0 0 0-16,0 0 0 16,0 0 0-16,0 0 0 0,0 0 0 15,0 0 0-15,0 0 0 0,0 0 0 0,0 0 0 16,0 0 0-16,0 0 0 0,0 0 0 0,0 0 0 15,0 0 0-15,0 0 0 0,0 0 0 16,0 0 0-16,0 0 0 0,0 0 0 0,0 0 0 16,0 0 0-16,0 0 0 15,0 0 0-15,0 0 0 0,0 0 0 0,0 0 0 16,0 0 0-16,0 0 0 0,0 0 0 16,0 0 0-16,0 0 0 0,0 0 0 15,0 0 0-15,0 0 0 0,0 0 0 0,0 0 0 16,0 0 0-16,0 0 0 15,0 0 0-15,0 0 0 0,0 0 0 0,0 0 0 16,0 0 0-16,0 0 0 0,0 0 0 16,0 0 0-16,0 0 0 0,0 0 0 15,0 0 0-15,0 0 0 0,0 0 0 16,0 0 0-16,0 0 0 0,0 0 0 0,0 0 0 0,0 0 0 16,0 0 0-16,0 0 0 15,0 0 0-15,0 0 0 0,0 0 0 0,0 0 0 16,0 0 0-16,0 0 0 0,0 0 0 15,0 0 0-15,0 0 0 0,0 0 0 16,0 0 0-16,0 0 0 0,0 0 0 0,0 0 0 16,0 0 0-16,0 0 0 15,0 0 0-15,0 0 0 0,0 0 0 0,0 0 0 16,0 0 0-16,0 0 0 0,0 0 0 16,0 0 0-16,0 0 0 0,0 0 0 15,0 0 0-15,0 0 0 0,0 0 0 16,0 0 0-16,0 0 0 0,0 0 0 0,0 0 0 0,0 0 0 0,0 0 0 15,0 0 0 1,0 0 0-16,0 0 0 0,0 0 0 0,0 0 0 16,0 0 0-16,0 0 0 0,0 0 0 0,0 0 0 0,0 0 0 15,0 0 0-15,0 0 0 0,0 0 0 16,0 0 0 0,0 0 0-16,0 0 0 0,0 0 0 0,0 0 0 0,0 0 0 15,0 0 0-15,0 0 0 0,0 0 0 16,0 0 0-16,0 0 0 0,0 0 0 0,0 0 0 31,0 0 0-31,0 0 0 0,0 0 0 0,0 0 0 16,0 0 0-16,0 0 0 0,0 0 0 15,0 0 0-15,0 0 0 0,0 0 0 0,0 0 0 16,0 0 0-16,0 0 0 0,0 0 0 0,0 0 0 16,0 0 0-16,0 0 0 15,0 0 0-15,0 0 0 0,0 0 0 0,0 0 0 16,0 0 0-16,0 0 0 0,0 0 0 15,0 0 0-15,0 0 0 0,0 0 0 0,0 0 0 0,0 0 0 16,0 0 0-16,0 0 0 16,0 0 0-16,0 0 0 0,0 0 0 0,0 0 0 15,0 0 0 1,0 0 0-16,0 0 0 0,0 0 0 0,0 0 0 0,0 0 0 16,0 0 0-16,0 0 0 0,0 0 0 15,0 0 0-15,0 0 0 0,0 0 0 16,0 0 0-16,0 0 0 0,0 0 0 15,0 0 0-15,0 0 0 0,0 0 0 0,0 0 0 16,0 0 0-16,0 0 0 16,0 0 0-16,0 0 0 0,0 0 0 0,0 0 0 15,0 0 0-15,0 0 0 0,0 0 0 16,0 0 0-16,0 0 0 0,0 0 0 0,0 0 0 16,0 0 0-16,0 0 0 0,0 0 0 15,0 0 0-15,0 0 0 0,0 0 0 16,0 0 0-16,0 0 0 0,0 0 0 15,0 0 0-15,0 0 0 0,0 0 0 0,0 0 0 16,0 0 0-16,0 0 0 16,0 0 0-16,0 0 0 0,0 0 0 0,0 0 0 15,0 0 0-15,0 0 0 0,0 0 0 16,0 0 0-16,0 0 0 0,0 0 0 0,0 0 0 16,0 0 0-16,0 0 0 0,0 0 0 15,0 0 0-15,0 0 0 0,0 0 0 16,0 0 0-16,0 0 0 0,0 0 0 15,0 0 0-15,0 0 0 0,0 0 0 16,0 0 0-16,0 0 0 0,0 0 0 0,0 0 0 16,0 0 0-16,0 0 0 0,0 0 0 0,0 0 0 15,0 0 0-15,0 0 0 16,0 0 0-16,0 0 0 0,0 0 0 0,0 0 0 16,0 0 0-16,0 0 0 0,0 0 0 15,0 0 0-15,0 0 0 0,0 0 0 0,0 0 0 16,0 0 0-16,0 0 0 0,0 0 0 15,0 0 0-15,0 0 0 0,0 0 0 0,0 0 0 16,0 0 0-16,0 0 0 16,0 0 0-16,0 0 0 0,0 0 0 0,0 0 0 15,0 0 0-15,0 0 0 0,0 0 0 16,0 0 0-16,0 0 0 0,0 0 0 0,0 0 0 16,0 0 0-16,0 0 0 15,0 0 0-15,0 0 0 0,0 0 0 0,0 0 0 0,0 0 0 16,0 0 0-16,0 0 0 0,0 0 0 15,0 0 0-15,0 0 0 16,0 0 0-16,0 0 0 0,0 0 0 0,0 0 0 16,0 0 0-16,0 0 0 0,0 0 0 15,0 0 0-15,0 0 0 0,0 0 0 0,0 0 0 16,0 0 0-16,0 0 0 0,0 0 0 16,0 0 0-16,0 0 0 0,0 0 0 0,0 0 0 15,0 0 0-15,0 0 0 16,0 0 0-16,0 0 0 0,0 0 0 15,0 0 0-15,0 0 0 0,0 0 0 0,0 0 0 16,0 0 0-16,0 0 0 16,0 0 0-16,0 0 0 0,0 0 0 0,0 0 0 0,0 0 0 15,0 0 0-15,0 0 0 16,0 0 0-16,0 0 0 0,0 0 0 0,0 0 0 16,0 0 0-16,0 0 0 0,0 0 0 15,0 0 0-15,0 0 0 0,0 0 0 16,0 0 0-16,0 0 0 0,0 0 0 0,0 0 0 0,0 0 0 15,0 0 0-15,0 0 0 16,0 0 0-16,0 0 0 0,0 0 0 16,0 0 0-16,0 0 0 0,0 0 0 15,0 0 0-15,0 0 0 0,0 0 0 16,0 0 0-16,0 0 0 0,0 0 0 16,0 0 0-16,0 0 0 0,0 0 0 0,0 0 0 0,0 0 0 15,0 0 0-15,0 0 0 0,0 0 0 16,0 0 0-16,0 0 0 15,0 0 0-15,0 0 0 0,0 0 0 0,0 0 0 16,0 0 0-16,0 0 0 0,0 0 0 16,0 0 0-16,0 0 0 0,0 0 0 0,0 0 0 15,0 0 0-15,0 0 0 0,0 0 0 0,0 0 0 16,0 0 0-16,0 0 0 16,0 0 0-16,0 0 0 0,0 0 0 15,0 0 0-15,0 0 0 0,0 0 0 0,0 0 0 0,0 0 0 16,0 0 0-16,0 0 0 15,0 0 0-15,0 0 0 0,0 0 0 0,0 0 0 16,0 0 0-16,0 0 0 16,0 0 0-16,0 0 0 0,0 0 0 0,0 0 0 15,0 0 0-15,0 0 0 0,0 0 0 16,0 0 0-16,0 0 0 0,0 0 0 0,0 0 0 16,0 0 0-16,0 0 0 0,0 0 0 15,0 0 0-15,0 0 0 16,0 0 0-16,0 0 0 0,0 0 0 0,0 0 0 15,0 0 0-15,0 0 0 0,0 0 0 16,0 0 0-16,0 0 0 0,0 0 0 0,0 0 0 16,0 0 0-16,0 0 0 0,0 0 0 0,0 0 0 15,0 0 0-15,0 0 0 16,0 0 0-16,0 0 0 0,0 0 0 16,0 0 0-16,0 0 0 0,0 0 0 0,0 0 0 15,0 0 0-15,0 0 0 0,0 0 0 16,0 0 0-16,0 0 0 0,0 0 0 15,0 0 0-15,0 0 0 0,0 0 0 16,0 0 0-16,0 0 0 0,0 0 0 16,0 0 0-16,0 0 0 0,0 0 0 15,0 0 0-15,0 0 0 0,0 0 0 0,0 0 0 0,0 0 0 0,0 0 0 0,0 0 0 32,0 0 0-32,0 0 0 0,0 0 0 0,0 0 0 15,0 0 0-15,0 0 0 16,0 0 0-16,0 0 0 0,0 0 0 15,0 0 0-15,0 0 0 0,0 0 0 0,0 0 0 16,0 0 0-16,0 0 0 0,0 0 0 0,0 0 0 16,0 0 0-16,0 0 0 15,0 0 0-15,0 0 0 0,0 0 0 0,0 0 0 16,0 0 0-16,0 0 0 0,0 0 0 16,0 0 0-16,0 0 0 0,0 0 0 15,0 0 0-15,0 0 0 0,0 0 0 0,0 0 0 16,0 0 0-16,0 0 0 0,0 0 0 15,0 0 0-15,0 0 0 0,0 0 0 0,0 0 0 16,0 0 0-16,0 0 0 16,0 0 0-16,0 0 0 0,0 0 0 0,0 0 0 15,0 0 0-15,0 0 0 0,0 0 0 0,0 0 0 16,0 0 0-16,0 0 0 0,0 0 0 16,0 0 0-16,0 0 0 0,0 0 0 15,0 0 0-15,0 0 0 0,0 0 0 16,0 0 0-16,0 0 0 0,0 0 0 0,0 0 0 15,0 0 0-15,0 0 0 0,0 0 0 16,0 0 0-16,0 0 0 0,0 0 0 16,0 0 0-16,0 0 0 0,0 0 0 0,0 0 0 15,0 0 0-15,0 0 0 0,0 0 0 16,0 0 0-16,0 0 0 0,0 0 0 16,0 0 0-16,0 0 0 0,0 0 0 0,0 0 0 15,0 0 0-15,0 0 0 0,0 0 0 16,0 0 0-16,0 0 0 0,0 0 0 15,0 0 0-15,0 0 0 0,0 0 0 16,0 0 0-16,0 0 0 0,0 0 0 16,0 0 0-16,0 0 0 0,0 0 0 0,0 0 0 15,0 0 0-15,0 0 0 0,0 0 0 16,0 0 0-16,0 0 0 0,0 0 0 16,0 0 0-16,0 0 0 0,0 0 0 15,0 0 0-15,0 0 0 0,0 0 0 0,0 0 0 16,0 0 0-16,0 0 0 0,0 0 0 0,0 0 0 15,0 0 0-15,0 0 0 16,0 0 0-16,0 0 0 0,0 0 0 16,0 0 0-16,0 0 0 0,0 0 0 0,0 0 0 15,0 0 0-15,0 0 0 0,0 0 0 16,0 0 0-16,0 0 0 0,0 0 0 0,0 0 0 16,0 0 0-16,0 0 0 15,0 0 0-15,0 0 0 0,0 0 0 0,0 0 0 0,0 0 0 16,0 0 0-16,0 0 0 15,0 0 0-15,0 0 0 0,0 0 0 0,0 0 0 16,0 0 0-16,0 0 0 0,0 0 0 16,0 0 0-16,0 0 0 0,0 0 0 15,0 0 0-15,0 0 0 0,0 0 0 16,0 0 0-16,0 0 0 0,0 0 0 0,0 0 0 16,0 0 0-16,0 0 0 0,0 0 0 15,0 0 0-15,0 0 0 0,0 0 0 0,0 0 0 0,0 0 0 16,0 0 0-1,0 0 0-15,0 0 0 0,0 0 0 16,0 0 0-16,0 0 0 0,0 0 0 0,0 0 0 0,0 0 0 16,0 0 0-16,0 0 0 0,0 0 0 0,0 0 0 15,0 0 0-15,0 0 0 16,0 0 0-16,0 0 0 0,0 0 0 16,0 0 0-16,0 0 0 0,0 0 0 15,0 0 0-15,0 0 0 0,0 0 0 16,0 0 0-16,0 0 0 0,0 0 0 0,0 0 0 15,0 0 0-15,0 0 0 16,0 0 0-16,0 0 0 0,0 0 0 16,0 0 0-16,0 0 0 0,0 0 0 0,0 0 0 15,0 0 0-15,0 0 0 0,0 0 0 0,0 0 0 16,0 0 0-16,0 0 0 0,0 0 0 0,0 0 0 16,0 0 0-1,0 0 0-15,0 0 0 0,0 0 0 0,0 0 0 16,0 0 0-16,0 0 0 0,0 0 0 0,0 0 0 15,0 0 0-15,0 0 0 0,0 0 0 16,0 0 0-16,0 0 0 0,0 0 0 16,0 0 0-16,0 0 0 0,0 0 0 0,0 0 0 15,0 0 0-15,0 0 0 0,0 0 0 16,0 0 0-16,0 0 0 0,0 0 0 16,0 0 0-16,0 0 0 0,0 0 0 15,0 0 0-15,0 0 0 0,0 0 0 16,0 0 0-16,0 0 0 0,0 0 0 15,0 0 0-15,0 0 0 0,0 0 0 16,0 0 0-16,0 0 0 0,0 0 0 0,0 0 0 16,0 0 0-16,0 0 0 0,0 0 0 15,0 0 0-15,0 0 0 0,0 0 0 16,0 0 0-16,0 0 0 0,0 0 0 0,0 0 0 16,0 0 0-16,0 0 0 0,0 0 0 15,0 0 0-15,0 0 0 0,0 0 0 16,0 0 0-16,0 0 0 0,0 0 0 0,0 0 0 15,0 0 0-15,0 0 0 0,0 0 0 16,0 0 0-16,0 0 0 16,0 0 0-16,0 0 0 0,0 0 0 0,0 0 0 0,0 0 0 15,0 0 0-15,0 0 0 0,0 0 0 16,0 0 0-16,0 0 0 0,0 0 0 16,0 0 0-16,0 0 0 0,0 0 0 0,0 0 0 15,0 0 0-15,0 0 0 0,0 0 0 16,0 0 0-16,0 0 0 0,0 0 0 15,0 0 0-15,0 0 0 0,0 0 0 0,0 0 0 16,0 0 0-16,0 0 0 16,0 0 0-16,0 0 0 0,0 0 0 0,0 0 0 15,0 0 0-15,0 0 0 0,0 0 0 16,0 0 0-16,0 0 0 0,0 0 0 0,0 0 0 16,0 0 0-16,0 0 0 15,0 0 0-15,0 0 0 0,0 0 0 0,0 0 0 16,0 0 0-16,0 0 0 0,0 0 0 15,0 0 0-15,0 0 0 0,0 0 0 0,0 0 0 16,0 0 0-16,0 0 0 16,0 0 0-16,0 0 0 0,0 0 0 0,0 0 0 15,0 0 0-15,0 0 0 16,0 0 0-16,0 0 0 0,0 0 0 0,0 0 0 0,0 0 0 16,0 0 0-16,0 0 0 0,0 0 0 15,0 0 0-15,0 0 0 0,0 0 0 16,0 0 0-16,0 0 0 0,0 0 0 0,0 0 0 15,0 0 0-15,0 0 0 0,0 0 0 16,0 0 0-16,0 0 0 0,0 0 0 16,0 0 0-16,0 0 0 0,0 0 0 0,0 0 0 15,0 0 0-15,0 0 0 0,0 0 0 16,0 0 0-16,0 0 0 0,0 0 0 16,0 0 0-16,0 0 0 0,0 0 0 0,0 0 0 15,0 0 0-15,0 0 0 16,0 0 0-16,0 0 0 0,0 0 0 15,0 0 0-15,0 0 0 0,0 0 0 0,0 0 0 16,0 0 0-16,0 0 0 0,0 0 0 16,0 0 0-16,0 0 0 0,0 0 0 15,0 0 0-15,0 0 0 0,0 0 0 16,0 0 0-16,0 0 0 0,0 0 0 0,0 0 0 16,0 0 0-16,0 0 0 0,0 0 0 0,0 0 0 15,0 0 0-15,0 0 0 0,0 0 0 0,0 0 0 16,0 0 0-16,0 0 0 0,0 0 0 15,0 0 0-15,0 0 0 0,0 0 0 0,0 0 0 16,0 0 0 0,0 0 0-16,0 0 0 0,0 0 0 0,0 0 0 15,0 0 0-15,0 0 0 16,0 0 0-16,0 0 0 0,0 0 0 16,0 0 0-16,0 0 0 0,0 0 0 0,0 0 0 0,0 0 0 15,0 0 0-15,0 0 0 0,0 0 0 16,0 0 0-16,0 0 0 0,0 0 0 15,0 0 0-15,0 0 0 0,0 0 0 0,0 0 0 0,0 0 0 16,0 0 0 0,0 0 0-16,0 0 0 0,0 0 0 0,0 0 0 0,0 0 0 15,0 0 0-15,0 0 0 0,0 0 0 0,0 0 0 32,0 0 0-32,0 0 0 0,0 0 0 0,0 0 0 0,0 0 0 15,0 0 0-15,0 0 0 0,0 0 0 16,0 0 0-16,0 0 0 15,0 0 0-15,0 0 0 0,0 0 0 0,0 0 0 0,0 0 0 16,0 0 0-16,0 0 0 0,0 0 0 16,0 0 0-16,0 0 0 0,0 0 0 15,0 0 0-15,0 0 0 0,0 0 0 0,0 0 0 16,0 0 0-16,0 0 0 16,0 0 0-16,0 0 0 0,0 0 0 15,0 0 0-15,0 0 0 0,0 0 0 0,0 0 0 16,0 0 0-16,0 0 0 0,0 0 0 15,0 0 0-15,0 0 0 0,0 0 0 16,0 0 0-16,0 0 0 0,0 0 0 16,0 0 0-16,0 0 0 0,0 0 0 0,0 0 0 15,0 0 0-15,0 0 0 0,0 0 0 16,0 0 0-16,0 0 0 0,0 0 0 16,0 0 0-16,0 0 0 0,0 0 0 0,0 0 0 15,0 0 0-15,0 0 0 0,0 0 0 16,0 0 0-16,0 0 0 0,0 0 0 0,0 0 0 15,0 0 0-15,0 0 0 16,0 0 0-16,0 0 0 0,0 0 0 0,0 0 0 16,0 0 0-16,0 0 0 0,0 0 0 15,0 0 0-15,0 0 0 0,0 0 0 16,0 0 0-16,0 0 0 0,0 0 0 0,0 0 0 16,0 0 0-16,0 0 0 0,0 0 0 15,0 0 0-15,0 0 0 0,0 0 0 16,0 0 0-16,0 0 0 0,0 0 0 15,0 0 0-15,0 0 0 0,0 0 0 0,0 0 0 16,0 0 0-16,0 0 0 0,0 0 0 16,0 0 0-16,0 0 0 0,0 0 0 15,0 0 0-15,0 0 0 0,0 0 0 0,0 0 0 16,0 0 0-16,0 0 0 16,0 0 0-16,0 0 0 0,0 0 0 0,0 0 0 15,0 0 0-15,0 0 0 0,0 0 0 0,0 0 0 16,0 0 0-16,0 0 0 15,0 0 0-15,0 0 0 0,0 0 0 0,0 0 0 16,0 0 0-16,0 0 0 0,0 0 0 16,0 0 0-16,0 0 0 0,0 0 0 15,0 0 0-15,0 0 0 0,0 0 0 0,0 0 0 0,0 0 0 16,0 0 0-16,0 0 0 0,0 0 0 16,0 0 0-16,0 0 0 0,0 0 0 15,0 0 0-15,0 0 0 0,0 0 0 16,0 0 0-16,0 0 0 0,0 0 0 0,0 0 0 15,0 0 0-15,0 0 0 0,0 0 0 16,0 0 0-16,0 0 0 0,0 0 0 16,0 0 0-16,0 0 0 0,0 0 0 15,0 0 0-15,0 0 0 0,0 0 0 0,0 0 0 0,0 0 0 16,0 0 0-16,0 0 0 16,0 0 0-16,0 0 0 0,0 0 0 15,0 0 0-15,0 0 0 0,0 0 0 16,0 0 0-16,0 0 0 0,0 0 0 0,0 0 0 15,0 0 0-15,0 0 0 16,0 0 0-16,0 0 0 0,0 0 0 16,0 0 0-16,0 0 0 0,0 0 0 15,0 0 0-15,0 0 0 0,0 0 0 0,0 0 0 16,0 0 0-16,0 0 0 0,0 0 0 16,0 0 0-16,0 0 0 0,0 0 0 15,0 0 0-15,0 0 0 0,0 0 0 16,0 0 0-16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F" name="resolution" value="82.17941" units="1/cm"/>
          <inkml:channelProperty channel="T" name="resolution" value="1" units="1/dev"/>
        </inkml:channelProperties>
      </inkml:inkSource>
      <inkml:timestamp xml:id="ts0" timeString="2023-12-05T08:09:07.1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26716 2003 255 0,'0'0'0'0,"0"0"0"15,0 0 0-15,0 0 0 0,0 0 0 16,0 0 0-16,0 0 0 0,0 0 0 0,0 0 0 16,0 0 0-16,0 0 0 0,0 0 0 15,0 0 0-15,0 0 0 0,0 0 0 16,0 0 0-16,0 0 0 0,0 0 0 16,0 0 0-16,0 0 0 0,0 0 0 15,0 0 0-15,0 0 0 0,0 0 0 0,0 0 0 16,0 0 0-16,0 0 0 0,0 0 0 15,0 0 0-15,0 0 0 0,0 0 0 16,0 0 0-16,0 0 0 0,0 0 0 16,0 0 0-16,0 0 0 0,0 0 0 0,0 0 0 0,0 0 0 15,0 0 0-15,0 0 0 0,0 0 0 16,0 0 0-16,0 0 0 0,0 0 0 0,0 0 0 16,0 0 0-1,0 0 0-15,0 0 0 0,0 0 0 16,0 0 0-16,0 0 0 0,0 0 0 15,0 0 0-15,0 0 0 0,0 0 0 16,0 0 0-16,0 0 0 0,0 0 0 16,0 0 0-16,0 0 0 0,0 0 0 0,0 0 0 15,0 0 0-15,0 0 0 0,0 0 0 16,0 0 0-16,0 0 0 0,0 0 0 16,0 0 0-16,0 0 0 0,0 0 0 15,0 0 0-15,0 0 0 0,0 0 0 0,-3-4 0 16,0 4 0-16,-5 0 0 15,-1 0 0-15,-3-3 0 0,0 3 0 16,1-2 0-16,-1 2 0 0,3-4 0 0,1 4 0 16,1-3 0-16,1 3 0 0,0 0 0 15,1 0 0-15,2 0 0 0,0 0 0 0,0 0 0 0,-1 0 0 0,1 0 0 16,1 0 0 0,-1-2 0-16,0 2 0 0,3-4 0 15,-3 4 0-15,3 0 0 0,-3 0 0 0,3 0 0 16,0 0 0-16,0-2 0 15,0 2 0-15,0 0 0 0,-3 0 0 16,3 0 0-16,0 0 0 0,0 0 0 16,0 0 0-16,0 0 0 0,0 0 0 0,0 0 0 15,0 0 0-15,0 0 0 0,-3 0 0 16,3 0 0-16,0 0 0 0,3 0 0 16,-3 0 0-16,0 0 0 0,0 2 0 0,0-2 0 15,0 0 0-15,0-2 0 16,0 2 0-16,0 0 0 0,0 0 0 0,0 0 0 15,0 2 0-15,0-2 0 0,0 0 0 16,0 0 0-16,0 0 0 0,0 0 0 16,-3 0 0-16,0 0 0 0,-1 4 0 0,-2-4 0 15,0 2 0-15,1 1 0 0,-4 1 0 16,0-2 0-16,0 1 0 0,0 1 0 16,-3-2 0-16,1-2 0 0,-1 3 0 15,0-3 0-15,0 4 0 0,0-4 0 16,1 3 0-16,2-3 0 0,-3 2 0 0,6-2 0 15,-3 0 0-15,4 0 0 0,-2 3 0 16,3-3 0-16,1 4 0 0,0-4 0 16,-2 0 0-16,2 0 0 0,0 0 0 0,0 0 0 15,0 0 0-15,0 0 0 16,0 0 0-16,0 0 0 0,-3 2 0 0,0-2 0 16,1 4 0-16,5-4 0 0,0 0 0 0,-13 0 0 15,2 2 0-15,11-2 0 16,0 0 0-16,0 0 0 0,0 0 0 0,0 0 0 15,0 0 0-15,-12 3 0 16,-3 3 0-16,15-6 0 0,0 0 0 0,0 0 0 16,0 0 0-16,0 0 0 0,0 0 0 15,-14 5 0-15,-4 2 0 0,18-7 0 16,0 0 0-16,0 0 0 0,0 0 0 0,0 0 0 16,0 0 0-16,-15 6 0 0,0 2 0 15,15-8 0-15,0 0 0 0,0 0 0 16,0 0 0-16,0 0 0 0,0 0 0 0,-11 4 0 15,-5 1 0-15</inkml:trace>
  <inkml:trace contextRef="#ctx0" brushRef="#br0" timeOffset="18703.32">27475 4870 255 0,'0'0'0'0,"0"0"0"0,0 0 0 16,0 0 0-16,0 0 0 16,0 0 0-16,0 0 0 0,0 0 0 0,0 0 0 15,0 0 0-15,0 0 0 16,0 0 0-16,0 0 0 0,0 0 0 16,0 0 0-16,0 0 0 0,0 0 0 0,0 0 0 15,0 0 0-15,0 0 0 0,0 0 0 16,0 0 0-16,0 0 0 0,0 0 0 15,0 0 0-15,0 0 0 0,0 0 0 16,0 0 0-16,0 0 0 0,0 0 0 16,0 0 0-16,0 0 0 0,0 0 0 0,0 0 0 15,0 0 0-15,0 0 0 16,0 0 0-16,3 0 0 0,-3 0 0 16,0 0 0-16,0 0 0 0,0 0 0 0,0 3 0 15,0-3 0-15,0 0 0 0,-3 0 0 16,0 0 0-16,-2 0 0 0,-1 0 0 15,-4-3 0-15,2 3 0 0,-1-3 0 16,-3 3 0 0,3-6 0-16,1 2 0 0,-1-4 0 0,0 2 0 0,0 0 0 15,1 1 0-15,2-1 0 0,-4 0 0 16,5 0 0-16,-1 2 0 16,3 1 0-16,-3 1 0 0,3-1 0 0,0 3 0 15,0-3 0-15,-3 0 0 0,3 3 0 0,-2 0 0 16,1-3 0-16,-3 3 0 0,1 0 0 15,1 0 0-15,2-6 0 0,0 4 0 16,0-5 0-16,0 2 0 0,0-2 0 16,-3 1 0-16,0-2 0 0,0 2 0 15,1-4 0-15,-4 2 0 0,2-4 0 16,2 3 0-16,-1 0 0 0,-3 3 0 0,4-3 0 16,-2 0 0-16,1 3 0 15,0 0 0-15,4 0 0 0,-4 3 0 0,3-2 0 0,-4 2 0 16,7-3 0-16,-2 3 0 15,-1 0 0-15,0 1 0 0,0-2 0 0,0 4 0 16,0 0 0-16,0 0 0 0,3-3 0 16,-2 3 0-16,2-3 0 0,-4 3 0 0,4-6 0 15,0 3 0-15,4-5 0 16,-4 8 0-16,5-4 0 0,-2 2 0 16,3-1 0-16,-3 0 0 0,2-1 0 15,-2 4 0-15,1-3 0 0,-1 3 0 0,0 0 0 16,-3 0 0-16,3-3 0 15,-1 3 0-15,-2 0 0 0,0 0 0 0,3 0 0 16,-3 0 0-16,3-2 0 0,-3 2 0 0,0 0 0 16,0 0 0-16,0 0 0 15,0 0 0-15,3 0 0 0,-3 0 0 0,0 0 0 16,0 0 0-16,0 0 0 16,0 0 0-16,0 0 0 0,0 0 0 0,0 0 0 15,0 0 0-15,0 0 0 0,0 0 0 16,0 0 0-16,0 0 0 0,0 0 0 15,0 0 0-15,0 0 0 0,0 0 0 16,0 0 0-16,0 0 0 0,0 0 0 16,0 0 0-16,0 0 0 0,0 0 0 0,0 0 0 15,0 0 0-15,0 0 0 0,0 0 0 16,0 0 0-16,0 0 0 0,0 0 0 16,0 0 0-16,0 0 0 0,0 0 0 15,0 0 0-15,0 0 0 0,0 0 0 0,0 0 0 16,0 0 0-16,0 0 0 15,0 0 0-15,0 0 0 0,0 0 0 0,0 0 0 16,0 0 0-16,0 0 0 0,0 0 0 16,0 0 0-16,0 0 0 0,0 0 0 0,0 0 0 15,0 0 0-15,0 0 0 16,0 0 0-16,0 0 0 0,0 0 0 0,0 0 0 16,0 0 0-16,0 0 0 0,0 0 0 15,0 0 0-15,0 0 0 0,0 0 0 16,0 0 0-16,0 0 0 0,0 0 0 0,0 0 0 15,0 0 0-15,0 0 0 0,0 0 0 0,0 0 0 16,0 0 0-16,0 0 0 0,0 0 0 0,0 0 0 16,0 0 0-16,0 0 0 15,0 0 0-15,0 0 0 0,0 0 0 16,0 0 0-16,0 0 0 0,0 0 0 0,0 0 0 16,0 0 0-16,0 0 0 0,0 0 0 15,0 0 0-15,0 0 0 0,0 0 0 16,0 0 0-16,0 0 0 0,0 0 0 15,0 0 0-15,0 0 0 0,0 0 0 16,0 0 0-16,0 0 0 0,0 0 0 16,0 0 0-16,0 0 0 0,0 0 0 0,0 0 0 15,0 0 0-15,0 0 0 0,0 0 0 16,0 0 0-16,0 0 0 16,0 0 0-16,0 0 0 0,0 0 0 0,0 0 0 15,0 0 0-15,0 0 0 0,0 0 0 16,0 0 0-16,0 0 0 0,0 0 0 0,0 0 0 15,0 0 0-15,0 0 0 0,0 0 0 16,0 0 0-16,0 0 0 0,0 0 0 16,0 0 0-16,0 0 0 0,0 0 0 0,0 0 0 15,0 0 0-15,0 0 0 0,0 0 0 16,0 0 0-16,0 0 0 0,0 0 0 16,0 0 0-16,0 0 0 0,0 0 0 0,0 0 0 15,0 0 0-15,0 0 0 0,0 0 0 16,0 0 0-16,0 0 0 0,0 0 0 15,0 0 0-15,0 0 0 0,0 0 0 0,0 0 0 16,0 0 0-16,0 0 0 0,0 0 0 16,0 0 0-16,0 0 0 0,0 0 0 15,0 0 0-15,0 0 0 0,0 0 0 16,0 0 0-16,0 0 0 0,0 0 0 16,0 0 0-16,0 0 0 0,0 0 0 0,0 0 0 15,0 0 0-15,0 0 0 0,0 0 0 0,0 0 0 16,0 0 0-16,0 0 0 15,0 0 0-15,0 0 0 0,0 0 0 16,0 0 0-16,0 0 0 0,0 0 0 16,0 0 0-16,0 0 0 0,0 0 0 0,0 0 0 15,0 0 0-15,0 0 0 0,0 0 0 16,0 0 0-16,0 0 0 0,0 0 0 16,0 0 0-16,0 0 0 0,0 0 0 0,0 0 0 15,0 0 0-15,0 0 0 16,0 0 0-16,0 0 0 0,0 0 0 0,0 0 0 15,0 0 0-15,0 0 0 0,0 0 0 16,0 0 0-16,0 0 0 0,0 0 0 0,0 0 0 16,0 0 0-16,0 0 0 0,0 0 0 15,0 0 0-15,0 0 0 0,0 0 0 16,0 0 0-16,0 0 0 0,0 0 0 0,0 0 0 16,0 0 0-16,0 0 0 0,0 0 0 15,0 0 0-15,0 0 0 0,0 0 0 16,0 0 0-16,0 0 0 0,0 0 0 15,0 0 0-15,0 0 0 0,0 0 0 0,0 0 0 16,0 0 0-16,0 0 0 0,0 0 0 0,0 0 0 16,0 0 0-16,0 0 0 15,0 0 0-15,0 0 0 0,0 0 0 0,0 0 0 16,0 0 0-16,0 0 0 0,0 0 0 16,0 0 0-16,0 0 0 0,0 0 0 15,0 0 0-15,0 0 0 0,0 0 0 16,0 0 0-16,0 0 0 0,0 0 0 0,0 0 0 15,0 0 0-15,0 0 0 0,0 0 0 16,0 0 0-16,0 0 0 0,0 0 0 16,0 0 0-16,0 0 0 0,0 0 0 15,0 0 0-15,0 0 0 0,0 0 0 0,0 0 0 16,0 0 0-16,0 0 0 16,0 0 0-16,0 0 0 0,0 0 0 0,0 0 0 15,0 0 0-15,0 0 0 0,0 0 0 16,0 0 0-16,0 0 0 0,0 0 0 15,0 0 0-15,0 0 0 0,0 0 0 0,0 0 0 16,0 0 0-16,0 0 0 0,0 0 0 16,0 0 0-16,0 0 0 0,0 0 0 15,0 0 0-15,0 0 0 0,0 0 0 0,0 0 0 16,0 0 0-16,0 0 0 0,0 0 0 16,0 0 0-16,0 0 0 0,0 0 0 15,0 0 0-15,0 0 0 0,0 0 0 0,0 0 0 16,0 0 0-16,0 0 0 0,0 0 0 15,0 0 0-15,0 0 0 0,0 0 0 16,0 0 0-16,0 0 0 0,0 0 0 0,0 0 0 16,0 0 0-16,0 0 0 15,0 0 0-15,0 0 0 0,0 0 0 0,0 0 0 16,0 0 0-16,0 0 0 16,0 0 0-16,0 0 0 0,0 0 0 0,0 0 0 15,0 0 0-15,0 0 0 0,0 0 0 16,0 0 0-16,0 0 0 0,0 0 0 0,0 0 0 15,0 0 0-15,0 0 0 0,0 0 0 16,0 0 0-16,0 0 0 0,0 0 0 16,0 0 0-16,0 0 0 0,0 0 0 15,0 0 0-15,0 0 0 0,0 0 0 0,0 0 0 16,0 0 0-16,0 0 0 0,0 0 0 16,0 0 0-16,0 0 0 0,0 0 0 15,0 0 0-15,0 0 0 0,0 0 0 16,0 0 0-16,0 0 0 0,0 0 0 15,0 0 0-15,0 0 0 0,0 0 0 0,0 0 0 16,0 0 0-16,0 0 0 0,0 0 0 16,0 0 0-16,0 0 0 0,0 0 0 15,0 0 0-15,0 0 0 0,0 0 0 0,0 0 0 16,0 0 0-16,0 0 0 0,0 0 0 0,0 0 0 16,0 0 0-16,0 0 0 15,0 0 0-15,0 0 0 0,0 0 0 0,0 0 0 16,0 0 0-16,0 0 0 0,0 0 0 15,0 0 0-15,0 0 0 0,0 0 0 16,0 0 0-16,0 0 0 0,0 0 0 16,0 0 0-16,0 0 0 0,0 0 0 0,0 0 0 15,0 0 0-15,0 0 0 0,0 0 0 16,0 0 0-16,0 0 0 0,0 0 0 16,0 0 0-16,0 0 0 0,0 0 0 0,0 0 0 15,0 0 0-15,0 0 0 0,0 0 0 16,0 0 0-16,0 0 0 0,0 0 0 15,0 0 0-15,0 0 0 0,0 0 0 0,0 0 0 16,0 0 0-16,0 0 0 16,0 0 0-16,0 0 0 0,0 0 0 0,0 0 0 15,0 0 0-15,0 0 0 0,0 0 0 16,0 0 0-16,0 0 0 0,0 0 0 16,0 0 0-16,0 0 0 0,0 0 0 15,0 0 0-15,0 0 0 0,0 0 0 0,0 0 0 16,0 0 0-16,0 0 0 0,0 0 0 0,0 0 0 15,0 0 0-15,0 0 0 16,0 0 0-16,0 0 0 0,0 0 0 0,0 0 0 16,0 0 0-16,0 0 0 15,0 0 0-15,0 0 0 0,0 0 0 0,0 0 0 16,0 0 0-16,0 0 0 0,0 0 0 0,0 0 0 16,0 0 0-16,0 0 0 0,0 0 0 15,0 0 0-15,0 0 0 0,0 0 0 16,0 0 0-16,0 0 0 0,0 0 0 15,0 0 0-15,0 0 0 0,0 0 0 0,0 0 0 16,0 0 0-16,0 0 0 0,0 0 0 16,0 0 0-16,0 0 0 0,0 0 0 15,0 0 0-15,0 0 0 0,0 0 0 16,0 0 0-16,0 0 0 0,0 0 0 16,0 0 0-16,0 0 0 0,0 0 0 15,0 0 0-15,0 0 0 0,0 0 0 0,0 0 0 16,0 0 0-16,0 0 0 0,0 0 0 0,0 0 0 15,0 0 0-15,0 0 0 16,0 0 0-16,0 0 0 0,0 0 0 0,0 0 0 16,0 0 0-16,0 0 0 0,0 0 0 15,0 0 0-15,0 0 0 0,0 0 0 16,0 0 0-16,0 0 0 0,0 0 0 16,0 0 0-16,0 0 0 0,0 0 0 15,0 0 0-15,0 0 0 0,0 0 0 0,0 0 0 16,0 0 0-16,0 0 0 0,0 0 0 15,0 0 0-15,0 0 0 0,0 0 0 16,0 0 0-16,0 0 0 0,0 0 0 0,0 0 0 16,0 0 0-16,0 0 0 0,0 0 0 15,0 0 0-15,0 0 0 0,0 0 0 16,0 0 0-16,0 0 0 0,0 0 0 0,0 0 0 16,0 0 0-16,0 0 0 0,0 0 0 15,0 0 0-15,0 0 0 0,0 0 0 0,0 0 0 16,0 0 0-16,0 0 0 0,0 0 0 15,0 0 0-15,0 0 0 0,0 0 0 0,0 0 0 16,0 0 0-16,0 0 0 0,0 0 0 16,0 0 0-16,0 0 0 15,0 0 0-15,0 0 0 0,0 0 0 0,0 0 0 0,0 0 0 16,0 0 0-16,0 0 0 16,0 0 0-16,0 0 0 0,0 0 0 15,0 0 0-15,0 0 0 0,0 0 0 16,0 0 0-16,0 0 0 0,0 0 0 0,0 0 0 0,0 0 0 15,0 0 0-15,0 0 0 16,0 0 0-16,0 0 0 0,0 0 0 16,0 0 0-16,0 0 0 15,0 0 0-15,0 0 0 0,0 0 0 0,0 0 0 16,0 0 0-16,0 0 0 0,0 0 0 16,0 0 0-16,0 0 0 0,0 0 0 0,0 0 0 15,0 0 0-15,0 0 0 0,0 0 0 16,0 0 0-16,0 0 0 0,0 0 0 0,0 0 0 15,0 0 0-15,0 0 0 16,0 0 0-16,0 0 0 0,0 0 0 0,0 0 0 16,0 0 0-16,0 0 0 0,0 0 0 0,0 0 0 15,0 0 0-15,0 0 0 16,0 0 0-16,0 0 0 0,0 0 0 0,0 0 0 16,0 0 0-16,0 0 0 0,0 0 0 15,0 0 0-15,0 0 0 0,0 0 0 16,0 0 0-16,0 0 0 0,0 0 0 0,0 0 0 0,0 0 0 15,0 0 0-15,0 0 0 16,0 0 0-16,0 0 0 0,0 0 0 16,0 0 0-16,0 0 0 0,0 0 0 0,0 0 0 15,0 0 0-15,0 0 0 0,0 0 0 0,0 0 0 16,0 0 0-16,0 0 0 0,0 0 0 16,0 0 0-16,0 0 0 0,0 0 0 0,0 0 0 15,0 0 0 1,0 0 0-16,0 0 0 0,0 0 0 0,0 0 0 15,0 0 0-15,0 0 0 0,0 0 0 0,0 0 0 16,0 0 0-16,0 0 0 0,0 0 0 0,0 0 0 16,0 0 0-16,0 0 0 15,0 0 0-15,0 0 0 0,0 0 0 0,0 0 0 16,0 0 0-16,0 0 0 0,0 0 0 16,0 0 0-16,0 0 0 0,0 0 0 15,0 0 0-15,0 0 0 0,0 0 0 16,0 0 0-16,0 0 0 15,0 0 0-15,0 0 0 0,0 0 0 0,0 0 0 0,0 0 0 16,0 0 0-16,0 0 0 0,0 0 0 0,0 0 0 16,0 0 0-1,0 0 0-15,0 0 0 0,0 0 0 0,0 0 0 16,0 0 0-16,0 0 0 0,0 0 0 16,0 0 0-16,0 0 0 0,0 0 0 0,0 0 0 0,0 0 0 0,0 0 0 15,0 0 0-15,0 0 0 16,0 0 0-16,0 0 0 0,0 0 0 15,0 0 0-15,0 0 0 16,0 0 0-16,0 0 0 0,0 0 0 16,0 0 0-16,0 0 0 0,0 0 0 0,0 0 0 15,0 0 0-15,0 0 0 0,0 0 0 16,0 0 0-16,0 0 0 0,0 0 0 16,0 0 0-16,0 0 0 0,0 0 0 0,0 0 0 15,0 0 0-15,0 0 0 16,0 0 0-16,0 0 0 0,0 0 0 0,0 0 0 15,0 0 0-15,0 0 0 0,0 0 0 0,0 0 0 16,0 0 0-16,0 0 0 0,0 0 0 16,0 0 0-16,0 0 0 0,0 0 0 15,0 0 0-15,0 0 0 0,0 0 0 16,0 0 0-16,0 0 0 0,0 0 0 16,0 0 0-16,0 0 0 0,0 0 0 15,0 0 0-15,0 0 0 0,0 0 0 0,0 0 0 16,0 0 0-16,0 0 0 0,0 0 0 15,0 0 0-15,0 0 0 0,0 0 0 0,0 0 0 16,0 0 0-16,0 0 0 0,0 0 0 0,0 0 0 16,0 0 0-16,0 0 0 15,0 0 0-15,0 0 0 0,0 0 0 0,0 0 0 16,0 0 0-16,0 0 0 16,0 0 0-16,0 0 0 0,0 0 0 15,0 0 0-15,0 0 0 0,0 0 0 0,0 0 0 0,0 0 0 16,0 0 0-16,0 0 0 15,0 0 0-15,0 0 0 0,0 0 0 0,0 0 0 16,0 0 0-16,0 0 0 0,0 0 0 16,0 0 0-16,0 0 0 0,0 0 0 0,0 0 0 15,0 0 0-15,0 0 0 16,0 0 0-16,0 0 0 0,0 0 0 16,0 0 0-16,0 0 0 0,0 0 0 0,0 0 0 15,0 0 0-15,0 0 0 0,0 0 0 16,0 0 0-16,0 0 0 0,0 0 0 0,0 0 0 15,0 0 0-15,0 0 0 0,0 0 0 16,0 0 0-16,0 0 0 16,0 0 0-16,0 0 0 0,0 0 0 0,0 0 0 15,0 0 0-15,0 0 0 16,0 0 0-16,0 0 0 0,0 0 0 0,0 0 0 16,0 0 0-16,0 0 0 0,0 0 0 0,0 0 0 0,0 0 0 15,0 0 0 1,0 0 0-16,0 0 0 0,0 0 0 0,0 0 0 15,0 0 0-15,0 0 0 0,0 0 0 0,0 0 0 16,0 0 0-16,0 0 0 16,0 0 0-16,0 0 0 0,0 0 0 0,0 0 0 15,0 0 0-15,0 0 0 0,0 0 0 16,0 0 0-16,0 0 0 0,0 0 0 16,0 0 0-16,0 0 0 0,0 0 0 0,0 0 0 15,0 0 0-15,0 0 0 0,0 0 0 16,0 0 0-16,0 0 0 0,0 0 0 15,0 0 0-15,0 0 0 0,0 0 0 16,0 0 0-16,0 0 0 0,0 0 0 0,0 0 0 16,0 0 0-16,0 0 0 0,0 0 0 15,0 0 0-15,0 0 0 0,0 0 0 16,0 0 0-16,0 0 0 0,0 0 0 16,0 0 0-16,0 0 0 0,0 0 0 15,0 0 0-15,0 0 0 0,0 0 0 0,0 0 0 16,0 0 0-16,0 0 0 0,0 0 0 15,0 0 0-15,0 0 0 0,0 0 0 16,0 0 0-16,0 0 0 0,0 0 0 0,0 0 0 16,0 0 0-16,0 0 0 0,0 0 0 15,0 0 0-15,0 0 0 0,0 0 0 16,0 0 0-16,0 0 0 0,0 0 0 0,0 0 0 16,0 0 0-16,0 0 0 0,0 0 0 15,0 0 0-15,0 0 0 0,0 0 0 16,0 0 0-16,0 0 0 0,0 0 0 15,0 0 0-15,0 0 0 0,0 0 0 0,0 0 0 16,0 0 0-16,0 0 0 0,0 0 0 16,0 0 0-16,0 0 0 0,0 0 0 15,0 0 0-15,0 0 0 0,0 0 0 16,0 0 0-16,0 0 0 0,0 0 0 0,0 0 0 16,0 0 0-16,0 0 0 0,0 0 0 0,0 0 0 15,0 0 0-15,0 0 0 0,0 0 0 16,0 0 0-16,0 0 0 15,0 0 0-15,0 0 0 0,0 0 0 0,0 0 0 16,0 0 0-16,0 0 0 0,0 0 0 16,0 0 0-16,0 0 0 0,0 0 0 15,0 0 0-15,0 0 0 0,0 0 0 0,0 0 0 16,0 0 0-16,0 0 0 0,0 0 0 16,0 0 0-16,0 0 0 0,0 0 0 15,0 0 0-15,0 0 0 0,0 0 0 16,0 0 0-16,0 0 0 0,0 0 0 0,0 0 0 15,0 0 0-15,0 0 0 0,0 0 0 16,0 0 0-16,0 0 0 16,0 0 0-16,0 0 0 0,0 0 0 0,0 0 0 15,0 0 0-15,0 0 0 0,0 0 0 16,0 0 0-16,0 0 0 0,0 0 0 0,0 0 0 16,0 0 0-16,0 0 0 0,0 0 0 15,0 0 0-15,0 0 0 0,0 0 0 16,0 0 0-16,0 0 0 0,0 0 0 15,0 0 0-15,0 0 0 0,0 0 0 0,0 0 0 16,0 0 0-16,0 0 0 0,0 0 0 16,0 0 0-16,0 0 0 0,0 0 0 15,0 0 0-15,0 0 0 0,0 0 0 0,0 0 0 16,0 0 0-16,0 0 0 16,0 0 0-16,0 0 0 0,0 0 0 0,0 0 0 15,0 0 0-15,0 0 0 0,0 0 0 16,0 0 0-16,0 0 0 0,0 0 0 15,0 0 0-15,0 0 0 0,0 0 0 0,0 0 0 16,0 0 0-16,0 0 0 0,0 0 0 16,0 0 0-16,0 0 0 0,0 0 0 15,0 0 0-15,0 0 0 0,0 0 0 16,0 0 0-16,0 0 0 0,0 0 0 0,0 0 0 16,0 0 0-16,0 0 0 0,0 0 0 15,0 0 0-15,0 0 0 0,0 0 0 16,0 0 0-16,0 0 0 0,0 0 0 15,0 0 0-15,0 0 0 0,0 0 0 0,0 0 0 16,0 0 0-16,0 0 0 0,0 0 0 0,0 0 0 16,0 0 0-16,0 0 0 15,0 0 0-15,0 0 0 0,0 0 0 0,0 0 0 16,0 0 0-16,0 0 0 0,0 0 0 0,0 0 0 16,0 0 0-16,0 0 0 0,0 0 0 0,0 0 0 15,0 0 0-15,0 0 0 16,0 0 0-16,0 0 0 0,0 0 0 15,0 0 0-15,0 0 0 0,0 0 0 16,0 0 0-16,0 0 0 0,0 0 0 16,0 0 0-16,0 0 0 0,0 0 0 15,0 0 0-15,0 0 0 0,0 0 0 0,0 0 0 16,0 0 0-16,0 0 0 0,0 0 0 16,0 0 0-16,0 0 0 0,0 0 0 15,0 0 0-15,0 0 0 0,0 0 0 0,0 0 0 16,0 0 0-16,0 0 0 0,0 0 0 0,0 0 0 15,0 0 0-15,0 0 0 16,0 0 0-16,0 0 0 0,0 0 0 16,0 0 0-16,0 0 0 0,0 0 0 0,0 0 0 0,0 0 0 15,0 0 0-15,0 0 0 16,0 0 0-16,0 0 0 0,0 0 0 16,0 0 0-16,0 0 0 0,0 0 0 0,0 0 0 15,0 0 0-15,0 0 0 16,0 0 0-16,0 0 0 0,0 0 0 0,0 0 0 15,0 0 0-15,0 0 0 0,0 0 0 16,0 0 0-16,0 0 0 0,0 0 0 0,0 0 0 0,0 0 0 16,0 0 0-16,0 0 0 15,0 0 0-15,0 0 0 0,0 0 0 0,0 0 0 16,0 0 0-16,0 0 0 16,0 0 0-16,0 0 0 0,0 0 0 0,0 0 0 0,0 0 0 15,0 0 0 1,0 0 0-16,0 0 0 0,0 0 0 0,0 0 0 15,0 0 0-15,0 0 0 0,0 0 0 16,0 0 0-16,0 0 0 0,0 0 0 16,0 0 0-16,0 0 0 0,0 0 0 15,0 0 0-15,0 0 0 0,0 0 0 0,0 0 0 16,0 0 0-16,0 0 0 0,0 0 0 16,0 0 0-16,0 0 0 0,0 0 0 15,0 0 0-15,0 0 0 0,0 0 0 0,0 0 0 16,0 0 0-16,0 0 0 0,0 0 0 15,0 0 0-15,0 0 0 0,0 0 0 16,0 0 0-16,0 0 0 0,0 0 0 0,0 0 0 16,0 0 0-16,0 0 0 0,0 0 0 15,0 0 0-15,0 0 0 0,0 0 0 16,0 0 0-16,0 0 0 0,0 0 0 0,0 0 0 16,0 0 0-16,0 0 0 0,0 0 0 15,0 0 0-15,0 0 0 0,0 0 0 16,0 0 0-16,0 0 0 0,0 0 0 15,0 0 0-15,0 0 0 0,0 0 0 16,0 0 0-16,0 0 0 0,0 0 0 0,0 0 0 16,0 0 0-16,0 0 0 0,0 0 0 15,0 0 0-15,0 0 0 0,0 0 0 16,0 0 0-16,0 0 0 0,0 0 0 16,0 0 0-16,0 0 0 0,0 0 0 0,0 0 0 15,0 0 0-15,0 0 0 0,0 0 0 16,0 0 0-16,0 0 0 0,0 0 0 15,0 0 0-15,0 0 0 0,0 0 0 16,0 0 0-16,0 0 0 0,0 0 0 0,0 0 0 16,0 0 0-16,0 0 0 0,0 0 0 15,0 0 0-15,0 0 0 0,0 0 0 16,0 0 0-16,0 0 0 0,0 0 0 0,0 0 0 16,0 0 0-16,0 0 0 0,0 0 0 15,0 0 0-15,0 0 0 0,0 0 0 16,0 0 0-16,0 0 0 0,0 0 0 15,0 0 0-15,0 0 0 0,0 0 0 0,0 0 0 16,0 0 0-16,0 0 0 0,0 0 0 16,0 0 0-16,0 0 0 0,0 0 0 0,0 0 0 15,0 0 0-15,0 0 0 0,0 0 0 16,0 0 0-16,0 0 0 0,0 0 0 16,0 0 0-16,0 0 0 0,0 0 0 15,0 0 0-15,0 0 0 0,0 0 0 0,0 0 0 16,0 0 0-16,0 0 0 15,0 0 0-15,0 0 0 0,0 0 0 0,0 0 0 16,0 0 0-16,0 0 0 0,0 0 0 16,0 0 0-16,0 0 0 0,0 0 0 0,0 0 0 15,0 0 0-15,0 0 0 16,0 0 0-16,0 0 0 0,0 0 0 0,0 0 0 16,0 0 0-16,0 0 0 0,0 0 0 15,0 0 0-15,0 0 0 0,0 0 0 16,0 0 0-16,0 0 0 0,0 0 0 0,0 0 0 15,0 0 0-15,0 0 0 0,0 0 0 0,0 0 0 16,0 0 0-16,0 0 0 0,0 0 0 16,0 0 0-16,0 0 0 0,0 0 0 15,0 0 0-15,0 0 0 16,0 0 0-16,0 0 0 0,0 0 0 0,0 0 0 16,0 0 0-16,0 0 0 0,0 0 0 15,0 0 0-15,0 0 0 0,0 0 0 16,0 0 0-16,0 0 0 0,0 0 0 0,0 0 0 15,0 0 0-15,0 0 0 16,0 0 0-16,0 0 0 0,0 0 0 0,0 0 0 16,0 0 0-16,0 0 0 15,0 0 0-15,0 0 0 0,0 0 0 0,0 0 0 0,0 0 0 16,0 0 0-16,0 0 0 0,0 0 0 0,0 0 0 16,0 0 0-16,0 0 0 0,0 0 0 15,0 0 0-15,0 0 0 16,0 0 0-16,0 0 0 0,0 0 0 15,0 0 0-15,0 0 0 0,0 0 0 16,0 0 0-16,0 0 0 0,0 0 0 0,0 0 0 16,0 0 0-16,0 0 0 0,0 0 0 15,0 0 0-15,0 0 0 0,0 0 0 16,0 0 0-16,0 0 0 0,0 0 0 0,0 0 0 16,0 0 0-16,0 0 0 0,0 0 0 15,0 0 0-15,0 0 0 0,0 0 0 16,0 0 0-16,0 0 0 0,0 0 0 0,0 0 0 15,0 0 0-15,0 0 0 0,0 0 0 16,0 0 0-16,0 0 0 0,0 0 0 16,0 0 0-16,0 0 0 0,0 0 0 0,0 0 0 15,0 0 0-15,0 0 0 16,0 0 0-16,0 0 0 0,0 0 0 16,0 0 0-16,0 0 0 0,0 0 0 0,0 0 0 15,0 0 0-15,0 0 0 0,0 0 0 16,0 0 0-16,0 0 0 0,0 0 0 15,0 0 0-15,0 0 0 0,0 0 0 16,0 0 0-16,0 0 0 0,0 0 0 0,0 0 0 16,0 0 0-16,0 0 0 0,0 0 0 0,0 0 0 0,0 0 0 15,0 0 0 1,0 0 0-16,0 0 0 0,0 0 0 0,0 0 0 16,0 0 0-16,0 0 0 0,0 0 0 0,0 0 0 15,0 0 0-15,0 0 0 0,0 0 0 16,0 0 0-16,0 0 0 0,0 0 0 15,0 0 0-15,0 0 0 16,0 0 0-16,0 0 0 0,0 0 0 0,0 0 0 16,0 0 0-16,0 0 0 0,0 0 0 0,0 0 0 0,0 0 0 0,0 0 0 31,0 0 0-31,0 0 0 0,0 0 0 0,0 0 0 0,0 0 0 16,0 0 0-16,0 0 0 0,0 0 0 0,0 0 0 0,0 0 0 31,0 0 0-31,0 0 0 0,0 0 0 0,0 0 0 0,0 0 0 15,0 0 0-15,0 0 0 16,0 0 0-16,0 0 0 0,0 0 0 16,0 0 0-16,0 0 0 0,0 0 0 0,0 0 0 15,0 0 0-15,0 0 0 0,0 0 0 0,0 0 0 0,0 0 0 0,0 0 0 32,0 0 0-32,0 0 0 0,0 0 0 15,0 0 0-15,0 0 0 0,0 0 0 16,0 0 0-16,0 0 0 0,0 0 0 0,0 0 0 15,0 0 0-15,0 0 0 0,0 0 0 16,0 0 0-16,0 0 0 0,0 0 0 16,0 0 0-16,0 0 0 0,0 0 0 0,0 0 0 15,0 0 0-15,0 0 0 0,0 0 0 16,0 0 0-16,0 0 0 0,0 0 0 16,0 0 0-16,0 0 0 0,0 0 0 0,0 0 0 15,0 0 0-15,0 0 0 16,0 0 0-16,0 0 0 0,0 0 0 0,0 0 0 15,0 0 0-15,0 0 0 0,0 0 0 16,0 0 0-16,0 0 0 0,0 0 0 16,0 0 0-16,0 0 0 0,0 0 0 0,0 0 0 15,0 0 0-15,0 0 0 0,0 0 0 16,0 0 0-16,0 0 0 0,0 0 0 16,0 0 0-16,0 0 0 0,0 0 0 0,0 0 0 15,0 0 0-15,0 0 0 0,0 0 0 16,0 0 0-16,0 0 0 0,0 0 0 15,0 0 0-15,0 0 0 0,0 0 0 0,0 0 0 16,0 0 0-16,0 0 0 16,0 0 0-16,0 0 0 0,0 0 0 0,0 0 0 15,0 0 0-15,0 0 0 0,0 0 0 16,0 0 0-16,0 0 0 0,0 0 0 16,0 0 0-16,0 0 0 0,0 0 0 0,0 0 0 15,0 0 0-15,0 0 0 16,0 0 0-16,0 0 0 0,0 0 0 0,0 0 0 15,0 0 0-15,0 0 0 0,0 0 0 16,0 0 0-16,0 0 0 0,0 0 0 16,0 0 0-16,0 0 0 0,0 0 0 15,0 0 0-15,0 0 0 0,0 0 0 0,0 0 0 16,0 0 0-16,0 0 0 0,0 0 0 16,0 0 0-16,0 0 0 0,0 0 0 15,0 0 0-15,0 0 0 0,0 0 0 16,0 0 0-16,0 0 0 0,0 0 0 0,0 0 0 15,0 0 0-15,0 0 0 0,0 0 0 16,0 0 0-16,0 0 0 0,0 0 0 16,0 0 0-16,0 0 0 0,0 0 0 0,0 0 0 15,0 0 0-15,0 0 0 0,0 0 0 16,0 0 0-16,0 0 0 0,0 0 0 16,0 0 0-16,0 0 0 0,0 0 0 15,0 0 0-15,0 0 0 0,0 0 0 16,0 0 0-16,0 0 0 0,0 0 0 0,0 0 0 15,0 0 0-15,0 0 0 0,0 0 0 16,0 0 0-16,0 0 0 0,0 0 0 16,0 0 0-16,0 0 0 0,0 0 0 0,0 0 0 15,0 0 0-15,0 0 0 16,0 0 0-16,0 0 0 0,0 0 0 0,0 0 0 16,0 0 0-16,0 0 0 0,0 0 0 15,0 0 0-15,0 0 0 0,0 0 0 0,0 0 0 16,0 0 0-16,0 0 0 0,0 0 0 15,0 0 0-15,0 0 0 0,0 0 0 16,0 0 0-16,0 0 0 0,0 0 0 0,0 0 0 16,0 0 0-16,0 0 0 15,0 0 0-15,0 0 0 0,0 0 0 0,0 0 0 16,0 0 0-16,0 0 0 0,0 0 0 16,0 0 0-16,0 0 0 0,0 0 0 0,0 0 0 15,0 0 0-15,0 0 0 16,0 0 0-16,0 0 0 0,0 0 0 0,0 0 0 0,0 0 0 15,0 0 0-15,0 0 0 0,0 0 0 16,0 0 0-16,0 0 0 16,0 0 0-16,0 0 0 0,0 0 0 0,0 0 0 15,0 0 0-15,0 0 0 0,0 0 0 16,0 0 0-16,0 0 0 0,0 0 0 16,0 0 0-16,0 0 0 0,0 0 0 0,0 0 0 15,0 0 0-15,0 0 0 16,0 0 0-16,0 0 0 0,0 0 0 0,0 0 0 15,0 0 0-15,0 0 0 0,0 0 0 16,0 0 0-16,0 0 0 0,0 0 0 16,0 0 0-16,0 0 0 0,0 0 0 0,0 0 0 15,0 0 0-15,0 0 0 0,0 0 0 16,0 0 0-16,0 0 0 0,0 0 0 16,0 0 0-16,0 0 0 0,0 0 0 15,0 0 0-15,0 0 0 0,0 0 0 0,0 0 0 16,0 0 0-16,0 0 0 0,0 0 0 15,0 0 0-15,0 0 0 0,0 0 0 0,0 0 0 16,0 0 0-16,0 0 0 0,0 0 0 16,0 0 0-16,0 0 0 0,0 0 0 15,0 0 0-15,0 0 0 0,0 0 0 0,0 0 0 16,0 0 0-16,0 0 0 0,0 0 0 16,0 0 0-16,0 0 0 0,0 0 0 15,0 0 0-15,0 0 0 0,0 0 0 16,0 0 0-16,0 0 0 0,0 0 0 15,0 0 0-15,0 0 0 0,0 0 0 0,0 0 0 16,0 0 0-16,0 0 0 0,0 0 0 16,0 0 0-16,0 0 0 0,0 0 0 15,0 0 0-15,0 0 0 0,0 0 0 0,0 0 0 16,0 0 0-16,0 0 0 0,0 0 0 16,0 0 0-16,0 0 0 0,0 0 0 15,0 0 0-15,0 0 0 0,0 0 0 0,0 0 0 16,0 0 0-16,0 0 0 0,0 0 0 15,0 0 0-15,0 0 0 0,0 0 0 16,0 0 0-16,0 0 0 0,0 0 0 16,0 0 0-16,0 0 0 0,0 0 0 15,0 0 0-15,0 0 0 0,0 0 0 0,0 0 0 16,0 0 0-16,0 0 0 0,0 0 0 16,0 0 0-16,0 0 0 0,0 0 0 15,0 0 0-15,0 0 0 0,0 0 0 16,0 0 0-16,0 0 0 0,0 0 0 15,0 0 0-15,0 0 0 0,0 0 0 16,0 0 0-16,0 0 0 0,0 0 0 16,0 0 0-16,0 0 0 0,0 0 0 0,0 0 0 15,0 0 0-15,0 0 0 0,0 0 0 16,0 0 0-16,0 0 0 0,0 0 0 16,0 0 0-16,0 0 0 0,0 0 0 15,0 0 0-15,0 0 0 0,0 0 0 0,0 0 0 16,0 0 0-16,0 0 0 0,0 0 0 15,0 0 0-15,0 0 0 0,0 0 0 16,0 0 0-16,0 0 0 0,0 0 0 0,0 0 0 16,0 0 0-16,0 0 0 0,0 0 0 15,0 0 0-15,0 0 0 0,0 0 0 16,0 0 0-16,0 0 0 0,0 0 0 0,0 0 0 16,0 0 0-16,0 0 0 0,0 0 0 15,0 0 0-15,0 0 0 0,0 0 0 16,0 0 0-16,0 0 0 0,0 0 0 15,0 0 0-15,0 0 0 0,0 0 0 0,0 0 0 16,0 0 0-16,0 0 0 0,0 0 0 0,0 0 0 16,0 0 0-16,0 0 0 0,0 0 0 0,0 0 0 15,0 0 0-15,0 0 0 16,0 0 0-16,0 0 0 16,0 0 0-16,0 0 0 0,0 0 0 0,0 0 0 0,0 0 0 0,0 0 0 15,0 0 0-15,0 0 0 0,0 0 0 16,0 0 0-16,0 0 0 15,0 0 0-15,0 0 0 0,0 0 0 0,0 0 0 16,0 0 0 0,0 0 0-16,0 0 0 0,0 0 0 0,0 0 0 15,0 0 0-15,0 0 0 0,0 0 0 0,0 0 0 16,0 0 0-16,0 0 0 0,0 0 0 0,0 0 0 0,0 0 0 16,0 0 0-16,0 0 0 15,0 0 0-15,0 0 0 0,0 0 0 0,0 0 0 0,0 0 0 16,0 0 0-16,0 0 0 15,0 0 0-15,0 0 0 0,0 0 0 16,0 0 0-16,0 0 0 16,0 0 0-16,0 0 0 0,0 0 0 15,0 0 0-15,0 0 0 0,0 0 0 16,0 0 0-16,0 0 0 0,0 0 0 16,0 0 0-16,0 0 0 0,0 0 0 0,0 0 0 15,0 0 0-15,0 0 0 0,0 0 0 16,0 0 0-16,0 0 0 0,0 0 0 15,0 0 0-15,0 0 0 0,0 0 0 16,0 0 0-16,0 0 0 0,0 0 0 0,0 0 0 16,0 0 0-16,0 0 0 0,0 0 0 15,0 0 0-15,0 0 0 0,0 0 0 16,0 0 0-16,0 0 0 0,0 0 0 0,0 0 0 16,0 0 0-16,0 0 0 0,0 0 0 15,0 0 0-15,0 0 0 0,0 0 0 16,0 0 0-16,0 0 0 0,0 0 0 15,0 0 0-15,0 0 0 0,0 0 0 0,0 0 0 16,0 0 0-16,0 0 0 0,0 0 0 16,0 0 0-16,0 0 0 0,0 0 0 15,0 0 0-15,0 0 0 0,0 0 0 0,0 0 0 16,0 0 0-16,0 0 0 16,0 0 0-16,0 0 0 0,0 0 0 0,0 0 0 15,0 0 0-15,0 0 0 0,0 0 0 0,0 0 0 16,0 0 0-16,0 0 0 0,0 0 0 15,0 0 0-15,0 0 0 0,0 0 0 16,0 0 0-16,0 0 0 0,0 0 0 16,0 0 0-16,0 0 0 0,0 0 0 0,0 0 0 15,0 0 0-15,0 0 0 0,0 0 0 16,0 0 0-16,0 0 0 0,0 0 0 0,0 0 0 0,0 0 0 16,0 0 0-16,0 0 0 0,0 0 0 15,0 0 0-15,0 0 0 16,0 0 0-16,0 0 0 15,0 0 0-15,0 0 0 0,0 0 0 0,0 0 0 16,0 0 0-16,0 0 0 0,0 0 0 16,0 0 0-16,0 0 0 0,0 0 0 15,0 0 0-15,0 0 0 0,0 0 0 0,0 0 0 16,0 0 0-16,0 0 0 0,0 0 0 16,0 0 0-16,0 0 0 0,0 0 0 15,0 0 0-15,0 0 0 0,0 0 0 16,0 0 0-16,0 0 0 0,0 0 0 15,0 0 0-15,0 0 0 0,0 0 0 0,0 0 0 16,0 0 0-16,0 0 0 0,0 0 0 16,0 0 0-16,0 0 0 0,0 0 0 15,0 0 0-15,0 0 0 0,0 0 0 0,0 0 0 16,0 0 0-16,0 0 0 0,0 0 0 0,0 0 0 16,0 0 0-16,0 0 0 15,0 0 0-15,0 0 0 0,0 0 0 0,0 0 0 16,0 0 0-16,0 0 0 0,0 0 0 15,0 0 0-15,0 0 0 0,0 0 0 16,0 0 0-16,0 0 0 0,0 0 0 0,0 0 0 16,0 0 0-16,0 0 0 0,0 0 0 15,0 0 0-15,0 0 0 0,0 0 0 16,0 0 0-16,0 0 0 0,0 0 0 0,0 0 0 16,0 0 0-16,0 0 0 0,0 0 0 15,0 0 0-15,0 0 0 0,0 0 0 16,0 0 0-16,0 0 0 0,0 0 0 0,0 0 0 15,0 0 0-15,0 0 0 0,0 0 0 16,0 0 0-16,0 0 0 0,0 0 0 16,0 0 0-16,0 0 0 15,0 0 0-15,0 0 0 0,0 0 0 0,0 0 0 0,0 0 0 16,0 0 0-16,0 0 0 0,0 0 0 16,0 0 0-16,0 0 0 15,0 0 0-15,0 0 0 0,0 0 0 0,0 0 0 16,0 0 0-16,0 0 0 0,0 0 0 15,0 0 0-15,0 0 0 0,0 0 0 16,0 0 0-16,0 0 0 0,0 0 0 0,0 0 0 0,0 0 0 16,0 0 0-16,0 0 0 0,0 0 0 15,0 0 0-15,0 0 0 0,0 0 0 16,0 0 0-16,0 0 0 16,0 0 0-16,0 0 0 0,0 0 0 0,0 0 0 15,0 0 0-15,0 0 0 0,0 0 0 16,0 0 0-16,0 0 0 0,0 0 0 15,0 0 0-15,0 0 0 0,0 0 0 16,0 0 0-16,0 0 0 0,0 0 0 0,0 0 0 16,0 0 0-16,0 0 0 0,0 0 0 15,0 0 0-15,0 0 0 0,0 0 0 16,0 0 0-16,0 0 0 0,0 0 0 0,0 0 0 0,0 0 0 0,0 0 0 16,0 0 0-16,0 0 0 15,0 0 0-15,0 0 0 0,0 0 0 0,0 0 0 16,0 0 0-1,0 0 0-15,0 0 0 0,0 0 0 0,0 0 0 16,0 0 0-16,0 0 0 0,0 0 0 16,0 0 0-16,0 0 0 0,0 0 0 15,0 0 0-15,0 0 0 0,0 0 0 16,0 0 0-16,0 0 0 0,0 0 0 0,0 0 0 16,0 0 0-16,0 0 0 0,0 0 0 15,0 0 0-15,0 0 0 0,0 0 0 0,0 0 0 16,0 0 0-16,0 0 0 15,0 0 0-15,0 0 0 0,0 0 0 0,0 0 0 16,0 0 0-16,0 0 0 0,0 0 0 0,0 0 0 0,0 0 0 16,0 0 0-16,0 0 0 15,0 0 0-15,0 0 0 0,0 0 0 16,0 0 0-16,0 0 0 0,0 0 0 16,0 0 0-16,0 0 0 0,0 0 0 0,0 0 0 15,0 0 0-15,0 0 0 16,0 0 0-16,0 0 0 0,0 0 0 15,0 0 0-15,0 0 0 0,0 0 0 16,0 0 0-16,0 0 0 0,0 0 0 0,0 0 0 16,0 0 0-16,0 0 0 0,0 0 0 15,0 0 0-15,0 0 0 0,0 0 0 16,0 0 0-16,0 0 0 0,0 0 0 16,0 0 0-16,0 0 0 0,0 0 0 0,0 0 0 15,0 0 0-15,0 0 0 16,0 0 0-16,0 0 0 0,0 0 0 0,0 0 0 15,0 0 0-15,0 0 0 0,0 0 0 16,0 0 0-16,0 0 0 0,0 0 0 0,0 0 0 16,0 0 0-16,0 0 0 0,0 0 0 15,0 0 0-15,0 0 0 0,0 0 0 0,0 0 0 16,0 0 0-16,0 0 0 16,0 0 0-16,0 0 0 0,0 0 0 0,0 0 0 0,0 0 0 15,0 0 0-15,0 0 0 16,0 0 0-16,0 0 0 0,0 0 0 0,0 0 0 15,0 0 0-15,0 0 0 0,0 0 0 16,0 0 0-16,0 0 0 0,0 0 0 16,0 0 0-16,0 0 0 0,0 0 0 15,0 0 0-15,0 0 0 0,0 0 0 16,0 0 0-16,0 0 0 0,0 0 0 0,0 0 0 16,0 0 0-16,0 0 0 0,0 0 0 15,0 0 0-15,0 0 0 0,0 0 0 0,0 0 0 16,0 0 0-16,0 0 0 0,0 0 0 15,0 0 0-15,0 0 0 0,0 0 0 16,0 0 0-16,0 0 0 0,0 0 0 16,0 0 0-16,0 0 0 0,0 0 0 15,0 0 0-15,0 0 0 0,0 0 0 0,0 0 0 16,0 0 0-16,0 0 0 0,0 0 0 16,0 0 0-16,0 0 0 0,0 0 0 0,0 0 0 15,0 0 0-15,0 0 0 16,0 0 0-16,0 0 0 0,0 0 0 0,0 0 0 15,0 0 0-15,0 0 0 16,0 0 0-16,0 0 0 0,0 0 0 0,0 0 0 0,0 0 0 0,0 0 0 16,0 0 0-16,0 0 0 15,0 0 0-15,0 0 0 16,0 0 0-16,0 0 0 0,0 0 0 0,0 0 0 16,0 0 0-16,0 0 0 0,0 0 0 0,0 0 0 15,0 0 0-15,0 0 0 0,0 0 0 0,0 0 0 16,0 0 0-1,0 0 0-15,0 0 0 0,0 0 0 16,0 0 0-16,0 0 0 0,0 0 0 0,0 0 0 16,0 0 0-16,0 0 0 0,0 0 0 15,0 0 0-15,0 0 0 0,0 0 0 16,0 0 0-16,0 0 0 0,0 0 0 0,0 0 0 0,0 0 0 0,0 0 0 16,0 0 0-1,0 0 0-15,0 0 0 0,0 0 0 16,0 0 0-16,0 0 0 0,0 0 0 15,0 0 0-15,0 0 0 0,0 0 0 16,0 0 0-16,0 0 0 0,0 0 0 0,0 0 0 16,0 0 0-16,0 0 0 0,0 0 0 15,0 0 0-15,0 0 0 0,0 0 0 0,0 0 0 16,0 0 0-16,0 0 0 0,0 0 0 0,0 0 0 0,0 0 0 16,0 0 0-1,0 0 0-15,0 0 0 0,0 0 0 0,0 0 0 0,0 0 0 16,0 0 0-16,0 0 0 0,0 0 0 0,0 0 0 31,0 0 0-31,0 0 0 0,0 0 0 0,0 0 0 0,0 0 0 16,0 0 0-16,0 0 0 0,0 0 0 0,0 0 0 0,0 0 0 15,0 0 0 1,0 0 0-16,0 0 0 0,0 0 0 0,0 0 0 0,0 0 0 16,0 0 0-16,0 0 0 0,0 0 0 15,0 0 0-15,0 0 0 0,0 0 0 0,0 0 0 16,0 0 0-1,0 0 0-15,0 0 0 16,0 0 0-16,0 0 0 0,0 0 0 0,0 0 0 0,0 0 0 0,0 0 0 0,0 0 0 16,0 0 0-16,0 0 0 0,0 0 0 31,0 0 0-31,0 0 0 0,0 0 0 0,0 0 0 16,0 0 0-16,0 0 0 0,0 0 0 15,0 0 0-15,0 0 0 0,0 0 0 16,0 0 0-16,0 0 0 0,0 0 0 0,0 0 0 15,0 0 0-15,0 0 0 0,0 0 0 16,0 0 0-16,0 0 0 0,0 0 0 16,0 0 0-16,0 0 0 0,0 0 0 15,0 0 0-15,0 0 0 0,0 0 0 0,0 0 0 16,0 0 0-16,0 0 0 16,0 0 0-16,0 0 0 0,0 0 0 0,0 0 0 15,0 0 0-15,0 0 0 0,0 0 0 16,0 0 0-16,0 0 0 0,0 0 0 0,0 0 0 15,0 0 0-15,0 0 0 0,0 0 0 16,0 0 0-16,0 0 0 0,0 0 0 16,0 0 0-16,0 0 0 0,0 0 0 15,0 0 0-15,0 0 0 0,0 0 0 0,0 0 0 16,0 0 0-16,0 0 0 0,0 0 0 16,0 0 0-16,0 0 0 0,0 0 0 15,0 0 0-15,0 0 0 0,0 0 0 0,0 0 0 16,0 0 0-16,0 0 0 0,0 0 0 15,0 0 0-15,0 0 0 0,0 0 0 16,0 0 0-16,0 0 0 0,0 0 0 0,0 0 0 16,0 0 0-16,0 0 0 0,0 0 0 15,0 0 0-15,0 0 0 16,0 0 0-16,0 0 0 0,0 0 0 0,0 0 0 16,0 0 0-16,0 0 0 0,0 0 0 0,0 0 0 15,0 0 0-15,0 0 0 0,0 0 0 16,0 0 0-16,0 0 0 0,0 0 0 15,0 0 0-15,0 0 0 0,0 0 0 16,0 0 0-16,0 0 0 0,0 0 0 16,0 0 0-16,0 0 0 0,0 0 0 0,0 0 0 15,0 0 0-15,0 0 0 16,0 0 0-16,0 0 0 0,0 0 0 0,0 0 0 16,0 0 0-16,0 0 0 0,0 0 0 15,0 0 0-15,0 0 0 0,0 0 0 16,0 0 0-16,0 0 0 0,0 0 0 0,0 0 0 15,0 0 0-15,0 0 0 0,0 0 0 16,0 0 0-16,0 0 0 0,0 0 0 16,0 0 0-16,0 0 0 0,0 0 0 0,0 0 0 15,0 0 0-15,0 0 0 16,0 0 0-16,0 0 0 0,0 0 0 0,0 0 0 16,0 0 0-16,0 0 0 0,0 0 0 15,0 0 0-15,0 0 0 0,0 0 0 0,0 0 0 16,0 0 0-16,0 0 0 15,0 0 0-15,0 0 0 0,0 0 0 0,0 0 0 16,0 0 0-16,0 0 0 0,0 0 0 16,0 0 0-16,0 0 0 0,0 0 0 0,0 0 0 15,0 0 0-15,0 0 0 0,0 0 0 16,0 0 0-16,0 0 0 0,0 0 0 16,0 0 0-16,0 0 0 0,0 0 0 15,0 0 0-15,0 0 0 0,0 0 0 0,0 0 0 16,0 0 0-16,0 0 0 0,0 0 0 15,0 0 0-15,0 0 0 0,0 0 0 16,0 0 0-16,0 0 0 0,0 0 0 0,0 0 0 16,0 0 0-16,0 0 0 0,0 0 0 15,0 0 0-15,0 0 0 0,0 0 0 0,0 0 0 16,0 0 0-16,0 0 0 0,0 0 0 16,0 0 0-16,0 0 0 0,0 0 0 15,0 0 0-15,0 0 0 0,0 0 0 16,0 0 0-16,0 0 0 0,0 0 0 15,0 0 0-15,0 0 0 0,0 0 0 0,0 0 0 16,0 0 0-16,0 0 0 0,0 0 0 16,0 0 0-16,0 0 0 0,0 0 0 0,0 0 0 15,0 0 0-15,0 0 0 16,0 0 0-16,0 0 0 0,0 0 0 16,0 0 0-16,0 0 0 0,0 0 0 0,0 0 0 15,0 0 0-15,0 0 0 16,0 0 0-16,0 0 0 0,0 0 0 0,0 0 0 0,0 0 0 15,0 0 0-15,0 0 0 16,0 0 0-16,0 0 0 0,0 0 0 0,0 0 0 16,0 0 0-16,0 0 0 15,0 0 0-15,0 0 0 0,0 0 0 0,0 0 0 0,0 0 0 16,0 0 0-16,0 0 0 16,0 0 0-16,0 0 0 0,0 0 0 0,0 0 0 15,0 0 0-15,0 0 0 16,0 0 0-16,0 0 0 0,0 0 0 0,0 0 0 15,0 0 0-15,0 0 0 0,0 0 0 16,0 0 0-16,0 0 0 0,0 0 0 16,0 0 0-16,0 0 0 0,0 0 0 0,0 0 0 15,0 0 0-15,0 0 0 0,0 0 0 16,0 0 0-16,0 0 0 0,0 0 0 16,0 0 0-16,0 0 0 0,0 0 0 15,0 0 0-15,0 0 0 0,0 0 0 0,0 0 0 16,0 0 0-16,0 0 0 0,0 0 0 15,0 0 0-15,0 0 0 0,0 0 0 16,0 0 0-16,0 0 0 0,0 0 0 16,0 0 0-16,0 0 0 0,0 0 0 0,0 0 0 15,0 0 0-15,0 0 0 0,0 0 0 16,0 0 0-16,0 0 0 0,0 0 0 16,0 0 0-16,0 0 0 0,0 0 0 0,0 0 0 15,0 0 0-15,0 0 0 0,0 0 0 16,0 0 0-16,0 0 0 0,0 0 0 15,0 0 0-15,0 0 0 0,0 0 0 0,0 0 0 16,0 0 0-16,0 0 0 0,0 0 0 16,0 0 0-16,0 0 0 0,0 0 0 15,0 0 0-15,0 0 0 0,0 0 0 16,0 0 0-16,0 0 0 0,0 0 0 16,0 0 0-16,0 0 0 0,0 0 0 0,0 0 0 15,0 0 0-15,0 0 0 0,0 0 0 16,0 0 0-16,0 0 0 15,0 0 0-15,0 0 0 0,0 0 0 0,0 0 0 0,0 0 0 16,0 0 0-16,0 0 0 16,0 0 0-16,0 0 0 0,0 0 0 0,0 0 0 15,0 0 0-15,0 0 0 0,0 0 0 16,0 0 0-16,0 0 0 0,0 0 0 0,0 0 0 16,0 0 0-16,0 0 0 0,0 0 0 15,0 0 0-15,0 0 0 0,0 0 0 16,0 0 0-16,0 0 0 0,0 0 0 0,0 0 0 15,0 0 0-15,0 0 0 0,0 0 0 16,0 0 0-16,0 0 0 0,0 0 0 16,0 0 0-16,0 0 0 0,0 0 0 15,0 0 0-15,0 0 0 0,0 0 0 16,0 0 0-16,0 0 0 0,0 0 0 0,0 0 0 16,0 0 0-16,0 0 0 0,0 0 0 15,0 0 0-15,0 0 0 0,0 0 0 16,0 0 0-16,0 0 0 0,0 0 0 15,0 0 0-15,0 0 0 0,0 0 0 0,0 0 0 16,0 0 0-16,0 0 0 16,0 0 0-16,0 0 0 0,0 0 0 0,0 0 0 15,0 0 0-15,0 0 0 0,0 0 0 16,0 0 0-16,0 0 0 0,0 0 0 16,0 0 0-16,0 0 0 0,0 0 0 0,0 0 0 15,0 0 0-15,0 0 0 0,0 0 0 16,0 0 0-16,0 0 0 0,0 0 0 15,0 0 0-15,0 0 0 0,0 0 0 0,0 0 0 16,0 0 0-16,0 0 0 0,0 0 0 16,0 0 0-16,0 0 0 0,0 0 0 15,0 0 0-15,0 0 0 0,0 0 0 0,0 0 0 16,0 0 0-16,0 0 0 0,0 0 0 16,0 0 0-16,0 0 0 0,0 0 0 15,0 0 0-15,0 0 0 0,0 0 0 0,0 0 0 16,0 0 0-16,0 0 0 0,0 0 0 15,0 0 0-15,0 0 0 16,0 0 0-16,0 0 0 0,0 0 0 0,0 0 0 16,0 0 0-16,0 0 0 0,0 0 0 15,0 0 0-15,0 0 0 0,0 0 0 16,0 0 0-16,0 0 0 0,0 0 0 16,0 0 0-16,0 0 0 0,0 0 0 0,0 0 0 15,0 0 0-15,0 0 0 0,0 0 0 0,0 0 0 16,0 0 0-16,0 0 0 15,0 0 0-15,0 0 0 0,0 0 0 0,0 0 0 16,0 0 0-16,0 0 0 0,0 0 0 0,0 0 0 16,0 0 0-16,0 0 0 0,0 0 0 15,0 0 0-15,0 0 0 0,0 0 0 16,0 0 0-16,0 0 0 0,0 0 0 0,0 0 0 16,0 0 0-16,0 0 0 0,0 0 0 15,0 0 0-15,0 0 0 0,0 0 0 16,0 0 0-16,0 0 0 0,0 0 0 0,0 0 0 15,0 0 0-15,0 0 0 0,0 0 0 16,0 0 0-16,0 0 0 0,0 0 0 0,0 0 0 16,0 0 0-16,0 0 0 15,0 0 0-15,0 0 0 0,0 0 0 0,0 0 0 16,0 0 0-16,0 0 0 16,0 0 0-16,0 0 0 0,0 0 0 0,0 0 0 15,0 0 0-15,0 0 0 0,0 0 0 16,0 0 0-16,0 0 0 15,0 0 0-15,0 0 0 0,0 0 0 0,0 0 0 16,0 0 0-16,0 0 0 0,0 0 0 16,0 0 0-16,0 0 0 0,0 0 0 15,0 0 0-15,0 0 0 0,0 0 0 0,0 0 0 16,0 0 0-16,0 0 0 16,0 0 0-16,0 0 0 0,0 0 0 0,0 0 0 15,0 0 0-15,0 0 0 0,0 0 0 0,0 0 0 16,0 0 0-16,0 0 0 15,0 0 0-15,0 0 0 0,0 0 0 0,0 0 0 16,0 0 0-16,0 0 0 0,0 0 0 16,0 0 0-16,0 0 0 0,0 0 0 15,0 0 0-15,0 0 0 0,0 0 0 0,0 0 0 16,0 0 0-16,0 0 0 0,0 0 0 16,0 0 0-16,0 0 0 0,0 0 0 0,0 0 0 15,0 0 0-15,0 0 0 0,0 0 0 0,0 0 0 16,0 0 0-1,0 0 0-15,0 0 0 0,0 0 0 0,0 0 0 0,0 0 0 0,0 0 0 16,0 0 0-16,0 0 0 16,0 0 0-16,0 0 0 0,0 0 0 15,0 0 0-15,0 0 0 0,0 0 0 0,0 0 0 0,0 0 0 16,0 0 0-16,0 0 0 16,0 0 0-16,0 0 0 15,0 0 0-15,0 0 0 0,0 0 0 0,0 0 0 16,0 0 0-16,0 0 0 0,0 0 0 0,0 0 0 15,0 0 0-15,0 0 0 0,0 0 0 0,0 0 0 16,0 0 0-16,0 0 0 16,0 0 0-16,0 0 0 0,0 0 0 15,0 0 0-15,0 0 0 0,0 0 0 0,0 0 0 16,0 0 0-16,0 0 0 16,0 0 0-16,0 0 0 0,0 0 0 0,0 0 0 15,0 0 0-15,0 0 0 0,0 0 0 16,0 0 0-16,0 0 0 0,0 0 0 15,0 0 0-15,0 0 0 0,0 0 0 16,0 0 0-16,0 0 0 0,0 0 0 16,0 0 0-16,0 0 0 0,0 0 0 0,0 0 0 15,0 0 0-15,0 0 0 0,0 0 0 16,0 0 0-16,0 0 0 0,0 0 0 16,0 0 0-16,0 0 0 0,0 0 0 0,0 0 0 15,0 0 0-15,0 0 0 16,0 0 0-16,0 0 0 0,0 0 0 0,0 0 0 15,0 0 0-15,0 0 0 0,0 0 0 0,0 0 0 16,0 0 0-16,0 0 0 16,0 0 0-16,0 0 0 0,0 0 0 0,0 0 0 15,0 0 0-15,0 0 0 0,0 0 0 0,0 0 0 16,0 0 0-16,0 0 0 16,0 0 0-16,0 0 0 0,0 0 0 0,0 0 0 15,0 0 0-15,0 0 0 0,0 0 0 16,0 0 0-16,0 0 0 0,0 0 0 0,0 0 0 15,0 0 0-15,0 0 0 0,0 0 0 16,0 0 0-16,0 0 0 0,0 0 0 16,0 0 0-16,0 0 0 0,0 0 0 0,0 0 0 15,0 0 0-15,0 0 0 16,0 0 0-16,0 0 0 0,0 0 0 0,0 0 0 16,0 0 0-16,0 0 0 0,0 0 0 15,0 0 0-15,0 0 0 0,0 0 0 16,0 0 0-16,0 0 0 0,0 0 0 0,0 0 0 15,0 0 0-15,0 0 0 0,0 0 0 16,0 0 0-16,0 0 0 16,0 0 0-16,0 0 0 0,0 0 0 0,0 0 0 0,0 0 0 15,0 0 0-15,0 0 0 16,0 0 0-16,0 0 0 0,0 0 0 0,0 0 0 16,0 0 0-16,0 0 0 0,0 0 0 0,0 0 0 15,0 0 0-15,0 0 0 16,0 0 0-16,0 0 0 0,0 0 0 15,0 0 0-15,0 0 0 0,0 0 0 0,0 0 0 16,0 0 0-16,0 0 0 0,0 0 0 16,0 0 0-16,0 0 0 0,0 0 0 15,0 0 0-15,0 0 0 0,0 0 0 16,0 0 0-16,0 0 0 0,0 0 0 16,0 0 0-16,0 0 0 0,0 0 0 15,0 0 0-15,0 0 0 0,0 0 0 0,0 0 0 16,0 0 0-16,0 0 0 0,0 0 0 15,0 0 0-15,0 0 0 0,0 0 0 16,0 0 0-16,0 0 0 0,0 0 0 0,0 0 0 16,0 0 0-16,0 0 0 0,0 0 0 15,0 0 0-15,0 0 0 0,0 0 0 16,0 0 0-16,0 0 0 0,0 0 0 16,0 0 0-16,0 0 0 0,0 0 0 15,0 0 0-15,0 0 0 0,0 0 0 0,0 0 0 16,0 0 0-16,0 0 0 0,0 0 0 15,0 0 0-15,0 0 0 0,0 0 0 0,0 0 0 0,0 0 0 16,0 0 0-16,0 0 0 0,0 0 0 0,0 0 0 16,0 0 0-1,0 0 0-15,0 0 0 0,0 0 0 0,0 0 0 16,0 0 0-16,0 0 0 16,0 0 0-16,0 0 0 0,0 0 0 0,0 0 0 15,0 0 0-15,0 0 0 0,0 0 0 0,0 0 0 16,0 0 0-16,0 0 0 0,0 0 0 0,0 0 0 0,0 0 0 15,0 0 0-15,0 0 0 16,0 0 0-16,0 0 0 16,0 0 0-16,0 0 0 0,0 0 0 0,0 0 0 15,0 0 0-15,0 0 0 0,0 0 0 0,0 0 0 0,0 0 0 16,0 0 0 0,0 0 0-16,0 0 0 0,0 0 0 15,0 0 0-15,0 0 0 0,0 0 0 0,0 0 0 16,0 0 0-16,0 0 0 0,0 0 0 15,0 0 0-15,0 0 0 0,0 0 0 16,0 0 0-16,0 0 0 0,0 0 0 16,0 0 0-16,0 0 0 0,0 0 0 0,0 0 0 0,0 0 0 15,0 0 0-15,0 0 0 0,0 0 0 0,0 0 0 32,0 0 0-32,0 0 0 0,0 0 0 0,0 0 0 15,0 0 0-15,0 0 0 0,0 0 0 16,0 0 0-16,0 0 0 0,0 0 0 15,0 0 0-15,0 0 0 0,0 0 0 0,0 0 0 0,0 0 0 0,0 0 0 16,0 0 0 0,0 0 0-16,0 0 0 0,0 0 0 0,0 0 0 15,0 0 0-15,0 0 0 0,0 0 0 16,0 0 0-16,0 0 0 0,0 0 0 16,0 0 0-16,0 0 0 0,0 0 0 15,0 0 0-15,0 0 0 0,0 0 0 16,0 0 0-16,0 0 0 0,0 0 0 15,0 0 0-15,0 0 0 0,0 0 0 0,0 0 0 16,0 0 0-16,0 0 0 0,0 0 0 16,0 0 0-16,0 0 0 0,0 0 0 0,0 0 0 15,0 0 0-15,0 0 0 0,0 0 0 16,0 0 0-16,0 0 0 0,0 0 0 16,0 0 0-16,0 0 0 0,0 0 0 0,0 0 0 15,0 0 0-15,0 0 0 16,0 0 0-16,0 0 0 0,0 0 0 0,0 0 0 15,0 0 0-15,0 0 0 0,0 0 0 16,0 0 0-16,0 0 0 16,0 0 0-16,0 0 0 0,0 0 0 0,0 0 0 0,0 0 0 15,0 0 0-15,0 0 0 0,0 0 0 0,0 0 0 16,0 0 0-16,0 0 0 16,0 0 0-16,0 0 0 0,0 0 0 15,0 0 0-15,0 0 0 0,0 0 0 16,0 0 0-16,0 0 0 0,0 0 0 15,0 0 0-15,0 0 0 0,0 0 0 16,0 0 0-16,0 0 0 0,0 0 0 0,0 0 0 16,0 0 0-16,0 0 0 0,0 0 0 15,0 0 0-15,0 0 0 0,0 0 0 16,0 0 0-16,0 0 0 0,0 0 0 0,0 0 0 16,0 0 0-16,0 0 0 0,0 0 0 15,0 0 0-15,0 0 0 16,0 0 0-16,0 0 0 0,0 0 0 0,0 0 0 0,0 0 0 15,0 0 0-15,0 0 0 0,0 0 0 16,0 0 0-16,0 0 0 0,0 0 0 16,0 0 0-16,0 0 0 0,0 0 0 15,0 0 0-15,0 0 0 0,0 0 0 16,0 0 0-16,0 0 0 0,0 0 0 0,0 0 0 16,0 0 0-16,0 0 0 0,0 0 0 15,0 0 0-15,0 0 0 0,0 0 0 0,0 0 0 16,0 0 0-16,0 0 0 0,0 0 0 15,0 0 0-15,0 0 0 0,0 0 0 16,0 0 0-16,0 0 0 0,0 0 0 0,0 0 0 16,0 0 0-16,0 0 0 0,0 0 0 15,0 0 0-15,0 0 0 0,0 0 0 0,0 0 0 16,0 0 0-16,0 0 0 0,0 0 0 16,0 0 0-16,0 0 0 0,0 0 0 15,0 0 0-15,0 0 0 0,0 0 0 0,0 0 0 16,0 0 0-16,0 0 0 0,0 0 0 15,0 0 0-15,0 0 0 16,0 0 0-16,0 0 0 0,0 0 0 16,0 0 0-16,0 0 0 0,0 0 0 0,0 0 0 0,0 0 0 15,0 0 0-15,0 0 0 16,0 0 0-16,0 0 0 0,0 0 0 0,0 0 0 0,0 0 0 16,0 0 0-16,0 0 0 15,0 0 0-15,0 0 0 0,0 0 0 0,0 0 0 16,0 0 0-16,0 0 0 15,0 0 0-15,0 0 0 0,0 0 0 0,0 0 0 16,0 0 0-16,0 0 0 0,0 0 0 0,0 0 0 16,0 0 0-1,0 0 0-15,0 0 0 0,0 0 0 0,0 0 0 0,0 0 0 16,0 0 0-16,0 0 0 0,0 0 0 0,0 0 0 16,0 0 0-1,0 0 0-15,0 0 0 0,0 0 0 0,0 0 0 16,0 0 0-16,0 0 0 0,0 0 0 15,0 0 0-15,0 0 0 0,0 0 0 16,0 0 0-16,0 0 0 0,0 0 0 0,0 0 0 16,0 0 0-16,0 0 0 0,0 0 0 15,0 0 0-15,0 0 0 0,0 0 0 16,0 0 0-16,0 0 0 0,0 0 0 16,0 0 0-16,0 0 0 0,0 0 0 0,0 0 0 15,0 0 0-15,0 0 0 0,0 0 0 16,0 0 0-16,0 0 0 0,0 0 0 15,0 0 0-15,0 0 0 0,0 0 0 16,0 0 0-16,0 0 0 0,0 0 0 0,0 0 0 16,0 0 0-16,0 0 0 0,0 0 0 15,0 0 0-15,0 0 0 0,0 0 0 0,0 0 0 16,0 0 0-16,0 0 0 16,0 0 0-16,0 0 0 0,0 0 0 0,0 0 0 0,0 0 0 0,0 0 0 31,0 0 0-31,0 0 0 0,0 0 0 0,0 0 0 0,0 0 0 15,0 0 0-15,0 0 0 0,0 0 0 16,0 0 0-16,0 0 0 16,0 0 0-16,0 0 0 0,0 0 0 0,0 0 0 0,0 0 0 15,0 0 0 1,0 0 0-16,0 0 0 0,0 0 0 0,0 0 0 16,0 0 0-16,0 0 0 0,0 0 0 0,0 0 0 0,0 0 0 0,0 0 0 15,0 0 0-15,0 0 0 0,0 0 0 0,0 0 0 16,0 0 0-1,0 0 0-15,0 0 0 16,0 0 0-16,0 0 0 0,0 0 0 16,0 0 0-16,0 0 0 0,0 0 0 15,0 0 0-15,0 0 0 0,0 0 0 0,0 0 0 16,0 0 0-16,0 0 0 0,0 0 0 16,0 0 0-16,0 0 0 0,0 0 0 15,0 0 0-15,0 0 0 0,0 0 0 0,0 0 0 16,0 0 0-16,0 0 0 0,0 0 0 15,0 0 0-15,0 0 0 0,0 0 0 16,0 0 0-16,0 0 0 0,0 0 0 0,0 0 0 16,0 0 0-16,0 0 0 0,0 0 0 15,0 0 0-15,0 0 0 0,0 0 0 16,0 0 0-16,0 0 0 0,0 0 0 16,0 0 0-16,0 0 0 0,0 0 0 0,0 0 0 15,0 0 0-15,0 0 0 0,0 0 0 16,0 0 0-16,0 0 0 0,0 0 0 0,0 0 0 0,0 0 0 0,0 0 0 15,0 0 0 1,0 0 0-16,0 0 0 0,0 0 0 16,0 0 0-16,0 0 0 0,0 0 0 15,0 0 0-15,0 0 0 0,0 0 0 16,0 0 0-16,0 0 0 0,0 0 0 16,0 0 0-16,0 0 0 0,0 0 0 0,0 0 0 15,0 0 0-15,0 0 0 0,0 0 0 16,0 0 0-16,0 0 0 0,0 0 0 15,0 0 0-15,0 0 0 0,0 0 0 0,0 0 0 16,0 0 0-16,0 0 0 0,0 0 0 16,0 0 0-16,0 0 0 0,0 0 0 15,0 0 0-15,0 0 0 0,0 0 0 16,0 0 0-16,0 0 0 0</inkml:trace>
  <inkml:trace contextRef="#ctx0" brushRef="#br0" timeOffset="49339.34">27162 4778 255 0,'0'0'0'15,"0"0"0"-15,0 0 0 16,0 0 0-16,0 0 0 0,0 0 0 16,0 0 0-16,0 0 0 0,0 0 0 0,0 0 0 0,0 0 0 15,0 0 0-15,0 0 0 0,0 0 0 16,0 0 0-16,0 0 0 0,0 0 0 15,0 0 0-15,0 0 0 0,0 0 0 16,0 0 0-16,0 0 0 0,0 0 0 0,0 0 0 16,0 0 0-16,0 0 0 0,0 0 0 15,0 0 0-15,0 0 0 0,0 0 0 16,0 0 0-16,0 0 0 0,0 0 0 16,0 0 0-16,0 0 0 0,0 0 0 15,0 0 0-15,0 0 0 0,0 0 0 0,0 0 0 16,0 0 0-16,0 0 0 15,0 0 0-15,0 0 0 0,0 0 0 0,0 0 0 0,0 0 0 16,0 0 0-16,0 0 0 16,0 0 0-16,0 0 0 0,0 0 0 15,0 0 0-15,0 0 0 0,0 0 0 0,0 0 0 16,0 0 0-16,0 0 0 0,0 0 0 0,0 3 0 16,0 1 0-16,3 2 0 15,-3-1 0-15,3 1 0 0,-3 2 0 16,0 2 0-16,0-2 0 0,0 1 0 0,0 3 0 15,0-4 0-15,0 2 0 0,0-4 0 0,0-1 0 16,0-2 0-16,0 4 0 0,0-5 0 16,0 1 0-16,3 0 0 0,-3 1 0 15,0-1 0-15,0 0 0 0,0-3 0 0,0 3 0 16,0-3 0-16,0 3 0 0,0-3 0 16,0 2 0-16,0-2 0 0,0 4 0 15,0-4 0-15,0 0 0 16,0 0 0-16,0 0 0 0,0 0 0 0,0 0 0 15,0 0 0-15,0 2 0 0,0-2 0 0,0 0 0 16,0-2 0 0,0 2 0-16,0 0 0 0,0 0 0 0,0 0 0 15,0 0 0-15,0 0 0 0,0 0 0 0,0 0 0 16,0 0 0-16,0 0 0 0,0 0 0 16,0 0 0-16,0 0 0 0,0 0 0 0,0 0 0 15,0 0 0-15,0 0 0 0,0 0 0 16,0 2 0-16,0-2 0 0,0 3 0 15,0-6 0-15,0 3 0 0,0 0 0 16,0 0 0-16,0 0 0 16,0 0 0-16,0-2 0 0,0 2 0 0,0 0 0 0,0 0 0 15,0 0 0-15,0 0 0 0,0 0 0 16,0 0 0-16,0 0 0 0,0 0 0 0,0 0 0 0,0 0 0 16,0 0 0-16,0 0 0 0,0 0 0 15,0 0 0-15,0 0 0 0,0 0 0 16,0 0 0-1,0 0 0-15,0 0 0 16,0 0 0-16,0 0 0 0,0 0 0 16,0 0 0-16,0 0 0 0,0 0 0 0,0 0 0 0,0 0 0 0,0 0 0 15,0 0 0 1,0 0 0-16,0 0 0 16,0 0 0-16,0 0 0 0,0 0 0 0,0 0 0 15,0 0 0-15,0 0 0 0,0 0 0 0,0 0 0 16,0 0 0-16,0 0 0 0,0 0 0 15,0 0 0-15,0 0 0 0,0 0 0 16,0 0 0-16,0 0 0 0,0 0 0 0,0 0 0 0,0 0 0 0,0 0 0 31,0 0 0-31,0 0 0 0,0 0 0 16,0 0 0-16,0 0 0 0,0 0 0 0,0 0 0 16,0 0 0-16,0 0 0 0,0 0 0 15,0 0 0-15,0 0 0 0,0 0 0 0,0 0 0 16,0 0 0-16,0 0 0 0,0 0 0 15,0 0 0-15,0 0 0 0,0 0 0 16,0 0 0-16,0 0 0 0,0 0 0 0,0 0 0 16,0 0 0-16,0 0 0 0,0 0 0 15,0 0 0-15,0 0 0 0,0 0 0 16,0 0 0-16,0 0 0 0,0 0 0 16,0 0 0-16,0 0 0 0,0 0 0 15,0 0 0-15,0 0 0 0,0 0 0 0,0 0 0 16,0 0 0-16,0 0 0 0,0 0 0 15,0 0 0-15,0 0 0 0,0 0 0 16,0 0 0-16,0 0 0 0,0 0 0 0,0 0 0 16,0 0 0-16,0 0 0 0,0 0 0 0,0 0 0 15,0 0 0-15,0 0 0 16,0 0 0-16,0 0 0 0,0 0 0 0,0 0 0 16,0 0 0-16,0 0 0 15,0 0 0-15,0 0 0 0,0 0 0 0,0 0 0 16,0 0 0-16,0 0 0 0,0 0 0 15,0 0 0-15,0 0 0 0,0 0 0 16,0 0 0-16,0 0 0 0,0 0 0 0,0 0 0 16,0 0 0-16,0 0 0 0,0 0 0 15,0 0 0-15,0 0 0 0,0 0 0 0,0 0 0 16,0 0 0-16,0 0 0 0,0 0 0 16,0 0 0-16,0 0 0 0,0 0 0 15,0 0 0-15,0 0 0 0,0 0 0 16,0 0 0-16,0 0 0 0,0 0 0 0,0 0 0 15,0 0 0-15,0 0 0 0,0 0 0 16,0 0 0-16,0 0 0 0,0 0 0 16,0 0 0-16,0 0 0 0,0 0 0 0,0 0 0 15,0 0 0-15,0 0 0 0,0 0 0 16,0 0 0-16,0 0 0 0,0 0 0 0,0 0 0 16,0 0 0-16,0 0 0 15,0 0 0-15,0 0 0 0,0 0 0 0,0 0 0 16,0 0 0-16,0 0 0 15,0 0 0-15,0 0 0 0,0 0 0 0,0 0 0 0,0 0 0 16,0 0 0-16,0 0 0 16,0 0 0-16,0 0 0 0,0 0 0 15,0 0 0-15,0 0 0 0,0 0 0 16,0 0 0-16,0 0 0 0,0 0 0 0,0 0 0 0,0 0 0 16,0 0 0-16,0 0 0 15,0 0 0-15,0 0 0 0,0 0 0 0,0 0 0 0,0 0 0 16,0 0 0-16,0 0 0 15,0 0 0-15,0 0 0 0,0 0 0 0,0 0 0 16,0 0 0-16,0 0 0 0,0 0 0 16,0 0 0-16,0 0 0 0,0 0 0 15,0 0 0-15,0 0 0 0,0 0 0 16,0 0 0-16,0 0 0 0,0 0 0 16,0 0 0-16,0 0 0 0,0 0 0 15,0 0 0-15,0 0 0 0,0 0 0 0,0 0 0 16,0 0 0-16,0 0 0 0,0 0 0 0,0 0 0 0,0 0 0 15,0 0 0-15,0 0 0 0,0 0 0 16,0 0 0-16,0 0 0 16,0 0 0-16,0 0 0 0,0 0 0 15,0 0 0-15,0 0 0 0,0 0 0 16,0 0 0-16,0 0 0 0,0 0 0 0,0 0 0 16,0 0 0-16,0 0 0 15,0 0 0-15,0 0 0 0,0 0 0 0,0 0 0 0,0 0 0 16,0 0 0-16,0 0 0 15,0 0 0-15,0 0 0 0,0 0 0 0,0 0 0 0,0 0 0 0,0 0 0 16,0 0 0-16,0 0 0 16,0 0 0-16,0 0 0 0,0 0 0 15,0 0 0-15,0 0 0 0,0 0 0 16,0 0 0-16,0 0 0 16,0 0 0-16,0 0 0 0,0 0 0 0,0 0 0 0,0 0 0 15,0 0 0-15,0 0 0 0,0 0 0 0,0 0 0 16,0 0 0-16,0 0 0 15,0 0 0-15,0 0 0 16,0 0 0-16,0 0 0 0,0 0 0 0,0 0 0 0,0 0 0 16,0 0 0-16,0 0 0 0,0 0 0 0,0 0 0 15,0 0 0 1,0 0 0-16,0 0 0 0,0 0 0 0,0 0 0 16,0 0 0-16,0 0 0 0,0 0 0 0,0 0 0 15,0 0 0-15,0 0 0 16,0 0 0-16,0 0 0 0,0 0 0 0,0 0 0 15,0 0 0-15,0 0 0 0,0 0 0 0,0 0 0 16,0 0 0-16,0 0 0 16,0 0 0-16,0 0 0 0,0 0 0 0,0 0 0 15,0 0 0-15,0 0 0 16,0 0 0-16,0 0 0 0,0 0 0 0,0 0 0 0,0 0 0 16,0 0 0-16,0 0 0 0,0 0 0 15,0 0 0-15,0 0 0 0,0 0 0 0,0 0 0 0,0 0 0 16,0 0 0-1,0 0 0-15,0 0 0 0,0 0 0 16,0 0 0-16,0 0 0 0,0 0 0 16,0 0 0-16,0 0 0 0,0 0 0 15,0 0 0-15,0 0 0 0,0 0 0 0,0 0 0 16,0 0 0-16,0 0 0 0,0 0 0 16,0 0 0-16,0 0 0 0,0 0 0 0,0 0 0 15,0 0 0-15,0 0 0 0,0 0 0 16,0 0 0-16,0 0 0 0,0 0 0 15,0 0 0-15,0 0 0 0,0 0 0 0,0 0 0 16,0 0 0-16,0 0 0 16,0 0 0-16,0 0 0 0,0 0 0 0,0 0 0 15,0 0 0-15,0 0 0 0,0 0 0 16,0 0 0-16,0 0 0 0,0 0 0 16,0 0 0-16,0 0 0 0,0 0 0 0,0 0 0 15,0 0 0-15,0 0 0 0,0 0 0 16,0 0 0-16,0 0 0 15,0 0 0-15,0 0 0 0,0 0 0 0,0 0 0 16,0 0 0-16,0 0 0 0,0 0 0 16,0 0 0-16,0 0 0 0,0 0 0 15,0 0 0-15,0 0 0 0,0 0 0 0,0 0 0 16,0 0 0-16,0 0 0 0,0 0 0 16,0 0 0-16,0 0 0 0,0 0 0 15,0 0 0-15,0 0 0 0,0 0 0 0,0 0 0 16,0 0 0-16,0 0 0 0,0 0 0 15,0 0 0-15,0 0 0 0,0 0 0 0,0 0 0 16,0 0 0-16,0 0 0 0,0 0 0 16,0 0 0-16,0 0 0 0,0 0 0 0,0 0 0 15,0 0 0-15,0 0 0 0,0 0 0 16,0 0 0-16,0 0 0 16,0 0 0-16,0 0 0 0,0 0 0 0,0 0 0 0,0 0 0 15,0 0 0-15,0 0 0 16,0 0 0-16,0 0 0 0,0 0 0 0,0 0 0 15,0 0 0-15,0 0 0 0,0 0 0 16,0 0 0-16,0 0 0 0,0 0 0 16,0 0 0-16,0 0 0 0,0 0 0 15,0 0 0-15,0 0 0 0,0 0 0 0,0 0 0 16,0 0 0-16,0 0 0 0,0 0 0 16,0 0 0-16,0 0 0 0,0 0 0 15,0 0 0-15,0 0 0 0,0 0 0 0,0 0 0 16,0 0 0-16,0 0 0 0,0 0 0 15,0 0 0-15,0 0 0 0,0 0 0 16,0 0 0-16,0 0 0 0,0 0 0 0,0 0 0 16,0 0 0-16,0 0 0 0,0 0 0 0,0 0 0 15,0 0 0-15,0 0 0 0,0 0 0 16,0 0 0-16,0 0 0 16,0 0 0-16,0 0 0 0,0 0 0 0,0 0 0 15,0 0 0-15,0 0 0 0,0 0 0 16,0 0 0-16,0 0 0 0,0 0 0 0,0 0 0 15,0 0 0-15,0 0 0 0,0 0 0 16,0 0 0-16,0 0 0 16,0 0 0-16,0 0 0 0,0 0 0 15,0 0 0-15,0 0 0 0,0 0 0 0,0 0 0 16,0 0 0-16,0 0 0 16,0 0 0-16,0 0 0 0,0 0 0 0,0 0 0 15,0 0 0-15,0 0 0 0,0 0 0 0,0 0 0 16,0 0 0-16,0 0 0 15,0 0 0-15,0 0 0 0,0 0 0 0,0 0 0 16,0 0 0-16,0 0 0 0,0 0 0 16,0 0 0-16,0 0 0 0,0 0 0 15,0 0 0-15,0 0 0 0,0 0 0 0,0 0 0 16,0 0 0-16,0 0 0 0,0 0 0 16,0 0 0-16,0 0 0 0,0 0 0 15,0 0 0-15,0 0 0 0,0 0 0 16,0 0 0-16,0 0 0 0,0 0 0 0,0 0 0 15,0 0 0-15,0 0 0 0,0 0 0 16,0 0 0-16,0 0 0 0,0 0 0 16,0 0 0-16,0 0 0 0,0 0 0 0,0 0 0 15,0 0 0-15,0 0 0 0,0 0 0 16,0 0 0-16,0 0 0 0,0 0 0 16,0 0 0-16,0 0 0 0,0 0 0 0,0 0 0 15,0 0 0-15,0 0 0 0,0 0 0 16,0 0 0-16,0 0 0 0,0 0 0 15,0 0 0-15,0 0 0 0,0 0 0 16,0 0 0-16,0 0 0 0,0 0 0 16,0 0 0-16,0 0 0 0,0 0 0 0,0 0 0 15,0 0 0-15,0 0 0 0,0 0 0 16,0 0 0-16,0 0 0 0,0 0 0 0,0 0 0 16,0 0 0-16,0 0 0 0,0 0 0 0,0 0 0 0,0 0 0 15,0 0 0-15,0 0 0 0,0 0 0 16,0 0 0-16,0 0 0 0,0 0 0 15,0 0 0 1,0 0 0-16,0 0 0 0,0 0 0 16,0 0 0-16,0 0 0 0,0 0 0 0,0 0 0 15,0 0 0-15,0 0 0 0,0 0 0 0,0 0 0 16,0 0 0-16,0 0 0 0,0 0 0 16,0 0 0-16,0 0 0 0,0 0 0 0,0 0 0 15,0 0 0-15,0 0 0 0,0 0 0 0,0 0 0 16,0 0 0-1,0 0 0-15,0 0 0 0,0 0 0 0,0 0 0 16,0 0 0-16,0 0 0 16,0 0 0-16,0 0 0 0,0 0 0 0,0 0 0 15,0 0 0-15,0 0 0 0,0 0 0 16,0 0 0-16,0 0 0 0,0 0 0 16,0 0 0-16,0 0 0 0,0 0 0 0,0 0 0 15,0 0 0-15,0 0 0 0,0 0 0 0,0 0 0 16,0 0 0-16,0 0 0 0,0 0 0 15,0 0 0-15,0 0 0 0,0 0 0 16,0 0 0-16,0 0 0 0,0 0 0 16,0 0 0-16,0 0 0 0,0 0 0 0,0 0 0 15,0 0 0-15,0 0 0 0,0 0 0 16,0 0 0-16,0 0 0 16,0 0 0-16,0 0 0 0,0 0 0 0,0 0 0 15,0 0 0-15,0 0 0 0,0 0 0 0,0 0 0 16,0 0 0-16,0 0 0 0,0 0 0 15,0 0 0-15,0 0 0 16,0 0 0-16,0 0 0 0,0 0 0 0,0 0 0 0,0 0 0 16,0 0 0-16,0 0 0 0,0 0 0 15,0 0 0-15,0 0 0 0,0 0 0 0,0 0 0 16,0 0 0-16,0 0 0 0,0 0 0 16,0 0 0-16,0 0 0 15,0 0 0-15,0 0 0 0,0 0 0 0,0 0 0 0,0 0 0 16,0 0 0-16,0 0 0 15,0 0 0-15,0 0 0 0,0 0 0 0,0 0 0 16,0 0 0-16,0 0 0 0,0 0 0 16,0 0 0-16,0 0 0 0,0 0 0 0,0 0 0 15,0 0 0-15,0 0 0 0,0 0 0 16,0 0 0-16,0 0 0 0,0 0 0 16,0 0 0-16,0 0 0 0,0 0 0 0,0 0 0 15,0 0 0-15,0 0 0 16,0 0 0-16,0 0 0 0,0 0 0 0,0 0 0 15,0 0 0-15,0 0 0 0,0 0 0 16,0 0 0-16,0 0 0 0,0 0 0 0,0 0 0 16,0 0 0-16,0 0 0 0,0 0 0 15,0 0 0-15,0 0 0 0,0 0 0 0,0 0 0 16,0 0 0 0,0 0 0-16,0 0 0 0,0 0 0 0,0 0 0 15,0 0 0-15,0 0 0 0,0 0 0 16,0 0 0-16,0 0 0 0,0 0 0 15,0 0 0-15,0 0 0 16,0 0 0-16,0 0 0 0,0 0 0 0,0 0 0 0,0 0 0 0,0 0 0 16,0 0 0-16,0 0 0 15,0 0 0-15,0 0 0 0,0 0 0 0,0 0 0 16,0 0 0-16,0 0 0 0,0 0 0 0,0 0 0 16,0 0 0-16,0 0 0 15,0 0 0-15,0 0 0 0,0 0 0 16,0 0 0-16,0 0 0 0,0 0 0 15,0 0 0-15,0 0 0 0,0 0 0 0,0 0 0 16,0 0 0-16,0 0 0 0,0 0 0 0,0 0 0 16,0 0 0-16,0 0 0 0,0 0 0 15,0 0 0-15,0 0 0 0,0 0 0 0,0 0 0 0,0 0 0 16,0 0 0 0,0 0 0-16,0 0 0 0,0 0 0 0,0 0 0 0,0 0 0 15,0 0 0-15,0 0 0 0,0 0 0 0,0 0 0 16,0 0 0-16,0 0 0 0,0 0 0 15,0 0 0 1,0 0 0-16,0 0 0 0,0 0 0 16,0 0 0-16,0 0 0 0,0 0 0 0,0 0 0 0,0 0 0 15,0 0 0-15,0 0 0 16,0 0 0-16,0 0 0 0,0 0 0 0,0 0 0 16,0 0 0-16,0 0 0 15,0 0 0-15,0 0 0 0,0 0 0 0,0 0 0 16,0 0 0-16,0 0 0 0,0 0 0 15,0 0 0-15,0 0 0 0,0 0 0 0,0 0 0 0,0 0 0 16,0 0 0-16,0 0 0 16,0 0 0-16,0 0 0 15,0 0 0-15,0 0 0 0,0 0 0 0,0 0 0 0,0 0 0 16,0 0 0-16,0 0 0 0,0 0 0 0,0 0 0 0,0 0 0 16,0 0 0-1,0 0 0-15,0 0 0 0,0 0 0 16,0 0 0-16,0 0 0 0,0 0 0 0,0 0 0 15,0 0 0 1,0 0 0-16,0 0 0 0,0 0 0 0,0 0 0 16,0 0 0-16,0 0 0 0,0 0 0 0,0 0 0 15,0 0 0-15,0 0 0 0,0 0 0 16,0 0 0-16,0 0 0 16,0 0 0-16,0 0 0 0,0 0 0 0,0 0 0 15,0 0 0-15,0 0 0 0,0 0 0 0,0 0 0 16,0 0 0-16,0 0 0 0,0 0 0 15,0 0 0-15,0 0 0 0,0 0 0 16,0 0 0-16,0 0 0 0,0 0 0 0,0 0 0 16,0 0 0-16,0 0 0 0,0 0 0 15,0 0 0-15,0 0 0 0,0 0 0 0,0 0 0 16,0 0 0-16,0 0 0 16,0 0 0-16,0 0 0 0,0 0 0 0,0 0 0 15,0 0 0-15,0 0 0 0,0 0 0 0,0 0 0 16,0 0 0-16,0 0 0 15,0 0 0-15,0 0 0 0,0 0 0 16,0 0 0-16,0 0 0 0,0 0 0 0,0 0 0 16,0 0 0-16,0 0 0 0,0 0 0 15,0 0 0-15,0 0 0 0,0 0 0 0,0 0 0 16,0 0 0-16,0 0 0 0,0 0 0 16,0 0 0-16,0 0 0 0,0 0 0 15,0 0 0-15,0 0 0 0,0 0 0 16,0 0 0-16,0 0 0 0,0 0 0 15,0 0 0-15,0 0 0 0,0 0 0 16,0 0 0-16,0 0 0 0,0 0 0 0,0 0 0 16,0 0 0-16,0 0 0 0,0 0 0 15,0 0 0-15,0 0 0 0,0 0 0 16,0 0 0-16,0 0 0 0,0 0 0 0,0 0 0 16,0 0 0-16,0 0 0 0,0 0 0 15,0 0 0-15,0 0 0 0,0 0 0 16,0 0 0-16,0 0 0 0,0 0 0 15,0 0 0-15,0 0 0 0,0 0 0 0,0 0 0 16,0 0 0-16,0 0 0 0,0 0 0 16,0 0 0-16,0 0 0 0,0 0 0 15,0 0 0-15,0 0 0 0,0 0 0 0,0 0 0 16,0 0 0-16,0 0 0 16,0 0 0-16,0 0 0 0,0 0 0 0,0 0 0 15,0 0 0-15,0 0 0 0,0 0 0 16,0 0 0-16,0 0 0 0,0 0 0 0,0 0 0 15,0 0 0-15,0 0 0 0,0 0 0 16,0 0 0-16,0 0 0 0,0 0 0 0,0 0 0 16,0 0 0-16,0 0 0 0,0 0 0 15,0 0 0-15,0 0 0 0,0 0 0 16,0 0 0-16,0 0 0 0,0 0 0 16,0 0 0-16,0 0 0 0,0 0 0 15,0 0 0-15,0 0 0 0,0 0 0 0,0 0 0 16,0 0 0-16,0 0 0 15,0 0 0-15,0 0 0 0,0 0 0 0,0 0 0 0,0 0 0 16,0 0 0-16,0 0 0 0,0 0 0 16,0 0 0-16,0 0 0 0,0 0 0 15,0 0 0-15,0 0 0 0,0 0 0 16,0 0 0-16,0 0 0 0,0 0 0 0,0 0 0 16,0 0 0-16,0 0 0 15,0 0 0-15,0 0 0 0,0 0 0 16,0 0 0-16,0 0 0 0,0 0 0 0,0 0 0 15,0 0 0-15,0 0 0 0,0 0 0 16,0 0 0-16,0 0 0 0,0 0 0 0,0 0 0 16,0 0 0-16,0 0 0 0,0 0 0 0,0 0 0 0,0 0 0 15,0 0 0 1,0 0 0-16,0 0 0 0,0 0 0 0,0 0 0 0,0 0 0 16,0 0 0-16,0 0 0 15,0 0 0-15,0 0 0 0,0 0 0 0,0 0 0 0,0 0 0 16,0 0 0-1,0 0 0-15,0 0 0 0,0 0 0 16,0 0 0-16,0 0 0 0,0 0 0 16,0 0 0-16,0 0 0 0,0 0 0 0,0 0 0 15,0 0 0-15,0 0 0 0,0 0 0 0,0 0 0 0,0 0 0 0,0 0 0 16,0 0 0 0,0 0 0-16,0 0 0 0,0 0 0 15,0 0 0-15,0 0 0 0,0 0 0 0,0 0 0 16,0 0 0-16,0 0 0 15,0 0 0-15,0 0 0 0,0 0 0 0,0 0 0 16,0 0 0-16,0 0 0 0,0 0 0 0,0 0 0 0,0 0 0 16,0 0 0-16,0 0 0 0,0 0 0 15,0 0 0-15,0 0 0 0,0 0 0 16,0 0 0-16,0 0 0 0,0 0 0 16,0 0 0-16,0 0 0 15,0 0 0-15,0 0 0 0,0 0 0 0,0 0 0 16,0 0 0-1,0 0 0-15,0 0 0 0,0 0 0 0,0 0 0 0,0 0 0 16,0 0 0-16,0 0 0 0,0 0 0 16,0 0 0-16,0 0 0 0,0 0 0 0,0 0 0 15,0 0 0-15,0 0 0 0,0 0 0 16,0 0 0-16,0 0 0 0,0 0 0 0,0 0 0 0,0 0 0 31,0 0 0-31,0 0 0 0,0 0 0 0,0 0 0 0,0 0 0 16,0 0 0-16,0 0 0 0,0 0 0 0,0 0 0 0,0 0 0 15,0 0 0 1,0 0 0-16,0 0 0 0,0 0 0 16,0 0 0-16,0 0 0 0,0 0 0 15,0 0 0-15,0 0 0 0,0 0 0 0,0 0 0 16,0 0 0-16,0 0 0 0,0 0 0 16,0 0 0-16,0 0 0 0,0 0 0 15,0 0 0-15,0 0 0 0,0 0 0 0,0 0 0 16,0 0 0-16,0 0 0 0,0 0 0 15,0 0 0-15,0 0 0 0,0 0 0 16,0 0 0-16,0 0 0 16,0 0 0-16,0 0 0 0,0 0 0 0,0 0 0 0,0 0 0 15,0 0 0-15,0 0 0 0,0 0 0 16,0 0 0-16,0 0 0 0,0 0 0 0,0 0 0 16,0 0 0-16,0 0 0 0,0 0 0 15,0 0 0-15,0 0 0 0,0 0 0 16,0 0 0-16,0 0 0 0,0 0 0 0,0 0 0 15,0 0 0-15,0 0 0 16,0 0 0-16,0 0 0 0,0 0 0 0,0 0 0 16,0 0 0-16,0 0 0 0,0 0 0 15,0 0 0-15,0 0 0 0,0 0 0 0,0 0 0 16,0 0 0-16,0 0 0 0,0 0 0 16,0 0 0-16,0 0 0 15,0 0 0-15,0 0 0 0,0 0 0 0,0 0 0 0,0 0 0 16,0 0 0-16,0 0 0 15,0 0 0-15,0 0 0 0,0 0 0 0,0 0 0 16,0 0 0-16,0 0 0 0,0 0 0 0,0 0 0 16,0 0 0-16,0 0 0 15,0 0 0-15,0 0 0 0,0 0 0 16,0 0 0-16,0 0 0 0,0 0 0 0,0 0 0 16,0 0 0-16,0 0 0 0,0 0 0 0,0 0 0 15,0 0 0-15,0 0 0 16,0 0 0-16,0 0 0 0,0 0 0 0,0 0 0 15,0 0 0-15,0 0 0 0,0 0 0 16,0 0 0-16,0 0 0 0,0 0 0 0,0 0 0 16,0 0 0-1,0 0 0-15,0 0 0 16,0 0 0-16,0 0 0 0,0 0 0 0,0 0 0 0,0 0 0 0,0 0 0 0,0 0 0 16,0 0 0-16,0 0 0 0,0 0 0 15,0 0 0-15,0 0 0 16,0 0 0-16,0 0 0 0,0 0 0 0,0 0 0 15,0 0 0-15,0 0 0 0,0 0 0 0,0 0 0 16,0 0 0-16,0 0 0 0,0 0 0 16,0 0 0-16,0 0 0 0,0 0 0 15,0 0 0-15,0 0 0 0,0 0 0 16,0 0 0-16,0 0 0 0,0 0 0 16,0 0 0-16,0 0 0 0,0 0 0 0,0 0 0 0,0 0 0 15,0 0 0-15,0 0 0 16,0 0 0-16,0 0 0 0,0 0 0 0,0 0 0 15,0 0 0-15,0 0 0 0,0 0 0 16,0 0 0 0,0 0 0-16,0 0 0 0,0 0 0 0,0 0 0 0,0 0 0 0,0 0 0 15,0 0 0-15,0 0 0 0,0 0 0 16,0 0 0-16,0 0 0 16,0 0 0-16,0 0 0 0,0 0 0 0,0 0 0 15,0 0 0-15,0 0 0 0,0 0 0 0,0 0 0 0,0 0 0 16,0 0 0-16,0 0 0 0,0 0 0 15,0 0 0-15,0 0 0 0,0 0 0 16,0 0 0-16,0 0 0 16,0 0 0-16,0 0 0 15,0 0 0-15,0 0 0 0,0 0 0 0,0 0 0 0,0 0 0 16,0 0 0-16,0 0 0 16,0 0 0-16,0 0 0 0,0 0 0 15,0 0 0-15,0 0 0 0,0 0 0 0,0 0 0 16,0 0 0-16,0 0 0 15,0 0 0-15,0 0 0 0,0 0 0 0,0 0 0 16,0 0 0-16,0 0 0 0,0 0 0 16,0 0 0-16,0 0 0 0,0 0 0 0,0 0 0 15,0 0 0-15,0 0 0 0,0 0 0 0,0 0 0 16,0 0 0-16,0 0 0 0,0 0 0 16,0 0 0-16,0 0 0 0,0 0 0 15,0 0 0-15,0 0 0 0,0 0 0 16,0 0 0-16,0 0 0 0,0 0 0 15,0 0 0-15,0 0 0 0,0 0 0 0,0 0 0 16,0 0 0-16,0 0 0 0,0 0 0 16,0 0 0-16,0 0 0 0,0 0 0 0,0 0 0 0,0 0 0 0,0 0 0 15,0 0 0 1,0 0 0-16,0 0 0 0,0 0 0 16,0 0 0-16,0 0 0 0,0 0 0 0,0 0 0 15,0 0 0-15,0 0 0 0,0 0 0 16,0 0 0-16,0 0 0 15,0 0 0-15,0 0 0 0,0 0 0 0,0 0 0 0,0 0 0 16,0 0 0 0,0 0 0-16,0 0 0 0,0 0 0 0,0 0 0 15,0 0 0-15,0 0 0 0,0 0 0 0,0 0 0 16,0 0 0-16,0 0 0 0,0 0 0 0,0 0 0 16,0 0 0-16,0 0 0 0,0 0 0 15,0 0 0-15,0 0 0 16,0 0 0-16,0 0 0 0,0 0 0 15,0 0 0-15,0 0 0 0,0 0 0 0,0 0 0 16,0 0 0-16,0 0 0 0,0 0 0 16,0 0 0-16,0 0 0 0,0 0 0 15,0 0 0-15,0 0 0 0,0 0 0 0,0 0 0 16,0 0 0-16,0 0 0 0,0 0 0 16,0 0 0-16,0 0 0 0,0 0 0 15,0 0 0-15,0 0 0 0,0 0 0 16,0 0 0-16,0 0 0 0,0 0 0 0,0 0 0 15,0 0 0-15,0 0 0 0,0 0 0 0,0 0 0 16,0 0 0-16,0 0 0 16,0 0 0-16,0 0 0 0,0 0 0 0,0 0 0 15,0 0 0-15,0 0 0 16,0 0 0-16,0 0 0 0,0 0 0 0,0 0 0 0,0 0 0 16,0 0 0-16,0 0 0 15,0 0 0-15,0 0 0 0,0 0 0 0,0 0 0 16,0 0 0-16,0 0 0 0,0 0 0 0,0 0 0 15,0 0 0-15,0 0 0 16,0 0 0-16,0 0 0 0,0 0 0 16,0 0 0-16,0 0 0 0,0 0 0 0,0 0 0 0,0 0 0 15,0 0 0-15,0 0 0 16,0 0 0-16,0 0 0 0,0 0 0 0,0 0 0 16,0 0 0-16,0 0 0 0,0 0 0 15,0 0 0-15,0 0 0 16,0 0 0-16,0 0 0 0,0 0 0 0,0 0 0 0,0 0 0 15,0 0 0-15,0 0 0 0,0 0 0 16,0 0 0-16,0 0 0 0,0 0 0 16,0 0 0-16,0 0 0 0,0 0 0 0,0 0 0 15,0 0 0-15,0 0 0 0,0 0 0 16,0 0 0-16,0 0 0 0,0 0 0 0,0 0 0 16,0 0 0-1,0 0 0-15,0 0 0 0,0 0 0 0,0 0 0 0,0 0 0 0,0 0 0 16,0 0 0-16,0 0 0 15,0 0 0 1,0 0 0 0,0 0 0-16,0 0 0 15,0 0 0-15,0 0 0 0,0 0 0 0,0 0 0 0,0 0 0 0,0 0 0 0,0 0 0 0,0 0 0 0,0 0 0 16,0 0 0-16,0 0 0 0,0 0 0 16,0 0 0-16,0 0 0 0,0 0 0 15,0 0 0-15,0 0 0 0,0 0 0 0,0 0 0 0,0 0 0 16,0 0 0-16,0 0 0 15,0 0 0-15,0 0 0 0,0 0 0 0,0 0 0 0,0 0 0 16,0 0 0-16,0 0 0 16,0 0 0-16,0 0 0 15,0 0 0-15,0 0 0 0,0 0 0 0,0 0 0 16,0 0 0-16,0 0 0 0,0 0 0 0,0 0 0 0,0 0 0 16,0 0 0-1,0 0 0-15,0 0 0 0,0 0 0 0,0 0 0 16,0 0 0-1,0 0 0-15,0 0 0 0,0 0 0 0,0 0 0 16,0 0 0-16,0 0 0 0,0 0 0 0,0 0 0 16,0 0 0-16,0 0 0 0,0 0 0 15,0 0 0-15,0 0 0 0,0 0 0 0,0 0 0 16,0 0 0-16,0 0 0 0,0 0 0 0,0 0 0 16,0 0 0-16,0 0 0 15,0 0 0-15,0 0 0 0,0 0 0 16,0 0 0-16,0 0 0 0,0 0 0 0,0 0 0 15,0 0 0-15,0 0 0 0,0 0 0 16,0 0 0-16,0 0 0 0,0 0 0 0,0 0 0 16,0 0 0-16,0 0 0 0,0 0 0 15,0 0 0-15,0 0 0 0,0 0 0 0,0 0 0 16,0 0 0-16,0 0 0 0,0 0 0 16,0 0 0-16,0 0 0 15,0 0 0-15,0 0 0 0,0 0 0 0,0 0 0 16,0 0 0-16,0 0 0 15,0 0 0-15,0 0 0 0,0 0 0 0,0 0 0 16,0 0 0-16,0 0 0 0,0 0 0 16,0 0 0-16,0 0 0 0,0 0 0 0,0 0 0 15,0 0 0-15,0 0 0 0,0 0 0 16,0 0 0-16,0 0 0 0,0 0 0 16,0 0 0-16,0 0 0 0,0 0 0 15,0 0 0-15,0 0 0 0,0 0 0 0,0 0 0 16,0 0 0-16,0 0 0 0,0 0 0 15,0 0 0-15,0 0 0 16,0 0 0-16,0 0 0 0,0 0 0 0,0 0 0 0,0 0 0 16,0 0 0-16,0 0 0 0,0 0 0 15,0 0 0-15,0 0 0 0,0 0 0 0,0 0 0 16,0 0 0-16,0 0 0 0,0 0 0 16,0 0 0-16,0 0 0 0,0 0 0 15,0 0 0-15,0 0 0 0,0 0 0 16,0 0 0-16,0 0 0 0,0 0 0 15,0 0 0-15,0 0 0 0,0 0 0 0,0 0 0 16,0 0 0-16,0 0 0 16,0 0 0-16,0 0 0 0,0 0 0 0,0 0 0 15,0 0 0-15,0 0 0 0,0 0 0 16,0 0 0-16,0 0 0 0,0 0 0 16,0 0 0-16,0 0 0 0,0 0 0 0,0 0 0 15,0 0 0-15,0 0 0 0,0 0 0 16,0 0 0-16,0 0 0 0,0 0 0 15,0 0 0-15,0 0 0 0,0 0 0 16,0 0 0-16,0 0 0 0,0 0 0 0,0 0 0 0,0 0 0 16,0 0 0-1,0 0 0-15,0 0 0 0,0 0 0 0,0 0 0 0,0 0 0 16,0 0 0-16,0 0 0 0,0 0 0 16,0 0 0-16,0 0 0 0,0 0 0 15,0 0 0-15,0 0 0 0,0 0 0 0,0 0 0 16,0 0 0-16,0 0 0 0,0 0 0 15,0 0 0-15,0 0 0 0,0 0 0 0,0 0 0 16,0 0 0-16,0 0 0 0,0 0 0 16,0 0 0-16,0 0 0 0,0 0 0 15,0 0 0-15,0 0 0 0,0 0 0 16,0 0 0-16,0 0 0 0,0 0 0 0,0 0 0 0,0 0 0 16,0 0 0-1,0 0 0-15,0 0 0 0,0 0 0 16,0 0 0-16,0 0 0 0,0 0 0 0,0 0 0 15,0 0 0-15,0 0 0 0,0 0 0 16,0 0 0-16,0 0 0 0,0 0 0 0,0 0 0 16,0 0 0-16,0 0 0 0,0 0 0 15,0 0 0-15,0 0 0 0,0 0 0 16,0 0 0-16,0 0 0 0,0 0 0 16,0 0 0-16,0 0 0 0,0 0 0 0,0 0 0 15,0 0 0-15,0 0 0 0,0 0 0 16,0 0 0-16,0 0 0 0,0 0 0 15,0 0 0-15,0 0 0 0,0 0 0 0,0 0 0 0,0 0 0 16,0 0 0 0,0 0 0-16,0 0 0 0,0 0 0 0,0 0 0 15,0 0 0-15,0 0 0 16,0 0 0-16,0 0 0 0,0 0 0 0,0 0 0 0,0 0 0 0,0 0 0 16,0 0 0-16,0 0 0 15,0 0 0-15,0 0 0 0,0 0 0 16,0 0 0-16,0 0 0 15,0 0 0-15,0 0 0 0,0 0 0 0,0 0 0 0,0 0 0 16,0 0 0-16,0 0 0 0,0 0 0 0,0 0 0 16,0 0 0-1,0 0 0-15,0 0 0 0,0 0 0 0,0 0 0 16,0 0 0-16,0 0 0 0,0 0 0 0,0 0 0 16,0 0 0-16,0 0 0 0,0 0 0 15,0 0 0-15,0 0 0 16,0 0 0-16,0 0 0 0,0 0 0 0,0 0 0 15,0 0 0-15,0 0 0 0,0 0 0 16,0 0 0-16,0 0 0 0,0 0 0 0,0 0 0 16,0 0 0-16,0 0 0 0,0 0 0 15,0 0 0-15,0 0 0 0,0 0 0 0,0 0 0 16,0 0 0-16,0 0 0 0,0 0 0 16,0 0 0-16,0 0 0 0,0 0 0 15,0 0 0-15,0 0 0 0,0 0 0 16,0 0 0-16,0 0 0 0,0 0 0 15,0 0 0-15,0 0 0 0,0 0 0 0,0 0 0 16,0 0 0-16,0 0 0 0,0 0 0 16,0 0 0-16,0 0 0 0,0 0 0 15,0 0 0-15,0 0 0 0,0 0 0 0,0 0 0 16,0 0 0-16,0 0 0 16,0 0 0-16,0 0 0 0,0 0 0 0,0 0 0 15,0 0 0-15,0 0 0 0,0 0 0 0,0 0 0 16,0 0 0-16,0 0 0 15,0 0 0-15,0 0 0 0,0 0 0 0,0 0 0 16,0 0 0-16,0 0 0 0,0 0 0 16,0 0 0-16,0 0 0 0,0 0 0 15,0 0 0-15,0 0 0 0,0 0 0 16,0 0 0-16,0 0 0 0,0 0 0 0,0 0 0 16,0 0 0-16,0 0 0 0,0 0 0 15,0 0 0-15,0 0 0 0,0 0 0 0,0 0 0 16,0 0 0-16,0 0 0 0,0 0 0 15,0 0 0-15,0 0 0 0,0 0 0 16,0 0 0-16,0 0 0 0,0 0 0 0,0 0 0 16,0 0 0-16,0 0 0 0,0 0 0 15,0 0 0-15,0 0 0 0,0 0 0 16,0 0 0-16,0 0 0 0,0 0 0 0,0 0 0 16,0 0 0-16,0 0 0 0,0 0 0 15,0 0 0-15,0 0 0 0,0 0 0 16,0 0 0-16,0 0 0 15,0 0 0-15,0 0 0 0,0 0 0 16,0 0 0-16,0 0 0 0,0 0 0 0,0 0 0 16,0 0 0-16,0 0 0 0,0 0 0 0,0 0 0 15,0 0 0-15,0 0 0 0,0 0 0 16,0 0 0-16,0 0 0 0,0 0 0 0,0 0 0 16,0 0 0-16,0 0 0 0,0 0 0 15,0 0 0-15,0 0 0 0,0 0 0 16,0 0 0-16,0 0 0 0,0 0 0 0,0 0 0 15,0 0 0-15,0 0 0 0,0 0 0 16,0 0 0-16,0 0 0 0,0 0 0 0,0 0 0 16,0 0 0-16,0 0 0 15,0 0 0-15,0 0 0 0,0 0 0 0,0 0 0 16,0 0 0-16,0 0 0 0,0 0 0 16,0 0 0-16,0 0 0 0,0 0 0 15,0 0 0-15,0 0 0 0,0 0 0 16,0 0 0-16,0 0 0 0,0 0 0 15,0 0 0-15,0 0 0 16,0 0 0-16,0 0 0 0,0 0 0 0,0 0 0 16,0 0 0-16,0 0 0 0,0 0 0 0,0 0 0 15,0 0 0-15,0 0 0 0,0 0 0 16,0 0 0-16,0 0 0 0,0 0 0 16,0 0 0-16,0 0 0 0,0 0 0 0,0 0 0 15,0 0 0-15,0 0 0 0,0 0 0 16,0 0 0-16,0 0 0 15,0 0 0-15,0 0 0 0,0 0 0 0,0 0 0 0,0 0 0 16,0 0 0-16,0 0 0 0,0 0 0 16,0 0 0-16,0 0 0 0,0 0 0 15,0 0 0-15,0 0 0 0,0 0 0 0,0 0 0 16,0 0 0-16,0 0 0 16,0 0 0-16,0 0 0 0,0 0 0 0,0 0 0 15,0 0 0-15,0 0 0 0,0 0 0 16,0 0 0-16,0 0 0 0,0 0 0 15,0 0 0-15,0 0 0 0,0 0 0 0,0 0 0 16,0 0 0-16,0 0 0 0,0 0 0 16,0 0 0-16,0 0 0 0,0 0 0 15,0 0 0-15,0 0 0 0,0 0 0 0,0 0 0 16,0 0 0-16,0 0 0 0,0 0 0 16,0 0 0-16,0 0 0 0,0 0 0 15,0 0 0-15,0 0 0 0,0 0 0 0,0 0 0 16,0 0 0-16,0 0 0 0,0 0 0 15,0 0 0-15,0 0 0 0,0 0 0 0,0 0 0 16,0 0 0-16,0 0 0 16,0 0 0-16,0 0 0 0,0 0 0 0,0 0 0 15,0 0 0-15,0 0 0 0,0 0 0 16,0 0 0-16,0 0 0 0,0 0 0 16,0 0 0-16,0 0 0 15,0 0 0-15,0 0 0 0,0 0 0 0,0 0 0 0,0 0 0 16,0 0 0-16,0 0 0 15,0 0 0-15,0 0 0 0,0 0 0 0,0 0 0 16,0 0 0-16,0 0 0 0,0 0 0 16,0 0 0-16,0 0 0 0,0 0 0 0,0 0 0 15,0 0 0-15,0 0 0 0,0 0 0 0,0 0 0 16,0 0 0 0,0 0 0-16,0 0 0 0,0 0 0 0,0 0 0 15,0 0 0-15,0 0 0 0,0 0 0 0,0 0 0 0,0 0 0 0,0 0 0 0,0 0 0 31,0 0 0-31,0 0 0 0,0 0 0 0,0 0 0 16,0 0 0-16,0 0 0 0,0 0 0 16,0 0 0-16,0 0 0 0,0 0 0 15,0 0 0-15,0 0 0 0,0 0 0 16,0 0 0-16,0 0 0 0,0 0 0 0,0 0 0 16,0 0 0-16,0 0 0 0,0 0 0 0,0 0 0 0,0 0 0 15,0 0 0 1,0 0 0-16,0 0 0 0,0 0 0 15,0 0 0-15,0 0 0 0,0 0 0 16,0 0 0-16,0 0 0 0,0 0 0 0,0 0 0 16,0 0 0-16,0 0 0 15,0 0 0-15,0 0 0 0,0 0 0 0,0 0 0 0,0 0 0 16,0 0 0-16,0 0 0 16,0 0 0-16,0 0 0 0,0 0 0 0,0 0 0 15,0 0 0-15,0 0 0 0,0 0 0 16,0 0 0-16,0 0 0 0,0 0 0 15,0 0 0-15,0 0 0 0,0 0 0 16,0 0 0-16,0 0 0 0,0 0 0 16,0 0 0-16,0 0 0 0,0 0 0 0,0 0 0 15,0 0 0-15,0 0 0 0,0 0 0 0,0 0 0 16,0 0 0-16,0 0 0 0,0 0 0 16,0 0 0-16,0 0 0 0,0 0 0 15,0 0 0-15,0 0 0 0,0 0 0 0,0 0 0 16,0 0 0-16,0 0 0 0,0 0 0 15,0 0 0-15,0 0 0 0,0 0 0 16,0 0 0-16,0 0 0 0,0 0 0 16,0 0 0-16,0 0 0 0,0 0 0 15,0 0 0-15,0 0 0 0,0 0 0 0,0 0 0 16,0 0 0-16,0 0 0 0,0 0 0 16,0 0 0-16,0 0 0 0,0 0 0 0,0 0 0 15,0 0 0-15,0 0 0 0,0 0 0 16,0 0 0-16,0 0 0 0,0 0 0 15,0 0 0-15,0 0 0 0,0 0 0 16,0 0 0-16,0 0 0 0,0 0 0 0,0 0 0 16,0 0 0-16,0 0 0 0,0 0 0 0,0 0 0 15,0 0 0-15,0 0 0 16,0 0 0-16,0 0 0 0,0 0 0 16,0 0 0-16,0 0 0 0,0 0 0 0,0 0 0 15,0 0 0-15,0 0 0 16,0 0 0-16,0 0 0 0,0 0 0 0,0 0 0 15,0 0 0-15,0 0 0 0,0 0 0 0,0 0 0 16,0 0 0-16,0 0 0 0,0 0 0 16,0 0 0-16,0 0 0 0,0 0 0 15,0 0 0-15,0 0 0 0,0 0 0 0,0 0 0 16,0 0 0-16,0 0 0 0,0 0 0 16,0 0 0-16,0 0 0 15,0 0 0-15,0 0 0 0,0 0 0 0,0 0 0 0,0 0 0 16,0 0 0-16,0 0 0 0,0 0 0 15,0 0 0-15,0 0 0 0,0 0 0 16,0 0 0-16,0 0 0 0,0 0 0 16,0 0 0-16,0 0 0 15,0 0 0-15,0 0 0 0,0 0 0 0,0 0 0 16,0 0 0-16,0 0 0 0,0 0 0 0,0 0 0 16,0 0 0-16,0 0 0 15,0 0 0-15,0 0 0 0,0 0 0 0,0 0 0 16,0 0 0-16,0 0 0 0,0 0 0 0,0 0 0 0,0 0 0 15,0 0 0 1,0 0 0-16,0 0 0 0,0 0 0 16,0 0 0-16,0 0 0 0,0 0 0 0,0 0 0 15,0 0 0-15,0 0 0 0,0 0 0 16,0 0 0-16,0 0 0 0,0 0 0 16,0 0 0-16,0 0 0 0,0 0 0 0,0 0 0 15,0 0 0-15,0 0 0 0,0 0 0 16,0 0 0-16,0 0 0 0,0 0 0 15,0 0 0-15,0 0 0 0,0 0 0 0,0 0 0 16,0 0 0-16,0 0 0 0,0 0 0 16,0 0 0-16,0 0 0 0,0 0 0 0,0 0 0 15,0 0 0-15,0 0 0 16,0 0 0-16,0 0 0 0,0 0 0 0,0 0 0 16,0 0 0-16,0 0 0 0,0 0 0 15,0 0 0-15,0 0 0 0,0 0 0 16,0 0 0-16,0 0 0 0,0 0 0 15,0 0 0-15,0 0 0 0,0 0 0 0,0 0 0 16,0 0 0-16,0 0 0 0,0 0 0 16,0 0 0-16,0 0 0 0,0 0 0 15,0 0 0-15,0 0 0 0,0 0 0 0,0 0 0 16,0 0 0-16,0 0 0 0,0 0 0 16,0 0 0-16,0 0 0 0,0 0 0 15,0 0 0-15,0 0 0 16,0 0 0-16,0 0 0 0,0 0 0 0,0 0 0 15,0 0 0-15,0 0 0 0,0 0 0 0,0 0 0 16,0 0 0-16,0 0 0 16,0 0 0-16,0 0 0 0,0 0 0 0,0 0 0 0,0 0 0 15,0 0 0-15,0 0 0 0,0 0 0 16,0 0 0-16,0 0 0 0,0 0 0 0,0 0 0 16,0 0 0-16,0 0 0 15,0 0 0-15,0 0 0 0,0 0 0 0,0 0 0 16,0 0 0-16,0 0 0 0,0 0 0 15,0 0 0-15,0 0 0 0,0 0 0 0,0 0 0 16,0 0 0-16,0 0 0 0,0 0 0 16,0 0 0-16,0 0 0 15,0 0 0-15,0 0 0 0,0 0 0 0,0 0 0 16,0 0 0-16,0 0 0 0,0 0 0 16,0 0 0-16,0 0 0 0,0 0 0 0,0 0 0 15,0 0 0-15,0 0 0 0,0 0 0 16,0 0 0-16,0 0 0 0,0 0 0 0,0 0 0 15,0 0 0 1,0 0 0-16,0 0 0 0,0 0 0 0,0 0 0 0,0 0 0 16,0 0 0-16,0 0 0 0,0 0 0 15,0 0 0-15,0 0 0 0,0 0 0 0,0 0 0 16,0 0 0-16,0 0 0 0,0 0 0 0,0 0 0 16,0 0 0-16,0 0 0 15,0 0 0-15,0 0 0 0,0 0 0 0,0 0 0 16,0 0 0-16,0 0 0 15,0 0 0-15,0 0 0 0,0 0 0 0,0 0 0 0,0 0 0 16,0 0 0-16,0 0 0 16,0 0 0-16,0 0 0 0,0 0 0 0,0 0 0 15,0 0 0-15,0 0 0 0,0 0 0 16,0 0 0-16,0 0 0 0,0 0 0 16,0 0 0-16,0 0 0 0,0 0 0 15,0 0 0-15,0 0 0 0,0 0 0 0,0 0 0 16,0 0 0-16,0 0 0 0,0 0 0 15,0 0 0-15,0 0 0 16,0 0 0-16,0 0 0 0,0 0 0 0,0 0 0 16,0 0 0-16,0 0 0 0,0 0 0 15,0 0 0-15,0 0 0 0,0 0 0 0,0 0 0 16,0 0 0-16,0 0 0 0,0 0 0 0,0 0 0 16,0 0 0-16,0 0 0 15,0 0 0-15,0 0 0 0,0 0 0 16,0 0 0-16,0 0 0 0,0 0 0 0,0 0 0 0,0 0 0 15,0 0 0-15,0 0 0 0,0 0 0 0,0 0 0 32,0 0 0-32,0 0 0 0,0 0 0 0,0 0 0 0,0 0 0 15,0 0 0-15,0 0 0 0,0 0 0 0,0 0 0 16,0 0 0-16,0 0 0 0,0 0 0 16,0 0 0-16,0 0 0 15,0 0 0-15,0 0 0 0,0 0 0 0,0 0 0 16,0 0 0-16,0 0 0 0,0 0 0 15,0 0 0-15,0 0 0 0,0 0 0 16,0 0 0-16,0 0 0 0,0 0 0 0,0 0 0 16,0 0 0-16,0 0 0 0,0 0 0 15,0 0 0-15,0 0 0 0,0 0 0 16,0 0 0-16,0 0 0 0,0 0 0 0,0 0 0 16,0 0 0-16,0 0 0 0,0 0 0 15,0 0 0-15,0 0 0 0,0 0 0 16,0 0 0-16,0 0 0 0,0 0 0 15,0 0 0-15,0 0 0 0,0 0 0 16,0 0 0-16,0 0 0 0,0 0 0 16,0 0 0-16,0 0 0 0,0 0 0 0,0 0 0 15,0 0 0-15,0 0 0 16,0 0 0-16,0 0 0 0,0 0 0 0,0 0 0 16,0 0 0-16,0 0 0 0,0 0 0 15,0 0 0-15,0 0 0 0,0 0 0 0,0 0 0 16,0 0 0-16,0 0 0 15,0 0 0-15,0 0 0 0,0 0 0 0,0 0 0 16,0 0 0-16,0 0 0 0,0 0 0 16,0 0 0-16,0 0 0 0,0 0 0 15,0 0 0-15,0 0 0 0,0 0 0 0,0 0 0 16,0 0 0-16,0 0 0 0,0 0 0 16,0 0 0-16,0 0 0 0,0 0 0 0,0 0 0 15,0 0 0-15,0 0 0 0,0 0 0 16,0 0 0-16,0 0 0 0,0 0 0 15,0 0 0-15,0 0 0 0,0 0 0 16,0 0 0-16,0 0 0 0,0 0 0 16,0 0 0-16,0 0 0 0,0 0 0 0,0 0 0 15,0 0 0-15,0 0 0 0,0 0 0 16,0 0 0-16,0 0 0 0,0 0 0 0,0 0 0 16,0 0 0-16,0 0 0 0,0 0 0 15,0 0 0-15,0 0 0 0,0 0 0 16,0 0 0-16,0 0 0 0,0 0 0 15,0 0 0-15,0 0 0 0,0 0 0 0,0 0 0 16,0 0 0 0,0 0 0-16,0 0 0 0,0 0 0 0,0 0 0 0,0 0 0 15,0 0 0-15,0 0 0 0,0 0 0 16,0 0 0-16,0 0 0 0,0 0 0 0,0 0 0 0,0 0 0 16,0 0 0-16,0 0 0 15,0 0 0-15,0 0 0 0,0 0 0 0,0 0 0 16,0 0 0-16,0 0 0 0,0 0 0 0,0 0 0 15,0 0 0 1,0 0 0-16,0 0 0 0,0 0 0 0,0 0 0 16,0 0 0-16,0 0 0 0,0 0 0 0,0 0 0 15,0 0 0-15,0 0 0 0,0 0 0 16,0 0 0-16,0 0 0 0,0 0 0 16,0 0 0-16,0 0 0 0,0 0 0 15,0 0 0-15,0 0 0 0,0 0 0 16,0 0 0-16,0 0 0 0,0 0 0 0,0 0 0 15,0 0 0-15,0 0 0 16,0 0 0-16,0 0 0 0,0 0 0 0,0 0 0 16,0 0 0-16,0 0 0 0,0 0 0 0,0 0 0 15,0 0 0-15,0 0 0 0,0 0 0 16,0 0 0-16,0 0 0 0,0 0 0 0,0 0 0 16,0 0 0-16,0 0 0 0,0 0 0 0,0 0 0 15,0 0 0 1,0 0 0-16,0 0 0 0,0 0 0 0,0 0 0 15,0 0 0-15,0 0 0 0,0 0 0 0,0 0 0 16,0 0 0-16,0 0 0 16,0 0 0-16,0 0 0 0,0 0 0 15,0 0 0-15,0 0 0 0,0 0 0 0,0 0 0 0,0 0 0 0,0 0 0 16,0 0 0 0,0 0 0-16,0 0 0 0,0 0 0 15,0 0 0-15,0 0 0 0,0 0 0 0,0 0 0 16,0 0 0-16,0 0 0 0,0 0 0 0,0 0 0 15,0 0 0-15,0 0 0 16,0 0 0-16,0 0 0 0,0 0 0 16,0 0 0-16,0 0 0 0,0 0 0 0,0 0 0 15,0 0 0-15,0 0 0 0,0 0 0 0,0 0 0 0,0 0 0 16,0 0 0 0,0 0 0-16,0 0 0 0,0 0 0 0,0 0 0 0,0 0 0 0,0 0 0 15,0 0 0 1,0 0 0-16,0 0 0 15,0 0 0-15,0 0 0 0,0 0 0 16,0 0 0-16,0 0 0 0,0 0 0 0,0 0 0 0,0 0 0 16,0 0 0-16,0 0 0 0,0 0 0 15,0 0 0-15,0 0 0 16,0 0 0-16,0 0 0 0,0 0 0 0,0 0 0 0,0 0 0 16,0 0 0-16,0 0 0 0,0 0 0 15,0 0 0-15,0 0 0 0,0 0 0 16,0 0 0-16,0 0 0 0,0 0 0 15,0 0 0-15,0 0 0 16,0 0 0-16,0 0 0 0,0 0 0 0,0 0 0 0,0 0 0 16,0 0 0-16,0 0 0 0,0 0 0 15,0 0 0-15,0 0 0 0,0 0 0 0,0 0 0 0,0 0 0 0,0 0 0 16,0 0 0-16,0 0 0 0,0 0 0 16,0 0 0-1,0 0 0-15,0 0 0 0,0 0 0 16,0 0 0-16,0 0 0 15,0 0 0-15,0 0 0 0,0 0 0 0,0 0 0 16,0 0 0-16,0 0 0 0,0 0 0 0,0 0 0 16,0 0 0-16,0 0 0 0,0 0 0 15,0 0 0-15,0 0 0 0,0 0 0 0,0 0 0 16,0 0 0-16,0 0 0 16,0 0 0-16,0 0 0 0,0 0 0 0,0 0 0 15,0 0 0-15,0 0 0 0,0 0 0 16,0 0 0-16,0 0 0 0,0 0 0 15,0 0 0-15,0 0 0 0,0 0 0 0,0 0 0 16,0 0 0-16,0 0 0 0,0 0 0 16,0 0 0-16,0 0 0 0,0 0 0 0,0 0 0 15,0 0 0-15,0 0 0 16,0 0 0-16,0 0 0 0,0 0 0 0,0 0 0 16,0 0 0-16,0 0 0 0,0 0 0 15,0 0 0-15,0 0 0 0,0 0 0 0,0 0 0 16,0 0 0-16,0 0 0 0,0 0 0 15,0 0 0-15,0 0 0 0,0 0 0 16,0 0 0-16,0 0 0 0,0 0 0 16,0 0 0-16,0 0 0 0,0 0 0 15,0 0 0-15,0 0 0 0,0 0 0 16,0 0 0-16,0 0 0 0,0 0 0 0,0 0 0 16,0 0 0-16,0 0 0 0,0 0 0 0,0 0 0 15,0 0 0-15,0 0 0 0,0 0 0 16,0 0 0-16,0 0 0 0,0 0 0 15,0 0 0-15,0 0 0 0,0 0 0 0,0 0 0 16,0 0 0 0,0 0 0-16,0 0 0 0,0 0 0 0,0 0 0 0,0 0 0 15,0 0 0-15,0 0 0 0,0 0 0 0,0 0 0 16,0 0 0-16,0 0 0 16,0 0 0-16,0 0 0 0,0 0 0 0,0 0 0 15,0 0 0-15,0 0 0 0,0 0 0 16,0 0 0-16,0 0 0 15,0 0 0-15,0 0 0 0,0 0 0 0,0 0 0 16,0 0 0-16,0 0 0 0,0 0 0 16,0 0 0-16,0 0 0 0,0 0 0 0,0 0 0 15,0 0 0-15,0 0 0 0,0 0 0 16,0 0 0-16,0 0 0 0,0 0 0 16,0 0 0-16,0 0 0 0,0 0 0 0,0 0 0 0,0 0 0 15,0 0 0-15,0 0 0 16,0 0 0-16,0 0 0 0,0 0 0 15,0 0 0-15,0 0 0 0,0 0 0 16,0 0 0-16,0 0 0 0,0 0 0 0,0 0 0 16,0 0 0-16,0 0 0 0,0 0 0 15,0 0 0-15,0 0 0 0,0 0 0 16,0 0 0-16,0 0 0 0,0 0 0 0,0 0 0 16,0 0 0-16,0 0 0 0,0 0 0 15,0 0 0-15,0 0 0 0,0 0 0 0,0 0 0 16,0 0 0-16,0 0 0 15,0 0 0-15,0 0 0 0,0 0 0 0,0 0 0 16,0 0 0-16,0 0 0 0,0 0 0 0,0 0 0 16,0 0 0-16,0 0 0 15,0 0 0-15,0 0 0 0,0 0 0 0,0 0 0 16,0 0 0-16,0 0 0 0,0 0 0 16,0 0 0-16,0 0 0 0,0 0 0 15,0 0 0-15,0 0 0 0,0 0 0 0,0 0 0 16,0 0 0-16,0 0 0 15,0 0 0-15,0 0 0 0,0 0 0 16,0 0 0-16,0 0 0 0,0 0 0 0,0 0 0 16,0 0 0-16,0 0 0 0,0 0 0 15,0 0 0-15,0 0 0 0,0 0 0 16,0 0 0-16,0 0 0 0,0 0 0 0,0 0 0 16,0 0 0-16,0 0 0 0,0 0 0 15,0 0 0-15,0 0 0 0,0 0 0 16,0 0 0-16,0 0 0 0,0 0 0 0,0 0 0 15,0 0 0-15,0 0 0 0,0 0 0 16,0 0 0-16,0 0 0 0,0 0 0 16,0 0 0-16,0 0 0 0,0 0 0 0,0 0 0 15,0 0 0-15,0 0 0 0,0 0 0 16,0 0 0-16,0 0 0 0,0 0 0 16,0 0 0-16,0 0 0 0,0 0 0 0,0 0 0 0,0 0 0 15,0 0 0-15,0 0 0 16,0 0 0-16,0 0 0 0,0 0 0 0,0 0 0 15,0 0 0-15,0 0 0 16,0 0 0-16,0 0 0 0,0 0 0 0,0 0 0 16,0 0 0-16,0 0 0 15,0 0 0-15,0 0 0 0,0 0 0 0,0 0 0 0,0 0 0 16,0 0 0-16,0 0 0 16,0 0 0-16,0 0 0 0,0 0 0 0,0 0 0 0,0 0 0 0,0 0 0 31,0 0 0-31,0 0 0 0,0 0 0 0,0 0 0 0,0 0 0 0,0 0 0 15,0 0 0-15,0 0 0 0,0 0 0 16,0 0 0-16,0 0 0 16,0 0 0-16,0 0 0 15,0 0 0-15,0 0 0 0,0 0 0 0,0 0 0 16,0 0 0-16,0 0 0 0,0 0 0 0,0 0 0 16,0 0 0-16,0 0 0 0,0 0 0 15,0 0 0-15,0 0 0 0,0 0 0 16,0 0 0-16,0 0 0 15,0 0 0-15,0 0 0 0,0 0 0 0,0 0 0 16,0 0 0-16,0 0 0 0,0 0 0 16,0 0 0-16,0 0 0 0,0 0 0 15,0 0 0-15,0 0 0 0,0 0 0 0,0 0 0 16,0 0 0-16,0 0 0 0,0 0 0 16,0 0 0-16,0 0 0 0,0 0 0 15,0 0 0-15,0 0 0 0,0 0 0 0,0 0 0 16,0 0 0-16,0 0 0 0,0 0 0 15,0 0 0-15,0 0 0 0,0 0 0 16,0 0 0-16,0 0 0 0,0 0 0 16,0 0 0-16,0 0 0 0,0 0 0 0,0 0 0 15,0 0 0-15,0 0 0 0,0 0 0 16,0 0 0-16,0 0 0 0,0 0 0 16,0 0 0-16,0 0 0 0,0 0 0 0,0 0 0 15,0 0 0-15,0 0 0 0,0 0 0 16,0 0 0-16,0 0 0 15,0 0 0-15,0 0 0 0,0 0 0 0,0 0 0 0,0 0 0 16,0 0 0-16,0 0 0 0,0 0 0 16,0 0 0-16,0 0 0 0,0 0 0 15,0 0 0-15,0 0 0 0,0 0 0 16,0 0 0-16,0 0 0 0,0 0 0 0,0 0 0 16,0 0 0-16,0 0 0 0,0 0 0 0,0 0 0 15,0 0 0-15,0 0 0 16,0 0 0-16,0 0 0 0,0 0 0 0,0 0 0 15,0 0 0-15,0 0 0 0,0 0 0 16,0 0 0-16,0 0 0 0,0 0 0 16,0 0 0-16,0 0 0 0,0 0 0 15,0 0 0-15,0 0 0 0,0 0 0 0,0 0 0 16,0 0 0-16,0 0 0 0,0 0 0 16,0 0 0-16,0 0 0 15,0 0 0-15,0 0 0 0,0 0 0 0,0 0 0 0,0 0 0 16,0 0 0-16,0 0 0 0,0 0 0 15,0 0 0-15,0 0 0 16,0 0 0-16,0 0 0 0,0 0 0 0,0 0 0 16,0 0 0-16,0 0 0 0,0 0 0 15,0 0 0-15,0 0 0 0,0 0 0 0,0 0 0 16,0 0 0-16,0 0 0 0,0 0 0 0,0 0 0 16,0 0 0-16,0 0 0 15,0 0 0-15,0 0 0 0,0 0 0 16,0 0 0-16,0 0 0 0,0 0 0 15,0 0 0-15,0 0 0 0,0 0 0 0,0 0 0 16,0 0 0-16,0 0 0 0,0 0 0 16,0 0 0-16,0 0 0 0,0 0 0 0,0 0 0 15,0 0 0-15,0 0 0 0,0 0 0 16,0 0 0-16,0 0 0 0,0 0 0 0,0 0 0 0,0 0 0 16,0 0 0-1,0 0 0-15,0 0 0 0,0 0 0 0,0 0 0 16,0 0 0-16,0 0 0 15,0 0 0-15,0 0 0 0,0 0 0 0,0 0 0 16,0 0 0-16,0 0 0 0,0 0 0 16,0 0 0-16,0 0 0 0,0 0 0 15,0 0 0-15,0 0 0 0,0 0 0 0,0 0 0 16,0 0 0-16,0 0 0 0,0 0 0 16,0 0 0-16,0 0 0 0,0 0 0 0,0 0 0 15,0 0 0-15,0 0 0 16,0 0 0-16,0 0 0 0,0 0 0 0,0 0 0 15,0 0 0-15,0 0 0 0,0 0 0 16,0 0 0-16,0 0 0 0,0 0 0 0,0 0 0 16,0 0 0-16,0 0 0 15,0 0 0-15,0 0 0 0,0 0 0 0,0 0 0 16,0 0 0-16,0 0 0 0,0 0 0 16,0 0 0-16,0 0 0 0,0 0 0 0,0 0 0 15,0 0 0-15,0 0 0 0,0 0 0 16,0 0 0-16,0 0 0 0,0 0 0 0,0 0 0 15,0 0 0-15,0 0 0 16,0 0 0-16,0 0 0 0,0 0 0 0,0 0 0 0,0 0 0 0,0 0 0 31,0 0 0-31,0 0 0 0,0 0 0 0,0 0 0 0,0 0 0 16,0 0 0-16,0 0 0 0,0 0 0 16,0 0 0-16,0 0 0 15,0 0 0-15,0 0 0 0,0 0 0 0,0 0 0 16,0 0 0-16,0 0 0 0,0 0 0 15,0 0 0-15,0 0 0 0,0 0 0 16,0 0 0-16,0 0 0 0,0 0 0 0,0 0 0 16,0 0 0-16,0 0 0 0,0 0 0 15,0 0 0-15,0 0 0 0,0 0 0 16,0 0 0-16,0 0 0 0,0 0 0 0,0 0 0 16,0 0 0-16,0 0 0 15,0 0 0-15,0 0 0 0,0 0 0 0,0 0 0 16,0 0 0-16,0 0 0 0,0 0 0 0,0 0 0 15,0 0 0-15,0 0 0 0,0 0 0 16,0 0 0-16,0 0 0 0,0 0 0 16,0 0 0-16,0 0 0 0,0 0 0 15,0 0 0-15,0 0 0 0,0 0 0 0,0 0 0 16,0 0 0-16,0 0 0 0,0 0 0 16,0 0 0-16,0 0 0 0,0 0 0 0,0 0 0 15,0 0 0-15,0 0 0 0,0 0 0 16,0 0 0-16,0 0 0 0,0 0 0 15,0 0 0-15,0 0 0 0,0 0 0 16,0 0 0-16,0 0 0 0,0 0 0 16,0 0 0-16,0 0 0 0,0 0 0 0,0 0 0 15,0 0 0-15,0 0 0 0,0 0 0 16,0 0 0-16,0 0 0 0,0 0 0 16,0 0 0-16,0 0 0 0,0 0 0 15,0 0 0-15,0 0 0 0,0 0 0 16,0 0 0-16,0 0 0 0,0 0 0 0,0 0 0 0,0 0 0 15,0 0 0-15,0 0 0 0,0 0 0 16,0 0 0-16,0 0 0 0,0 0 0 16,0 0 0-16,0 0 0 0,0 0 0 0,0 0 0 15,0 0 0-15,0 0 0 16,0 0 0-16,0 0 0 0,0 0 0 0,0 0 0 16,0 0 0-16,0 0 0 0,0 0 0 15,0 0 0-15,0 0 0 0,0 0 0 16,0 0 0-16,0 0 0 0,0 0 0 15,0 0 0-15,0 0 0 0,0 0 0 0,0 0 0 16,0 0 0-16,0 0 0 16,0 0 0-16,0 0 0 0,0 0 0 0,0 0 0 15,0 0 0-15,0 0 0 0,0 0 0 16,0 0 0-16,0 0 0 0,0 0 0 0,0 0 0 16,0 0 0-16,0 0 0 0,0 0 0 0,0 0 0 15,0 0 0-15,0 0 0 0,0 0 0 16,0 0 0-16,0 0 0 0,0 0 0 15,0 0 0-15,0 0 0 0,0 0 0 16,0 0 0-16,0 0 0 0,0 0 0 0,0 0 0 16,0 0 0-16,0 0 0 0,0 0 0 15,0 0 0-15,0 0 0 0,0 0 0 16,0 0 0-16,0 0 0 0,0 0 0 16,0 0 0-16,0 0 0 0,0 0 0 15,0 0 0-15,0 0 0 0,0 0 0 16,0 0 0-16,0 0 0 0,0 0 0 15,0 0 0-15,0 0 0 0,0 0 0 16,0 0 0-16,0 0 0 0,0 0 0 0,0 0 0 16,0 0 0-16,0 0 0 0,0 0 0 0,0 0 0 0,0 0 0 15,0 0 0 1,0 0 0-16,0 0 0 0,0 0 0 0,0 0 0 16,0 0 0-16,0 0 0 0,0 0 0 0,0 0 0 15,0 0 0-15,0 0 0 0,0 0 0 0,0 0 0 16,0 0 0-16,0 0 0 0,0 0 0 15,0 0 0-15,0 0 0 0,0 0 0 16,0 0 0-16,0 0 0 16,0 0 0-16,0 0 0 0,0 0 0 15,0 0 0-15,0 0 0 0,0 0 0 16,0 0 0-16,0 0 0 0,0 0 0 0,0 0 0 16,0 0 0-16,0 0 0 0,0 0 0 15,0 0 0-15,0 0 0 0,0 0 0 16,0 0 0-16,0 0 0 0,0 0 0 15,0 0 0-15,0 0 0 0,0 0 0 0,0 0 0 16,0 0 0-16,0 0 0 0,0 0 0 16,0 0 0-16,0 0 0 0,0 0 0 15,0 0 0-15,0 0 0 0,0 0 0 16,0 0 0-16,0 0 0 0,0 0 0 0,0 0 0 16,0 0 0-16,0 0 0 0,0 0 0 15,0 0 0-15,0 0 0 0,0 0 0 0,0 0 0 16,0 0 0-16,0 0 0 0,0 0 0 0,0 0 0 0,0 0 0 15,0 0 0-15,0 0 0 0,0 0 0 16,0 0 0 0,0 0 0-16,0 0 0 0,0 0 0 0,0 0 0 15,0 0 0-15,0 0 0 0,0 0 0 16,0 0 0-16,0 0 0 0,0 0 0 16,0 0 0-16,0 0 0 0,0 0 0 0,0 0 0 15,0 0 0-15,0 0 0 0,0 0 0 16,0 0 0-16,0 0 0 0,0 0 0 0,0 0 0 15,0 0 0-15,0 0 0 16,0 0 0-16,0 0 0 0,0 0 0 0,0 0 0 0,0 0 0 0,0 0 0 16,0 0 0-16,0 0 0 0,0 0 0 15,0 0 0 1,0 0 0-16,0 0 0 0,0 0 0 16,0 0 0-16,0 0 0 0,0 0 0 15,0 0 0-15,0 0 0 0,0 0 0 16,0 0 0-16,0 0 0 0,0 0 0 0,0 0 0 15,0 0 0-15,0 0 0 0,0 0 0 16,0 0 0-16,0 0 0 0,0 0 0 16,0 0 0-16,0 0 0 0,0 0 0 0,0 0 0 15,0 0 0-15,0 0 0 0,0 0 0 16,0 0 0-16,0 0 0 0,0 0 0 16,0 0 0-16,0 0 0 0,0 0 0 0,0 0 0 15,0 0 0-15,0 0 0 0,0 0 0 16,0 0 0-16,0 0 0 0,0 0 0 15,0 0 0-15,0 0 0 0,0 0 0 16,0 0 0-16,0 0 0 0,0 0 0 0,0 0 0 16,0 0 0-16,0 0 0 0,0 0 0 15,0 0 0-15,0 0 0 0,0 0 0 16,0 0 0-16,0 0 0 0,0 0 0 0,0 0 0 16,0 0 0-16,0 0 0 0,0 0 0 15,0 0 0-15,0 0 0 0,0 0 0 16,0 0 0-16,0 0 0 0,0 0 0 0,0 0 0 15,0 0 0-15,0 0 0 0,0 0 0 16,0 0 0-16,0 0 0 0,0 0 0 16,0 0 0-16,0 0 0 0,0 0 0 0,0 0 0 15,0 0 0-15,0 0 0 16,0 0 0-16,0 0 0 0,0 0 0 0,0 0 0 16,0 0 0-16,0 0 0 0,0 0 0 15,0 0 0-15,0 0 0 0,0 0 0 0,0 0 0 16,0 0 0-16,0 0 0 15,0 0 0-15,0 0 0 0,0 0 0 0,0 0 0 16,0 0 0-16,0 0 0 0,0 0 0 16,0 0 0-16,0 0 0 0,0 0 0 0,0 0 0 15,0 0 0-15,0 0 0 16,0 0 0-16,0 0 0 0,0 0 0 0,0 0 0 0,0 0 0 16,0 0 0-16,0 0 0 15,0 0 0-15,0 0 0 0,0 0 0 0,0 0 0 0,0 0 0 16,0 0 0-16,0 0 0 15,0 0 0-15,0 0 0 16,0 0 0-16,0 0 0 0,0 0 0 0,0 0 0 16,0 0 0-16,0 0 0 0,0 0 0 0,0 0 0 15,0 0 0-15,0 0 0 0,0 0 0 16,0 0 0-16,0 0 0 0,0 0 0 16,0 0 0-16,0 0 0 0,0 0 0 15,0 0 0-15,0 0 0 0,0 0 0 0,0 0 0 0,0 0 0 16,0 0 0-16,0 0 0 0,0 0 0 15,0 0 0-15,0 0 0 0,0 0 0 16,0 0 0-16,0 0 0 0,0 0 0 16,0 0 0-16,0 0 0 0,0 0 0 15,0 0 0-15,0 0 0 0,0 0 0 0,0 0 0 16,0 0 0-16,0 0 0 16,0 0 0-16,0 0 0 0,0 0 0 15,0 0 0-15,0 0 0 0,0 0 0 0,0 0 0 16,0 0 0-16,0 0 0 0,0 0 0 15,0 0 0-15,0 0 0 0,0 0 0 16,0 0 0-16,0 0 0 0,0 0 0 0,0 0 0 0,0 0 0 16,0 0 0-16,0 0 0 15,0 0 0-15,0 0 0 0,0 0 0 16,0 0 0-16,0 0 0 0,0 0 0 0,0 0 0 16,0 0 0-16,0 0 0 15,0 0 0-15,0 0 0 0,0 0 0 0,0 0 0 16,0 0 0-16,0 0 0 15,0 0 0-15,0 0 0 0,0 0 0 0,0 0 0 16,0 0 0-16,0 0 0 0,0 0 0 0,0 0 0 16,0 0 0-16,0 0 0 15,0 0 0-15,0 0 0 0,0 0 0 0,0 0 0 0,0 0 0 16,0 0 0-16,0 0 0 0,0 0 0 0,0 0 0 0,0 0 0 31,0 0 0-31,0 0 0 0,0 0 0 0,0 0 0 16,0 0 0-16,0 0 0 0,0 0 0 15,0 0 0-15,0 0 0 0,0 0 0 16,0 0 0-16,0 0 0 0,0 0 0 0,0 0 0 16,0 0 0-16,0 0 0 0,0 0 0 15,0 0 0-15,0 0 0 0,0 0 0 16,0 0 0-16,0 0 0 0,0 0 0 16,0 0 0-16,0 0 0 0,0 0 0 0,0 0 0 15,0 0 0-15,0 0 0 16,0 0 0-16,0 0 0 0,0 0 0 0,0 0 0 15,0 0 0-15,0 0 0 0,0 0 0 16,0 0 0-16,0 0 0 0,0 0 0 0,0 0 0 16,0 0 0-16,0 0 0 0,0 0 0 15,0 0 0-15,0 0 0 0,0 0 0 16,0 0 0-16,0 0 0 0,0 0 0 16,0 0 0-16,0 0 0 0,0 0 0 0,0 0 0 15,0 0 0-15,0 0 0 0,0 0 0 16,0 0 0-16,0 0 0 0,0 0 0 0,0 0 0 15,0 0 0-15,0 0 0 16,0 0 0-16,0 0 0 0,0 0 0 0,0 0 0 16,0 0 0-16,0 0 0 0,0 0 0 15,0 0 0-15,0 0 0 0,0 0 0 0,0 0 0 16,0 0 0-16,0 0 0 16,0 0 0-16,0 0 0 0,0 0 0 0,0 0 0 15,0 0 0-15,0 0 0 0,0 0 0 16,0 0 0-16,0 0 0 0,0 0 0 0,0 0 0 15,0 0 0-15,0 0 0 0,0 0 0 16,0 0 0-16,0 0 0 0,0 0 0 16,0 0 0-16,0 0 0 0,0 0 0 15,0 0 0-15,0 0 0 0,0 0 0 0,0 0 0 16,0 0 0-16,0 0 0 0,0 0 0 16,0 0 0-16,0 0 0 0,0 0 0 0,0 0 0 15,0 0 0-15,0 0 0 0,0 0 0 16,0 0 0-16,0 0 0 0,0 0 0 0,0 0 0 15,0 0 0-15,0 0 0 16,0 0 0-16,0 0 0 0,0 0 0 0,0 0 0 16,0 0 0-16,0 0 0 0,0 0 0 15,0 0 0-15,0 0 0 0,0 0 0 16,0 0 0-16,0 0 0 0,0 0 0 0,0 0 0 16,0 0 0-16,0 0 0 0,0 0 0 0,0 0 0 15,0 0 0-15,0 0 0 16,0 0 0-16,0 0 0 0,0 0 0 15,0 0 0-15,0 0 0 0,0 0 0 16,0 0 0-16,0 0 0 0,0 0 0 0,0 0 0 0,0 0 0 16,0 0 0-1,0 0 0-15,0 0 0 0,0 0 0 0,0 0 0 0,0 0 0 16,0 0 0-16,0 0 0 16,0 0 0-16,0 0 0 0,0 0 0 0,0 0 0 0,0 0 0 15,0 0 0-15,0 0 0 0,0 0 0 16,0 0 0-1,0 0 0-15,0 0 0 0,0 0 0 0,0 0 0 16,0 0 0-16,0 0 0 0,0 0 0 0,0 0 0 0,0 0 0 16,0 0 0-16,0 0 0 0,0 0 0 15,0 0 0-15,0 0 0 0,0 0 0 16,0 0 0-16,0 0 0 0,0 0 0 0,0 0 0 16,0 0 0-16,0 0 0 15,0 0 0-15,0 0 0 0,0 0 0 0,0 0 0 16,0 0 0-16,0 0 0 15,0 0 0-15,0 0 0 0,0 0 0 0,0 0 0 16,0 0 0-16,0 0 0 16,0 0 0-16,0 0 0 0,0 0 0 0,0 0 0 0,0 0 0 0,0 0 0 0,0 0 0 31,0 0 0-31,0 0 0 0,0 0 0 0,0 0 0 16,0 0 0-16,0 0 0 15,0 0 0-15,0 0 0 0,0 0 0 0,0 0 0 16,0 0 0-16,0 0 0 0,0 0 0 15,0 0 0-15,0 0 0 0,0 0 0 16,0 0 0-16,0 0 0 0,0 0 0 0,0 0 0 16,0 0 0-16,0 0 0 0,0 0 0 15,0 0 0-15,0 0 0 0,0 0 0 16,0 0 0-16,0 0 0 0,0 0 0 16,0 0 0-16,0 0 0 0,0 0 0 0,0 0 0 15,0 0 0-15,0 0 0 0,0 0 0 16,0 0 0-16,0 0 0 0,0 0 0 15,0 0 0-15,0 0 0 0,0 0 0 16,0 0 0-16,0 0 0 0,0 0 0 0,0 0 0 16,0 0 0-16,0 0 0 0,0 0 0 15,0 0 0-15,0 0 0 0,0 0 0 16,0 0 0-16,0 0 0 0,0 0 0 0,0 0 0 16,0 0 0-16,0 0 0 0,0 0 0 15,0 0 0-15,0 0 0 0,0 0 0 0,0 0 0 16,0 0 0-16,0 0 0 15,0 0 0-15,0 0 0 0,0 0 0 0,0 0 0 16,0 0 0-16,0 0 0 0,0 0 0 0,0 0 0 16,0 0 0-16,0 0 0 15,0 0 0-15,0 0 0 0,0 0 0 16,0 0 0-16,0 0 0 0,0 0 0 16,0 0 0-16,0 0 0 0,0 0 0 0,0 0 0 15,0 0 0-15,0 0 0 0,0 0 0 16,0 0 0-16,0 0 0 0,0 0 0 15,0 0 0-15,0 0 0 0,0 0 0 0,0 0 0 16,0 0 0-16,0 0 0 0,0 0 0 16,0 0 0-16,0 0 0 0,0 0 0 0,0 0 0 15,0 0 0-15,0 0 0 16,0 0 0-16,0 0 0 0,0 0 0 0,0 0 0 16,0 0 0-16,0 0 0 0,0 0 0 15,0 0 0-15,0 0 0 0,0 0 0 16,0 0 0-16,0 0 0 0,0 0 0 0,0 0 0 15,0 0 0-15,0 0 0 0,0 0 0 16,0 0 0-16,0 0 0 0,0 0 0 0,0 0 0 16,0 0 0-16,0 0 0 15,0 0 0-15,0 0 0 0,0 0 0 0,0 0 0 16,0 0 0-16,0 0 0 0,0 0 0 16,0 0 0-16,0 0 0 0,0 0 0 0,0 0 0 15,0 0 0-15,0 0 0 0,0 0 0 16,0 0 0-16,0 0 0 0,0 0 0 15,0 0 0-15,0 0 0 0,0 0 0 0,0 0 0 16,0 0 0-16,0 0 0 16,0 0 0-16,0 0 0 0,0 0 0 0,0 0 0 15,0 0 0-15,0 0 0 0,0 0 0 16,0 0 0-16,0 0 0 0,0 0 0 0,0 0 0 16,0 0 0-16,0 0 0 0,0 0 0 15,0 0 0-15,0 0 0 0,0 0 0 16,0 0 0-16,0 0 0 0,0 0 0 15,0 0 0-15,0 0 0 0,0 0 0 16,0 0 0-16,0 0 0 0,0 0 0 0,0 0 0 0,0 0 0 16,0 0 0-1,0 0 0-15,0 0 0 0,0 0 0 0,0 0 0 0,0 0 0 16,0 0 0-16,0 0 0 0,0 0 0 16,0 0 0-16,0 0 0 0,0 0 0 0,0 0 0 15,0 0 0-15,0 0 0 0,0 0 0 16,0 0 0-16,0 0 0 0,0 0 0 0,0 0 0 15,0 0 0-15,0 0 0 0,0 0 0 16,0 0 0-16,0 0 0 16,0 0 0-16,0 0 0 0,0 0 0 15,0 0 0-15,0 0 0 0,0 0 0 0,0 0 0 0,0 0 0 16,0 0 0-16,0 0 0 16,0 0 0-16,0 0 0 0,0 0 0 15,0 0 0-15,0 0 0 0,0 0 0 0,0 0 0 16,0 0 0-16,0 0 0 0,0 0 0 15,0 0 0-15,0 0 0 0,0 0 0 16,0 0 0-16,0 0 0 0,0 0 0 0,0 0 0 16,0 0 0-16,0 0 0 0,0 0 0 15,0 0 0-15,0 0 0 0,0 0 0 16,0 0 0-16,0 0 0 0,0 0 0 16,0 0 0-16,0 0 0 0,0 0 0 15,0 0 0-15,0 0 0 0,0 0 0 16,0 0 0-16,0 0 0 0,0 0 0 0,0 0 0 15,0 0 0-15,0 0 0 0,0 0 0 16,0 0 0-16,0 0 0 0,0 0 0 16,0 0 0-16,0 0 0 0,0 0 0 0,0 0 0 15,0 0 0-15,0 0 0 16,0 0 0-16,0 0 0 0,0 0 0 0,0 0 0 0,0 0 0 0,0 0 0 16,0 0 0-1,0 0 0-15,0 0 0 0,0 0 0 16,0 0 0-16,0 0 0 0,0 0 0 0,0 0 0 15,0 0 0-15,0 0 0 0,0 0 0 0,0 0 0 16,0 0 0-16,0 0 0 0,0 0 0 0,0 0 0 0,0 0 0 16,0 0 0-1,0 0 0-15,0 0 0 0,0 0 0 0,0 0 0 16,0 0 0-16,0 0 0 0,0 0 0 0,0 0 0 0,0 0 0 16,0 0 0-16,0 0 0 0,0 0 0 15,0 0 0 1,0 0 0-16,0 0 0 0,0 0 0 0,0 0 0 15,0 0 0-15,0 0 0 16,0 0 0-16,0 0 0 0,0 0 0 16,0 0 0-16,0 0 0 0,0 0 0 15,0 0 0-15,0 0 0 0,0 0 0 0,0 0 0 16,0 0 0-16,0 0 0 0,0 0 0 16,0 0 0-16,0 0 0 0,0 0 0 15,0 0 0-15,0 0 0 0,0 0 0 16,0 0 0-16,0 0 0 0,0 0 0 0,0 0 0 15,0 0 0-15,0 0 0 0,0 0 0 16,0 0 0-16,0 0 0 0,0 0 0 0,0 0 0 16,0 0 0-16,0 0 0 0,0 0 0 15,0 0 0-15,0 0 0 0,0 0 0 16,0 0 0-16,0 0 0 0,0 0 0 16,0 0 0-16,0 0 0 0,0 0 0 0,0 0 0 0,0 0 0 15,0 0 0-15,0 0 0 16,0 0 0-16,0 0 0 0,0 0 0 0,0 0 0 15,0 0 0-15,0 0 0 0,0 0 0 16,0 0 0-16,0 0 0 0,0 0 0 16,0 0 0-16,0 0 0 0,0 0 0 15,0 0 0-15,0 0 0 0,0 0 0 0,0 0 0 16,0 0 0-16,0 0 0 0,0 0 0 16,0 0 0-16,0 0 0 0,0 0 0 15,0 0 0-15,0 0 0 0,0 0 0 0,0 0 0 16,0 0 0-16,0 0 0 0,0 0 0 15,0 0 0-15,0 0 0 16,0 0 0-16,0 0 0 0,0 0 0 0,0 0 0 0,0 0 0 16,0 0 0-16,0 0 0 15,0 0 0-15,0 0 0 0,0 0 0 16,0 0 0-16,0 0 0 0,0 0 0 0,0 0 0 16,0 0 0-16,0 0 0 0,0 0 0 0,0 0 0 15,0 0 0-15,0 0 0 16,0 0 0-16,0 0 0 0,0 0 0 15,0 0 0-15,0 0 0 0,0 0 0 16,0 0 0-16,0 0 0 0,0 0 0 0,0 0 0 16,0 0 0-16,0 0 0 0,0 0 0 15,0 0 0-15,0 0 0 0,0 0 0 0,0 0 0 0,0 0 0 16,0 0 0-16,0 0 0 0,0 0 0 16,0 0 0-16,0 0 0 15,0 0 0-15,0 0 0 0,0 0 0 0,0 0 0 16,0 0 0-16,0 0 0 0,0 0 0 15,0 0 0-15,0 0 0 0,0 0 0 16,0 0 0-16,0 0 0 0,0 0 0 0,0 0 0 0,0 0 0 16,0 0 0-16,0 0 0 15,0 0 0-15,0 0 0 0,0 0 0 16,0 0 0-16,0 0 0 0,0 0 0 16,0 0 0-16,0 0 0 0,0 0 0 0,0 0 0 15,0 0 0-15,0 0 0 16,0 0 0-16,0 0 0 0,0 0 0 15,0 0 0-15,0 0 0 0,0 0 0 0,0 0 0 0,0 0 0 0,0 0 0 16,0 0 0 0,0 0 0-16,0 0 0 0,0 0 0 0,0 0 0 15,0 0 0-15,0 0 0 0,0 0 0 16,0 0 0-16,0 0 0 0,0 0 0 0,0 0 0 0,0 0 0 16,0 0 0-1,0 0 0-15,0 0 0 0,0 0 0 0,0 0 0 0,0 0 0 0,0 0 0 16,0 0 0-1,0 0 0-15,0 0 0 0,0 0 0 0,0 0 0 16,0 0 0-16,0 0 0 16,0 0 0-16,0 0 0 0,0 0 0 15,0 0 0-15,0 0 0 0,0 0 0 0,0 0 0 16,0 0 0-16,0 0 0 0,0 0 0 0,0 0 0 16,0 0 0-16,0 0 0 0,0 0 0 15,0 0 0-15,0 0 0 0,0 0 0 16,0 0 0-16,0 0 0 0,0 0 0 0,0 0 0 0,0 0 0 15,0 0 0 1,0 0 0-16,0 0 0 0,0 0 0 16,0 0 0-16,0 0 0 0,0 0 0 0,0 0 0 15,0 0 0-15,0 0 0 0,0 0 0 16,0 0 0-16,0 0 0 0,0 0 0 16,0 0 0-16,0 0 0 0,0 0 0 15,0 0 0-15,0 0 0 0,0 0 0 0,0 0 0 0,0 0 0 16,0 0 0-1,0 0 0-15,0 0 0 0,0 0 0 0,0 0 0 16,0 0 0-16,0 0 0 0,0 0 0 0,0 0 0 16,0 0 0-16,0 0 0 15,0 0 0-15,0 0 0 0,0 0 0 0,0 0 0 16,0 0 0-16,0 0 0 0,0 0 0 16,0 0 0-16,0 0 0 0,0 0 0 15,0 0 0-15,0 0 0 0,0 0 0 0,0 0 0 16,0 0 0-16,0 0 0 0,0 0 0 0,0 0 0 15,0 0 0-15,0 0 0 16,0 0 0-16,0 0 0 0,0 0 0 0,0 0 0 16,0 0 0-16,0 0 0 0,0 0 0 15,0 0 0-15,0 0 0 0,0 0 0 0,0 0 0 16,0 0 0-16,0 0 0 0,0 0 0 16,0 0 0-16,0 0 0 0,0 0 0 15,0 0 0-15,0 0 0 0,0 0 0 16,0 0 0-16,0 0 0 0,0 0 0 0,0 0 0 15,0 0 0-15,0 0 0 0,0 0 0 16,0 0 0-16,0 0 0 0,0 0 0 0,0 0 0 16,0 0 0-16,0 0 0 15,0 0 0-15,0 0 0 0,0 0 0 16,0 0 0-16,0 0 0 0,0 0 0 0,0 0 0 0,0 0 0 16,0 0 0-16,0 0 0 15,0 0 0-15,0 0 0 0,0 0 0 16,0 0 0-16,0 0 0 0,0 0 0 0,0 0 0 15,0 0 0-15,0 0 0 0,0 0 0 16,0 0 0-16,0 0 0 0,0 0 0 16,0 0 0-16,0 0 0 0,0 0 0 0,0 0 0 15,0 0 0-15,0 0 0 16,0 0 0-16,0 0 0 0,0 0 0 16,0 0 0-16,0 0 0 0,0 0 0 0,0 0 0 15,0 0 0-15,0 0 0 0,0 0 0 16,0 0 0-16,0 0 0 0,0 0 0 0,0 0 0 0,0 0 0 15,0 0 0-15,0 0 0 16,0 0 0-16,0 0 0 16,0 0 0-16,0 0 0 0,0 0 0 0,0 0 0 0,0 0 0 15,0 0 0-15,0 0 0 0,0 0 0 0,0 0 0 0,0 0 0 16,0 0 0-16,0 0 0 16,0 0 0-16,0 0 0 15,0 0 0-15,0 0 0 0,0 0 0 0,0 0 0 16,0 0 0-16,0 0 0 0,0 0 0 15,0 0 0-15,0 0 0 0,0 0 0 16,0 0 0-16,0 0 0 0,0 0 0 16,0 0 0-16,0 0 0 0,0 0 0 15,0 0 0-15,0 0 0 0,0 0 0 16,0 0 0-16,0 0 0 0,0 0 0 0,0 0 0 16,0 0 0-16,0 0 0 0,0 0 0 15,0 0 0-15,0 0 0 0,0 0 0 0,0 0 0 16,0 0 0-16,0 0 0 0,0 0 0 15,0 0 0-15,0 0 0 0,0 0 0 0,0 0 0 0,0 0 0 16,0 0 0-16,0 0 0 16,0 0 0-16,0 0 0 15,0 0 0-15,0 0 0 0,0 0 0 0,0 0 0 0,0 0 0 16,0 0 0-16,0 0 0 0,0 0 0 0,0 0 0 16,0 0 0-16,0 0 0 0,0 0 0 15,0 0 0-15,0 0 0 0,0 0 0 16,0 0 0-1,0 0 0-15,0 0 0 0,0 0 0 0,0 0 0 16,0 0 0-16,0 0 0 0,0 0 0 0,0 0 0 16,0 0 0-16,0 0 0 15,0 0 0-15,0 0 0 0,0 0 0 0,0 0 0 16,0 0 0-16,0 0 0 0,0 0 0 0,0 0 0 16,0 0 0-16,0 0 0 15,0 0 0-15,0 0 0 0,0 0 0 0,0 0 0 16,0 0 0-16,0 0 0 0,0 0 0 15,0 0 0-15,0 0 0 0,0 0 0 0,0 0 0 0,0 0 0 0,0 0 0 16,0 0 0-16,0 0 0 0,0 0 0 16,0 0 0-1,0 0 0-15,0 0 0 0,0 0 0 0,0 0 0 16,0 0 0-16,0 0 0 0,0 0 0 0,0 0 0 0,0 0 0 16,0 0 0-1,0 0 0-15,0 0 0 0,0 0 0 0,0 0 0 16,0 0 0-16,0 0 0 0,0 0 0 0,0 0 0 0,0 0 0 15,0 0 0-15,0 0 0 0,0 0 0 16,0 0 0 0,0 0 0-16,0 0 0 0,0 0 0 15,0 0 0-15,0 0 0 0,0 0 0 16,0 0 0-16,0 0 0 0,0 0 0 16,0 0 0-16,0 0 0 0,0 0 0 0,0 0 0 15,0 0 0-15,0 0 0 0,0 0 0 16,0 0 0-16,0 0 0 0,0 0 0 15,0 0 0-15,0 0 0 0,0 0 0 0,0 0 0 16,0 0 0-16,0 0 0 0,0 0 0 16,0 0 0-16,0 0 0 0,0 0 0 15,0 0 0-15,0 0 0 0,0 0 0 0,0 0 0 16,0 0 0-16,0 0 0 0,0 0 0 16,0 0 0-16,0 0 0 0,0 0 0 0,0 0 0 15,0 0 0-15,0 0 0 16,0 0 0-16,0 0 0 0,0 0 0 0,0 0 0 15,0 0 0-15,0 0 0 16,0 0 0-16,0 0 0 0,0 0 0 0,0 0 0 16,0 0 0-16,0 0 0 0,0 0 0 0,0 0 0 15,0 0 0-15,0 0 0 0,0 0 0 16,0 0 0-16,0 0 0 0,0 0 0 16,0 0 0-16,0 0 0 0,0 0 0 0,0 0 0 15,0 0 0-15,0 0 0 0,0 0 0 16,0 0 0-16,0 0 0 15,0 0 0-15,0 0 0 0,0 0 0 0,0 0 0 16,0 0 0-16,0 0 0 0,0 0 0 0,0 0 0 16,0 0 0-16,0 0 0 0,0 0 0 15,0 0 0-15,0 0 0 0,0 0 0 16,0 0 0-16,0 0 0 0,0 0 0 0,0 0 0 16,0 0 0-16,0 0 0 0,0 0 0 15,0 0 0-15,0 0 0 0,0 0 0 16,0 0 0-16,0 0 0 0,0 0 0 15,0 0 0-15,0 0 0 0,0 0 0 0,0 0 0 16,0 0 0-16,0 0 0 0,0 0 0 16,0 0 0-16,0 0 0 0,0 0 0 15,0 0 0-15,0 0 0 0,0 0 0 16,0 0 0-16,0 0 0 0,0 0 0 0,0 0 0 16,0 0 0-16,0 0 0 0,0 0 0 15,0 0 0-15,0 0 0 16,0 0 0-16,0 0 0 0,0 0 0 0,0 0 0 0,0 0 0 15,0 0 0-15,0 0 0 16,0 0 0-16,0 0 0 0,0 0 0 16,0 0 0-16,0 0 0 0,0 0 0 0,0 0 0 0,0 0 0 15,0 0 0-15,0 0 0 16,0 0 0-16,0 0 0 0,0 0 0 16,0 0 0-16,0 0 0 0,0 0 0 0,0 0 0 15,0 0 0-15,0 0 0 0,0 0 0 0,0 0 0 0,0 0 0 16,0 0 0-1,0 0 0-15,0 0 0 0,0 0 0 0,0 0 0 0,0 0 0 16,0 0 0-16,0 0 0 16,0 0 0-16,0 0 0 0,0 0 0 15,0 0 0-15,0 0 0 0,0 0 0 0,0 0 0 16,0 0 0-16,0 0 0 16,0 0 0-16,0 0 0 0,0 0 0 0,0 0 0 15,0 0 0-15,0 0 0 0,0 0 0 0,0 0 0 0,0 0 0 16,0 0 0-1,0 0 0-15,0 0 0 0,0 0 0 0,0 0 0 16,0 0 0-16,0 0 0 0,0 0 0 16,0 0 0-16,0 0 0 0,0 0 0 0,0 0 0 15,0 0 0-15,0 0 0 0,0 0 0 16,0 0 0-16,0 0 0 0,0 0 0 0,0 0 0 16,0 0 0-16,0 0 0 15,0 0 0-15,0 0 0 0,0 0 0 16,0 0 0-16,0 0 0 0,0 0 0 15,0 0 0-15,0 0 0 0,0 0 0 0,0 0 0 16,0 0 0-16,0 0 0 0,0 0 0 16,0 0 0-16,0 0 0 0,0 0 0 0,0 0 0 15,0 0 0-15,0 0 0 0,0 0 0 0,0 0 0 0,0 0 0 16,0 0 0 0,0 0 0-16,0 0 0 0,0 0 0 15,0 0 0-15,0 0 0 0,0 0 0 0,0 0 0 0,0 0 0 0,0 0 0 31,0 0 0-31,0 0 0 0,0 0 0 0,0 0 0 16,0 0 0-16,0 0 0 0,0 0 0 16,0 0 0-16,0 0 0 0,0 0 0 0,0 0 0 15,0 0 0-15,0 0 0 0,0 0 0 16,0 0 0-16,0 0 0 0,0 0 0 16,0 0 0-16,0 0 0 0,0 0 0 15,0 0 0-15,0 0 0 0,0 0 0 0,0 0 0 16,0 0 0-16,0 0 0 15,0 0 0-15,0 0 0 0,0 0 0 0,0 0 0 16,0 0 0-16,0 0 0 0,0 0 0 0,0 0 0 16,0 0 0-16,0 0 0 0,0 0 0 15,0 0 0-15,0 0 0 0,0 0 0 16,0 0 0-16,0 0 0 0,0 0 0 0,0 0 0 16,0 0 0-16,0 0 0 15,0 0 0-15,0 0 0 0,0 0 0 0,0 0 0 16,0 0 0-16,0 0 0 15,0 0 0-15,0 0 0 0,0 0 0 0,0 0 0 0,0 0 0 16,0 0 0-16,0 0 0 0,0 0 0 16,0 0 0-16,0 0 0 0,0 0 0 15,0 0 0-15,0 0 0 0,0 0 0 0,0 0 0 16,0 0 0-16,0 0 0 16,0 0 0-16,0 0 0 0,0 0 0 15,0 0 0-15,0 0 0 0,0 0 0 0,0 0 0 16,0 0 0-16,0 0 0 0,0 0 0 0,0 0 0 15,0 0 0-15,0 0 0 0,0 0 0 16,0 0 0-16,0 0 0 0,0 0 0 0,0 0 0 16,0 0 0-16,0 0 0 15,0 0 0-15,0 0 0 0,0 0 0 0,0 0 0 16,0 0 0-16,0 0 0 0,0 0 0 16,0 0 0-16,0 0 0 0,0 0 0 15,0 0 0-15,0 0 0 0,0 0 0 0,0 0 0 16,0 0 0-16,0 0 0 15,0 0 0-15,0 0 0 0,0 0 0 0,0 0 0 16,0 0 0-16,0 0 0 0,0 0 0 16,0 0 0-16,0 0 0 0,0 0 0 15,0 0 0-15,0 0 0 0,0 0 0 16,0 0 0-16,0 0 0 0,0 0 0 0,0 0 0 0,0 0 0 16,0 0 0-16,0 0 0 15,0 0 0-15,0 0 0 0,0 0 0 0,0 0 0 16,0 0 0-16,0 0 0 0,0 0 0 15,0 0 0-15,0 0 0 0,0 0 0 16,0 0 0-16,0 0 0 0,0 0 0 0,0 0 0 16,0 0 0-16,0 0 0 15,0 0 0-15,0 0 0 0,0 0 0 0,0 0 0 16,0 0 0-16,0 0 0 0,0 0 0 16,0 0 0-16,0 0 0 0,0 0 0 15,0 0 0-15,0 0 0 0,0 0 0 16,0 0 0-16,0 0 0 0,0 0 0 0,0 0 0 0,0 0 0 0,0 0 0 15,0 0 0 1,0 0 0-16,0 0 0 0,0 0 0 0,0 0 0 16,0 0 0-16,0 0 0 0,0 0 0 0,0 0 0 0,0 0 0 15,0 0 0-15,0 0 0 0,0 0 0 16,0 0 0 0,0 0 0-16,0 0 0 0,0 0 0 0,0 0 0 0,0 0 0 15,0 0 0-15,0 0 0 0,0 0 0 16,0 0 0-16,0 0 0 0,0 0 0 0,0 0 0 31,0 0 0-31,0 0 0 0,0 0 0 0,0 0 0 16,0 0 0-16,0 0 0 0,0 0 0 15,0 0 0-15,0 0 0 0,0 0 0 0,0 0 0 16,0 0 0-16,0 0 0 0,0 0 0 0,0 0 0 16,0 0 0-16,0 0 0 15,0 0 0-15,0 0 0 0,0 0 0 0,0 0 0 16,0 0 0-16,0 0 0 0,0 0 0 15,0 0 0-15,0 0 0 0,0 0 0 0,0 0 0 0,0 0 0 16,0 0 0-16,0 0 0 16,0 0 0-16,0 0 0 0,0 0 0 0,0 0 0 15,0 0 0 1,0 0 0-16,0 0 0 0,0 0 0 0,0 0 0 0,0 0 0 16,0 0 0-16,0 0 0 0,0 0 0 15,0 0 0-15,0 0 0 0,0 0 0 16,0 0 0-16,0 0 0 0,0 0 0 15,0 0 0-15,0 0 0 0,0 0 0 0,0 0 0 16,0 0 0-16,0 0 0 16,0 0 0-16,0 0 0 0,0 0 0 0,0 0 0 15,0 0 0-15,0 0 0 0,0 0 0 16,0 0 0-16,0 0 0 0,0 0 0 0,0 0 0 16,0 0 0-16,0 0 0 0,0 0 0 15,0 0 0-15,0 0 0 0,0 0 0 16,0 0 0-16,0 0 0 0,0 0 0 15,0 0 0-15,0 0 0 0,0 0 0 0,0 0 0 16,0 0 0-16,0 0 0 16,0 0 0-16,0 0 0 0,0 0 0 0,0 0 0 15,0 0 0-15,0 0 0 0,0 0 0 16,0 0 0-16,0 0 0 0,0 0 0 0,0 0 0 16,0 0 0-16,0 0 0 0,0 0 0 15,0 0 0-15,0 0 0 0,0 0 0 16,0 0 0-16,0 0 0 0,0 0 0 15,0 0 0-15,0 0 0 0,0 0 0 16,0 0 0-16,0 0 0 0,0 0 0 0,0 0 0 16,0 0 0-16,0 0 0 0,0 0 0 0,0 0 0 15,0 0 0-15,0 0 0 16,0 0 0-16,0 0 0 0,0 0 0 0,0 0 0 16,0 0 0-16,0 0 0 0,0 0 0 15,0 0 0-15,0 0 0 0,0 0 0 0,0 0 0 16,0 0 0-16,0 0 0 0,0 0 0 15,0 0 0-15,0 0 0 0,0 0 0 0,0 0 0 16,0 0 0-16,0 0 0 16,0 0 0-16,0 0 0 0,0 0 0 0,0 0 0 15,0 0 0-15,0 0 0 0,0 0 0 16,0 0 0-16,0 0 0 0,0 0 0 0,0 0 0 16,0 0 0-16,0 0 0 15,0 0 0-15,0 0 0 0,0 0 0 0,0 0 0 0,0 0 0 16,0 0 0-16,0 0 0 0,0 0 0 15,0 0 0-15,0 0 0 16,0 0 0-16,0 0 0 0,0 0 0 0,0 0 0 16,0 0 0-16,0 0 0 0,0 0 0 15,0 0 0-15,0 0 0 0,0 0 0 0,0 0 0 16,0 0 0-16,0 0 0 0,0 0 0 16,0 0 0-16,0 0 0 0,0 0 0 0,0 0 0 15,0 0 0-15,0 0 0 16,0 0 0-16,0 0 0 0,0 0 0 15,0 0 0-15,0 0 0 0,0 0 0 0,0 0 0 16,0 0 0-16,0 0 0 16,0 0 0-16,0 0 0 0,0 0 0 0,0 0 0 0,0 0 0 15,0 0 0-15,0 0 0 16,0 0 0-16,0 0 0 0,0 0 0 0,0 0 0 16,0 0 0-16,0 0 0 0,0 0 0 15,0 0 0-15,0 0 0 0,0 0 0 16,0 0 0-16,0 0 0 0,0 0 0 0,0 0 0 0,0 0 0 15,0 0 0-15,0 0 0 16,0 0 0-16,0 0 0 0,0 0 0 16,0 0 0-16,0 0 0 0,0 0 0 15,0 0 0-15,0 0 0 0,0 0 0 16,0 0 0-16,0 0 0 0,0 0 0 16,0 0 0-16,0 0 0 0,0 0 0 0,0 0 0 0,0 0 0 15,0 0 0-15,0 0 0 0,0 0 0 16,0 0 0-16,0 0 0 15,0 0 0-15,0 0 0 0,0 0 0 0,0 0 0 16,0 0 0-16,0 0 0 0,0 0 0 16,0 0 0-16,0 0 0 0,0 0 0 0,0 0 0 15,0 0 0-15,0 0 0 0,0 0 0 0,0 0 0 16,0 0 0-16,0 0 0 16,0 0 0-16,0 0 0 0,0 0 0 15,0 0 0-15,0 0 0 0,0 0 0 0,0 0 0 0,0 0 0 16,0 0 0-16,0 0 0 15,0 0 0-15,0 0 0 0,0 0 0 0,0 0 0 16,0 0 0-16,0 0 0 16,0 0 0-16,0 0 0 0,0 0 0 0,0 0 0 15,0 0 0-15,0 0 0 0,0 0 0 16,0 0 0-16,0 0 0 0,0 0 0 0,0 0 0 16,0 0 0-16,0 0 0 0,0 0 0 15,0 0 0-15,0 0 0 16,0 0 0-16,0 0 0 0,0 0 0 0,0 0 0 15,0 0 0-15,0 0 0 0,0 0 0 16,0 0 0-16,0 0 0 0,0 0 0 0,0 0 0 16,0 0 0-16,0 0 0 0,0 0 0 0,0 0 0 15,0 0 0-15,0 0 0 16,0 0 0-16,0 0 0 0,0 0 0 16,0 0 0-16,0 0 0 0,0 0 0 0,0 0 0 15,0 0 0-15,0 0 0 0,0 0 0 16,0 0 0-16,0 0 0 0,0 0 0 15,0 0 0-15,0 0 0 0,0 0 0 16,0 0 0-16,0 0 0 0,0 0 0 16,0 0 0-16,0 0 0 0,0 0 0 15,0 0 0-15,0 0 0 0,0 0 0 0,0 0 0 0,0 0 0 0,0 0 0 0,0 0 0 32,0 0 0-32,0 0 0 0,0 0 0 0,0 0 0 15,0 0 0-15,0 0 0 16,0 0 0-16,0 0 0 0,0 0 0 15,0 0 0-15,0 0 0 0,0 0 0 0,0 0 0 16,0 0 0-16,0 0 0 0,0 0 0 0,0 0 0 16,0 0 0-16,0 0 0 15,0 0 0-15,0 0 0 0,0 0 0 0,0 0 0 16,0 0 0-16,0 0 0 0,0 0 0 16,0 0 0-16,0 0 0 0,0 0 0 15,0 0 0-15,0 0 0 0,0 0 0 0,0 0 0 16,0 0 0-16,0 0 0 0,0 0 0 15,0 0 0-15,0 0 0 0,0 0 0 0,0 0 0 16,0 0 0-16,0 0 0 16,0 0 0-16,0 0 0 0,0 0 0 0,0 0 0 15,0 0 0-15,0 0 0 0,0 0 0 0,0 0 0 16,0 0 0-16,0 0 0 0,0 0 0 16,0 0 0-16,0 0 0 0,0 0 0 15,0 0 0-15,0 0 0 0,0 0 0 16,0 0 0-16,0 0 0 0,0 0 0 0,0 0 0 15,0 0 0-15,0 0 0 0,0 0 0 16,0 0 0-16,0 0 0 0,0 0 0 16,0 0 0-16,0 0 0 0,0 0 0 0,0 0 0 15,0 0 0-15,0 0 0 0,0 0 0 16,0 0 0-16,0 0 0 0,0 0 0 16,0 0 0-16,0 0 0 0,0 0 0 0,0 0 0 15,0 0 0-15,0 0 0 0,0 0 0 16,0 0 0-16,0 0 0 0,0 0 0 15,0 0 0-15,0 0 0 0,0 0 0 16,0 0 0-16,0 0 0 0,0 0 0 16,0 0 0-16,0 0 0 0,0 0 0 0,0 0 0 15,0 0 0-15,0 0 0 0,0 0 0 16,0 0 0-16,0 0 0 0,0 0 0 16,0 0 0-16,0 0 0 0,0 0 0 15,0 0 0-15,0 0 0 0,0 0 0 0,0 0 0 16,0 0 0-16,0 0 0 0,0 0 0 0,0 0 0 15,0 0 0-15,0 0 0 16,0 0 0-16,0 0 0 0,0 0 0 16,0 0 0-16,0 0 0 0,0 0 0 0,0 0 0 15,0 0 0-15,0 0 0 0,0 0 0 16,0 0 0-16,0 0 0 0,0 0 0 0,0 0 0 16,0 0 0-16,0 0 0 15,0 0 0-15,0 0 0 0,0 0 0 0,0 0 0 0,0 0 0 16,0 0 0-16,0 0 0 15,0 0 0-15,0 0 0 0,0 0 0 0,0 0 0 16,0 0 0-16,0 0 0 0,0 0 0 16,0 0 0-16,0 0 0 0,0 0 0 15,0 0 0-15,0 0 0 0,0 0 0 16,0 0 0-16,0 0 0 0,0 0 0 0,0 0 0 16,0 0 0-16,0 0 0 0,0 0 0 15,0 0 0-15,0 0 0 0,0 0 0 0,0 0 0 0,0 0 0 16,0 0 0-1,0 0 0-15,0 0 0 0,0 0 0 16,0 0 0-16,0 0 0 0,0 0 0 0,0 0 0 0,0 0 0 16,0 0 0-16,0 0 0 0,0 0 0 0,0 0 0 15,0 0 0-15,0 0 0 16,0 0 0-16,0 0 0 0,0 0 0 16,0 0 0-16,0 0 0 0,0 0 0 15,0 0 0-15,0 0 0 0,0 0 0 16,0 0 0-16,0 0 0 0,0 0 0 0,0 0 0 15,0 0 0-15,0 0 0 16,0 0 0-16,0 0 0 0,0 0 0 16,0 0 0-16,0 0 0 0,0 0 0 0,0 0 0 15,0 0 0-15,0 0 0 0,0 0 0 0,0 0 0 16,0 0 0-16,0 0 0 0,0 0 0 0,0 0 0 16,0 0 0-1,0 0 0-15,0 0 0 0,0 0 0 0,0 0 0 16,0 0 0-16,0 0 0 0,0 0 0 0,0 0 0 15,0 0 0-15,0 0 0 0,0 0 0 16,0 0 0-16,0 0 0 0,0 0 0 16,0 0 0-16,0 0 0 0,0 0 0 0,0 0 0 15,0 0 0-15,0 0 0 0,0 0 0 16,0 0 0-16,0 0 0 0,0 0 0 16,0 0 0-16,0 0 0 0,0 0 0 15,0 0 0-15,0 0 0 0,0 0 0 16,0 0 0-16,0 0 0 0,0 0 0 15,0 0 0-15,0 0 0 0,0 0 0 16,0 0 0-16,0 0 0 0,0 0 0 0,0 0 0 16,0 0 0-16,0 0 0 0,0 0 0 15,0 0 0-15,0 0 0 0,0 0 0 16,0 0 0-16,0 0 0 0,0 0 0 0,0 0 0 16,0 0 0-16,0 0 0 0,0 0 0 15,0 0 0-15,0 0 0 0,0 0 0 16,0 0 0-16,0 0 0 0,0 0 0 0,0 0 0 15,0 0 0-15,0 0 0 0,0 0 0 16,0 0 0-16,0 0 0 16,0 0 0-16,0 0 0 0,0 0 0 0,0 0 0 0,0 0 0 15,0 0 0-15,0 0 0 0,0 0 0 16,0 0 0-16,0 0 0 0,0 0 0 16,0 0 0-16,0 0 0 0,0 0 0 0,0 0 0 15,0 0 0-15,0 0 0 0,0 0 0 16,0 0 0-16,0 0 0 0,0 0 0 15,0 0 0-15,0 0 0 0,0 0 0 0,0 0 0 16,0 0 0-16,0 0 0 16,0 0 0-16,0 0 0 0,0 0 0 0,0 0 0 15,0 0 0-15,0 0 0 0,0 0 0 16,0 0 0-16,0 0 0 0,0 0 0 0,0 0 0 16,0 0 0-16,0 0 0 15,0 0 0-15,0 0 0 0,0 0 0 0,0 0 0 16,0 0 0-16,0 0 0 0,0 0 0 15,0 0 0-15,0 0 0 0,0 0 0 0,0 0 0 16,0 0 0-16,0 0 0 16,0 0 0-16,0 0 0 0,0 0 0 0,0 0 0 15,0 0 0-15,0 0 0 16,0 0 0-16,0 0 0 0,0 0 0 0,0 0 0 0,0 0 0 16,0 0 0-16,0 0 0 0,0 0 0 15,0 0 0-15,0 0 0 0,0 0 0 16,0 0 0-16,0 0 0 0,0 0 0 0,0 0 0 15,0 0 0-15,0 0 0 0,0 0 0 16,0 0 0-16,0 0 0 0,0 0 0 16,0 0 0-16,0 0 0 0,0 0 0 0,0 0 0 15,0 0 0-15,0 0 0 0,0 0 0 16,0 0 0-16,0 0 0 0,0 0 0 16,0 0 0-16,0 0 0 0,0 0 0 0,0 0 0 15,0 0 0-15,0 0 0 16,0 0 0-16,0 0 0 0,0 0 0 15,0 0 0-15,0 0 0 0,0 0 0 0,0 0 0 16,0 0 0-16,0 0 0 0,0 0 0 16,0 0 0-16,0 0 0 0,0 0 0 15,0 0 0-15,0 0 0 0,0 0 0 16,0 0 0-16,0 0 0 0,0 0 0 0,0 0 0 16,0 0 0-16,0 0 0 0,0 0 0 0,0 0 0 15,0 0 0-15,0 0 0 0,0 0 0 0,0 0 0 16,0 0 0-16,0 0 0 0,0 0 0 15,0 0 0-15,0 0 0 0,0 0 0 0,0 0 0 16,0 0 0 0,0 0 0-16,0 0 0 0,0 0 0 0,0 0 0 15,0 0 0-15,0 0 0 16,0 0 0-16,0 0 0 0,0 0 0 16,0 0 0-16,0 0 0 0,0 0 0 0,0 0 0 0,0 0 0 15,0 0 0-15,0 0 0 0,0 0 0 16,0 0 0-16,0 0 0 0,0 0 0 15,0 0 0-15,0 0 0 0,0 0 0 0,0 0 0 0,0 0 0 16,0 0 0 0,0 0 0-16,0 0 0 0,0 0 0 0,0 0 0 0,0 0 0 15,0 0 0-15,0 0 0 0,0 0 0 0,0 0 0 32,0 0 0-32,0 0 0 0,0 0 0 0,0 0 0 0,0 0 0 15,0 0 0-15,0 0 0 0,0 0 0 16,0 0 0-16,0 0 0 15,0 0 0-15,0 0 0 0,0 0 0 0,0 0 0 0,0 0 0 16,0 0 0-16,0 0 0 0,0 0 0 16,0 0 0-16,0 0 0 0,0 0 0 15,0 0 0-15,0 0 0 0,0 0 0 0,0 0 0 16,0 0 0-16,0 0 0 16,0 0 0-16,0 0 0 0,0 0 0 15,0 0 0-15,0 0 0 0,0 0 0 0,0 0 0 16,0 0 0-16,0 0 0 0,0 0 0 15,0 0 0-15,0 0 0 0,0 0 0 16,0 0 0-16,0 0 0 0,0 0 0 16,0 0 0-16,0 0 0 0,0 0 0 0,0 0 0 15,0 0 0-15,0 0 0 0,0 0 0 16,0 0 0-16,0 0 0 0,0 0 0 16,0 0 0-16,0 0 0 0,0 0 0 0,0 0 0 15,0 0 0-15,0 0 0 0,0 0 0 16,0 0 0-16,0 0 0 0,0 0 0 0,0 0 0 15,0 0 0-15,0 0 0 16,0 0 0-16,0 0 0 0,0 0 0 0,0 0 0 16,0 0 0-16,0 0 0 0,0 0 0 15,0 0 0-15,0 0 0 0,0 0 0 16,0 0 0-16,0 0 0 0,0 0 0 0,0 0 0 16,0 0 0-16,0 0 0 0,0 0 0 15,0 0 0-15,0 0 0 0,0 0 0 16,0 0 0-16,0 0 0 0,0 0 0 15,0 0 0-15,0 0 0 0,0 0 0 0,0 0 0 16,0 0 0-16,0 0 0 0,0 0 0 16,0 0 0-16,0 0 0 0,0 0 0 15,0 0 0-15,0 0 0 0,0 0 0 0,0 0 0 16,0 0 0-16,0 0 0 16,0 0 0-16,0 0 0 0,0 0 0 0,0 0 0 15,0 0 0-15,0 0 0 0,0 0 0 0,0 0 0 16,0 0 0-16,0 0 0 15,0 0 0-15,0 0 0 0,0 0 0 0,0 0 0 16,0 0 0-16,0 0 0 0,0 0 0 16,0 0 0-16,0 0 0 0,0 0 0 15,0 0 0-15,0 0 0 0,0 0 0 0,0 0 0 0,0 0 0 16,0 0 0-16,0 0 0 0,0 0 0 16,0 0 0-16,0 0 0 0,0 0 0 15,0 0 0-15,0 0 0 0,0 0 0 16,0 0 0-16,0 0 0 0,0 0 0 0,0 0 0 15,0 0 0-15,0 0 0 0,0 0 0 16,0 0 0-16,0 0 0 0,0 0 0 16,0 0 0-16,0 0 0 0,0 0 0 15,0 0 0-15,0 0 0 0,0 0 0 0,0 0 0 0,0 0 0 16,0 0 0-16,0 0 0 16,0 0 0-16,0 0 0 0,0 0 0 15,0 0 0-15,0 0 0 0,0 0 0 16,0 0 0-16,0 0 0 0,0 0 0 0,0 0 0 15,0 0 0-15,0 0 0 16,0 0 0-16,0 0 0 0,0 0 0 16,0 0 0-16,0 0 0 0,0 0 0 15,0 0 0-15,0 0 0 0,0 0 0 0,0 0 0 16,0 0 0-16,0 0 0 0,0 0 0 16,0 0 0-16,0 0 0 0,0 0 0 15,0 0 0-15,0 0 0 0,0 0 0 16,0 0 0-16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A90956-76BA-4994-9BD4-CA5CCD856572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7ABC4-B4E5-4626-91BE-D0139F65B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994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CD7F7E-B864-4AF9-AF7D-C5B6A6CB6230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464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890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2" y="274599"/>
            <a:ext cx="10973839" cy="1143191"/>
          </a:xfrm>
          <a:prstGeom prst="rect">
            <a:avLst/>
          </a:prstGeom>
        </p:spPr>
        <p:txBody>
          <a:bodyPr lIns="66349" tIns="33174" rIns="66349" bIns="33174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2" y="1600469"/>
            <a:ext cx="10973839" cy="4525658"/>
          </a:xfrm>
          <a:prstGeom prst="rect">
            <a:avLst/>
          </a:prstGeom>
        </p:spPr>
        <p:txBody>
          <a:bodyPr lIns="66349" tIns="33174" rIns="66349" bIns="3317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84294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3634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prstClr val="white"/>
                </a:solidFill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49216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prstClr val="white"/>
                </a:solidFill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191983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prstClr val="white"/>
                </a:solidFill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82012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3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96233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891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FD"/>
          <p:cNvSpPr>
            <a:spLocks noGrp="1"/>
          </p:cNvSpPr>
          <p:nvPr>
            <p:ph type="dt" sz="half" idx="10"/>
          </p:nvPr>
        </p:nvSpPr>
        <p:spPr>
          <a:xfrm>
            <a:off x="1193800" y="5894715"/>
            <a:ext cx="2743200" cy="365125"/>
          </a:xfrm>
          <a:prstGeom prst="rect">
            <a:avLst/>
          </a:prstGeom>
        </p:spPr>
        <p:txBody>
          <a:bodyPr/>
          <a:lstStyle/>
          <a:p>
            <a:fld id="{13D0CE79-49FB-443D-BEF8-6B709DE8FD0C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2024/4/20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>
          <a:xfrm>
            <a:off x="4038600" y="64198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>
          <a:xfrm>
            <a:off x="8651240" y="6138237"/>
            <a:ext cx="2743200" cy="365125"/>
          </a:xfrm>
          <a:prstGeom prst="rect">
            <a:avLst/>
          </a:prstGeom>
        </p:spPr>
        <p:txBody>
          <a:bodyPr/>
          <a:lstStyle/>
          <a:p>
            <a:fld id="{EF906490-237C-474C-BA2E-D98840BC1F8F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5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FD"/>
          <p:cNvSpPr>
            <a:spLocks noGrp="1"/>
          </p:cNvSpPr>
          <p:nvPr>
            <p:ph type="dt" sz="half" idx="10"/>
          </p:nvPr>
        </p:nvSpPr>
        <p:spPr>
          <a:xfrm>
            <a:off x="838200" y="6419854"/>
            <a:ext cx="2743200" cy="365125"/>
          </a:xfrm>
          <a:prstGeom prst="rect">
            <a:avLst/>
          </a:prstGeom>
        </p:spPr>
        <p:txBody>
          <a:bodyPr/>
          <a:lstStyle/>
          <a:p>
            <a:fld id="{C9E60F58-3108-4415-857A-6D0360DF626E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2024/4/20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>
          <a:xfrm>
            <a:off x="4038600" y="64198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>
          <a:xfrm>
            <a:off x="8610600" y="6419854"/>
            <a:ext cx="2743200" cy="365125"/>
          </a:xfrm>
          <a:prstGeom prst="rect">
            <a:avLst/>
          </a:prstGeom>
        </p:spPr>
        <p:txBody>
          <a:bodyPr/>
          <a:lstStyle/>
          <a:p>
            <a:fld id="{4AE85CE2-CEAD-46BB-861E-7D62265DC969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727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4" y="1"/>
            <a:ext cx="3549479" cy="877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vi-VN" sz="4050" dirty="0">
                <a:solidFill>
                  <a:prstClr val="white"/>
                </a:solidFill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138104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8831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133529"/>
            <a:ext cx="12193057" cy="672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05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9670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153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492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42702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4" y="1"/>
            <a:ext cx="3549479" cy="877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vi-VN" sz="4050" dirty="0">
                <a:solidFill>
                  <a:prstClr val="white"/>
                </a:solidFill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08061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3" y="1"/>
            <a:ext cx="3837135" cy="877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vi-VN" sz="4050" dirty="0">
                <a:solidFill>
                  <a:prstClr val="white"/>
                </a:solidFill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329737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3" y="1"/>
            <a:ext cx="3837135" cy="877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vi-VN" sz="4050" dirty="0">
                <a:solidFill>
                  <a:prstClr val="white"/>
                </a:solidFill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09169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8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232109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3223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DD96686E-8605-497C-B4EC-320C366A7063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2024/4/20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4664B840-99B7-49AE-9C1F-2B18683381C3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3588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DD96686E-8605-497C-B4EC-320C366A7063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2024/4/20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4664B840-99B7-49AE-9C1F-2B18683381C3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6438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D672F7B-9A80-4474-B731-38DE6A4E4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B2FAA76-E91A-4774-8822-56D7BEE99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5419FF1-F40F-4449-B311-4434D4AD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DD96686E-8605-497C-B4EC-320C366A7063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2024/4/20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672594-43EC-4EED-B5FF-76A288272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BF2FFC1-CF02-4729-BA0E-2B768561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4664B840-99B7-49AE-9C1F-2B18683381C3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2178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72BE619-097B-4C68-8529-52D41C25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F6D68DC-503D-4D46-B460-A868A4FC02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A501345-6D44-4DDA-AA8B-C93159949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7380B1A-26E5-4DA1-9A76-337D366AD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DD96686E-8605-497C-B4EC-320C366A7063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2024/4/20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19980E6-9873-4BEE-ACF7-094B1B68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ADB7B5B-466B-48E3-9A1D-8DA20B61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4664B840-99B7-49AE-9C1F-2B18683381C3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0435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23628B9-339A-4CCC-B3E9-49B7D61A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53A3186-7F09-4329-BA05-CF99ACBA5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6F52E30-8608-4FE1-BFEA-0DB64DA0A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E520348-5BF0-4A32-924F-39D8F1E2C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2FDA9925-1AD5-4319-8784-0F124CDB3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C48E6F6-DB35-4F85-9862-8DBD407C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DD96686E-8605-497C-B4EC-320C366A7063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2024/4/20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5615B59-18C2-4813-BFBD-B8694678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7291ADAB-77C5-4E3D-9574-ACFAA37F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4664B840-99B7-49AE-9C1F-2B18683381C3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143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1C5556-9360-4048-87D5-1FEBB5886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0213BD3A-62AA-4106-92BE-6AD5BA16A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DD96686E-8605-497C-B4EC-320C366A7063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2024/4/20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4E7BA2F-E5EB-4BD2-AC3B-CBF42927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3510A16-856D-4370-91A8-DE938AC4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4664B840-99B7-49AE-9C1F-2B18683381C3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4441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D18ECC0-8694-4B2C-85DE-72355A4C5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DD96686E-8605-497C-B4EC-320C366A7063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2024/4/20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383C3F2-1BC1-437F-AFFB-3CB740244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38B1650-BBDD-4D31-A5C5-313CB676D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4664B840-99B7-49AE-9C1F-2B18683381C3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551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A3EFFAB-918F-48CC-B787-B80ACDEE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5E3ABBC-A5B3-4A3C-A1D9-9C5ECE44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F201BB9-D7B5-4FBC-82A3-D64668903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DB21951-02A8-4623-94C8-92A353C73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DD96686E-8605-497C-B4EC-320C366A7063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2024/4/20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DD9F7AE-619A-41CD-B0D7-1DD02DD3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C917EE9-183C-4BE7-804E-678EA154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4664B840-99B7-49AE-9C1F-2B18683381C3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3900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EA4A37-585A-4877-BAC8-06874B25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1A1314D9-5240-4ACA-A097-C68DA0E8C4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D1A8D34-4ADB-4497-A7F0-856DADF6E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9B12115-8CF7-4918-B8DC-774D1069E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DD96686E-8605-497C-B4EC-320C366A7063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2024/4/20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62CF34-E4A8-4FDE-A994-66F280B07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6360672-528D-4FF9-9404-EF492BB0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4664B840-99B7-49AE-9C1F-2B18683381C3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018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1E1705F-11DF-4D13-B64B-AEABB8CD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915FCAD-3A58-4CF8-A87A-968B7C6C2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F342A60-95B6-4932-B3EE-65AD36EC5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DD96686E-8605-497C-B4EC-320C366A7063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2024/4/20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4876B5-B377-4AFE-89EF-44953BEB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CB0103B-D6A9-4238-8105-FE8E2AC7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4664B840-99B7-49AE-9C1F-2B18683381C3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7775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B44D66DA-C850-48CC-B18B-31565F6739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BD31B9E-9E02-4828-8807-92BC34319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AB86E7-4464-4531-AB6E-164CBF6DF5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DD96686E-8605-497C-B4EC-320C366A7063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2024/4/20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5339E00-C157-4DFE-9607-CDF0FA746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57F3CB1-4C31-4B89-BAF2-DB201988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4664B840-99B7-49AE-9C1F-2B18683381C3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6109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/>
          </p:cNvSpPr>
          <p:nvPr userDrawn="1"/>
        </p:nvSpPr>
        <p:spPr bwMode="auto">
          <a:xfrm>
            <a:off x="11353801" y="6085490"/>
            <a:ext cx="528884" cy="502197"/>
          </a:xfrm>
          <a:custGeom>
            <a:avLst/>
            <a:gdLst>
              <a:gd name="T0" fmla="*/ 37 w 531"/>
              <a:gd name="T1" fmla="*/ 355 h 504"/>
              <a:gd name="T2" fmla="*/ 118 w 531"/>
              <a:gd name="T3" fmla="*/ 388 h 504"/>
              <a:gd name="T4" fmla="*/ 221 w 531"/>
              <a:gd name="T5" fmla="*/ 490 h 504"/>
              <a:gd name="T6" fmla="*/ 322 w 531"/>
              <a:gd name="T7" fmla="*/ 459 h 504"/>
              <a:gd name="T8" fmla="*/ 416 w 531"/>
              <a:gd name="T9" fmla="*/ 456 h 504"/>
              <a:gd name="T10" fmla="*/ 452 w 531"/>
              <a:gd name="T11" fmla="*/ 363 h 504"/>
              <a:gd name="T12" fmla="*/ 512 w 531"/>
              <a:gd name="T13" fmla="*/ 310 h 504"/>
              <a:gd name="T14" fmla="*/ 502 w 531"/>
              <a:gd name="T15" fmla="*/ 224 h 504"/>
              <a:gd name="T16" fmla="*/ 471 w 531"/>
              <a:gd name="T17" fmla="*/ 91 h 504"/>
              <a:gd name="T18" fmla="*/ 375 w 531"/>
              <a:gd name="T19" fmla="*/ 68 h 504"/>
              <a:gd name="T20" fmla="*/ 274 w 531"/>
              <a:gd name="T21" fmla="*/ 14 h 504"/>
              <a:gd name="T22" fmla="*/ 205 w 531"/>
              <a:gd name="T23" fmla="*/ 73 h 504"/>
              <a:gd name="T24" fmla="*/ 114 w 531"/>
              <a:gd name="T25" fmla="*/ 79 h 504"/>
              <a:gd name="T26" fmla="*/ 108 w 531"/>
              <a:gd name="T27" fmla="*/ 145 h 504"/>
              <a:gd name="T28" fmla="*/ 45 w 531"/>
              <a:gd name="T29" fmla="*/ 177 h 504"/>
              <a:gd name="T30" fmla="*/ 70 w 531"/>
              <a:gd name="T31" fmla="*/ 245 h 504"/>
              <a:gd name="T32" fmla="*/ 37 w 531"/>
              <a:gd name="T33" fmla="*/ 355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31" h="504">
                <a:moveTo>
                  <a:pt x="37" y="355"/>
                </a:moveTo>
                <a:cubicBezTo>
                  <a:pt x="60" y="402"/>
                  <a:pt x="118" y="388"/>
                  <a:pt x="118" y="388"/>
                </a:cubicBezTo>
                <a:cubicBezTo>
                  <a:pt x="118" y="388"/>
                  <a:pt x="130" y="469"/>
                  <a:pt x="221" y="490"/>
                </a:cubicBezTo>
                <a:cubicBezTo>
                  <a:pt x="280" y="504"/>
                  <a:pt x="322" y="459"/>
                  <a:pt x="322" y="459"/>
                </a:cubicBezTo>
                <a:cubicBezTo>
                  <a:pt x="322" y="459"/>
                  <a:pt x="377" y="492"/>
                  <a:pt x="416" y="456"/>
                </a:cubicBezTo>
                <a:cubicBezTo>
                  <a:pt x="456" y="421"/>
                  <a:pt x="452" y="363"/>
                  <a:pt x="452" y="363"/>
                </a:cubicBezTo>
                <a:cubicBezTo>
                  <a:pt x="452" y="363"/>
                  <a:pt x="493" y="374"/>
                  <a:pt x="512" y="310"/>
                </a:cubicBezTo>
                <a:cubicBezTo>
                  <a:pt x="531" y="245"/>
                  <a:pt x="502" y="224"/>
                  <a:pt x="502" y="224"/>
                </a:cubicBezTo>
                <a:cubicBezTo>
                  <a:pt x="502" y="224"/>
                  <a:pt x="531" y="153"/>
                  <a:pt x="471" y="91"/>
                </a:cubicBezTo>
                <a:cubicBezTo>
                  <a:pt x="421" y="39"/>
                  <a:pt x="375" y="68"/>
                  <a:pt x="375" y="68"/>
                </a:cubicBezTo>
                <a:cubicBezTo>
                  <a:pt x="375" y="68"/>
                  <a:pt x="352" y="0"/>
                  <a:pt x="274" y="14"/>
                </a:cubicBezTo>
                <a:cubicBezTo>
                  <a:pt x="195" y="27"/>
                  <a:pt x="205" y="73"/>
                  <a:pt x="205" y="73"/>
                </a:cubicBezTo>
                <a:cubicBezTo>
                  <a:pt x="205" y="73"/>
                  <a:pt x="152" y="38"/>
                  <a:pt x="114" y="79"/>
                </a:cubicBezTo>
                <a:cubicBezTo>
                  <a:pt x="76" y="119"/>
                  <a:pt x="108" y="145"/>
                  <a:pt x="108" y="145"/>
                </a:cubicBezTo>
                <a:cubicBezTo>
                  <a:pt x="108" y="145"/>
                  <a:pt x="65" y="132"/>
                  <a:pt x="45" y="177"/>
                </a:cubicBezTo>
                <a:cubicBezTo>
                  <a:pt x="25" y="222"/>
                  <a:pt x="70" y="245"/>
                  <a:pt x="70" y="245"/>
                </a:cubicBezTo>
                <a:cubicBezTo>
                  <a:pt x="70" y="245"/>
                  <a:pt x="0" y="280"/>
                  <a:pt x="37" y="355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377"/>
            <a:endParaRPr lang="en-US" sz="1867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11353801" y="6143681"/>
            <a:ext cx="528884" cy="385811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 defTabSz="914377">
              <a:lnSpc>
                <a:spcPct val="130000"/>
              </a:lnSpc>
            </a:pPr>
            <a:fld id="{51B87887-B73D-4892-9D0E-4671F815BD25}" type="slidenum">
              <a:rPr lang="en-US" sz="1467">
                <a:solidFill>
                  <a:prstClr val="white"/>
                </a:solidFill>
              </a:rPr>
              <a:pPr algn="ctr" defTabSz="914377">
                <a:lnSpc>
                  <a:spcPct val="130000"/>
                </a:lnSpc>
              </a:pPr>
              <a:t>‹#›</a:t>
            </a:fld>
            <a:endParaRPr lang="en-US" sz="14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6438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1198659" y="1631057"/>
            <a:ext cx="2486108" cy="2486108"/>
          </a:xfrm>
          <a:custGeom>
            <a:avLst/>
            <a:gdLst>
              <a:gd name="connsiteX0" fmla="*/ 1243054 w 2486108"/>
              <a:gd name="connsiteY0" fmla="*/ 0 h 2486108"/>
              <a:gd name="connsiteX1" fmla="*/ 2486108 w 2486108"/>
              <a:gd name="connsiteY1" fmla="*/ 1243054 h 2486108"/>
              <a:gd name="connsiteX2" fmla="*/ 1243054 w 2486108"/>
              <a:gd name="connsiteY2" fmla="*/ 2486108 h 2486108"/>
              <a:gd name="connsiteX3" fmla="*/ 0 w 2486108"/>
              <a:gd name="connsiteY3" fmla="*/ 1243054 h 2486108"/>
              <a:gd name="connsiteX4" fmla="*/ 1243054 w 2486108"/>
              <a:gd name="connsiteY4" fmla="*/ 0 h 2486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6108" h="2486108">
                <a:moveTo>
                  <a:pt x="1243054" y="0"/>
                </a:moveTo>
                <a:cubicBezTo>
                  <a:pt x="1929574" y="0"/>
                  <a:pt x="2486108" y="556534"/>
                  <a:pt x="2486108" y="1243054"/>
                </a:cubicBezTo>
                <a:cubicBezTo>
                  <a:pt x="2486108" y="1929574"/>
                  <a:pt x="1929574" y="2486108"/>
                  <a:pt x="1243054" y="2486108"/>
                </a:cubicBezTo>
                <a:cubicBezTo>
                  <a:pt x="556534" y="2486108"/>
                  <a:pt x="0" y="1929574"/>
                  <a:pt x="0" y="1243054"/>
                </a:cubicBezTo>
                <a:cubicBezTo>
                  <a:pt x="0" y="556534"/>
                  <a:pt x="556534" y="0"/>
                  <a:pt x="124305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80" tIns="34290" rIns="68580" bIns="34290">
            <a:noAutofit/>
          </a:bodyPr>
          <a:lstStyle>
            <a:lvl1pPr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3" name="Freeform 5"/>
          <p:cNvSpPr>
            <a:spLocks/>
          </p:cNvSpPr>
          <p:nvPr userDrawn="1"/>
        </p:nvSpPr>
        <p:spPr bwMode="auto">
          <a:xfrm>
            <a:off x="11353801" y="6085490"/>
            <a:ext cx="528884" cy="502197"/>
          </a:xfrm>
          <a:custGeom>
            <a:avLst/>
            <a:gdLst>
              <a:gd name="T0" fmla="*/ 37 w 531"/>
              <a:gd name="T1" fmla="*/ 355 h 504"/>
              <a:gd name="T2" fmla="*/ 118 w 531"/>
              <a:gd name="T3" fmla="*/ 388 h 504"/>
              <a:gd name="T4" fmla="*/ 221 w 531"/>
              <a:gd name="T5" fmla="*/ 490 h 504"/>
              <a:gd name="T6" fmla="*/ 322 w 531"/>
              <a:gd name="T7" fmla="*/ 459 h 504"/>
              <a:gd name="T8" fmla="*/ 416 w 531"/>
              <a:gd name="T9" fmla="*/ 456 h 504"/>
              <a:gd name="T10" fmla="*/ 452 w 531"/>
              <a:gd name="T11" fmla="*/ 363 h 504"/>
              <a:gd name="T12" fmla="*/ 512 w 531"/>
              <a:gd name="T13" fmla="*/ 310 h 504"/>
              <a:gd name="T14" fmla="*/ 502 w 531"/>
              <a:gd name="T15" fmla="*/ 224 h 504"/>
              <a:gd name="T16" fmla="*/ 471 w 531"/>
              <a:gd name="T17" fmla="*/ 91 h 504"/>
              <a:gd name="T18" fmla="*/ 375 w 531"/>
              <a:gd name="T19" fmla="*/ 68 h 504"/>
              <a:gd name="T20" fmla="*/ 274 w 531"/>
              <a:gd name="T21" fmla="*/ 14 h 504"/>
              <a:gd name="T22" fmla="*/ 205 w 531"/>
              <a:gd name="T23" fmla="*/ 73 h 504"/>
              <a:gd name="T24" fmla="*/ 114 w 531"/>
              <a:gd name="T25" fmla="*/ 79 h 504"/>
              <a:gd name="T26" fmla="*/ 108 w 531"/>
              <a:gd name="T27" fmla="*/ 145 h 504"/>
              <a:gd name="T28" fmla="*/ 45 w 531"/>
              <a:gd name="T29" fmla="*/ 177 h 504"/>
              <a:gd name="T30" fmla="*/ 70 w 531"/>
              <a:gd name="T31" fmla="*/ 245 h 504"/>
              <a:gd name="T32" fmla="*/ 37 w 531"/>
              <a:gd name="T33" fmla="*/ 355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31" h="504">
                <a:moveTo>
                  <a:pt x="37" y="355"/>
                </a:moveTo>
                <a:cubicBezTo>
                  <a:pt x="60" y="402"/>
                  <a:pt x="118" y="388"/>
                  <a:pt x="118" y="388"/>
                </a:cubicBezTo>
                <a:cubicBezTo>
                  <a:pt x="118" y="388"/>
                  <a:pt x="130" y="469"/>
                  <a:pt x="221" y="490"/>
                </a:cubicBezTo>
                <a:cubicBezTo>
                  <a:pt x="280" y="504"/>
                  <a:pt x="322" y="459"/>
                  <a:pt x="322" y="459"/>
                </a:cubicBezTo>
                <a:cubicBezTo>
                  <a:pt x="322" y="459"/>
                  <a:pt x="377" y="492"/>
                  <a:pt x="416" y="456"/>
                </a:cubicBezTo>
                <a:cubicBezTo>
                  <a:pt x="456" y="421"/>
                  <a:pt x="452" y="363"/>
                  <a:pt x="452" y="363"/>
                </a:cubicBezTo>
                <a:cubicBezTo>
                  <a:pt x="452" y="363"/>
                  <a:pt x="493" y="374"/>
                  <a:pt x="512" y="310"/>
                </a:cubicBezTo>
                <a:cubicBezTo>
                  <a:pt x="531" y="245"/>
                  <a:pt x="502" y="224"/>
                  <a:pt x="502" y="224"/>
                </a:cubicBezTo>
                <a:cubicBezTo>
                  <a:pt x="502" y="224"/>
                  <a:pt x="531" y="153"/>
                  <a:pt x="471" y="91"/>
                </a:cubicBezTo>
                <a:cubicBezTo>
                  <a:pt x="421" y="39"/>
                  <a:pt x="375" y="68"/>
                  <a:pt x="375" y="68"/>
                </a:cubicBezTo>
                <a:cubicBezTo>
                  <a:pt x="375" y="68"/>
                  <a:pt x="352" y="0"/>
                  <a:pt x="274" y="14"/>
                </a:cubicBezTo>
                <a:cubicBezTo>
                  <a:pt x="195" y="27"/>
                  <a:pt x="205" y="73"/>
                  <a:pt x="205" y="73"/>
                </a:cubicBezTo>
                <a:cubicBezTo>
                  <a:pt x="205" y="73"/>
                  <a:pt x="152" y="38"/>
                  <a:pt x="114" y="79"/>
                </a:cubicBezTo>
                <a:cubicBezTo>
                  <a:pt x="76" y="119"/>
                  <a:pt x="108" y="145"/>
                  <a:pt x="108" y="145"/>
                </a:cubicBezTo>
                <a:cubicBezTo>
                  <a:pt x="108" y="145"/>
                  <a:pt x="65" y="132"/>
                  <a:pt x="45" y="177"/>
                </a:cubicBezTo>
                <a:cubicBezTo>
                  <a:pt x="25" y="222"/>
                  <a:pt x="70" y="245"/>
                  <a:pt x="70" y="245"/>
                </a:cubicBezTo>
                <a:cubicBezTo>
                  <a:pt x="70" y="245"/>
                  <a:pt x="0" y="280"/>
                  <a:pt x="37" y="355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377"/>
            <a:endParaRPr lang="en-US" sz="1867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1353801" y="6143681"/>
            <a:ext cx="528884" cy="385811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 defTabSz="914377">
              <a:lnSpc>
                <a:spcPct val="130000"/>
              </a:lnSpc>
            </a:pPr>
            <a:fld id="{51B87887-B73D-4892-9D0E-4671F815BD25}" type="slidenum">
              <a:rPr lang="en-US" sz="1467">
                <a:solidFill>
                  <a:prstClr val="white"/>
                </a:solidFill>
              </a:rPr>
              <a:pPr algn="ctr" defTabSz="914377">
                <a:lnSpc>
                  <a:spcPct val="130000"/>
                </a:lnSpc>
              </a:pPr>
              <a:t>‹#›</a:t>
            </a:fld>
            <a:endParaRPr lang="en-US" sz="1467">
              <a:solidFill>
                <a:prstClr val="white"/>
              </a:solidFill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4852947" y="1631057"/>
            <a:ext cx="2486108" cy="2486108"/>
          </a:xfrm>
          <a:custGeom>
            <a:avLst/>
            <a:gdLst>
              <a:gd name="connsiteX0" fmla="*/ 1243054 w 2486108"/>
              <a:gd name="connsiteY0" fmla="*/ 0 h 2486108"/>
              <a:gd name="connsiteX1" fmla="*/ 2486108 w 2486108"/>
              <a:gd name="connsiteY1" fmla="*/ 1243054 h 2486108"/>
              <a:gd name="connsiteX2" fmla="*/ 1243054 w 2486108"/>
              <a:gd name="connsiteY2" fmla="*/ 2486108 h 2486108"/>
              <a:gd name="connsiteX3" fmla="*/ 0 w 2486108"/>
              <a:gd name="connsiteY3" fmla="*/ 1243054 h 2486108"/>
              <a:gd name="connsiteX4" fmla="*/ 1243054 w 2486108"/>
              <a:gd name="connsiteY4" fmla="*/ 0 h 2486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6108" h="2486108">
                <a:moveTo>
                  <a:pt x="1243054" y="0"/>
                </a:moveTo>
                <a:cubicBezTo>
                  <a:pt x="1929574" y="0"/>
                  <a:pt x="2486108" y="556534"/>
                  <a:pt x="2486108" y="1243054"/>
                </a:cubicBezTo>
                <a:cubicBezTo>
                  <a:pt x="2486108" y="1929574"/>
                  <a:pt x="1929574" y="2486108"/>
                  <a:pt x="1243054" y="2486108"/>
                </a:cubicBezTo>
                <a:cubicBezTo>
                  <a:pt x="556534" y="2486108"/>
                  <a:pt x="0" y="1929574"/>
                  <a:pt x="0" y="1243054"/>
                </a:cubicBezTo>
                <a:cubicBezTo>
                  <a:pt x="0" y="556534"/>
                  <a:pt x="556534" y="0"/>
                  <a:pt x="124305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80" tIns="34290" rIns="68580" bIns="34290">
            <a:noAutofit/>
          </a:bodyPr>
          <a:lstStyle>
            <a:lvl1pPr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8507234" y="1631057"/>
            <a:ext cx="2486108" cy="2486108"/>
          </a:xfrm>
          <a:custGeom>
            <a:avLst/>
            <a:gdLst>
              <a:gd name="connsiteX0" fmla="*/ 1243054 w 2486108"/>
              <a:gd name="connsiteY0" fmla="*/ 0 h 2486108"/>
              <a:gd name="connsiteX1" fmla="*/ 2486108 w 2486108"/>
              <a:gd name="connsiteY1" fmla="*/ 1243054 h 2486108"/>
              <a:gd name="connsiteX2" fmla="*/ 1243054 w 2486108"/>
              <a:gd name="connsiteY2" fmla="*/ 2486108 h 2486108"/>
              <a:gd name="connsiteX3" fmla="*/ 0 w 2486108"/>
              <a:gd name="connsiteY3" fmla="*/ 1243054 h 2486108"/>
              <a:gd name="connsiteX4" fmla="*/ 1243054 w 2486108"/>
              <a:gd name="connsiteY4" fmla="*/ 0 h 2486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6108" h="2486108">
                <a:moveTo>
                  <a:pt x="1243054" y="0"/>
                </a:moveTo>
                <a:cubicBezTo>
                  <a:pt x="1929574" y="0"/>
                  <a:pt x="2486108" y="556534"/>
                  <a:pt x="2486108" y="1243054"/>
                </a:cubicBezTo>
                <a:cubicBezTo>
                  <a:pt x="2486108" y="1929574"/>
                  <a:pt x="1929574" y="2486108"/>
                  <a:pt x="1243054" y="2486108"/>
                </a:cubicBezTo>
                <a:cubicBezTo>
                  <a:pt x="556534" y="2486108"/>
                  <a:pt x="0" y="1929574"/>
                  <a:pt x="0" y="1243054"/>
                </a:cubicBezTo>
                <a:cubicBezTo>
                  <a:pt x="0" y="556534"/>
                  <a:pt x="556534" y="0"/>
                  <a:pt x="124305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80" tIns="34290" rIns="68580" bIns="34290">
            <a:noAutofit/>
          </a:bodyPr>
          <a:lstStyle>
            <a:lvl1pPr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256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946484" y="1759223"/>
            <a:ext cx="2983832" cy="2146884"/>
          </a:xfrm>
          <a:custGeom>
            <a:avLst/>
            <a:gdLst>
              <a:gd name="connsiteX0" fmla="*/ 357821 w 2983832"/>
              <a:gd name="connsiteY0" fmla="*/ 0 h 2146884"/>
              <a:gd name="connsiteX1" fmla="*/ 2626011 w 2983832"/>
              <a:gd name="connsiteY1" fmla="*/ 0 h 2146884"/>
              <a:gd name="connsiteX2" fmla="*/ 2983832 w 2983832"/>
              <a:gd name="connsiteY2" fmla="*/ 357821 h 2146884"/>
              <a:gd name="connsiteX3" fmla="*/ 2983832 w 2983832"/>
              <a:gd name="connsiteY3" fmla="*/ 1789063 h 2146884"/>
              <a:gd name="connsiteX4" fmla="*/ 2626011 w 2983832"/>
              <a:gd name="connsiteY4" fmla="*/ 2146884 h 2146884"/>
              <a:gd name="connsiteX5" fmla="*/ 357821 w 2983832"/>
              <a:gd name="connsiteY5" fmla="*/ 2146884 h 2146884"/>
              <a:gd name="connsiteX6" fmla="*/ 0 w 2983832"/>
              <a:gd name="connsiteY6" fmla="*/ 1789063 h 2146884"/>
              <a:gd name="connsiteX7" fmla="*/ 0 w 2983832"/>
              <a:gd name="connsiteY7" fmla="*/ 357821 h 2146884"/>
              <a:gd name="connsiteX8" fmla="*/ 357821 w 2983832"/>
              <a:gd name="connsiteY8" fmla="*/ 0 h 2146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83832" h="2146884">
                <a:moveTo>
                  <a:pt x="357821" y="0"/>
                </a:moveTo>
                <a:lnTo>
                  <a:pt x="2626011" y="0"/>
                </a:lnTo>
                <a:cubicBezTo>
                  <a:pt x="2823630" y="0"/>
                  <a:pt x="2983832" y="160202"/>
                  <a:pt x="2983832" y="357821"/>
                </a:cubicBezTo>
                <a:lnTo>
                  <a:pt x="2983832" y="1789063"/>
                </a:lnTo>
                <a:cubicBezTo>
                  <a:pt x="2983832" y="1986682"/>
                  <a:pt x="2823630" y="2146884"/>
                  <a:pt x="2626011" y="2146884"/>
                </a:cubicBezTo>
                <a:lnTo>
                  <a:pt x="357821" y="2146884"/>
                </a:lnTo>
                <a:cubicBezTo>
                  <a:pt x="160202" y="2146884"/>
                  <a:pt x="0" y="1986682"/>
                  <a:pt x="0" y="1789063"/>
                </a:cubicBezTo>
                <a:lnTo>
                  <a:pt x="0" y="357821"/>
                </a:lnTo>
                <a:cubicBezTo>
                  <a:pt x="0" y="160202"/>
                  <a:pt x="160202" y="0"/>
                  <a:pt x="3578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80" tIns="34290" rIns="68580" bIns="34290">
            <a:noAutofit/>
          </a:bodyPr>
          <a:lstStyle>
            <a:lvl1pPr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3" name="Freeform 5"/>
          <p:cNvSpPr>
            <a:spLocks/>
          </p:cNvSpPr>
          <p:nvPr userDrawn="1"/>
        </p:nvSpPr>
        <p:spPr bwMode="auto">
          <a:xfrm>
            <a:off x="11353801" y="6085490"/>
            <a:ext cx="528884" cy="502197"/>
          </a:xfrm>
          <a:custGeom>
            <a:avLst/>
            <a:gdLst>
              <a:gd name="T0" fmla="*/ 37 w 531"/>
              <a:gd name="T1" fmla="*/ 355 h 504"/>
              <a:gd name="T2" fmla="*/ 118 w 531"/>
              <a:gd name="T3" fmla="*/ 388 h 504"/>
              <a:gd name="T4" fmla="*/ 221 w 531"/>
              <a:gd name="T5" fmla="*/ 490 h 504"/>
              <a:gd name="T6" fmla="*/ 322 w 531"/>
              <a:gd name="T7" fmla="*/ 459 h 504"/>
              <a:gd name="T8" fmla="*/ 416 w 531"/>
              <a:gd name="T9" fmla="*/ 456 h 504"/>
              <a:gd name="T10" fmla="*/ 452 w 531"/>
              <a:gd name="T11" fmla="*/ 363 h 504"/>
              <a:gd name="T12" fmla="*/ 512 w 531"/>
              <a:gd name="T13" fmla="*/ 310 h 504"/>
              <a:gd name="T14" fmla="*/ 502 w 531"/>
              <a:gd name="T15" fmla="*/ 224 h 504"/>
              <a:gd name="T16" fmla="*/ 471 w 531"/>
              <a:gd name="T17" fmla="*/ 91 h 504"/>
              <a:gd name="T18" fmla="*/ 375 w 531"/>
              <a:gd name="T19" fmla="*/ 68 h 504"/>
              <a:gd name="T20" fmla="*/ 274 w 531"/>
              <a:gd name="T21" fmla="*/ 14 h 504"/>
              <a:gd name="T22" fmla="*/ 205 w 531"/>
              <a:gd name="T23" fmla="*/ 73 h 504"/>
              <a:gd name="T24" fmla="*/ 114 w 531"/>
              <a:gd name="T25" fmla="*/ 79 h 504"/>
              <a:gd name="T26" fmla="*/ 108 w 531"/>
              <a:gd name="T27" fmla="*/ 145 h 504"/>
              <a:gd name="T28" fmla="*/ 45 w 531"/>
              <a:gd name="T29" fmla="*/ 177 h 504"/>
              <a:gd name="T30" fmla="*/ 70 w 531"/>
              <a:gd name="T31" fmla="*/ 245 h 504"/>
              <a:gd name="T32" fmla="*/ 37 w 531"/>
              <a:gd name="T33" fmla="*/ 355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31" h="504">
                <a:moveTo>
                  <a:pt x="37" y="355"/>
                </a:moveTo>
                <a:cubicBezTo>
                  <a:pt x="60" y="402"/>
                  <a:pt x="118" y="388"/>
                  <a:pt x="118" y="388"/>
                </a:cubicBezTo>
                <a:cubicBezTo>
                  <a:pt x="118" y="388"/>
                  <a:pt x="130" y="469"/>
                  <a:pt x="221" y="490"/>
                </a:cubicBezTo>
                <a:cubicBezTo>
                  <a:pt x="280" y="504"/>
                  <a:pt x="322" y="459"/>
                  <a:pt x="322" y="459"/>
                </a:cubicBezTo>
                <a:cubicBezTo>
                  <a:pt x="322" y="459"/>
                  <a:pt x="377" y="492"/>
                  <a:pt x="416" y="456"/>
                </a:cubicBezTo>
                <a:cubicBezTo>
                  <a:pt x="456" y="421"/>
                  <a:pt x="452" y="363"/>
                  <a:pt x="452" y="363"/>
                </a:cubicBezTo>
                <a:cubicBezTo>
                  <a:pt x="452" y="363"/>
                  <a:pt x="493" y="374"/>
                  <a:pt x="512" y="310"/>
                </a:cubicBezTo>
                <a:cubicBezTo>
                  <a:pt x="531" y="245"/>
                  <a:pt x="502" y="224"/>
                  <a:pt x="502" y="224"/>
                </a:cubicBezTo>
                <a:cubicBezTo>
                  <a:pt x="502" y="224"/>
                  <a:pt x="531" y="153"/>
                  <a:pt x="471" y="91"/>
                </a:cubicBezTo>
                <a:cubicBezTo>
                  <a:pt x="421" y="39"/>
                  <a:pt x="375" y="68"/>
                  <a:pt x="375" y="68"/>
                </a:cubicBezTo>
                <a:cubicBezTo>
                  <a:pt x="375" y="68"/>
                  <a:pt x="352" y="0"/>
                  <a:pt x="274" y="14"/>
                </a:cubicBezTo>
                <a:cubicBezTo>
                  <a:pt x="195" y="27"/>
                  <a:pt x="205" y="73"/>
                  <a:pt x="205" y="73"/>
                </a:cubicBezTo>
                <a:cubicBezTo>
                  <a:pt x="205" y="73"/>
                  <a:pt x="152" y="38"/>
                  <a:pt x="114" y="79"/>
                </a:cubicBezTo>
                <a:cubicBezTo>
                  <a:pt x="76" y="119"/>
                  <a:pt x="108" y="145"/>
                  <a:pt x="108" y="145"/>
                </a:cubicBezTo>
                <a:cubicBezTo>
                  <a:pt x="108" y="145"/>
                  <a:pt x="65" y="132"/>
                  <a:pt x="45" y="177"/>
                </a:cubicBezTo>
                <a:cubicBezTo>
                  <a:pt x="25" y="222"/>
                  <a:pt x="70" y="245"/>
                  <a:pt x="70" y="245"/>
                </a:cubicBezTo>
                <a:cubicBezTo>
                  <a:pt x="70" y="245"/>
                  <a:pt x="0" y="280"/>
                  <a:pt x="37" y="355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377"/>
            <a:endParaRPr lang="en-US" sz="1867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1353801" y="6143681"/>
            <a:ext cx="528884" cy="385811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 defTabSz="914377">
              <a:lnSpc>
                <a:spcPct val="130000"/>
              </a:lnSpc>
            </a:pPr>
            <a:fld id="{51B87887-B73D-4892-9D0E-4671F815BD25}" type="slidenum">
              <a:rPr lang="en-US" sz="1467">
                <a:solidFill>
                  <a:prstClr val="white"/>
                </a:solidFill>
              </a:rPr>
              <a:pPr algn="ctr" defTabSz="914377">
                <a:lnSpc>
                  <a:spcPct val="130000"/>
                </a:lnSpc>
              </a:pPr>
              <a:t>‹#›</a:t>
            </a:fld>
            <a:endParaRPr lang="en-US" sz="1467">
              <a:solidFill>
                <a:prstClr val="white"/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604084" y="3824562"/>
            <a:ext cx="2983832" cy="2146884"/>
          </a:xfrm>
          <a:custGeom>
            <a:avLst/>
            <a:gdLst>
              <a:gd name="connsiteX0" fmla="*/ 357821 w 2983832"/>
              <a:gd name="connsiteY0" fmla="*/ 0 h 2146884"/>
              <a:gd name="connsiteX1" fmla="*/ 2626011 w 2983832"/>
              <a:gd name="connsiteY1" fmla="*/ 0 h 2146884"/>
              <a:gd name="connsiteX2" fmla="*/ 2983832 w 2983832"/>
              <a:gd name="connsiteY2" fmla="*/ 357821 h 2146884"/>
              <a:gd name="connsiteX3" fmla="*/ 2983832 w 2983832"/>
              <a:gd name="connsiteY3" fmla="*/ 1789063 h 2146884"/>
              <a:gd name="connsiteX4" fmla="*/ 2626011 w 2983832"/>
              <a:gd name="connsiteY4" fmla="*/ 2146884 h 2146884"/>
              <a:gd name="connsiteX5" fmla="*/ 357821 w 2983832"/>
              <a:gd name="connsiteY5" fmla="*/ 2146884 h 2146884"/>
              <a:gd name="connsiteX6" fmla="*/ 0 w 2983832"/>
              <a:gd name="connsiteY6" fmla="*/ 1789063 h 2146884"/>
              <a:gd name="connsiteX7" fmla="*/ 0 w 2983832"/>
              <a:gd name="connsiteY7" fmla="*/ 357821 h 2146884"/>
              <a:gd name="connsiteX8" fmla="*/ 357821 w 2983832"/>
              <a:gd name="connsiteY8" fmla="*/ 0 h 2146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83832" h="2146884">
                <a:moveTo>
                  <a:pt x="357821" y="0"/>
                </a:moveTo>
                <a:lnTo>
                  <a:pt x="2626011" y="0"/>
                </a:lnTo>
                <a:cubicBezTo>
                  <a:pt x="2823630" y="0"/>
                  <a:pt x="2983832" y="160202"/>
                  <a:pt x="2983832" y="357821"/>
                </a:cubicBezTo>
                <a:lnTo>
                  <a:pt x="2983832" y="1789063"/>
                </a:lnTo>
                <a:cubicBezTo>
                  <a:pt x="2983832" y="1986682"/>
                  <a:pt x="2823630" y="2146884"/>
                  <a:pt x="2626011" y="2146884"/>
                </a:cubicBezTo>
                <a:lnTo>
                  <a:pt x="357821" y="2146884"/>
                </a:lnTo>
                <a:cubicBezTo>
                  <a:pt x="160202" y="2146884"/>
                  <a:pt x="0" y="1986682"/>
                  <a:pt x="0" y="1789063"/>
                </a:cubicBezTo>
                <a:lnTo>
                  <a:pt x="0" y="357821"/>
                </a:lnTo>
                <a:cubicBezTo>
                  <a:pt x="0" y="160202"/>
                  <a:pt x="160202" y="0"/>
                  <a:pt x="3578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80" tIns="34290" rIns="68580" bIns="34290">
            <a:noAutofit/>
          </a:bodyPr>
          <a:lstStyle>
            <a:lvl1pPr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8261684" y="1759223"/>
            <a:ext cx="2983832" cy="2146884"/>
          </a:xfrm>
          <a:custGeom>
            <a:avLst/>
            <a:gdLst>
              <a:gd name="connsiteX0" fmla="*/ 357821 w 2983832"/>
              <a:gd name="connsiteY0" fmla="*/ 0 h 2146884"/>
              <a:gd name="connsiteX1" fmla="*/ 2626011 w 2983832"/>
              <a:gd name="connsiteY1" fmla="*/ 0 h 2146884"/>
              <a:gd name="connsiteX2" fmla="*/ 2983832 w 2983832"/>
              <a:gd name="connsiteY2" fmla="*/ 357821 h 2146884"/>
              <a:gd name="connsiteX3" fmla="*/ 2983832 w 2983832"/>
              <a:gd name="connsiteY3" fmla="*/ 1789063 h 2146884"/>
              <a:gd name="connsiteX4" fmla="*/ 2626011 w 2983832"/>
              <a:gd name="connsiteY4" fmla="*/ 2146884 h 2146884"/>
              <a:gd name="connsiteX5" fmla="*/ 357821 w 2983832"/>
              <a:gd name="connsiteY5" fmla="*/ 2146884 h 2146884"/>
              <a:gd name="connsiteX6" fmla="*/ 0 w 2983832"/>
              <a:gd name="connsiteY6" fmla="*/ 1789063 h 2146884"/>
              <a:gd name="connsiteX7" fmla="*/ 0 w 2983832"/>
              <a:gd name="connsiteY7" fmla="*/ 357821 h 2146884"/>
              <a:gd name="connsiteX8" fmla="*/ 357821 w 2983832"/>
              <a:gd name="connsiteY8" fmla="*/ 0 h 2146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83832" h="2146884">
                <a:moveTo>
                  <a:pt x="357821" y="0"/>
                </a:moveTo>
                <a:lnTo>
                  <a:pt x="2626011" y="0"/>
                </a:lnTo>
                <a:cubicBezTo>
                  <a:pt x="2823630" y="0"/>
                  <a:pt x="2983832" y="160202"/>
                  <a:pt x="2983832" y="357821"/>
                </a:cubicBezTo>
                <a:lnTo>
                  <a:pt x="2983832" y="1789063"/>
                </a:lnTo>
                <a:cubicBezTo>
                  <a:pt x="2983832" y="1986682"/>
                  <a:pt x="2823630" y="2146884"/>
                  <a:pt x="2626011" y="2146884"/>
                </a:cubicBezTo>
                <a:lnTo>
                  <a:pt x="357821" y="2146884"/>
                </a:lnTo>
                <a:cubicBezTo>
                  <a:pt x="160202" y="2146884"/>
                  <a:pt x="0" y="1986682"/>
                  <a:pt x="0" y="1789063"/>
                </a:cubicBezTo>
                <a:lnTo>
                  <a:pt x="0" y="357821"/>
                </a:lnTo>
                <a:cubicBezTo>
                  <a:pt x="0" y="160202"/>
                  <a:pt x="160202" y="0"/>
                  <a:pt x="3578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80" tIns="34290" rIns="68580" bIns="34290">
            <a:noAutofit/>
          </a:bodyPr>
          <a:lstStyle>
            <a:lvl1pPr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305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5389583" y="2224959"/>
            <a:ext cx="5766695" cy="3169868"/>
          </a:xfrm>
          <a:custGeom>
            <a:avLst/>
            <a:gdLst>
              <a:gd name="connsiteX0" fmla="*/ 4040 w 5766695"/>
              <a:gd name="connsiteY0" fmla="*/ 0 h 3169868"/>
              <a:gd name="connsiteX1" fmla="*/ 5766695 w 5766695"/>
              <a:gd name="connsiteY1" fmla="*/ 0 h 3169868"/>
              <a:gd name="connsiteX2" fmla="*/ 5766695 w 5766695"/>
              <a:gd name="connsiteY2" fmla="*/ 3169868 h 3169868"/>
              <a:gd name="connsiteX3" fmla="*/ 0 w 5766695"/>
              <a:gd name="connsiteY3" fmla="*/ 3169868 h 3169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66695" h="3169868">
                <a:moveTo>
                  <a:pt x="4040" y="0"/>
                </a:moveTo>
                <a:lnTo>
                  <a:pt x="5766695" y="0"/>
                </a:lnTo>
                <a:lnTo>
                  <a:pt x="5766695" y="3169868"/>
                </a:lnTo>
                <a:lnTo>
                  <a:pt x="0" y="316986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80" tIns="34290" rIns="68580" bIns="34290">
            <a:noAutofit/>
          </a:bodyPr>
          <a:lstStyle>
            <a:lvl1pPr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3" name="Freeform 5"/>
          <p:cNvSpPr>
            <a:spLocks/>
          </p:cNvSpPr>
          <p:nvPr userDrawn="1"/>
        </p:nvSpPr>
        <p:spPr bwMode="auto">
          <a:xfrm>
            <a:off x="11353801" y="6085490"/>
            <a:ext cx="528884" cy="502197"/>
          </a:xfrm>
          <a:custGeom>
            <a:avLst/>
            <a:gdLst>
              <a:gd name="T0" fmla="*/ 37 w 531"/>
              <a:gd name="T1" fmla="*/ 355 h 504"/>
              <a:gd name="T2" fmla="*/ 118 w 531"/>
              <a:gd name="T3" fmla="*/ 388 h 504"/>
              <a:gd name="T4" fmla="*/ 221 w 531"/>
              <a:gd name="T5" fmla="*/ 490 h 504"/>
              <a:gd name="T6" fmla="*/ 322 w 531"/>
              <a:gd name="T7" fmla="*/ 459 h 504"/>
              <a:gd name="T8" fmla="*/ 416 w 531"/>
              <a:gd name="T9" fmla="*/ 456 h 504"/>
              <a:gd name="T10" fmla="*/ 452 w 531"/>
              <a:gd name="T11" fmla="*/ 363 h 504"/>
              <a:gd name="T12" fmla="*/ 512 w 531"/>
              <a:gd name="T13" fmla="*/ 310 h 504"/>
              <a:gd name="T14" fmla="*/ 502 w 531"/>
              <a:gd name="T15" fmla="*/ 224 h 504"/>
              <a:gd name="T16" fmla="*/ 471 w 531"/>
              <a:gd name="T17" fmla="*/ 91 h 504"/>
              <a:gd name="T18" fmla="*/ 375 w 531"/>
              <a:gd name="T19" fmla="*/ 68 h 504"/>
              <a:gd name="T20" fmla="*/ 274 w 531"/>
              <a:gd name="T21" fmla="*/ 14 h 504"/>
              <a:gd name="T22" fmla="*/ 205 w 531"/>
              <a:gd name="T23" fmla="*/ 73 h 504"/>
              <a:gd name="T24" fmla="*/ 114 w 531"/>
              <a:gd name="T25" fmla="*/ 79 h 504"/>
              <a:gd name="T26" fmla="*/ 108 w 531"/>
              <a:gd name="T27" fmla="*/ 145 h 504"/>
              <a:gd name="T28" fmla="*/ 45 w 531"/>
              <a:gd name="T29" fmla="*/ 177 h 504"/>
              <a:gd name="T30" fmla="*/ 70 w 531"/>
              <a:gd name="T31" fmla="*/ 245 h 504"/>
              <a:gd name="T32" fmla="*/ 37 w 531"/>
              <a:gd name="T33" fmla="*/ 355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31" h="504">
                <a:moveTo>
                  <a:pt x="37" y="355"/>
                </a:moveTo>
                <a:cubicBezTo>
                  <a:pt x="60" y="402"/>
                  <a:pt x="118" y="388"/>
                  <a:pt x="118" y="388"/>
                </a:cubicBezTo>
                <a:cubicBezTo>
                  <a:pt x="118" y="388"/>
                  <a:pt x="130" y="469"/>
                  <a:pt x="221" y="490"/>
                </a:cubicBezTo>
                <a:cubicBezTo>
                  <a:pt x="280" y="504"/>
                  <a:pt x="322" y="459"/>
                  <a:pt x="322" y="459"/>
                </a:cubicBezTo>
                <a:cubicBezTo>
                  <a:pt x="322" y="459"/>
                  <a:pt x="377" y="492"/>
                  <a:pt x="416" y="456"/>
                </a:cubicBezTo>
                <a:cubicBezTo>
                  <a:pt x="456" y="421"/>
                  <a:pt x="452" y="363"/>
                  <a:pt x="452" y="363"/>
                </a:cubicBezTo>
                <a:cubicBezTo>
                  <a:pt x="452" y="363"/>
                  <a:pt x="493" y="374"/>
                  <a:pt x="512" y="310"/>
                </a:cubicBezTo>
                <a:cubicBezTo>
                  <a:pt x="531" y="245"/>
                  <a:pt x="502" y="224"/>
                  <a:pt x="502" y="224"/>
                </a:cubicBezTo>
                <a:cubicBezTo>
                  <a:pt x="502" y="224"/>
                  <a:pt x="531" y="153"/>
                  <a:pt x="471" y="91"/>
                </a:cubicBezTo>
                <a:cubicBezTo>
                  <a:pt x="421" y="39"/>
                  <a:pt x="375" y="68"/>
                  <a:pt x="375" y="68"/>
                </a:cubicBezTo>
                <a:cubicBezTo>
                  <a:pt x="375" y="68"/>
                  <a:pt x="352" y="0"/>
                  <a:pt x="274" y="14"/>
                </a:cubicBezTo>
                <a:cubicBezTo>
                  <a:pt x="195" y="27"/>
                  <a:pt x="205" y="73"/>
                  <a:pt x="205" y="73"/>
                </a:cubicBezTo>
                <a:cubicBezTo>
                  <a:pt x="205" y="73"/>
                  <a:pt x="152" y="38"/>
                  <a:pt x="114" y="79"/>
                </a:cubicBezTo>
                <a:cubicBezTo>
                  <a:pt x="76" y="119"/>
                  <a:pt x="108" y="145"/>
                  <a:pt x="108" y="145"/>
                </a:cubicBezTo>
                <a:cubicBezTo>
                  <a:pt x="108" y="145"/>
                  <a:pt x="65" y="132"/>
                  <a:pt x="45" y="177"/>
                </a:cubicBezTo>
                <a:cubicBezTo>
                  <a:pt x="25" y="222"/>
                  <a:pt x="70" y="245"/>
                  <a:pt x="70" y="245"/>
                </a:cubicBezTo>
                <a:cubicBezTo>
                  <a:pt x="70" y="245"/>
                  <a:pt x="0" y="280"/>
                  <a:pt x="37" y="355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377"/>
            <a:endParaRPr lang="en-US" sz="1867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1353801" y="6143681"/>
            <a:ext cx="528884" cy="385811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 defTabSz="914377">
              <a:lnSpc>
                <a:spcPct val="130000"/>
              </a:lnSpc>
            </a:pPr>
            <a:fld id="{51B87887-B73D-4892-9D0E-4671F815BD25}" type="slidenum">
              <a:rPr lang="en-US" sz="1467">
                <a:solidFill>
                  <a:prstClr val="white"/>
                </a:solidFill>
              </a:rPr>
              <a:pPr algn="ctr" defTabSz="914377">
                <a:lnSpc>
                  <a:spcPct val="130000"/>
                </a:lnSpc>
              </a:pPr>
              <a:t>‹#›</a:t>
            </a:fld>
            <a:endParaRPr lang="en-US" sz="14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3497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6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5908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174CF2-5295-48B4-9644-02AB17EDB3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28BDAC4E-826E-4824-A920-0C6D9A0DB49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40"/>
              <a:t>2024/4/20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9BA49EC-C40B-4094-9FFE-17E95E2A5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81F4ADE-5F14-4A16-8B5E-B26A4B50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F07C3D6F-AE9D-4319-BDE2-A908E86F872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3148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8" y="600200"/>
            <a:ext cx="8490400" cy="5454400"/>
          </a:xfrm>
          <a:prstGeom prst="rect">
            <a:avLst/>
          </a:prstGeom>
        </p:spPr>
        <p:txBody>
          <a:bodyPr spcFirstLastPara="1" wrap="square" lIns="68587" tIns="68587" rIns="68587" bIns="6858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 dirty="0"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68587" tIns="68587" rIns="68587" bIns="6858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40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6005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343" y="1122363"/>
            <a:ext cx="9144001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343" y="3602038"/>
            <a:ext cx="9144001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808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8189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425"/>
            <a:ext cx="10515600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90150"/>
            <a:ext cx="10515600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3869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26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3204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7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133" y="1681163"/>
            <a:ext cx="515778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13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40" y="1681163"/>
            <a:ext cx="5183188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4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5470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0126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7830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32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8112"/>
            <a:ext cx="617220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132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7213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32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8112"/>
            <a:ext cx="617220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132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174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3696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335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7859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782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3717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44947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2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sym typeface="Arial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3887679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6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6943">
              <a:defRPr/>
            </a:pPr>
            <a:r>
              <a:rPr lang="en-US" altLang="zh-CN" sz="100" dirty="0">
                <a:solidFill>
                  <a:prstClr val="white"/>
                </a:solidFill>
              </a:rPr>
              <a:t>PPT</a:t>
            </a:r>
            <a:r>
              <a:rPr lang="zh-CN" altLang="en-US" sz="100" dirty="0">
                <a:solidFill>
                  <a:prstClr val="white"/>
                </a:solidFill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</a:rPr>
              <a:t>PPT</a:t>
            </a:r>
            <a:r>
              <a:rPr lang="zh-CN" altLang="en-US" sz="100" dirty="0">
                <a:solidFill>
                  <a:prstClr val="white"/>
                </a:solidFill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</a:rPr>
              <a:t>www.1ppt.com/hangye/ </a:t>
            </a:r>
          </a:p>
          <a:p>
            <a:pPr defTabSz="866943">
              <a:defRPr/>
            </a:pPr>
            <a:r>
              <a:rPr lang="zh-CN" altLang="en-US" sz="100" dirty="0">
                <a:solidFill>
                  <a:prstClr val="white"/>
                </a:solidFill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</a:rPr>
              <a:t>PPT</a:t>
            </a:r>
            <a:r>
              <a:rPr lang="zh-CN" altLang="en-US" sz="100" dirty="0">
                <a:solidFill>
                  <a:prstClr val="white"/>
                </a:solidFill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</a:rPr>
              <a:t>www.1ppt.com/sucai/</a:t>
            </a:r>
          </a:p>
          <a:p>
            <a:pPr defTabSz="866943">
              <a:defRPr/>
            </a:pPr>
            <a:r>
              <a:rPr lang="en-US" altLang="zh-CN" sz="100" dirty="0">
                <a:solidFill>
                  <a:prstClr val="white"/>
                </a:solidFill>
              </a:rPr>
              <a:t>PPT</a:t>
            </a:r>
            <a:r>
              <a:rPr lang="zh-CN" altLang="en-US" sz="100" dirty="0">
                <a:solidFill>
                  <a:prstClr val="white"/>
                </a:solidFill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</a:rPr>
              <a:t>www.1ppt.com/tubiao/      </a:t>
            </a:r>
          </a:p>
          <a:p>
            <a:pPr defTabSz="866943">
              <a:defRPr/>
            </a:pPr>
            <a:r>
              <a:rPr lang="zh-CN" altLang="en-US" sz="100" dirty="0">
                <a:solidFill>
                  <a:prstClr val="white"/>
                </a:solidFill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</a:rPr>
              <a:t>PPT</a:t>
            </a:r>
            <a:r>
              <a:rPr lang="zh-CN" altLang="en-US" sz="100" dirty="0">
                <a:solidFill>
                  <a:prstClr val="white"/>
                </a:solidFill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</a:rPr>
              <a:t>www.1ppt.com/powerpoint/      </a:t>
            </a:r>
          </a:p>
          <a:p>
            <a:pPr defTabSz="866943">
              <a:defRPr/>
            </a:pPr>
            <a:r>
              <a:rPr lang="en-US" altLang="zh-CN" sz="100" dirty="0">
                <a:solidFill>
                  <a:prstClr val="white"/>
                </a:solidFill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</a:rPr>
              <a:t>www.1ppt.com/excel/  </a:t>
            </a:r>
          </a:p>
          <a:p>
            <a:pPr defTabSz="866943">
              <a:defRPr/>
            </a:pPr>
            <a:r>
              <a:rPr lang="zh-CN" altLang="en-US" sz="100" dirty="0">
                <a:solidFill>
                  <a:prstClr val="white"/>
                </a:solidFill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</a:rPr>
              <a:t>www.1ppt.com/kejian/ </a:t>
            </a:r>
          </a:p>
          <a:p>
            <a:pPr defTabSz="866943">
              <a:defRPr/>
            </a:pPr>
            <a:r>
              <a:rPr lang="zh-CN" altLang="en-US" sz="100" dirty="0">
                <a:solidFill>
                  <a:prstClr val="white"/>
                </a:solidFill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</a:rPr>
              <a:t>www.1ppt.com/shiti/  </a:t>
            </a:r>
          </a:p>
          <a:p>
            <a:pPr defTabSz="866943">
              <a:defRPr/>
            </a:pPr>
            <a:r>
              <a:rPr lang="zh-CN" altLang="en-US" sz="100" dirty="0">
                <a:solidFill>
                  <a:prstClr val="white"/>
                </a:solidFill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</a:rPr>
              <a:t>www.1ppt.com/jiaoan/        </a:t>
            </a:r>
          </a:p>
          <a:p>
            <a:pPr defTabSz="866943">
              <a:defRPr/>
            </a:pPr>
            <a:r>
              <a:rPr lang="zh-CN" altLang="en-US" sz="100" dirty="0">
                <a:solidFill>
                  <a:prstClr val="white"/>
                </a:solidFill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</a:rPr>
              <a:t>www.1ppt.com/ziti/</a:t>
            </a:r>
          </a:p>
          <a:p>
            <a:pPr defTabSz="866943">
              <a:defRPr/>
            </a:pPr>
            <a:r>
              <a:rPr lang="en-US" altLang="zh-CN" sz="100" dirty="0">
                <a:solidFill>
                  <a:prstClr val="white"/>
                </a:solidFill>
              </a:rPr>
              <a:t> </a:t>
            </a:r>
            <a:endParaRPr lang="zh-CN" altLang="en-US" sz="100" dirty="0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70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9269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9119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44947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2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sym typeface="Arial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216158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8151F3-6C90-4AAD-8F57-6D2365AB01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A3220-D22A-44FA-9800-9C5517F65E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70642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lIns="121407" tIns="60706" rIns="121407" bIns="60706"/>
          <a:lstStyle/>
          <a:p>
            <a:pPr defTabSz="1138091"/>
            <a:fld id="{530820CF-B880-4189-942D-D702A7CBA730}" type="datetimeFigureOut">
              <a:rPr lang="zh-CN" altLang="en-US" sz="2250" smtClean="0">
                <a:solidFill>
                  <a:prstClr val="black"/>
                </a:solidFill>
              </a:rPr>
              <a:pPr defTabSz="1138091"/>
              <a:t>2024/4/20</a:t>
            </a:fld>
            <a:endParaRPr lang="zh-CN" altLang="en-US" sz="225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lIns="121407" tIns="60706" rIns="121407" bIns="60706"/>
          <a:lstStyle/>
          <a:p>
            <a:pPr defTabSz="1138091"/>
            <a:endParaRPr lang="zh-CN" altLang="en-US" sz="225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lIns="121407" tIns="60706" rIns="121407" bIns="60706"/>
          <a:lstStyle/>
          <a:p>
            <a:pPr defTabSz="1138091"/>
            <a:fld id="{0C913308-F349-4B6D-A68A-DD1791B4A57B}" type="slidenum">
              <a:rPr lang="zh-CN" altLang="en-US" sz="2250" smtClean="0">
                <a:solidFill>
                  <a:prstClr val="black"/>
                </a:solidFill>
              </a:rPr>
              <a:pPr defTabSz="1138091"/>
              <a:t>‹#›</a:t>
            </a:fld>
            <a:endParaRPr lang="zh-CN" altLang="en-US" sz="22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581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2" y="274599"/>
            <a:ext cx="10973839" cy="1143191"/>
          </a:xfrm>
          <a:prstGeom prst="rect">
            <a:avLst/>
          </a:prstGeom>
        </p:spPr>
        <p:txBody>
          <a:bodyPr lIns="66349" tIns="33174" rIns="66349" bIns="33174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2" y="1600469"/>
            <a:ext cx="10973839" cy="4525658"/>
          </a:xfrm>
          <a:prstGeom prst="rect">
            <a:avLst/>
          </a:prstGeom>
        </p:spPr>
        <p:txBody>
          <a:bodyPr lIns="66349" tIns="33174" rIns="66349" bIns="3317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42033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image" Target="../media/image7.jp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5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0" y="-67733"/>
            <a:ext cx="12192000" cy="702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873" r:id="rId3"/>
    <p:sldLayoutId id="2147483650" r:id="rId4"/>
    <p:sldLayoutId id="2147483654" r:id="rId5"/>
    <p:sldLayoutId id="2147483656" r:id="rId6"/>
    <p:sldLayoutId id="2147483707" r:id="rId7"/>
    <p:sldLayoutId id="2147483708" r:id="rId8"/>
    <p:sldLayoutId id="2147483710" r:id="rId9"/>
    <p:sldLayoutId id="2147483875" r:id="rId10"/>
    <p:sldLayoutId id="2147483661" r:id="rId11"/>
    <p:sldLayoutId id="2147483662" r:id="rId12"/>
    <p:sldLayoutId id="2147483666" r:id="rId13"/>
    <p:sldLayoutId id="2147483668" r:id="rId14"/>
    <p:sldLayoutId id="2147483673" r:id="rId15"/>
    <p:sldLayoutId id="2147483675" r:id="rId16"/>
    <p:sldLayoutId id="2147483676" r:id="rId17"/>
    <p:sldLayoutId id="2147483677" r:id="rId18"/>
    <p:sldLayoutId id="2147483691" r:id="rId19"/>
    <p:sldLayoutId id="2147483692" r:id="rId20"/>
    <p:sldLayoutId id="2147483693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1" r:id="rId27"/>
    <p:sldLayoutId id="2147483703" r:id="rId28"/>
    <p:sldLayoutId id="2147483869" r:id="rId29"/>
    <p:sldLayoutId id="2147483874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43AC26D-5383-4B5D-8EE0-42C06559D2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1" r="232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BD88694-9232-4890-BD8B-1C4CD93BC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45" t="3869" r="2190" b="43725"/>
          <a:stretch/>
        </p:blipFill>
        <p:spPr>
          <a:xfrm rot="18000000">
            <a:off x="10610261" y="5202323"/>
            <a:ext cx="1802321" cy="19349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Rounded Rectangle 4"/>
          <p:cNvSpPr/>
          <p:nvPr userDrawn="1"/>
        </p:nvSpPr>
        <p:spPr>
          <a:xfrm>
            <a:off x="193253" y="177800"/>
            <a:ext cx="11785600" cy="6502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060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F8C345F-7563-41A1-BDC7-1DC7F96C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9C960DE-6759-4AFA-8E5D-8B394C1D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C0891B-4EC0-41E6-8DF8-447521D7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70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4/20/2024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0F496E-6E33-49FD-924D-613E2CF5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703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C9ABD8-50DA-44B4-814A-DCBA7CC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70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2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62" r:id="rId14"/>
    <p:sldLayoutId id="2147483768" r:id="rId15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1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90" y="6356749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2024/4/20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9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7" y="6356749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690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57" r:id="rId2"/>
    <p:sldLayoutId id="2147483868" r:id="rId3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0.png"/><Relationship Id="rId5" Type="http://schemas.openxmlformats.org/officeDocument/2006/relationships/customXml" Target="../ink/ink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0.png"/><Relationship Id="rId4" Type="http://schemas.openxmlformats.org/officeDocument/2006/relationships/customXml" Target="../ink/ink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0.png"/><Relationship Id="rId4" Type="http://schemas.openxmlformats.org/officeDocument/2006/relationships/customXml" Target="../ink/ink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A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7" y="4195748"/>
            <a:ext cx="1939925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A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388" y="4053858"/>
            <a:ext cx="1939925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593839" y="147919"/>
            <a:ext cx="91043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400" b="1" u="sng" dirty="0">
                <a:solidFill>
                  <a:srgbClr val="7030A0"/>
                </a:solidFill>
              </a:rPr>
              <a:t>TRƯỜNG TIỂU HỌC LAM ĐIỀN</a:t>
            </a:r>
          </a:p>
        </p:txBody>
      </p:sp>
      <p:sp>
        <p:nvSpPr>
          <p:cNvPr id="9" name="Rectangle 8"/>
          <p:cNvSpPr/>
          <p:nvPr/>
        </p:nvSpPr>
        <p:spPr>
          <a:xfrm>
            <a:off x="1406667" y="4232440"/>
            <a:ext cx="92914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2023- 2024</a:t>
            </a:r>
          </a:p>
          <a:p>
            <a:pPr algn="ctr">
              <a:defRPr/>
            </a:pP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10" name="WordArt 42"/>
          <p:cNvSpPr>
            <a:spLocks noChangeArrowheads="1" noChangeShapeType="1"/>
          </p:cNvSpPr>
          <p:nvPr/>
        </p:nvSpPr>
        <p:spPr bwMode="auto">
          <a:xfrm>
            <a:off x="990601" y="1231620"/>
            <a:ext cx="10123617" cy="2289336"/>
          </a:xfrm>
          <a:prstGeom prst="rect">
            <a:avLst/>
          </a:prstGeom>
        </p:spPr>
        <p:txBody>
          <a:bodyPr spcFirstLastPara="1" wrap="none" fromWordArt="1">
            <a:prstTxWarp prst="textButton">
              <a:avLst>
                <a:gd name="adj" fmla="val 10770958"/>
              </a:avLst>
            </a:prstTxWarp>
          </a:bodyPr>
          <a:lstStyle/>
          <a:p>
            <a:pPr algn="ctr"/>
            <a:r>
              <a:rPr lang="en-US" sz="6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 VỀ DỰ GIỜ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9903" y="2564532"/>
            <a:ext cx="115854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 DẠY GIỎI HUYỆN CẤP TIỂU HỌC MÔN: TỰ NHIÊN VÀ XÃ HỘI</a:t>
            </a:r>
          </a:p>
        </p:txBody>
      </p:sp>
    </p:spTree>
    <p:extLst>
      <p:ext uri="{BB962C8B-B14F-4D97-AF65-F5344CB8AC3E}">
        <p14:creationId xmlns:p14="http://schemas.microsoft.com/office/powerpoint/2010/main" val="236062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178332" y="1838739"/>
            <a:ext cx="8976508" cy="3151550"/>
            <a:chOff x="1637085" y="1907827"/>
            <a:chExt cx="8142761" cy="2785940"/>
          </a:xfrm>
        </p:grpSpPr>
        <p:pic>
          <p:nvPicPr>
            <p:cNvPr id="3" name="Picture 2" descr="https://o.remove.bg/downloads/e7da625f-2229-41b2-b42e-cea50c9e51fb/image-removebg-preview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7133" l="0" r="98771">
                          <a14:backgroundMark x1="19779" y1="29391" x2="60934" y2="63441"/>
                          <a14:backgroundMark x1="38329" y1="13978" x2="54054" y2="44803"/>
                          <a14:backgroundMark x1="75799" y1="38351" x2="86732" y2="54480"/>
                          <a14:backgroundMark x1="19410" y1="29032" x2="19165" y2="60215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7085" y="1907827"/>
              <a:ext cx="8142761" cy="2785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443687" y="2728648"/>
              <a:ext cx="6529557" cy="1169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000" i="1" dirty="0"/>
                <a:t>    </a:t>
              </a:r>
              <a:r>
                <a:rPr lang="nl-NL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Rễ cây có hai loại chính là rễ cọc và rễ chùm.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图片 1">
            <a:extLst>
              <a:ext uri="{FF2B5EF4-FFF2-40B4-BE49-F238E27FC236}">
                <a16:creationId xmlns:a16="http://schemas.microsoft.com/office/drawing/2014/main" xmlns="" id="{B459F95B-BC37-455E-A990-F441A7A25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" y="342015"/>
            <a:ext cx="3941452" cy="592544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xmlns="" id="{5617304B-0144-9012-0B0A-EE494E3F240F}"/>
                  </a:ext>
                </a:extLst>
              </p14:cNvPr>
              <p14:cNvContentPartPr/>
              <p14:nvPr/>
            </p14:nvContentPartPr>
            <p14:xfrm>
              <a:off x="96480" y="3771000"/>
              <a:ext cx="821880" cy="848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617304B-0144-9012-0B0A-EE494E3F240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120" y="3761640"/>
                <a:ext cx="840600" cy="86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01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707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A group of trees&#10;&#10;Description automatically generated with low confidence"/>
          <p:cNvPicPr>
            <a:picLocks noChangeAspect="1"/>
          </p:cNvPicPr>
          <p:nvPr/>
        </p:nvPicPr>
        <p:blipFill rotWithShape="1">
          <a:blip r:embed="rId2"/>
          <a:srcRect l="11759"/>
          <a:stretch/>
        </p:blipFill>
        <p:spPr>
          <a:xfrm>
            <a:off x="13" y="7"/>
            <a:ext cx="9403067" cy="6863478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Picture 4" descr="A large tree with many branches&#10;&#10;Description automatically generated with low confidence"/>
          <p:cNvPicPr>
            <a:picLocks noChangeAspect="1"/>
          </p:cNvPicPr>
          <p:nvPr/>
        </p:nvPicPr>
        <p:blipFill rotWithShape="1">
          <a:blip r:embed="rId3"/>
          <a:srcRect r="1" b="29080"/>
          <a:stretch/>
        </p:blipFill>
        <p:spPr>
          <a:xfrm>
            <a:off x="5790353" y="7"/>
            <a:ext cx="6401647" cy="6852987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3315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35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ải củ | BvNT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44" y="136553"/>
            <a:ext cx="5656417" cy="312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ây khoai lang niềm tự hào của công ty Gia Bả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76" y="136554"/>
            <a:ext cx="5912068" cy="312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Phương pháp trồng và chăm sóc cây sắn mà người trồng trọt có thể tham khảo  - Tin Nông Nghiệp 24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Phương pháp trồng và chăm sóc cây sắn mà người trồng trọt có thể tham khảo  - Tin Nông Nghiệp 24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0" name="Picture 12" descr="Phương pháp trồng và chăm sóc cây sắn mà người trồng trọt có thể tham khảo  - Tin Nông Nghiệp 24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951" y="3261360"/>
            <a:ext cx="8805545" cy="326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40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云形 10">
            <a:extLst>
              <a:ext uri="{FF2B5EF4-FFF2-40B4-BE49-F238E27FC236}">
                <a16:creationId xmlns:a16="http://schemas.microsoft.com/office/drawing/2014/main" xmlns="" id="{E59B8D80-4B57-9621-89B2-636514BFD5C4}"/>
              </a:ext>
            </a:extLst>
          </p:cNvPr>
          <p:cNvSpPr/>
          <p:nvPr/>
        </p:nvSpPr>
        <p:spPr>
          <a:xfrm>
            <a:off x="546651" y="1261556"/>
            <a:ext cx="10952923" cy="2831961"/>
          </a:xfrm>
          <a:prstGeom prst="cloud">
            <a:avLst/>
          </a:prstGeom>
          <a:solidFill>
            <a:schemeClr val="bg1"/>
          </a:solidFill>
          <a:ln w="38100">
            <a:solidFill>
              <a:srgbClr val="0083E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r>
              <a:rPr lang="en-US" altLang="zh-CN" sz="1867" dirty="0">
                <a:solidFill>
                  <a:prstClr val="white"/>
                </a:solidFill>
              </a:rPr>
              <a:t>.</a:t>
            </a:r>
            <a:endParaRPr lang="zh-CN" altLang="en-US" sz="1867" dirty="0">
              <a:solidFill>
                <a:prstClr val="white"/>
              </a:solidFill>
            </a:endParaRPr>
          </a:p>
        </p:txBody>
      </p:sp>
      <p:sp>
        <p:nvSpPr>
          <p:cNvPr id="5" name="矩形 19">
            <a:extLst>
              <a:ext uri="{FF2B5EF4-FFF2-40B4-BE49-F238E27FC236}">
                <a16:creationId xmlns:a16="http://schemas.microsoft.com/office/drawing/2014/main" xmlns="" id="{4984085F-E94A-34CA-5013-4F30261C2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034" y="1838961"/>
            <a:ext cx="9680713" cy="133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7" tIns="60953" rIns="121907" bIns="60953">
            <a:spAutoFit/>
          </a:bodyPr>
          <a:lstStyle>
            <a:lvl1pPr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b="1" dirty="0" err="1">
                <a:solidFill>
                  <a:srgbClr val="FF2929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Thực</a:t>
            </a:r>
            <a:r>
              <a:rPr lang="en-US" altLang="zh-CN" b="1" dirty="0">
                <a:solidFill>
                  <a:srgbClr val="FF2929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b="1" dirty="0" err="1">
                <a:solidFill>
                  <a:srgbClr val="FF2929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hành</a:t>
            </a:r>
            <a:endParaRPr lang="en-US" altLang="zh-CN" b="1" dirty="0">
              <a:solidFill>
                <a:srgbClr val="FF2929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738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730" y="1385157"/>
            <a:ext cx="10737130" cy="46385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86D2373-1222-C7F9-9CA2-5224F52956C1}"/>
              </a:ext>
            </a:extLst>
          </p:cNvPr>
          <p:cNvSpPr txBox="1"/>
          <p:nvPr/>
        </p:nvSpPr>
        <p:spPr>
          <a:xfrm>
            <a:off x="322634" y="431050"/>
            <a:ext cx="11546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aul Mauriat - Toccata(MP3_320K)">
            <a:hlinkClick r:id="" action="ppaction://media"/>
            <a:extLst>
              <a:ext uri="{FF2B5EF4-FFF2-40B4-BE49-F238E27FC236}">
                <a16:creationId xmlns:a16="http://schemas.microsoft.com/office/drawing/2014/main" xmlns="" id="{FEE8BE3C-365D-AF6B-2F04-31046C4424B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77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993" y="6370638"/>
            <a:ext cx="397808" cy="39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1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844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04116" y="209959"/>
            <a:ext cx="10183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Nhận xét và so sánh hình dạng, kích thước các rễ cây đó.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24071" y="5117969"/>
            <a:ext cx="5777946" cy="88876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116" y="671624"/>
            <a:ext cx="9131132" cy="343619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416960" y="5117969"/>
            <a:ext cx="5350969" cy="88876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 flipV="1">
            <a:off x="3429000" y="2745371"/>
            <a:ext cx="5109412" cy="23725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 flipH="1" flipV="1">
            <a:off x="2256817" y="2752928"/>
            <a:ext cx="1172183" cy="23650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059475" y="3305237"/>
            <a:ext cx="3638144" cy="182029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6515382" y="2752927"/>
            <a:ext cx="2182237" cy="237259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26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360" y="1511828"/>
            <a:ext cx="11323320" cy="504137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xmlns="" id="{D554118B-5CA2-5E50-E757-7C10D3C6E9EF}"/>
                  </a:ext>
                </a:extLst>
              </p14:cNvPr>
              <p14:cNvContentPartPr/>
              <p14:nvPr/>
            </p14:nvContentPartPr>
            <p14:xfrm>
              <a:off x="9426960" y="712440"/>
              <a:ext cx="465480" cy="1060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554118B-5CA2-5E50-E757-7C10D3C6E9E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17600" y="703080"/>
                <a:ext cx="484200" cy="107892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3726EF2-A9F5-D317-669C-BCC9921505F9}"/>
              </a:ext>
            </a:extLst>
          </p:cNvPr>
          <p:cNvSpPr/>
          <p:nvPr/>
        </p:nvSpPr>
        <p:spPr>
          <a:xfrm>
            <a:off x="2882348" y="3349487"/>
            <a:ext cx="1212574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AD8B6DD-CE2C-917C-713C-7308A6E9477E}"/>
              </a:ext>
            </a:extLst>
          </p:cNvPr>
          <p:cNvSpPr/>
          <p:nvPr/>
        </p:nvSpPr>
        <p:spPr>
          <a:xfrm>
            <a:off x="8338931" y="4263888"/>
            <a:ext cx="1401417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BAC2967-8E13-C3A5-35A9-A604154BCD52}"/>
              </a:ext>
            </a:extLst>
          </p:cNvPr>
          <p:cNvSpPr/>
          <p:nvPr/>
        </p:nvSpPr>
        <p:spPr>
          <a:xfrm>
            <a:off x="2763078" y="6314661"/>
            <a:ext cx="1212574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23CFA57-58F1-3C93-B1A2-FB0B66650542}"/>
              </a:ext>
            </a:extLst>
          </p:cNvPr>
          <p:cNvSpPr/>
          <p:nvPr/>
        </p:nvSpPr>
        <p:spPr>
          <a:xfrm>
            <a:off x="8338931" y="6268278"/>
            <a:ext cx="1798982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C2007C0-7C9F-C56E-6C65-622D298EE217}"/>
              </a:ext>
            </a:extLst>
          </p:cNvPr>
          <p:cNvSpPr txBox="1"/>
          <p:nvPr/>
        </p:nvSpPr>
        <p:spPr>
          <a:xfrm>
            <a:off x="1018095" y="126833"/>
            <a:ext cx="89722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Quan sát các hình dưới đây và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6879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云形 9">
            <a:extLst>
              <a:ext uri="{FF2B5EF4-FFF2-40B4-BE49-F238E27FC236}">
                <a16:creationId xmlns:a16="http://schemas.microsoft.com/office/drawing/2014/main" xmlns="" id="{5A5E5F38-1419-4B50-86C4-A92001D71BEC}"/>
              </a:ext>
            </a:extLst>
          </p:cNvPr>
          <p:cNvSpPr/>
          <p:nvPr/>
        </p:nvSpPr>
        <p:spPr>
          <a:xfrm>
            <a:off x="5843896" y="1361639"/>
            <a:ext cx="5725843" cy="3992120"/>
          </a:xfrm>
          <a:prstGeom prst="cloud">
            <a:avLst/>
          </a:prstGeom>
          <a:solidFill>
            <a:srgbClr val="7ECFEF"/>
          </a:solidFill>
          <a:ln w="3810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zh-CN" altLang="en-US" sz="1867">
              <a:solidFill>
                <a:prstClr val="white"/>
              </a:solidFill>
            </a:endParaRPr>
          </a:p>
        </p:txBody>
      </p:sp>
      <p:sp>
        <p:nvSpPr>
          <p:cNvPr id="2" name="云形 1">
            <a:extLst>
              <a:ext uri="{FF2B5EF4-FFF2-40B4-BE49-F238E27FC236}">
                <a16:creationId xmlns:a16="http://schemas.microsoft.com/office/drawing/2014/main" xmlns="" id="{5C7397F0-7413-4AAA-B13B-30CEFBE621F4}"/>
              </a:ext>
            </a:extLst>
          </p:cNvPr>
          <p:cNvSpPr/>
          <p:nvPr/>
        </p:nvSpPr>
        <p:spPr>
          <a:xfrm>
            <a:off x="508000" y="223304"/>
            <a:ext cx="5725843" cy="3992120"/>
          </a:xfrm>
          <a:prstGeom prst="cloud">
            <a:avLst/>
          </a:prstGeom>
          <a:solidFill>
            <a:srgbClr val="F1E159"/>
          </a:solidFill>
          <a:ln w="3810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zh-CN" altLang="en-US" sz="1867">
              <a:solidFill>
                <a:prstClr val="white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37713C4E-B559-4D9D-9DAE-8FDC6FCF96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" r="64800" b="38336"/>
          <a:stretch/>
        </p:blipFill>
        <p:spPr>
          <a:xfrm>
            <a:off x="1" y="150155"/>
            <a:ext cx="6831687" cy="67078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391E1BA-B6F4-4F82-BF04-D0C736A944C1}"/>
              </a:ext>
            </a:extLst>
          </p:cNvPr>
          <p:cNvSpPr txBox="1"/>
          <p:nvPr/>
        </p:nvSpPr>
        <p:spPr>
          <a:xfrm rot="21302522">
            <a:off x="5914674" y="2373145"/>
            <a:ext cx="5621053" cy="1323429"/>
          </a:xfrm>
          <a:prstGeom prst="rect">
            <a:avLst/>
          </a:prstGeom>
          <a:noFill/>
        </p:spPr>
        <p:txBody>
          <a:bodyPr wrap="square" lIns="91423" tIns="45715" rIns="91423" bIns="45715" rtlCol="0">
            <a:spAutoFit/>
          </a:bodyPr>
          <a:lstStyle/>
          <a:p>
            <a:pPr algn="ctr" defTabSz="456855"/>
            <a:r>
              <a:rPr lang="en-US" sz="8000" dirty="0" err="1">
                <a:solidFill>
                  <a:srgbClr val="00B8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Khởi</a:t>
            </a:r>
            <a:r>
              <a:rPr lang="en-US" sz="8000" dirty="0">
                <a:solidFill>
                  <a:srgbClr val="00B8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B8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lang="en-US" sz="8000" dirty="0">
              <a:solidFill>
                <a:srgbClr val="00B8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44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360" y="1511828"/>
            <a:ext cx="11323320" cy="504137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xmlns="" id="{D554118B-5CA2-5E50-E757-7C10D3C6E9EF}"/>
                  </a:ext>
                </a:extLst>
              </p14:cNvPr>
              <p14:cNvContentPartPr/>
              <p14:nvPr/>
            </p14:nvContentPartPr>
            <p14:xfrm>
              <a:off x="9426960" y="712440"/>
              <a:ext cx="465480" cy="1060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554118B-5CA2-5E50-E757-7C10D3C6E9E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17600" y="703080"/>
                <a:ext cx="484200" cy="107892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3AE3DC-A4BA-BB55-25D1-DF36D3F25CCC}"/>
              </a:ext>
            </a:extLst>
          </p:cNvPr>
          <p:cNvSpPr txBox="1"/>
          <p:nvPr/>
        </p:nvSpPr>
        <p:spPr>
          <a:xfrm>
            <a:off x="1051403" y="450830"/>
            <a:ext cx="8972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133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1EB6C89-21FE-FFA3-3540-28F6FCE4FBD1}"/>
              </a:ext>
            </a:extLst>
          </p:cNvPr>
          <p:cNvSpPr txBox="1"/>
          <p:nvPr/>
        </p:nvSpPr>
        <p:spPr>
          <a:xfrm>
            <a:off x="828261" y="365372"/>
            <a:ext cx="10535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D4B4B8-0107-4BFF-6324-81C93F718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904" y="1064329"/>
            <a:ext cx="11323320" cy="504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5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9" y="-841315"/>
            <a:ext cx="3893119" cy="742122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170583" y="675861"/>
            <a:ext cx="8557591" cy="4452730"/>
            <a:chOff x="1784259" y="2588242"/>
            <a:chExt cx="7648531" cy="2538789"/>
          </a:xfrm>
        </p:grpSpPr>
        <p:pic>
          <p:nvPicPr>
            <p:cNvPr id="3" name="Picture 2" descr="https://o.remove.bg/downloads/e7da625f-2229-41b2-b42e-cea50c9e51fb/image-removebg-preview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7133" l="0" r="98771">
                          <a14:backgroundMark x1="19779" y1="29391" x2="60934" y2="63441"/>
                          <a14:backgroundMark x1="38329" y1="13978" x2="54054" y2="44803"/>
                          <a14:backgroundMark x1="75799" y1="38351" x2="86732" y2="54480"/>
                          <a14:backgroundMark x1="19410" y1="29032" x2="19165" y2="60215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4259" y="2588242"/>
              <a:ext cx="7648531" cy="2538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993819" y="3078962"/>
              <a:ext cx="5638044" cy="1631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nl-NL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nl-NL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 vật có loại thân đứng, thân leo, thân bò; có loại thân gỗ như cây mít, cây xoài,... và có lại thân thảo như cây lúa, cây đậu, cây dưa hấu,...</a:t>
              </a:r>
              <a:endPara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233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22C6C9C9-83BF-4A6C-A1BF-C1735C61B4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8" name="云形 10"/>
          <p:cNvSpPr/>
          <p:nvPr/>
        </p:nvSpPr>
        <p:spPr>
          <a:xfrm>
            <a:off x="895899" y="1529913"/>
            <a:ext cx="10138691" cy="2831961"/>
          </a:xfrm>
          <a:prstGeom prst="cloud">
            <a:avLst/>
          </a:prstGeom>
          <a:solidFill>
            <a:schemeClr val="bg1"/>
          </a:solidFill>
          <a:ln w="38100">
            <a:solidFill>
              <a:srgbClr val="0083E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zh-CN" altLang="en-US" sz="1867">
              <a:solidFill>
                <a:prstClr val="white"/>
              </a:solidFill>
            </a:endParaRPr>
          </a:p>
        </p:txBody>
      </p:sp>
      <p:sp>
        <p:nvSpPr>
          <p:cNvPr id="19" name="矩形 19"/>
          <p:cNvSpPr>
            <a:spLocks noChangeArrowheads="1"/>
          </p:cNvSpPr>
          <p:nvPr/>
        </p:nvSpPr>
        <p:spPr bwMode="auto">
          <a:xfrm>
            <a:off x="2090750" y="2027805"/>
            <a:ext cx="7748988" cy="1196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7" tIns="60953" rIns="121907" bIns="60953">
            <a:spAutoFit/>
          </a:bodyPr>
          <a:lstStyle>
            <a:lvl1pPr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6400" b="1" dirty="0">
                <a:solidFill>
                  <a:srgbClr val="FF2929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GÓC SÁNG TẠO</a:t>
            </a:r>
          </a:p>
        </p:txBody>
      </p:sp>
      <p:pic>
        <p:nvPicPr>
          <p:cNvPr id="2" name="Paul Mauriat - Toccata(MP3_320K)">
            <a:hlinkClick r:id="" action="ppaction://media"/>
            <a:extLst>
              <a:ext uri="{FF2B5EF4-FFF2-40B4-BE49-F238E27FC236}">
                <a16:creationId xmlns:a16="http://schemas.microsoft.com/office/drawing/2014/main" xmlns="" id="{16684BD8-32C0-38B8-455B-24E357B539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77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93" y="6370638"/>
            <a:ext cx="397808" cy="39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1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1A93325-46A1-5820-22FB-9BE9073A982C}"/>
              </a:ext>
            </a:extLst>
          </p:cNvPr>
          <p:cNvSpPr/>
          <p:nvPr/>
        </p:nvSpPr>
        <p:spPr>
          <a:xfrm>
            <a:off x="2482246" y="2096849"/>
            <a:ext cx="2121031" cy="98280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2248417-A55F-484F-3177-6CCAC5842876}"/>
              </a:ext>
            </a:extLst>
          </p:cNvPr>
          <p:cNvSpPr/>
          <p:nvPr/>
        </p:nvSpPr>
        <p:spPr>
          <a:xfrm>
            <a:off x="5655523" y="999944"/>
            <a:ext cx="2121031" cy="77136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B534E89-A8A7-A74E-B3A0-72A15EF8D72E}"/>
              </a:ext>
            </a:extLst>
          </p:cNvPr>
          <p:cNvSpPr/>
          <p:nvPr/>
        </p:nvSpPr>
        <p:spPr>
          <a:xfrm>
            <a:off x="5763671" y="3254900"/>
            <a:ext cx="2121031" cy="86088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6527073-CB84-8183-E983-40079AE1BE61}"/>
              </a:ext>
            </a:extLst>
          </p:cNvPr>
          <p:cNvSpPr/>
          <p:nvPr/>
        </p:nvSpPr>
        <p:spPr>
          <a:xfrm>
            <a:off x="9206684" y="2844843"/>
            <a:ext cx="2121031" cy="7309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F6C6A75-A5E1-00DC-227C-632D478DCAEC}"/>
              </a:ext>
            </a:extLst>
          </p:cNvPr>
          <p:cNvSpPr/>
          <p:nvPr/>
        </p:nvSpPr>
        <p:spPr>
          <a:xfrm>
            <a:off x="9251678" y="3801361"/>
            <a:ext cx="2121031" cy="7005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B75590B-0EA6-6F6B-41B3-6C39419A720B}"/>
              </a:ext>
            </a:extLst>
          </p:cNvPr>
          <p:cNvSpPr/>
          <p:nvPr/>
        </p:nvSpPr>
        <p:spPr>
          <a:xfrm>
            <a:off x="9160591" y="425656"/>
            <a:ext cx="2121031" cy="75228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Notched Right 7">
            <a:extLst>
              <a:ext uri="{FF2B5EF4-FFF2-40B4-BE49-F238E27FC236}">
                <a16:creationId xmlns:a16="http://schemas.microsoft.com/office/drawing/2014/main" xmlns="" id="{361587DB-7A50-F646-475B-656ADD132A36}"/>
              </a:ext>
            </a:extLst>
          </p:cNvPr>
          <p:cNvSpPr/>
          <p:nvPr/>
        </p:nvSpPr>
        <p:spPr>
          <a:xfrm rot="19196258">
            <a:off x="4480556" y="1977184"/>
            <a:ext cx="1332510" cy="163555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19A852C-469B-EC14-9EEB-84756D8FC5C5}"/>
              </a:ext>
            </a:extLst>
          </p:cNvPr>
          <p:cNvSpPr/>
          <p:nvPr/>
        </p:nvSpPr>
        <p:spPr>
          <a:xfrm>
            <a:off x="9173508" y="1574059"/>
            <a:ext cx="2121031" cy="75228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rrow: Notched Right 11">
            <a:extLst>
              <a:ext uri="{FF2B5EF4-FFF2-40B4-BE49-F238E27FC236}">
                <a16:creationId xmlns:a16="http://schemas.microsoft.com/office/drawing/2014/main" xmlns="" id="{0F30B702-0807-ACF5-6039-969FBB6CA1E5}"/>
              </a:ext>
            </a:extLst>
          </p:cNvPr>
          <p:cNvSpPr/>
          <p:nvPr/>
        </p:nvSpPr>
        <p:spPr>
          <a:xfrm rot="20262794">
            <a:off x="7700871" y="1050311"/>
            <a:ext cx="1608255" cy="129044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206DF57-94DC-CBA0-12EC-852FFED36BA0}"/>
              </a:ext>
            </a:extLst>
          </p:cNvPr>
          <p:cNvSpPr/>
          <p:nvPr/>
        </p:nvSpPr>
        <p:spPr>
          <a:xfrm>
            <a:off x="9242034" y="4897999"/>
            <a:ext cx="2121031" cy="7758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rrow: Notched Right 14">
            <a:extLst>
              <a:ext uri="{FF2B5EF4-FFF2-40B4-BE49-F238E27FC236}">
                <a16:creationId xmlns:a16="http://schemas.microsoft.com/office/drawing/2014/main" xmlns="" id="{B08BDE00-1C8B-A19C-5F50-F08559910CFF}"/>
              </a:ext>
            </a:extLst>
          </p:cNvPr>
          <p:cNvSpPr/>
          <p:nvPr/>
        </p:nvSpPr>
        <p:spPr>
          <a:xfrm rot="936928">
            <a:off x="7826697" y="3866789"/>
            <a:ext cx="1483739" cy="15545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Notched Right 15">
            <a:extLst>
              <a:ext uri="{FF2B5EF4-FFF2-40B4-BE49-F238E27FC236}">
                <a16:creationId xmlns:a16="http://schemas.microsoft.com/office/drawing/2014/main" xmlns="" id="{1E6382C8-6E51-BF33-839D-3AD0E9DC2D40}"/>
              </a:ext>
            </a:extLst>
          </p:cNvPr>
          <p:cNvSpPr/>
          <p:nvPr/>
        </p:nvSpPr>
        <p:spPr>
          <a:xfrm rot="20870771">
            <a:off x="7892830" y="3275679"/>
            <a:ext cx="1332510" cy="163555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Notched Right 16">
            <a:extLst>
              <a:ext uri="{FF2B5EF4-FFF2-40B4-BE49-F238E27FC236}">
                <a16:creationId xmlns:a16="http://schemas.microsoft.com/office/drawing/2014/main" xmlns="" id="{39772925-CEA6-3B57-4127-174363551742}"/>
              </a:ext>
            </a:extLst>
          </p:cNvPr>
          <p:cNvSpPr/>
          <p:nvPr/>
        </p:nvSpPr>
        <p:spPr>
          <a:xfrm rot="2111301">
            <a:off x="7611037" y="4508733"/>
            <a:ext cx="1787921" cy="172703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Notched Right 17">
            <a:extLst>
              <a:ext uri="{FF2B5EF4-FFF2-40B4-BE49-F238E27FC236}">
                <a16:creationId xmlns:a16="http://schemas.microsoft.com/office/drawing/2014/main" xmlns="" id="{8DDB6F24-6A87-DE63-75E7-E67572BF282C}"/>
              </a:ext>
            </a:extLst>
          </p:cNvPr>
          <p:cNvSpPr/>
          <p:nvPr/>
        </p:nvSpPr>
        <p:spPr>
          <a:xfrm rot="3679421">
            <a:off x="6655883" y="4535176"/>
            <a:ext cx="1041338" cy="143879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Notched Right 18">
            <a:extLst>
              <a:ext uri="{FF2B5EF4-FFF2-40B4-BE49-F238E27FC236}">
                <a16:creationId xmlns:a16="http://schemas.microsoft.com/office/drawing/2014/main" xmlns="" id="{8B309FC2-7803-ED4F-2F4F-3D3FB06D8258}"/>
              </a:ext>
            </a:extLst>
          </p:cNvPr>
          <p:cNvSpPr/>
          <p:nvPr/>
        </p:nvSpPr>
        <p:spPr>
          <a:xfrm rot="8005881">
            <a:off x="5083866" y="4530183"/>
            <a:ext cx="1258635" cy="131853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802572F-7BDB-A3B9-3925-28956EB8B126}"/>
              </a:ext>
            </a:extLst>
          </p:cNvPr>
          <p:cNvSpPr/>
          <p:nvPr/>
        </p:nvSpPr>
        <p:spPr>
          <a:xfrm>
            <a:off x="6412118" y="5039408"/>
            <a:ext cx="2281832" cy="7758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E7B524C-93BD-8449-746F-76BBB29C5DAB}"/>
              </a:ext>
            </a:extLst>
          </p:cNvPr>
          <p:cNvSpPr/>
          <p:nvPr/>
        </p:nvSpPr>
        <p:spPr>
          <a:xfrm>
            <a:off x="4086297" y="5039408"/>
            <a:ext cx="2121031" cy="7758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rrow: Notched Right 9">
            <a:extLst>
              <a:ext uri="{FF2B5EF4-FFF2-40B4-BE49-F238E27FC236}">
                <a16:creationId xmlns:a16="http://schemas.microsoft.com/office/drawing/2014/main" xmlns="" id="{159F86C3-F759-9DA4-0404-8800324C12CB}"/>
              </a:ext>
            </a:extLst>
          </p:cNvPr>
          <p:cNvSpPr/>
          <p:nvPr/>
        </p:nvSpPr>
        <p:spPr>
          <a:xfrm rot="900965">
            <a:off x="7664446" y="1571081"/>
            <a:ext cx="1608255" cy="129044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Notched Right 21">
            <a:extLst>
              <a:ext uri="{FF2B5EF4-FFF2-40B4-BE49-F238E27FC236}">
                <a16:creationId xmlns:a16="http://schemas.microsoft.com/office/drawing/2014/main" xmlns="" id="{AF4D28DB-334B-49B6-80D0-6EA8B11F4E1D}"/>
              </a:ext>
            </a:extLst>
          </p:cNvPr>
          <p:cNvSpPr/>
          <p:nvPr/>
        </p:nvSpPr>
        <p:spPr>
          <a:xfrm rot="2329137">
            <a:off x="4422274" y="2910497"/>
            <a:ext cx="1612337" cy="163555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Notched Right 22">
            <a:extLst>
              <a:ext uri="{FF2B5EF4-FFF2-40B4-BE49-F238E27FC236}">
                <a16:creationId xmlns:a16="http://schemas.microsoft.com/office/drawing/2014/main" xmlns="" id="{A35A73AE-A69B-B2AF-BB89-3F58595540C4}"/>
              </a:ext>
            </a:extLst>
          </p:cNvPr>
          <p:cNvSpPr/>
          <p:nvPr/>
        </p:nvSpPr>
        <p:spPr>
          <a:xfrm rot="11746864">
            <a:off x="1297271" y="2128316"/>
            <a:ext cx="1211373" cy="163555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Notched Right 23">
            <a:extLst>
              <a:ext uri="{FF2B5EF4-FFF2-40B4-BE49-F238E27FC236}">
                <a16:creationId xmlns:a16="http://schemas.microsoft.com/office/drawing/2014/main" xmlns="" id="{AEAC29D3-F404-47D2-FE0C-F2FED7A70611}"/>
              </a:ext>
            </a:extLst>
          </p:cNvPr>
          <p:cNvSpPr/>
          <p:nvPr/>
        </p:nvSpPr>
        <p:spPr>
          <a:xfrm rot="6137086">
            <a:off x="2245010" y="3802989"/>
            <a:ext cx="1612337" cy="163555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05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10" grpId="0" animBg="1"/>
      <p:bldP spid="22" grpId="0" animBg="1"/>
      <p:bldP spid="2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223.photobucket.com/albums/dd67/nta139emo/frame/Frame_1160.png">
            <a:extLst>
              <a:ext uri="{FF2B5EF4-FFF2-40B4-BE49-F238E27FC236}">
                <a16:creationId xmlns:a16="http://schemas.microsoft.com/office/drawing/2014/main" xmlns="" id="{9584B793-1194-B97D-9B52-C47CA2CEE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2"/>
            <a:ext cx="12161838" cy="660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>
            <a:extLst>
              <a:ext uri="{FF2B5EF4-FFF2-40B4-BE49-F238E27FC236}">
                <a16:creationId xmlns:a16="http://schemas.microsoft.com/office/drawing/2014/main" xmlns="" id="{98BF56A3-368E-1A24-7627-30C23088100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58282" y="1497725"/>
            <a:ext cx="7535917" cy="319082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VNI 15 Chops" panose="00000400000000000000" pitchFamily="2" charset="2"/>
              </a:rPr>
              <a:t>Caûm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VNI 15 Chops" panose="00000400000000000000" pitchFamily="2" charset="2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VNI 15 Chops" panose="00000400000000000000" pitchFamily="2" charset="2"/>
              </a:rPr>
              <a:t>ôn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VNI 15 Chops" panose="00000400000000000000" pitchFamily="2" charset="2"/>
              </a:rPr>
              <a:t> </a:t>
            </a:r>
          </a:p>
          <a:p>
            <a:pPr algn="ctr"/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VNI 15 Chops" panose="00000400000000000000" pitchFamily="2" charset="2"/>
              </a:rPr>
              <a:t>Quyù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VNI 15 Chops" panose="00000400000000000000" pitchFamily="2" charset="2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VNI 15 Chops" panose="00000400000000000000" pitchFamily="2" charset="2"/>
              </a:rPr>
              <a:t>thaày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VNI 15 Chops" panose="00000400000000000000" pitchFamily="2" charset="2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VNI 15 Chops" panose="00000400000000000000" pitchFamily="2" charset="2"/>
              </a:rPr>
              <a:t>coâ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VNI 15 Chops" panose="00000400000000000000" pitchFamily="2" charset="2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VNI 15 Chops" panose="00000400000000000000" pitchFamily="2" charset="2"/>
              </a:rPr>
              <a:t>ña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VNI 15 Chops" panose="00000400000000000000" pitchFamily="2" charset="2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VNI 15 Chops" panose="00000400000000000000" pitchFamily="2" charset="2"/>
              </a:rPr>
              <a:t>veà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VNI 15 Chops" panose="00000400000000000000" pitchFamily="2" charset="2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VNI 15 Chops" panose="00000400000000000000" pitchFamily="2" charset="2"/>
              </a:rPr>
              <a:t>döï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VNI 15 Chops" panose="00000400000000000000" pitchFamily="2" charset="2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VNI 15 Chops" panose="00000400000000000000" pitchFamily="2" charset="2"/>
              </a:rPr>
              <a:t>giôø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VNI 15 Chops" panose="00000400000000000000" pitchFamily="2" charset="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09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Em Yêu Cây Xanh _ Tác giả Hoàng Văn Yến _ Nhạc Karaoke">
            <a:hlinkClick r:id="" action="ppaction://media"/>
            <a:extLst>
              <a:ext uri="{FF2B5EF4-FFF2-40B4-BE49-F238E27FC236}">
                <a16:creationId xmlns:a16="http://schemas.microsoft.com/office/drawing/2014/main" xmlns="" id="{F13747E4-31E2-463A-BFB3-53739337969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6189.033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836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云形 9">
            <a:extLst>
              <a:ext uri="{FF2B5EF4-FFF2-40B4-BE49-F238E27FC236}">
                <a16:creationId xmlns:a16="http://schemas.microsoft.com/office/drawing/2014/main" xmlns="" id="{8B10F0A4-998F-1859-4AEC-F7C57D5FD969}"/>
              </a:ext>
            </a:extLst>
          </p:cNvPr>
          <p:cNvSpPr/>
          <p:nvPr/>
        </p:nvSpPr>
        <p:spPr>
          <a:xfrm rot="241921">
            <a:off x="868162" y="1277918"/>
            <a:ext cx="9645133" cy="3992120"/>
          </a:xfrm>
          <a:prstGeom prst="cloud">
            <a:avLst/>
          </a:prstGeom>
          <a:solidFill>
            <a:srgbClr val="B6E4FB"/>
          </a:solidFill>
          <a:ln w="3810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zh-CN" altLang="en-US" sz="1867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6BB0B1-396E-62A3-9E18-3825BF9296FD}"/>
              </a:ext>
            </a:extLst>
          </p:cNvPr>
          <p:cNvSpPr txBox="1"/>
          <p:nvPr/>
        </p:nvSpPr>
        <p:spPr>
          <a:xfrm>
            <a:off x="2211504" y="2377931"/>
            <a:ext cx="6958448" cy="1400373"/>
          </a:xfrm>
          <a:prstGeom prst="rect">
            <a:avLst/>
          </a:prstGeom>
          <a:noFill/>
        </p:spPr>
        <p:txBody>
          <a:bodyPr wrap="square" lIns="91423" tIns="45715" rIns="91423" bIns="45715" rtlCol="0">
            <a:spAutoFit/>
          </a:bodyPr>
          <a:lstStyle/>
          <a:p>
            <a:pPr algn="ctr" defTabSz="456855"/>
            <a:r>
              <a:rPr lang="en-US" sz="8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Khám</a:t>
            </a:r>
            <a:r>
              <a:rPr lang="en-US" sz="85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</a:t>
            </a:r>
            <a:endParaRPr lang="en-US" sz="85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66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4">
            <a:hlinkClick r:id="" action="ppaction://media"/>
            <a:extLst>
              <a:ext uri="{FF2B5EF4-FFF2-40B4-BE49-F238E27FC236}">
                <a16:creationId xmlns:a16="http://schemas.microsoft.com/office/drawing/2014/main" xmlns="" id="{6480C03D-C76F-D544-3C12-30085F75CB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695" y="0"/>
            <a:ext cx="1181178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0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651904602046417537">
            <a:hlinkClick r:id="" action="ppaction://media"/>
            <a:extLst>
              <a:ext uri="{FF2B5EF4-FFF2-40B4-BE49-F238E27FC236}">
                <a16:creationId xmlns:a16="http://schemas.microsoft.com/office/drawing/2014/main" xmlns="" id="{A48EC24D-83DE-C4DC-0297-21A7305FD4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988" y="122549"/>
            <a:ext cx="12038028" cy="673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4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.remove.bg/downloads/4f045df2-23b0-4915-84f1-57fc8592f524/image-removebg-preview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" t="2106" r="2570" b="4332"/>
          <a:stretch/>
        </p:blipFill>
        <p:spPr bwMode="auto">
          <a:xfrm>
            <a:off x="452488" y="150830"/>
            <a:ext cx="11265748" cy="6130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hoại 003">
            <a:hlinkClick r:id="" action="ppaction://media"/>
            <a:extLst>
              <a:ext uri="{FF2B5EF4-FFF2-40B4-BE49-F238E27FC236}">
                <a16:creationId xmlns:a16="http://schemas.microsoft.com/office/drawing/2014/main" xmlns="" id="{D916C5A7-FBF7-E458-A458-66E589C23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028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2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o.remove.bg/downloads/4f045df2-23b0-4915-84f1-57fc8592f524/image-removebg-preview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" t="2106" r="2570" b="4332"/>
          <a:stretch/>
        </p:blipFill>
        <p:spPr bwMode="auto">
          <a:xfrm>
            <a:off x="556590" y="0"/>
            <a:ext cx="11141765" cy="66492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F9398E-23C8-4E02-1C96-642F65A9D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91" y="695478"/>
            <a:ext cx="5614054" cy="56581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A4376DB-2C6A-511E-AE93-B83D5E3CA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313" y="695479"/>
            <a:ext cx="5614054" cy="565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2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11.Hoatdongmuabanhanghoa[20210613102709646].mdb"/>
  <p:tag name="INKNOELEADERBOARD" val="-68133082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3281</TotalTime>
  <Words>217</Words>
  <Application>Microsoft Office PowerPoint</Application>
  <PresentationFormat>Widescreen</PresentationFormat>
  <Paragraphs>33</Paragraphs>
  <Slides>25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微软雅黑</vt:lpstr>
      <vt:lpstr>宋体</vt:lpstr>
      <vt:lpstr>宋体</vt:lpstr>
      <vt:lpstr>Arial</vt:lpstr>
      <vt:lpstr>Arial-Rounded</vt:lpstr>
      <vt:lpstr>Calibri</vt:lpstr>
      <vt:lpstr>Calibri Light</vt:lpstr>
      <vt:lpstr>Quicksand Medium</vt:lpstr>
      <vt:lpstr>Times New Roman</vt:lpstr>
      <vt:lpstr>VNI 15 Chops</vt:lpstr>
      <vt:lpstr>等线</vt:lpstr>
      <vt:lpstr>等线 Light</vt:lpstr>
      <vt:lpstr>Office Theme</vt:lpstr>
      <vt:lpstr>Office 主题​​</vt:lpstr>
      <vt:lpstr>25_Office Theme</vt:lpstr>
      <vt:lpstr>2_jeppt.com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Admin</cp:lastModifiedBy>
  <cp:revision>709</cp:revision>
  <dcterms:created xsi:type="dcterms:W3CDTF">2021-06-02T02:35:09Z</dcterms:created>
  <dcterms:modified xsi:type="dcterms:W3CDTF">2024-04-20T08:32:15Z</dcterms:modified>
</cp:coreProperties>
</file>