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470" r:id="rId4"/>
    <p:sldId id="262" r:id="rId5"/>
    <p:sldId id="271" r:id="rId6"/>
    <p:sldId id="272" r:id="rId7"/>
    <p:sldId id="273" r:id="rId8"/>
    <p:sldId id="274" r:id="rId9"/>
    <p:sldId id="260" r:id="rId10"/>
    <p:sldId id="261" r:id="rId11"/>
    <p:sldId id="263" r:id="rId12"/>
    <p:sldId id="264" r:id="rId13"/>
    <p:sldId id="265" r:id="rId14"/>
    <p:sldId id="475" r:id="rId15"/>
    <p:sldId id="266" r:id="rId16"/>
    <p:sldId id="472" r:id="rId17"/>
    <p:sldId id="473" r:id="rId18"/>
    <p:sldId id="269" r:id="rId19"/>
    <p:sldId id="283" r:id="rId20"/>
    <p:sldId id="471" r:id="rId21"/>
    <p:sldId id="270" r:id="rId22"/>
    <p:sldId id="256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68" autoAdjust="0"/>
    <p:restoredTop sz="77518" autoAdjust="0"/>
  </p:normalViewPr>
  <p:slideViewPr>
    <p:cSldViewPr snapToGrid="0">
      <p:cViewPr varScale="1">
        <p:scale>
          <a:sx n="57" d="100"/>
          <a:sy n="57" d="100"/>
        </p:scale>
        <p:origin x="88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C2FA0-D11B-4659-AD48-2C3FD6913B92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60C46-237D-47FE-A19F-B5DDD2416B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70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2032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=&gt;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, cha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r>
              <a:rPr lang="en-US" baseline="0" dirty="0"/>
              <a:t>.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, cha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. Qua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gặp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, cha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nhở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, cha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: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kính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mọi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,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tuy</a:t>
            </a:r>
            <a:r>
              <a:rPr lang="en-US" baseline="0" dirty="0"/>
              <a:t>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mọi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r>
              <a:rPr lang="en-US" baseline="0" dirty="0"/>
              <a:t> </a:t>
            </a:r>
            <a:r>
              <a:rPr lang="en-US" baseline="0" dirty="0" err="1"/>
              <a:t>thấy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hạnh</a:t>
            </a:r>
            <a:r>
              <a:rPr lang="en-US" baseline="0" dirty="0"/>
              <a:t> </a:t>
            </a:r>
            <a:r>
              <a:rPr lang="en-US" baseline="0" dirty="0" err="1"/>
              <a:t>phúc</a:t>
            </a:r>
            <a:r>
              <a:rPr lang="en-US" baseline="0" dirty="0"/>
              <a:t>. </a:t>
            </a:r>
            <a:endParaRPr lang="vi-VN" dirty="0"/>
          </a:p>
          <a:p>
            <a:pPr marL="0" indent="0">
              <a:buFontTx/>
              <a:buNone/>
            </a:pP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cuộc</a:t>
            </a:r>
            <a:r>
              <a:rPr lang="en-US" baseline="0" dirty="0"/>
              <a:t> </a:t>
            </a:r>
            <a:r>
              <a:rPr lang="en-US" baseline="0" dirty="0" err="1"/>
              <a:t>sống</a:t>
            </a:r>
            <a:r>
              <a:rPr lang="en-US" baseline="0" dirty="0"/>
              <a:t> hang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quyết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sang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480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3803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869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Qua </a:t>
            </a:r>
            <a:r>
              <a:rPr lang="en-US" baseline="0" dirty="0" err="1"/>
              <a:t>sự</a:t>
            </a:r>
            <a:r>
              <a:rPr lang="en-US" baseline="0" dirty="0"/>
              <a:t> chia </a:t>
            </a:r>
            <a:r>
              <a:rPr lang="en-US" baseline="0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thấy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, cha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luôn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, cha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, </a:t>
            </a:r>
            <a:r>
              <a:rPr lang="en-US" baseline="0" dirty="0" err="1"/>
              <a:t>thái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vi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: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;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….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gặp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, cha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nhở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, cha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anh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: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kính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mọi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,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tuy</a:t>
            </a:r>
            <a:r>
              <a:rPr lang="en-US" baseline="0" dirty="0"/>
              <a:t>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mọi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r>
              <a:rPr lang="en-US" baseline="0" dirty="0"/>
              <a:t> </a:t>
            </a:r>
            <a:r>
              <a:rPr lang="en-US" baseline="0" dirty="0" err="1"/>
              <a:t>thấy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hạnh</a:t>
            </a:r>
            <a:r>
              <a:rPr lang="en-US" baseline="0" dirty="0"/>
              <a:t> </a:t>
            </a:r>
            <a:r>
              <a:rPr lang="en-US" baseline="0" dirty="0" err="1"/>
              <a:t>phúc</a:t>
            </a:r>
            <a:r>
              <a:rPr lang="en-US" baseline="0" dirty="0"/>
              <a:t>. 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25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399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Tranh</a:t>
            </a:r>
            <a:r>
              <a:rPr lang="en-US" dirty="0"/>
              <a:t> 1: </a:t>
            </a:r>
            <a:r>
              <a:rPr lang="en-US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dậy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(ạ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)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145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Tranh</a:t>
            </a:r>
            <a:r>
              <a:rPr lang="en-US" dirty="0"/>
              <a:t> 2: </a:t>
            </a:r>
            <a:r>
              <a:rPr lang="en-US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gái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695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Tranh</a:t>
            </a:r>
            <a:r>
              <a:rPr lang="en-US" baseline="0" dirty="0"/>
              <a:t> 3: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6803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Tranh</a:t>
            </a:r>
            <a:r>
              <a:rPr lang="en-US" dirty="0"/>
              <a:t> 4: </a:t>
            </a:r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361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2088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H1: </a:t>
            </a:r>
            <a:r>
              <a:rPr lang="en-US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nóng</a:t>
            </a:r>
            <a:r>
              <a:rPr lang="en-US" baseline="0" dirty="0"/>
              <a:t>, </a:t>
            </a:r>
            <a:r>
              <a:rPr lang="en-US" baseline="0" dirty="0" err="1"/>
              <a:t>thấy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vất</a:t>
            </a:r>
            <a:r>
              <a:rPr lang="en-US" baseline="0" dirty="0"/>
              <a:t> </a:t>
            </a:r>
            <a:r>
              <a:rPr lang="en-US" baseline="0" dirty="0" err="1"/>
              <a:t>vả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gái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96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H2: </a:t>
            </a:r>
            <a:r>
              <a:rPr lang="en-US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nhờ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gái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23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9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02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39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89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98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61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32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92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67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07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E8DA4-E151-4850-8AAB-F259AD2CC83D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79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4436" y="2168323"/>
            <a:ext cx="9738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CHÀO MỪNG QUÝ THẦY CÔ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1364" y="3327924"/>
            <a:ext cx="8302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ĐẾN DỰ GIỜ THĂM LỚP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2172" y="5492821"/>
            <a:ext cx="50494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 Thị Duyên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31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" y="0"/>
            <a:ext cx="6655324" cy="2294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526E2-3C37-46DA-AC69-1FBFEAF5C251}"/>
              </a:ext>
            </a:extLst>
          </p:cNvPr>
          <p:cNvSpPr txBox="1"/>
          <p:nvPr/>
        </p:nvSpPr>
        <p:spPr>
          <a:xfrm>
            <a:off x="3261702" y="3173263"/>
            <a:ext cx="8148664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3341C9-CD1F-4F0E-A590-65E845B6220E}"/>
              </a:ext>
            </a:extLst>
          </p:cNvPr>
          <p:cNvSpPr/>
          <p:nvPr/>
        </p:nvSpPr>
        <p:spPr>
          <a:xfrm>
            <a:off x="197785" y="3025703"/>
            <a:ext cx="2984740" cy="15376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9600F-CA3E-40D8-A438-AE779D0377B0}"/>
              </a:ext>
            </a:extLst>
          </p:cNvPr>
          <p:cNvSpPr txBox="1"/>
          <p:nvPr/>
        </p:nvSpPr>
        <p:spPr>
          <a:xfrm>
            <a:off x="396815" y="3408688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5302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nitor, screen, sign&#10;&#10;Description automatically generated">
            <a:extLst>
              <a:ext uri="{FF2B5EF4-FFF2-40B4-BE49-F238E27FC236}">
                <a16:creationId xmlns:a16="http://schemas.microsoft.com/office/drawing/2014/main" id="{50969576-5890-47CC-BBF9-042E5B056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254524"/>
            <a:ext cx="8169549" cy="6853286"/>
          </a:xfrm>
          <a:prstGeom prst="rect">
            <a:avLst/>
          </a:prstGeom>
        </p:spPr>
      </p:pic>
      <p:grpSp>
        <p:nvGrpSpPr>
          <p:cNvPr id="16" name="Google Shape;6118;p55">
            <a:extLst>
              <a:ext uri="{FF2B5EF4-FFF2-40B4-BE49-F238E27FC236}">
                <a16:creationId xmlns:a16="http://schemas.microsoft.com/office/drawing/2014/main" id="{1A117540-7117-40F6-8C52-40C2E6AABD9D}"/>
              </a:ext>
            </a:extLst>
          </p:cNvPr>
          <p:cNvGrpSpPr/>
          <p:nvPr/>
        </p:nvGrpSpPr>
        <p:grpSpPr>
          <a:xfrm>
            <a:off x="6846668" y="1988303"/>
            <a:ext cx="1956521" cy="1840972"/>
            <a:chOff x="1359398" y="3682271"/>
            <a:chExt cx="395296" cy="371966"/>
          </a:xfrm>
        </p:grpSpPr>
        <p:sp>
          <p:nvSpPr>
            <p:cNvPr id="17" name="Google Shape;6119;p55">
              <a:extLst>
                <a:ext uri="{FF2B5EF4-FFF2-40B4-BE49-F238E27FC236}">
                  <a16:creationId xmlns:a16="http://schemas.microsoft.com/office/drawing/2014/main" id="{69B8EE6B-869D-40DF-AB0E-41EA2CA3923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6120;p55">
              <a:extLst>
                <a:ext uri="{FF2B5EF4-FFF2-40B4-BE49-F238E27FC236}">
                  <a16:creationId xmlns:a16="http://schemas.microsoft.com/office/drawing/2014/main" id="{CF72737B-6802-4F40-B8A6-AD20B5707F2A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6121;p55">
              <a:extLst>
                <a:ext uri="{FF2B5EF4-FFF2-40B4-BE49-F238E27FC236}">
                  <a16:creationId xmlns:a16="http://schemas.microsoft.com/office/drawing/2014/main" id="{14089961-A700-438A-A0B6-6BF3291D9C96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6122;p55">
              <a:extLst>
                <a:ext uri="{FF2B5EF4-FFF2-40B4-BE49-F238E27FC236}">
                  <a16:creationId xmlns:a16="http://schemas.microsoft.com/office/drawing/2014/main" id="{09CC0D88-5045-4006-A65A-A987EEB3A310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6123;p55">
              <a:extLst>
                <a:ext uri="{FF2B5EF4-FFF2-40B4-BE49-F238E27FC236}">
                  <a16:creationId xmlns:a16="http://schemas.microsoft.com/office/drawing/2014/main" id="{A77295C0-E36B-4D20-A33C-F55348DD7DCC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6124;p55">
              <a:extLst>
                <a:ext uri="{FF2B5EF4-FFF2-40B4-BE49-F238E27FC236}">
                  <a16:creationId xmlns:a16="http://schemas.microsoft.com/office/drawing/2014/main" id="{E0B9E9E6-AFB8-47B5-84AB-4A384B3C0FF6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6125;p55">
              <a:extLst>
                <a:ext uri="{FF2B5EF4-FFF2-40B4-BE49-F238E27FC236}">
                  <a16:creationId xmlns:a16="http://schemas.microsoft.com/office/drawing/2014/main" id="{D8DBA88B-B2EF-4219-9AE1-31D27CAA52BE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oogle Shape;6126;p55">
            <a:extLst>
              <a:ext uri="{FF2B5EF4-FFF2-40B4-BE49-F238E27FC236}">
                <a16:creationId xmlns:a16="http://schemas.microsoft.com/office/drawing/2014/main" id="{7AA45652-E486-4002-ABD6-057C5C21851D}"/>
              </a:ext>
            </a:extLst>
          </p:cNvPr>
          <p:cNvGrpSpPr/>
          <p:nvPr/>
        </p:nvGrpSpPr>
        <p:grpSpPr>
          <a:xfrm>
            <a:off x="6819511" y="3929611"/>
            <a:ext cx="2030751" cy="1800519"/>
            <a:chOff x="1908099" y="3682271"/>
            <a:chExt cx="395296" cy="371966"/>
          </a:xfrm>
        </p:grpSpPr>
        <p:sp>
          <p:nvSpPr>
            <p:cNvPr id="26" name="Google Shape;6127;p55">
              <a:extLst>
                <a:ext uri="{FF2B5EF4-FFF2-40B4-BE49-F238E27FC236}">
                  <a16:creationId xmlns:a16="http://schemas.microsoft.com/office/drawing/2014/main" id="{CED8A394-B3CD-4E8C-92A1-E24B933DEBC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28;p55">
              <a:extLst>
                <a:ext uri="{FF2B5EF4-FFF2-40B4-BE49-F238E27FC236}">
                  <a16:creationId xmlns:a16="http://schemas.microsoft.com/office/drawing/2014/main" id="{C2DE116D-9C33-4484-9568-747BC37E0F95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29;p55">
              <a:extLst>
                <a:ext uri="{FF2B5EF4-FFF2-40B4-BE49-F238E27FC236}">
                  <a16:creationId xmlns:a16="http://schemas.microsoft.com/office/drawing/2014/main" id="{EFA0C546-5EE8-455D-ACCB-CAC5807722E2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9" name="Google Shape;6130;p55">
              <a:extLst>
                <a:ext uri="{FF2B5EF4-FFF2-40B4-BE49-F238E27FC236}">
                  <a16:creationId xmlns:a16="http://schemas.microsoft.com/office/drawing/2014/main" id="{01578ED5-77F7-4B76-A109-8242527F5625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0" name="Google Shape;6131;p55">
              <a:extLst>
                <a:ext uri="{FF2B5EF4-FFF2-40B4-BE49-F238E27FC236}">
                  <a16:creationId xmlns:a16="http://schemas.microsoft.com/office/drawing/2014/main" id="{0F5E3031-2284-43B8-881B-8A0191EF68BF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1" name="Google Shape;6132;p55">
              <a:extLst>
                <a:ext uri="{FF2B5EF4-FFF2-40B4-BE49-F238E27FC236}">
                  <a16:creationId xmlns:a16="http://schemas.microsoft.com/office/drawing/2014/main" id="{75DF1DF6-E17A-485F-A098-3F41AD006F1D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2" name="Google Shape;6133;p55">
              <a:extLst>
                <a:ext uri="{FF2B5EF4-FFF2-40B4-BE49-F238E27FC236}">
                  <a16:creationId xmlns:a16="http://schemas.microsoft.com/office/drawing/2014/main" id="{D5A4B66F-CC36-4D35-9E99-099CB80300A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A9F454-483A-46E6-AC8E-2B5DA16D46D7}"/>
              </a:ext>
            </a:extLst>
          </p:cNvPr>
          <p:cNvSpPr txBox="1"/>
          <p:nvPr/>
        </p:nvSpPr>
        <p:spPr>
          <a:xfrm>
            <a:off x="9512968" y="4170947"/>
            <a:ext cx="2502569" cy="242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Video-dong-ho-dem-nguoc-5-gi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03DEE424-8839-4337-8CAD-821D128F3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8955" y="4552631"/>
            <a:ext cx="3023045" cy="21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9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E3DC45B-1B46-4A87-9092-157DA9EAF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0" y="-149174"/>
            <a:ext cx="6787347" cy="6782586"/>
          </a:xfrm>
          <a:prstGeom prst="rect">
            <a:avLst/>
          </a:prstGeom>
        </p:spPr>
      </p:pic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1A117540-7117-40F6-8C52-40C2E6AABD9D}"/>
              </a:ext>
            </a:extLst>
          </p:cNvPr>
          <p:cNvGrpSpPr/>
          <p:nvPr/>
        </p:nvGrpSpPr>
        <p:grpSpPr>
          <a:xfrm>
            <a:off x="7144254" y="940221"/>
            <a:ext cx="1956521" cy="1840972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69B8EE6B-869D-40DF-AB0E-41EA2CA3923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CF72737B-6802-4F40-B8A6-AD20B5707F2A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14089961-A700-438A-A0B6-6BF3291D9C96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09CC0D88-5045-4006-A65A-A987EEB3A310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A77295C0-E36B-4D20-A33C-F55348DD7DCC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6124;p55">
              <a:extLst>
                <a:ext uri="{FF2B5EF4-FFF2-40B4-BE49-F238E27FC236}">
                  <a16:creationId xmlns:a16="http://schemas.microsoft.com/office/drawing/2014/main" id="{E0B9E9E6-AFB8-47B5-84AB-4A384B3C0FF6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D8DBA88B-B2EF-4219-9AE1-31D27CAA52BE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7AA45652-E486-4002-ABD6-057C5C21851D}"/>
              </a:ext>
            </a:extLst>
          </p:cNvPr>
          <p:cNvGrpSpPr/>
          <p:nvPr/>
        </p:nvGrpSpPr>
        <p:grpSpPr>
          <a:xfrm>
            <a:off x="7060679" y="3099250"/>
            <a:ext cx="2030751" cy="1800519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CED8A394-B3CD-4E8C-92A1-E24B933DEBC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C2DE116D-9C33-4484-9568-747BC37E0F95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EFA0C546-5EE8-455D-ACCB-CAC5807722E2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01578ED5-77F7-4B76-A109-8242527F5625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0F5E3031-2284-43B8-881B-8A0191EF68BF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75DF1DF6-E17A-485F-A098-3F41AD006F1D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D5A4B66F-CC36-4D35-9E99-099CB80300A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23" name="Video-dong-ho-dem-nguoc-5-gi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F973E2A9-038F-4CB4-BADA-0F2FC69C7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8955" y="4552631"/>
            <a:ext cx="3023045" cy="21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1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6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7EEA7E78-9B99-454B-B632-6571A2B33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2" y="-6779"/>
            <a:ext cx="8791883" cy="6542202"/>
          </a:xfrm>
          <a:prstGeom prst="rect">
            <a:avLst/>
          </a:prstGeom>
        </p:spPr>
      </p:pic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1D2D4156-6A3F-4691-B99B-51E7C2B69A78}"/>
              </a:ext>
            </a:extLst>
          </p:cNvPr>
          <p:cNvGrpSpPr/>
          <p:nvPr/>
        </p:nvGrpSpPr>
        <p:grpSpPr>
          <a:xfrm>
            <a:off x="6817226" y="452540"/>
            <a:ext cx="2083797" cy="1838227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3CDB6891-5AFE-4CDC-8976-87853CAD7D8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5495BC38-477A-4EB6-9793-C7649B8D35AB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35BDA286-23FB-4B39-B11F-42E40FCFF3AE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732A7B5F-3692-435C-90B3-8F82D29FF166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8D49C436-1FB4-4890-8B37-6B2CBDC88002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6124;p55">
              <a:extLst>
                <a:ext uri="{FF2B5EF4-FFF2-40B4-BE49-F238E27FC236}">
                  <a16:creationId xmlns:a16="http://schemas.microsoft.com/office/drawing/2014/main" id="{ADB36BE7-483E-4DFE-A735-A8820373737D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E049C184-314D-496E-B614-53F010CB965C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666202D6-0BDA-46DD-80FF-DA8BD635A10F}"/>
              </a:ext>
            </a:extLst>
          </p:cNvPr>
          <p:cNvGrpSpPr/>
          <p:nvPr/>
        </p:nvGrpSpPr>
        <p:grpSpPr>
          <a:xfrm>
            <a:off x="6941174" y="2370444"/>
            <a:ext cx="1983737" cy="1783266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0FF5884E-DC10-43E7-9C94-59C97ABD8C3A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06487130-83B3-4960-87BB-19D9AF68F3A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92D426DF-42D5-40EC-9E17-4E1C5CAB20E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04BE2395-001B-4650-8DF9-33056E4EC9E6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F9B0B498-967D-4492-BF5D-A683630B3E40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47F3F317-DA9C-44EE-A270-99D766DE2F08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7DD7E076-9AE4-462F-A033-F51142713F50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23" name="Video-dong-ho-dem-nguoc-5-gi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CA759790-CF07-4E90-B103-549D21B86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8955" y="4552631"/>
            <a:ext cx="3023045" cy="21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6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" y="-103518"/>
            <a:ext cx="5599166" cy="1930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526E2-3C37-46DA-AC69-1FBFEAF5C251}"/>
              </a:ext>
            </a:extLst>
          </p:cNvPr>
          <p:cNvSpPr txBox="1"/>
          <p:nvPr/>
        </p:nvSpPr>
        <p:spPr>
          <a:xfrm>
            <a:off x="3261702" y="2155345"/>
            <a:ext cx="8148664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3341C9-CD1F-4F0E-A590-65E845B6220E}"/>
              </a:ext>
            </a:extLst>
          </p:cNvPr>
          <p:cNvSpPr/>
          <p:nvPr/>
        </p:nvSpPr>
        <p:spPr>
          <a:xfrm>
            <a:off x="276962" y="2224959"/>
            <a:ext cx="2984740" cy="15376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9600F-CA3E-40D8-A438-AE779D0377B0}"/>
              </a:ext>
            </a:extLst>
          </p:cNvPr>
          <p:cNvSpPr txBox="1"/>
          <p:nvPr/>
        </p:nvSpPr>
        <p:spPr>
          <a:xfrm>
            <a:off x="396815" y="2666817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1E93D5A-9A97-4463-A3EC-9F2C52F25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5395616" y="3762631"/>
            <a:ext cx="2402663" cy="336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1" y="657520"/>
            <a:ext cx="5396059" cy="27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6432884" y="1618227"/>
            <a:ext cx="4970978" cy="4564351"/>
            <a:chOff x="3678111" y="611498"/>
            <a:chExt cx="5692319" cy="56127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28748" y="611498"/>
              <a:ext cx="5641682" cy="5612788"/>
              <a:chOff x="3728748" y="611498"/>
              <a:chExt cx="5641682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28748" y="297491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85E65F-4A00-4254-B27D-5B63C628D159}"/>
                </a:ext>
              </a:extLst>
            </p:cNvPr>
            <p:cNvSpPr txBox="1"/>
            <p:nvPr/>
          </p:nvSpPr>
          <p:spPr>
            <a:xfrm rot="17860564">
              <a:off x="6695209" y="1343584"/>
              <a:ext cx="1388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6998625" y="1889503"/>
              <a:ext cx="1786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703924" y="2289784"/>
              <a:ext cx="1321723" cy="49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>
              <a:off x="7906239" y="3023056"/>
              <a:ext cx="1286322" cy="49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898294" y="3640641"/>
              <a:ext cx="1274112" cy="49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2077277">
              <a:off x="7608624" y="4150833"/>
              <a:ext cx="1361258" cy="49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7100917" y="4559169"/>
              <a:ext cx="1556551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Huệ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969391">
              <a:off x="6674379" y="4848482"/>
              <a:ext cx="1479664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964213">
              <a:off x="5946522" y="4889055"/>
              <a:ext cx="1858589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Ph.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462738" y="4987510"/>
              <a:ext cx="1709700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Nguyệt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7178507">
              <a:off x="4988624" y="5029800"/>
              <a:ext cx="1440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18885906" flipV="1">
              <a:off x="4435230" y="4665006"/>
              <a:ext cx="1444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20356357" flipV="1">
              <a:off x="4011323" y="4099510"/>
              <a:ext cx="1553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flipV="1">
              <a:off x="3837380" y="3504710"/>
              <a:ext cx="1476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507161" flipV="1">
              <a:off x="3678111" y="2918041"/>
              <a:ext cx="1384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761007" flipV="1">
              <a:off x="4000969" y="2276572"/>
              <a:ext cx="1305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2819436" flipV="1">
              <a:off x="4285973" y="1917776"/>
              <a:ext cx="1649589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4054564" flipV="1">
              <a:off x="4826494" y="1406539"/>
              <a:ext cx="1363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4739646" flipV="1">
              <a:off x="5410681" y="1210416"/>
              <a:ext cx="1407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979292" y="1176482"/>
              <a:ext cx="1424679" cy="42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Tâm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6194264" y="1246486"/>
            <a:ext cx="5316276" cy="5301468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10830316" y="2560398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10741445" y="526281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11312173" y="5091086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10980387" y="5864617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10560065" y="648414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9872268" y="6976756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9035100" y="725140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8162271" y="732369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7133369" y="706039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6281828" y="6488818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5528990" y="37559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5792385" y="2993293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6248820" y="233222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E80B4C-10A7-456B-8002-3E53F01556ED}"/>
              </a:ext>
            </a:extLst>
          </p:cNvPr>
          <p:cNvSpPr/>
          <p:nvPr/>
        </p:nvSpPr>
        <p:spPr>
          <a:xfrm>
            <a:off x="9005993" y="628423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7005402" y="5528148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6331827" y="375349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7020330" y="2120535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8720485" y="1409495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5488350" y="47211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5762670" y="56863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11399904" y="3282689"/>
            <a:ext cx="345196" cy="1238995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8720485" y="3772791"/>
            <a:ext cx="353942" cy="329594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" name="vongquay">
            <a:hlinkClick r:id="" action="ppaction://media"/>
            <a:extLst>
              <a:ext uri="{FF2B5EF4-FFF2-40B4-BE49-F238E27FC236}">
                <a16:creationId xmlns:a16="http://schemas.microsoft.com/office/drawing/2014/main" id="{BCF3165B-A032-4179-8B55-24C9B1CE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pic>
        <p:nvPicPr>
          <p:cNvPr id="76" name="Picture 75" descr="A picture containing clock&#10;&#10;Description automatically generated">
            <a:extLst>
              <a:ext uri="{FF2B5EF4-FFF2-40B4-BE49-F238E27FC236}">
                <a16:creationId xmlns:a16="http://schemas.microsoft.com/office/drawing/2014/main" id="{78A66390-89FB-4D88-9382-F0A8BBBB62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b="2931"/>
          <a:stretch/>
        </p:blipFill>
        <p:spPr>
          <a:xfrm>
            <a:off x="155712" y="403581"/>
            <a:ext cx="6315749" cy="60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4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40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6432884" y="1618227"/>
            <a:ext cx="4970978" cy="4564351"/>
            <a:chOff x="3678111" y="611498"/>
            <a:chExt cx="5692319" cy="56127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28748" y="611498"/>
              <a:ext cx="5641682" cy="5612788"/>
              <a:chOff x="3728748" y="611498"/>
              <a:chExt cx="5641682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28748" y="297491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85E65F-4A00-4254-B27D-5B63C628D159}"/>
                </a:ext>
              </a:extLst>
            </p:cNvPr>
            <p:cNvSpPr txBox="1"/>
            <p:nvPr/>
          </p:nvSpPr>
          <p:spPr>
            <a:xfrm rot="17860564">
              <a:off x="6695209" y="1343584"/>
              <a:ext cx="1388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6998625" y="1843550"/>
              <a:ext cx="1786395" cy="49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703924" y="2289784"/>
              <a:ext cx="1321723" cy="49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>
              <a:off x="7906239" y="3023056"/>
              <a:ext cx="1286322" cy="49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898294" y="3640641"/>
              <a:ext cx="1274112" cy="49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2077277">
              <a:off x="7608624" y="4150833"/>
              <a:ext cx="1361258" cy="49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7100917" y="4559169"/>
              <a:ext cx="1556551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Huệ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969391">
              <a:off x="6674379" y="4848482"/>
              <a:ext cx="1479664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964213">
              <a:off x="5946522" y="4889055"/>
              <a:ext cx="1858589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Ph.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462738" y="4987510"/>
              <a:ext cx="1709700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Nguyệt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7178507">
              <a:off x="4988624" y="5029800"/>
              <a:ext cx="1440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18885906" flipV="1">
              <a:off x="4435230" y="4665006"/>
              <a:ext cx="1444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20356357" flipV="1">
              <a:off x="4011323" y="4099510"/>
              <a:ext cx="1553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flipV="1">
              <a:off x="3837380" y="3504710"/>
              <a:ext cx="1476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507161" flipV="1">
              <a:off x="3678111" y="2918041"/>
              <a:ext cx="1384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761007" flipV="1">
              <a:off x="4000969" y="2276572"/>
              <a:ext cx="1305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2819436" flipV="1">
              <a:off x="4285973" y="1917776"/>
              <a:ext cx="1649589" cy="45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4054564" flipV="1">
              <a:off x="4826494" y="1406539"/>
              <a:ext cx="1363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4739646" flipV="1">
              <a:off x="5410681" y="1210416"/>
              <a:ext cx="1407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979292" y="1176482"/>
              <a:ext cx="1424679" cy="42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Tâm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6211239" y="1285336"/>
            <a:ext cx="5316276" cy="5301468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10697356" y="2439081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10574510" y="5464320"/>
            <a:ext cx="194735" cy="1795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11312173" y="5091086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10980387" y="5864617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10560065" y="648414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9872268" y="6976756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9035100" y="725140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8162271" y="732369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7133369" y="706039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6281828" y="6488818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5528990" y="37559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5792385" y="2993293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6248820" y="233222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E80B4C-10A7-456B-8002-3E53F01556ED}"/>
              </a:ext>
            </a:extLst>
          </p:cNvPr>
          <p:cNvSpPr/>
          <p:nvPr/>
        </p:nvSpPr>
        <p:spPr>
          <a:xfrm flipV="1">
            <a:off x="6228005" y="3810481"/>
            <a:ext cx="212110" cy="2093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7059902" y="563289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8936602" y="637604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8713520" y="1430546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6976674" y="2202630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5488350" y="47211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5762670" y="56863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11399904" y="3282689"/>
            <a:ext cx="345196" cy="1238995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8720485" y="3772791"/>
            <a:ext cx="353942" cy="329594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" name="vongquay">
            <a:hlinkClick r:id="" action="ppaction://media"/>
            <a:extLst>
              <a:ext uri="{FF2B5EF4-FFF2-40B4-BE49-F238E27FC236}">
                <a16:creationId xmlns:a16="http://schemas.microsoft.com/office/drawing/2014/main" id="{BCF3165B-A032-4179-8B55-24C9B1CE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pic>
        <p:nvPicPr>
          <p:cNvPr id="78" name="Picture 77" descr="A picture containing photo, front, sitting, table&#10;&#10;Description automatically generated">
            <a:extLst>
              <a:ext uri="{FF2B5EF4-FFF2-40B4-BE49-F238E27FC236}">
                <a16:creationId xmlns:a16="http://schemas.microsoft.com/office/drawing/2014/main" id="{CB7520B2-1B1C-4B17-A9B7-3EB0FF8FDA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8"/>
          <a:stretch/>
        </p:blipFill>
        <p:spPr>
          <a:xfrm>
            <a:off x="1" y="-184537"/>
            <a:ext cx="6333540" cy="63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40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838227" y="299658"/>
            <a:ext cx="7487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9939"/>
            <a:ext cx="1609627" cy="923826"/>
          </a:xfrm>
          <a:prstGeom prst="rect">
            <a:avLst/>
          </a:prstGeom>
        </p:spPr>
      </p:pic>
      <p:pic>
        <p:nvPicPr>
          <p:cNvPr id="6" name="Picture 5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8E066015-BA3C-4368-864A-BE74FF237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33" y="1515451"/>
            <a:ext cx="9093748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742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" y="0"/>
            <a:ext cx="12150056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93326" y="469060"/>
            <a:ext cx="839050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4720" y="1533158"/>
            <a:ext cx="8390501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4720" y="3032815"/>
            <a:ext cx="8390501" cy="3539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2053087" y="859440"/>
            <a:ext cx="1540239" cy="2141432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endCxn id="18" idx="1"/>
          </p:cNvCxnSpPr>
          <p:nvPr/>
        </p:nvCxnSpPr>
        <p:spPr>
          <a:xfrm flipV="1">
            <a:off x="2069254" y="2071767"/>
            <a:ext cx="1565466" cy="96104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  <a:endCxn id="19" idx="1"/>
          </p:cNvCxnSpPr>
          <p:nvPr/>
        </p:nvCxnSpPr>
        <p:spPr>
          <a:xfrm>
            <a:off x="2053087" y="3044389"/>
            <a:ext cx="1581633" cy="175814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Horizontal Scroll 22"/>
          <p:cNvSpPr/>
          <p:nvPr/>
        </p:nvSpPr>
        <p:spPr>
          <a:xfrm>
            <a:off x="307676" y="280992"/>
            <a:ext cx="1745411" cy="6430356"/>
          </a:xfrm>
          <a:prstGeom prst="horizontalScroll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dirty="0" err="1">
                <a:solidFill>
                  <a:srgbClr val="FF0000"/>
                </a:solidFill>
                <a:latin typeface="+mj-lt"/>
              </a:rPr>
              <a:t>Thái</a:t>
            </a:r>
            <a:r>
              <a:rPr lang="en-US" sz="4667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667" dirty="0" err="1">
                <a:solidFill>
                  <a:srgbClr val="FF0000"/>
                </a:solidFill>
                <a:latin typeface="+mj-lt"/>
              </a:rPr>
              <a:t>độ</a:t>
            </a:r>
            <a:r>
              <a:rPr lang="en-US" sz="4667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4667" dirty="0" err="1">
                <a:solidFill>
                  <a:srgbClr val="FF0000"/>
                </a:solidFill>
                <a:latin typeface="+mj-lt"/>
              </a:rPr>
              <a:t>hành</a:t>
            </a:r>
            <a:r>
              <a:rPr lang="en-US" sz="4667" dirty="0">
                <a:solidFill>
                  <a:srgbClr val="FF0000"/>
                </a:solidFill>
                <a:latin typeface="+mj-lt"/>
              </a:rPr>
              <a:t> vi </a:t>
            </a:r>
            <a:r>
              <a:rPr lang="en-US" sz="4667" dirty="0" err="1">
                <a:solidFill>
                  <a:srgbClr val="FF0000"/>
                </a:solidFill>
                <a:latin typeface="+mj-lt"/>
              </a:rPr>
              <a:t>phù</a:t>
            </a:r>
            <a:r>
              <a:rPr lang="en-US" sz="4667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667" dirty="0" err="1">
                <a:solidFill>
                  <a:srgbClr val="FF0000"/>
                </a:solidFill>
                <a:latin typeface="+mj-lt"/>
              </a:rPr>
              <a:t>hợp</a:t>
            </a:r>
            <a:endParaRPr lang="vi-VN" sz="4667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44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i học về là đi học về - Karaoke Chuẩn Dễ Hát Nhạc Thiếu Nhi (1)">
            <a:hlinkClick r:id="" action="ppaction://media"/>
            <a:extLst>
              <a:ext uri="{FF2B5EF4-FFF2-40B4-BE49-F238E27FC236}">
                <a16:creationId xmlns:a16="http://schemas.microsoft.com/office/drawing/2014/main" id="{3AAC409F-C0E9-441E-8AD4-4F339E6F7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Vinacartoon] Lễ Phép Khi Ở Nhà">
            <a:hlinkClick r:id="" action="ppaction://media"/>
            <a:extLst>
              <a:ext uri="{FF2B5EF4-FFF2-40B4-BE49-F238E27FC236}">
                <a16:creationId xmlns:a16="http://schemas.microsoft.com/office/drawing/2014/main" id="{A2B53A7B-8D96-4D15-8B8D-D765E91C7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18581" y="0"/>
            <a:ext cx="16148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8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838200" y="433633"/>
            <a:ext cx="4007177" cy="5608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5377" y="2840692"/>
            <a:ext cx="712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1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5D1C-4A57-431A-B90B-533ABF2FC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90ACB-A6FF-44BB-9A1E-2237B44F88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BC961-6E64-4CB3-8C06-FE539A626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164ED7-7524-4882-9BFE-52822B8ABC8C}"/>
              </a:ext>
            </a:extLst>
          </p:cNvPr>
          <p:cNvSpPr txBox="1"/>
          <p:nvPr/>
        </p:nvSpPr>
        <p:spPr>
          <a:xfrm>
            <a:off x="678731" y="700546"/>
            <a:ext cx="11142482" cy="179930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8D1DA0-B3C0-46E8-A551-6EA1BE6D6F07}"/>
              </a:ext>
            </a:extLst>
          </p:cNvPr>
          <p:cNvSpPr/>
          <p:nvPr/>
        </p:nvSpPr>
        <p:spPr>
          <a:xfrm>
            <a:off x="678731" y="719290"/>
            <a:ext cx="10697191" cy="18701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6250"/>
                <a:gd name="adj2" fmla="val -1050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CÔ GIÁO VỀ DỰ GIỜ THĂM LỚP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B0D44-5CCD-4608-9B2A-1DB1D3E42A43}"/>
              </a:ext>
            </a:extLst>
          </p:cNvPr>
          <p:cNvSpPr txBox="1"/>
          <p:nvPr/>
        </p:nvSpPr>
        <p:spPr>
          <a:xfrm>
            <a:off x="678731" y="1919299"/>
            <a:ext cx="10697191" cy="2947737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FF28D-5A30-4097-BFDE-C0786AF4E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186" y="-531440"/>
            <a:ext cx="12859906" cy="88459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721A43-2B2A-4816-AFBC-C4CA84880C63}"/>
              </a:ext>
            </a:extLst>
          </p:cNvPr>
          <p:cNvSpPr/>
          <p:nvPr/>
        </p:nvSpPr>
        <p:spPr>
          <a:xfrm>
            <a:off x="0" y="-1971600"/>
            <a:ext cx="12432704" cy="80648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>
              <a:latin typeface="HP001 4 hàng" panose="020B0603050302020204" pitchFamily="34" charset="0"/>
            </a:endParaRPr>
          </a:p>
          <a:p>
            <a:pPr algn="ctr"/>
            <a:endParaRPr lang="en-US" sz="1000" dirty="0">
              <a:latin typeface="HP001 4 hàng" panose="020B0603050302020204" pitchFamily="34" charset="0"/>
            </a:endParaRPr>
          </a:p>
          <a:p>
            <a:pPr algn="ctr"/>
            <a:endParaRPr lang="en-US" sz="1000" dirty="0">
              <a:latin typeface="HP001 4 hàng" panose="020B0603050302020204" pitchFamily="34" charset="0"/>
            </a:endParaRPr>
          </a:p>
          <a:p>
            <a:pPr algn="ctr"/>
            <a:endParaRPr lang="en-US" sz="1000" dirty="0">
              <a:latin typeface="HP001 4 hàng" panose="020B0603050302020204" pitchFamily="34" charset="0"/>
            </a:endParaRPr>
          </a:p>
          <a:p>
            <a:pPr algn="ctr"/>
            <a:endParaRPr lang="en-US" sz="1000" dirty="0">
              <a:latin typeface="HP001 4 hàng" panose="020B0603050302020204" pitchFamily="34" charset="0"/>
            </a:endParaRPr>
          </a:p>
          <a:p>
            <a:pPr algn="ctr"/>
            <a:endParaRPr lang="en-US" sz="1000" dirty="0">
              <a:latin typeface="HP001 4 hàng" panose="020B0603050302020204" pitchFamily="34" charset="0"/>
            </a:endParaRPr>
          </a:p>
          <a:p>
            <a:pPr algn="ctr"/>
            <a:endParaRPr lang="en-US" sz="1000" dirty="0"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53CC4-E176-4FD8-88D2-43BF9872B961}"/>
              </a:ext>
            </a:extLst>
          </p:cNvPr>
          <p:cNvSpPr txBox="1"/>
          <p:nvPr/>
        </p:nvSpPr>
        <p:spPr>
          <a:xfrm>
            <a:off x="1023810" y="1718061"/>
            <a:ext cx="101847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Chủ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đề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3: Quan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tâm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chăm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sóc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ng</a:t>
            </a:r>
            <a:r>
              <a:rPr lang="vi-VN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ời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thân</a:t>
            </a:r>
            <a:endParaRPr lang="en-US" sz="3500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/>
            <a:endParaRPr lang="en-US" sz="500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/>
            <a:endParaRPr lang="en-US" sz="500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trong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gia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đình</a:t>
            </a:r>
            <a:endParaRPr lang="en-US" sz="3500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76E9B-E481-4CBE-9877-25F520ED28C4}"/>
              </a:ext>
            </a:extLst>
          </p:cNvPr>
          <p:cNvSpPr txBox="1"/>
          <p:nvPr/>
        </p:nvSpPr>
        <p:spPr>
          <a:xfrm>
            <a:off x="1323833" y="3042368"/>
            <a:ext cx="99567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6: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Lễ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vâng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lời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, cha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mẹ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anh</a:t>
            </a:r>
            <a:r>
              <a:rPr lang="en-US" sz="35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chị</a:t>
            </a:r>
            <a:endParaRPr lang="en-US" sz="3500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1" y="-72211"/>
            <a:ext cx="4475734" cy="2308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A69C11-FFAE-463F-A9EE-7AD46493A0DF}"/>
              </a:ext>
            </a:extLst>
          </p:cNvPr>
          <p:cNvSpPr txBox="1"/>
          <p:nvPr/>
        </p:nvSpPr>
        <p:spPr>
          <a:xfrm>
            <a:off x="1030855" y="2444151"/>
            <a:ext cx="10813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2195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216FF7-59A5-4E2F-89B7-FC204527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20605" r="2289" b="-711"/>
          <a:stretch/>
        </p:blipFill>
        <p:spPr>
          <a:xfrm>
            <a:off x="1" y="90577"/>
            <a:ext cx="12192000" cy="698308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B55DEB-2085-4FF9-BCCC-3951F00F247C}"/>
              </a:ext>
            </a:extLst>
          </p:cNvPr>
          <p:cNvSpPr/>
          <p:nvPr/>
        </p:nvSpPr>
        <p:spPr>
          <a:xfrm>
            <a:off x="6849375" y="2277374"/>
            <a:ext cx="2329132" cy="5520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EDC2F89-0CEB-435E-814D-C93EAAE85FA2}"/>
              </a:ext>
            </a:extLst>
          </p:cNvPr>
          <p:cNvSpPr/>
          <p:nvPr/>
        </p:nvSpPr>
        <p:spPr>
          <a:xfrm>
            <a:off x="6849375" y="1915065"/>
            <a:ext cx="3105508" cy="914400"/>
          </a:xfrm>
          <a:prstGeom prst="wedgeRoundRectCallout">
            <a:avLst>
              <a:gd name="adj1" fmla="val -33611"/>
              <a:gd name="adj2" fmla="val 757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793E70EB-71B8-4B6D-9989-A4BCA7233AC2}"/>
              </a:ext>
            </a:extLst>
          </p:cNvPr>
          <p:cNvSpPr/>
          <p:nvPr/>
        </p:nvSpPr>
        <p:spPr>
          <a:xfrm>
            <a:off x="6849375" y="345057"/>
            <a:ext cx="2674187" cy="93165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CEE7577-BA85-4D8F-9AF8-0AF20F4DE754}"/>
              </a:ext>
            </a:extLst>
          </p:cNvPr>
          <p:cNvSpPr/>
          <p:nvPr/>
        </p:nvSpPr>
        <p:spPr>
          <a:xfrm>
            <a:off x="5779697" y="139114"/>
            <a:ext cx="5503653" cy="1344631"/>
          </a:xfrm>
          <a:prstGeom prst="wedgeRoundRectCallout">
            <a:avLst>
              <a:gd name="adj1" fmla="val -66926"/>
              <a:gd name="adj2" fmla="val 806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327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06BEDC5-1C64-4077-B83F-9FE85832E8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20435" r="22079" b="1"/>
          <a:stretch/>
        </p:blipFill>
        <p:spPr>
          <a:xfrm>
            <a:off x="0" y="1311215"/>
            <a:ext cx="11823940" cy="567170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F0C3102-9AD6-4EA3-8B1F-B66AEA2FB5D9}"/>
              </a:ext>
            </a:extLst>
          </p:cNvPr>
          <p:cNvSpPr/>
          <p:nvPr/>
        </p:nvSpPr>
        <p:spPr>
          <a:xfrm>
            <a:off x="6400800" y="86263"/>
            <a:ext cx="5607170" cy="1483744"/>
          </a:xfrm>
          <a:prstGeom prst="wedgeRoundRectCallout">
            <a:avLst>
              <a:gd name="adj1" fmla="val -26987"/>
              <a:gd name="adj2" fmla="val 8343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a?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91C620B-424E-49E7-9E33-8B024EA8B3EC}"/>
              </a:ext>
            </a:extLst>
          </p:cNvPr>
          <p:cNvSpPr/>
          <p:nvPr/>
        </p:nvSpPr>
        <p:spPr>
          <a:xfrm>
            <a:off x="368060" y="1017917"/>
            <a:ext cx="5423141" cy="117319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F792E32-C4AB-4291-90B6-564C5569ACA5}"/>
              </a:ext>
            </a:extLst>
          </p:cNvPr>
          <p:cNvSpPr/>
          <p:nvPr/>
        </p:nvSpPr>
        <p:spPr>
          <a:xfrm>
            <a:off x="184030" y="733243"/>
            <a:ext cx="5791199" cy="1483744"/>
          </a:xfrm>
          <a:prstGeom prst="wedgeRoundRectCallout">
            <a:avLst>
              <a:gd name="adj1" fmla="val -10767"/>
              <a:gd name="adj2" fmla="val 891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652440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D152F3-8E66-4F4B-B4C7-1A7C1317CC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5939" r="5688" b="7003"/>
          <a:stretch/>
        </p:blipFill>
        <p:spPr>
          <a:xfrm>
            <a:off x="-1" y="431321"/>
            <a:ext cx="12192001" cy="6426679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0BECEB99-3F5A-44C9-A079-9868605A2A2B}"/>
              </a:ext>
            </a:extLst>
          </p:cNvPr>
          <p:cNvSpPr/>
          <p:nvPr/>
        </p:nvSpPr>
        <p:spPr>
          <a:xfrm>
            <a:off x="379562" y="431321"/>
            <a:ext cx="5572664" cy="10696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BB37888-0CAD-4A5A-B2D8-58B5835EC2AD}"/>
              </a:ext>
            </a:extLst>
          </p:cNvPr>
          <p:cNvSpPr/>
          <p:nvPr/>
        </p:nvSpPr>
        <p:spPr>
          <a:xfrm>
            <a:off x="4313208" y="5762445"/>
            <a:ext cx="7878792" cy="10696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E75F6CF-17F5-42A4-BC68-9B15C792AB2B}"/>
              </a:ext>
            </a:extLst>
          </p:cNvPr>
          <p:cNvSpPr/>
          <p:nvPr/>
        </p:nvSpPr>
        <p:spPr>
          <a:xfrm>
            <a:off x="138022" y="150962"/>
            <a:ext cx="6625087" cy="1630392"/>
          </a:xfrm>
          <a:prstGeom prst="wedgeRoundRectCallout">
            <a:avLst>
              <a:gd name="adj1" fmla="val 44792"/>
              <a:gd name="adj2" fmla="val 741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r>
              <a:rPr lang="en-US" dirty="0"/>
              <a:t>!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3608358-F115-40F9-A441-9DA5FBB67A17}"/>
              </a:ext>
            </a:extLst>
          </p:cNvPr>
          <p:cNvSpPr/>
          <p:nvPr/>
        </p:nvSpPr>
        <p:spPr>
          <a:xfrm>
            <a:off x="4313208" y="5624423"/>
            <a:ext cx="7878792" cy="1207697"/>
          </a:xfrm>
          <a:prstGeom prst="wedgeRoundRectCallout">
            <a:avLst>
              <a:gd name="adj1" fmla="val -54775"/>
              <a:gd name="adj2" fmla="val -1389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!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5312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C4486F3-E290-42B4-80B2-92A9374789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5450" r="4182" b="6925"/>
          <a:stretch/>
        </p:blipFill>
        <p:spPr>
          <a:xfrm>
            <a:off x="120770" y="17253"/>
            <a:ext cx="12071230" cy="6816521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D7886D33-8ECD-487E-8466-BDC8FC6694DD}"/>
              </a:ext>
            </a:extLst>
          </p:cNvPr>
          <p:cNvSpPr/>
          <p:nvPr/>
        </p:nvSpPr>
        <p:spPr>
          <a:xfrm>
            <a:off x="2277375" y="0"/>
            <a:ext cx="6728602" cy="141473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B19980-9BB9-4A5A-ACD3-DD13770A8421}"/>
              </a:ext>
            </a:extLst>
          </p:cNvPr>
          <p:cNvSpPr/>
          <p:nvPr/>
        </p:nvSpPr>
        <p:spPr>
          <a:xfrm>
            <a:off x="2018581" y="24226"/>
            <a:ext cx="7263442" cy="1725283"/>
          </a:xfrm>
          <a:prstGeom prst="wedgeRoundRectCallout">
            <a:avLst>
              <a:gd name="adj1" fmla="val -3527"/>
              <a:gd name="adj2" fmla="val 11720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! 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5080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9" y="0"/>
            <a:ext cx="2086753" cy="1036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820" y="1139776"/>
            <a:ext cx="9887543" cy="5539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A0AF8-BE60-4D32-9D01-34F18A48086F}"/>
              </a:ext>
            </a:extLst>
          </p:cNvPr>
          <p:cNvSpPr txBox="1"/>
          <p:nvPr/>
        </p:nvSpPr>
        <p:spPr>
          <a:xfrm>
            <a:off x="1345721" y="2467155"/>
            <a:ext cx="9592573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2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933</Words>
  <Application>Microsoft Office PowerPoint</Application>
  <PresentationFormat>Widescreen</PresentationFormat>
  <Paragraphs>100</Paragraphs>
  <Slides>22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</cp:lastModifiedBy>
  <cp:revision>45</cp:revision>
  <dcterms:created xsi:type="dcterms:W3CDTF">2021-10-24T13:28:33Z</dcterms:created>
  <dcterms:modified xsi:type="dcterms:W3CDTF">2024-03-19T09:54:18Z</dcterms:modified>
</cp:coreProperties>
</file>