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80" r:id="rId4"/>
    <p:sldId id="257" r:id="rId5"/>
    <p:sldId id="258" r:id="rId6"/>
    <p:sldId id="259" r:id="rId7"/>
    <p:sldId id="299" r:id="rId8"/>
    <p:sldId id="290" r:id="rId9"/>
    <p:sldId id="269" r:id="rId10"/>
    <p:sldId id="292" r:id="rId11"/>
    <p:sldId id="293" r:id="rId12"/>
    <p:sldId id="291" r:id="rId13"/>
    <p:sldId id="261" r:id="rId14"/>
    <p:sldId id="294" r:id="rId15"/>
    <p:sldId id="295" r:id="rId16"/>
    <p:sldId id="296" r:id="rId17"/>
    <p:sldId id="297" r:id="rId18"/>
    <p:sldId id="298" r:id="rId19"/>
    <p:sldId id="262" r:id="rId20"/>
    <p:sldId id="300" r:id="rId21"/>
    <p:sldId id="301" r:id="rId22"/>
    <p:sldId id="302" r:id="rId23"/>
    <p:sldId id="273" r:id="rId24"/>
    <p:sldId id="304" r:id="rId25"/>
    <p:sldId id="305" r:id="rId26"/>
    <p:sldId id="306" r:id="rId27"/>
    <p:sldId id="307" r:id="rId28"/>
    <p:sldId id="310" r:id="rId29"/>
    <p:sldId id="311" r:id="rId30"/>
    <p:sldId id="312" r:id="rId31"/>
    <p:sldId id="309" r:id="rId32"/>
    <p:sldId id="313" r:id="rId33"/>
    <p:sldId id="308" r:id="rId34"/>
    <p:sldId id="274" r:id="rId35"/>
    <p:sldId id="303" r:id="rId36"/>
    <p:sldId id="282" r:id="rId37"/>
    <p:sldId id="287" r:id="rId38"/>
  </p:sldIdLst>
  <p:sldSz cx="18288000" cy="10287000"/>
  <p:notesSz cx="6858000" cy="9144000"/>
  <p:embeddedFontLst>
    <p:embeddedFont>
      <p:font typeface="Cambria Math" panose="02040503050406030204" pitchFamily="18" charset="0"/>
      <p:regular r:id="rId39"/>
    </p:embeddedFont>
    <p:embeddedFont>
      <p:font typeface="Asap" panose="020B0604020202020204" charset="0"/>
      <p:regular r:id="rId40"/>
    </p:embeddedFont>
    <p:embeddedFont>
      <p:font typeface="Tahoma" panose="020B0604030504040204" pitchFamily="34" charset="0"/>
      <p:regular r:id="rId41"/>
      <p:bold r:id="rId42"/>
    </p:embeddedFont>
    <p:embeddedFont>
      <p:font typeface="Faustina Bold" panose="020B0604020202020204" charset="0"/>
      <p:regular r:id="rId43"/>
    </p:embeddedFont>
    <p:embeddedFont>
      <p:font typeface="Faustina Italics" panose="020B0604020202020204" charset="0"/>
      <p:regular r:id="rId44"/>
    </p:embeddedFont>
    <p:embeddedFont>
      <p:font typeface="Calibri" panose="020F0502020204030204" pitchFamily="34" charset="0"/>
      <p:regular r:id="rId45"/>
      <p:bold r:id="rId46"/>
      <p:italic r:id="rId47"/>
      <p:boldItalic r:id="rId48"/>
    </p:embeddedFont>
    <p:embeddedFont>
      <p:font typeface="Faustina"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F1A"/>
    <a:srgbClr val="003300"/>
    <a:srgbClr val="C1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80EFB3-B461-4EA4-BCE5-5AEB9F8C696B}" type="doc">
      <dgm:prSet loTypeId="urn:microsoft.com/office/officeart/2005/8/layout/hierarchy1" loCatId="hierarchy" qsTypeId="urn:microsoft.com/office/officeart/2005/8/quickstyle/3d4" qsCatId="3D" csTypeId="urn:microsoft.com/office/officeart/2005/8/colors/colorful5" csCatId="colorful" phldr="1"/>
      <dgm:spPr/>
      <dgm:t>
        <a:bodyPr/>
        <a:lstStyle/>
        <a:p>
          <a:endParaRPr lang="en-US"/>
        </a:p>
      </dgm:t>
    </dgm:pt>
    <dgm:pt modelId="{613093B4-A36E-4C58-8D21-03FBDF1D26D6}">
      <dgm:prSet phldrT="[Text]" custT="1"/>
      <dgm:spPr/>
      <dgm:t>
        <a:bodyPr/>
        <a:lstStyle/>
        <a:p>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Khái</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quát</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5548483A-2E64-4A77-9D86-341D4202DF4E}" type="parTrans" cxnId="{28E8FCD0-DC54-43C8-A3DA-765355EA1C81}">
      <dgm:prSet/>
      <dgm:spPr/>
      <dgm:t>
        <a:bodyPr/>
        <a:lstStyle/>
        <a:p>
          <a:endParaRPr lang="en-US"/>
        </a:p>
      </dgm:t>
    </dgm:pt>
    <dgm:pt modelId="{A6691C8E-A8BC-4231-8494-89B4CC686A6C}" type="sibTrans" cxnId="{28E8FCD0-DC54-43C8-A3DA-765355EA1C81}">
      <dgm:prSet/>
      <dgm:spPr/>
      <dgm:t>
        <a:bodyPr/>
        <a:lstStyle/>
        <a:p>
          <a:endParaRPr lang="en-US"/>
        </a:p>
      </dgm:t>
    </dgm:pt>
    <dgm:pt modelId="{BF095740-4049-4515-A852-CFBDB9A410BA}">
      <dgm:prSet phldrT="[Text]" custT="1"/>
      <dgm:spPr/>
      <dgm:t>
        <a:bodyPr/>
        <a:lstStyle/>
        <a:p>
          <a:r>
            <a:rPr lang="en-US" sz="2400" dirty="0">
              <a:latin typeface="Times New Roman" panose="02020603050405020304" pitchFamily="18" charset="0"/>
              <a:cs typeface="Times New Roman" panose="02020603050405020304" pitchFamily="18" charset="0"/>
            </a:rPr>
            <a:t>Di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endParaRPr lang="en-US" sz="2400" dirty="0">
            <a:latin typeface="Times New Roman" panose="02020603050405020304" pitchFamily="18" charset="0"/>
            <a:cs typeface="Times New Roman" panose="02020603050405020304" pitchFamily="18" charset="0"/>
          </a:endParaRPr>
        </a:p>
      </dgm:t>
    </dgm:pt>
    <dgm:pt modelId="{F872586C-858F-4530-8EA6-9199C66E379F}" type="parTrans" cxnId="{ED07C448-ED4B-4839-A967-4730C976FC6D}">
      <dgm:prSet/>
      <dgm:spPr/>
      <dgm:t>
        <a:bodyPr/>
        <a:lstStyle/>
        <a:p>
          <a:endParaRPr lang="en-US" sz="2000">
            <a:latin typeface="Times New Roman" panose="02020603050405020304" pitchFamily="18" charset="0"/>
            <a:cs typeface="Times New Roman" panose="02020603050405020304" pitchFamily="18" charset="0"/>
          </a:endParaRPr>
        </a:p>
      </dgm:t>
    </dgm:pt>
    <dgm:pt modelId="{19983BA1-2514-4700-8FDE-DF4E2A885D5C}" type="sibTrans" cxnId="{ED07C448-ED4B-4839-A967-4730C976FC6D}">
      <dgm:prSet/>
      <dgm:spPr/>
      <dgm:t>
        <a:bodyPr/>
        <a:lstStyle/>
        <a:p>
          <a:endParaRPr lang="en-US"/>
        </a:p>
      </dgm:t>
    </dgm:pt>
    <dgm:pt modelId="{DC6CC802-6D9E-48F4-AFF9-E54949F9B7B2}">
      <dgm:prSet phldrT="[Text]" custT="1"/>
      <dgm:spPr/>
      <dgm:t>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truyền</a:t>
          </a:r>
          <a:endParaRPr lang="en-US" sz="2400" dirty="0">
            <a:latin typeface="Times New Roman" panose="02020603050405020304" pitchFamily="18" charset="0"/>
            <a:cs typeface="Times New Roman" panose="02020603050405020304" pitchFamily="18" charset="0"/>
          </a:endParaRPr>
        </a:p>
      </dgm:t>
    </dgm:pt>
    <dgm:pt modelId="{6AA7EC67-7795-4955-85C4-2F0A6409B998}" type="parTrans" cxnId="{630E94F5-209A-4656-993A-6259E320EDE7}">
      <dgm:prSet/>
      <dgm:spPr/>
      <dgm:t>
        <a:bodyPr/>
        <a:lstStyle/>
        <a:p>
          <a:endParaRPr lang="en-US" sz="2000">
            <a:latin typeface="Times New Roman" panose="02020603050405020304" pitchFamily="18" charset="0"/>
            <a:cs typeface="Times New Roman" panose="02020603050405020304" pitchFamily="18" charset="0"/>
          </a:endParaRPr>
        </a:p>
      </dgm:t>
    </dgm:pt>
    <dgm:pt modelId="{EE71C250-E394-459C-B571-DE475230F222}" type="sibTrans" cxnId="{630E94F5-209A-4656-993A-6259E320EDE7}">
      <dgm:prSet/>
      <dgm:spPr/>
      <dgm:t>
        <a:bodyPr/>
        <a:lstStyle/>
        <a:p>
          <a:endParaRPr lang="en-US"/>
        </a:p>
      </dgm:t>
    </dgm:pt>
    <dgm:pt modelId="{6105C114-9616-4091-BF12-A595C1EB9EA3}">
      <dgm:prSet phldrT="[Text]" custT="1"/>
      <dgm:spPr/>
      <dgm:t>
        <a:bodyPr/>
        <a:lstStyle/>
        <a:p>
          <a:r>
            <a:rPr lang="en-US" sz="2400" dirty="0" err="1">
              <a:latin typeface="Times New Roman" panose="02020603050405020304" pitchFamily="18" charset="0"/>
              <a:cs typeface="Times New Roman" panose="02020603050405020304" pitchFamily="18" charset="0"/>
            </a:rPr>
            <a:t>MenĐel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dgm:t>
    </dgm:pt>
    <dgm:pt modelId="{913BB352-9539-4CF0-AE2F-AF9B50CEDF2D}" type="parTrans" cxnId="{A075E585-C3D7-43E0-8DB5-1413CB68A214}">
      <dgm:prSet/>
      <dgm:spPr/>
      <dgm:t>
        <a:bodyPr/>
        <a:lstStyle/>
        <a:p>
          <a:endParaRPr lang="en-US" sz="2000">
            <a:latin typeface="Times New Roman" panose="02020603050405020304" pitchFamily="18" charset="0"/>
            <a:cs typeface="Times New Roman" panose="02020603050405020304" pitchFamily="18" charset="0"/>
          </a:endParaRPr>
        </a:p>
      </dgm:t>
    </dgm:pt>
    <dgm:pt modelId="{1B270E8E-8196-4374-A7CC-27D6B76B5BDD}" type="sibTrans" cxnId="{A075E585-C3D7-43E0-8DB5-1413CB68A214}">
      <dgm:prSet/>
      <dgm:spPr/>
      <dgm:t>
        <a:bodyPr/>
        <a:lstStyle/>
        <a:p>
          <a:endParaRPr lang="en-US"/>
        </a:p>
      </dgm:t>
    </dgm:pt>
    <dgm:pt modelId="{F7F9E9EB-D18B-4F4F-9F57-78D16A4A3236}">
      <dgm:prSet custT="1"/>
      <dgm:spPr/>
      <dgm:t>
        <a:bodyPr/>
        <a:lstStyle/>
        <a:p>
          <a:r>
            <a:rPr lang="en-US" sz="2400" dirty="0">
              <a:latin typeface="Times New Roman" panose="02020603050405020304" pitchFamily="18" charset="0"/>
              <a:cs typeface="Times New Roman" panose="02020603050405020304" pitchFamily="18" charset="0"/>
            </a:rPr>
            <a:t>Di </a:t>
          </a:r>
          <a:r>
            <a:rPr lang="en-US" sz="2400" dirty="0" err="1">
              <a:latin typeface="Times New Roman" panose="02020603050405020304" pitchFamily="18" charset="0"/>
              <a:cs typeface="Times New Roman" panose="02020603050405020304" pitchFamily="18" charset="0"/>
            </a:rPr>
            <a:t>truyền</a:t>
          </a:r>
          <a:endParaRPr lang="en-US" sz="2400" dirty="0">
            <a:latin typeface="Times New Roman" panose="02020603050405020304" pitchFamily="18" charset="0"/>
            <a:cs typeface="Times New Roman" panose="02020603050405020304" pitchFamily="18" charset="0"/>
          </a:endParaRPr>
        </a:p>
      </dgm:t>
    </dgm:pt>
    <dgm:pt modelId="{4FB5D4FD-4F7E-45EA-981B-C7E8A871A1C6}" type="parTrans" cxnId="{DD9BB9AF-96BD-4EFF-B4DF-62AB6FDFA870}">
      <dgm:prSet/>
      <dgm:spPr/>
      <dgm:t>
        <a:bodyPr/>
        <a:lstStyle/>
        <a:p>
          <a:endParaRPr lang="en-US" sz="2000">
            <a:latin typeface="Times New Roman" panose="02020603050405020304" pitchFamily="18" charset="0"/>
            <a:cs typeface="Times New Roman" panose="02020603050405020304" pitchFamily="18" charset="0"/>
          </a:endParaRPr>
        </a:p>
      </dgm:t>
    </dgm:pt>
    <dgm:pt modelId="{9635C3E1-25B2-4947-959A-FCCCB2CE3F7C}" type="sibTrans" cxnId="{DD9BB9AF-96BD-4EFF-B4DF-62AB6FDFA870}">
      <dgm:prSet/>
      <dgm:spPr/>
      <dgm:t>
        <a:bodyPr/>
        <a:lstStyle/>
        <a:p>
          <a:endParaRPr lang="en-US"/>
        </a:p>
      </dgm:t>
    </dgm:pt>
    <dgm:pt modelId="{40A46A1B-8D88-45B4-9FE0-3168321B3D6B}">
      <dgm:prSet custT="1"/>
      <dgm:spPr/>
      <dgm:t>
        <a:bodyPr/>
        <a:lstStyle/>
        <a:p>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endParaRPr lang="en-US" sz="2400" dirty="0">
            <a:latin typeface="Times New Roman" panose="02020603050405020304" pitchFamily="18" charset="0"/>
            <a:cs typeface="Times New Roman" panose="02020603050405020304" pitchFamily="18" charset="0"/>
          </a:endParaRPr>
        </a:p>
      </dgm:t>
    </dgm:pt>
    <dgm:pt modelId="{B6292238-8DB8-4509-A8CC-5D067BD93633}" type="parTrans" cxnId="{93AA75A0-9ABD-46FB-8B24-AA05E52550AA}">
      <dgm:prSet/>
      <dgm:spPr/>
      <dgm:t>
        <a:bodyPr/>
        <a:lstStyle/>
        <a:p>
          <a:endParaRPr lang="en-US" sz="2000">
            <a:latin typeface="Times New Roman" panose="02020603050405020304" pitchFamily="18" charset="0"/>
            <a:cs typeface="Times New Roman" panose="02020603050405020304" pitchFamily="18" charset="0"/>
          </a:endParaRPr>
        </a:p>
      </dgm:t>
    </dgm:pt>
    <dgm:pt modelId="{05F3A77A-4F09-4FF6-AA42-306341BAF7EA}" type="sibTrans" cxnId="{93AA75A0-9ABD-46FB-8B24-AA05E52550AA}">
      <dgm:prSet/>
      <dgm:spPr/>
      <dgm:t>
        <a:bodyPr/>
        <a:lstStyle/>
        <a:p>
          <a:endParaRPr lang="en-US"/>
        </a:p>
      </dgm:t>
    </dgm:pt>
    <dgm:pt modelId="{9B7086BB-9380-4607-990D-3FC80272C929}">
      <dgm:prSet custT="1"/>
      <dgm:spPr/>
      <dgm:t>
        <a:bodyPr/>
        <a:lstStyle/>
        <a:p>
          <a:r>
            <a:rPr lang="en-US" sz="2400" dirty="0">
              <a:latin typeface="Times New Roman" panose="02020603050405020304" pitchFamily="18" charset="0"/>
              <a:cs typeface="Times New Roman" panose="02020603050405020304" pitchFamily="18" charset="0"/>
            </a:rPr>
            <a:t>Di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dgm:t>
    </dgm:pt>
    <dgm:pt modelId="{EE584FF5-B512-4D55-8A2D-20E92C82EB77}" type="parTrans" cxnId="{11F289F8-4908-4965-978B-2B37C58612C4}">
      <dgm:prSet/>
      <dgm:spPr/>
      <dgm:t>
        <a:bodyPr/>
        <a:lstStyle/>
        <a:p>
          <a:endParaRPr lang="en-US" sz="2000">
            <a:latin typeface="Times New Roman" panose="02020603050405020304" pitchFamily="18" charset="0"/>
            <a:cs typeface="Times New Roman" panose="02020603050405020304" pitchFamily="18" charset="0"/>
          </a:endParaRPr>
        </a:p>
      </dgm:t>
    </dgm:pt>
    <dgm:pt modelId="{230B0C90-A6D7-4F4E-9567-EF13443D12C8}" type="sibTrans" cxnId="{11F289F8-4908-4965-978B-2B37C58612C4}">
      <dgm:prSet/>
      <dgm:spPr/>
      <dgm:t>
        <a:bodyPr/>
        <a:lstStyle/>
        <a:p>
          <a:endParaRPr lang="en-US"/>
        </a:p>
      </dgm:t>
    </dgm:pt>
    <dgm:pt modelId="{CC834DFF-24E7-4011-8B82-37CC8DF38F0A}">
      <dgm:prSet custT="1"/>
      <dgm:spPr/>
      <dgm:t>
        <a:bodyPr/>
        <a:lstStyle/>
        <a:p>
          <a:r>
            <a:rPr lang="en-US" sz="1800" dirty="0">
              <a:latin typeface="Times New Roman" panose="02020603050405020304" pitchFamily="18" charset="0"/>
              <a:cs typeface="Times New Roman" panose="02020603050405020304" pitchFamily="18" charset="0"/>
            </a:rPr>
            <a:t>Grego Johann Mendel </a:t>
          </a:r>
        </a:p>
        <a:p>
          <a:r>
            <a:rPr lang="en-US" sz="1800" dirty="0">
              <a:latin typeface="Times New Roman" panose="02020603050405020304" pitchFamily="18" charset="0"/>
              <a:cs typeface="Times New Roman" panose="02020603050405020304" pitchFamily="18" charset="0"/>
            </a:rPr>
            <a:t>(1822-1884)</a:t>
          </a:r>
        </a:p>
      </dgm:t>
    </dgm:pt>
    <dgm:pt modelId="{6687DCC9-F70E-4A80-AEAC-612FE1BB7615}" type="parTrans" cxnId="{A6C72231-5A73-4B23-9335-4EE678D4A9DD}">
      <dgm:prSet/>
      <dgm:spPr/>
      <dgm:t>
        <a:bodyPr/>
        <a:lstStyle/>
        <a:p>
          <a:endParaRPr lang="en-US" sz="2000">
            <a:latin typeface="Times New Roman" panose="02020603050405020304" pitchFamily="18" charset="0"/>
            <a:cs typeface="Times New Roman" panose="02020603050405020304" pitchFamily="18" charset="0"/>
          </a:endParaRPr>
        </a:p>
      </dgm:t>
    </dgm:pt>
    <dgm:pt modelId="{2E6CFD57-8AD4-4C84-95D1-AA56AE17C4DF}" type="sibTrans" cxnId="{A6C72231-5A73-4B23-9335-4EE678D4A9DD}">
      <dgm:prSet/>
      <dgm:spPr/>
      <dgm:t>
        <a:bodyPr/>
        <a:lstStyle/>
        <a:p>
          <a:endParaRPr lang="en-US"/>
        </a:p>
      </dgm:t>
    </dgm:pt>
    <dgm:pt modelId="{F679BDB3-D305-436F-92C7-A813B259630A}">
      <dgm:prSet custT="1"/>
      <dgm:spPr/>
      <dgm:t>
        <a:bodyPr/>
        <a:lstStyle/>
        <a:p>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Mendel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truyền</a:t>
          </a:r>
          <a:endParaRPr lang="en-US" sz="2400" dirty="0">
            <a:latin typeface="Times New Roman" panose="02020603050405020304" pitchFamily="18" charset="0"/>
            <a:cs typeface="Times New Roman" panose="02020603050405020304" pitchFamily="18" charset="0"/>
          </a:endParaRPr>
        </a:p>
      </dgm:t>
    </dgm:pt>
    <dgm:pt modelId="{FF5E9927-9205-4D39-BB89-69E265AB3442}" type="parTrans" cxnId="{C3FCAA75-C1B5-4574-A1C7-01F445C28E0B}">
      <dgm:prSet/>
      <dgm:spPr/>
      <dgm:t>
        <a:bodyPr/>
        <a:lstStyle/>
        <a:p>
          <a:endParaRPr lang="en-US" sz="2000">
            <a:latin typeface="Times New Roman" panose="02020603050405020304" pitchFamily="18" charset="0"/>
            <a:cs typeface="Times New Roman" panose="02020603050405020304" pitchFamily="18" charset="0"/>
          </a:endParaRPr>
        </a:p>
      </dgm:t>
    </dgm:pt>
    <dgm:pt modelId="{B199BC88-B3DF-4943-A98D-5C16B7745231}" type="sibTrans" cxnId="{C3FCAA75-C1B5-4574-A1C7-01F445C28E0B}">
      <dgm:prSet/>
      <dgm:spPr/>
      <dgm:t>
        <a:bodyPr/>
        <a:lstStyle/>
        <a:p>
          <a:endParaRPr lang="en-US"/>
        </a:p>
      </dgm:t>
    </dgm:pt>
    <dgm:pt modelId="{763A032B-2BCD-4F3A-9621-B2F873417A55}">
      <dgm:prSet custT="1"/>
      <dgm:spPr/>
      <dgm:t>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endParaRPr lang="en-US" sz="2400" dirty="0">
            <a:latin typeface="Times New Roman" panose="02020603050405020304" pitchFamily="18" charset="0"/>
            <a:cs typeface="Times New Roman" panose="02020603050405020304" pitchFamily="18" charset="0"/>
          </a:endParaRPr>
        </a:p>
      </dgm:t>
    </dgm:pt>
    <dgm:pt modelId="{C72E5C6E-001C-469F-9855-9A9094002BB3}" type="parTrans" cxnId="{79C2A0CB-DABB-4E8D-9285-07246B5E4F51}">
      <dgm:prSet/>
      <dgm:spPr/>
      <dgm:t>
        <a:bodyPr/>
        <a:lstStyle/>
        <a:p>
          <a:endParaRPr lang="en-US" sz="2000">
            <a:latin typeface="Times New Roman" panose="02020603050405020304" pitchFamily="18" charset="0"/>
            <a:cs typeface="Times New Roman" panose="02020603050405020304" pitchFamily="18" charset="0"/>
          </a:endParaRPr>
        </a:p>
      </dgm:t>
    </dgm:pt>
    <dgm:pt modelId="{DBBBC8C6-5B49-474C-8790-8A184B9C1FF7}" type="sibTrans" cxnId="{79C2A0CB-DABB-4E8D-9285-07246B5E4F51}">
      <dgm:prSet/>
      <dgm:spPr/>
      <dgm:t>
        <a:bodyPr/>
        <a:lstStyle/>
        <a:p>
          <a:endParaRPr lang="en-US"/>
        </a:p>
      </dgm:t>
    </dgm:pt>
    <dgm:pt modelId="{554A79C2-D56B-4114-816D-1209C1D1EC05}">
      <dgm:prSet custT="1"/>
      <dgm:spPr/>
      <dgm:t>
        <a:bodyPr/>
        <a:lstStyle/>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endParaRPr lang="en-US" sz="2400" dirty="0">
            <a:latin typeface="Times New Roman" panose="02020603050405020304" pitchFamily="18" charset="0"/>
            <a:cs typeface="Times New Roman" panose="02020603050405020304" pitchFamily="18" charset="0"/>
          </a:endParaRPr>
        </a:p>
      </dgm:t>
    </dgm:pt>
    <dgm:pt modelId="{A0937509-2597-449F-B565-A7CBF34C15AB}" type="parTrans" cxnId="{775004D1-CE4D-42E3-ADF7-61F96000CB8C}">
      <dgm:prSet/>
      <dgm:spPr/>
      <dgm:t>
        <a:bodyPr/>
        <a:lstStyle/>
        <a:p>
          <a:endParaRPr lang="en-US" sz="2000">
            <a:latin typeface="Times New Roman" panose="02020603050405020304" pitchFamily="18" charset="0"/>
            <a:cs typeface="Times New Roman" panose="02020603050405020304" pitchFamily="18" charset="0"/>
          </a:endParaRPr>
        </a:p>
      </dgm:t>
    </dgm:pt>
    <dgm:pt modelId="{496F27C7-347A-440C-BEF5-201C0A3B0D46}" type="sibTrans" cxnId="{775004D1-CE4D-42E3-ADF7-61F96000CB8C}">
      <dgm:prSet/>
      <dgm:spPr/>
      <dgm:t>
        <a:bodyPr/>
        <a:lstStyle/>
        <a:p>
          <a:endParaRPr lang="en-US"/>
        </a:p>
      </dgm:t>
    </dgm:pt>
    <dgm:pt modelId="{ACDA4AE7-AD2D-44E2-A47A-1EEC5D7092C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Mendel</a:t>
          </a:r>
        </a:p>
        <a:p>
          <a:pPr marL="0" lvl="0" defTabSz="800100">
            <a:lnSpc>
              <a:spcPct val="90000"/>
            </a:lnSpc>
            <a:spcBef>
              <a:spcPct val="0"/>
            </a:spcBef>
            <a:spcAft>
              <a:spcPct val="35000"/>
            </a:spcAft>
            <a:buNone/>
          </a:pPr>
          <a:endParaRPr lang="en-US" sz="1050" dirty="0">
            <a:latin typeface="Times New Roman" panose="02020603050405020304" pitchFamily="18" charset="0"/>
            <a:cs typeface="Times New Roman" panose="02020603050405020304" pitchFamily="18" charset="0"/>
          </a:endParaRPr>
        </a:p>
      </dgm:t>
    </dgm:pt>
    <dgm:pt modelId="{B90F0730-24C0-458A-8B94-8192B400DCBA}" type="parTrans" cxnId="{3BE58849-01FA-4CE6-A4EA-6BD27C4A2443}">
      <dgm:prSet/>
      <dgm:spPr/>
      <dgm:t>
        <a:bodyPr/>
        <a:lstStyle/>
        <a:p>
          <a:endParaRPr lang="en-US" sz="2000">
            <a:latin typeface="Times New Roman" panose="02020603050405020304" pitchFamily="18" charset="0"/>
            <a:cs typeface="Times New Roman" panose="02020603050405020304" pitchFamily="18" charset="0"/>
          </a:endParaRPr>
        </a:p>
      </dgm:t>
    </dgm:pt>
    <dgm:pt modelId="{0A8055E2-1913-4C4B-9095-4C392105E826}" type="sibTrans" cxnId="{3BE58849-01FA-4CE6-A4EA-6BD27C4A2443}">
      <dgm:prSet/>
      <dgm:spPr/>
      <dgm:t>
        <a:bodyPr/>
        <a:lstStyle/>
        <a:p>
          <a:endParaRPr lang="en-US"/>
        </a:p>
      </dgm:t>
    </dgm:pt>
    <dgm:pt modelId="{4E41ACB4-8A05-4002-B219-6FE294B8108D}">
      <dgm:prSet custT="1"/>
      <dgm:spPr/>
      <dgm:t>
        <a:bodyPr/>
        <a:lstStyle/>
        <a:p>
          <a:r>
            <a:rPr lang="en-US" sz="1800" dirty="0" err="1">
              <a:latin typeface="Times New Roman" panose="02020603050405020304" pitchFamily="18" charset="0"/>
              <a:cs typeface="Times New Roman" panose="02020603050405020304" pitchFamily="18" charset="0"/>
            </a:rPr>
            <a:t>Đối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cứu</a:t>
          </a:r>
          <a:endParaRPr lang="en-US" sz="1800" dirty="0">
            <a:latin typeface="Times New Roman" panose="02020603050405020304" pitchFamily="18" charset="0"/>
            <a:cs typeface="Times New Roman" panose="02020603050405020304" pitchFamily="18" charset="0"/>
          </a:endParaRPr>
        </a:p>
      </dgm:t>
    </dgm:pt>
    <dgm:pt modelId="{B8DE7F36-3AB9-449F-9DEB-BAD7E72A9D17}" type="parTrans" cxnId="{EF89E96D-3720-487F-B1B5-F3F50AD2AB00}">
      <dgm:prSet/>
      <dgm:spPr/>
      <dgm:t>
        <a:bodyPr/>
        <a:lstStyle/>
        <a:p>
          <a:endParaRPr lang="en-US" sz="2000">
            <a:latin typeface="Times New Roman" panose="02020603050405020304" pitchFamily="18" charset="0"/>
            <a:cs typeface="Times New Roman" panose="02020603050405020304" pitchFamily="18" charset="0"/>
          </a:endParaRPr>
        </a:p>
      </dgm:t>
    </dgm:pt>
    <dgm:pt modelId="{110C9606-4D1F-4FD2-A847-8C092815A133}" type="sibTrans" cxnId="{EF89E96D-3720-487F-B1B5-F3F50AD2AB00}">
      <dgm:prSet/>
      <dgm:spPr/>
      <dgm:t>
        <a:bodyPr/>
        <a:lstStyle/>
        <a:p>
          <a:endParaRPr lang="en-US"/>
        </a:p>
      </dgm:t>
    </dgm:pt>
    <dgm:pt modelId="{416E1871-890D-47E9-B0C6-B2C6EAD10563}">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err="1">
              <a:latin typeface="Times New Roman" panose="02020603050405020304" pitchFamily="18" charset="0"/>
              <a:cs typeface="Times New Roman" panose="02020603050405020304" pitchFamily="18" charset="0"/>
            </a:rPr>
            <a:t>Bước</a:t>
          </a:r>
          <a:r>
            <a:rPr lang="en-US" sz="1800" b="1" dirty="0">
              <a:latin typeface="Times New Roman" panose="02020603050405020304" pitchFamily="18" charset="0"/>
              <a:cs typeface="Times New Roman" panose="02020603050405020304" pitchFamily="18" charset="0"/>
            </a:rPr>
            <a:t> 1:</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Tạo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đậu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đậu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đậu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đậu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trắng</a:t>
          </a:r>
          <a:r>
            <a:rPr lang="en-US" sz="1200" dirty="0">
              <a:latin typeface="Times New Roman" panose="02020603050405020304" pitchFamily="18" charset="0"/>
              <a:cs typeface="Times New Roman" panose="02020603050405020304" pitchFamily="18" charset="0"/>
            </a:rPr>
            <a:t>.</a:t>
          </a:r>
        </a:p>
        <a:p>
          <a:pPr marL="0" lvl="0" defTabSz="444500">
            <a:lnSpc>
              <a:spcPct val="90000"/>
            </a:lnSpc>
            <a:spcBef>
              <a:spcPct val="0"/>
            </a:spcBef>
            <a:spcAft>
              <a:spcPct val="35000"/>
            </a:spcAft>
            <a:buNone/>
          </a:pPr>
          <a:endParaRPr lang="en-US" sz="1050" dirty="0">
            <a:latin typeface="Times New Roman" panose="02020603050405020304" pitchFamily="18" charset="0"/>
            <a:cs typeface="Times New Roman" panose="02020603050405020304" pitchFamily="18" charset="0"/>
          </a:endParaRPr>
        </a:p>
      </dgm:t>
    </dgm:pt>
    <dgm:pt modelId="{C376F3A9-A384-48D9-B69D-BA60F095D32F}" type="parTrans" cxnId="{0F0C2D68-741C-4DA1-9A7D-6B6431CDF53C}">
      <dgm:prSet/>
      <dgm:spPr/>
      <dgm:t>
        <a:bodyPr/>
        <a:lstStyle/>
        <a:p>
          <a:endParaRPr lang="en-US" sz="2000">
            <a:latin typeface="Times New Roman" panose="02020603050405020304" pitchFamily="18" charset="0"/>
            <a:cs typeface="Times New Roman" panose="02020603050405020304" pitchFamily="18" charset="0"/>
          </a:endParaRPr>
        </a:p>
      </dgm:t>
    </dgm:pt>
    <dgm:pt modelId="{8431EE3D-1B76-4C4B-8FE8-43D54B420123}" type="sibTrans" cxnId="{0F0C2D68-741C-4DA1-9A7D-6B6431CDF53C}">
      <dgm:prSet/>
      <dgm:spPr/>
      <dgm:t>
        <a:bodyPr/>
        <a:lstStyle/>
        <a:p>
          <a:endParaRPr lang="en-US"/>
        </a:p>
      </dgm:t>
    </dgm:pt>
    <dgm:pt modelId="{8034685B-2EC8-41B5-87E3-E8C6B34995B2}">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nghiệm</a:t>
          </a:r>
          <a:endParaRPr lang="en-US" sz="1800" dirty="0">
            <a:latin typeface="Times New Roman" panose="02020603050405020304" pitchFamily="18" charset="0"/>
            <a:cs typeface="Times New Roman" panose="02020603050405020304" pitchFamily="18" charset="0"/>
          </a:endParaRPr>
        </a:p>
      </dgm:t>
    </dgm:pt>
    <dgm:pt modelId="{9EEDB28F-A885-436F-BB3B-D9974A9D67B4}" type="parTrans" cxnId="{F7827E3C-36DD-49AE-81D1-32CC3FED3EE9}">
      <dgm:prSet/>
      <dgm:spPr/>
      <dgm:t>
        <a:bodyPr/>
        <a:lstStyle/>
        <a:p>
          <a:endParaRPr lang="en-US" sz="2000">
            <a:latin typeface="Times New Roman" panose="02020603050405020304" pitchFamily="18" charset="0"/>
            <a:cs typeface="Times New Roman" panose="02020603050405020304" pitchFamily="18" charset="0"/>
          </a:endParaRPr>
        </a:p>
      </dgm:t>
    </dgm:pt>
    <dgm:pt modelId="{4FCFC4AD-5355-47EF-B3EC-D016180D82B5}" type="sibTrans" cxnId="{F7827E3C-36DD-49AE-81D1-32CC3FED3EE9}">
      <dgm:prSet/>
      <dgm:spPr/>
      <dgm:t>
        <a:bodyPr/>
        <a:lstStyle/>
        <a:p>
          <a:endParaRPr lang="en-US"/>
        </a:p>
      </dgm:t>
    </dgm:pt>
    <dgm:pt modelId="{FCD535F5-03A2-4171-B789-FF44AC773149}">
      <dgm:prSet custT="1"/>
      <dgm:spPr/>
      <dgm:t>
        <a:bodyPr/>
        <a:lstStyle/>
        <a:p>
          <a:r>
            <a:rPr lang="en-US" sz="1800" b="1" dirty="0" err="1">
              <a:latin typeface="Times New Roman" panose="02020603050405020304" pitchFamily="18" charset="0"/>
              <a:cs typeface="Times New Roman" panose="02020603050405020304" pitchFamily="18" charset="0"/>
            </a:rPr>
            <a:t>Bước</a:t>
          </a:r>
          <a:r>
            <a:rPr lang="en-US" sz="1800" b="1" dirty="0">
              <a:latin typeface="Times New Roman" panose="02020603050405020304" pitchFamily="18" charset="0"/>
              <a:cs typeface="Times New Roman" panose="02020603050405020304" pitchFamily="18" charset="0"/>
            </a:rPr>
            <a:t> 2: </a:t>
          </a:r>
          <a:r>
            <a:rPr lang="en-US" sz="1800" dirty="0">
              <a:latin typeface="Times New Roman" panose="02020603050405020304" pitchFamily="18" charset="0"/>
              <a:cs typeface="Times New Roman" panose="02020603050405020304" pitchFamily="18" charset="0"/>
            </a:rPr>
            <a:t>Theo </a:t>
          </a:r>
          <a:r>
            <a:rPr lang="en-US" sz="1800" dirty="0" err="1">
              <a:latin typeface="Times New Roman" panose="02020603050405020304" pitchFamily="18" charset="0"/>
              <a:cs typeface="Times New Roman" panose="02020603050405020304" pitchFamily="18" charset="0"/>
            </a:rPr>
            <a:t>dõi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cặp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lai</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đời</a:t>
          </a:r>
          <a:r>
            <a:rPr lang="en-US" sz="1800" dirty="0">
              <a:latin typeface="Times New Roman" panose="02020603050405020304" pitchFamily="18" charset="0"/>
              <a:cs typeface="Times New Roman" panose="02020603050405020304" pitchFamily="18" charset="0"/>
            </a:rPr>
            <a:t> con (F</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100%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tím</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đời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cháu</a:t>
          </a:r>
          <a:r>
            <a:rPr lang="en-US" sz="1800" dirty="0">
              <a:latin typeface="Times New Roman" panose="02020603050405020304" pitchFamily="18" charset="0"/>
              <a:cs typeface="Times New Roman" panose="02020603050405020304" pitchFamily="18" charset="0"/>
            </a:rPr>
            <a:t> (F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trắng</a:t>
          </a:r>
          <a:r>
            <a:rPr lang="en-US" sz="1400" dirty="0">
              <a:latin typeface="Times New Roman" panose="02020603050405020304" pitchFamily="18" charset="0"/>
              <a:cs typeface="Times New Roman" panose="02020603050405020304" pitchFamily="18" charset="0"/>
            </a:rPr>
            <a:t>.</a:t>
          </a:r>
        </a:p>
      </dgm:t>
    </dgm:pt>
    <dgm:pt modelId="{E5BA18A7-5D9A-40FC-B6D3-F26A4C70A630}" type="parTrans" cxnId="{C25C2AF7-A943-4A27-9185-F5F4FAD9E471}">
      <dgm:prSet/>
      <dgm:spPr/>
      <dgm:t>
        <a:bodyPr/>
        <a:lstStyle/>
        <a:p>
          <a:endParaRPr lang="en-US" sz="2000">
            <a:latin typeface="Times New Roman" panose="02020603050405020304" pitchFamily="18" charset="0"/>
            <a:cs typeface="Times New Roman" panose="02020603050405020304" pitchFamily="18" charset="0"/>
          </a:endParaRPr>
        </a:p>
      </dgm:t>
    </dgm:pt>
    <dgm:pt modelId="{0757C6E2-56A8-4E74-92BB-390D83776286}" type="sibTrans" cxnId="{C25C2AF7-A943-4A27-9185-F5F4FAD9E471}">
      <dgm:prSet/>
      <dgm:spPr/>
      <dgm:t>
        <a:bodyPr/>
        <a:lstStyle/>
        <a:p>
          <a:endParaRPr lang="en-US"/>
        </a:p>
      </dgm:t>
    </dgm:pt>
    <dgm:pt modelId="{888E3B0F-415B-4A7F-BF51-4722D5752148}">
      <dgm:prSet custT="1"/>
      <dgm:spPr/>
      <dgm:t>
        <a:bodyPr/>
        <a:lstStyle/>
        <a:p>
          <a:r>
            <a:rPr lang="en-US" sz="1800" b="1" dirty="0" err="1">
              <a:latin typeface="Times New Roman" panose="02020603050405020304" pitchFamily="18" charset="0"/>
              <a:cs typeface="Times New Roman" panose="02020603050405020304" pitchFamily="18" charset="0"/>
            </a:rPr>
            <a:t>Bước</a:t>
          </a:r>
          <a:r>
            <a:rPr lang="en-US" sz="1800" b="1" dirty="0">
              <a:latin typeface="Times New Roman" panose="02020603050405020304" pitchFamily="18" charset="0"/>
              <a:cs typeface="Times New Roman" panose="02020603050405020304" pitchFamily="18" charset="0"/>
            </a:rPr>
            <a:t> 3: </a:t>
          </a:r>
          <a:r>
            <a:rPr lang="en-US" sz="1800" dirty="0" err="1">
              <a:latin typeface="Times New Roman" panose="02020603050405020304" pitchFamily="18" charset="0"/>
              <a:cs typeface="Times New Roman" panose="02020603050405020304" pitchFamily="18" charset="0"/>
            </a:rPr>
            <a:t>Thống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kê</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ở 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rút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li </a:t>
          </a:r>
          <a:r>
            <a:rPr lang="en-US" sz="1800" dirty="0" err="1">
              <a:latin typeface="Times New Roman" panose="02020603050405020304" pitchFamily="18" charset="0"/>
              <a:cs typeface="Times New Roman" panose="02020603050405020304" pitchFamily="18" charset="0"/>
            </a:rPr>
            <a:t>kiểu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xỉ</a:t>
          </a:r>
          <a:r>
            <a:rPr lang="en-US" sz="1800" dirty="0">
              <a:latin typeface="Times New Roman" panose="02020603050405020304" pitchFamily="18" charset="0"/>
              <a:cs typeface="Times New Roman" panose="02020603050405020304" pitchFamily="18" charset="0"/>
            </a:rPr>
            <a:t> 3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tím</a:t>
          </a:r>
          <a:r>
            <a:rPr lang="en-US" sz="1800" dirty="0">
              <a:latin typeface="Times New Roman" panose="02020603050405020304" pitchFamily="18" charset="0"/>
              <a:cs typeface="Times New Roman" panose="02020603050405020304" pitchFamily="18" charset="0"/>
            </a:rPr>
            <a:t> : 1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trắng</a:t>
          </a:r>
          <a:r>
            <a:rPr lang="en-US" sz="1800" dirty="0">
              <a:latin typeface="Times New Roman" panose="02020603050405020304" pitchFamily="18" charset="0"/>
              <a:cs typeface="Times New Roman" panose="02020603050405020304" pitchFamily="18" charset="0"/>
            </a:rPr>
            <a:t>.</a:t>
          </a:r>
        </a:p>
      </dgm:t>
    </dgm:pt>
    <dgm:pt modelId="{6C6A7390-BF7B-4737-A928-4A0A01461AA2}" type="parTrans" cxnId="{77983F3B-39C4-488A-9EE9-38EA39C3C089}">
      <dgm:prSet/>
      <dgm:spPr/>
      <dgm:t>
        <a:bodyPr/>
        <a:lstStyle/>
        <a:p>
          <a:endParaRPr lang="en-US" sz="2000">
            <a:latin typeface="Times New Roman" panose="02020603050405020304" pitchFamily="18" charset="0"/>
            <a:cs typeface="Times New Roman" panose="02020603050405020304" pitchFamily="18" charset="0"/>
          </a:endParaRPr>
        </a:p>
      </dgm:t>
    </dgm:pt>
    <dgm:pt modelId="{45349978-EC31-4DD6-8B95-3C3AF72C1B1B}" type="sibTrans" cxnId="{77983F3B-39C4-488A-9EE9-38EA39C3C089}">
      <dgm:prSet/>
      <dgm:spPr/>
      <dgm:t>
        <a:bodyPr/>
        <a:lstStyle/>
        <a:p>
          <a:endParaRPr lang="en-US"/>
        </a:p>
      </dgm:t>
    </dgm:pt>
    <dgm:pt modelId="{9BD149E7-EB3A-4BA6-A516-2ED89EBB119B}">
      <dgm:prSet custT="1"/>
      <dgm:spPr/>
      <dgm:t>
        <a:bodyPr/>
        <a:lstStyle/>
        <a:p>
          <a:r>
            <a:rPr lang="en-US" sz="1800" b="1" dirty="0" err="1">
              <a:latin typeface="Times New Roman" panose="02020603050405020304" pitchFamily="18" charset="0"/>
              <a:cs typeface="Times New Roman" panose="02020603050405020304" pitchFamily="18" charset="0"/>
            </a:rPr>
            <a:t>Bước</a:t>
          </a:r>
          <a:r>
            <a:rPr lang="en-US" sz="1800" b="1" dirty="0">
              <a:latin typeface="Times New Roman" panose="02020603050405020304" pitchFamily="18" charset="0"/>
              <a:cs typeface="Times New Roman" panose="02020603050405020304" pitchFamily="18" charset="0"/>
            </a:rPr>
            <a:t> 4:</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nghiệm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kiểm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thuyết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rút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luật</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a:t>
          </a:r>
        </a:p>
      </dgm:t>
    </dgm:pt>
    <dgm:pt modelId="{069D5CAC-3BAA-45C3-B573-A82542CF41BE}" type="parTrans" cxnId="{9E7D3123-6414-4898-B052-DD5195BBDEE4}">
      <dgm:prSet/>
      <dgm:spPr/>
      <dgm:t>
        <a:bodyPr/>
        <a:lstStyle/>
        <a:p>
          <a:endParaRPr lang="en-US" sz="2000">
            <a:latin typeface="Times New Roman" panose="02020603050405020304" pitchFamily="18" charset="0"/>
            <a:cs typeface="Times New Roman" panose="02020603050405020304" pitchFamily="18" charset="0"/>
          </a:endParaRPr>
        </a:p>
      </dgm:t>
    </dgm:pt>
    <dgm:pt modelId="{5779D9AF-4470-4376-851F-FAEFA1B7A033}" type="sibTrans" cxnId="{9E7D3123-6414-4898-B052-DD5195BBDEE4}">
      <dgm:prSet/>
      <dgm:spPr/>
      <dgm:t>
        <a:bodyPr/>
        <a:lstStyle/>
        <a:p>
          <a:endParaRPr lang="en-US"/>
        </a:p>
      </dgm:t>
    </dgm:pt>
    <dgm:pt modelId="{D97E47A5-FA0C-4EE3-BE24-625B5DF9124A}" type="pres">
      <dgm:prSet presAssocID="{9E80EFB3-B461-4EA4-BCE5-5AEB9F8C696B}" presName="hierChild1" presStyleCnt="0">
        <dgm:presLayoutVars>
          <dgm:chPref val="1"/>
          <dgm:dir/>
          <dgm:animOne val="branch"/>
          <dgm:animLvl val="lvl"/>
          <dgm:resizeHandles/>
        </dgm:presLayoutVars>
      </dgm:prSet>
      <dgm:spPr/>
      <dgm:t>
        <a:bodyPr/>
        <a:lstStyle/>
        <a:p>
          <a:endParaRPr lang="en-US"/>
        </a:p>
      </dgm:t>
    </dgm:pt>
    <dgm:pt modelId="{564AF7BD-3BEC-46C2-983B-41F40DF52143}" type="pres">
      <dgm:prSet presAssocID="{613093B4-A36E-4C58-8D21-03FBDF1D26D6}" presName="hierRoot1" presStyleCnt="0"/>
      <dgm:spPr/>
    </dgm:pt>
    <dgm:pt modelId="{73F16B53-573A-4061-B0A2-035C06087BEF}" type="pres">
      <dgm:prSet presAssocID="{613093B4-A36E-4C58-8D21-03FBDF1D26D6}" presName="composite" presStyleCnt="0"/>
      <dgm:spPr/>
    </dgm:pt>
    <dgm:pt modelId="{DEA8E551-5C17-436B-A3DC-558A88019621}" type="pres">
      <dgm:prSet presAssocID="{613093B4-A36E-4C58-8D21-03FBDF1D26D6}" presName="background" presStyleLbl="node0" presStyleIdx="0" presStyleCnt="1"/>
      <dgm:spPr/>
    </dgm:pt>
    <dgm:pt modelId="{DB8BFFDF-191B-4C59-9EB2-ECE277827CCE}" type="pres">
      <dgm:prSet presAssocID="{613093B4-A36E-4C58-8D21-03FBDF1D26D6}" presName="text" presStyleLbl="fgAcc0" presStyleIdx="0" presStyleCnt="1" custScaleX="261893" custLinFactNeighborX="1900" custLinFactNeighborY="13844">
        <dgm:presLayoutVars>
          <dgm:chPref val="3"/>
        </dgm:presLayoutVars>
      </dgm:prSet>
      <dgm:spPr/>
      <dgm:t>
        <a:bodyPr/>
        <a:lstStyle/>
        <a:p>
          <a:endParaRPr lang="en-US"/>
        </a:p>
      </dgm:t>
    </dgm:pt>
    <dgm:pt modelId="{EC0B9E86-AC52-47FE-8EDB-4B5B5FE3383A}" type="pres">
      <dgm:prSet presAssocID="{613093B4-A36E-4C58-8D21-03FBDF1D26D6}" presName="hierChild2" presStyleCnt="0"/>
      <dgm:spPr/>
    </dgm:pt>
    <dgm:pt modelId="{10198BED-8A04-4F96-B632-C02F34A5DEC5}" type="pres">
      <dgm:prSet presAssocID="{F872586C-858F-4530-8EA6-9199C66E379F}" presName="Name10" presStyleLbl="parChTrans1D2" presStyleIdx="0" presStyleCnt="3"/>
      <dgm:spPr/>
      <dgm:t>
        <a:bodyPr/>
        <a:lstStyle/>
        <a:p>
          <a:endParaRPr lang="en-US"/>
        </a:p>
      </dgm:t>
    </dgm:pt>
    <dgm:pt modelId="{E4188998-5EA3-46BE-BB7E-F283A863988D}" type="pres">
      <dgm:prSet presAssocID="{BF095740-4049-4515-A852-CFBDB9A410BA}" presName="hierRoot2" presStyleCnt="0"/>
      <dgm:spPr/>
    </dgm:pt>
    <dgm:pt modelId="{D307D637-DA1C-43E1-BB01-644D35B8DA49}" type="pres">
      <dgm:prSet presAssocID="{BF095740-4049-4515-A852-CFBDB9A410BA}" presName="composite2" presStyleCnt="0"/>
      <dgm:spPr/>
    </dgm:pt>
    <dgm:pt modelId="{76CBCAC7-6D0C-41AF-8458-5ECFADA923C8}" type="pres">
      <dgm:prSet presAssocID="{BF095740-4049-4515-A852-CFBDB9A410BA}" presName="background2" presStyleLbl="node2" presStyleIdx="0" presStyleCnt="3"/>
      <dgm:spPr/>
    </dgm:pt>
    <dgm:pt modelId="{BFD93B38-3841-48F4-A382-17396D434F3E}" type="pres">
      <dgm:prSet presAssocID="{BF095740-4049-4515-A852-CFBDB9A410BA}" presName="text2" presStyleLbl="fgAcc2" presStyleIdx="0" presStyleCnt="3" custLinFactNeighborX="190" custLinFactNeighborY="14401">
        <dgm:presLayoutVars>
          <dgm:chPref val="3"/>
        </dgm:presLayoutVars>
      </dgm:prSet>
      <dgm:spPr/>
      <dgm:t>
        <a:bodyPr/>
        <a:lstStyle/>
        <a:p>
          <a:endParaRPr lang="en-US"/>
        </a:p>
      </dgm:t>
    </dgm:pt>
    <dgm:pt modelId="{70BF0287-765C-4740-9CE3-06956625ADB5}" type="pres">
      <dgm:prSet presAssocID="{BF095740-4049-4515-A852-CFBDB9A410BA}" presName="hierChild3" presStyleCnt="0"/>
      <dgm:spPr/>
    </dgm:pt>
    <dgm:pt modelId="{64357BB3-5D2F-4599-91C4-F5918C88D42C}" type="pres">
      <dgm:prSet presAssocID="{4FB5D4FD-4F7E-45EA-981B-C7E8A871A1C6}" presName="Name17" presStyleLbl="parChTrans1D3" presStyleIdx="0" presStyleCnt="7"/>
      <dgm:spPr/>
      <dgm:t>
        <a:bodyPr/>
        <a:lstStyle/>
        <a:p>
          <a:endParaRPr lang="en-US"/>
        </a:p>
      </dgm:t>
    </dgm:pt>
    <dgm:pt modelId="{C1A97D70-E90C-471F-845B-3CBCA35FC126}" type="pres">
      <dgm:prSet presAssocID="{F7F9E9EB-D18B-4F4F-9F57-78D16A4A3236}" presName="hierRoot3" presStyleCnt="0"/>
      <dgm:spPr/>
    </dgm:pt>
    <dgm:pt modelId="{02897EDE-57A4-4ABA-937D-E6B646746A8C}" type="pres">
      <dgm:prSet presAssocID="{F7F9E9EB-D18B-4F4F-9F57-78D16A4A3236}" presName="composite3" presStyleCnt="0"/>
      <dgm:spPr/>
    </dgm:pt>
    <dgm:pt modelId="{0778B73D-96F5-4347-B4BA-5BEE1E5E296C}" type="pres">
      <dgm:prSet presAssocID="{F7F9E9EB-D18B-4F4F-9F57-78D16A4A3236}" presName="background3" presStyleLbl="node3" presStyleIdx="0" presStyleCnt="7"/>
      <dgm:spPr/>
    </dgm:pt>
    <dgm:pt modelId="{26468A49-1B5F-4808-B05E-FD47810532A5}" type="pres">
      <dgm:prSet presAssocID="{F7F9E9EB-D18B-4F4F-9F57-78D16A4A3236}" presName="text3" presStyleLbl="fgAcc3" presStyleIdx="0" presStyleCnt="7" custLinFactNeighborX="190" custLinFactNeighborY="14401">
        <dgm:presLayoutVars>
          <dgm:chPref val="3"/>
        </dgm:presLayoutVars>
      </dgm:prSet>
      <dgm:spPr/>
      <dgm:t>
        <a:bodyPr/>
        <a:lstStyle/>
        <a:p>
          <a:endParaRPr lang="en-US"/>
        </a:p>
      </dgm:t>
    </dgm:pt>
    <dgm:pt modelId="{BA0C150B-6946-43BC-9653-26D64B3F7DA4}" type="pres">
      <dgm:prSet presAssocID="{F7F9E9EB-D18B-4F4F-9F57-78D16A4A3236}" presName="hierChild4" presStyleCnt="0"/>
      <dgm:spPr/>
    </dgm:pt>
    <dgm:pt modelId="{79BC7E2A-0E31-4D6D-9FFE-0B8347335D3D}" type="pres">
      <dgm:prSet presAssocID="{B6292238-8DB8-4509-A8CC-5D067BD93633}" presName="Name17" presStyleLbl="parChTrans1D3" presStyleIdx="1" presStyleCnt="7"/>
      <dgm:spPr/>
      <dgm:t>
        <a:bodyPr/>
        <a:lstStyle/>
        <a:p>
          <a:endParaRPr lang="en-US"/>
        </a:p>
      </dgm:t>
    </dgm:pt>
    <dgm:pt modelId="{5249025A-9F96-46E2-B100-D956AD046288}" type="pres">
      <dgm:prSet presAssocID="{40A46A1B-8D88-45B4-9FE0-3168321B3D6B}" presName="hierRoot3" presStyleCnt="0"/>
      <dgm:spPr/>
    </dgm:pt>
    <dgm:pt modelId="{216B26D0-EBFD-460F-8F02-C488EFA9EDBD}" type="pres">
      <dgm:prSet presAssocID="{40A46A1B-8D88-45B4-9FE0-3168321B3D6B}" presName="composite3" presStyleCnt="0"/>
      <dgm:spPr/>
    </dgm:pt>
    <dgm:pt modelId="{719E67C0-A80D-4FC9-B2C2-FF49CE015823}" type="pres">
      <dgm:prSet presAssocID="{40A46A1B-8D88-45B4-9FE0-3168321B3D6B}" presName="background3" presStyleLbl="node3" presStyleIdx="1" presStyleCnt="7"/>
      <dgm:spPr/>
    </dgm:pt>
    <dgm:pt modelId="{FC225E6A-4C20-4A37-8CA6-688CD755E2B5}" type="pres">
      <dgm:prSet presAssocID="{40A46A1B-8D88-45B4-9FE0-3168321B3D6B}" presName="text3" presStyleLbl="fgAcc3" presStyleIdx="1" presStyleCnt="7" custLinFactNeighborX="190" custLinFactNeighborY="14401">
        <dgm:presLayoutVars>
          <dgm:chPref val="3"/>
        </dgm:presLayoutVars>
      </dgm:prSet>
      <dgm:spPr/>
      <dgm:t>
        <a:bodyPr/>
        <a:lstStyle/>
        <a:p>
          <a:endParaRPr lang="en-US"/>
        </a:p>
      </dgm:t>
    </dgm:pt>
    <dgm:pt modelId="{13631C50-C344-4591-8387-14606EE01143}" type="pres">
      <dgm:prSet presAssocID="{40A46A1B-8D88-45B4-9FE0-3168321B3D6B}" presName="hierChild4" presStyleCnt="0"/>
      <dgm:spPr/>
    </dgm:pt>
    <dgm:pt modelId="{CE90081F-3A57-427D-99F2-8EBC40AC3E2F}" type="pres">
      <dgm:prSet presAssocID="{EE584FF5-B512-4D55-8A2D-20E92C82EB77}" presName="Name17" presStyleLbl="parChTrans1D3" presStyleIdx="2" presStyleCnt="7"/>
      <dgm:spPr/>
      <dgm:t>
        <a:bodyPr/>
        <a:lstStyle/>
        <a:p>
          <a:endParaRPr lang="en-US"/>
        </a:p>
      </dgm:t>
    </dgm:pt>
    <dgm:pt modelId="{E1EFC3C7-5BC0-494A-8F7E-AB1AF7EAAF74}" type="pres">
      <dgm:prSet presAssocID="{9B7086BB-9380-4607-990D-3FC80272C929}" presName="hierRoot3" presStyleCnt="0"/>
      <dgm:spPr/>
    </dgm:pt>
    <dgm:pt modelId="{6787CD04-BD36-4D42-9507-CE05DE6D94E6}" type="pres">
      <dgm:prSet presAssocID="{9B7086BB-9380-4607-990D-3FC80272C929}" presName="composite3" presStyleCnt="0"/>
      <dgm:spPr/>
    </dgm:pt>
    <dgm:pt modelId="{16EBD098-318F-4B29-A4A4-EF8C0B85C405}" type="pres">
      <dgm:prSet presAssocID="{9B7086BB-9380-4607-990D-3FC80272C929}" presName="background3" presStyleLbl="node3" presStyleIdx="2" presStyleCnt="7"/>
      <dgm:spPr/>
    </dgm:pt>
    <dgm:pt modelId="{1DC82994-A7D5-4A19-B54B-15FF4BD1DDA3}" type="pres">
      <dgm:prSet presAssocID="{9B7086BB-9380-4607-990D-3FC80272C929}" presName="text3" presStyleLbl="fgAcc3" presStyleIdx="2" presStyleCnt="7" custLinFactNeighborX="-548" custLinFactNeighborY="15158">
        <dgm:presLayoutVars>
          <dgm:chPref val="3"/>
        </dgm:presLayoutVars>
      </dgm:prSet>
      <dgm:spPr/>
      <dgm:t>
        <a:bodyPr/>
        <a:lstStyle/>
        <a:p>
          <a:endParaRPr lang="en-US"/>
        </a:p>
      </dgm:t>
    </dgm:pt>
    <dgm:pt modelId="{9F5E2A1B-1ADC-4A24-B787-BA709DDCD036}" type="pres">
      <dgm:prSet presAssocID="{9B7086BB-9380-4607-990D-3FC80272C929}" presName="hierChild4" presStyleCnt="0"/>
      <dgm:spPr/>
    </dgm:pt>
    <dgm:pt modelId="{2103F885-94EF-48AC-AEE8-28F88AC577D7}" type="pres">
      <dgm:prSet presAssocID="{6AA7EC67-7795-4955-85C4-2F0A6409B998}" presName="Name10" presStyleLbl="parChTrans1D2" presStyleIdx="1" presStyleCnt="3"/>
      <dgm:spPr/>
      <dgm:t>
        <a:bodyPr/>
        <a:lstStyle/>
        <a:p>
          <a:endParaRPr lang="en-US"/>
        </a:p>
      </dgm:t>
    </dgm:pt>
    <dgm:pt modelId="{5F7737A9-ECD1-407B-8E70-A58BD953BDA6}" type="pres">
      <dgm:prSet presAssocID="{DC6CC802-6D9E-48F4-AFF9-E54949F9B7B2}" presName="hierRoot2" presStyleCnt="0"/>
      <dgm:spPr/>
    </dgm:pt>
    <dgm:pt modelId="{0DB7DB6A-17A7-478C-A7A8-006D87A30724}" type="pres">
      <dgm:prSet presAssocID="{DC6CC802-6D9E-48F4-AFF9-E54949F9B7B2}" presName="composite2" presStyleCnt="0"/>
      <dgm:spPr/>
    </dgm:pt>
    <dgm:pt modelId="{1DCF78FC-DB0E-4D78-B42E-C9FB468C9999}" type="pres">
      <dgm:prSet presAssocID="{DC6CC802-6D9E-48F4-AFF9-E54949F9B7B2}" presName="background2" presStyleLbl="node2" presStyleIdx="1" presStyleCnt="3"/>
      <dgm:spPr/>
    </dgm:pt>
    <dgm:pt modelId="{22515AEC-3143-4D59-83B0-A43FA9DE245E}" type="pres">
      <dgm:prSet presAssocID="{DC6CC802-6D9E-48F4-AFF9-E54949F9B7B2}" presName="text2" presStyleLbl="fgAcc2" presStyleIdx="1" presStyleCnt="3" custScaleX="290814" custLinFactNeighborX="190" custLinFactNeighborY="14401">
        <dgm:presLayoutVars>
          <dgm:chPref val="3"/>
        </dgm:presLayoutVars>
      </dgm:prSet>
      <dgm:spPr/>
      <dgm:t>
        <a:bodyPr/>
        <a:lstStyle/>
        <a:p>
          <a:endParaRPr lang="en-US"/>
        </a:p>
      </dgm:t>
    </dgm:pt>
    <dgm:pt modelId="{4B4888B3-FAA0-44B8-9FD8-6027070BA6E1}" type="pres">
      <dgm:prSet presAssocID="{DC6CC802-6D9E-48F4-AFF9-E54949F9B7B2}" presName="hierChild3" presStyleCnt="0"/>
      <dgm:spPr/>
    </dgm:pt>
    <dgm:pt modelId="{9D296156-2BB2-4747-896C-393D23349B01}" type="pres">
      <dgm:prSet presAssocID="{B90F0730-24C0-458A-8B94-8192B400DCBA}" presName="Name17" presStyleLbl="parChTrans1D3" presStyleIdx="3" presStyleCnt="7"/>
      <dgm:spPr/>
      <dgm:t>
        <a:bodyPr/>
        <a:lstStyle/>
        <a:p>
          <a:endParaRPr lang="en-US"/>
        </a:p>
      </dgm:t>
    </dgm:pt>
    <dgm:pt modelId="{23CBB823-B352-44D7-A749-B1CEC12E066E}" type="pres">
      <dgm:prSet presAssocID="{ACDA4AE7-AD2D-44E2-A47A-1EEC5D7092C8}" presName="hierRoot3" presStyleCnt="0"/>
      <dgm:spPr/>
    </dgm:pt>
    <dgm:pt modelId="{0D7DED54-658A-4C2F-A387-727857BA36D0}" type="pres">
      <dgm:prSet presAssocID="{ACDA4AE7-AD2D-44E2-A47A-1EEC5D7092C8}" presName="composite3" presStyleCnt="0"/>
      <dgm:spPr/>
    </dgm:pt>
    <dgm:pt modelId="{66BC694E-29B5-4783-8363-2116BF95D1FF}" type="pres">
      <dgm:prSet presAssocID="{ACDA4AE7-AD2D-44E2-A47A-1EEC5D7092C8}" presName="background3" presStyleLbl="node3" presStyleIdx="3" presStyleCnt="7"/>
      <dgm:spPr/>
    </dgm:pt>
    <dgm:pt modelId="{64C856F2-1243-4C23-BA6C-0DF0C4CE3142}" type="pres">
      <dgm:prSet presAssocID="{ACDA4AE7-AD2D-44E2-A47A-1EEC5D7092C8}" presName="text3" presStyleLbl="fgAcc3" presStyleIdx="3" presStyleCnt="7" custLinFactNeighborX="190" custLinFactNeighborY="14401">
        <dgm:presLayoutVars>
          <dgm:chPref val="3"/>
        </dgm:presLayoutVars>
      </dgm:prSet>
      <dgm:spPr/>
      <dgm:t>
        <a:bodyPr/>
        <a:lstStyle/>
        <a:p>
          <a:endParaRPr lang="en-US"/>
        </a:p>
      </dgm:t>
    </dgm:pt>
    <dgm:pt modelId="{D1912297-2C0F-4838-AC36-46E6CBDAEB4D}" type="pres">
      <dgm:prSet presAssocID="{ACDA4AE7-AD2D-44E2-A47A-1EEC5D7092C8}" presName="hierChild4" presStyleCnt="0"/>
      <dgm:spPr/>
    </dgm:pt>
    <dgm:pt modelId="{DE6BB28D-513E-4900-B73F-3C69D4D80BCE}" type="pres">
      <dgm:prSet presAssocID="{6687DCC9-F70E-4A80-AEAC-612FE1BB7615}" presName="Name23" presStyleLbl="parChTrans1D4" presStyleIdx="0" presStyleCnt="7"/>
      <dgm:spPr/>
      <dgm:t>
        <a:bodyPr/>
        <a:lstStyle/>
        <a:p>
          <a:endParaRPr lang="en-US"/>
        </a:p>
      </dgm:t>
    </dgm:pt>
    <dgm:pt modelId="{E6730A35-EF8C-4397-AB2D-0DCBEB8F1514}" type="pres">
      <dgm:prSet presAssocID="{CC834DFF-24E7-4011-8B82-37CC8DF38F0A}" presName="hierRoot4" presStyleCnt="0"/>
      <dgm:spPr/>
    </dgm:pt>
    <dgm:pt modelId="{C2DE39C3-1EC9-4995-A56F-AEE7485A0909}" type="pres">
      <dgm:prSet presAssocID="{CC834DFF-24E7-4011-8B82-37CC8DF38F0A}" presName="composite4" presStyleCnt="0"/>
      <dgm:spPr/>
    </dgm:pt>
    <dgm:pt modelId="{327B7F9A-5DC9-4EAE-A586-69226F4E0622}" type="pres">
      <dgm:prSet presAssocID="{CC834DFF-24E7-4011-8B82-37CC8DF38F0A}" presName="background4" presStyleLbl="node4" presStyleIdx="0" presStyleCnt="7"/>
      <dgm:spPr/>
    </dgm:pt>
    <dgm:pt modelId="{FC6ADA50-7377-47F4-8C87-F3512EA445F6}" type="pres">
      <dgm:prSet presAssocID="{CC834DFF-24E7-4011-8B82-37CC8DF38F0A}" presName="text4" presStyleLbl="fgAcc4" presStyleIdx="0" presStyleCnt="7" custLinFactNeighborX="190" custLinFactNeighborY="14401">
        <dgm:presLayoutVars>
          <dgm:chPref val="3"/>
        </dgm:presLayoutVars>
      </dgm:prSet>
      <dgm:spPr/>
      <dgm:t>
        <a:bodyPr/>
        <a:lstStyle/>
        <a:p>
          <a:endParaRPr lang="en-US"/>
        </a:p>
      </dgm:t>
    </dgm:pt>
    <dgm:pt modelId="{1A2CE2D3-87EC-4721-AEBF-86A1BCAE62B6}" type="pres">
      <dgm:prSet presAssocID="{CC834DFF-24E7-4011-8B82-37CC8DF38F0A}" presName="hierChild5" presStyleCnt="0"/>
      <dgm:spPr/>
    </dgm:pt>
    <dgm:pt modelId="{2E19B67F-8D62-4B7B-850A-E7B601038640}" type="pres">
      <dgm:prSet presAssocID="{B8DE7F36-3AB9-449F-9DEB-BAD7E72A9D17}" presName="Name23" presStyleLbl="parChTrans1D4" presStyleIdx="1" presStyleCnt="7"/>
      <dgm:spPr/>
      <dgm:t>
        <a:bodyPr/>
        <a:lstStyle/>
        <a:p>
          <a:endParaRPr lang="en-US"/>
        </a:p>
      </dgm:t>
    </dgm:pt>
    <dgm:pt modelId="{3BC6AEE6-FA91-40E9-A9EB-A5ED2BCB1A9C}" type="pres">
      <dgm:prSet presAssocID="{4E41ACB4-8A05-4002-B219-6FE294B8108D}" presName="hierRoot4" presStyleCnt="0"/>
      <dgm:spPr/>
    </dgm:pt>
    <dgm:pt modelId="{47841122-D61F-46DC-9698-60F409D75CB0}" type="pres">
      <dgm:prSet presAssocID="{4E41ACB4-8A05-4002-B219-6FE294B8108D}" presName="composite4" presStyleCnt="0"/>
      <dgm:spPr/>
    </dgm:pt>
    <dgm:pt modelId="{C05BC82E-9CB2-4B6F-A18D-74C339F6CF84}" type="pres">
      <dgm:prSet presAssocID="{4E41ACB4-8A05-4002-B219-6FE294B8108D}" presName="background4" presStyleLbl="node4" presStyleIdx="1" presStyleCnt="7"/>
      <dgm:spPr/>
    </dgm:pt>
    <dgm:pt modelId="{1770BAE4-A743-4DA5-9269-358CFEF30EE7}" type="pres">
      <dgm:prSet presAssocID="{4E41ACB4-8A05-4002-B219-6FE294B8108D}" presName="text4" presStyleLbl="fgAcc4" presStyleIdx="1" presStyleCnt="7" custLinFactNeighborX="190" custLinFactNeighborY="14401">
        <dgm:presLayoutVars>
          <dgm:chPref val="3"/>
        </dgm:presLayoutVars>
      </dgm:prSet>
      <dgm:spPr/>
      <dgm:t>
        <a:bodyPr/>
        <a:lstStyle/>
        <a:p>
          <a:endParaRPr lang="en-US"/>
        </a:p>
      </dgm:t>
    </dgm:pt>
    <dgm:pt modelId="{6A270CD2-0AFF-4EE0-92A0-355C5F54554F}" type="pres">
      <dgm:prSet presAssocID="{4E41ACB4-8A05-4002-B219-6FE294B8108D}" presName="hierChild5" presStyleCnt="0"/>
      <dgm:spPr/>
    </dgm:pt>
    <dgm:pt modelId="{6F3053E2-CB07-473F-ACDF-205430F8E263}" type="pres">
      <dgm:prSet presAssocID="{9EEDB28F-A885-436F-BB3B-D9974A9D67B4}" presName="Name23" presStyleLbl="parChTrans1D4" presStyleIdx="2" presStyleCnt="7"/>
      <dgm:spPr/>
      <dgm:t>
        <a:bodyPr/>
        <a:lstStyle/>
        <a:p>
          <a:endParaRPr lang="en-US"/>
        </a:p>
      </dgm:t>
    </dgm:pt>
    <dgm:pt modelId="{4176EE7B-D74A-44DB-9936-C2C73E1C3288}" type="pres">
      <dgm:prSet presAssocID="{8034685B-2EC8-41B5-87E3-E8C6B34995B2}" presName="hierRoot4" presStyleCnt="0"/>
      <dgm:spPr/>
    </dgm:pt>
    <dgm:pt modelId="{0D0AE45A-3B90-4532-87EB-83D8CB973304}" type="pres">
      <dgm:prSet presAssocID="{8034685B-2EC8-41B5-87E3-E8C6B34995B2}" presName="composite4" presStyleCnt="0"/>
      <dgm:spPr/>
    </dgm:pt>
    <dgm:pt modelId="{FEBF0299-05E3-4E93-9ABB-C6574B5AC9FD}" type="pres">
      <dgm:prSet presAssocID="{8034685B-2EC8-41B5-87E3-E8C6B34995B2}" presName="background4" presStyleLbl="node4" presStyleIdx="2" presStyleCnt="7"/>
      <dgm:spPr/>
    </dgm:pt>
    <dgm:pt modelId="{792274C5-C304-4042-90F1-055AD160BC08}" type="pres">
      <dgm:prSet presAssocID="{8034685B-2EC8-41B5-87E3-E8C6B34995B2}" presName="text4" presStyleLbl="fgAcc4" presStyleIdx="2" presStyleCnt="7" custLinFactNeighborX="190" custLinFactNeighborY="14401">
        <dgm:presLayoutVars>
          <dgm:chPref val="3"/>
        </dgm:presLayoutVars>
      </dgm:prSet>
      <dgm:spPr/>
      <dgm:t>
        <a:bodyPr/>
        <a:lstStyle/>
        <a:p>
          <a:endParaRPr lang="en-US"/>
        </a:p>
      </dgm:t>
    </dgm:pt>
    <dgm:pt modelId="{7CCA7EAE-112B-4413-8135-1E45E346BBD0}" type="pres">
      <dgm:prSet presAssocID="{8034685B-2EC8-41B5-87E3-E8C6B34995B2}" presName="hierChild5" presStyleCnt="0"/>
      <dgm:spPr/>
    </dgm:pt>
    <dgm:pt modelId="{7B98581C-ADB3-4817-9831-37FD6F2AFF17}" type="pres">
      <dgm:prSet presAssocID="{C376F3A9-A384-48D9-B69D-BA60F095D32F}" presName="Name23" presStyleLbl="parChTrans1D4" presStyleIdx="3" presStyleCnt="7"/>
      <dgm:spPr/>
      <dgm:t>
        <a:bodyPr/>
        <a:lstStyle/>
        <a:p>
          <a:endParaRPr lang="en-US"/>
        </a:p>
      </dgm:t>
    </dgm:pt>
    <dgm:pt modelId="{96C2EBB2-81C6-4BEE-B6F9-D505CB7906C8}" type="pres">
      <dgm:prSet presAssocID="{416E1871-890D-47E9-B0C6-B2C6EAD10563}" presName="hierRoot4" presStyleCnt="0"/>
      <dgm:spPr/>
    </dgm:pt>
    <dgm:pt modelId="{FC0298B2-4F3D-4742-882B-283D6AC4032B}" type="pres">
      <dgm:prSet presAssocID="{416E1871-890D-47E9-B0C6-B2C6EAD10563}" presName="composite4" presStyleCnt="0"/>
      <dgm:spPr/>
    </dgm:pt>
    <dgm:pt modelId="{7542B8E8-3759-4E45-97A7-4D6E5E6A3F66}" type="pres">
      <dgm:prSet presAssocID="{416E1871-890D-47E9-B0C6-B2C6EAD10563}" presName="background4" presStyleLbl="node4" presStyleIdx="3" presStyleCnt="7"/>
      <dgm:spPr/>
    </dgm:pt>
    <dgm:pt modelId="{AEFAA5CF-BE46-4493-9FD1-3AF20C5F3BB2}" type="pres">
      <dgm:prSet presAssocID="{416E1871-890D-47E9-B0C6-B2C6EAD10563}" presName="text4" presStyleLbl="fgAcc4" presStyleIdx="3" presStyleCnt="7" custScaleX="172428" custScaleY="170022" custLinFactNeighborX="190" custLinFactNeighborY="14401">
        <dgm:presLayoutVars>
          <dgm:chPref val="3"/>
        </dgm:presLayoutVars>
      </dgm:prSet>
      <dgm:spPr/>
      <dgm:t>
        <a:bodyPr/>
        <a:lstStyle/>
        <a:p>
          <a:endParaRPr lang="en-US"/>
        </a:p>
      </dgm:t>
    </dgm:pt>
    <dgm:pt modelId="{4027B83B-397A-41B7-9565-ECC5C92F63B7}" type="pres">
      <dgm:prSet presAssocID="{416E1871-890D-47E9-B0C6-B2C6EAD10563}" presName="hierChild5" presStyleCnt="0"/>
      <dgm:spPr/>
    </dgm:pt>
    <dgm:pt modelId="{CFF0E60F-891A-4CDF-809B-26C23A58CEBA}" type="pres">
      <dgm:prSet presAssocID="{E5BA18A7-5D9A-40FC-B6D3-F26A4C70A630}" presName="Name23" presStyleLbl="parChTrans1D4" presStyleIdx="4" presStyleCnt="7"/>
      <dgm:spPr/>
      <dgm:t>
        <a:bodyPr/>
        <a:lstStyle/>
        <a:p>
          <a:endParaRPr lang="en-US"/>
        </a:p>
      </dgm:t>
    </dgm:pt>
    <dgm:pt modelId="{A75AA753-6646-440F-8B4B-AED5D36728ED}" type="pres">
      <dgm:prSet presAssocID="{FCD535F5-03A2-4171-B789-FF44AC773149}" presName="hierRoot4" presStyleCnt="0"/>
      <dgm:spPr/>
    </dgm:pt>
    <dgm:pt modelId="{81F65C8C-E4C5-4B50-B9D7-9803B3E91AFC}" type="pres">
      <dgm:prSet presAssocID="{FCD535F5-03A2-4171-B789-FF44AC773149}" presName="composite4" presStyleCnt="0"/>
      <dgm:spPr/>
    </dgm:pt>
    <dgm:pt modelId="{CF52F46B-257B-423C-A720-DAD1C8CFD685}" type="pres">
      <dgm:prSet presAssocID="{FCD535F5-03A2-4171-B789-FF44AC773149}" presName="background4" presStyleLbl="node4" presStyleIdx="4" presStyleCnt="7"/>
      <dgm:spPr/>
    </dgm:pt>
    <dgm:pt modelId="{A814B1AC-EA97-4AEE-9F48-DBDA3EBB36B8}" type="pres">
      <dgm:prSet presAssocID="{FCD535F5-03A2-4171-B789-FF44AC773149}" presName="text4" presStyleLbl="fgAcc4" presStyleIdx="4" presStyleCnt="7" custScaleX="147204" custScaleY="159400" custLinFactNeighborX="190" custLinFactNeighborY="14401">
        <dgm:presLayoutVars>
          <dgm:chPref val="3"/>
        </dgm:presLayoutVars>
      </dgm:prSet>
      <dgm:spPr/>
      <dgm:t>
        <a:bodyPr/>
        <a:lstStyle/>
        <a:p>
          <a:endParaRPr lang="en-US"/>
        </a:p>
      </dgm:t>
    </dgm:pt>
    <dgm:pt modelId="{72AB9285-E92F-45B1-9A62-6BB7489FBD8C}" type="pres">
      <dgm:prSet presAssocID="{FCD535F5-03A2-4171-B789-FF44AC773149}" presName="hierChild5" presStyleCnt="0"/>
      <dgm:spPr/>
    </dgm:pt>
    <dgm:pt modelId="{C3B3B609-80E1-497F-A19F-C4DEE8810998}" type="pres">
      <dgm:prSet presAssocID="{6C6A7390-BF7B-4737-A928-4A0A01461AA2}" presName="Name23" presStyleLbl="parChTrans1D4" presStyleIdx="5" presStyleCnt="7"/>
      <dgm:spPr/>
      <dgm:t>
        <a:bodyPr/>
        <a:lstStyle/>
        <a:p>
          <a:endParaRPr lang="en-US"/>
        </a:p>
      </dgm:t>
    </dgm:pt>
    <dgm:pt modelId="{0BEA90C4-6682-4CBD-9182-39804945BD3B}" type="pres">
      <dgm:prSet presAssocID="{888E3B0F-415B-4A7F-BF51-4722D5752148}" presName="hierRoot4" presStyleCnt="0"/>
      <dgm:spPr/>
    </dgm:pt>
    <dgm:pt modelId="{D33E6EC2-DE78-43F7-ADDB-9DD9F4026AF2}" type="pres">
      <dgm:prSet presAssocID="{888E3B0F-415B-4A7F-BF51-4722D5752148}" presName="composite4" presStyleCnt="0"/>
      <dgm:spPr/>
    </dgm:pt>
    <dgm:pt modelId="{E95DB882-7BB5-48C0-B5B6-C8CAF3E6815D}" type="pres">
      <dgm:prSet presAssocID="{888E3B0F-415B-4A7F-BF51-4722D5752148}" presName="background4" presStyleLbl="node4" presStyleIdx="5" presStyleCnt="7"/>
      <dgm:spPr/>
    </dgm:pt>
    <dgm:pt modelId="{0261F7FF-ABEA-4849-8F00-A9CF569374E5}" type="pres">
      <dgm:prSet presAssocID="{888E3B0F-415B-4A7F-BF51-4722D5752148}" presName="text4" presStyleLbl="fgAcc4" presStyleIdx="5" presStyleCnt="7" custScaleX="163545" custScaleY="159400" custLinFactNeighborX="190" custLinFactNeighborY="14401">
        <dgm:presLayoutVars>
          <dgm:chPref val="3"/>
        </dgm:presLayoutVars>
      </dgm:prSet>
      <dgm:spPr/>
      <dgm:t>
        <a:bodyPr/>
        <a:lstStyle/>
        <a:p>
          <a:endParaRPr lang="en-US"/>
        </a:p>
      </dgm:t>
    </dgm:pt>
    <dgm:pt modelId="{A9B1D8FD-00E0-4938-B5D9-8BFE8F6CFA67}" type="pres">
      <dgm:prSet presAssocID="{888E3B0F-415B-4A7F-BF51-4722D5752148}" presName="hierChild5" presStyleCnt="0"/>
      <dgm:spPr/>
    </dgm:pt>
    <dgm:pt modelId="{4BEBB5B1-1128-4F53-8608-D4613D9C86A5}" type="pres">
      <dgm:prSet presAssocID="{069D5CAC-3BAA-45C3-B573-A82542CF41BE}" presName="Name23" presStyleLbl="parChTrans1D4" presStyleIdx="6" presStyleCnt="7"/>
      <dgm:spPr/>
      <dgm:t>
        <a:bodyPr/>
        <a:lstStyle/>
        <a:p>
          <a:endParaRPr lang="en-US"/>
        </a:p>
      </dgm:t>
    </dgm:pt>
    <dgm:pt modelId="{1BC391CF-C23F-4120-8CC7-5571040C0A70}" type="pres">
      <dgm:prSet presAssocID="{9BD149E7-EB3A-4BA6-A516-2ED89EBB119B}" presName="hierRoot4" presStyleCnt="0"/>
      <dgm:spPr/>
    </dgm:pt>
    <dgm:pt modelId="{043F74CD-2D05-4DCA-BC9B-006939E0A776}" type="pres">
      <dgm:prSet presAssocID="{9BD149E7-EB3A-4BA6-A516-2ED89EBB119B}" presName="composite4" presStyleCnt="0"/>
      <dgm:spPr/>
    </dgm:pt>
    <dgm:pt modelId="{6F2D866D-7E3F-4F0D-BB77-CD079F7BFD5B}" type="pres">
      <dgm:prSet presAssocID="{9BD149E7-EB3A-4BA6-A516-2ED89EBB119B}" presName="background4" presStyleLbl="node4" presStyleIdx="6" presStyleCnt="7"/>
      <dgm:spPr/>
    </dgm:pt>
    <dgm:pt modelId="{3451A879-396C-4689-85B0-04F302CD19D6}" type="pres">
      <dgm:prSet presAssocID="{9BD149E7-EB3A-4BA6-A516-2ED89EBB119B}" presName="text4" presStyleLbl="fgAcc4" presStyleIdx="6" presStyleCnt="7" custScaleX="149042" custScaleY="159400" custLinFactNeighborX="190" custLinFactNeighborY="14401">
        <dgm:presLayoutVars>
          <dgm:chPref val="3"/>
        </dgm:presLayoutVars>
      </dgm:prSet>
      <dgm:spPr/>
      <dgm:t>
        <a:bodyPr/>
        <a:lstStyle/>
        <a:p>
          <a:endParaRPr lang="en-US"/>
        </a:p>
      </dgm:t>
    </dgm:pt>
    <dgm:pt modelId="{44D7FDF6-C381-46FD-93BC-8BF6C5C6B1A2}" type="pres">
      <dgm:prSet presAssocID="{9BD149E7-EB3A-4BA6-A516-2ED89EBB119B}" presName="hierChild5" presStyleCnt="0"/>
      <dgm:spPr/>
    </dgm:pt>
    <dgm:pt modelId="{329A1546-3A32-4E7F-8E7C-89A947EE04BA}" type="pres">
      <dgm:prSet presAssocID="{FF5E9927-9205-4D39-BB89-69E265AB3442}" presName="Name17" presStyleLbl="parChTrans1D3" presStyleIdx="4" presStyleCnt="7"/>
      <dgm:spPr/>
      <dgm:t>
        <a:bodyPr/>
        <a:lstStyle/>
        <a:p>
          <a:endParaRPr lang="en-US"/>
        </a:p>
      </dgm:t>
    </dgm:pt>
    <dgm:pt modelId="{AF2AF40E-BCDE-4453-A43E-C16CD17E062B}" type="pres">
      <dgm:prSet presAssocID="{F679BDB3-D305-436F-92C7-A813B259630A}" presName="hierRoot3" presStyleCnt="0"/>
      <dgm:spPr/>
    </dgm:pt>
    <dgm:pt modelId="{F548D3BE-D945-4788-AA0F-457B260AF4A1}" type="pres">
      <dgm:prSet presAssocID="{F679BDB3-D305-436F-92C7-A813B259630A}" presName="composite3" presStyleCnt="0"/>
      <dgm:spPr/>
    </dgm:pt>
    <dgm:pt modelId="{26AC16E2-5461-41EE-AB2F-DCCF6DDFAB21}" type="pres">
      <dgm:prSet presAssocID="{F679BDB3-D305-436F-92C7-A813B259630A}" presName="background3" presStyleLbl="node3" presStyleIdx="4" presStyleCnt="7"/>
      <dgm:spPr/>
    </dgm:pt>
    <dgm:pt modelId="{1C154122-1404-49C8-B00F-02ADB4D09E54}" type="pres">
      <dgm:prSet presAssocID="{F679BDB3-D305-436F-92C7-A813B259630A}" presName="text3" presStyleLbl="fgAcc3" presStyleIdx="4" presStyleCnt="7" custScaleX="137735" custLinFactNeighborX="190" custLinFactNeighborY="14401">
        <dgm:presLayoutVars>
          <dgm:chPref val="3"/>
        </dgm:presLayoutVars>
      </dgm:prSet>
      <dgm:spPr/>
      <dgm:t>
        <a:bodyPr/>
        <a:lstStyle/>
        <a:p>
          <a:endParaRPr lang="en-US"/>
        </a:p>
      </dgm:t>
    </dgm:pt>
    <dgm:pt modelId="{9389297E-F8FC-49E9-8AEF-56D6EFD04E99}" type="pres">
      <dgm:prSet presAssocID="{F679BDB3-D305-436F-92C7-A813B259630A}" presName="hierChild4" presStyleCnt="0"/>
      <dgm:spPr/>
    </dgm:pt>
    <dgm:pt modelId="{7E9C311A-7340-483D-81AE-705DCE07DFCD}" type="pres">
      <dgm:prSet presAssocID="{913BB352-9539-4CF0-AE2F-AF9B50CEDF2D}" presName="Name10" presStyleLbl="parChTrans1D2" presStyleIdx="2" presStyleCnt="3"/>
      <dgm:spPr/>
      <dgm:t>
        <a:bodyPr/>
        <a:lstStyle/>
        <a:p>
          <a:endParaRPr lang="en-US"/>
        </a:p>
      </dgm:t>
    </dgm:pt>
    <dgm:pt modelId="{4E7E1FE3-B6C8-4BC5-B5C5-C50889E0CDEF}" type="pres">
      <dgm:prSet presAssocID="{6105C114-9616-4091-BF12-A595C1EB9EA3}" presName="hierRoot2" presStyleCnt="0"/>
      <dgm:spPr/>
    </dgm:pt>
    <dgm:pt modelId="{C5E654F7-BA5A-4BA5-998C-BAC194B35D61}" type="pres">
      <dgm:prSet presAssocID="{6105C114-9616-4091-BF12-A595C1EB9EA3}" presName="composite2" presStyleCnt="0"/>
      <dgm:spPr/>
    </dgm:pt>
    <dgm:pt modelId="{ACDF9CDF-D63F-4871-A7F8-E53B1572EAE9}" type="pres">
      <dgm:prSet presAssocID="{6105C114-9616-4091-BF12-A595C1EB9EA3}" presName="background2" presStyleLbl="node2" presStyleIdx="2" presStyleCnt="3"/>
      <dgm:spPr/>
    </dgm:pt>
    <dgm:pt modelId="{31AF81F0-30DB-4F29-956C-0AFDC8F2A881}" type="pres">
      <dgm:prSet presAssocID="{6105C114-9616-4091-BF12-A595C1EB9EA3}" presName="text2" presStyleLbl="fgAcc2" presStyleIdx="2" presStyleCnt="3" custScaleX="213404" custLinFactNeighborX="190" custLinFactNeighborY="14401">
        <dgm:presLayoutVars>
          <dgm:chPref val="3"/>
        </dgm:presLayoutVars>
      </dgm:prSet>
      <dgm:spPr/>
      <dgm:t>
        <a:bodyPr/>
        <a:lstStyle/>
        <a:p>
          <a:endParaRPr lang="en-US"/>
        </a:p>
      </dgm:t>
    </dgm:pt>
    <dgm:pt modelId="{E7B6FFDC-0D85-4332-8B77-8A37F9FE2918}" type="pres">
      <dgm:prSet presAssocID="{6105C114-9616-4091-BF12-A595C1EB9EA3}" presName="hierChild3" presStyleCnt="0"/>
      <dgm:spPr/>
    </dgm:pt>
    <dgm:pt modelId="{048318E6-9D3C-41D9-9331-5D898E3036EC}" type="pres">
      <dgm:prSet presAssocID="{C72E5C6E-001C-469F-9855-9A9094002BB3}" presName="Name17" presStyleLbl="parChTrans1D3" presStyleIdx="5" presStyleCnt="7"/>
      <dgm:spPr/>
      <dgm:t>
        <a:bodyPr/>
        <a:lstStyle/>
        <a:p>
          <a:endParaRPr lang="en-US"/>
        </a:p>
      </dgm:t>
    </dgm:pt>
    <dgm:pt modelId="{06AA352A-9444-44D8-A9E5-F08254BC1EA1}" type="pres">
      <dgm:prSet presAssocID="{763A032B-2BCD-4F3A-9621-B2F873417A55}" presName="hierRoot3" presStyleCnt="0"/>
      <dgm:spPr/>
    </dgm:pt>
    <dgm:pt modelId="{C46587E5-FDD6-4B1E-B317-FB2E720E4EF3}" type="pres">
      <dgm:prSet presAssocID="{763A032B-2BCD-4F3A-9621-B2F873417A55}" presName="composite3" presStyleCnt="0"/>
      <dgm:spPr/>
    </dgm:pt>
    <dgm:pt modelId="{C7242922-346B-44E2-87D5-EF4D09CC3168}" type="pres">
      <dgm:prSet presAssocID="{763A032B-2BCD-4F3A-9621-B2F873417A55}" presName="background3" presStyleLbl="node3" presStyleIdx="5" presStyleCnt="7"/>
      <dgm:spPr/>
    </dgm:pt>
    <dgm:pt modelId="{9E2A5182-50D5-4F1D-9F1B-B632B3CE30B1}" type="pres">
      <dgm:prSet presAssocID="{763A032B-2BCD-4F3A-9621-B2F873417A55}" presName="text3" presStyleLbl="fgAcc3" presStyleIdx="5" presStyleCnt="7" custLinFactNeighborX="-2765" custLinFactNeighborY="15707">
        <dgm:presLayoutVars>
          <dgm:chPref val="3"/>
        </dgm:presLayoutVars>
      </dgm:prSet>
      <dgm:spPr/>
      <dgm:t>
        <a:bodyPr/>
        <a:lstStyle/>
        <a:p>
          <a:endParaRPr lang="en-US"/>
        </a:p>
      </dgm:t>
    </dgm:pt>
    <dgm:pt modelId="{4529A1C7-3416-481C-8229-4F1A785580F6}" type="pres">
      <dgm:prSet presAssocID="{763A032B-2BCD-4F3A-9621-B2F873417A55}" presName="hierChild4" presStyleCnt="0"/>
      <dgm:spPr/>
    </dgm:pt>
    <dgm:pt modelId="{2EEF3EB8-FB21-4EA2-8E3D-9C6D059EBE88}" type="pres">
      <dgm:prSet presAssocID="{A0937509-2597-449F-B565-A7CBF34C15AB}" presName="Name17" presStyleLbl="parChTrans1D3" presStyleIdx="6" presStyleCnt="7"/>
      <dgm:spPr/>
      <dgm:t>
        <a:bodyPr/>
        <a:lstStyle/>
        <a:p>
          <a:endParaRPr lang="en-US"/>
        </a:p>
      </dgm:t>
    </dgm:pt>
    <dgm:pt modelId="{17FA9441-4825-4F9C-9961-081F37801069}" type="pres">
      <dgm:prSet presAssocID="{554A79C2-D56B-4114-816D-1209C1D1EC05}" presName="hierRoot3" presStyleCnt="0"/>
      <dgm:spPr/>
    </dgm:pt>
    <dgm:pt modelId="{AEEEC41F-DF68-449E-AF2C-973626FFCA64}" type="pres">
      <dgm:prSet presAssocID="{554A79C2-D56B-4114-816D-1209C1D1EC05}" presName="composite3" presStyleCnt="0"/>
      <dgm:spPr/>
    </dgm:pt>
    <dgm:pt modelId="{510981F2-C3B6-4A78-BB8B-AC3AF7104A68}" type="pres">
      <dgm:prSet presAssocID="{554A79C2-D56B-4114-816D-1209C1D1EC05}" presName="background3" presStyleLbl="node3" presStyleIdx="6" presStyleCnt="7"/>
      <dgm:spPr/>
    </dgm:pt>
    <dgm:pt modelId="{719953A3-492A-49D3-9028-19FFB6C92159}" type="pres">
      <dgm:prSet presAssocID="{554A79C2-D56B-4114-816D-1209C1D1EC05}" presName="text3" presStyleLbl="fgAcc3" presStyleIdx="6" presStyleCnt="7" custLinFactNeighborX="190" custLinFactNeighborY="14401">
        <dgm:presLayoutVars>
          <dgm:chPref val="3"/>
        </dgm:presLayoutVars>
      </dgm:prSet>
      <dgm:spPr/>
      <dgm:t>
        <a:bodyPr/>
        <a:lstStyle/>
        <a:p>
          <a:endParaRPr lang="en-US"/>
        </a:p>
      </dgm:t>
    </dgm:pt>
    <dgm:pt modelId="{45492E1C-38EB-45E5-8546-DE2675D47339}" type="pres">
      <dgm:prSet presAssocID="{554A79C2-D56B-4114-816D-1209C1D1EC05}" presName="hierChild4" presStyleCnt="0"/>
      <dgm:spPr/>
    </dgm:pt>
  </dgm:ptLst>
  <dgm:cxnLst>
    <dgm:cxn modelId="{77983F3B-39C4-488A-9EE9-38EA39C3C089}" srcId="{8034685B-2EC8-41B5-87E3-E8C6B34995B2}" destId="{888E3B0F-415B-4A7F-BF51-4722D5752148}" srcOrd="2" destOrd="0" parTransId="{6C6A7390-BF7B-4737-A928-4A0A01461AA2}" sibTransId="{45349978-EC31-4DD6-8B95-3C3AF72C1B1B}"/>
    <dgm:cxn modelId="{0F0C2D68-741C-4DA1-9A7D-6B6431CDF53C}" srcId="{8034685B-2EC8-41B5-87E3-E8C6B34995B2}" destId="{416E1871-890D-47E9-B0C6-B2C6EAD10563}" srcOrd="0" destOrd="0" parTransId="{C376F3A9-A384-48D9-B69D-BA60F095D32F}" sibTransId="{8431EE3D-1B76-4C4B-8FE8-43D54B420123}"/>
    <dgm:cxn modelId="{C3FCAA75-C1B5-4574-A1C7-01F445C28E0B}" srcId="{DC6CC802-6D9E-48F4-AFF9-E54949F9B7B2}" destId="{F679BDB3-D305-436F-92C7-A813B259630A}" srcOrd="1" destOrd="0" parTransId="{FF5E9927-9205-4D39-BB89-69E265AB3442}" sibTransId="{B199BC88-B3DF-4943-A98D-5C16B7745231}"/>
    <dgm:cxn modelId="{7A069DCC-B90C-4DE8-94D9-B73EA10EC743}" type="presOf" srcId="{4E41ACB4-8A05-4002-B219-6FE294B8108D}" destId="{1770BAE4-A743-4DA5-9269-358CFEF30EE7}" srcOrd="0" destOrd="0" presId="urn:microsoft.com/office/officeart/2005/8/layout/hierarchy1"/>
    <dgm:cxn modelId="{A35BC752-FB58-4EF4-889F-2213FB2BC61D}" type="presOf" srcId="{8034685B-2EC8-41B5-87E3-E8C6B34995B2}" destId="{792274C5-C304-4042-90F1-055AD160BC08}" srcOrd="0" destOrd="0" presId="urn:microsoft.com/office/officeart/2005/8/layout/hierarchy1"/>
    <dgm:cxn modelId="{E0031A63-311E-4423-8A27-2C457A15821C}" type="presOf" srcId="{C376F3A9-A384-48D9-B69D-BA60F095D32F}" destId="{7B98581C-ADB3-4817-9831-37FD6F2AFF17}" srcOrd="0" destOrd="0" presId="urn:microsoft.com/office/officeart/2005/8/layout/hierarchy1"/>
    <dgm:cxn modelId="{7BB252DB-A998-4CA3-8C06-EA46F02DCB21}" type="presOf" srcId="{40A46A1B-8D88-45B4-9FE0-3168321B3D6B}" destId="{FC225E6A-4C20-4A37-8CA6-688CD755E2B5}" srcOrd="0" destOrd="0" presId="urn:microsoft.com/office/officeart/2005/8/layout/hierarchy1"/>
    <dgm:cxn modelId="{C25C2AF7-A943-4A27-9185-F5F4FAD9E471}" srcId="{8034685B-2EC8-41B5-87E3-E8C6B34995B2}" destId="{FCD535F5-03A2-4171-B789-FF44AC773149}" srcOrd="1" destOrd="0" parTransId="{E5BA18A7-5D9A-40FC-B6D3-F26A4C70A630}" sibTransId="{0757C6E2-56A8-4E74-92BB-390D83776286}"/>
    <dgm:cxn modelId="{4E02D6C1-E1A8-446B-8F64-C4B532C3652A}" type="presOf" srcId="{BF095740-4049-4515-A852-CFBDB9A410BA}" destId="{BFD93B38-3841-48F4-A382-17396D434F3E}" srcOrd="0" destOrd="0" presId="urn:microsoft.com/office/officeart/2005/8/layout/hierarchy1"/>
    <dgm:cxn modelId="{C660FB11-D431-4B38-AA82-5D44249FDF9F}" type="presOf" srcId="{9BD149E7-EB3A-4BA6-A516-2ED89EBB119B}" destId="{3451A879-396C-4689-85B0-04F302CD19D6}" srcOrd="0" destOrd="0" presId="urn:microsoft.com/office/officeart/2005/8/layout/hierarchy1"/>
    <dgm:cxn modelId="{A075E585-C3D7-43E0-8DB5-1413CB68A214}" srcId="{613093B4-A36E-4C58-8D21-03FBDF1D26D6}" destId="{6105C114-9616-4091-BF12-A595C1EB9EA3}" srcOrd="2" destOrd="0" parTransId="{913BB352-9539-4CF0-AE2F-AF9B50CEDF2D}" sibTransId="{1B270E8E-8196-4374-A7CC-27D6B76B5BDD}"/>
    <dgm:cxn modelId="{28E8FCD0-DC54-43C8-A3DA-765355EA1C81}" srcId="{9E80EFB3-B461-4EA4-BCE5-5AEB9F8C696B}" destId="{613093B4-A36E-4C58-8D21-03FBDF1D26D6}" srcOrd="0" destOrd="0" parTransId="{5548483A-2E64-4A77-9D86-341D4202DF4E}" sibTransId="{A6691C8E-A8BC-4231-8494-89B4CC686A6C}"/>
    <dgm:cxn modelId="{6F0CE174-43F3-4946-8020-F66531C82972}" type="presOf" srcId="{FCD535F5-03A2-4171-B789-FF44AC773149}" destId="{A814B1AC-EA97-4AEE-9F48-DBDA3EBB36B8}" srcOrd="0" destOrd="0" presId="urn:microsoft.com/office/officeart/2005/8/layout/hierarchy1"/>
    <dgm:cxn modelId="{775004D1-CE4D-42E3-ADF7-61F96000CB8C}" srcId="{6105C114-9616-4091-BF12-A595C1EB9EA3}" destId="{554A79C2-D56B-4114-816D-1209C1D1EC05}" srcOrd="1" destOrd="0" parTransId="{A0937509-2597-449F-B565-A7CBF34C15AB}" sibTransId="{496F27C7-347A-440C-BEF5-201C0A3B0D46}"/>
    <dgm:cxn modelId="{A6C72231-5A73-4B23-9335-4EE678D4A9DD}" srcId="{ACDA4AE7-AD2D-44E2-A47A-1EEC5D7092C8}" destId="{CC834DFF-24E7-4011-8B82-37CC8DF38F0A}" srcOrd="0" destOrd="0" parTransId="{6687DCC9-F70E-4A80-AEAC-612FE1BB7615}" sibTransId="{2E6CFD57-8AD4-4C84-95D1-AA56AE17C4DF}"/>
    <dgm:cxn modelId="{B89334B0-6C4B-43C0-BA97-0459C2E14827}" type="presOf" srcId="{069D5CAC-3BAA-45C3-B573-A82542CF41BE}" destId="{4BEBB5B1-1128-4F53-8608-D4613D9C86A5}" srcOrd="0" destOrd="0" presId="urn:microsoft.com/office/officeart/2005/8/layout/hierarchy1"/>
    <dgm:cxn modelId="{6B450C50-269F-4DD5-8FF3-F2D621F64214}" type="presOf" srcId="{9E80EFB3-B461-4EA4-BCE5-5AEB9F8C696B}" destId="{D97E47A5-FA0C-4EE3-BE24-625B5DF9124A}" srcOrd="0" destOrd="0" presId="urn:microsoft.com/office/officeart/2005/8/layout/hierarchy1"/>
    <dgm:cxn modelId="{80A99F0F-EE0B-4E57-973E-0B6F671B4A93}" type="presOf" srcId="{554A79C2-D56B-4114-816D-1209C1D1EC05}" destId="{719953A3-492A-49D3-9028-19FFB6C92159}" srcOrd="0" destOrd="0" presId="urn:microsoft.com/office/officeart/2005/8/layout/hierarchy1"/>
    <dgm:cxn modelId="{F7827E3C-36DD-49AE-81D1-32CC3FED3EE9}" srcId="{ACDA4AE7-AD2D-44E2-A47A-1EEC5D7092C8}" destId="{8034685B-2EC8-41B5-87E3-E8C6B34995B2}" srcOrd="2" destOrd="0" parTransId="{9EEDB28F-A885-436F-BB3B-D9974A9D67B4}" sibTransId="{4FCFC4AD-5355-47EF-B3EC-D016180D82B5}"/>
    <dgm:cxn modelId="{79C2A0CB-DABB-4E8D-9285-07246B5E4F51}" srcId="{6105C114-9616-4091-BF12-A595C1EB9EA3}" destId="{763A032B-2BCD-4F3A-9621-B2F873417A55}" srcOrd="0" destOrd="0" parTransId="{C72E5C6E-001C-469F-9855-9A9094002BB3}" sibTransId="{DBBBC8C6-5B49-474C-8790-8A184B9C1FF7}"/>
    <dgm:cxn modelId="{4C3FF5D1-32D7-4780-97A4-3B9D2CF7BF3D}" type="presOf" srcId="{ACDA4AE7-AD2D-44E2-A47A-1EEC5D7092C8}" destId="{64C856F2-1243-4C23-BA6C-0DF0C4CE3142}" srcOrd="0" destOrd="0" presId="urn:microsoft.com/office/officeart/2005/8/layout/hierarchy1"/>
    <dgm:cxn modelId="{EF89E96D-3720-487F-B1B5-F3F50AD2AB00}" srcId="{ACDA4AE7-AD2D-44E2-A47A-1EEC5D7092C8}" destId="{4E41ACB4-8A05-4002-B219-6FE294B8108D}" srcOrd="1" destOrd="0" parTransId="{B8DE7F36-3AB9-449F-9DEB-BAD7E72A9D17}" sibTransId="{110C9606-4D1F-4FD2-A847-8C092815A133}"/>
    <dgm:cxn modelId="{14BB3C49-4584-43C4-A1BF-89AC5FF7A6CC}" type="presOf" srcId="{6C6A7390-BF7B-4737-A928-4A0A01461AA2}" destId="{C3B3B609-80E1-497F-A19F-C4DEE8810998}" srcOrd="0" destOrd="0" presId="urn:microsoft.com/office/officeart/2005/8/layout/hierarchy1"/>
    <dgm:cxn modelId="{DF6106C4-F6C6-41BD-B4A9-5DB5244DD062}" type="presOf" srcId="{4FB5D4FD-4F7E-45EA-981B-C7E8A871A1C6}" destId="{64357BB3-5D2F-4599-91C4-F5918C88D42C}" srcOrd="0" destOrd="0" presId="urn:microsoft.com/office/officeart/2005/8/layout/hierarchy1"/>
    <dgm:cxn modelId="{630E94F5-209A-4656-993A-6259E320EDE7}" srcId="{613093B4-A36E-4C58-8D21-03FBDF1D26D6}" destId="{DC6CC802-6D9E-48F4-AFF9-E54949F9B7B2}" srcOrd="1" destOrd="0" parTransId="{6AA7EC67-7795-4955-85C4-2F0A6409B998}" sibTransId="{EE71C250-E394-459C-B571-DE475230F222}"/>
    <dgm:cxn modelId="{6389CFA5-B136-46DE-B5CA-D5B4EF44F278}" type="presOf" srcId="{B90F0730-24C0-458A-8B94-8192B400DCBA}" destId="{9D296156-2BB2-4747-896C-393D23349B01}" srcOrd="0" destOrd="0" presId="urn:microsoft.com/office/officeart/2005/8/layout/hierarchy1"/>
    <dgm:cxn modelId="{826F70EF-8AED-40F6-B7CF-7C9A60A455D1}" type="presOf" srcId="{763A032B-2BCD-4F3A-9621-B2F873417A55}" destId="{9E2A5182-50D5-4F1D-9F1B-B632B3CE30B1}" srcOrd="0" destOrd="0" presId="urn:microsoft.com/office/officeart/2005/8/layout/hierarchy1"/>
    <dgm:cxn modelId="{20F1C2E9-103E-4952-9D76-23BD69BEEA18}" type="presOf" srcId="{6687DCC9-F70E-4A80-AEAC-612FE1BB7615}" destId="{DE6BB28D-513E-4900-B73F-3C69D4D80BCE}" srcOrd="0" destOrd="0" presId="urn:microsoft.com/office/officeart/2005/8/layout/hierarchy1"/>
    <dgm:cxn modelId="{957C76B8-25CC-4EB0-B956-418FC3FA13E4}" type="presOf" srcId="{9EEDB28F-A885-436F-BB3B-D9974A9D67B4}" destId="{6F3053E2-CB07-473F-ACDF-205430F8E263}" srcOrd="0" destOrd="0" presId="urn:microsoft.com/office/officeart/2005/8/layout/hierarchy1"/>
    <dgm:cxn modelId="{BC1135E8-D76D-4C11-8AC4-6C2687E1B05B}" type="presOf" srcId="{B6292238-8DB8-4509-A8CC-5D067BD93633}" destId="{79BC7E2A-0E31-4D6D-9FFE-0B8347335D3D}" srcOrd="0" destOrd="0" presId="urn:microsoft.com/office/officeart/2005/8/layout/hierarchy1"/>
    <dgm:cxn modelId="{779F2D48-176C-4C72-9421-7539D132AC96}" type="presOf" srcId="{EE584FF5-B512-4D55-8A2D-20E92C82EB77}" destId="{CE90081F-3A57-427D-99F2-8EBC40AC3E2F}" srcOrd="0" destOrd="0" presId="urn:microsoft.com/office/officeart/2005/8/layout/hierarchy1"/>
    <dgm:cxn modelId="{6681EA68-EB2E-4624-9875-1C01754DFF83}" type="presOf" srcId="{A0937509-2597-449F-B565-A7CBF34C15AB}" destId="{2EEF3EB8-FB21-4EA2-8E3D-9C6D059EBE88}" srcOrd="0" destOrd="0" presId="urn:microsoft.com/office/officeart/2005/8/layout/hierarchy1"/>
    <dgm:cxn modelId="{93AA75A0-9ABD-46FB-8B24-AA05E52550AA}" srcId="{BF095740-4049-4515-A852-CFBDB9A410BA}" destId="{40A46A1B-8D88-45B4-9FE0-3168321B3D6B}" srcOrd="1" destOrd="0" parTransId="{B6292238-8DB8-4509-A8CC-5D067BD93633}" sibTransId="{05F3A77A-4F09-4FF6-AA42-306341BAF7EA}"/>
    <dgm:cxn modelId="{ED07C448-ED4B-4839-A967-4730C976FC6D}" srcId="{613093B4-A36E-4C58-8D21-03FBDF1D26D6}" destId="{BF095740-4049-4515-A852-CFBDB9A410BA}" srcOrd="0" destOrd="0" parTransId="{F872586C-858F-4530-8EA6-9199C66E379F}" sibTransId="{19983BA1-2514-4700-8FDE-DF4E2A885D5C}"/>
    <dgm:cxn modelId="{DE742A18-E5D3-4982-A95D-46D670944146}" type="presOf" srcId="{B8DE7F36-3AB9-449F-9DEB-BAD7E72A9D17}" destId="{2E19B67F-8D62-4B7B-850A-E7B601038640}" srcOrd="0" destOrd="0" presId="urn:microsoft.com/office/officeart/2005/8/layout/hierarchy1"/>
    <dgm:cxn modelId="{91D2B6F3-DEF7-49FA-ACC7-3042C4A81D2B}" type="presOf" srcId="{F679BDB3-D305-436F-92C7-A813B259630A}" destId="{1C154122-1404-49C8-B00F-02ADB4D09E54}" srcOrd="0" destOrd="0" presId="urn:microsoft.com/office/officeart/2005/8/layout/hierarchy1"/>
    <dgm:cxn modelId="{C1365F69-DD51-4EC6-AB12-0E683B4EC6C5}" type="presOf" srcId="{F872586C-858F-4530-8EA6-9199C66E379F}" destId="{10198BED-8A04-4F96-B632-C02F34A5DEC5}" srcOrd="0" destOrd="0" presId="urn:microsoft.com/office/officeart/2005/8/layout/hierarchy1"/>
    <dgm:cxn modelId="{3BB21466-712A-4C79-B9E6-14A74818CAF6}" type="presOf" srcId="{613093B4-A36E-4C58-8D21-03FBDF1D26D6}" destId="{DB8BFFDF-191B-4C59-9EB2-ECE277827CCE}" srcOrd="0" destOrd="0" presId="urn:microsoft.com/office/officeart/2005/8/layout/hierarchy1"/>
    <dgm:cxn modelId="{5AD89EAA-6CE5-4165-ABAD-8A0BD843861C}" type="presOf" srcId="{6AA7EC67-7795-4955-85C4-2F0A6409B998}" destId="{2103F885-94EF-48AC-AEE8-28F88AC577D7}" srcOrd="0" destOrd="0" presId="urn:microsoft.com/office/officeart/2005/8/layout/hierarchy1"/>
    <dgm:cxn modelId="{BABE33D4-F952-48DC-BD5F-FE0628806567}" type="presOf" srcId="{CC834DFF-24E7-4011-8B82-37CC8DF38F0A}" destId="{FC6ADA50-7377-47F4-8C87-F3512EA445F6}" srcOrd="0" destOrd="0" presId="urn:microsoft.com/office/officeart/2005/8/layout/hierarchy1"/>
    <dgm:cxn modelId="{D8BD3CD4-282E-4E2D-A4AA-8AD9E5C29963}" type="presOf" srcId="{DC6CC802-6D9E-48F4-AFF9-E54949F9B7B2}" destId="{22515AEC-3143-4D59-83B0-A43FA9DE245E}" srcOrd="0" destOrd="0" presId="urn:microsoft.com/office/officeart/2005/8/layout/hierarchy1"/>
    <dgm:cxn modelId="{C5E2A2EE-C1BF-493D-A922-9599BA2CEECF}" type="presOf" srcId="{9B7086BB-9380-4607-990D-3FC80272C929}" destId="{1DC82994-A7D5-4A19-B54B-15FF4BD1DDA3}" srcOrd="0" destOrd="0" presId="urn:microsoft.com/office/officeart/2005/8/layout/hierarchy1"/>
    <dgm:cxn modelId="{28DB16CF-15E3-493E-95F7-A0418FCB1335}" type="presOf" srcId="{6105C114-9616-4091-BF12-A595C1EB9EA3}" destId="{31AF81F0-30DB-4F29-956C-0AFDC8F2A881}" srcOrd="0" destOrd="0" presId="urn:microsoft.com/office/officeart/2005/8/layout/hierarchy1"/>
    <dgm:cxn modelId="{3BE58849-01FA-4CE6-A4EA-6BD27C4A2443}" srcId="{DC6CC802-6D9E-48F4-AFF9-E54949F9B7B2}" destId="{ACDA4AE7-AD2D-44E2-A47A-1EEC5D7092C8}" srcOrd="0" destOrd="0" parTransId="{B90F0730-24C0-458A-8B94-8192B400DCBA}" sibTransId="{0A8055E2-1913-4C4B-9095-4C392105E826}"/>
    <dgm:cxn modelId="{11F289F8-4908-4965-978B-2B37C58612C4}" srcId="{BF095740-4049-4515-A852-CFBDB9A410BA}" destId="{9B7086BB-9380-4607-990D-3FC80272C929}" srcOrd="2" destOrd="0" parTransId="{EE584FF5-B512-4D55-8A2D-20E92C82EB77}" sibTransId="{230B0C90-A6D7-4F4E-9567-EF13443D12C8}"/>
    <dgm:cxn modelId="{DD9BB9AF-96BD-4EFF-B4DF-62AB6FDFA870}" srcId="{BF095740-4049-4515-A852-CFBDB9A410BA}" destId="{F7F9E9EB-D18B-4F4F-9F57-78D16A4A3236}" srcOrd="0" destOrd="0" parTransId="{4FB5D4FD-4F7E-45EA-981B-C7E8A871A1C6}" sibTransId="{9635C3E1-25B2-4947-959A-FCCCB2CE3F7C}"/>
    <dgm:cxn modelId="{FD11EEF1-392E-44B1-900A-71013DF6E3C2}" type="presOf" srcId="{F7F9E9EB-D18B-4F4F-9F57-78D16A4A3236}" destId="{26468A49-1B5F-4808-B05E-FD47810532A5}" srcOrd="0" destOrd="0" presId="urn:microsoft.com/office/officeart/2005/8/layout/hierarchy1"/>
    <dgm:cxn modelId="{A7306197-BBE7-4868-86E3-21A5F23CEDBE}" type="presOf" srcId="{913BB352-9539-4CF0-AE2F-AF9B50CEDF2D}" destId="{7E9C311A-7340-483D-81AE-705DCE07DFCD}" srcOrd="0" destOrd="0" presId="urn:microsoft.com/office/officeart/2005/8/layout/hierarchy1"/>
    <dgm:cxn modelId="{9E7D3123-6414-4898-B052-DD5195BBDEE4}" srcId="{8034685B-2EC8-41B5-87E3-E8C6B34995B2}" destId="{9BD149E7-EB3A-4BA6-A516-2ED89EBB119B}" srcOrd="3" destOrd="0" parTransId="{069D5CAC-3BAA-45C3-B573-A82542CF41BE}" sibTransId="{5779D9AF-4470-4376-851F-FAEFA1B7A033}"/>
    <dgm:cxn modelId="{16F7B2E8-7BDD-448A-9DF8-BE6A23AC01BC}" type="presOf" srcId="{E5BA18A7-5D9A-40FC-B6D3-F26A4C70A630}" destId="{CFF0E60F-891A-4CDF-809B-26C23A58CEBA}" srcOrd="0" destOrd="0" presId="urn:microsoft.com/office/officeart/2005/8/layout/hierarchy1"/>
    <dgm:cxn modelId="{3489029D-57BD-4055-8B68-86DFAD5DDA26}" type="presOf" srcId="{416E1871-890D-47E9-B0C6-B2C6EAD10563}" destId="{AEFAA5CF-BE46-4493-9FD1-3AF20C5F3BB2}" srcOrd="0" destOrd="0" presId="urn:microsoft.com/office/officeart/2005/8/layout/hierarchy1"/>
    <dgm:cxn modelId="{21997AA0-6B68-48E0-89BC-D1E1282C517E}" type="presOf" srcId="{C72E5C6E-001C-469F-9855-9A9094002BB3}" destId="{048318E6-9D3C-41D9-9331-5D898E3036EC}" srcOrd="0" destOrd="0" presId="urn:microsoft.com/office/officeart/2005/8/layout/hierarchy1"/>
    <dgm:cxn modelId="{55BA0CCD-7ABB-4E95-9E01-C6DDC5B097C9}" type="presOf" srcId="{888E3B0F-415B-4A7F-BF51-4722D5752148}" destId="{0261F7FF-ABEA-4849-8F00-A9CF569374E5}" srcOrd="0" destOrd="0" presId="urn:microsoft.com/office/officeart/2005/8/layout/hierarchy1"/>
    <dgm:cxn modelId="{ADF33F86-9F5E-483D-8D4B-F6DFF2AA4361}" type="presOf" srcId="{FF5E9927-9205-4D39-BB89-69E265AB3442}" destId="{329A1546-3A32-4E7F-8E7C-89A947EE04BA}" srcOrd="0" destOrd="0" presId="urn:microsoft.com/office/officeart/2005/8/layout/hierarchy1"/>
    <dgm:cxn modelId="{ABDE0EDD-71B1-44FF-BDD9-CE0596190021}" type="presParOf" srcId="{D97E47A5-FA0C-4EE3-BE24-625B5DF9124A}" destId="{564AF7BD-3BEC-46C2-983B-41F40DF52143}" srcOrd="0" destOrd="0" presId="urn:microsoft.com/office/officeart/2005/8/layout/hierarchy1"/>
    <dgm:cxn modelId="{EBCAECE3-B487-4BDD-9F79-E962F84FE806}" type="presParOf" srcId="{564AF7BD-3BEC-46C2-983B-41F40DF52143}" destId="{73F16B53-573A-4061-B0A2-035C06087BEF}" srcOrd="0" destOrd="0" presId="urn:microsoft.com/office/officeart/2005/8/layout/hierarchy1"/>
    <dgm:cxn modelId="{8F5D4482-4D26-4B9E-B42B-43FEB2BC4F53}" type="presParOf" srcId="{73F16B53-573A-4061-B0A2-035C06087BEF}" destId="{DEA8E551-5C17-436B-A3DC-558A88019621}" srcOrd="0" destOrd="0" presId="urn:microsoft.com/office/officeart/2005/8/layout/hierarchy1"/>
    <dgm:cxn modelId="{9723CB24-EAFE-409A-848F-F7D4895F8107}" type="presParOf" srcId="{73F16B53-573A-4061-B0A2-035C06087BEF}" destId="{DB8BFFDF-191B-4C59-9EB2-ECE277827CCE}" srcOrd="1" destOrd="0" presId="urn:microsoft.com/office/officeart/2005/8/layout/hierarchy1"/>
    <dgm:cxn modelId="{D0CA0932-0985-4055-84C8-7AF9913CFC70}" type="presParOf" srcId="{564AF7BD-3BEC-46C2-983B-41F40DF52143}" destId="{EC0B9E86-AC52-47FE-8EDB-4B5B5FE3383A}" srcOrd="1" destOrd="0" presId="urn:microsoft.com/office/officeart/2005/8/layout/hierarchy1"/>
    <dgm:cxn modelId="{DB42C2BA-2564-4344-9E9F-7E0CAAEF95F3}" type="presParOf" srcId="{EC0B9E86-AC52-47FE-8EDB-4B5B5FE3383A}" destId="{10198BED-8A04-4F96-B632-C02F34A5DEC5}" srcOrd="0" destOrd="0" presId="urn:microsoft.com/office/officeart/2005/8/layout/hierarchy1"/>
    <dgm:cxn modelId="{CAACC538-3531-4BF8-9263-DAE9D98650BC}" type="presParOf" srcId="{EC0B9E86-AC52-47FE-8EDB-4B5B5FE3383A}" destId="{E4188998-5EA3-46BE-BB7E-F283A863988D}" srcOrd="1" destOrd="0" presId="urn:microsoft.com/office/officeart/2005/8/layout/hierarchy1"/>
    <dgm:cxn modelId="{96386D12-F58E-4DE1-9942-C555C593434C}" type="presParOf" srcId="{E4188998-5EA3-46BE-BB7E-F283A863988D}" destId="{D307D637-DA1C-43E1-BB01-644D35B8DA49}" srcOrd="0" destOrd="0" presId="urn:microsoft.com/office/officeart/2005/8/layout/hierarchy1"/>
    <dgm:cxn modelId="{0E7D8824-5AC4-43AE-B44F-3DCCF6CE543B}" type="presParOf" srcId="{D307D637-DA1C-43E1-BB01-644D35B8DA49}" destId="{76CBCAC7-6D0C-41AF-8458-5ECFADA923C8}" srcOrd="0" destOrd="0" presId="urn:microsoft.com/office/officeart/2005/8/layout/hierarchy1"/>
    <dgm:cxn modelId="{561F4AB5-F342-46A3-B9C9-66DC078466FF}" type="presParOf" srcId="{D307D637-DA1C-43E1-BB01-644D35B8DA49}" destId="{BFD93B38-3841-48F4-A382-17396D434F3E}" srcOrd="1" destOrd="0" presId="urn:microsoft.com/office/officeart/2005/8/layout/hierarchy1"/>
    <dgm:cxn modelId="{4269A61B-48CB-4118-A627-B3F027CC3B0B}" type="presParOf" srcId="{E4188998-5EA3-46BE-BB7E-F283A863988D}" destId="{70BF0287-765C-4740-9CE3-06956625ADB5}" srcOrd="1" destOrd="0" presId="urn:microsoft.com/office/officeart/2005/8/layout/hierarchy1"/>
    <dgm:cxn modelId="{2FD0374B-6F75-4C64-99B1-91D8D02A6864}" type="presParOf" srcId="{70BF0287-765C-4740-9CE3-06956625ADB5}" destId="{64357BB3-5D2F-4599-91C4-F5918C88D42C}" srcOrd="0" destOrd="0" presId="urn:microsoft.com/office/officeart/2005/8/layout/hierarchy1"/>
    <dgm:cxn modelId="{DD9C8056-E6C9-4A9D-836C-21E58ED604FC}" type="presParOf" srcId="{70BF0287-765C-4740-9CE3-06956625ADB5}" destId="{C1A97D70-E90C-471F-845B-3CBCA35FC126}" srcOrd="1" destOrd="0" presId="urn:microsoft.com/office/officeart/2005/8/layout/hierarchy1"/>
    <dgm:cxn modelId="{F08F91DF-CFC4-4782-87CE-D55E63C2025D}" type="presParOf" srcId="{C1A97D70-E90C-471F-845B-3CBCA35FC126}" destId="{02897EDE-57A4-4ABA-937D-E6B646746A8C}" srcOrd="0" destOrd="0" presId="urn:microsoft.com/office/officeart/2005/8/layout/hierarchy1"/>
    <dgm:cxn modelId="{3954ECDD-D175-4301-A367-92D5C423CBD4}" type="presParOf" srcId="{02897EDE-57A4-4ABA-937D-E6B646746A8C}" destId="{0778B73D-96F5-4347-B4BA-5BEE1E5E296C}" srcOrd="0" destOrd="0" presId="urn:microsoft.com/office/officeart/2005/8/layout/hierarchy1"/>
    <dgm:cxn modelId="{8E6239F3-F5D3-446F-8F0A-23885843A225}" type="presParOf" srcId="{02897EDE-57A4-4ABA-937D-E6B646746A8C}" destId="{26468A49-1B5F-4808-B05E-FD47810532A5}" srcOrd="1" destOrd="0" presId="urn:microsoft.com/office/officeart/2005/8/layout/hierarchy1"/>
    <dgm:cxn modelId="{98B7BF37-EE46-4973-A626-8A7A6902482F}" type="presParOf" srcId="{C1A97D70-E90C-471F-845B-3CBCA35FC126}" destId="{BA0C150B-6946-43BC-9653-26D64B3F7DA4}" srcOrd="1" destOrd="0" presId="urn:microsoft.com/office/officeart/2005/8/layout/hierarchy1"/>
    <dgm:cxn modelId="{FA8597A9-7DED-4FD2-A4DE-52B1D0D3DB10}" type="presParOf" srcId="{70BF0287-765C-4740-9CE3-06956625ADB5}" destId="{79BC7E2A-0E31-4D6D-9FFE-0B8347335D3D}" srcOrd="2" destOrd="0" presId="urn:microsoft.com/office/officeart/2005/8/layout/hierarchy1"/>
    <dgm:cxn modelId="{8A14EC2F-C0D9-464C-B337-127D38EE8207}" type="presParOf" srcId="{70BF0287-765C-4740-9CE3-06956625ADB5}" destId="{5249025A-9F96-46E2-B100-D956AD046288}" srcOrd="3" destOrd="0" presId="urn:microsoft.com/office/officeart/2005/8/layout/hierarchy1"/>
    <dgm:cxn modelId="{8A400198-34CA-4B37-B84A-BD9264BF705B}" type="presParOf" srcId="{5249025A-9F96-46E2-B100-D956AD046288}" destId="{216B26D0-EBFD-460F-8F02-C488EFA9EDBD}" srcOrd="0" destOrd="0" presId="urn:microsoft.com/office/officeart/2005/8/layout/hierarchy1"/>
    <dgm:cxn modelId="{A55B7557-F183-47BE-A0CD-7F4CBD5D83DE}" type="presParOf" srcId="{216B26D0-EBFD-460F-8F02-C488EFA9EDBD}" destId="{719E67C0-A80D-4FC9-B2C2-FF49CE015823}" srcOrd="0" destOrd="0" presId="urn:microsoft.com/office/officeart/2005/8/layout/hierarchy1"/>
    <dgm:cxn modelId="{DB051D33-378F-4AB6-866D-82234F0ADB3B}" type="presParOf" srcId="{216B26D0-EBFD-460F-8F02-C488EFA9EDBD}" destId="{FC225E6A-4C20-4A37-8CA6-688CD755E2B5}" srcOrd="1" destOrd="0" presId="urn:microsoft.com/office/officeart/2005/8/layout/hierarchy1"/>
    <dgm:cxn modelId="{7ED0B023-8E04-41DE-A008-832C9F2A2E8B}" type="presParOf" srcId="{5249025A-9F96-46E2-B100-D956AD046288}" destId="{13631C50-C344-4591-8387-14606EE01143}" srcOrd="1" destOrd="0" presId="urn:microsoft.com/office/officeart/2005/8/layout/hierarchy1"/>
    <dgm:cxn modelId="{711E7048-D99F-4B9D-B735-5AECCAEACD4C}" type="presParOf" srcId="{70BF0287-765C-4740-9CE3-06956625ADB5}" destId="{CE90081F-3A57-427D-99F2-8EBC40AC3E2F}" srcOrd="4" destOrd="0" presId="urn:microsoft.com/office/officeart/2005/8/layout/hierarchy1"/>
    <dgm:cxn modelId="{1FD003FD-574D-4C34-86D9-6150F5C718F0}" type="presParOf" srcId="{70BF0287-765C-4740-9CE3-06956625ADB5}" destId="{E1EFC3C7-5BC0-494A-8F7E-AB1AF7EAAF74}" srcOrd="5" destOrd="0" presId="urn:microsoft.com/office/officeart/2005/8/layout/hierarchy1"/>
    <dgm:cxn modelId="{3B5F9D0C-3D8F-4957-9062-25B80DC5C9BB}" type="presParOf" srcId="{E1EFC3C7-5BC0-494A-8F7E-AB1AF7EAAF74}" destId="{6787CD04-BD36-4D42-9507-CE05DE6D94E6}" srcOrd="0" destOrd="0" presId="urn:microsoft.com/office/officeart/2005/8/layout/hierarchy1"/>
    <dgm:cxn modelId="{86061C3E-95E8-48A8-A18A-FC8C78673BEC}" type="presParOf" srcId="{6787CD04-BD36-4D42-9507-CE05DE6D94E6}" destId="{16EBD098-318F-4B29-A4A4-EF8C0B85C405}" srcOrd="0" destOrd="0" presId="urn:microsoft.com/office/officeart/2005/8/layout/hierarchy1"/>
    <dgm:cxn modelId="{2BAA1A4E-6732-4D86-962D-246AAE7590AC}" type="presParOf" srcId="{6787CD04-BD36-4D42-9507-CE05DE6D94E6}" destId="{1DC82994-A7D5-4A19-B54B-15FF4BD1DDA3}" srcOrd="1" destOrd="0" presId="urn:microsoft.com/office/officeart/2005/8/layout/hierarchy1"/>
    <dgm:cxn modelId="{785673CF-74D1-497B-B5BE-A6A55045BD46}" type="presParOf" srcId="{E1EFC3C7-5BC0-494A-8F7E-AB1AF7EAAF74}" destId="{9F5E2A1B-1ADC-4A24-B787-BA709DDCD036}" srcOrd="1" destOrd="0" presId="urn:microsoft.com/office/officeart/2005/8/layout/hierarchy1"/>
    <dgm:cxn modelId="{C656CE3B-A339-4FCB-8616-903AC4C87977}" type="presParOf" srcId="{EC0B9E86-AC52-47FE-8EDB-4B5B5FE3383A}" destId="{2103F885-94EF-48AC-AEE8-28F88AC577D7}" srcOrd="2" destOrd="0" presId="urn:microsoft.com/office/officeart/2005/8/layout/hierarchy1"/>
    <dgm:cxn modelId="{9EE81BA6-CA1D-40E0-B9B0-AE89447D1F66}" type="presParOf" srcId="{EC0B9E86-AC52-47FE-8EDB-4B5B5FE3383A}" destId="{5F7737A9-ECD1-407B-8E70-A58BD953BDA6}" srcOrd="3" destOrd="0" presId="urn:microsoft.com/office/officeart/2005/8/layout/hierarchy1"/>
    <dgm:cxn modelId="{0BBA757D-BF37-4B4F-BEEC-155EB211E4F7}" type="presParOf" srcId="{5F7737A9-ECD1-407B-8E70-A58BD953BDA6}" destId="{0DB7DB6A-17A7-478C-A7A8-006D87A30724}" srcOrd="0" destOrd="0" presId="urn:microsoft.com/office/officeart/2005/8/layout/hierarchy1"/>
    <dgm:cxn modelId="{D7466184-9CC9-48D4-A523-4E43E480EFFC}" type="presParOf" srcId="{0DB7DB6A-17A7-478C-A7A8-006D87A30724}" destId="{1DCF78FC-DB0E-4D78-B42E-C9FB468C9999}" srcOrd="0" destOrd="0" presId="urn:microsoft.com/office/officeart/2005/8/layout/hierarchy1"/>
    <dgm:cxn modelId="{B06AE873-C4F0-413F-BC01-0FE84D450E96}" type="presParOf" srcId="{0DB7DB6A-17A7-478C-A7A8-006D87A30724}" destId="{22515AEC-3143-4D59-83B0-A43FA9DE245E}" srcOrd="1" destOrd="0" presId="urn:microsoft.com/office/officeart/2005/8/layout/hierarchy1"/>
    <dgm:cxn modelId="{2D85379D-4A73-454B-A67C-6907FD5F3CC0}" type="presParOf" srcId="{5F7737A9-ECD1-407B-8E70-A58BD953BDA6}" destId="{4B4888B3-FAA0-44B8-9FD8-6027070BA6E1}" srcOrd="1" destOrd="0" presId="urn:microsoft.com/office/officeart/2005/8/layout/hierarchy1"/>
    <dgm:cxn modelId="{73F873E3-205A-46A6-87BB-D21AE665EB2A}" type="presParOf" srcId="{4B4888B3-FAA0-44B8-9FD8-6027070BA6E1}" destId="{9D296156-2BB2-4747-896C-393D23349B01}" srcOrd="0" destOrd="0" presId="urn:microsoft.com/office/officeart/2005/8/layout/hierarchy1"/>
    <dgm:cxn modelId="{007A293C-A46C-44C6-BA6C-134CA50E118B}" type="presParOf" srcId="{4B4888B3-FAA0-44B8-9FD8-6027070BA6E1}" destId="{23CBB823-B352-44D7-A749-B1CEC12E066E}" srcOrd="1" destOrd="0" presId="urn:microsoft.com/office/officeart/2005/8/layout/hierarchy1"/>
    <dgm:cxn modelId="{A48C7716-7F11-4AC6-B7A7-1473961793E2}" type="presParOf" srcId="{23CBB823-B352-44D7-A749-B1CEC12E066E}" destId="{0D7DED54-658A-4C2F-A387-727857BA36D0}" srcOrd="0" destOrd="0" presId="urn:microsoft.com/office/officeart/2005/8/layout/hierarchy1"/>
    <dgm:cxn modelId="{9714286A-492D-46F5-8E3A-161CDFF2BEA6}" type="presParOf" srcId="{0D7DED54-658A-4C2F-A387-727857BA36D0}" destId="{66BC694E-29B5-4783-8363-2116BF95D1FF}" srcOrd="0" destOrd="0" presId="urn:microsoft.com/office/officeart/2005/8/layout/hierarchy1"/>
    <dgm:cxn modelId="{B7403E39-AED9-484F-9B2E-C2934FF09DD6}" type="presParOf" srcId="{0D7DED54-658A-4C2F-A387-727857BA36D0}" destId="{64C856F2-1243-4C23-BA6C-0DF0C4CE3142}" srcOrd="1" destOrd="0" presId="urn:microsoft.com/office/officeart/2005/8/layout/hierarchy1"/>
    <dgm:cxn modelId="{51A2CF83-45AE-42DB-B22E-DCC5A79694D4}" type="presParOf" srcId="{23CBB823-B352-44D7-A749-B1CEC12E066E}" destId="{D1912297-2C0F-4838-AC36-46E6CBDAEB4D}" srcOrd="1" destOrd="0" presId="urn:microsoft.com/office/officeart/2005/8/layout/hierarchy1"/>
    <dgm:cxn modelId="{CFD0CE04-9D60-4402-A700-F6490FEBC7FA}" type="presParOf" srcId="{D1912297-2C0F-4838-AC36-46E6CBDAEB4D}" destId="{DE6BB28D-513E-4900-B73F-3C69D4D80BCE}" srcOrd="0" destOrd="0" presId="urn:microsoft.com/office/officeart/2005/8/layout/hierarchy1"/>
    <dgm:cxn modelId="{1790C24F-F06E-4972-A429-300298CC099B}" type="presParOf" srcId="{D1912297-2C0F-4838-AC36-46E6CBDAEB4D}" destId="{E6730A35-EF8C-4397-AB2D-0DCBEB8F1514}" srcOrd="1" destOrd="0" presId="urn:microsoft.com/office/officeart/2005/8/layout/hierarchy1"/>
    <dgm:cxn modelId="{4ABC6357-5805-47A0-A38B-A0C2C99D8665}" type="presParOf" srcId="{E6730A35-EF8C-4397-AB2D-0DCBEB8F1514}" destId="{C2DE39C3-1EC9-4995-A56F-AEE7485A0909}" srcOrd="0" destOrd="0" presId="urn:microsoft.com/office/officeart/2005/8/layout/hierarchy1"/>
    <dgm:cxn modelId="{6C23A3DD-E4DE-4D86-99CE-A33D005E57C4}" type="presParOf" srcId="{C2DE39C3-1EC9-4995-A56F-AEE7485A0909}" destId="{327B7F9A-5DC9-4EAE-A586-69226F4E0622}" srcOrd="0" destOrd="0" presId="urn:microsoft.com/office/officeart/2005/8/layout/hierarchy1"/>
    <dgm:cxn modelId="{BC2A66C8-DA64-48D5-9BDC-54329E7D42C7}" type="presParOf" srcId="{C2DE39C3-1EC9-4995-A56F-AEE7485A0909}" destId="{FC6ADA50-7377-47F4-8C87-F3512EA445F6}" srcOrd="1" destOrd="0" presId="urn:microsoft.com/office/officeart/2005/8/layout/hierarchy1"/>
    <dgm:cxn modelId="{82891DD4-12AC-4D34-B539-47B1EC78B7E7}" type="presParOf" srcId="{E6730A35-EF8C-4397-AB2D-0DCBEB8F1514}" destId="{1A2CE2D3-87EC-4721-AEBF-86A1BCAE62B6}" srcOrd="1" destOrd="0" presId="urn:microsoft.com/office/officeart/2005/8/layout/hierarchy1"/>
    <dgm:cxn modelId="{4BF17024-6140-422B-9520-4DE1DFB91F5A}" type="presParOf" srcId="{D1912297-2C0F-4838-AC36-46E6CBDAEB4D}" destId="{2E19B67F-8D62-4B7B-850A-E7B601038640}" srcOrd="2" destOrd="0" presId="urn:microsoft.com/office/officeart/2005/8/layout/hierarchy1"/>
    <dgm:cxn modelId="{857D4F4F-3939-4F3D-84B4-321A262990DB}" type="presParOf" srcId="{D1912297-2C0F-4838-AC36-46E6CBDAEB4D}" destId="{3BC6AEE6-FA91-40E9-A9EB-A5ED2BCB1A9C}" srcOrd="3" destOrd="0" presId="urn:microsoft.com/office/officeart/2005/8/layout/hierarchy1"/>
    <dgm:cxn modelId="{633B33D4-26FE-42A0-B231-AAA5CF1F30AD}" type="presParOf" srcId="{3BC6AEE6-FA91-40E9-A9EB-A5ED2BCB1A9C}" destId="{47841122-D61F-46DC-9698-60F409D75CB0}" srcOrd="0" destOrd="0" presId="urn:microsoft.com/office/officeart/2005/8/layout/hierarchy1"/>
    <dgm:cxn modelId="{1BDF08AC-FDC7-45B3-8F73-DA08793E2578}" type="presParOf" srcId="{47841122-D61F-46DC-9698-60F409D75CB0}" destId="{C05BC82E-9CB2-4B6F-A18D-74C339F6CF84}" srcOrd="0" destOrd="0" presId="urn:microsoft.com/office/officeart/2005/8/layout/hierarchy1"/>
    <dgm:cxn modelId="{151AF536-F0EC-49DF-B32F-D98F489CF062}" type="presParOf" srcId="{47841122-D61F-46DC-9698-60F409D75CB0}" destId="{1770BAE4-A743-4DA5-9269-358CFEF30EE7}" srcOrd="1" destOrd="0" presId="urn:microsoft.com/office/officeart/2005/8/layout/hierarchy1"/>
    <dgm:cxn modelId="{17FA73A3-1DBE-4AA2-8B98-022DE998B5F2}" type="presParOf" srcId="{3BC6AEE6-FA91-40E9-A9EB-A5ED2BCB1A9C}" destId="{6A270CD2-0AFF-4EE0-92A0-355C5F54554F}" srcOrd="1" destOrd="0" presId="urn:microsoft.com/office/officeart/2005/8/layout/hierarchy1"/>
    <dgm:cxn modelId="{E737AC42-CB94-4C41-8553-210BB9E77609}" type="presParOf" srcId="{D1912297-2C0F-4838-AC36-46E6CBDAEB4D}" destId="{6F3053E2-CB07-473F-ACDF-205430F8E263}" srcOrd="4" destOrd="0" presId="urn:microsoft.com/office/officeart/2005/8/layout/hierarchy1"/>
    <dgm:cxn modelId="{61D82AD7-A04E-4C8D-820F-7875BE7CCCD5}" type="presParOf" srcId="{D1912297-2C0F-4838-AC36-46E6CBDAEB4D}" destId="{4176EE7B-D74A-44DB-9936-C2C73E1C3288}" srcOrd="5" destOrd="0" presId="urn:microsoft.com/office/officeart/2005/8/layout/hierarchy1"/>
    <dgm:cxn modelId="{60A2A814-2A87-4370-A168-3712A660F9BF}" type="presParOf" srcId="{4176EE7B-D74A-44DB-9936-C2C73E1C3288}" destId="{0D0AE45A-3B90-4532-87EB-83D8CB973304}" srcOrd="0" destOrd="0" presId="urn:microsoft.com/office/officeart/2005/8/layout/hierarchy1"/>
    <dgm:cxn modelId="{7EF652E0-4873-4638-9563-7F4E35054A0E}" type="presParOf" srcId="{0D0AE45A-3B90-4532-87EB-83D8CB973304}" destId="{FEBF0299-05E3-4E93-9ABB-C6574B5AC9FD}" srcOrd="0" destOrd="0" presId="urn:microsoft.com/office/officeart/2005/8/layout/hierarchy1"/>
    <dgm:cxn modelId="{8D408FD7-2893-499B-B1F2-40F13B7933C8}" type="presParOf" srcId="{0D0AE45A-3B90-4532-87EB-83D8CB973304}" destId="{792274C5-C304-4042-90F1-055AD160BC08}" srcOrd="1" destOrd="0" presId="urn:microsoft.com/office/officeart/2005/8/layout/hierarchy1"/>
    <dgm:cxn modelId="{342C2C7F-3743-49EB-8EC4-1E2ECC6715D3}" type="presParOf" srcId="{4176EE7B-D74A-44DB-9936-C2C73E1C3288}" destId="{7CCA7EAE-112B-4413-8135-1E45E346BBD0}" srcOrd="1" destOrd="0" presId="urn:microsoft.com/office/officeart/2005/8/layout/hierarchy1"/>
    <dgm:cxn modelId="{B333F1F2-FAD1-41CD-AD77-F12991A5D212}" type="presParOf" srcId="{7CCA7EAE-112B-4413-8135-1E45E346BBD0}" destId="{7B98581C-ADB3-4817-9831-37FD6F2AFF17}" srcOrd="0" destOrd="0" presId="urn:microsoft.com/office/officeart/2005/8/layout/hierarchy1"/>
    <dgm:cxn modelId="{EEA04C03-63AD-48C9-A3BD-770E96C156C5}" type="presParOf" srcId="{7CCA7EAE-112B-4413-8135-1E45E346BBD0}" destId="{96C2EBB2-81C6-4BEE-B6F9-D505CB7906C8}" srcOrd="1" destOrd="0" presId="urn:microsoft.com/office/officeart/2005/8/layout/hierarchy1"/>
    <dgm:cxn modelId="{CC761F3A-5D9B-41F7-97F5-589636F450E0}" type="presParOf" srcId="{96C2EBB2-81C6-4BEE-B6F9-D505CB7906C8}" destId="{FC0298B2-4F3D-4742-882B-283D6AC4032B}" srcOrd="0" destOrd="0" presId="urn:microsoft.com/office/officeart/2005/8/layout/hierarchy1"/>
    <dgm:cxn modelId="{C3A8AD15-C6AA-422F-A7AF-52809A8EF7DE}" type="presParOf" srcId="{FC0298B2-4F3D-4742-882B-283D6AC4032B}" destId="{7542B8E8-3759-4E45-97A7-4D6E5E6A3F66}" srcOrd="0" destOrd="0" presId="urn:microsoft.com/office/officeart/2005/8/layout/hierarchy1"/>
    <dgm:cxn modelId="{A3E6E128-B566-4878-8E51-C0DD2B490F05}" type="presParOf" srcId="{FC0298B2-4F3D-4742-882B-283D6AC4032B}" destId="{AEFAA5CF-BE46-4493-9FD1-3AF20C5F3BB2}" srcOrd="1" destOrd="0" presId="urn:microsoft.com/office/officeart/2005/8/layout/hierarchy1"/>
    <dgm:cxn modelId="{643FAE5D-132E-45CB-ADE3-0BF992F56A92}" type="presParOf" srcId="{96C2EBB2-81C6-4BEE-B6F9-D505CB7906C8}" destId="{4027B83B-397A-41B7-9565-ECC5C92F63B7}" srcOrd="1" destOrd="0" presId="urn:microsoft.com/office/officeart/2005/8/layout/hierarchy1"/>
    <dgm:cxn modelId="{3FE1ACFC-00F7-438E-86B2-444C942A7DBF}" type="presParOf" srcId="{7CCA7EAE-112B-4413-8135-1E45E346BBD0}" destId="{CFF0E60F-891A-4CDF-809B-26C23A58CEBA}" srcOrd="2" destOrd="0" presId="urn:microsoft.com/office/officeart/2005/8/layout/hierarchy1"/>
    <dgm:cxn modelId="{6E5B56DC-3663-48F4-980C-8E5F490690F7}" type="presParOf" srcId="{7CCA7EAE-112B-4413-8135-1E45E346BBD0}" destId="{A75AA753-6646-440F-8B4B-AED5D36728ED}" srcOrd="3" destOrd="0" presId="urn:microsoft.com/office/officeart/2005/8/layout/hierarchy1"/>
    <dgm:cxn modelId="{E67548C4-44DE-4A29-BD51-883F34DC46C4}" type="presParOf" srcId="{A75AA753-6646-440F-8B4B-AED5D36728ED}" destId="{81F65C8C-E4C5-4B50-B9D7-9803B3E91AFC}" srcOrd="0" destOrd="0" presId="urn:microsoft.com/office/officeart/2005/8/layout/hierarchy1"/>
    <dgm:cxn modelId="{740F6F81-AE3C-40FE-BBB4-B9F91DE2EEF6}" type="presParOf" srcId="{81F65C8C-E4C5-4B50-B9D7-9803B3E91AFC}" destId="{CF52F46B-257B-423C-A720-DAD1C8CFD685}" srcOrd="0" destOrd="0" presId="urn:microsoft.com/office/officeart/2005/8/layout/hierarchy1"/>
    <dgm:cxn modelId="{F98F1C99-2F05-4CA2-B89E-8F7A2430A3EF}" type="presParOf" srcId="{81F65C8C-E4C5-4B50-B9D7-9803B3E91AFC}" destId="{A814B1AC-EA97-4AEE-9F48-DBDA3EBB36B8}" srcOrd="1" destOrd="0" presId="urn:microsoft.com/office/officeart/2005/8/layout/hierarchy1"/>
    <dgm:cxn modelId="{F79480B5-E16C-4FDA-854A-9A07F76CD691}" type="presParOf" srcId="{A75AA753-6646-440F-8B4B-AED5D36728ED}" destId="{72AB9285-E92F-45B1-9A62-6BB7489FBD8C}" srcOrd="1" destOrd="0" presId="urn:microsoft.com/office/officeart/2005/8/layout/hierarchy1"/>
    <dgm:cxn modelId="{EFDF3AB2-E8B6-4BBB-9B71-FD2D2ADC1C27}" type="presParOf" srcId="{7CCA7EAE-112B-4413-8135-1E45E346BBD0}" destId="{C3B3B609-80E1-497F-A19F-C4DEE8810998}" srcOrd="4" destOrd="0" presId="urn:microsoft.com/office/officeart/2005/8/layout/hierarchy1"/>
    <dgm:cxn modelId="{4B6ED37E-9B30-4726-AA03-DC94BF3DA1BF}" type="presParOf" srcId="{7CCA7EAE-112B-4413-8135-1E45E346BBD0}" destId="{0BEA90C4-6682-4CBD-9182-39804945BD3B}" srcOrd="5" destOrd="0" presId="urn:microsoft.com/office/officeart/2005/8/layout/hierarchy1"/>
    <dgm:cxn modelId="{BB39C7A6-17AC-4EBE-8B8B-E0E3FC681964}" type="presParOf" srcId="{0BEA90C4-6682-4CBD-9182-39804945BD3B}" destId="{D33E6EC2-DE78-43F7-ADDB-9DD9F4026AF2}" srcOrd="0" destOrd="0" presId="urn:microsoft.com/office/officeart/2005/8/layout/hierarchy1"/>
    <dgm:cxn modelId="{5D393E31-989D-4F92-86C9-EB36455FA4C1}" type="presParOf" srcId="{D33E6EC2-DE78-43F7-ADDB-9DD9F4026AF2}" destId="{E95DB882-7BB5-48C0-B5B6-C8CAF3E6815D}" srcOrd="0" destOrd="0" presId="urn:microsoft.com/office/officeart/2005/8/layout/hierarchy1"/>
    <dgm:cxn modelId="{F5A11CE0-A532-4386-858C-86B3D5BAE5D1}" type="presParOf" srcId="{D33E6EC2-DE78-43F7-ADDB-9DD9F4026AF2}" destId="{0261F7FF-ABEA-4849-8F00-A9CF569374E5}" srcOrd="1" destOrd="0" presId="urn:microsoft.com/office/officeart/2005/8/layout/hierarchy1"/>
    <dgm:cxn modelId="{3C111961-28EA-4E5A-BA7F-BAC8D2C5C82A}" type="presParOf" srcId="{0BEA90C4-6682-4CBD-9182-39804945BD3B}" destId="{A9B1D8FD-00E0-4938-B5D9-8BFE8F6CFA67}" srcOrd="1" destOrd="0" presId="urn:microsoft.com/office/officeart/2005/8/layout/hierarchy1"/>
    <dgm:cxn modelId="{C4288493-2F27-49DD-AE29-5BD3C213DE59}" type="presParOf" srcId="{7CCA7EAE-112B-4413-8135-1E45E346BBD0}" destId="{4BEBB5B1-1128-4F53-8608-D4613D9C86A5}" srcOrd="6" destOrd="0" presId="urn:microsoft.com/office/officeart/2005/8/layout/hierarchy1"/>
    <dgm:cxn modelId="{2CA615C9-4B44-4405-842F-7C50DCA5F225}" type="presParOf" srcId="{7CCA7EAE-112B-4413-8135-1E45E346BBD0}" destId="{1BC391CF-C23F-4120-8CC7-5571040C0A70}" srcOrd="7" destOrd="0" presId="urn:microsoft.com/office/officeart/2005/8/layout/hierarchy1"/>
    <dgm:cxn modelId="{8B7CBF6E-99E4-431C-84FB-693205572696}" type="presParOf" srcId="{1BC391CF-C23F-4120-8CC7-5571040C0A70}" destId="{043F74CD-2D05-4DCA-BC9B-006939E0A776}" srcOrd="0" destOrd="0" presId="urn:microsoft.com/office/officeart/2005/8/layout/hierarchy1"/>
    <dgm:cxn modelId="{88326A4A-9A30-4023-85E3-51325A1C01AD}" type="presParOf" srcId="{043F74CD-2D05-4DCA-BC9B-006939E0A776}" destId="{6F2D866D-7E3F-4F0D-BB77-CD079F7BFD5B}" srcOrd="0" destOrd="0" presId="urn:microsoft.com/office/officeart/2005/8/layout/hierarchy1"/>
    <dgm:cxn modelId="{0A252928-66CB-45D1-A3EA-BE36C8E7F4A0}" type="presParOf" srcId="{043F74CD-2D05-4DCA-BC9B-006939E0A776}" destId="{3451A879-396C-4689-85B0-04F302CD19D6}" srcOrd="1" destOrd="0" presId="urn:microsoft.com/office/officeart/2005/8/layout/hierarchy1"/>
    <dgm:cxn modelId="{176D94D5-8970-49F7-8A6A-B9187494FAD4}" type="presParOf" srcId="{1BC391CF-C23F-4120-8CC7-5571040C0A70}" destId="{44D7FDF6-C381-46FD-93BC-8BF6C5C6B1A2}" srcOrd="1" destOrd="0" presId="urn:microsoft.com/office/officeart/2005/8/layout/hierarchy1"/>
    <dgm:cxn modelId="{8233DE92-8003-42B4-8CF9-493970CCCB91}" type="presParOf" srcId="{4B4888B3-FAA0-44B8-9FD8-6027070BA6E1}" destId="{329A1546-3A32-4E7F-8E7C-89A947EE04BA}" srcOrd="2" destOrd="0" presId="urn:microsoft.com/office/officeart/2005/8/layout/hierarchy1"/>
    <dgm:cxn modelId="{3CC20EA3-671C-4731-ADB2-B195CE5A34A7}" type="presParOf" srcId="{4B4888B3-FAA0-44B8-9FD8-6027070BA6E1}" destId="{AF2AF40E-BCDE-4453-A43E-C16CD17E062B}" srcOrd="3" destOrd="0" presId="urn:microsoft.com/office/officeart/2005/8/layout/hierarchy1"/>
    <dgm:cxn modelId="{26261F5F-602F-4083-B460-5E288169A068}" type="presParOf" srcId="{AF2AF40E-BCDE-4453-A43E-C16CD17E062B}" destId="{F548D3BE-D945-4788-AA0F-457B260AF4A1}" srcOrd="0" destOrd="0" presId="urn:microsoft.com/office/officeart/2005/8/layout/hierarchy1"/>
    <dgm:cxn modelId="{586B2113-0D2C-431E-97F7-DD311AD02A95}" type="presParOf" srcId="{F548D3BE-D945-4788-AA0F-457B260AF4A1}" destId="{26AC16E2-5461-41EE-AB2F-DCCF6DDFAB21}" srcOrd="0" destOrd="0" presId="urn:microsoft.com/office/officeart/2005/8/layout/hierarchy1"/>
    <dgm:cxn modelId="{EE9345F2-F7EE-4B87-8B06-94171FB01FC3}" type="presParOf" srcId="{F548D3BE-D945-4788-AA0F-457B260AF4A1}" destId="{1C154122-1404-49C8-B00F-02ADB4D09E54}" srcOrd="1" destOrd="0" presId="urn:microsoft.com/office/officeart/2005/8/layout/hierarchy1"/>
    <dgm:cxn modelId="{ED917F75-C9CB-4354-8732-B2523218332E}" type="presParOf" srcId="{AF2AF40E-BCDE-4453-A43E-C16CD17E062B}" destId="{9389297E-F8FC-49E9-8AEF-56D6EFD04E99}" srcOrd="1" destOrd="0" presId="urn:microsoft.com/office/officeart/2005/8/layout/hierarchy1"/>
    <dgm:cxn modelId="{EA553FCB-7937-472C-8858-342315A092F1}" type="presParOf" srcId="{EC0B9E86-AC52-47FE-8EDB-4B5B5FE3383A}" destId="{7E9C311A-7340-483D-81AE-705DCE07DFCD}" srcOrd="4" destOrd="0" presId="urn:microsoft.com/office/officeart/2005/8/layout/hierarchy1"/>
    <dgm:cxn modelId="{6E851704-4F2B-498A-939B-9B90592EAB9A}" type="presParOf" srcId="{EC0B9E86-AC52-47FE-8EDB-4B5B5FE3383A}" destId="{4E7E1FE3-B6C8-4BC5-B5C5-C50889E0CDEF}" srcOrd="5" destOrd="0" presId="urn:microsoft.com/office/officeart/2005/8/layout/hierarchy1"/>
    <dgm:cxn modelId="{5BB3E6C7-27CA-47C7-A50F-7DF165778E8A}" type="presParOf" srcId="{4E7E1FE3-B6C8-4BC5-B5C5-C50889E0CDEF}" destId="{C5E654F7-BA5A-4BA5-998C-BAC194B35D61}" srcOrd="0" destOrd="0" presId="urn:microsoft.com/office/officeart/2005/8/layout/hierarchy1"/>
    <dgm:cxn modelId="{5D807859-6A71-4764-8C54-55344B9FBF7D}" type="presParOf" srcId="{C5E654F7-BA5A-4BA5-998C-BAC194B35D61}" destId="{ACDF9CDF-D63F-4871-A7F8-E53B1572EAE9}" srcOrd="0" destOrd="0" presId="urn:microsoft.com/office/officeart/2005/8/layout/hierarchy1"/>
    <dgm:cxn modelId="{5BFF5E91-5B92-4847-AD48-40E1D73FDA6F}" type="presParOf" srcId="{C5E654F7-BA5A-4BA5-998C-BAC194B35D61}" destId="{31AF81F0-30DB-4F29-956C-0AFDC8F2A881}" srcOrd="1" destOrd="0" presId="urn:microsoft.com/office/officeart/2005/8/layout/hierarchy1"/>
    <dgm:cxn modelId="{46BDAB21-58BD-48A0-9242-D4680A3AED05}" type="presParOf" srcId="{4E7E1FE3-B6C8-4BC5-B5C5-C50889E0CDEF}" destId="{E7B6FFDC-0D85-4332-8B77-8A37F9FE2918}" srcOrd="1" destOrd="0" presId="urn:microsoft.com/office/officeart/2005/8/layout/hierarchy1"/>
    <dgm:cxn modelId="{DEAF7569-30A6-4E26-8676-85AECF7CA54A}" type="presParOf" srcId="{E7B6FFDC-0D85-4332-8B77-8A37F9FE2918}" destId="{048318E6-9D3C-41D9-9331-5D898E3036EC}" srcOrd="0" destOrd="0" presId="urn:microsoft.com/office/officeart/2005/8/layout/hierarchy1"/>
    <dgm:cxn modelId="{0A8D2CDE-A57C-4349-81CE-9236C5DFC2E1}" type="presParOf" srcId="{E7B6FFDC-0D85-4332-8B77-8A37F9FE2918}" destId="{06AA352A-9444-44D8-A9E5-F08254BC1EA1}" srcOrd="1" destOrd="0" presId="urn:microsoft.com/office/officeart/2005/8/layout/hierarchy1"/>
    <dgm:cxn modelId="{C92BB389-6084-41D5-8B0C-C6D9F90F3CBC}" type="presParOf" srcId="{06AA352A-9444-44D8-A9E5-F08254BC1EA1}" destId="{C46587E5-FDD6-4B1E-B317-FB2E720E4EF3}" srcOrd="0" destOrd="0" presId="urn:microsoft.com/office/officeart/2005/8/layout/hierarchy1"/>
    <dgm:cxn modelId="{5B7644E0-BDA1-4721-8647-D88CA4535DBC}" type="presParOf" srcId="{C46587E5-FDD6-4B1E-B317-FB2E720E4EF3}" destId="{C7242922-346B-44E2-87D5-EF4D09CC3168}" srcOrd="0" destOrd="0" presId="urn:microsoft.com/office/officeart/2005/8/layout/hierarchy1"/>
    <dgm:cxn modelId="{2414CCD6-E36A-411B-90FC-0DA2BEAFA019}" type="presParOf" srcId="{C46587E5-FDD6-4B1E-B317-FB2E720E4EF3}" destId="{9E2A5182-50D5-4F1D-9F1B-B632B3CE30B1}" srcOrd="1" destOrd="0" presId="urn:microsoft.com/office/officeart/2005/8/layout/hierarchy1"/>
    <dgm:cxn modelId="{43919127-8F25-425D-BF0A-ADD173DCE2B6}" type="presParOf" srcId="{06AA352A-9444-44D8-A9E5-F08254BC1EA1}" destId="{4529A1C7-3416-481C-8229-4F1A785580F6}" srcOrd="1" destOrd="0" presId="urn:microsoft.com/office/officeart/2005/8/layout/hierarchy1"/>
    <dgm:cxn modelId="{01AA6E8D-9FF5-4809-904C-012156159420}" type="presParOf" srcId="{E7B6FFDC-0D85-4332-8B77-8A37F9FE2918}" destId="{2EEF3EB8-FB21-4EA2-8E3D-9C6D059EBE88}" srcOrd="2" destOrd="0" presId="urn:microsoft.com/office/officeart/2005/8/layout/hierarchy1"/>
    <dgm:cxn modelId="{3D5804D1-5358-45A2-8F47-5EDC8C8FC7B0}" type="presParOf" srcId="{E7B6FFDC-0D85-4332-8B77-8A37F9FE2918}" destId="{17FA9441-4825-4F9C-9961-081F37801069}" srcOrd="3" destOrd="0" presId="urn:microsoft.com/office/officeart/2005/8/layout/hierarchy1"/>
    <dgm:cxn modelId="{4293C9EC-76CF-452F-802B-96F34DF5656A}" type="presParOf" srcId="{17FA9441-4825-4F9C-9961-081F37801069}" destId="{AEEEC41F-DF68-449E-AF2C-973626FFCA64}" srcOrd="0" destOrd="0" presId="urn:microsoft.com/office/officeart/2005/8/layout/hierarchy1"/>
    <dgm:cxn modelId="{4A39D041-9AD5-4B01-880C-8F98FF6B50A4}" type="presParOf" srcId="{AEEEC41F-DF68-449E-AF2C-973626FFCA64}" destId="{510981F2-C3B6-4A78-BB8B-AC3AF7104A68}" srcOrd="0" destOrd="0" presId="urn:microsoft.com/office/officeart/2005/8/layout/hierarchy1"/>
    <dgm:cxn modelId="{B5986B56-44E3-4269-A559-DFEFB22816A6}" type="presParOf" srcId="{AEEEC41F-DF68-449E-AF2C-973626FFCA64}" destId="{719953A3-492A-49D3-9028-19FFB6C92159}" srcOrd="1" destOrd="0" presId="urn:microsoft.com/office/officeart/2005/8/layout/hierarchy1"/>
    <dgm:cxn modelId="{5614D345-C050-404B-B273-E34F622CA1D5}" type="presParOf" srcId="{17FA9441-4825-4F9C-9961-081F37801069}" destId="{45492E1C-38EB-45E5-8546-DE2675D4733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F3EB8-FB21-4EA2-8E3D-9C6D059EBE88}">
      <dsp:nvSpPr>
        <dsp:cNvPr id="0" name=""/>
        <dsp:cNvSpPr/>
      </dsp:nvSpPr>
      <dsp:spPr>
        <a:xfrm>
          <a:off x="13322434" y="3128368"/>
          <a:ext cx="1055137" cy="502149"/>
        </a:xfrm>
        <a:custGeom>
          <a:avLst/>
          <a:gdLst/>
          <a:ahLst/>
          <a:cxnLst/>
          <a:rect l="0" t="0" r="0" b="0"/>
          <a:pathLst>
            <a:path>
              <a:moveTo>
                <a:pt x="0" y="0"/>
              </a:moveTo>
              <a:lnTo>
                <a:pt x="0" y="342200"/>
              </a:lnTo>
              <a:lnTo>
                <a:pt x="1055137" y="342200"/>
              </a:lnTo>
              <a:lnTo>
                <a:pt x="1055137" y="5021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48318E6-9D3C-41D9-9331-5D898E3036EC}">
      <dsp:nvSpPr>
        <dsp:cNvPr id="0" name=""/>
        <dsp:cNvSpPr/>
      </dsp:nvSpPr>
      <dsp:spPr>
        <a:xfrm>
          <a:off x="12216275" y="3128368"/>
          <a:ext cx="1106158" cy="516468"/>
        </a:xfrm>
        <a:custGeom>
          <a:avLst/>
          <a:gdLst/>
          <a:ahLst/>
          <a:cxnLst/>
          <a:rect l="0" t="0" r="0" b="0"/>
          <a:pathLst>
            <a:path>
              <a:moveTo>
                <a:pt x="1106158" y="0"/>
              </a:moveTo>
              <a:lnTo>
                <a:pt x="1106158" y="356519"/>
              </a:lnTo>
              <a:lnTo>
                <a:pt x="0" y="356519"/>
              </a:lnTo>
              <a:lnTo>
                <a:pt x="0" y="516468"/>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E9C311A-7340-483D-81AE-705DCE07DFCD}">
      <dsp:nvSpPr>
        <dsp:cNvPr id="0" name=""/>
        <dsp:cNvSpPr/>
      </dsp:nvSpPr>
      <dsp:spPr>
        <a:xfrm>
          <a:off x="8672452" y="1523728"/>
          <a:ext cx="4649981" cy="508256"/>
        </a:xfrm>
        <a:custGeom>
          <a:avLst/>
          <a:gdLst/>
          <a:ahLst/>
          <a:cxnLst/>
          <a:rect l="0" t="0" r="0" b="0"/>
          <a:pathLst>
            <a:path>
              <a:moveTo>
                <a:pt x="0" y="0"/>
              </a:moveTo>
              <a:lnTo>
                <a:pt x="0" y="348307"/>
              </a:lnTo>
              <a:lnTo>
                <a:pt x="4649981" y="348307"/>
              </a:lnTo>
              <a:lnTo>
                <a:pt x="4649981" y="508256"/>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29A1546-3A32-4E7F-8E7C-89A947EE04BA}">
      <dsp:nvSpPr>
        <dsp:cNvPr id="0" name=""/>
        <dsp:cNvSpPr/>
      </dsp:nvSpPr>
      <dsp:spPr>
        <a:xfrm>
          <a:off x="8585862" y="3128368"/>
          <a:ext cx="1055137" cy="502149"/>
        </a:xfrm>
        <a:custGeom>
          <a:avLst/>
          <a:gdLst/>
          <a:ahLst/>
          <a:cxnLst/>
          <a:rect l="0" t="0" r="0" b="0"/>
          <a:pathLst>
            <a:path>
              <a:moveTo>
                <a:pt x="0" y="0"/>
              </a:moveTo>
              <a:lnTo>
                <a:pt x="0" y="342200"/>
              </a:lnTo>
              <a:lnTo>
                <a:pt x="1055137" y="342200"/>
              </a:lnTo>
              <a:lnTo>
                <a:pt x="1055137" y="5021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BEBB5B1-1128-4F53-8608-D4613D9C86A5}">
      <dsp:nvSpPr>
        <dsp:cNvPr id="0" name=""/>
        <dsp:cNvSpPr/>
      </dsp:nvSpPr>
      <dsp:spPr>
        <a:xfrm>
          <a:off x="9315235" y="6325434"/>
          <a:ext cx="4746768" cy="502149"/>
        </a:xfrm>
        <a:custGeom>
          <a:avLst/>
          <a:gdLst/>
          <a:ahLst/>
          <a:cxnLst/>
          <a:rect l="0" t="0" r="0" b="0"/>
          <a:pathLst>
            <a:path>
              <a:moveTo>
                <a:pt x="0" y="0"/>
              </a:moveTo>
              <a:lnTo>
                <a:pt x="0" y="342200"/>
              </a:lnTo>
              <a:lnTo>
                <a:pt x="4746768" y="342200"/>
              </a:lnTo>
              <a:lnTo>
                <a:pt x="4746768"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3B3B609-80E1-497F-A19F-C4DEE8810998}">
      <dsp:nvSpPr>
        <dsp:cNvPr id="0" name=""/>
        <dsp:cNvSpPr/>
      </dsp:nvSpPr>
      <dsp:spPr>
        <a:xfrm>
          <a:off x="9315235" y="6325434"/>
          <a:ext cx="1664536" cy="502149"/>
        </a:xfrm>
        <a:custGeom>
          <a:avLst/>
          <a:gdLst/>
          <a:ahLst/>
          <a:cxnLst/>
          <a:rect l="0" t="0" r="0" b="0"/>
          <a:pathLst>
            <a:path>
              <a:moveTo>
                <a:pt x="0" y="0"/>
              </a:moveTo>
              <a:lnTo>
                <a:pt x="0" y="342200"/>
              </a:lnTo>
              <a:lnTo>
                <a:pt x="1664536" y="342200"/>
              </a:lnTo>
              <a:lnTo>
                <a:pt x="1664536"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CFF0E60F-891A-4CDF-809B-26C23A58CEBA}">
      <dsp:nvSpPr>
        <dsp:cNvPr id="0" name=""/>
        <dsp:cNvSpPr/>
      </dsp:nvSpPr>
      <dsp:spPr>
        <a:xfrm>
          <a:off x="7913408" y="6325434"/>
          <a:ext cx="1401827" cy="502149"/>
        </a:xfrm>
        <a:custGeom>
          <a:avLst/>
          <a:gdLst/>
          <a:ahLst/>
          <a:cxnLst/>
          <a:rect l="0" t="0" r="0" b="0"/>
          <a:pathLst>
            <a:path>
              <a:moveTo>
                <a:pt x="1401827" y="0"/>
              </a:moveTo>
              <a:lnTo>
                <a:pt x="1401827" y="342200"/>
              </a:lnTo>
              <a:lnTo>
                <a:pt x="0" y="342200"/>
              </a:lnTo>
              <a:lnTo>
                <a:pt x="0"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B98581C-ADB3-4817-9831-37FD6F2AFF17}">
      <dsp:nvSpPr>
        <dsp:cNvPr id="0" name=""/>
        <dsp:cNvSpPr/>
      </dsp:nvSpPr>
      <dsp:spPr>
        <a:xfrm>
          <a:off x="4770356" y="6325434"/>
          <a:ext cx="4544878" cy="502149"/>
        </a:xfrm>
        <a:custGeom>
          <a:avLst/>
          <a:gdLst/>
          <a:ahLst/>
          <a:cxnLst/>
          <a:rect l="0" t="0" r="0" b="0"/>
          <a:pathLst>
            <a:path>
              <a:moveTo>
                <a:pt x="4544878" y="0"/>
              </a:moveTo>
              <a:lnTo>
                <a:pt x="4544878" y="342200"/>
              </a:lnTo>
              <a:lnTo>
                <a:pt x="0" y="342200"/>
              </a:lnTo>
              <a:lnTo>
                <a:pt x="0"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F3053E2-CB07-473F-ACDF-205430F8E263}">
      <dsp:nvSpPr>
        <dsp:cNvPr id="0" name=""/>
        <dsp:cNvSpPr/>
      </dsp:nvSpPr>
      <dsp:spPr>
        <a:xfrm>
          <a:off x="7204960" y="4726901"/>
          <a:ext cx="2110274" cy="502149"/>
        </a:xfrm>
        <a:custGeom>
          <a:avLst/>
          <a:gdLst/>
          <a:ahLst/>
          <a:cxnLst/>
          <a:rect l="0" t="0" r="0" b="0"/>
          <a:pathLst>
            <a:path>
              <a:moveTo>
                <a:pt x="0" y="0"/>
              </a:moveTo>
              <a:lnTo>
                <a:pt x="0" y="342200"/>
              </a:lnTo>
              <a:lnTo>
                <a:pt x="2110274" y="342200"/>
              </a:lnTo>
              <a:lnTo>
                <a:pt x="2110274"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E19B67F-8D62-4B7B-850A-E7B601038640}">
      <dsp:nvSpPr>
        <dsp:cNvPr id="0" name=""/>
        <dsp:cNvSpPr/>
      </dsp:nvSpPr>
      <dsp:spPr>
        <a:xfrm>
          <a:off x="7159240" y="4726901"/>
          <a:ext cx="91440" cy="502149"/>
        </a:xfrm>
        <a:custGeom>
          <a:avLst/>
          <a:gdLst/>
          <a:ahLst/>
          <a:cxnLst/>
          <a:rect l="0" t="0" r="0" b="0"/>
          <a:pathLst>
            <a:path>
              <a:moveTo>
                <a:pt x="45720" y="0"/>
              </a:moveTo>
              <a:lnTo>
                <a:pt x="45720"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E6BB28D-513E-4900-B73F-3C69D4D80BCE}">
      <dsp:nvSpPr>
        <dsp:cNvPr id="0" name=""/>
        <dsp:cNvSpPr/>
      </dsp:nvSpPr>
      <dsp:spPr>
        <a:xfrm>
          <a:off x="5094686" y="4726901"/>
          <a:ext cx="2110274" cy="502149"/>
        </a:xfrm>
        <a:custGeom>
          <a:avLst/>
          <a:gdLst/>
          <a:ahLst/>
          <a:cxnLst/>
          <a:rect l="0" t="0" r="0" b="0"/>
          <a:pathLst>
            <a:path>
              <a:moveTo>
                <a:pt x="2110274" y="0"/>
              </a:moveTo>
              <a:lnTo>
                <a:pt x="2110274" y="342200"/>
              </a:lnTo>
              <a:lnTo>
                <a:pt x="0" y="342200"/>
              </a:lnTo>
              <a:lnTo>
                <a:pt x="0" y="502149"/>
              </a:lnTo>
            </a:path>
          </a:pathLst>
        </a:custGeom>
        <a:noFill/>
        <a:ln w="25400"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D296156-2BB2-4747-896C-393D23349B01}">
      <dsp:nvSpPr>
        <dsp:cNvPr id="0" name=""/>
        <dsp:cNvSpPr/>
      </dsp:nvSpPr>
      <dsp:spPr>
        <a:xfrm>
          <a:off x="7204960" y="3128368"/>
          <a:ext cx="1380901" cy="502149"/>
        </a:xfrm>
        <a:custGeom>
          <a:avLst/>
          <a:gdLst/>
          <a:ahLst/>
          <a:cxnLst/>
          <a:rect l="0" t="0" r="0" b="0"/>
          <a:pathLst>
            <a:path>
              <a:moveTo>
                <a:pt x="1380901" y="0"/>
              </a:moveTo>
              <a:lnTo>
                <a:pt x="1380901" y="342200"/>
              </a:lnTo>
              <a:lnTo>
                <a:pt x="0" y="342200"/>
              </a:lnTo>
              <a:lnTo>
                <a:pt x="0" y="5021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103F885-94EF-48AC-AEE8-28F88AC577D7}">
      <dsp:nvSpPr>
        <dsp:cNvPr id="0" name=""/>
        <dsp:cNvSpPr/>
      </dsp:nvSpPr>
      <dsp:spPr>
        <a:xfrm>
          <a:off x="8540142" y="1523728"/>
          <a:ext cx="91440" cy="508256"/>
        </a:xfrm>
        <a:custGeom>
          <a:avLst/>
          <a:gdLst/>
          <a:ahLst/>
          <a:cxnLst/>
          <a:rect l="0" t="0" r="0" b="0"/>
          <a:pathLst>
            <a:path>
              <a:moveTo>
                <a:pt x="132309" y="0"/>
              </a:moveTo>
              <a:lnTo>
                <a:pt x="132309" y="348307"/>
              </a:lnTo>
              <a:lnTo>
                <a:pt x="45720" y="348307"/>
              </a:lnTo>
              <a:lnTo>
                <a:pt x="45720" y="508256"/>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E90081F-3A57-427D-99F2-8EBC40AC3E2F}">
      <dsp:nvSpPr>
        <dsp:cNvPr id="0" name=""/>
        <dsp:cNvSpPr/>
      </dsp:nvSpPr>
      <dsp:spPr>
        <a:xfrm>
          <a:off x="2984411" y="3128368"/>
          <a:ext cx="2097532" cy="510449"/>
        </a:xfrm>
        <a:custGeom>
          <a:avLst/>
          <a:gdLst/>
          <a:ahLst/>
          <a:cxnLst/>
          <a:rect l="0" t="0" r="0" b="0"/>
          <a:pathLst>
            <a:path>
              <a:moveTo>
                <a:pt x="0" y="0"/>
              </a:moveTo>
              <a:lnTo>
                <a:pt x="0" y="350499"/>
              </a:lnTo>
              <a:lnTo>
                <a:pt x="2097532" y="350499"/>
              </a:lnTo>
              <a:lnTo>
                <a:pt x="2097532" y="5104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9BC7E2A-0E31-4D6D-9FFE-0B8347335D3D}">
      <dsp:nvSpPr>
        <dsp:cNvPr id="0" name=""/>
        <dsp:cNvSpPr/>
      </dsp:nvSpPr>
      <dsp:spPr>
        <a:xfrm>
          <a:off x="2938691" y="3128368"/>
          <a:ext cx="91440" cy="502149"/>
        </a:xfrm>
        <a:custGeom>
          <a:avLst/>
          <a:gdLst/>
          <a:ahLst/>
          <a:cxnLst/>
          <a:rect l="0" t="0" r="0" b="0"/>
          <a:pathLst>
            <a:path>
              <a:moveTo>
                <a:pt x="45720" y="0"/>
              </a:moveTo>
              <a:lnTo>
                <a:pt x="45720" y="5021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4357BB3-5D2F-4599-91C4-F5918C88D42C}">
      <dsp:nvSpPr>
        <dsp:cNvPr id="0" name=""/>
        <dsp:cNvSpPr/>
      </dsp:nvSpPr>
      <dsp:spPr>
        <a:xfrm>
          <a:off x="874136" y="3128368"/>
          <a:ext cx="2110274" cy="502149"/>
        </a:xfrm>
        <a:custGeom>
          <a:avLst/>
          <a:gdLst/>
          <a:ahLst/>
          <a:cxnLst/>
          <a:rect l="0" t="0" r="0" b="0"/>
          <a:pathLst>
            <a:path>
              <a:moveTo>
                <a:pt x="2110274" y="0"/>
              </a:moveTo>
              <a:lnTo>
                <a:pt x="2110274" y="342200"/>
              </a:lnTo>
              <a:lnTo>
                <a:pt x="0" y="342200"/>
              </a:lnTo>
              <a:lnTo>
                <a:pt x="0" y="502149"/>
              </a:lnTo>
            </a:path>
          </a:pathLst>
        </a:custGeom>
        <a:noFill/>
        <a:ln w="25400" cap="flat" cmpd="sng" algn="ctr">
          <a:solidFill>
            <a:schemeClr val="accent1">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10198BED-8A04-4F96-B632-C02F34A5DEC5}">
      <dsp:nvSpPr>
        <dsp:cNvPr id="0" name=""/>
        <dsp:cNvSpPr/>
      </dsp:nvSpPr>
      <dsp:spPr>
        <a:xfrm>
          <a:off x="2984411" y="1523728"/>
          <a:ext cx="5688041" cy="508256"/>
        </a:xfrm>
        <a:custGeom>
          <a:avLst/>
          <a:gdLst/>
          <a:ahLst/>
          <a:cxnLst/>
          <a:rect l="0" t="0" r="0" b="0"/>
          <a:pathLst>
            <a:path>
              <a:moveTo>
                <a:pt x="5688041" y="0"/>
              </a:moveTo>
              <a:lnTo>
                <a:pt x="5688041" y="348307"/>
              </a:lnTo>
              <a:lnTo>
                <a:pt x="0" y="348307"/>
              </a:lnTo>
              <a:lnTo>
                <a:pt x="0" y="508256"/>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EA8E551-5C17-436B-A3DC-558A88019621}">
      <dsp:nvSpPr>
        <dsp:cNvPr id="0" name=""/>
        <dsp:cNvSpPr/>
      </dsp:nvSpPr>
      <dsp:spPr>
        <a:xfrm>
          <a:off x="6411545" y="427344"/>
          <a:ext cx="4521814" cy="1096383"/>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B8BFFDF-191B-4C59-9EB2-ECE277827CCE}">
      <dsp:nvSpPr>
        <dsp:cNvPr id="0" name=""/>
        <dsp:cNvSpPr/>
      </dsp:nvSpPr>
      <dsp:spPr>
        <a:xfrm>
          <a:off x="6603388" y="609595"/>
          <a:ext cx="4521814" cy="1096383"/>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Khái</a:t>
          </a:r>
          <a:r>
            <a:rPr lang="en-US" sz="3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1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quát</a:t>
          </a:r>
          <a:r>
            <a:rPr lang="en-US" sz="3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defTabSz="1422400">
            <a:lnSpc>
              <a:spcPct val="90000"/>
            </a:lnSpc>
            <a:spcBef>
              <a:spcPct val="0"/>
            </a:spcBef>
            <a:spcAft>
              <a:spcPct val="35000"/>
            </a:spcAft>
          </a:pPr>
          <a:r>
            <a:rPr lang="en-US" sz="3200" b="1" kern="1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 </a:t>
          </a:r>
          <a:r>
            <a:rPr lang="en-US" sz="3200" b="1" kern="1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r>
            <a:rPr lang="en-US" sz="3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kern="12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3200" b="1"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6635500" y="641707"/>
        <a:ext cx="4457590" cy="1032159"/>
      </dsp:txXfrm>
    </dsp:sp>
    <dsp:sp modelId="{76CBCAC7-6D0C-41AF-8458-5ECFADA923C8}">
      <dsp:nvSpPr>
        <dsp:cNvPr id="0" name=""/>
        <dsp:cNvSpPr/>
      </dsp:nvSpPr>
      <dsp:spPr>
        <a:xfrm>
          <a:off x="2121116" y="2031984"/>
          <a:ext cx="1726588" cy="1096383"/>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FD93B38-3841-48F4-A382-17396D434F3E}">
      <dsp:nvSpPr>
        <dsp:cNvPr id="0" name=""/>
        <dsp:cNvSpPr/>
      </dsp:nvSpPr>
      <dsp:spPr>
        <a:xfrm>
          <a:off x="2312960" y="2214235"/>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Di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dị</a:t>
          </a:r>
          <a:endParaRPr lang="en-US" sz="2400" kern="1200" dirty="0">
            <a:latin typeface="Times New Roman" panose="02020603050405020304" pitchFamily="18" charset="0"/>
            <a:cs typeface="Times New Roman" panose="02020603050405020304" pitchFamily="18" charset="0"/>
          </a:endParaRPr>
        </a:p>
      </dsp:txBody>
      <dsp:txXfrm>
        <a:off x="2345072" y="2246347"/>
        <a:ext cx="1662364" cy="1032159"/>
      </dsp:txXfrm>
    </dsp:sp>
    <dsp:sp modelId="{0778B73D-96F5-4347-B4BA-5BEE1E5E296C}">
      <dsp:nvSpPr>
        <dsp:cNvPr id="0" name=""/>
        <dsp:cNvSpPr/>
      </dsp:nvSpPr>
      <dsp:spPr>
        <a:xfrm>
          <a:off x="10841" y="3630517"/>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6468A49-1B5F-4808-B05E-FD47810532A5}">
      <dsp:nvSpPr>
        <dsp:cNvPr id="0" name=""/>
        <dsp:cNvSpPr/>
      </dsp:nvSpPr>
      <dsp:spPr>
        <a:xfrm>
          <a:off x="202685" y="3812768"/>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Di </a:t>
          </a:r>
          <a:r>
            <a:rPr lang="en-US" sz="2400" kern="1200" dirty="0" err="1">
              <a:latin typeface="Times New Roman" panose="02020603050405020304" pitchFamily="18" charset="0"/>
              <a:cs typeface="Times New Roman" panose="02020603050405020304" pitchFamily="18" charset="0"/>
            </a:rPr>
            <a:t>truyền</a:t>
          </a:r>
          <a:endParaRPr lang="en-US" sz="2400" kern="1200" dirty="0">
            <a:latin typeface="Times New Roman" panose="02020603050405020304" pitchFamily="18" charset="0"/>
            <a:cs typeface="Times New Roman" panose="02020603050405020304" pitchFamily="18" charset="0"/>
          </a:endParaRPr>
        </a:p>
      </dsp:txBody>
      <dsp:txXfrm>
        <a:off x="234797" y="3844880"/>
        <a:ext cx="1662364" cy="1032159"/>
      </dsp:txXfrm>
    </dsp:sp>
    <dsp:sp modelId="{719E67C0-A80D-4FC9-B2C2-FF49CE015823}">
      <dsp:nvSpPr>
        <dsp:cNvPr id="0" name=""/>
        <dsp:cNvSpPr/>
      </dsp:nvSpPr>
      <dsp:spPr>
        <a:xfrm>
          <a:off x="2121116" y="3630517"/>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C225E6A-4C20-4A37-8CA6-688CD755E2B5}">
      <dsp:nvSpPr>
        <dsp:cNvPr id="0" name=""/>
        <dsp:cNvSpPr/>
      </dsp:nvSpPr>
      <dsp:spPr>
        <a:xfrm>
          <a:off x="2312960" y="3812768"/>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Biến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dị</a:t>
          </a:r>
          <a:endParaRPr lang="en-US" sz="2400" kern="1200" dirty="0">
            <a:latin typeface="Times New Roman" panose="02020603050405020304" pitchFamily="18" charset="0"/>
            <a:cs typeface="Times New Roman" panose="02020603050405020304" pitchFamily="18" charset="0"/>
          </a:endParaRPr>
        </a:p>
      </dsp:txBody>
      <dsp:txXfrm>
        <a:off x="2345072" y="3844880"/>
        <a:ext cx="1662364" cy="1032159"/>
      </dsp:txXfrm>
    </dsp:sp>
    <dsp:sp modelId="{16EBD098-318F-4B29-A4A4-EF8C0B85C405}">
      <dsp:nvSpPr>
        <dsp:cNvPr id="0" name=""/>
        <dsp:cNvSpPr/>
      </dsp:nvSpPr>
      <dsp:spPr>
        <a:xfrm>
          <a:off x="4218649" y="3638817"/>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DC82994-A7D5-4A19-B54B-15FF4BD1DDA3}">
      <dsp:nvSpPr>
        <dsp:cNvPr id="0" name=""/>
        <dsp:cNvSpPr/>
      </dsp:nvSpPr>
      <dsp:spPr>
        <a:xfrm>
          <a:off x="4410492" y="3821068"/>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Di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endParaRPr lang="en-US" sz="2400" kern="1200" dirty="0">
            <a:latin typeface="Times New Roman" panose="02020603050405020304" pitchFamily="18" charset="0"/>
            <a:cs typeface="Times New Roman" panose="02020603050405020304" pitchFamily="18" charset="0"/>
          </a:endParaRPr>
        </a:p>
      </dsp:txBody>
      <dsp:txXfrm>
        <a:off x="4442604" y="3853180"/>
        <a:ext cx="1662364" cy="1032159"/>
      </dsp:txXfrm>
    </dsp:sp>
    <dsp:sp modelId="{1DCF78FC-DB0E-4D78-B42E-C9FB468C9999}">
      <dsp:nvSpPr>
        <dsp:cNvPr id="0" name=""/>
        <dsp:cNvSpPr/>
      </dsp:nvSpPr>
      <dsp:spPr>
        <a:xfrm>
          <a:off x="6075281" y="2031984"/>
          <a:ext cx="5021161" cy="1096383"/>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2515AEC-3143-4D59-83B0-A43FA9DE245E}">
      <dsp:nvSpPr>
        <dsp:cNvPr id="0" name=""/>
        <dsp:cNvSpPr/>
      </dsp:nvSpPr>
      <dsp:spPr>
        <a:xfrm>
          <a:off x="6267125" y="2214235"/>
          <a:ext cx="5021161" cy="109638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dùng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 di </a:t>
          </a:r>
          <a:r>
            <a:rPr lang="en-US" sz="2400" kern="1200" dirty="0" err="1">
              <a:latin typeface="Times New Roman" panose="02020603050405020304" pitchFamily="18" charset="0"/>
              <a:cs typeface="Times New Roman" panose="02020603050405020304" pitchFamily="18" charset="0"/>
            </a:rPr>
            <a:t>truyền</a:t>
          </a:r>
          <a:endParaRPr lang="en-US" sz="2400" kern="1200" dirty="0">
            <a:latin typeface="Times New Roman" panose="02020603050405020304" pitchFamily="18" charset="0"/>
            <a:cs typeface="Times New Roman" panose="02020603050405020304" pitchFamily="18" charset="0"/>
          </a:endParaRPr>
        </a:p>
      </dsp:txBody>
      <dsp:txXfrm>
        <a:off x="6299237" y="2246347"/>
        <a:ext cx="4956937" cy="1032159"/>
      </dsp:txXfrm>
    </dsp:sp>
    <dsp:sp modelId="{66BC694E-29B5-4783-8363-2116BF95D1FF}">
      <dsp:nvSpPr>
        <dsp:cNvPr id="0" name=""/>
        <dsp:cNvSpPr/>
      </dsp:nvSpPr>
      <dsp:spPr>
        <a:xfrm>
          <a:off x="6341666" y="3630517"/>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4C856F2-1243-4C23-BA6C-0DF0C4CE3142}">
      <dsp:nvSpPr>
        <dsp:cNvPr id="0" name=""/>
        <dsp:cNvSpPr/>
      </dsp:nvSpPr>
      <dsp:spPr>
        <a:xfrm>
          <a:off x="6533509" y="3812768"/>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err="1">
              <a:latin typeface="Times New Roman" panose="02020603050405020304" pitchFamily="18" charset="0"/>
              <a:cs typeface="Times New Roman" panose="02020603050405020304" pitchFamily="18" charset="0"/>
            </a:rPr>
            <a:t>Thí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nghiệm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Mendel</a:t>
          </a:r>
        </a:p>
        <a:p>
          <a:pPr marL="0" lvl="0" algn="ctr" defTabSz="800100">
            <a:lnSpc>
              <a:spcPct val="90000"/>
            </a:lnSpc>
            <a:spcBef>
              <a:spcPct val="0"/>
            </a:spcBef>
            <a:spcAft>
              <a:spcPct val="35000"/>
            </a:spcAft>
            <a:buNone/>
          </a:pPr>
          <a:endParaRPr lang="en-US" sz="1050" kern="1200" dirty="0">
            <a:latin typeface="Times New Roman" panose="02020603050405020304" pitchFamily="18" charset="0"/>
            <a:cs typeface="Times New Roman" panose="02020603050405020304" pitchFamily="18" charset="0"/>
          </a:endParaRPr>
        </a:p>
      </dsp:txBody>
      <dsp:txXfrm>
        <a:off x="6565621" y="3844880"/>
        <a:ext cx="1662364" cy="1032159"/>
      </dsp:txXfrm>
    </dsp:sp>
    <dsp:sp modelId="{327B7F9A-5DC9-4EAE-A586-69226F4E0622}">
      <dsp:nvSpPr>
        <dsp:cNvPr id="0" name=""/>
        <dsp:cNvSpPr/>
      </dsp:nvSpPr>
      <dsp:spPr>
        <a:xfrm>
          <a:off x="4231391" y="5229051"/>
          <a:ext cx="1726588" cy="1096383"/>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C6ADA50-7377-47F4-8C87-F3512EA445F6}">
      <dsp:nvSpPr>
        <dsp:cNvPr id="0" name=""/>
        <dsp:cNvSpPr/>
      </dsp:nvSpPr>
      <dsp:spPr>
        <a:xfrm>
          <a:off x="4423234" y="5411302"/>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Grego Johann Mendel </a:t>
          </a:r>
        </a:p>
        <a:p>
          <a:pPr lvl="0" algn="ctr"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(1822-1884)</a:t>
          </a:r>
        </a:p>
      </dsp:txBody>
      <dsp:txXfrm>
        <a:off x="4455346" y="5443414"/>
        <a:ext cx="1662364" cy="1032159"/>
      </dsp:txXfrm>
    </dsp:sp>
    <dsp:sp modelId="{C05BC82E-9CB2-4B6F-A18D-74C339F6CF84}">
      <dsp:nvSpPr>
        <dsp:cNvPr id="0" name=""/>
        <dsp:cNvSpPr/>
      </dsp:nvSpPr>
      <dsp:spPr>
        <a:xfrm>
          <a:off x="6341666" y="5229051"/>
          <a:ext cx="1726588" cy="1096383"/>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770BAE4-A743-4DA5-9269-358CFEF30EE7}">
      <dsp:nvSpPr>
        <dsp:cNvPr id="0" name=""/>
        <dsp:cNvSpPr/>
      </dsp:nvSpPr>
      <dsp:spPr>
        <a:xfrm>
          <a:off x="6533509" y="5411302"/>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Đối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tượng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nghiên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cứu</a:t>
          </a:r>
          <a:endParaRPr lang="en-US" sz="1800" kern="1200" dirty="0">
            <a:latin typeface="Times New Roman" panose="02020603050405020304" pitchFamily="18" charset="0"/>
            <a:cs typeface="Times New Roman" panose="02020603050405020304" pitchFamily="18" charset="0"/>
          </a:endParaRPr>
        </a:p>
      </dsp:txBody>
      <dsp:txXfrm>
        <a:off x="6565621" y="5443414"/>
        <a:ext cx="1662364" cy="1032159"/>
      </dsp:txXfrm>
    </dsp:sp>
    <dsp:sp modelId="{FEBF0299-05E3-4E93-9ABB-C6574B5AC9FD}">
      <dsp:nvSpPr>
        <dsp:cNvPr id="0" name=""/>
        <dsp:cNvSpPr/>
      </dsp:nvSpPr>
      <dsp:spPr>
        <a:xfrm>
          <a:off x="8451941" y="5229051"/>
          <a:ext cx="1726588" cy="1096383"/>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92274C5-C304-4042-90F1-055AD160BC08}">
      <dsp:nvSpPr>
        <dsp:cNvPr id="0" name=""/>
        <dsp:cNvSpPr/>
      </dsp:nvSpPr>
      <dsp:spPr>
        <a:xfrm>
          <a:off x="8643784" y="5411302"/>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tiến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hành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thí</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nghiệm</a:t>
          </a:r>
          <a:endParaRPr lang="en-US" sz="1800" kern="1200" dirty="0">
            <a:latin typeface="Times New Roman" panose="02020603050405020304" pitchFamily="18" charset="0"/>
            <a:cs typeface="Times New Roman" panose="02020603050405020304" pitchFamily="18" charset="0"/>
          </a:endParaRPr>
        </a:p>
      </dsp:txBody>
      <dsp:txXfrm>
        <a:off x="8675896" y="5443414"/>
        <a:ext cx="1662364" cy="1032159"/>
      </dsp:txXfrm>
    </dsp:sp>
    <dsp:sp modelId="{7542B8E8-3759-4E45-97A7-4D6E5E6A3F66}">
      <dsp:nvSpPr>
        <dsp:cNvPr id="0" name=""/>
        <dsp:cNvSpPr/>
      </dsp:nvSpPr>
      <dsp:spPr>
        <a:xfrm>
          <a:off x="3281795" y="6827584"/>
          <a:ext cx="2977122" cy="1864093"/>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EFAA5CF-BE46-4493-9FD1-3AF20C5F3BB2}">
      <dsp:nvSpPr>
        <dsp:cNvPr id="0" name=""/>
        <dsp:cNvSpPr/>
      </dsp:nvSpPr>
      <dsp:spPr>
        <a:xfrm>
          <a:off x="3473639" y="7009835"/>
          <a:ext cx="2977122" cy="186409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b="1" kern="1200" dirty="0" err="1">
              <a:latin typeface="Times New Roman" panose="02020603050405020304" pitchFamily="18" charset="0"/>
              <a:cs typeface="Times New Roman" panose="02020603050405020304" pitchFamily="18" charset="0"/>
            </a:rPr>
            <a:t>Bước</a:t>
          </a:r>
          <a:r>
            <a:rPr lang="en-US" sz="1800" b="1" kern="1200" dirty="0">
              <a:latin typeface="Times New Roman" panose="02020603050405020304" pitchFamily="18" charset="0"/>
              <a:cs typeface="Times New Roman" panose="02020603050405020304" pitchFamily="18" charset="0"/>
            </a:rPr>
            <a:t> 1:</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Tạo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dòng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thuần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chủng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đậu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đậu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trắng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sau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giao</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phấn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giữa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đậu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thuần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chủng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đậu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trắng</a:t>
          </a:r>
          <a:r>
            <a:rPr lang="en-US" sz="1200" kern="1200" dirty="0">
              <a:latin typeface="Times New Roman" panose="02020603050405020304" pitchFamily="18" charset="0"/>
              <a:cs typeface="Times New Roman" panose="02020603050405020304" pitchFamily="18" charset="0"/>
            </a:rPr>
            <a:t>.</a:t>
          </a:r>
        </a:p>
        <a:p>
          <a:pPr marL="0" lvl="0" algn="ctr" defTabSz="444500">
            <a:lnSpc>
              <a:spcPct val="90000"/>
            </a:lnSpc>
            <a:spcBef>
              <a:spcPct val="0"/>
            </a:spcBef>
            <a:spcAft>
              <a:spcPct val="35000"/>
            </a:spcAft>
            <a:buNone/>
          </a:pPr>
          <a:endParaRPr lang="en-US" sz="1050" kern="1200" dirty="0">
            <a:latin typeface="Times New Roman" panose="02020603050405020304" pitchFamily="18" charset="0"/>
            <a:cs typeface="Times New Roman" panose="02020603050405020304" pitchFamily="18" charset="0"/>
          </a:endParaRPr>
        </a:p>
      </dsp:txBody>
      <dsp:txXfrm>
        <a:off x="3528236" y="7064432"/>
        <a:ext cx="2867928" cy="1754899"/>
      </dsp:txXfrm>
    </dsp:sp>
    <dsp:sp modelId="{CF52F46B-257B-423C-A720-DAD1C8CFD685}">
      <dsp:nvSpPr>
        <dsp:cNvPr id="0" name=""/>
        <dsp:cNvSpPr/>
      </dsp:nvSpPr>
      <dsp:spPr>
        <a:xfrm>
          <a:off x="6642604" y="6827584"/>
          <a:ext cx="2541607" cy="1747635"/>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814B1AC-EA97-4AEE-9F48-DBDA3EBB36B8}">
      <dsp:nvSpPr>
        <dsp:cNvPr id="0" name=""/>
        <dsp:cNvSpPr/>
      </dsp:nvSpPr>
      <dsp:spPr>
        <a:xfrm>
          <a:off x="6834447" y="7009835"/>
          <a:ext cx="2541607" cy="17476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Times New Roman" panose="02020603050405020304" pitchFamily="18" charset="0"/>
              <a:cs typeface="Times New Roman" panose="02020603050405020304" pitchFamily="18" charset="0"/>
            </a:rPr>
            <a:t>Bước</a:t>
          </a:r>
          <a:r>
            <a:rPr lang="en-US" sz="1800" b="1" kern="1200" dirty="0">
              <a:latin typeface="Times New Roman" panose="02020603050405020304" pitchFamily="18" charset="0"/>
              <a:cs typeface="Times New Roman" panose="02020603050405020304" pitchFamily="18" charset="0"/>
            </a:rPr>
            <a:t> 2: </a:t>
          </a:r>
          <a:r>
            <a:rPr lang="en-US" sz="1800" kern="1200" dirty="0">
              <a:latin typeface="Times New Roman" panose="02020603050405020304" pitchFamily="18" charset="0"/>
              <a:cs typeface="Times New Roman" panose="02020603050405020304" pitchFamily="18" charset="0"/>
            </a:rPr>
            <a:t>Theo </a:t>
          </a:r>
          <a:r>
            <a:rPr lang="en-US" sz="1800" kern="1200" dirty="0" err="1">
              <a:latin typeface="Times New Roman" panose="02020603050405020304" pitchFamily="18" charset="0"/>
              <a:cs typeface="Times New Roman" panose="02020603050405020304" pitchFamily="18" charset="0"/>
            </a:rPr>
            <a:t>dõi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sự</a:t>
          </a:r>
          <a:r>
            <a:rPr lang="en-US" sz="1800" kern="1200" dirty="0">
              <a:latin typeface="Times New Roman" panose="02020603050405020304" pitchFamily="18" charset="0"/>
              <a:cs typeface="Times New Roman" panose="02020603050405020304" pitchFamily="18" charset="0"/>
            </a:rPr>
            <a:t> di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của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từng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cặp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bố</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mẹ</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đem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lai</a:t>
          </a:r>
          <a:r>
            <a:rPr lang="en-US" sz="1800" kern="1200" dirty="0">
              <a:latin typeface="Times New Roman" panose="02020603050405020304" pitchFamily="18" charset="0"/>
              <a:cs typeface="Times New Roman" panose="02020603050405020304" pitchFamily="18" charset="0"/>
            </a:rPr>
            <a:t>, ở </a:t>
          </a:r>
          <a:r>
            <a:rPr lang="en-US" sz="1800" kern="1200" dirty="0" err="1">
              <a:latin typeface="Times New Roman" panose="02020603050405020304" pitchFamily="18" charset="0"/>
              <a:cs typeface="Times New Roman" panose="02020603050405020304" pitchFamily="18" charset="0"/>
            </a:rPr>
            <a:t>đời</a:t>
          </a:r>
          <a:r>
            <a:rPr lang="en-US" sz="1800" kern="1200" dirty="0">
              <a:latin typeface="Times New Roman" panose="02020603050405020304" pitchFamily="18" charset="0"/>
              <a:cs typeface="Times New Roman" panose="02020603050405020304" pitchFamily="18" charset="0"/>
            </a:rPr>
            <a:t> con (F</a:t>
          </a:r>
          <a:r>
            <a:rPr lang="en-US" sz="1800" kern="1200" baseline="-25000" dirty="0">
              <a:latin typeface="Times New Roman" panose="02020603050405020304" pitchFamily="18" charset="0"/>
              <a:cs typeface="Times New Roman" panose="02020603050405020304" pitchFamily="18" charset="0"/>
            </a:rPr>
            <a:t>1</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100%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tím</a:t>
          </a:r>
          <a:r>
            <a:rPr lang="en-US" sz="1800" kern="1200" dirty="0">
              <a:latin typeface="Times New Roman" panose="02020603050405020304" pitchFamily="18" charset="0"/>
              <a:cs typeface="Times New Roman" panose="02020603050405020304" pitchFamily="18" charset="0"/>
            </a:rPr>
            <a:t>, ở </a:t>
          </a:r>
          <a:r>
            <a:rPr lang="en-US" sz="1800" kern="1200" dirty="0" err="1">
              <a:latin typeface="Times New Roman" panose="02020603050405020304" pitchFamily="18" charset="0"/>
              <a:cs typeface="Times New Roman" panose="02020603050405020304" pitchFamily="18" charset="0"/>
            </a:rPr>
            <a:t>đời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cháu</a:t>
          </a:r>
          <a:r>
            <a:rPr lang="en-US" sz="1800" kern="1200" dirty="0">
              <a:latin typeface="Times New Roman" panose="02020603050405020304" pitchFamily="18" charset="0"/>
              <a:cs typeface="Times New Roman" panose="02020603050405020304" pitchFamily="18" charset="0"/>
            </a:rPr>
            <a:t> (F</a:t>
          </a:r>
          <a:r>
            <a:rPr lang="en-US" sz="1800" kern="1200" baseline="-25000" dirty="0">
              <a:latin typeface="Times New Roman" panose="02020603050405020304" pitchFamily="18" charset="0"/>
              <a:cs typeface="Times New Roman" panose="02020603050405020304" pitchFamily="18" charset="0"/>
            </a:rPr>
            <a:t>2</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cả</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trắng</a:t>
          </a:r>
          <a:r>
            <a:rPr lang="en-US" sz="1400" kern="1200" dirty="0">
              <a:latin typeface="Times New Roman" panose="02020603050405020304" pitchFamily="18" charset="0"/>
              <a:cs typeface="Times New Roman" panose="02020603050405020304" pitchFamily="18" charset="0"/>
            </a:rPr>
            <a:t>.</a:t>
          </a:r>
        </a:p>
      </dsp:txBody>
      <dsp:txXfrm>
        <a:off x="6885633" y="7061021"/>
        <a:ext cx="2439235" cy="1645263"/>
      </dsp:txXfrm>
    </dsp:sp>
    <dsp:sp modelId="{E95DB882-7BB5-48C0-B5B6-C8CAF3E6815D}">
      <dsp:nvSpPr>
        <dsp:cNvPr id="0" name=""/>
        <dsp:cNvSpPr/>
      </dsp:nvSpPr>
      <dsp:spPr>
        <a:xfrm>
          <a:off x="9567898" y="6827584"/>
          <a:ext cx="2823749" cy="1747635"/>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261F7FF-ABEA-4849-8F00-A9CF569374E5}">
      <dsp:nvSpPr>
        <dsp:cNvPr id="0" name=""/>
        <dsp:cNvSpPr/>
      </dsp:nvSpPr>
      <dsp:spPr>
        <a:xfrm>
          <a:off x="9759741" y="7009835"/>
          <a:ext cx="2823749" cy="17476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Times New Roman" panose="02020603050405020304" pitchFamily="18" charset="0"/>
              <a:cs typeface="Times New Roman" panose="02020603050405020304" pitchFamily="18" charset="0"/>
            </a:rPr>
            <a:t>Bước</a:t>
          </a:r>
          <a:r>
            <a:rPr lang="en-US" sz="1800" b="1" kern="1200" dirty="0">
              <a:latin typeface="Times New Roman" panose="02020603050405020304" pitchFamily="18" charset="0"/>
              <a:cs typeface="Times New Roman" panose="02020603050405020304" pitchFamily="18" charset="0"/>
            </a:rPr>
            <a:t> 3: </a:t>
          </a:r>
          <a:r>
            <a:rPr lang="en-US" sz="1800" kern="1200" dirty="0" err="1">
              <a:latin typeface="Times New Roman" panose="02020603050405020304" pitchFamily="18" charset="0"/>
              <a:cs typeface="Times New Roman" panose="02020603050405020304" pitchFamily="18" charset="0"/>
            </a:rPr>
            <a:t>Thống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kê</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liệu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được</a:t>
          </a:r>
          <a:r>
            <a:rPr lang="en-US" sz="1800" kern="1200" dirty="0">
              <a:latin typeface="Times New Roman" panose="02020603050405020304" pitchFamily="18" charset="0"/>
              <a:cs typeface="Times New Roman" panose="02020603050405020304" pitchFamily="18" charset="0"/>
            </a:rPr>
            <a:t> ở F</a:t>
          </a:r>
          <a:r>
            <a:rPr lang="en-US" sz="1800" kern="1200" baseline="-25000" dirty="0">
              <a:latin typeface="Times New Roman" panose="02020603050405020304" pitchFamily="18" charset="0"/>
              <a:cs typeface="Times New Roman" panose="02020603050405020304" pitchFamily="18" charset="0"/>
            </a:rPr>
            <a:t>2</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rút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ra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tỉ</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lệ</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phân</a:t>
          </a:r>
          <a:r>
            <a:rPr lang="en-US" sz="1800" kern="1200" dirty="0">
              <a:latin typeface="Times New Roman" panose="02020603050405020304" pitchFamily="18" charset="0"/>
              <a:cs typeface="Times New Roman" panose="02020603050405020304" pitchFamily="18" charset="0"/>
            </a:rPr>
            <a:t> li </a:t>
          </a:r>
          <a:r>
            <a:rPr lang="en-US" sz="1800" kern="1200" dirty="0" err="1">
              <a:latin typeface="Times New Roman" panose="02020603050405020304" pitchFamily="18" charset="0"/>
              <a:cs typeface="Times New Roman" panose="02020603050405020304" pitchFamily="18" charset="0"/>
            </a:rPr>
            <a:t>kiểu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xấp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xỉ</a:t>
          </a:r>
          <a:r>
            <a:rPr lang="en-US" sz="1800" kern="1200" dirty="0">
              <a:latin typeface="Times New Roman" panose="02020603050405020304" pitchFamily="18" charset="0"/>
              <a:cs typeface="Times New Roman" panose="02020603050405020304" pitchFamily="18" charset="0"/>
            </a:rPr>
            <a:t> 3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tím</a:t>
          </a:r>
          <a:r>
            <a:rPr lang="en-US" sz="1800" kern="1200" dirty="0">
              <a:latin typeface="Times New Roman" panose="02020603050405020304" pitchFamily="18" charset="0"/>
              <a:cs typeface="Times New Roman" panose="02020603050405020304" pitchFamily="18" charset="0"/>
            </a:rPr>
            <a:t> : 1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trắng</a:t>
          </a:r>
          <a:r>
            <a:rPr lang="en-US" sz="1800" kern="1200" dirty="0">
              <a:latin typeface="Times New Roman" panose="02020603050405020304" pitchFamily="18" charset="0"/>
              <a:cs typeface="Times New Roman" panose="02020603050405020304" pitchFamily="18" charset="0"/>
            </a:rPr>
            <a:t>.</a:t>
          </a:r>
        </a:p>
      </dsp:txBody>
      <dsp:txXfrm>
        <a:off x="9810927" y="7061021"/>
        <a:ext cx="2721377" cy="1645263"/>
      </dsp:txXfrm>
    </dsp:sp>
    <dsp:sp modelId="{6F2D866D-7E3F-4F0D-BB77-CD079F7BFD5B}">
      <dsp:nvSpPr>
        <dsp:cNvPr id="0" name=""/>
        <dsp:cNvSpPr/>
      </dsp:nvSpPr>
      <dsp:spPr>
        <a:xfrm>
          <a:off x="12775333" y="6827584"/>
          <a:ext cx="2573342" cy="1747635"/>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451A879-396C-4689-85B0-04F302CD19D6}">
      <dsp:nvSpPr>
        <dsp:cNvPr id="0" name=""/>
        <dsp:cNvSpPr/>
      </dsp:nvSpPr>
      <dsp:spPr>
        <a:xfrm>
          <a:off x="12967176" y="7009835"/>
          <a:ext cx="2573342" cy="174763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Times New Roman" panose="02020603050405020304" pitchFamily="18" charset="0"/>
              <a:cs typeface="Times New Roman" panose="02020603050405020304" pitchFamily="18" charset="0"/>
            </a:rPr>
            <a:t>Bước</a:t>
          </a:r>
          <a:r>
            <a:rPr lang="en-US" sz="1800" b="1" kern="1200" dirty="0">
              <a:latin typeface="Times New Roman" panose="02020603050405020304" pitchFamily="18" charset="0"/>
              <a:cs typeface="Times New Roman" panose="02020603050405020304" pitchFamily="18" charset="0"/>
            </a:rPr>
            <a:t> 4:</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Dùng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phép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kiểm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nghiệm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phép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để</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kiểm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giả</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từ</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rút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ra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luật</a:t>
          </a:r>
          <a:r>
            <a:rPr lang="en-US" sz="1800" kern="1200" dirty="0">
              <a:latin typeface="Times New Roman" panose="02020603050405020304" pitchFamily="18" charset="0"/>
              <a:cs typeface="Times New Roman" panose="02020603050405020304" pitchFamily="18" charset="0"/>
            </a:rPr>
            <a:t> di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a:t>
          </a:r>
        </a:p>
      </dsp:txBody>
      <dsp:txXfrm>
        <a:off x="13018362" y="7061021"/>
        <a:ext cx="2470970" cy="1645263"/>
      </dsp:txXfrm>
    </dsp:sp>
    <dsp:sp modelId="{26AC16E2-5461-41EE-AB2F-DCCF6DDFAB21}">
      <dsp:nvSpPr>
        <dsp:cNvPr id="0" name=""/>
        <dsp:cNvSpPr/>
      </dsp:nvSpPr>
      <dsp:spPr>
        <a:xfrm>
          <a:off x="8451941" y="3630517"/>
          <a:ext cx="2378116"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C154122-1404-49C8-B00F-02ADB4D09E54}">
      <dsp:nvSpPr>
        <dsp:cNvPr id="0" name=""/>
        <dsp:cNvSpPr/>
      </dsp:nvSpPr>
      <dsp:spPr>
        <a:xfrm>
          <a:off x="8643784" y="3812768"/>
          <a:ext cx="2378116"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Ý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Mendel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tố</a:t>
          </a:r>
          <a:r>
            <a:rPr lang="en-US" sz="2400" kern="1200" dirty="0">
              <a:latin typeface="Times New Roman" panose="02020603050405020304" pitchFamily="18" charset="0"/>
              <a:cs typeface="Times New Roman" panose="02020603050405020304" pitchFamily="18" charset="0"/>
            </a:rPr>
            <a:t> di </a:t>
          </a:r>
          <a:r>
            <a:rPr lang="en-US" sz="2400" kern="1200" dirty="0" err="1">
              <a:latin typeface="Times New Roman" panose="02020603050405020304" pitchFamily="18" charset="0"/>
              <a:cs typeface="Times New Roman" panose="02020603050405020304" pitchFamily="18" charset="0"/>
            </a:rPr>
            <a:t>truyền</a:t>
          </a:r>
          <a:endParaRPr lang="en-US" sz="2400" kern="1200" dirty="0">
            <a:latin typeface="Times New Roman" panose="02020603050405020304" pitchFamily="18" charset="0"/>
            <a:cs typeface="Times New Roman" panose="02020603050405020304" pitchFamily="18" charset="0"/>
          </a:endParaRPr>
        </a:p>
      </dsp:txBody>
      <dsp:txXfrm>
        <a:off x="8675896" y="3844880"/>
        <a:ext cx="2313892" cy="1032159"/>
      </dsp:txXfrm>
    </dsp:sp>
    <dsp:sp modelId="{ACDF9CDF-D63F-4871-A7F8-E53B1572EAE9}">
      <dsp:nvSpPr>
        <dsp:cNvPr id="0" name=""/>
        <dsp:cNvSpPr/>
      </dsp:nvSpPr>
      <dsp:spPr>
        <a:xfrm>
          <a:off x="11480129" y="2031984"/>
          <a:ext cx="3684609" cy="1096383"/>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1AF81F0-30DB-4F29-956C-0AFDC8F2A881}">
      <dsp:nvSpPr>
        <dsp:cNvPr id="0" name=""/>
        <dsp:cNvSpPr/>
      </dsp:nvSpPr>
      <dsp:spPr>
        <a:xfrm>
          <a:off x="11671972" y="2214235"/>
          <a:ext cx="3684609" cy="109638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MenĐel</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móng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di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endParaRPr lang="en-US" sz="2400" kern="1200" dirty="0">
            <a:latin typeface="Times New Roman" panose="02020603050405020304" pitchFamily="18" charset="0"/>
            <a:cs typeface="Times New Roman" panose="02020603050405020304" pitchFamily="18" charset="0"/>
          </a:endParaRPr>
        </a:p>
      </dsp:txBody>
      <dsp:txXfrm>
        <a:off x="11704084" y="2246347"/>
        <a:ext cx="3620385" cy="1032159"/>
      </dsp:txXfrm>
    </dsp:sp>
    <dsp:sp modelId="{C7242922-346B-44E2-87D5-EF4D09CC3168}">
      <dsp:nvSpPr>
        <dsp:cNvPr id="0" name=""/>
        <dsp:cNvSpPr/>
      </dsp:nvSpPr>
      <dsp:spPr>
        <a:xfrm>
          <a:off x="11352981" y="3644836"/>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E2A5182-50D5-4F1D-9F1B-B632B3CE30B1}">
      <dsp:nvSpPr>
        <dsp:cNvPr id="0" name=""/>
        <dsp:cNvSpPr/>
      </dsp:nvSpPr>
      <dsp:spPr>
        <a:xfrm>
          <a:off x="11544824" y="3827087"/>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ngữ</a:t>
          </a:r>
          <a:endParaRPr lang="en-US" sz="2400" kern="1200" dirty="0">
            <a:latin typeface="Times New Roman" panose="02020603050405020304" pitchFamily="18" charset="0"/>
            <a:cs typeface="Times New Roman" panose="02020603050405020304" pitchFamily="18" charset="0"/>
          </a:endParaRPr>
        </a:p>
      </dsp:txBody>
      <dsp:txXfrm>
        <a:off x="11576936" y="3859199"/>
        <a:ext cx="1662364" cy="1032159"/>
      </dsp:txXfrm>
    </dsp:sp>
    <dsp:sp modelId="{510981F2-C3B6-4A78-BB8B-AC3AF7104A68}">
      <dsp:nvSpPr>
        <dsp:cNvPr id="0" name=""/>
        <dsp:cNvSpPr/>
      </dsp:nvSpPr>
      <dsp:spPr>
        <a:xfrm>
          <a:off x="13514277" y="3630517"/>
          <a:ext cx="1726588" cy="109638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19953A3-492A-49D3-9028-19FFB6C92159}">
      <dsp:nvSpPr>
        <dsp:cNvPr id="0" name=""/>
        <dsp:cNvSpPr/>
      </dsp:nvSpPr>
      <dsp:spPr>
        <a:xfrm>
          <a:off x="13706120" y="3812768"/>
          <a:ext cx="1726588" cy="109638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số</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kí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endParaRPr lang="en-US" sz="2400" kern="1200" dirty="0">
            <a:latin typeface="Times New Roman" panose="02020603050405020304" pitchFamily="18" charset="0"/>
            <a:cs typeface="Times New Roman" panose="02020603050405020304" pitchFamily="18" charset="0"/>
          </a:endParaRPr>
        </a:p>
      </dsp:txBody>
      <dsp:txXfrm>
        <a:off x="13738232" y="3844880"/>
        <a:ext cx="1662364" cy="10321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1.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7"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svg"/><Relationship Id="rId7" Type="http://schemas.openxmlformats.org/officeDocument/2006/relationships/image" Target="../media/image38.png"/><Relationship Id="rId12"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17/06/relationships/model3d" Target="../media/model3d1.glb"/><Relationship Id="rId11" Type="http://schemas.openxmlformats.org/officeDocument/2006/relationships/image" Target="../media/image1.png"/><Relationship Id="rId5" Type="http://schemas.openxmlformats.org/officeDocument/2006/relationships/image" Target="../media/image22.sv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0.png"/><Relationship Id="rId5" Type="http://schemas.microsoft.com/office/2007/relationships/media" Target="../media/media4.mp3"/><Relationship Id="rId10" Type="http://schemas.openxmlformats.org/officeDocument/2006/relationships/image" Target="../media/image39.jp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3.sv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7.svg"/><Relationship Id="rId7" Type="http://schemas.openxmlformats.org/officeDocument/2006/relationships/diagramColors" Target="../diagrams/colors1.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6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1.sv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17/06/relationships/model3d" Target="../media/model3d1.glb"/><Relationship Id="rId11" Type="http://schemas.openxmlformats.org/officeDocument/2006/relationships/image" Target="../media/image1.png"/><Relationship Id="rId5" Type="http://schemas.openxmlformats.org/officeDocument/2006/relationships/image" Target="../media/image22.svg"/><Relationship Id="rId10" Type="http://schemas.openxmlformats.org/officeDocument/2006/relationships/image" Target="../media/image25.svg"/><Relationship Id="rId4" Type="http://schemas.openxmlformats.org/officeDocument/2006/relationships/image" Target="../media/image1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31.sv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3.sv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0" y="-3592481"/>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2585455" y="1896394"/>
            <a:ext cx="13098040" cy="6387684"/>
            <a:chOff x="-1948674" y="0"/>
            <a:chExt cx="17464052" cy="8516913"/>
          </a:xfrm>
        </p:grpSpPr>
        <p:sp>
          <p:nvSpPr>
            <p:cNvPr id="15" name="TextBox 15"/>
            <p:cNvSpPr txBox="1"/>
            <p:nvPr/>
          </p:nvSpPr>
          <p:spPr>
            <a:xfrm>
              <a:off x="-1948674" y="1338851"/>
              <a:ext cx="17464052" cy="5416869"/>
            </a:xfrm>
            <a:prstGeom prst="rect">
              <a:avLst/>
            </a:prstGeom>
          </p:spPr>
          <p:txBody>
            <a:bodyPr wrap="square" lIns="0" tIns="0" rIns="0" bIns="0" rtlCol="0" anchor="t">
              <a:spAutoFit/>
            </a:bodyPr>
            <a:lstStyle/>
            <a:p>
              <a:pPr marL="0" lvl="0" indent="0" algn="ctr"/>
              <a:r>
                <a:rPr lang="en-US" sz="6600" b="1" u="none" dirty="0">
                  <a:solidFill>
                    <a:srgbClr val="F6F6E9"/>
                  </a:solidFill>
                  <a:effectLst>
                    <a:outerShdw blurRad="38100" dist="38100" dir="2700000" algn="tl">
                      <a:srgbClr val="000000">
                        <a:alpha val="43137"/>
                      </a:srgbClr>
                    </a:outerShdw>
                  </a:effectLst>
                  <a:latin typeface="Faustina"/>
                </a:rPr>
                <a:t>CHƯƠNG XI: </a:t>
              </a:r>
            </a:p>
            <a:p>
              <a:pPr marL="0" lvl="0" indent="0" algn="ctr"/>
              <a:r>
                <a:rPr lang="en-US" sz="6600" b="1" u="none" dirty="0">
                  <a:solidFill>
                    <a:srgbClr val="F6F6E9"/>
                  </a:solidFill>
                  <a:effectLst>
                    <a:outerShdw blurRad="38100" dist="38100" dir="2700000" algn="tl">
                      <a:srgbClr val="000000">
                        <a:alpha val="43137"/>
                      </a:srgbClr>
                    </a:outerShdw>
                  </a:effectLst>
                  <a:latin typeface="Faustina"/>
                </a:rPr>
                <a:t>DI TRUYỀN HỌC MENDEL,</a:t>
              </a:r>
            </a:p>
            <a:p>
              <a:pPr marL="0" lvl="0" indent="0" algn="ctr"/>
              <a:r>
                <a:rPr lang="en-US" sz="6600" b="1" u="none" dirty="0">
                  <a:solidFill>
                    <a:srgbClr val="F6F6E9"/>
                  </a:solidFill>
                  <a:effectLst>
                    <a:outerShdw blurRad="38100" dist="38100" dir="2700000" algn="tl">
                      <a:srgbClr val="000000">
                        <a:alpha val="43137"/>
                      </a:srgbClr>
                    </a:outerShdw>
                  </a:effectLst>
                  <a:latin typeface="Faustina"/>
                </a:rPr>
                <a:t> CƠ SỞ PHÂN TỬ CỦA HIỆN TƯỢNG DI TRUYỀN</a:t>
              </a: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n sát hình 4.4 và cho biết cừu Dolly được nhân bản vô tính bằng cách nào.  (ảnh 1)">
            <a:extLst>
              <a:ext uri="{FF2B5EF4-FFF2-40B4-BE49-F238E27FC236}">
                <a16:creationId xmlns:a16="http://schemas.microsoft.com/office/drawing/2014/main" id="{E8D173EF-5D8E-851A-C2EE-FF7F7CF8C2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7"/>
          <a:stretch/>
        </p:blipFill>
        <p:spPr bwMode="auto">
          <a:xfrm>
            <a:off x="2971800" y="266700"/>
            <a:ext cx="11849786" cy="8367371"/>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8094BD2F-CC6D-B0AC-35FB-0AA209B87832}"/>
              </a:ext>
            </a:extLst>
          </p:cNvPr>
          <p:cNvSpPr/>
          <p:nvPr/>
        </p:nvSpPr>
        <p:spPr>
          <a:xfrm rot="-5400000">
            <a:off x="12761913" y="3303103"/>
            <a:ext cx="8367370" cy="3818563"/>
          </a:xfrm>
          <a:custGeom>
            <a:avLst/>
            <a:gdLst/>
            <a:ahLst/>
            <a:cxnLst/>
            <a:rect l="l" t="t" r="r" b="b"/>
            <a:pathLst>
              <a:path w="8367370" h="3818563">
                <a:moveTo>
                  <a:pt x="0" y="0"/>
                </a:moveTo>
                <a:lnTo>
                  <a:pt x="8367370" y="0"/>
                </a:lnTo>
                <a:lnTo>
                  <a:pt x="8367370" y="3818564"/>
                </a:lnTo>
                <a:lnTo>
                  <a:pt x="0" y="3818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a:extLst>
              <a:ext uri="{FF2B5EF4-FFF2-40B4-BE49-F238E27FC236}">
                <a16:creationId xmlns:a16="http://schemas.microsoft.com/office/drawing/2014/main" id="{8A10E385-541B-8942-B15D-C664E5AB74A4}"/>
              </a:ext>
            </a:extLst>
          </p:cNvPr>
          <p:cNvSpPr txBox="1"/>
          <p:nvPr/>
        </p:nvSpPr>
        <p:spPr>
          <a:xfrm>
            <a:off x="5105400" y="8634071"/>
            <a:ext cx="9432758" cy="530594"/>
          </a:xfrm>
          <a:prstGeom prst="rect">
            <a:avLst/>
          </a:prstGeom>
          <a:noFill/>
        </p:spPr>
        <p:txBody>
          <a:bodyPr wrap="square">
            <a:spAutoFit/>
          </a:bodyPr>
          <a:lstStyle/>
          <a:p>
            <a:pPr algn="just">
              <a:lnSpc>
                <a:spcPct val="107000"/>
              </a:lnSpc>
              <a:spcAft>
                <a:spcPts val="800"/>
              </a:spcAft>
            </a:pP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cừu</a:t>
            </a:r>
            <a:r>
              <a:rPr lang="en-US" sz="28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Dolly</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7">
            <a:extLst>
              <a:ext uri="{FF2B5EF4-FFF2-40B4-BE49-F238E27FC236}">
                <a16:creationId xmlns:a16="http://schemas.microsoft.com/office/drawing/2014/main" id="{E2CD1BB8-6227-2FC0-57C5-8F34D64EAD8C}"/>
              </a:ext>
            </a:extLst>
          </p:cNvPr>
          <p:cNvSpPr/>
          <p:nvPr/>
        </p:nvSpPr>
        <p:spPr>
          <a:xfrm>
            <a:off x="126319" y="6362700"/>
            <a:ext cx="3340095" cy="4156227"/>
          </a:xfrm>
          <a:custGeom>
            <a:avLst/>
            <a:gdLst/>
            <a:ahLst/>
            <a:cxnLst/>
            <a:rect l="l" t="t" r="r" b="b"/>
            <a:pathLst>
              <a:path w="3340095" h="4156227">
                <a:moveTo>
                  <a:pt x="0" y="0"/>
                </a:moveTo>
                <a:lnTo>
                  <a:pt x="3340095" y="0"/>
                </a:lnTo>
                <a:lnTo>
                  <a:pt x="3340095" y="4156227"/>
                </a:lnTo>
                <a:lnTo>
                  <a:pt x="0" y="41562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5889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1AF291-3408-0BDE-03BD-6906579E5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7678400" cy="6362700"/>
          </a:xfrm>
          <a:prstGeom prst="rect">
            <a:avLst/>
          </a:prstGeom>
        </p:spPr>
      </p:pic>
      <p:sp>
        <p:nvSpPr>
          <p:cNvPr id="8" name="TextBox 7">
            <a:extLst>
              <a:ext uri="{FF2B5EF4-FFF2-40B4-BE49-F238E27FC236}">
                <a16:creationId xmlns:a16="http://schemas.microsoft.com/office/drawing/2014/main" id="{2E31ACD9-6552-B1DE-FDFE-9BC74A8B4C68}"/>
              </a:ext>
            </a:extLst>
          </p:cNvPr>
          <p:cNvSpPr txBox="1"/>
          <p:nvPr/>
        </p:nvSpPr>
        <p:spPr>
          <a:xfrm>
            <a:off x="304800" y="6281542"/>
            <a:ext cx="16002000" cy="3785652"/>
          </a:xfrm>
          <a:prstGeom prst="rect">
            <a:avLst/>
          </a:prstGeom>
          <a:noFill/>
        </p:spPr>
        <p:txBody>
          <a:bodyPr wrap="square">
            <a:spAutoFit/>
          </a:bodyPr>
          <a:lstStyle/>
          <a:p>
            <a:pPr algn="ctr" fontAlgn="base"/>
            <a:r>
              <a:rPr lang="en-US" sz="2000" b="0" i="1" dirty="0">
                <a:solidFill>
                  <a:srgbClr val="6E6E6E"/>
                </a:solidFill>
                <a:effectLst/>
                <a:highlight>
                  <a:srgbClr val="FFFFFF"/>
                </a:highlight>
                <a:latin typeface="+mj-lt"/>
              </a:rPr>
              <a:t>DỰ ÁN GIẢI MÃ BỘ GEN NGƯỜI</a:t>
            </a:r>
            <a:endParaRPr lang="vi-VN" sz="2000" b="0" i="1" dirty="0">
              <a:solidFill>
                <a:srgbClr val="6E6E6E"/>
              </a:solidFill>
              <a:effectLst/>
              <a:highlight>
                <a:srgbClr val="FFFFFF"/>
              </a:highlight>
              <a:latin typeface="+mj-lt"/>
            </a:endParaRPr>
          </a:p>
          <a:p>
            <a:pPr algn="l" fontAlgn="base"/>
            <a:r>
              <a:rPr lang="vi-VN" sz="2000" b="1" i="0" dirty="0">
                <a:solidFill>
                  <a:srgbClr val="252525"/>
                </a:solidFill>
                <a:effectLst/>
                <a:highlight>
                  <a:srgbClr val="FFFFFF"/>
                </a:highlight>
                <a:latin typeface="+mj-lt"/>
              </a:rPr>
              <a:t>Ý nghĩa giải mã bộ gen người</a:t>
            </a:r>
          </a:p>
          <a:p>
            <a:pPr algn="just" fontAlgn="base"/>
            <a:r>
              <a:rPr lang="vi-VN" sz="2000" b="0" i="0" dirty="0">
                <a:solidFill>
                  <a:srgbClr val="C00000"/>
                </a:solidFill>
                <a:effectLst/>
                <a:highlight>
                  <a:srgbClr val="FFFFFF"/>
                </a:highlight>
                <a:latin typeface="+mj-lt"/>
              </a:rPr>
              <a:t>Bộ gen (genome) là chỉ toàn bộ thông tin di truyền chứa trong nhiễm sắc thể đơn bội (n) của loài.</a:t>
            </a:r>
          </a:p>
          <a:p>
            <a:pPr algn="just" fontAlgn="base"/>
            <a:r>
              <a:rPr lang="vi-VN" sz="2000" b="0" i="0" dirty="0">
                <a:solidFill>
                  <a:srgbClr val="C00000"/>
                </a:solidFill>
                <a:effectLst/>
                <a:highlight>
                  <a:srgbClr val="FFFFFF"/>
                </a:highlight>
                <a:latin typeface="+mj-lt"/>
              </a:rPr>
              <a:t>Trước khi lĩnh vực di truyền học phân tử ra đời, quá trình xây dựng bản đồ gen được tiến hành rất khó khăn và chậm chạp.</a:t>
            </a:r>
          </a:p>
          <a:p>
            <a:pPr algn="just" fontAlgn="base"/>
            <a:r>
              <a:rPr lang="vi-VN" sz="2000" b="0" i="0" dirty="0">
                <a:solidFill>
                  <a:srgbClr val="C00000"/>
                </a:solidFill>
                <a:effectLst/>
                <a:highlight>
                  <a:srgbClr val="FFFFFF"/>
                </a:highlight>
                <a:latin typeface="+mj-lt"/>
              </a:rPr>
              <a:t>Và sự ra đời của ngành di truyền học phân tử đã tháo gỡ các bế tắc có trong quá trình nghiên cứu và xây dựng bản đồ gen người. Di truyền học phân tử đã chỉ ra được những đường nét cơ bản nhất cho việc nghiên cứu.</a:t>
            </a:r>
          </a:p>
          <a:p>
            <a:pPr algn="just" fontAlgn="base"/>
            <a:r>
              <a:rPr lang="vi-VN" sz="2000" b="0" i="0" dirty="0">
                <a:solidFill>
                  <a:srgbClr val="C00000"/>
                </a:solidFill>
                <a:effectLst/>
                <a:highlight>
                  <a:srgbClr val="FFFFFF"/>
                </a:highlight>
                <a:latin typeface="+mj-lt"/>
              </a:rPr>
              <a:t>Tháng 10/1990, nước Mỹ lần đầu tiên chính thức công bố Dự án bộ gen người. Một loạt các quốc gia khác như Pháp, Anh, Nhật, Đức và Canada cũng có những khoản đầu tư đáng kể cho Dự án giải mã bộ gen người này.</a:t>
            </a:r>
          </a:p>
          <a:p>
            <a:pPr algn="just" fontAlgn="base"/>
            <a:r>
              <a:rPr lang="vi-VN" sz="2000" b="0" i="0" dirty="0">
                <a:solidFill>
                  <a:srgbClr val="C00000"/>
                </a:solidFill>
                <a:effectLst/>
                <a:highlight>
                  <a:srgbClr val="FFFFFF"/>
                </a:highlight>
                <a:latin typeface="+mj-lt"/>
              </a:rPr>
              <a:t>Và 3 mục tiêu chính của dự án này là:</a:t>
            </a:r>
          </a:p>
          <a:p>
            <a:pPr algn="l" fontAlgn="base">
              <a:buFont typeface="Arial" panose="020B0604020202020204" pitchFamily="34" charset="0"/>
              <a:buChar char="•"/>
            </a:pPr>
            <a:r>
              <a:rPr lang="vi-VN" sz="2000" b="0" i="0" dirty="0">
                <a:solidFill>
                  <a:srgbClr val="C00000"/>
                </a:solidFill>
                <a:effectLst/>
                <a:highlight>
                  <a:srgbClr val="FFFFFF"/>
                </a:highlight>
                <a:latin typeface="+mj-lt"/>
              </a:rPr>
              <a:t>Xây dựng bản đồ di truyền (Genetic map).</a:t>
            </a:r>
          </a:p>
          <a:p>
            <a:pPr algn="l" fontAlgn="base">
              <a:buFont typeface="Arial" panose="020B0604020202020204" pitchFamily="34" charset="0"/>
              <a:buChar char="•"/>
            </a:pPr>
            <a:r>
              <a:rPr lang="vi-VN" sz="2000" b="0" i="0" dirty="0">
                <a:solidFill>
                  <a:srgbClr val="C00000"/>
                </a:solidFill>
                <a:effectLst/>
                <a:highlight>
                  <a:srgbClr val="FFFFFF"/>
                </a:highlight>
                <a:latin typeface="+mj-lt"/>
              </a:rPr>
              <a:t>Xây dựng bản đồ hình thể (Physical map).</a:t>
            </a:r>
          </a:p>
          <a:p>
            <a:pPr algn="l" fontAlgn="base">
              <a:buFont typeface="Arial" panose="020B0604020202020204" pitchFamily="34" charset="0"/>
              <a:buChar char="•"/>
            </a:pPr>
            <a:r>
              <a:rPr lang="vi-VN" sz="2000" b="0" i="0" dirty="0">
                <a:solidFill>
                  <a:srgbClr val="C00000"/>
                </a:solidFill>
                <a:effectLst/>
                <a:highlight>
                  <a:srgbClr val="FFFFFF"/>
                </a:highlight>
                <a:latin typeface="+mj-lt"/>
              </a:rPr>
              <a:t>Xác định trình tự của ba tỷ đôi base trong bộ gen người.</a:t>
            </a:r>
          </a:p>
        </p:txBody>
      </p:sp>
      <p:sp>
        <p:nvSpPr>
          <p:cNvPr id="2" name="Freeform 7">
            <a:extLst>
              <a:ext uri="{FF2B5EF4-FFF2-40B4-BE49-F238E27FC236}">
                <a16:creationId xmlns:a16="http://schemas.microsoft.com/office/drawing/2014/main" id="{A1411C8E-5B78-4CA7-B70B-6AB7A3875556}"/>
              </a:ext>
            </a:extLst>
          </p:cNvPr>
          <p:cNvSpPr/>
          <p:nvPr/>
        </p:nvSpPr>
        <p:spPr>
          <a:xfrm flipH="1">
            <a:off x="16306800" y="7048500"/>
            <a:ext cx="1981200" cy="3238500"/>
          </a:xfrm>
          <a:custGeom>
            <a:avLst/>
            <a:gdLst/>
            <a:ahLst/>
            <a:cxnLst/>
            <a:rect l="l" t="t" r="r" b="b"/>
            <a:pathLst>
              <a:path w="3340095" h="4156227">
                <a:moveTo>
                  <a:pt x="0" y="0"/>
                </a:moveTo>
                <a:lnTo>
                  <a:pt x="3340095" y="0"/>
                </a:lnTo>
                <a:lnTo>
                  <a:pt x="3340095" y="4156227"/>
                </a:lnTo>
                <a:lnTo>
                  <a:pt x="0" y="41562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Tree>
    <p:extLst>
      <p:ext uri="{BB962C8B-B14F-4D97-AF65-F5344CB8AC3E}">
        <p14:creationId xmlns:p14="http://schemas.microsoft.com/office/powerpoint/2010/main" val="5694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4C9A0E-AE50-0CA3-A7C4-8E6D1BEC0618}"/>
              </a:ext>
            </a:extLst>
          </p:cNvPr>
          <p:cNvSpPr txBox="1"/>
          <p:nvPr/>
        </p:nvSpPr>
        <p:spPr>
          <a:xfrm>
            <a:off x="2743200" y="2614768"/>
            <a:ext cx="12496800" cy="523220"/>
          </a:xfrm>
          <a:prstGeom prst="rect">
            <a:avLst/>
          </a:prstGeom>
          <a:noFill/>
        </p:spPr>
        <p:txBody>
          <a:bodyPr wrap="square" rtlCol="0">
            <a:spAutoFit/>
          </a:bodyPr>
          <a:lstStyle/>
          <a:p>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8043010-F814-423D-BB22-96BA1A909894}"/>
              </a:ext>
            </a:extLst>
          </p:cNvPr>
          <p:cNvSpPr txBox="1"/>
          <p:nvPr/>
        </p:nvSpPr>
        <p:spPr>
          <a:xfrm>
            <a:off x="2743199" y="4234599"/>
            <a:ext cx="13487401" cy="991618"/>
          </a:xfrm>
          <a:prstGeom prst="rect">
            <a:avLst/>
          </a:prstGeom>
          <a:noFill/>
        </p:spPr>
        <p:txBody>
          <a:bodyPr wrap="square" rtlCol="0">
            <a:spAutoFit/>
          </a:bodyPr>
          <a:lstStyle/>
          <a:p>
            <a:pPr algn="just">
              <a:lnSpc>
                <a:spcPct val="107000"/>
              </a:lnSpc>
              <a:spcAft>
                <a:spcPts val="800"/>
              </a:spcAft>
            </a:pP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Hiện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biến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dị</a:t>
            </a:r>
            <a:r>
              <a:rPr lang="en-US" sz="2800" kern="0" dirty="0">
                <a:solidFill>
                  <a:srgbClr val="000000"/>
                </a:solidFill>
                <a:effectLst/>
                <a:latin typeface="Times New Roman" panose="02020603050405020304" pitchFamily="18" charset="0"/>
                <a:ea typeface="Times New Roman" panose="02020603050405020304" pitchFamily="18" charset="0"/>
              </a:rPr>
              <a:t> do </a:t>
            </a:r>
            <a:r>
              <a:rPr lang="en-US" sz="2800" kern="0" dirty="0" err="1">
                <a:solidFill>
                  <a:srgbClr val="000000"/>
                </a:solidFill>
                <a:effectLst/>
                <a:latin typeface="Times New Roman" panose="02020603050405020304" pitchFamily="18" charset="0"/>
                <a:ea typeface="Times New Roman" panose="02020603050405020304" pitchFamily="18" charset="0"/>
              </a:rPr>
              <a:t>nhân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tố</a:t>
            </a:r>
            <a:r>
              <a:rPr lang="en-US" sz="2800" kern="0" dirty="0">
                <a:solidFill>
                  <a:srgbClr val="000000"/>
                </a:solidFill>
                <a:effectLst/>
                <a:latin typeface="Times New Roman" panose="02020603050405020304" pitchFamily="18" charset="0"/>
                <a:ea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nằm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trong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tế</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bào</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sau</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này</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gọi</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gene) </a:t>
            </a:r>
            <a:r>
              <a:rPr lang="en-US" sz="2800" kern="0" dirty="0" err="1">
                <a:solidFill>
                  <a:srgbClr val="000000"/>
                </a:solidFill>
                <a:effectLst/>
                <a:latin typeface="Times New Roman" panose="02020603050405020304" pitchFamily="18" charset="0"/>
                <a:ea typeface="Times New Roman" panose="02020603050405020304" pitchFamily="18" charset="0"/>
              </a:rPr>
              <a:t>quy</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định</a:t>
            </a:r>
            <a:r>
              <a:rPr lang="en-US" sz="2800" kern="0" dirty="0">
                <a:solidFill>
                  <a:srgbClr val="000000"/>
                </a:solidFill>
                <a:effectLst/>
                <a:latin typeface="Times New Roman" panose="02020603050405020304" pitchFamily="18" charset="0"/>
                <a:ea typeface="Times New Roman" panose="02020603050405020304" pitchFamily="18" charset="0"/>
              </a:rPr>
              <a:t>, do </a:t>
            </a:r>
            <a:r>
              <a:rPr lang="en-US" sz="2800" kern="0" dirty="0" err="1">
                <a:solidFill>
                  <a:srgbClr val="000000"/>
                </a:solidFill>
                <a:effectLst/>
                <a:latin typeface="Times New Roman" panose="02020603050405020304" pitchFamily="18" charset="0"/>
                <a:ea typeface="Times New Roman" panose="02020603050405020304" pitchFamily="18" charset="0"/>
              </a:rPr>
              <a:t>đó</a:t>
            </a:r>
            <a:r>
              <a:rPr lang="en-US" sz="2800" kern="0" dirty="0">
                <a:solidFill>
                  <a:srgbClr val="000000"/>
                </a:solidFill>
                <a:effectLst/>
                <a:latin typeface="Times New Roman" panose="02020603050405020304" pitchFamily="18" charset="0"/>
                <a:ea typeface="Times New Roman" panose="02020603050405020304" pitchFamily="18" charset="0"/>
              </a:rPr>
              <a:t>, gene </a:t>
            </a:r>
            <a:r>
              <a:rPr lang="en-US" sz="2800" kern="0" dirty="0" err="1">
                <a:solidFill>
                  <a:srgbClr val="000000"/>
                </a:solidFill>
                <a:effectLst/>
                <a:latin typeface="Times New Roman" panose="02020603050405020304" pitchFamily="18" charset="0"/>
                <a:ea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xem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trung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tâm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học</a:t>
            </a:r>
            <a:r>
              <a:rPr lang="en-US" sz="2800" kern="0" dirty="0">
                <a:solidFill>
                  <a:srgbClr val="000000"/>
                </a:solidFill>
                <a:effectLst/>
                <a:latin typeface="Times New Roman" panose="02020603050405020304" pitchFamily="18" charset="0"/>
                <a:ea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phic 2" descr="Pencil">
            <a:extLst>
              <a:ext uri="{FF2B5EF4-FFF2-40B4-BE49-F238E27FC236}">
                <a16:creationId xmlns:a16="http://schemas.microsoft.com/office/drawing/2014/main" id="{B56D76AF-5F13-81F3-9812-EB5B80D703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57400" y="2476500"/>
            <a:ext cx="539415" cy="539415"/>
          </a:xfrm>
          <a:prstGeom prst="rect">
            <a:avLst/>
          </a:prstGeom>
        </p:spPr>
      </p:pic>
      <p:pic>
        <p:nvPicPr>
          <p:cNvPr id="4" name="Graphic 3" descr="Pencil">
            <a:extLst>
              <a:ext uri="{FF2B5EF4-FFF2-40B4-BE49-F238E27FC236}">
                <a16:creationId xmlns:a16="http://schemas.microsoft.com/office/drawing/2014/main" id="{3CC47A13-DCA4-A0FC-6059-B844DB951E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57399" y="4267200"/>
            <a:ext cx="539415" cy="539415"/>
          </a:xfrm>
          <a:prstGeom prst="rect">
            <a:avLst/>
          </a:prstGeom>
        </p:spPr>
      </p:pic>
      <p:sp>
        <p:nvSpPr>
          <p:cNvPr id="2" name="Freeform 5">
            <a:extLst>
              <a:ext uri="{FF2B5EF4-FFF2-40B4-BE49-F238E27FC236}">
                <a16:creationId xmlns:a16="http://schemas.microsoft.com/office/drawing/2014/main" id="{7B7A52CF-9001-D358-1C62-E7F8B7FAF434}"/>
              </a:ext>
            </a:extLst>
          </p:cNvPr>
          <p:cNvSpPr/>
          <p:nvPr/>
        </p:nvSpPr>
        <p:spPr>
          <a:xfrm rot="-5400000">
            <a:off x="12889397" y="3316935"/>
            <a:ext cx="8367370" cy="3818563"/>
          </a:xfrm>
          <a:custGeom>
            <a:avLst/>
            <a:gdLst/>
            <a:ahLst/>
            <a:cxnLst/>
            <a:rect l="l" t="t" r="r" b="b"/>
            <a:pathLst>
              <a:path w="8367370" h="3818563">
                <a:moveTo>
                  <a:pt x="0" y="0"/>
                </a:moveTo>
                <a:lnTo>
                  <a:pt x="8367370" y="0"/>
                </a:lnTo>
                <a:lnTo>
                  <a:pt x="8367370" y="3818564"/>
                </a:lnTo>
                <a:lnTo>
                  <a:pt x="0" y="3818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7">
            <a:extLst>
              <a:ext uri="{FF2B5EF4-FFF2-40B4-BE49-F238E27FC236}">
                <a16:creationId xmlns:a16="http://schemas.microsoft.com/office/drawing/2014/main" id="{3A6B309A-5A6F-C3DC-E56C-1EF98AA84F87}"/>
              </a:ext>
            </a:extLst>
          </p:cNvPr>
          <p:cNvSpPr/>
          <p:nvPr/>
        </p:nvSpPr>
        <p:spPr>
          <a:xfrm>
            <a:off x="0" y="6162588"/>
            <a:ext cx="3340095" cy="4156227"/>
          </a:xfrm>
          <a:custGeom>
            <a:avLst/>
            <a:gdLst/>
            <a:ahLst/>
            <a:cxnLst/>
            <a:rect l="l" t="t" r="r" b="b"/>
            <a:pathLst>
              <a:path w="3340095" h="4156227">
                <a:moveTo>
                  <a:pt x="0" y="0"/>
                </a:moveTo>
                <a:lnTo>
                  <a:pt x="3340095" y="0"/>
                </a:lnTo>
                <a:lnTo>
                  <a:pt x="3340095" y="4156227"/>
                </a:lnTo>
                <a:lnTo>
                  <a:pt x="0" y="41562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7371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2" y="-3539217"/>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1453701" y="1896394"/>
            <a:ext cx="15356533" cy="6387685"/>
            <a:chOff x="-3457678" y="0"/>
            <a:chExt cx="20475376" cy="8516913"/>
          </a:xfrm>
        </p:grpSpPr>
        <p:sp>
          <p:nvSpPr>
            <p:cNvPr id="15" name="TextBox 15"/>
            <p:cNvSpPr txBox="1"/>
            <p:nvPr/>
          </p:nvSpPr>
          <p:spPr>
            <a:xfrm>
              <a:off x="-3457678" y="1896311"/>
              <a:ext cx="20475376" cy="4132413"/>
            </a:xfrm>
            <a:prstGeom prst="rect">
              <a:avLst/>
            </a:prstGeom>
          </p:spPr>
          <p:txBody>
            <a:bodyPr wrap="square" lIns="0" tIns="0" rIns="0" bIns="0" rtlCol="0" anchor="t">
              <a:spAutoFit/>
            </a:bodyPr>
            <a:lstStyle/>
            <a:p>
              <a:pPr marL="0" lvl="0" indent="0" algn="ctr">
                <a:lnSpc>
                  <a:spcPct val="150000"/>
                </a:lnSpc>
              </a:pPr>
              <a:r>
                <a:rPr lang="en-US" sz="7200" b="1" u="none" dirty="0">
                  <a:solidFill>
                    <a:srgbClr val="F6F6E9"/>
                  </a:solidFill>
                  <a:effectLst>
                    <a:outerShdw blurRad="38100" dist="38100" dir="2700000" algn="tl">
                      <a:srgbClr val="000000">
                        <a:alpha val="43137"/>
                      </a:srgbClr>
                    </a:outerShdw>
                  </a:effectLst>
                  <a:latin typeface="Faustina"/>
                </a:rPr>
                <a:t>II. MENDEL- NGƯỜI ĐẶT NỀN MÓNG CHO DI TRUYỀN HỌC</a:t>
              </a: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5400000">
            <a:off x="12813197" y="3303103"/>
            <a:ext cx="8367370" cy="3818563"/>
          </a:xfrm>
          <a:custGeom>
            <a:avLst/>
            <a:gdLst/>
            <a:ahLst/>
            <a:cxnLst/>
            <a:rect l="l" t="t" r="r" b="b"/>
            <a:pathLst>
              <a:path w="8367370" h="3818563">
                <a:moveTo>
                  <a:pt x="0" y="0"/>
                </a:moveTo>
                <a:lnTo>
                  <a:pt x="8367370" y="0"/>
                </a:lnTo>
                <a:lnTo>
                  <a:pt x="8367370" y="3818564"/>
                </a:lnTo>
                <a:lnTo>
                  <a:pt x="0" y="3818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a:extLst>
              <a:ext uri="{FF2B5EF4-FFF2-40B4-BE49-F238E27FC236}">
                <a16:creationId xmlns:a16="http://schemas.microsoft.com/office/drawing/2014/main" id="{A04C9A0E-AE50-0CA3-A7C4-8E6D1BEC0618}"/>
              </a:ext>
            </a:extLst>
          </p:cNvPr>
          <p:cNvSpPr txBox="1"/>
          <p:nvPr/>
        </p:nvSpPr>
        <p:spPr>
          <a:xfrm>
            <a:off x="771144" y="598542"/>
            <a:ext cx="17221200" cy="584775"/>
          </a:xfrm>
          <a:prstGeom prst="rect">
            <a:avLst/>
          </a:prstGeom>
          <a:noFill/>
        </p:spPr>
        <p:txBody>
          <a:bodyPr wrap="square" rtlCol="0">
            <a:spAutoFit/>
          </a:bodyPr>
          <a:lstStyle/>
          <a:p>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HS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mục</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II,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dõi</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36.1,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trạm</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trạm</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kern="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PHT.</a:t>
            </a:r>
            <a:endParaRPr lang="en-US" sz="3200"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IỚI THIỆU VỀ MENĐEN VÀ QLDT">
            <a:hlinkClick r:id="" action="ppaction://media"/>
            <a:extLst>
              <a:ext uri="{FF2B5EF4-FFF2-40B4-BE49-F238E27FC236}">
                <a16:creationId xmlns:a16="http://schemas.microsoft.com/office/drawing/2014/main" id="{DADB6D56-8411-F7C2-E742-8AC57E2FB7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0" y="1409699"/>
            <a:ext cx="15316200" cy="8615363"/>
          </a:xfrm>
          <a:prstGeom prst="rect">
            <a:avLst/>
          </a:prstGeom>
        </p:spPr>
      </p:pic>
    </p:spTree>
    <p:extLst>
      <p:ext uri="{BB962C8B-B14F-4D97-AF65-F5344CB8AC3E}">
        <p14:creationId xmlns:p14="http://schemas.microsoft.com/office/powerpoint/2010/main" val="19759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3636">
                <p:cTn id="19" fill="hold" display="0">
                  <p:stCondLst>
                    <p:cond delay="indefinite"/>
                  </p:stCondLst>
                </p:cTn>
                <p:tgtEl>
                  <p:spTgt spid="6"/>
                </p:tgtEl>
              </p:cMediaNode>
            </p:vide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4C9A0E-AE50-0CA3-A7C4-8E6D1BEC0618}"/>
              </a:ext>
            </a:extLst>
          </p:cNvPr>
          <p:cNvSpPr txBox="1"/>
          <p:nvPr/>
        </p:nvSpPr>
        <p:spPr>
          <a:xfrm>
            <a:off x="1562100" y="952500"/>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8043010-F814-423D-BB22-96BA1A909894}"/>
              </a:ext>
            </a:extLst>
          </p:cNvPr>
          <p:cNvSpPr txBox="1"/>
          <p:nvPr/>
        </p:nvSpPr>
        <p:spPr>
          <a:xfrm>
            <a:off x="762000" y="1943100"/>
            <a:ext cx="12496800" cy="593304"/>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Người</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đặt</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nền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móng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cho</a:t>
            </a:r>
            <a:r>
              <a:rPr lang="en-US" sz="3200" kern="0" dirty="0">
                <a:solidFill>
                  <a:srgbClr val="000000"/>
                </a:solidFill>
                <a:effectLst/>
                <a:latin typeface="Times New Roman" panose="02020603050405020304" pitchFamily="18" charset="0"/>
                <a:ea typeface="Times New Roman" panose="02020603050405020304" pitchFamily="18" charset="0"/>
              </a:rPr>
              <a:t> Di </a:t>
            </a:r>
            <a:r>
              <a:rPr lang="en-US" sz="3200" kern="0" dirty="0" err="1">
                <a:solidFill>
                  <a:srgbClr val="000000"/>
                </a:solidFill>
                <a:effectLst/>
                <a:latin typeface="Times New Roman" panose="02020603050405020304" pitchFamily="18" charset="0"/>
                <a:ea typeface="Times New Roman" panose="02020603050405020304" pitchFamily="18" charset="0"/>
              </a:rPr>
              <a:t>truyền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học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là</a:t>
            </a:r>
            <a:r>
              <a:rPr lang="en-US" sz="3200" kern="0" dirty="0">
                <a:solidFill>
                  <a:srgbClr val="000000"/>
                </a:solidFill>
                <a:effectLst/>
                <a:latin typeface="Times New Roman" panose="02020603050405020304" pitchFamily="18" charset="0"/>
                <a:ea typeface="Times New Roman" panose="02020603050405020304" pitchFamily="18" charset="0"/>
              </a:rPr>
              <a:t> ai?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222F7FB-D09D-EED9-7172-427C21AA897C}"/>
              </a:ext>
            </a:extLst>
          </p:cNvPr>
          <p:cNvSpPr txBox="1"/>
          <p:nvPr/>
        </p:nvSpPr>
        <p:spPr>
          <a:xfrm>
            <a:off x="762000" y="3471117"/>
            <a:ext cx="12496800" cy="593304"/>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rPr>
              <a:t>- Cho </a:t>
            </a:r>
            <a:r>
              <a:rPr lang="en-US" sz="3200" kern="0" dirty="0" err="1">
                <a:solidFill>
                  <a:srgbClr val="000000"/>
                </a:solidFill>
                <a:effectLst/>
                <a:latin typeface="Times New Roman" panose="02020603050405020304" pitchFamily="18" charset="0"/>
                <a:ea typeface="Times New Roman" panose="02020603050405020304" pitchFamily="18" charset="0"/>
              </a:rPr>
              <a:t>các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cây</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đậu</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hà</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lan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tự</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thụ</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phấn</a:t>
            </a:r>
            <a:r>
              <a:rPr lang="en-US" sz="3200" kern="0" dirty="0">
                <a:solidFill>
                  <a:srgbClr val="000000"/>
                </a:solidFill>
                <a:effectLst/>
                <a:latin typeface="Times New Roman" panose="02020603050405020304" pitchFamily="18" charset="0"/>
                <a:ea typeface="Times New Roman" panose="02020603050405020304" pitchFamily="18" charset="0"/>
              </a:rPr>
              <a:t> qua </a:t>
            </a:r>
            <a:r>
              <a:rPr lang="en-US" sz="3200" kern="0" dirty="0" err="1">
                <a:solidFill>
                  <a:srgbClr val="000000"/>
                </a:solidFill>
                <a:effectLst/>
                <a:latin typeface="Times New Roman" panose="02020603050405020304" pitchFamily="18" charset="0"/>
                <a:ea typeface="Times New Roman" panose="02020603050405020304" pitchFamily="18" charset="0"/>
              </a:rPr>
              <a:t>nhiều</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thế</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hệ</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nhằm</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mục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đích</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gì</a:t>
            </a:r>
            <a:r>
              <a:rPr lang="en-US" sz="3200" kern="0" dirty="0">
                <a:solidFill>
                  <a:srgbClr val="000000"/>
                </a:solidFill>
                <a:effectLst/>
                <a:latin typeface="Times New Roman" panose="02020603050405020304" pitchFamily="18" charset="0"/>
                <a:ea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809035A-61D8-DF6F-CCB2-6C4B3B77EF57}"/>
              </a:ext>
            </a:extLst>
          </p:cNvPr>
          <p:cNvSpPr txBox="1"/>
          <p:nvPr/>
        </p:nvSpPr>
        <p:spPr>
          <a:xfrm>
            <a:off x="752573" y="2665700"/>
            <a:ext cx="12496800" cy="593304"/>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Đối</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tượng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nghiên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cứu</a:t>
            </a:r>
            <a:r>
              <a:rPr lang="en-US" sz="3200" kern="0" dirty="0">
                <a:solidFill>
                  <a:srgbClr val="000000"/>
                </a:solidFill>
                <a:latin typeface="Times New Roman" panose="02020603050405020304" pitchFamily="18" charset="0"/>
                <a:ea typeface="Times New Roman" panose="02020603050405020304" pitchFamily="18" charset="0"/>
              </a:rPr>
              <a:t> di </a:t>
            </a:r>
            <a:r>
              <a:rPr lang="en-US" sz="3200" kern="0" dirty="0" err="1">
                <a:solidFill>
                  <a:srgbClr val="000000"/>
                </a:solidFill>
                <a:latin typeface="Times New Roman" panose="02020603050405020304" pitchFamily="18" charset="0"/>
                <a:ea typeface="Times New Roman" panose="02020603050405020304" pitchFamily="18" charset="0"/>
              </a:rPr>
              <a:t>truyền</a:t>
            </a:r>
            <a:r>
              <a:rPr lang="en-US" sz="3200" kern="0" dirty="0">
                <a:solidFill>
                  <a:srgbClr val="000000"/>
                </a:solidFill>
                <a:latin typeface="Times New Roman" panose="02020603050405020304" pitchFamily="18" charset="0"/>
                <a:ea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F8104F9D-3BD6-E52D-8337-9472EB785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77" y="4276535"/>
            <a:ext cx="17842646" cy="6366058"/>
          </a:xfrm>
          <a:prstGeom prst="rect">
            <a:avLst/>
          </a:prstGeom>
        </p:spPr>
      </p:pic>
      <p:sp>
        <p:nvSpPr>
          <p:cNvPr id="18" name="TextBox 17">
            <a:extLst>
              <a:ext uri="{FF2B5EF4-FFF2-40B4-BE49-F238E27FC236}">
                <a16:creationId xmlns:a16="http://schemas.microsoft.com/office/drawing/2014/main" id="{AA2687D9-88B8-81C2-4A4F-DA01C6A98B8F}"/>
              </a:ext>
            </a:extLst>
          </p:cNvPr>
          <p:cNvSpPr txBox="1"/>
          <p:nvPr/>
        </p:nvSpPr>
        <p:spPr>
          <a:xfrm>
            <a:off x="3733800" y="955304"/>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7">
            <a:extLst>
              <a:ext uri="{FF2B5EF4-FFF2-40B4-BE49-F238E27FC236}">
                <a16:creationId xmlns:a16="http://schemas.microsoft.com/office/drawing/2014/main" id="{A62D82FA-E772-52FC-219E-704C5F755FC1}"/>
              </a:ext>
            </a:extLst>
          </p:cNvPr>
          <p:cNvGrpSpPr/>
          <p:nvPr/>
        </p:nvGrpSpPr>
        <p:grpSpPr>
          <a:xfrm>
            <a:off x="12347982" y="-3539217"/>
            <a:ext cx="10808939" cy="17365434"/>
            <a:chOff x="0" y="0"/>
            <a:chExt cx="14411919" cy="23153912"/>
          </a:xfrm>
        </p:grpSpPr>
        <p:sp>
          <p:nvSpPr>
            <p:cNvPr id="20" name="Freeform 8">
              <a:extLst>
                <a:ext uri="{FF2B5EF4-FFF2-40B4-BE49-F238E27FC236}">
                  <a16:creationId xmlns:a16="http://schemas.microsoft.com/office/drawing/2014/main" id="{BCB7F97D-32AA-B7D5-E8B9-0175FDBAC936}"/>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3">
                <a:alphaModFix amt="25000"/>
                <a:extLst>
                  <a:ext uri="{96DAC541-7B7A-43D3-8B79-37D633B846F1}">
                    <asvg:svgBlip xmlns:asvg="http://schemas.microsoft.com/office/drawing/2016/SVG/main" xmlns="" r:embed="rId4"/>
                  </a:ext>
                </a:extLst>
              </a:blip>
              <a:stretch>
                <a:fillRect/>
              </a:stretch>
            </a:blipFill>
          </p:spPr>
        </p:sp>
        <p:sp>
          <p:nvSpPr>
            <p:cNvPr id="21" name="Freeform 9">
              <a:extLst>
                <a:ext uri="{FF2B5EF4-FFF2-40B4-BE49-F238E27FC236}">
                  <a16:creationId xmlns:a16="http://schemas.microsoft.com/office/drawing/2014/main" id="{DB682A60-AB06-6130-B4FF-A74E6D809647}"/>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3">
                <a:alphaModFix amt="25000"/>
                <a:extLst>
                  <a:ext uri="{96DAC541-7B7A-43D3-8B79-37D633B846F1}">
                    <asvg:svgBlip xmlns:asvg="http://schemas.microsoft.com/office/drawing/2016/SVG/main" xmlns="" r:embed="rId4"/>
                  </a:ext>
                </a:extLst>
              </a:blip>
              <a:stretch>
                <a:fillRect/>
              </a:stretch>
            </a:blipFill>
          </p:spPr>
        </p:sp>
        <p:sp>
          <p:nvSpPr>
            <p:cNvPr id="22" name="Freeform 10">
              <a:extLst>
                <a:ext uri="{FF2B5EF4-FFF2-40B4-BE49-F238E27FC236}">
                  <a16:creationId xmlns:a16="http://schemas.microsoft.com/office/drawing/2014/main" id="{D4063ADC-B7F6-64B4-EC0E-8CAC18CD261E}"/>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3">
                <a:alphaModFix amt="25000"/>
                <a:extLst>
                  <a:ext uri="{96DAC541-7B7A-43D3-8B79-37D633B846F1}">
                    <asvg:svgBlip xmlns:asvg="http://schemas.microsoft.com/office/drawing/2016/SVG/main" xmlns="" r:embed="rId4"/>
                  </a:ext>
                </a:extLst>
              </a:blip>
              <a:stretch>
                <a:fillRect/>
              </a:stretch>
            </a:blipFill>
          </p:spPr>
        </p:sp>
      </p:grpSp>
    </p:spTree>
    <p:extLst>
      <p:ext uri="{BB962C8B-B14F-4D97-AF65-F5344CB8AC3E}">
        <p14:creationId xmlns:p14="http://schemas.microsoft.com/office/powerpoint/2010/main" val="228821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28D037-704A-685D-512D-DA14D94DD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078040">
            <a:off x="15307733" y="237598"/>
            <a:ext cx="3188759" cy="2076135"/>
          </a:xfrm>
          <a:prstGeom prst="rect">
            <a:avLst/>
          </a:prstGeom>
        </p:spPr>
      </p:pic>
      <p:pic>
        <p:nvPicPr>
          <p:cNvPr id="8" name="Picture 7">
            <a:extLst>
              <a:ext uri="{FF2B5EF4-FFF2-40B4-BE49-F238E27FC236}">
                <a16:creationId xmlns:a16="http://schemas.microsoft.com/office/drawing/2014/main" id="{0D1206EC-5BC5-C878-B4EA-012488420C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596" t="11882" r="27660" b="11562"/>
          <a:stretch/>
        </p:blipFill>
        <p:spPr>
          <a:xfrm>
            <a:off x="152400" y="5676093"/>
            <a:ext cx="4305300" cy="4845969"/>
          </a:xfrm>
          <a:prstGeom prst="rect">
            <a:avLst/>
          </a:prstGeom>
        </p:spPr>
      </p:pic>
      <p:sp>
        <p:nvSpPr>
          <p:cNvPr id="11" name="TextBox 10">
            <a:extLst>
              <a:ext uri="{FF2B5EF4-FFF2-40B4-BE49-F238E27FC236}">
                <a16:creationId xmlns:a16="http://schemas.microsoft.com/office/drawing/2014/main" id="{BE9F65B6-8750-2455-A166-A215CDEA3531}"/>
              </a:ext>
            </a:extLst>
          </p:cNvPr>
          <p:cNvSpPr txBox="1"/>
          <p:nvPr/>
        </p:nvSpPr>
        <p:spPr>
          <a:xfrm>
            <a:off x="1562100" y="952500"/>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4944A4E-3AC4-6735-41AD-31AC6B3FE062}"/>
              </a:ext>
            </a:extLst>
          </p:cNvPr>
          <p:cNvSpPr txBox="1"/>
          <p:nvPr/>
        </p:nvSpPr>
        <p:spPr>
          <a:xfrm>
            <a:off x="762000" y="1788433"/>
            <a:ext cx="12496800" cy="593304"/>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Trình</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bày</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các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bước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tiến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hành</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và</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kết</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quả</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thí</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nghiệm</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dựa</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vào</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hình</a:t>
            </a:r>
            <a:r>
              <a:rPr lang="en-US" sz="3200" kern="0" dirty="0">
                <a:solidFill>
                  <a:srgbClr val="000000"/>
                </a:solidFill>
                <a:effectLst/>
                <a:latin typeface="Times New Roman" panose="02020603050405020304" pitchFamily="18" charset="0"/>
                <a:ea typeface="Times New Roman" panose="02020603050405020304" pitchFamily="18" charset="0"/>
              </a:rPr>
              <a:t> 36.1?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Giải khtn 9 bài 36 trang 159, 160, 161 Kết nối tri thức">
            <a:extLst>
              <a:ext uri="{FF2B5EF4-FFF2-40B4-BE49-F238E27FC236}">
                <a16:creationId xmlns:a16="http://schemas.microsoft.com/office/drawing/2014/main" id="{8A4D26F9-410C-A87E-252D-F285675DC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4600" y="2880673"/>
            <a:ext cx="7834313" cy="71152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8222E09-0D0E-E49D-6A86-1FB3FE581D33}"/>
                  </a:ext>
                </a:extLst>
              </p:cNvPr>
              <p:cNvSpPr txBox="1"/>
              <p:nvPr/>
            </p:nvSpPr>
            <p:spPr>
              <a:xfrm>
                <a:off x="762000" y="3190008"/>
                <a:ext cx="9448798" cy="2176750"/>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3200" i="1" kern="0" smtClean="0">
                            <a:solidFill>
                              <a:srgbClr val="000000"/>
                            </a:solidFill>
                            <a:effectLst/>
                            <a:latin typeface="Cambria Math" panose="02040503050406030204" pitchFamily="18" charset="0"/>
                          </a:rPr>
                        </m:ctrlPr>
                      </m:sSubPr>
                      <m:e>
                        <m:r>
                          <a:rPr lang="en-US" sz="3200" b="0" i="1" kern="0" smtClean="0">
                            <a:solidFill>
                              <a:srgbClr val="000000"/>
                            </a:solidFill>
                            <a:effectLst/>
                            <a:latin typeface="Cambria Math" panose="02040503050406030204" pitchFamily="18" charset="0"/>
                          </a:rPr>
                          <m:t>𝐹</m:t>
                        </m:r>
                      </m:e>
                      <m:sub>
                        <m:r>
                          <a:rPr lang="en-US" sz="3200" b="0" i="1" kern="0" smtClean="0">
                            <a:solidFill>
                              <a:srgbClr val="000000"/>
                            </a:solidFill>
                            <a:effectLst/>
                            <a:latin typeface="Cambria Math" panose="02040503050406030204" pitchFamily="18" charset="0"/>
                          </a:rPr>
                          <m:t>1</m:t>
                        </m:r>
                      </m:sub>
                    </m:sSub>
                    <m:r>
                      <a:rPr lang="en-US" sz="3200" b="0" i="1" kern="0" smtClean="0">
                        <a:solidFill>
                          <a:srgbClr val="000000"/>
                        </a:solidFill>
                        <a:effectLst/>
                        <a:latin typeface="Cambria Math" panose="02040503050406030204" pitchFamily="18" charset="0"/>
                      </a:rPr>
                      <m:t> </m:t>
                    </m:r>
                    <m:r>
                      <a:rPr lang="en-US" sz="3200" b="0" i="1" kern="0" smtClean="0">
                        <a:solidFill>
                          <a:srgbClr val="000000"/>
                        </a:solidFill>
                        <a:effectLst/>
                        <a:latin typeface="Cambria Math" panose="02040503050406030204" pitchFamily="18" charset="0"/>
                      </a:rPr>
                      <m:t>𝑣</m:t>
                    </m:r>
                    <m:r>
                      <a:rPr lang="en-US" sz="3200" b="0" i="1" kern="0" smtClean="0">
                        <a:solidFill>
                          <a:srgbClr val="000000"/>
                        </a:solidFill>
                        <a:effectLst/>
                        <a:latin typeface="Cambria Math" panose="02040503050406030204" pitchFamily="18" charset="0"/>
                      </a:rPr>
                      <m:t>à</m:t>
                    </m:r>
                    <m:sSub>
                      <m:sSubPr>
                        <m:ctrlPr>
                          <a:rPr lang="en-US" sz="3200" i="1" kern="0">
                            <a:solidFill>
                              <a:srgbClr val="000000"/>
                            </a:solidFill>
                            <a:latin typeface="Cambria Math" panose="02040503050406030204" pitchFamily="18" charset="0"/>
                          </a:rPr>
                        </m:ctrlPr>
                      </m:sSubPr>
                      <m:e>
                        <m:r>
                          <a:rPr lang="en-US" sz="3200" b="0" i="1" kern="0" smtClean="0">
                            <a:solidFill>
                              <a:srgbClr val="000000"/>
                            </a:solidFill>
                            <a:latin typeface="Cambria Math" panose="02040503050406030204" pitchFamily="18" charset="0"/>
                          </a:rPr>
                          <m:t>  </m:t>
                        </m:r>
                        <m:r>
                          <a:rPr lang="en-US" sz="3200" i="1" kern="0">
                            <a:solidFill>
                              <a:srgbClr val="000000"/>
                            </a:solidFill>
                            <a:latin typeface="Cambria Math" panose="02040503050406030204" pitchFamily="18" charset="0"/>
                          </a:rPr>
                          <m:t>𝐹</m:t>
                        </m:r>
                      </m:e>
                      <m:sub>
                        <m:r>
                          <a:rPr lang="en-US" sz="3200" b="0" i="1" kern="0" smtClean="0">
                            <a:solidFill>
                              <a:srgbClr val="000000"/>
                            </a:solidFill>
                            <a:latin typeface="Cambria Math" panose="02040503050406030204" pitchFamily="18" charset="0"/>
                          </a:rPr>
                          <m:t>2</m:t>
                        </m:r>
                      </m:sub>
                    </m:sSub>
                  </m:oMath>
                </a14:m>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pha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trộn</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tím</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P)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lai</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A8222E09-0D0E-E49D-6A86-1FB3FE581D33}"/>
                  </a:ext>
                </a:extLst>
              </p:cNvPr>
              <p:cNvSpPr txBox="1">
                <a:spLocks noRot="1" noChangeAspect="1" noMove="1" noResize="1" noEditPoints="1" noAdjustHandles="1" noChangeArrowheads="1" noChangeShapeType="1" noTextEdit="1"/>
              </p:cNvSpPr>
              <p:nvPr/>
            </p:nvSpPr>
            <p:spPr>
              <a:xfrm>
                <a:off x="762000" y="3190008"/>
                <a:ext cx="9448798" cy="2176750"/>
              </a:xfrm>
              <a:prstGeom prst="rect">
                <a:avLst/>
              </a:prstGeom>
              <a:blipFill>
                <a:blip r:embed="rId6"/>
                <a:stretch>
                  <a:fillRect l="-1613" t="-3922" r="-1613" b="-756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A59B09B-B792-2B8C-46B6-6253210665AE}"/>
              </a:ext>
            </a:extLst>
          </p:cNvPr>
          <p:cNvSpPr txBox="1"/>
          <p:nvPr/>
        </p:nvSpPr>
        <p:spPr>
          <a:xfrm>
            <a:off x="3788722" y="1011643"/>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B292214-AB94-B03D-DEB1-746C3A872862}"/>
              </a:ext>
            </a:extLst>
          </p:cNvPr>
          <p:cNvSpPr txBox="1"/>
          <p:nvPr/>
        </p:nvSpPr>
        <p:spPr>
          <a:xfrm>
            <a:off x="3825298" y="2500023"/>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35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21" presetClass="entr" presetSubtype="1"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1000"/>
                                        <p:tgtEl>
                                          <p:spTgt spid="15">
                                            <p:txEl>
                                              <p:pRg st="0" end="0"/>
                                            </p:txEl>
                                          </p:spTgt>
                                        </p:tgtEl>
                                      </p:cBhvr>
                                    </p:animEffect>
                                    <p:anim calcmode="lin" valueType="num">
                                      <p:cBhvr>
                                        <p:cTn id="3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barn(inVertical)">
                                      <p:cBhvr>
                                        <p:cTn id="38" dur="500"/>
                                        <p:tgtEl>
                                          <p:spTgt spid="13">
                                            <p:txEl>
                                              <p:pRg st="0" end="0"/>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89F0C-0CB4-0287-DBBA-ABB1A248BACD}"/>
              </a:ext>
            </a:extLst>
          </p:cNvPr>
          <p:cNvSpPr txBox="1"/>
          <p:nvPr/>
        </p:nvSpPr>
        <p:spPr>
          <a:xfrm>
            <a:off x="1562100" y="952500"/>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Trạm</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C8ABF7F-C62D-97BA-80E6-83C5298B311B}"/>
              </a:ext>
            </a:extLst>
          </p:cNvPr>
          <p:cNvSpPr txBox="1"/>
          <p:nvPr/>
        </p:nvSpPr>
        <p:spPr>
          <a:xfrm>
            <a:off x="3886200" y="954024"/>
            <a:ext cx="2552700" cy="646331"/>
          </a:xfrm>
          <a:prstGeom prst="rect">
            <a:avLst/>
          </a:prstGeom>
          <a:noFill/>
        </p:spPr>
        <p:txBody>
          <a:bodyPr wrap="square" rtlCol="0">
            <a:spAutoFit/>
          </a:bodyPr>
          <a:lstStyle/>
          <a:p>
            <a:r>
              <a:rPr lang="en-US" sz="3600" b="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36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FACE4C3-C251-FA40-C2D3-CB76A6E16A79}"/>
              </a:ext>
            </a:extLst>
          </p:cNvPr>
          <p:cNvSpPr txBox="1"/>
          <p:nvPr/>
        </p:nvSpPr>
        <p:spPr>
          <a:xfrm>
            <a:off x="838200" y="1913941"/>
            <a:ext cx="13335000" cy="1120243"/>
          </a:xfrm>
          <a:prstGeom prst="rect">
            <a:avLst/>
          </a:prstGeom>
          <a:noFill/>
        </p:spPr>
        <p:txBody>
          <a:bodyPr wrap="square" rtlCol="0">
            <a:spAutoFit/>
          </a:bodyPr>
          <a:lstStyle/>
          <a:p>
            <a:pPr algn="just">
              <a:lnSpc>
                <a:spcPct val="107000"/>
              </a:lnSpc>
              <a:spcAft>
                <a:spcPts val="800"/>
              </a:spcAft>
            </a:pP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Vì</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sao</a:t>
            </a:r>
            <a:r>
              <a:rPr lang="en-US" sz="3200" kern="0" dirty="0">
                <a:solidFill>
                  <a:srgbClr val="000000"/>
                </a:solidFill>
                <a:effectLst/>
                <a:latin typeface="Times New Roman" panose="02020603050405020304" pitchFamily="18" charset="0"/>
                <a:ea typeface="Times New Roman" panose="02020603050405020304" pitchFamily="18" charset="0"/>
              </a:rPr>
              <a:t> ý </a:t>
            </a:r>
            <a:r>
              <a:rPr lang="en-US" sz="3200" kern="0" dirty="0" err="1">
                <a:solidFill>
                  <a:srgbClr val="000000"/>
                </a:solidFill>
                <a:effectLst/>
                <a:latin typeface="Times New Roman" panose="02020603050405020304" pitchFamily="18" charset="0"/>
                <a:ea typeface="Times New Roman" panose="02020603050405020304" pitchFamily="18" charset="0"/>
              </a:rPr>
              <a:t>tưởng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của</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MenĐel</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về</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nhân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tố</a:t>
            </a:r>
            <a:r>
              <a:rPr lang="en-US" sz="3200" kern="0" dirty="0">
                <a:solidFill>
                  <a:srgbClr val="000000"/>
                </a:solidFill>
                <a:effectLst/>
                <a:latin typeface="Times New Roman" panose="02020603050405020304" pitchFamily="18" charset="0"/>
                <a:ea typeface="Times New Roman" panose="02020603050405020304" pitchFamily="18" charset="0"/>
              </a:rPr>
              <a:t> di </a:t>
            </a:r>
            <a:r>
              <a:rPr lang="en-US" sz="3200" kern="0" dirty="0" err="1">
                <a:solidFill>
                  <a:srgbClr val="000000"/>
                </a:solidFill>
                <a:effectLst/>
                <a:latin typeface="Times New Roman" panose="02020603050405020304" pitchFamily="18" charset="0"/>
                <a:ea typeface="Times New Roman" panose="02020603050405020304" pitchFamily="18" charset="0"/>
              </a:rPr>
              <a:t>truyền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là</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cơ</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sở</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cho</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việc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nghiên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cứu</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về</a:t>
            </a:r>
            <a:r>
              <a:rPr lang="en-US" sz="3200" kern="0" dirty="0">
                <a:solidFill>
                  <a:srgbClr val="000000"/>
                </a:solidFill>
                <a:effectLst/>
                <a:latin typeface="Times New Roman" panose="02020603050405020304" pitchFamily="18" charset="0"/>
                <a:ea typeface="Times New Roman" panose="02020603050405020304" pitchFamily="18" charset="0"/>
              </a:rPr>
              <a:t> gene say </a:t>
            </a:r>
            <a:r>
              <a:rPr lang="en-US" sz="3200" kern="0" dirty="0" err="1">
                <a:solidFill>
                  <a:srgbClr val="000000"/>
                </a:solidFill>
                <a:effectLst/>
                <a:latin typeface="Times New Roman" panose="02020603050405020304" pitchFamily="18" charset="0"/>
                <a:ea typeface="Times New Roman" panose="02020603050405020304" pitchFamily="18" charset="0"/>
              </a:rPr>
              <a:t>này</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Chúng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có</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ứng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dụng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gì</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trong</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thực</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tiễn</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đời</a:t>
            </a:r>
            <a:r>
              <a:rPr lang="en-US" sz="3200" kern="0" dirty="0">
                <a:solidFill>
                  <a:srgbClr val="000000"/>
                </a:solidFill>
                <a:effectLst/>
                <a:latin typeface="Times New Roman" panose="02020603050405020304" pitchFamily="18" charset="0"/>
                <a:ea typeface="Times New Roman" panose="02020603050405020304" pitchFamily="18" charset="0"/>
              </a:rPr>
              <a:t> </a:t>
            </a:r>
            <a:r>
              <a:rPr lang="en-US" sz="3200" kern="0" dirty="0" err="1">
                <a:solidFill>
                  <a:srgbClr val="000000"/>
                </a:solidFill>
                <a:effectLst/>
                <a:latin typeface="Times New Roman" panose="02020603050405020304" pitchFamily="18" charset="0"/>
                <a:ea typeface="Times New Roman" panose="02020603050405020304" pitchFamily="18" charset="0"/>
              </a:rPr>
              <a:t>sống</a:t>
            </a:r>
            <a:r>
              <a:rPr lang="en-US" sz="3200" kern="0" dirty="0">
                <a:solidFill>
                  <a:srgbClr val="000000"/>
                </a:solidFill>
                <a:effectLst/>
                <a:latin typeface="Times New Roman" panose="02020603050405020304" pitchFamily="18" charset="0"/>
                <a:ea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E1F0167-EBDD-872D-D4C6-97C5AD5B4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6" y="5555536"/>
            <a:ext cx="5886061" cy="5886061"/>
          </a:xfrm>
          <a:prstGeom prst="rect">
            <a:avLst/>
          </a:prstGeom>
        </p:spPr>
      </p:pic>
      <p:pic>
        <p:nvPicPr>
          <p:cNvPr id="13" name="Picture 12">
            <a:extLst>
              <a:ext uri="{FF2B5EF4-FFF2-40B4-BE49-F238E27FC236}">
                <a16:creationId xmlns:a16="http://schemas.microsoft.com/office/drawing/2014/main" id="{5636D45B-AD6D-8F01-9AA5-DA5779D63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9284" flipH="1">
            <a:off x="15070784" y="94181"/>
            <a:ext cx="3310231" cy="3009300"/>
          </a:xfrm>
          <a:prstGeom prst="rect">
            <a:avLst/>
          </a:prstGeom>
        </p:spPr>
      </p:pic>
      <p:pic>
        <p:nvPicPr>
          <p:cNvPr id="15" name="Picture 14">
            <a:extLst>
              <a:ext uri="{FF2B5EF4-FFF2-40B4-BE49-F238E27FC236}">
                <a16:creationId xmlns:a16="http://schemas.microsoft.com/office/drawing/2014/main" id="{E954FF0E-7789-B2E0-7DBD-EF45850BD0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173200" y="-647700"/>
            <a:ext cx="3546058" cy="2753410"/>
          </a:xfrm>
          <a:prstGeom prst="rect">
            <a:avLst/>
          </a:prstGeom>
        </p:spPr>
      </p:pic>
      <p:grpSp>
        <p:nvGrpSpPr>
          <p:cNvPr id="16" name="Group 7">
            <a:extLst>
              <a:ext uri="{FF2B5EF4-FFF2-40B4-BE49-F238E27FC236}">
                <a16:creationId xmlns:a16="http://schemas.microsoft.com/office/drawing/2014/main" id="{96CD5367-6698-EF55-85B4-3908A75E961A}"/>
              </a:ext>
            </a:extLst>
          </p:cNvPr>
          <p:cNvGrpSpPr/>
          <p:nvPr/>
        </p:nvGrpSpPr>
        <p:grpSpPr>
          <a:xfrm>
            <a:off x="12347982" y="-3539217"/>
            <a:ext cx="10808939" cy="17365434"/>
            <a:chOff x="0" y="0"/>
            <a:chExt cx="14411919" cy="23153912"/>
          </a:xfrm>
        </p:grpSpPr>
        <p:sp>
          <p:nvSpPr>
            <p:cNvPr id="17" name="Freeform 8">
              <a:extLst>
                <a:ext uri="{FF2B5EF4-FFF2-40B4-BE49-F238E27FC236}">
                  <a16:creationId xmlns:a16="http://schemas.microsoft.com/office/drawing/2014/main" id="{B4A5EBFD-6E4D-3F81-62CC-A7C6F4C16933}"/>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8" name="Freeform 9">
              <a:extLst>
                <a:ext uri="{FF2B5EF4-FFF2-40B4-BE49-F238E27FC236}">
                  <a16:creationId xmlns:a16="http://schemas.microsoft.com/office/drawing/2014/main" id="{CE0B5F4C-901E-8F4A-CE71-8BE70CBA86AE}"/>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9" name="Freeform 10">
              <a:extLst>
                <a:ext uri="{FF2B5EF4-FFF2-40B4-BE49-F238E27FC236}">
                  <a16:creationId xmlns:a16="http://schemas.microsoft.com/office/drawing/2014/main" id="{AE538CDB-749F-1CA3-E08E-E6E334740811}"/>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14377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3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21"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21"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encil">
            <a:extLst>
              <a:ext uri="{FF2B5EF4-FFF2-40B4-BE49-F238E27FC236}">
                <a16:creationId xmlns:a16="http://schemas.microsoft.com/office/drawing/2014/main" id="{B56D76AF-5F13-81F3-9812-EB5B80D703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511533" y="364207"/>
            <a:ext cx="545868" cy="545868"/>
          </a:xfrm>
          <a:prstGeom prst="rect">
            <a:avLst/>
          </a:prstGeom>
        </p:spPr>
      </p:pic>
      <p:sp>
        <p:nvSpPr>
          <p:cNvPr id="2" name="TextBox 1">
            <a:extLst>
              <a:ext uri="{FF2B5EF4-FFF2-40B4-BE49-F238E27FC236}">
                <a16:creationId xmlns:a16="http://schemas.microsoft.com/office/drawing/2014/main" id="{691B7725-988D-35AA-AFE9-3671E511F94A}"/>
              </a:ext>
            </a:extLst>
          </p:cNvPr>
          <p:cNvSpPr txBox="1"/>
          <p:nvPr/>
        </p:nvSpPr>
        <p:spPr>
          <a:xfrm>
            <a:off x="2286000" y="316348"/>
            <a:ext cx="60960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1.Thí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MenĐel</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C2958-8D7E-7D07-CD14-B8884CC428D2}"/>
              </a:ext>
            </a:extLst>
          </p:cNvPr>
          <p:cNvSpPr txBox="1"/>
          <p:nvPr/>
        </p:nvSpPr>
        <p:spPr>
          <a:xfrm>
            <a:off x="563904" y="894819"/>
            <a:ext cx="1734309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kern="0" dirty="0">
                <a:solidFill>
                  <a:srgbClr val="000000"/>
                </a:solidFill>
                <a:effectLst/>
                <a:latin typeface="Times New Roman" panose="02020603050405020304" pitchFamily="18" charset="0"/>
                <a:ea typeface="Times New Roman" panose="02020603050405020304" pitchFamily="18" charset="0"/>
              </a:rPr>
              <a:t>Grego Johann Mendel (1822 - 1884)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người</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đầu</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tiên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vận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dụng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phương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pháp</a:t>
            </a:r>
            <a:r>
              <a:rPr lang="en-US" sz="2800" kern="0" dirty="0">
                <a:solidFill>
                  <a:srgbClr val="000000"/>
                </a:solidFill>
                <a:effectLst/>
                <a:latin typeface="Times New Roman" panose="02020603050405020304" pitchFamily="18" charset="0"/>
                <a:ea typeface="Times New Roman" panose="02020603050405020304" pitchFamily="18" charset="0"/>
              </a:rPr>
              <a:t> khoa </a:t>
            </a:r>
            <a:r>
              <a:rPr lang="en-US" sz="2800" kern="0" dirty="0" err="1">
                <a:solidFill>
                  <a:srgbClr val="000000"/>
                </a:solidFill>
                <a:effectLst/>
                <a:latin typeface="Times New Roman" panose="02020603050405020304" pitchFamily="18" charset="0"/>
                <a:ea typeface="Times New Roman" panose="02020603050405020304" pitchFamily="18" charset="0"/>
              </a:rPr>
              <a:t>học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vào</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việc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nghiên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cứu</a:t>
            </a:r>
            <a:r>
              <a:rPr lang="en-US" sz="2800" kern="0" dirty="0">
                <a:solidFill>
                  <a:srgbClr val="000000"/>
                </a:solidFill>
                <a:effectLst/>
                <a:latin typeface="Times New Roman" panose="02020603050405020304" pitchFamily="18" charset="0"/>
                <a:ea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BCC1999A-2234-59B0-621D-BF5B0C3F1F86}"/>
              </a:ext>
            </a:extLst>
          </p:cNvPr>
          <p:cNvSpPr txBox="1"/>
          <p:nvPr/>
        </p:nvSpPr>
        <p:spPr>
          <a:xfrm>
            <a:off x="563904" y="1353654"/>
            <a:ext cx="1327885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Đối</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nghiên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cứu</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lan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i="1" kern="0" dirty="0">
                <a:solidFill>
                  <a:srgbClr val="000000"/>
                </a:solidFill>
                <a:effectLst/>
                <a:latin typeface="Times New Roman" panose="02020603050405020304" pitchFamily="18" charset="0"/>
                <a:ea typeface="Times New Roman" panose="02020603050405020304" pitchFamily="18" charset="0"/>
              </a:rPr>
              <a:t>Pisum sativum</a:t>
            </a:r>
            <a:r>
              <a:rPr lang="en-US" sz="2800" kern="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2433AC9-7463-2E10-EC31-47D9FE5339BA}"/>
              </a:ext>
            </a:extLst>
          </p:cNvPr>
          <p:cNvSpPr txBox="1"/>
          <p:nvPr/>
        </p:nvSpPr>
        <p:spPr>
          <a:xfrm>
            <a:off x="807564" y="1872645"/>
            <a:ext cx="11297653" cy="530594"/>
          </a:xfrm>
          <a:prstGeom prst="rect">
            <a:avLst/>
          </a:prstGeom>
          <a:noFill/>
        </p:spPr>
        <p:txBody>
          <a:bodyPr wrap="square">
            <a:spAutoFit/>
          </a:bodyPr>
          <a:lstStyle/>
          <a:p>
            <a:pPr algn="just">
              <a:lnSpc>
                <a:spcPct val="107000"/>
              </a:lnSpc>
              <a:spcAft>
                <a:spcPts val="800"/>
              </a:spcAft>
            </a:pP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C0403D9-BE0F-DC92-30D8-AE0621C2B9AC}"/>
              </a:ext>
            </a:extLst>
          </p:cNvPr>
          <p:cNvSpPr txBox="1"/>
          <p:nvPr/>
        </p:nvSpPr>
        <p:spPr>
          <a:xfrm>
            <a:off x="563904" y="2477460"/>
            <a:ext cx="17190696" cy="991618"/>
          </a:xfrm>
          <a:prstGeom prst="rect">
            <a:avLst/>
          </a:prstGeom>
          <a:noFill/>
        </p:spPr>
        <p:txBody>
          <a:bodyPr wrap="square">
            <a:spAutoFit/>
          </a:bodyPr>
          <a:lstStyle/>
          <a:p>
            <a:pPr algn="just">
              <a:lnSpc>
                <a:spcPct val="107000"/>
              </a:lnSpc>
              <a:spcAft>
                <a:spcPts val="800"/>
              </a:spcAf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EEFF4A0-23E3-4E0E-4DA6-308794073C5E}"/>
              </a:ext>
            </a:extLst>
          </p:cNvPr>
          <p:cNvSpPr txBox="1"/>
          <p:nvPr/>
        </p:nvSpPr>
        <p:spPr>
          <a:xfrm>
            <a:off x="538766" y="3511648"/>
            <a:ext cx="17190696" cy="991618"/>
          </a:xfrm>
          <a:prstGeom prst="rect">
            <a:avLst/>
          </a:prstGeom>
          <a:noFill/>
        </p:spPr>
        <p:txBody>
          <a:bodyPr wrap="square">
            <a:spAutoFit/>
          </a:bodyPr>
          <a:lstStyle/>
          <a:p>
            <a:pPr algn="just">
              <a:lnSpc>
                <a:spcPct val="107000"/>
              </a:lnSpc>
              <a:spcAft>
                <a:spcPts val="800"/>
              </a:spcAf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(F</a:t>
            </a:r>
            <a:r>
              <a:rPr lang="en-US" sz="28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lang="en-US" sz="28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31BBACC9-3567-E2BB-C06C-5F69572AD518}"/>
              </a:ext>
            </a:extLst>
          </p:cNvPr>
          <p:cNvSpPr txBox="1"/>
          <p:nvPr/>
        </p:nvSpPr>
        <p:spPr>
          <a:xfrm>
            <a:off x="563904" y="4526137"/>
            <a:ext cx="17165558" cy="530594"/>
          </a:xfrm>
          <a:prstGeom prst="rect">
            <a:avLst/>
          </a:prstGeom>
          <a:noFill/>
        </p:spPr>
        <p:txBody>
          <a:bodyPr wrap="square">
            <a:spAutoFit/>
          </a:bodyPr>
          <a:lstStyle/>
          <a:p>
            <a:pPr algn="just">
              <a:lnSpc>
                <a:spcPct val="107000"/>
              </a:lnSpc>
              <a:spcAft>
                <a:spcPts val="800"/>
              </a:spcAf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F</a:t>
            </a:r>
            <a:r>
              <a:rPr lang="en-US" sz="28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xấp</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xỉ</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755D6A35-D08E-6743-F2B3-D34A99F5097C}"/>
              </a:ext>
            </a:extLst>
          </p:cNvPr>
          <p:cNvSpPr txBox="1"/>
          <p:nvPr/>
        </p:nvSpPr>
        <p:spPr>
          <a:xfrm>
            <a:off x="538766" y="5079602"/>
            <a:ext cx="17165558" cy="523220"/>
          </a:xfrm>
          <a:prstGeom prst="rect">
            <a:avLst/>
          </a:prstGeom>
          <a:noFill/>
        </p:spPr>
        <p:txBody>
          <a:bodyPr wrap="square">
            <a:spAutoFit/>
          </a:bodyPr>
          <a:lstStyle/>
          <a:p>
            <a:pPr algn="just"/>
            <a:r>
              <a:rPr lang="en-US" sz="2800" b="1" dirty="0" err="1">
                <a:solidFill>
                  <a:srgbClr val="000000"/>
                </a:solidFill>
                <a:effectLst/>
                <a:highlight>
                  <a:srgbClr val="FFFFFF"/>
                </a:highlight>
                <a:latin typeface="Times New Roman" panose="02020603050405020304" pitchFamily="18" charset="0"/>
                <a:ea typeface="Times New Roman" panose="02020603050405020304" pitchFamily="18" charset="0"/>
              </a:rPr>
              <a:t>Bước</a:t>
            </a:r>
            <a:r>
              <a:rPr lang="en-US" sz="2800" b="1" dirty="0">
                <a:solidFill>
                  <a:srgbClr val="000000"/>
                </a:solidFill>
                <a:effectLst/>
                <a:highlight>
                  <a:srgbClr val="FFFFFF"/>
                </a:highlight>
                <a:latin typeface="Times New Roman" panose="02020603050405020304" pitchFamily="18" charset="0"/>
                <a:ea typeface="Times New Roman" panose="02020603050405020304" pitchFamily="18" charset="0"/>
              </a:rPr>
              <a:t> 4:</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Dùng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phép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lai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kiểm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nghiệm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phép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lai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phân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tích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kiểm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giả</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thuyết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từ</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đó</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rút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ra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quy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luật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di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truyền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400" dirty="0">
              <a:effectLst/>
              <a:highlight>
                <a:srgbClr val="FFFFFF"/>
              </a:highligh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CAE2326D-DF38-76E9-2BD0-9C628842F392}"/>
              </a:ext>
            </a:extLst>
          </p:cNvPr>
          <p:cNvSpPr txBox="1"/>
          <p:nvPr/>
        </p:nvSpPr>
        <p:spPr>
          <a:xfrm>
            <a:off x="536409" y="5633067"/>
            <a:ext cx="9427464" cy="1384995"/>
          </a:xfrm>
          <a:prstGeom prst="rect">
            <a:avLst/>
          </a:prstGeom>
          <a:noFill/>
        </p:spPr>
        <p:txBody>
          <a:bodyPr wrap="square">
            <a:spAutoFit/>
          </a:bodyPr>
          <a:lstStyle/>
          <a:p>
            <a:pPr algn="just"/>
            <a:r>
              <a:rPr lang="en-US" sz="28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b="1" dirty="0" err="1">
                <a:solidFill>
                  <a:srgbClr val="000000"/>
                </a:solidFill>
                <a:effectLst/>
                <a:highlight>
                  <a:srgbClr val="FFFFFF"/>
                </a:highlight>
                <a:latin typeface="Times New Roman" panose="02020603050405020304" pitchFamily="18" charset="0"/>
                <a:ea typeface="Times New Roman" panose="02020603050405020304" pitchFamily="18" charset="0"/>
              </a:rPr>
              <a:t>Kết</a:t>
            </a:r>
            <a:r>
              <a:rPr lang="en-US" sz="28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b="1" dirty="0" err="1">
                <a:solidFill>
                  <a:srgbClr val="000000"/>
                </a:solidFill>
                <a:effectLst/>
                <a:highlight>
                  <a:srgbClr val="FFFFFF"/>
                </a:highlight>
                <a:latin typeface="Times New Roman" panose="02020603050405020304" pitchFamily="18" charset="0"/>
                <a:ea typeface="Times New Roman" panose="02020603050405020304" pitchFamily="18" charset="0"/>
              </a:rPr>
              <a:t>quả</a:t>
            </a:r>
            <a:r>
              <a:rPr lang="en-US" sz="2800" b="1"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a:p>
            <a:pPr algn="just"/>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Ở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đời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F1: 100%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hoa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tím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a:p>
            <a:pPr algn="just"/>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Ở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đời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F2: 3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hoa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tím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 1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cây</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hoa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trắng</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1600" dirty="0">
              <a:effectLst/>
              <a:highlight>
                <a:srgbClr val="FFFFFF"/>
              </a:highligh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7D4393AE-E74B-DC5E-1DA9-57C1994E48BE}"/>
              </a:ext>
            </a:extLst>
          </p:cNvPr>
          <p:cNvSpPr txBox="1"/>
          <p:nvPr/>
        </p:nvSpPr>
        <p:spPr>
          <a:xfrm>
            <a:off x="516770" y="7115086"/>
            <a:ext cx="17165558" cy="991169"/>
          </a:xfrm>
          <a:prstGeom prst="rect">
            <a:avLst/>
          </a:prstGeom>
          <a:noFill/>
        </p:spPr>
        <p:txBody>
          <a:bodyPr wrap="square">
            <a:spAutoFit/>
          </a:bodyPr>
          <a:lstStyle/>
          <a:p>
            <a:pPr algn="just">
              <a:lnSpc>
                <a:spcPct val="107000"/>
              </a:lnSpc>
              <a:spcAft>
                <a:spcPts val="800"/>
              </a:spcAft>
            </a:pP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Ở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thế</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hệ</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F1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F2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xuất</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dạng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màu</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trộn</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giữa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tím</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trắng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Như</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vậy</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tính</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trạng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tím</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truyền</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hòa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trộn</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tính</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trạng</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hoa</a:t>
            </a:r>
            <a:r>
              <a:rPr lang="en-US" sz="2800" b="1" i="1"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trắng</a:t>
            </a:r>
            <a:r>
              <a:rPr lang="en-US" sz="2800" b="1" i="1" kern="100" dirty="0">
                <a:solidFill>
                  <a:srgbClr val="000000"/>
                </a:solidFill>
                <a:effectLst/>
                <a:highlight>
                  <a:srgbClr val="FFFFFF"/>
                </a:highlight>
                <a:latin typeface="Arial" panose="020B0604020202020204" pitchFamily="34" charset="0"/>
                <a:ea typeface="Calibri" panose="020F0502020204030204" pitchFamily="34"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3EFC81F7-336E-3AA6-4EA6-9DCCFFAD55F3}"/>
              </a:ext>
            </a:extLst>
          </p:cNvPr>
          <p:cNvSpPr txBox="1"/>
          <p:nvPr/>
        </p:nvSpPr>
        <p:spPr>
          <a:xfrm>
            <a:off x="2489599" y="8181253"/>
            <a:ext cx="9427464" cy="593304"/>
          </a:xfrm>
          <a:prstGeom prst="rect">
            <a:avLst/>
          </a:prstGeom>
          <a:noFill/>
        </p:spPr>
        <p:txBody>
          <a:bodyPr wrap="square">
            <a:spAutoFit/>
          </a:bodyPr>
          <a:lstStyle/>
          <a:p>
            <a:pPr algn="just">
              <a:lnSpc>
                <a:spcPct val="107000"/>
              </a:lnSpc>
              <a:spcAft>
                <a:spcPts val="800"/>
              </a:spcAft>
            </a:pP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Ý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Mendel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03A6E1C-6E7A-F9B5-D6EF-7A4E2C2D5E70}"/>
              </a:ext>
            </a:extLst>
          </p:cNvPr>
          <p:cNvSpPr txBox="1"/>
          <p:nvPr/>
        </p:nvSpPr>
        <p:spPr>
          <a:xfrm>
            <a:off x="554598" y="8747968"/>
            <a:ext cx="16241509" cy="530594"/>
          </a:xfrm>
          <a:prstGeom prst="rect">
            <a:avLst/>
          </a:prstGeom>
          <a:noFill/>
        </p:spPr>
        <p:txBody>
          <a:bodyPr wrap="square">
            <a:spAutoFit/>
          </a:bodyPr>
          <a:lstStyle/>
          <a:p>
            <a:pPr algn="just">
              <a:lnSpc>
                <a:spcPct val="107000"/>
              </a:lnSpc>
              <a:spcAft>
                <a:spcPts val="800"/>
              </a:spcAft>
            </a:pP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Mendel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B8C66505-3874-5E6C-D726-D1A11BDDEC78}"/>
              </a:ext>
            </a:extLst>
          </p:cNvPr>
          <p:cNvSpPr txBox="1"/>
          <p:nvPr/>
        </p:nvSpPr>
        <p:spPr>
          <a:xfrm>
            <a:off x="1491893" y="9272829"/>
            <a:ext cx="9427464" cy="523220"/>
          </a:xfrm>
          <a:prstGeom prst="rect">
            <a:avLst/>
          </a:prstGeom>
          <a:noFill/>
        </p:spPr>
        <p:txBody>
          <a:bodyPr wrap="square">
            <a:spAutoFit/>
          </a:bodyPr>
          <a:lstStyle/>
          <a:p>
            <a:r>
              <a:rPr lang="en-US" sz="2800" i="1" kern="0" dirty="0" err="1">
                <a:solidFill>
                  <a:srgbClr val="000000"/>
                </a:solidFill>
                <a:effectLst/>
                <a:latin typeface="Times New Roman" panose="02020603050405020304" pitchFamily="18" charset="0"/>
                <a:ea typeface="Times New Roman" panose="02020603050405020304" pitchFamily="18" charset="0"/>
              </a:rPr>
              <a:t>Ví</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dụ</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Chữa</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chứng</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rối</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loạn</a:t>
            </a:r>
            <a:r>
              <a:rPr lang="en-US" sz="2800" i="1" kern="0" dirty="0">
                <a:solidFill>
                  <a:srgbClr val="000000"/>
                </a:solidFill>
                <a:effectLst/>
                <a:latin typeface="Times New Roman" panose="02020603050405020304" pitchFamily="18" charset="0"/>
                <a:ea typeface="Times New Roman" panose="02020603050405020304" pitchFamily="18" charset="0"/>
              </a:rPr>
              <a:t> di </a:t>
            </a:r>
            <a:r>
              <a:rPr lang="en-US" sz="2800" i="1" kern="0" dirty="0" err="1">
                <a:solidFill>
                  <a:srgbClr val="000000"/>
                </a:solidFill>
                <a:effectLst/>
                <a:latin typeface="Times New Roman" panose="02020603050405020304" pitchFamily="18" charset="0"/>
                <a:ea typeface="Times New Roman" panose="02020603050405020304" pitchFamily="18" charset="0"/>
              </a:rPr>
              <a:t>truyền</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bằng</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liệu</a:t>
            </a:r>
            <a:r>
              <a:rPr lang="en-US" sz="2800" i="1" kern="0" dirty="0">
                <a:solidFill>
                  <a:srgbClr val="000000"/>
                </a:solidFill>
                <a:effectLst/>
                <a:latin typeface="Times New Roman" panose="02020603050405020304" pitchFamily="18" charset="0"/>
                <a:ea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rPr>
              <a:t>pháp</a:t>
            </a:r>
            <a:r>
              <a:rPr lang="en-US" sz="2800" i="1" kern="0" dirty="0">
                <a:solidFill>
                  <a:srgbClr val="000000"/>
                </a:solidFill>
                <a:effectLst/>
                <a:latin typeface="Times New Roman" panose="02020603050405020304" pitchFamily="18" charset="0"/>
                <a:ea typeface="Times New Roman" panose="02020603050405020304" pitchFamily="18" charset="0"/>
              </a:rPr>
              <a:t> gene.</a:t>
            </a:r>
            <a:endParaRPr lang="en-US" sz="2800" dirty="0"/>
          </a:p>
        </p:txBody>
      </p:sp>
      <p:pic>
        <p:nvPicPr>
          <p:cNvPr id="32" name="Picture 31">
            <a:extLst>
              <a:ext uri="{FF2B5EF4-FFF2-40B4-BE49-F238E27FC236}">
                <a16:creationId xmlns:a16="http://schemas.microsoft.com/office/drawing/2014/main" id="{EA84392F-33E5-DD78-B25C-B97DF154BA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299751" y="7309107"/>
            <a:ext cx="3431357" cy="3431357"/>
          </a:xfrm>
          <a:prstGeom prst="rect">
            <a:avLst/>
          </a:prstGeom>
        </p:spPr>
      </p:pic>
      <p:pic>
        <p:nvPicPr>
          <p:cNvPr id="34" name="Picture 33">
            <a:extLst>
              <a:ext uri="{FF2B5EF4-FFF2-40B4-BE49-F238E27FC236}">
                <a16:creationId xmlns:a16="http://schemas.microsoft.com/office/drawing/2014/main" id="{C7A6DC83-FCFC-3783-802C-1DCBC10FF1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25" b="95580" l="5396" r="95324">
                        <a14:foregroundMark x1="89928" y1="33702" x2="95683" y2="68508"/>
                        <a14:foregroundMark x1="95683" y1="68508" x2="88129" y2="65746"/>
                        <a14:foregroundMark x1="82854" y1="80663" x2="81773" y2="81621"/>
                        <a14:foregroundMark x1="83478" y1="80110" x2="82854" y2="80663"/>
                        <a14:foregroundMark x1="84101" y1="79558" x2="83478" y2="80110"/>
                        <a14:foregroundMark x1="84724" y1="79006" x2="84101" y2="79558"/>
                        <a14:foregroundMark x1="85971" y1="77901" x2="84724" y2="79006"/>
                        <a14:foregroundMark x1="51821" y1="86740" x2="50719" y2="86188"/>
                        <a14:foregroundMark x1="52925" y1="87293" x2="51821" y2="86740"/>
                        <a14:foregroundMark x1="54027" y1="87845" x2="52925" y2="87293"/>
                        <a14:foregroundMark x1="55051" y1="88358" x2="54027" y2="87845"/>
                        <a14:foregroundMark x1="5396" y1="45856" x2="5396" y2="45856"/>
                        <a14:foregroundMark x1="56475" y1="9392" x2="56475" y2="9392"/>
                        <a14:foregroundMark x1="57194" y1="5525" x2="57194" y2="5525"/>
                        <a14:foregroundMark x1="56835" y1="95580" x2="56835" y2="95580"/>
                        <a14:foregroundMark x1="80216" y1="87293" x2="80216" y2="87293"/>
                        <a14:foregroundMark x1="81655" y1="84530" x2="81655" y2="84530"/>
                        <a14:foregroundMark x1="78777" y1="90055" x2="78777" y2="90055"/>
                        <a14:foregroundMark x1="78417" y1="90608" x2="78417" y2="90608"/>
                        <a14:foregroundMark x1="79856" y1="88398" x2="79856" y2="88398"/>
                        <a14:foregroundMark x1="79856" y1="91160" x2="79856" y2="91160"/>
                        <a14:backgroundMark x1="55396" y1="89503" x2="78058" y2="90055"/>
                        <a14:backgroundMark x1="78058" y1="90055" x2="78777" y2="89503"/>
                        <a14:backgroundMark x1="83453" y1="82320" x2="83453" y2="82320"/>
                        <a14:backgroundMark x1="55036" y1="87293" x2="55036" y2="87293"/>
                        <a14:backgroundMark x1="52878" y1="87845" x2="52878" y2="87845"/>
                        <a14:backgroundMark x1="54317" y1="88398" x2="54317" y2="88398"/>
                        <a14:backgroundMark x1="55036" y1="88398" x2="81295" y2="82873"/>
                        <a14:backgroundMark x1="82014" y1="80663" x2="82014" y2="80663"/>
                        <a14:backgroundMark x1="81655" y1="82320" x2="81655" y2="82320"/>
                        <a14:backgroundMark x1="86331" y1="77348" x2="86331" y2="77348"/>
                        <a14:backgroundMark x1="85252" y1="79006" x2="85252" y2="79006"/>
                        <a14:backgroundMark x1="85252" y1="80110" x2="85252" y2="80110"/>
                        <a14:backgroundMark x1="83453" y1="80663" x2="83453" y2="80663"/>
                        <a14:backgroundMark x1="85612" y1="79558" x2="85612" y2="79558"/>
                        <a14:backgroundMark x1="85971" y1="77348" x2="85971" y2="77348"/>
                        <a14:backgroundMark x1="83094" y1="80110" x2="83094" y2="80110"/>
                        <a14:backgroundMark x1="80216" y1="91713" x2="80216" y2="91713"/>
                        <a14:backgroundMark x1="53957" y1="87293" x2="53957" y2="87293"/>
                        <a14:backgroundMark x1="52158" y1="86740" x2="52158" y2="86740"/>
                      </a14:backgroundRemoval>
                    </a14:imgEffect>
                  </a14:imgLayer>
                </a14:imgProps>
              </a:ext>
              <a:ext uri="{28A0092B-C50C-407E-A947-70E740481C1C}">
                <a14:useLocalDpi xmlns:a14="http://schemas.microsoft.com/office/drawing/2010/main" val="0"/>
              </a:ext>
            </a:extLst>
          </a:blip>
          <a:stretch>
            <a:fillRect/>
          </a:stretch>
        </p:blipFill>
        <p:spPr>
          <a:xfrm rot="870501">
            <a:off x="16645735" y="-28822"/>
            <a:ext cx="1681676" cy="1094904"/>
          </a:xfrm>
          <a:prstGeom prst="rect">
            <a:avLst/>
          </a:prstGeom>
        </p:spPr>
      </p:pic>
    </p:spTree>
    <p:extLst>
      <p:ext uri="{BB962C8B-B14F-4D97-AF65-F5344CB8AC3E}">
        <p14:creationId xmlns:p14="http://schemas.microsoft.com/office/powerpoint/2010/main" val="153234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80">
                                          <p:stCondLst>
                                            <p:cond delay="0"/>
                                          </p:stCondLst>
                                        </p:cTn>
                                        <p:tgtEl>
                                          <p:spTgt spid="14"/>
                                        </p:tgtEl>
                                      </p:cBhvr>
                                    </p:animEffect>
                                    <p:anim calcmode="lin" valueType="num">
                                      <p:cBhvr>
                                        <p:cTn id="7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2" dur="26">
                                          <p:stCondLst>
                                            <p:cond delay="650"/>
                                          </p:stCondLst>
                                        </p:cTn>
                                        <p:tgtEl>
                                          <p:spTgt spid="14"/>
                                        </p:tgtEl>
                                      </p:cBhvr>
                                      <p:to x="100000" y="60000"/>
                                    </p:animScale>
                                    <p:animScale>
                                      <p:cBhvr>
                                        <p:cTn id="83" dur="166" decel="50000">
                                          <p:stCondLst>
                                            <p:cond delay="676"/>
                                          </p:stCondLst>
                                        </p:cTn>
                                        <p:tgtEl>
                                          <p:spTgt spid="14"/>
                                        </p:tgtEl>
                                      </p:cBhvr>
                                      <p:to x="100000" y="100000"/>
                                    </p:animScale>
                                    <p:animScale>
                                      <p:cBhvr>
                                        <p:cTn id="84" dur="26">
                                          <p:stCondLst>
                                            <p:cond delay="1312"/>
                                          </p:stCondLst>
                                        </p:cTn>
                                        <p:tgtEl>
                                          <p:spTgt spid="14"/>
                                        </p:tgtEl>
                                      </p:cBhvr>
                                      <p:to x="100000" y="80000"/>
                                    </p:animScale>
                                    <p:animScale>
                                      <p:cBhvr>
                                        <p:cTn id="85" dur="166" decel="50000">
                                          <p:stCondLst>
                                            <p:cond delay="1338"/>
                                          </p:stCondLst>
                                        </p:cTn>
                                        <p:tgtEl>
                                          <p:spTgt spid="14"/>
                                        </p:tgtEl>
                                      </p:cBhvr>
                                      <p:to x="100000" y="100000"/>
                                    </p:animScale>
                                    <p:animScale>
                                      <p:cBhvr>
                                        <p:cTn id="86" dur="26">
                                          <p:stCondLst>
                                            <p:cond delay="1642"/>
                                          </p:stCondLst>
                                        </p:cTn>
                                        <p:tgtEl>
                                          <p:spTgt spid="14"/>
                                        </p:tgtEl>
                                      </p:cBhvr>
                                      <p:to x="100000" y="90000"/>
                                    </p:animScale>
                                    <p:animScale>
                                      <p:cBhvr>
                                        <p:cTn id="87" dur="166" decel="50000">
                                          <p:stCondLst>
                                            <p:cond delay="1668"/>
                                          </p:stCondLst>
                                        </p:cTn>
                                        <p:tgtEl>
                                          <p:spTgt spid="14"/>
                                        </p:tgtEl>
                                      </p:cBhvr>
                                      <p:to x="100000" y="100000"/>
                                    </p:animScale>
                                    <p:animScale>
                                      <p:cBhvr>
                                        <p:cTn id="88" dur="26">
                                          <p:stCondLst>
                                            <p:cond delay="1808"/>
                                          </p:stCondLst>
                                        </p:cTn>
                                        <p:tgtEl>
                                          <p:spTgt spid="14"/>
                                        </p:tgtEl>
                                      </p:cBhvr>
                                      <p:to x="100000" y="95000"/>
                                    </p:animScale>
                                    <p:animScale>
                                      <p:cBhvr>
                                        <p:cTn id="89" dur="166" decel="50000">
                                          <p:stCondLst>
                                            <p:cond delay="1834"/>
                                          </p:stCondLst>
                                        </p:cTn>
                                        <p:tgtEl>
                                          <p:spTgt spid="14"/>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80">
                                          <p:stCondLst>
                                            <p:cond delay="0"/>
                                          </p:stCondLst>
                                        </p:cTn>
                                        <p:tgtEl>
                                          <p:spTgt spid="16"/>
                                        </p:tgtEl>
                                      </p:cBhvr>
                                    </p:animEffect>
                                    <p:anim calcmode="lin" valueType="num">
                                      <p:cBhvr>
                                        <p:cTn id="9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0" dur="26">
                                          <p:stCondLst>
                                            <p:cond delay="650"/>
                                          </p:stCondLst>
                                        </p:cTn>
                                        <p:tgtEl>
                                          <p:spTgt spid="16"/>
                                        </p:tgtEl>
                                      </p:cBhvr>
                                      <p:to x="100000" y="60000"/>
                                    </p:animScale>
                                    <p:animScale>
                                      <p:cBhvr>
                                        <p:cTn id="101" dur="166" decel="50000">
                                          <p:stCondLst>
                                            <p:cond delay="676"/>
                                          </p:stCondLst>
                                        </p:cTn>
                                        <p:tgtEl>
                                          <p:spTgt spid="16"/>
                                        </p:tgtEl>
                                      </p:cBhvr>
                                      <p:to x="100000" y="100000"/>
                                    </p:animScale>
                                    <p:animScale>
                                      <p:cBhvr>
                                        <p:cTn id="102" dur="26">
                                          <p:stCondLst>
                                            <p:cond delay="1312"/>
                                          </p:stCondLst>
                                        </p:cTn>
                                        <p:tgtEl>
                                          <p:spTgt spid="16"/>
                                        </p:tgtEl>
                                      </p:cBhvr>
                                      <p:to x="100000" y="80000"/>
                                    </p:animScale>
                                    <p:animScale>
                                      <p:cBhvr>
                                        <p:cTn id="103" dur="166" decel="50000">
                                          <p:stCondLst>
                                            <p:cond delay="1338"/>
                                          </p:stCondLst>
                                        </p:cTn>
                                        <p:tgtEl>
                                          <p:spTgt spid="16"/>
                                        </p:tgtEl>
                                      </p:cBhvr>
                                      <p:to x="100000" y="100000"/>
                                    </p:animScale>
                                    <p:animScale>
                                      <p:cBhvr>
                                        <p:cTn id="104" dur="26">
                                          <p:stCondLst>
                                            <p:cond delay="1642"/>
                                          </p:stCondLst>
                                        </p:cTn>
                                        <p:tgtEl>
                                          <p:spTgt spid="16"/>
                                        </p:tgtEl>
                                      </p:cBhvr>
                                      <p:to x="100000" y="90000"/>
                                    </p:animScale>
                                    <p:animScale>
                                      <p:cBhvr>
                                        <p:cTn id="105" dur="166" decel="50000">
                                          <p:stCondLst>
                                            <p:cond delay="1668"/>
                                          </p:stCondLst>
                                        </p:cTn>
                                        <p:tgtEl>
                                          <p:spTgt spid="16"/>
                                        </p:tgtEl>
                                      </p:cBhvr>
                                      <p:to x="100000" y="100000"/>
                                    </p:animScale>
                                    <p:animScale>
                                      <p:cBhvr>
                                        <p:cTn id="106" dur="26">
                                          <p:stCondLst>
                                            <p:cond delay="1808"/>
                                          </p:stCondLst>
                                        </p:cTn>
                                        <p:tgtEl>
                                          <p:spTgt spid="16"/>
                                        </p:tgtEl>
                                      </p:cBhvr>
                                      <p:to x="100000" y="95000"/>
                                    </p:animScale>
                                    <p:animScale>
                                      <p:cBhvr>
                                        <p:cTn id="107" dur="166" decel="50000">
                                          <p:stCondLst>
                                            <p:cond delay="1834"/>
                                          </p:stCondLst>
                                        </p:cTn>
                                        <p:tgtEl>
                                          <p:spTgt spid="16"/>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grpId="0" nodeType="click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wipe(down)">
                                      <p:cBhvr>
                                        <p:cTn id="130" dur="580">
                                          <p:stCondLst>
                                            <p:cond delay="0"/>
                                          </p:stCondLst>
                                        </p:cTn>
                                        <p:tgtEl>
                                          <p:spTgt spid="20"/>
                                        </p:tgtEl>
                                      </p:cBhvr>
                                    </p:animEffect>
                                    <p:anim calcmode="lin" valueType="num">
                                      <p:cBhvr>
                                        <p:cTn id="13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6" dur="26">
                                          <p:stCondLst>
                                            <p:cond delay="650"/>
                                          </p:stCondLst>
                                        </p:cTn>
                                        <p:tgtEl>
                                          <p:spTgt spid="20"/>
                                        </p:tgtEl>
                                      </p:cBhvr>
                                      <p:to x="100000" y="60000"/>
                                    </p:animScale>
                                    <p:animScale>
                                      <p:cBhvr>
                                        <p:cTn id="137" dur="166" decel="50000">
                                          <p:stCondLst>
                                            <p:cond delay="676"/>
                                          </p:stCondLst>
                                        </p:cTn>
                                        <p:tgtEl>
                                          <p:spTgt spid="20"/>
                                        </p:tgtEl>
                                      </p:cBhvr>
                                      <p:to x="100000" y="100000"/>
                                    </p:animScale>
                                    <p:animScale>
                                      <p:cBhvr>
                                        <p:cTn id="138" dur="26">
                                          <p:stCondLst>
                                            <p:cond delay="1312"/>
                                          </p:stCondLst>
                                        </p:cTn>
                                        <p:tgtEl>
                                          <p:spTgt spid="20"/>
                                        </p:tgtEl>
                                      </p:cBhvr>
                                      <p:to x="100000" y="80000"/>
                                    </p:animScale>
                                    <p:animScale>
                                      <p:cBhvr>
                                        <p:cTn id="139" dur="166" decel="50000">
                                          <p:stCondLst>
                                            <p:cond delay="1338"/>
                                          </p:stCondLst>
                                        </p:cTn>
                                        <p:tgtEl>
                                          <p:spTgt spid="20"/>
                                        </p:tgtEl>
                                      </p:cBhvr>
                                      <p:to x="100000" y="100000"/>
                                    </p:animScale>
                                    <p:animScale>
                                      <p:cBhvr>
                                        <p:cTn id="140" dur="26">
                                          <p:stCondLst>
                                            <p:cond delay="1642"/>
                                          </p:stCondLst>
                                        </p:cTn>
                                        <p:tgtEl>
                                          <p:spTgt spid="20"/>
                                        </p:tgtEl>
                                      </p:cBhvr>
                                      <p:to x="100000" y="90000"/>
                                    </p:animScale>
                                    <p:animScale>
                                      <p:cBhvr>
                                        <p:cTn id="141" dur="166" decel="50000">
                                          <p:stCondLst>
                                            <p:cond delay="1668"/>
                                          </p:stCondLst>
                                        </p:cTn>
                                        <p:tgtEl>
                                          <p:spTgt spid="20"/>
                                        </p:tgtEl>
                                      </p:cBhvr>
                                      <p:to x="100000" y="100000"/>
                                    </p:animScale>
                                    <p:animScale>
                                      <p:cBhvr>
                                        <p:cTn id="142" dur="26">
                                          <p:stCondLst>
                                            <p:cond delay="1808"/>
                                          </p:stCondLst>
                                        </p:cTn>
                                        <p:tgtEl>
                                          <p:spTgt spid="20"/>
                                        </p:tgtEl>
                                      </p:cBhvr>
                                      <p:to x="100000" y="95000"/>
                                    </p:animScale>
                                    <p:animScale>
                                      <p:cBhvr>
                                        <p:cTn id="143" dur="166" decel="50000">
                                          <p:stCondLst>
                                            <p:cond delay="1834"/>
                                          </p:stCondLst>
                                        </p:cTn>
                                        <p:tgtEl>
                                          <p:spTgt spid="20"/>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26" presetClass="entr" presetSubtype="0" fill="hold" grpId="0" nodeType="click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wipe(down)">
                                      <p:cBhvr>
                                        <p:cTn id="148" dur="580">
                                          <p:stCondLst>
                                            <p:cond delay="0"/>
                                          </p:stCondLst>
                                        </p:cTn>
                                        <p:tgtEl>
                                          <p:spTgt spid="22"/>
                                        </p:tgtEl>
                                      </p:cBhvr>
                                    </p:animEffect>
                                    <p:anim calcmode="lin" valueType="num">
                                      <p:cBhvr>
                                        <p:cTn id="14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4" dur="26">
                                          <p:stCondLst>
                                            <p:cond delay="650"/>
                                          </p:stCondLst>
                                        </p:cTn>
                                        <p:tgtEl>
                                          <p:spTgt spid="22"/>
                                        </p:tgtEl>
                                      </p:cBhvr>
                                      <p:to x="100000" y="60000"/>
                                    </p:animScale>
                                    <p:animScale>
                                      <p:cBhvr>
                                        <p:cTn id="155" dur="166" decel="50000">
                                          <p:stCondLst>
                                            <p:cond delay="676"/>
                                          </p:stCondLst>
                                        </p:cTn>
                                        <p:tgtEl>
                                          <p:spTgt spid="22"/>
                                        </p:tgtEl>
                                      </p:cBhvr>
                                      <p:to x="100000" y="100000"/>
                                    </p:animScale>
                                    <p:animScale>
                                      <p:cBhvr>
                                        <p:cTn id="156" dur="26">
                                          <p:stCondLst>
                                            <p:cond delay="1312"/>
                                          </p:stCondLst>
                                        </p:cTn>
                                        <p:tgtEl>
                                          <p:spTgt spid="22"/>
                                        </p:tgtEl>
                                      </p:cBhvr>
                                      <p:to x="100000" y="80000"/>
                                    </p:animScale>
                                    <p:animScale>
                                      <p:cBhvr>
                                        <p:cTn id="157" dur="166" decel="50000">
                                          <p:stCondLst>
                                            <p:cond delay="1338"/>
                                          </p:stCondLst>
                                        </p:cTn>
                                        <p:tgtEl>
                                          <p:spTgt spid="22"/>
                                        </p:tgtEl>
                                      </p:cBhvr>
                                      <p:to x="100000" y="100000"/>
                                    </p:animScale>
                                    <p:animScale>
                                      <p:cBhvr>
                                        <p:cTn id="158" dur="26">
                                          <p:stCondLst>
                                            <p:cond delay="1642"/>
                                          </p:stCondLst>
                                        </p:cTn>
                                        <p:tgtEl>
                                          <p:spTgt spid="22"/>
                                        </p:tgtEl>
                                      </p:cBhvr>
                                      <p:to x="100000" y="90000"/>
                                    </p:animScale>
                                    <p:animScale>
                                      <p:cBhvr>
                                        <p:cTn id="159" dur="166" decel="50000">
                                          <p:stCondLst>
                                            <p:cond delay="1668"/>
                                          </p:stCondLst>
                                        </p:cTn>
                                        <p:tgtEl>
                                          <p:spTgt spid="22"/>
                                        </p:tgtEl>
                                      </p:cBhvr>
                                      <p:to x="100000" y="100000"/>
                                    </p:animScale>
                                    <p:animScale>
                                      <p:cBhvr>
                                        <p:cTn id="160" dur="26">
                                          <p:stCondLst>
                                            <p:cond delay="1808"/>
                                          </p:stCondLst>
                                        </p:cTn>
                                        <p:tgtEl>
                                          <p:spTgt spid="22"/>
                                        </p:tgtEl>
                                      </p:cBhvr>
                                      <p:to x="100000" y="95000"/>
                                    </p:animScale>
                                    <p:animScale>
                                      <p:cBhvr>
                                        <p:cTn id="161" dur="166" decel="50000">
                                          <p:stCondLst>
                                            <p:cond delay="1834"/>
                                          </p:stCondLst>
                                        </p:cTn>
                                        <p:tgtEl>
                                          <p:spTgt spid="22"/>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26" presetClass="entr" presetSubtype="0" fill="hold" nodeType="clickEffect">
                                  <p:stCondLst>
                                    <p:cond delay="0"/>
                                  </p:stCondLst>
                                  <p:childTnLst>
                                    <p:set>
                                      <p:cBhvr>
                                        <p:cTn id="165" dur="1" fill="hold">
                                          <p:stCondLst>
                                            <p:cond delay="0"/>
                                          </p:stCondLst>
                                        </p:cTn>
                                        <p:tgtEl>
                                          <p:spTgt spid="24">
                                            <p:txEl>
                                              <p:pRg st="0" end="0"/>
                                            </p:txEl>
                                          </p:spTgt>
                                        </p:tgtEl>
                                        <p:attrNameLst>
                                          <p:attrName>style.visibility</p:attrName>
                                        </p:attrNameLst>
                                      </p:cBhvr>
                                      <p:to>
                                        <p:strVal val="visible"/>
                                      </p:to>
                                    </p:set>
                                    <p:animEffect transition="in" filter="wipe(down)">
                                      <p:cBhvr>
                                        <p:cTn id="166" dur="580">
                                          <p:stCondLst>
                                            <p:cond delay="0"/>
                                          </p:stCondLst>
                                        </p:cTn>
                                        <p:tgtEl>
                                          <p:spTgt spid="24">
                                            <p:txEl>
                                              <p:pRg st="0" end="0"/>
                                            </p:txEl>
                                          </p:spTgt>
                                        </p:tgtEl>
                                      </p:cBhvr>
                                    </p:animEffect>
                                    <p:anim calcmode="lin" valueType="num">
                                      <p:cBhvr>
                                        <p:cTn id="167"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72" dur="26">
                                          <p:stCondLst>
                                            <p:cond delay="650"/>
                                          </p:stCondLst>
                                        </p:cTn>
                                        <p:tgtEl>
                                          <p:spTgt spid="24">
                                            <p:txEl>
                                              <p:pRg st="0" end="0"/>
                                            </p:txEl>
                                          </p:spTgt>
                                        </p:tgtEl>
                                      </p:cBhvr>
                                      <p:to x="100000" y="60000"/>
                                    </p:animScale>
                                    <p:animScale>
                                      <p:cBhvr>
                                        <p:cTn id="173" dur="166" decel="50000">
                                          <p:stCondLst>
                                            <p:cond delay="676"/>
                                          </p:stCondLst>
                                        </p:cTn>
                                        <p:tgtEl>
                                          <p:spTgt spid="24">
                                            <p:txEl>
                                              <p:pRg st="0" end="0"/>
                                            </p:txEl>
                                          </p:spTgt>
                                        </p:tgtEl>
                                      </p:cBhvr>
                                      <p:to x="100000" y="100000"/>
                                    </p:animScale>
                                    <p:animScale>
                                      <p:cBhvr>
                                        <p:cTn id="174" dur="26">
                                          <p:stCondLst>
                                            <p:cond delay="1312"/>
                                          </p:stCondLst>
                                        </p:cTn>
                                        <p:tgtEl>
                                          <p:spTgt spid="24">
                                            <p:txEl>
                                              <p:pRg st="0" end="0"/>
                                            </p:txEl>
                                          </p:spTgt>
                                        </p:tgtEl>
                                      </p:cBhvr>
                                      <p:to x="100000" y="80000"/>
                                    </p:animScale>
                                    <p:animScale>
                                      <p:cBhvr>
                                        <p:cTn id="175" dur="166" decel="50000">
                                          <p:stCondLst>
                                            <p:cond delay="1338"/>
                                          </p:stCondLst>
                                        </p:cTn>
                                        <p:tgtEl>
                                          <p:spTgt spid="24">
                                            <p:txEl>
                                              <p:pRg st="0" end="0"/>
                                            </p:txEl>
                                          </p:spTgt>
                                        </p:tgtEl>
                                      </p:cBhvr>
                                      <p:to x="100000" y="100000"/>
                                    </p:animScale>
                                    <p:animScale>
                                      <p:cBhvr>
                                        <p:cTn id="176" dur="26">
                                          <p:stCondLst>
                                            <p:cond delay="1642"/>
                                          </p:stCondLst>
                                        </p:cTn>
                                        <p:tgtEl>
                                          <p:spTgt spid="24">
                                            <p:txEl>
                                              <p:pRg st="0" end="0"/>
                                            </p:txEl>
                                          </p:spTgt>
                                        </p:tgtEl>
                                      </p:cBhvr>
                                      <p:to x="100000" y="90000"/>
                                    </p:animScale>
                                    <p:animScale>
                                      <p:cBhvr>
                                        <p:cTn id="177" dur="166" decel="50000">
                                          <p:stCondLst>
                                            <p:cond delay="1668"/>
                                          </p:stCondLst>
                                        </p:cTn>
                                        <p:tgtEl>
                                          <p:spTgt spid="24">
                                            <p:txEl>
                                              <p:pRg st="0" end="0"/>
                                            </p:txEl>
                                          </p:spTgt>
                                        </p:tgtEl>
                                      </p:cBhvr>
                                      <p:to x="100000" y="100000"/>
                                    </p:animScale>
                                    <p:animScale>
                                      <p:cBhvr>
                                        <p:cTn id="178" dur="26">
                                          <p:stCondLst>
                                            <p:cond delay="1808"/>
                                          </p:stCondLst>
                                        </p:cTn>
                                        <p:tgtEl>
                                          <p:spTgt spid="24">
                                            <p:txEl>
                                              <p:pRg st="0" end="0"/>
                                            </p:txEl>
                                          </p:spTgt>
                                        </p:tgtEl>
                                      </p:cBhvr>
                                      <p:to x="100000" y="95000"/>
                                    </p:animScale>
                                    <p:animScale>
                                      <p:cBhvr>
                                        <p:cTn id="179" dur="166" decel="50000">
                                          <p:stCondLst>
                                            <p:cond delay="1834"/>
                                          </p:stCondLst>
                                        </p:cTn>
                                        <p:tgtEl>
                                          <p:spTgt spid="24">
                                            <p:txEl>
                                              <p:pRg st="0" end="0"/>
                                            </p:txEl>
                                          </p:spTgt>
                                        </p:tgtEl>
                                      </p:cBhvr>
                                      <p:to x="100000" y="100000"/>
                                    </p:animScale>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fade">
                                      <p:cBhvr>
                                        <p:cTn id="184" dur="1000"/>
                                        <p:tgtEl>
                                          <p:spTgt spid="26"/>
                                        </p:tgtEl>
                                      </p:cBhvr>
                                    </p:animEffect>
                                    <p:anim calcmode="lin" valueType="num">
                                      <p:cBhvr>
                                        <p:cTn id="185" dur="1000" fill="hold"/>
                                        <p:tgtEl>
                                          <p:spTgt spid="26"/>
                                        </p:tgtEl>
                                        <p:attrNameLst>
                                          <p:attrName>ppt_x</p:attrName>
                                        </p:attrNameLst>
                                      </p:cBhvr>
                                      <p:tavLst>
                                        <p:tav tm="0">
                                          <p:val>
                                            <p:strVal val="#ppt_x"/>
                                          </p:val>
                                        </p:tav>
                                        <p:tav tm="100000">
                                          <p:val>
                                            <p:strVal val="#ppt_x"/>
                                          </p:val>
                                        </p:tav>
                                      </p:tavLst>
                                    </p:anim>
                                    <p:anim calcmode="lin" valueType="num">
                                      <p:cBhvr>
                                        <p:cTn id="186" dur="1000" fill="hold"/>
                                        <p:tgtEl>
                                          <p:spTgt spid="26"/>
                                        </p:tgtEl>
                                        <p:attrNameLst>
                                          <p:attrName>ppt_y</p:attrName>
                                        </p:attrNameLst>
                                      </p:cBhvr>
                                      <p:tavLst>
                                        <p:tav tm="0">
                                          <p:val>
                                            <p:strVal val="#ppt_y+.1"/>
                                          </p:val>
                                        </p:tav>
                                        <p:tav tm="100000">
                                          <p:val>
                                            <p:strVal val="#ppt_y"/>
                                          </p:val>
                                        </p:tav>
                                      </p:tavLst>
                                    </p:anim>
                                  </p:childTnLst>
                                </p:cTn>
                              </p:par>
                              <p:par>
                                <p:cTn id="187" presetID="21" presetClass="entr" presetSubtype="1" fill="hold" nodeType="withEffect">
                                  <p:stCondLst>
                                    <p:cond delay="0"/>
                                  </p:stCondLst>
                                  <p:childTnLst>
                                    <p:set>
                                      <p:cBhvr>
                                        <p:cTn id="188" dur="1" fill="hold">
                                          <p:stCondLst>
                                            <p:cond delay="0"/>
                                          </p:stCondLst>
                                        </p:cTn>
                                        <p:tgtEl>
                                          <p:spTgt spid="32"/>
                                        </p:tgtEl>
                                        <p:attrNameLst>
                                          <p:attrName>style.visibility</p:attrName>
                                        </p:attrNameLst>
                                      </p:cBhvr>
                                      <p:to>
                                        <p:strVal val="visible"/>
                                      </p:to>
                                    </p:set>
                                    <p:animEffect transition="in" filter="wheel(1)">
                                      <p:cBhvr>
                                        <p:cTn id="189" dur="2000"/>
                                        <p:tgtEl>
                                          <p:spTgt spid="32"/>
                                        </p:tgtEl>
                                      </p:cBhvr>
                                    </p:animEffect>
                                  </p:childTnLst>
                                </p:cTn>
                              </p:par>
                            </p:childTnLst>
                          </p:cTn>
                        </p:par>
                      </p:childTnLst>
                    </p:cTn>
                  </p:par>
                  <p:par>
                    <p:cTn id="190" fill="hold">
                      <p:stCondLst>
                        <p:cond delay="indefinite"/>
                      </p:stCondLst>
                      <p:childTnLst>
                        <p:par>
                          <p:cTn id="191" fill="hold">
                            <p:stCondLst>
                              <p:cond delay="0"/>
                            </p:stCondLst>
                            <p:childTnLst>
                              <p:par>
                                <p:cTn id="192" presetID="26" presetClass="entr" presetSubtype="0" fill="hold" grpId="0" nodeType="clickEffect">
                                  <p:stCondLst>
                                    <p:cond delay="0"/>
                                  </p:stCondLst>
                                  <p:childTnLst>
                                    <p:set>
                                      <p:cBhvr>
                                        <p:cTn id="193" dur="1" fill="hold">
                                          <p:stCondLst>
                                            <p:cond delay="0"/>
                                          </p:stCondLst>
                                        </p:cTn>
                                        <p:tgtEl>
                                          <p:spTgt spid="28"/>
                                        </p:tgtEl>
                                        <p:attrNameLst>
                                          <p:attrName>style.visibility</p:attrName>
                                        </p:attrNameLst>
                                      </p:cBhvr>
                                      <p:to>
                                        <p:strVal val="visible"/>
                                      </p:to>
                                    </p:set>
                                    <p:animEffect transition="in" filter="wipe(down)">
                                      <p:cBhvr>
                                        <p:cTn id="194" dur="580">
                                          <p:stCondLst>
                                            <p:cond delay="0"/>
                                          </p:stCondLst>
                                        </p:cTn>
                                        <p:tgtEl>
                                          <p:spTgt spid="28"/>
                                        </p:tgtEl>
                                      </p:cBhvr>
                                    </p:animEffect>
                                    <p:anim calcmode="lin" valueType="num">
                                      <p:cBhvr>
                                        <p:cTn id="19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0" dur="26">
                                          <p:stCondLst>
                                            <p:cond delay="650"/>
                                          </p:stCondLst>
                                        </p:cTn>
                                        <p:tgtEl>
                                          <p:spTgt spid="28"/>
                                        </p:tgtEl>
                                      </p:cBhvr>
                                      <p:to x="100000" y="60000"/>
                                    </p:animScale>
                                    <p:animScale>
                                      <p:cBhvr>
                                        <p:cTn id="201" dur="166" decel="50000">
                                          <p:stCondLst>
                                            <p:cond delay="676"/>
                                          </p:stCondLst>
                                        </p:cTn>
                                        <p:tgtEl>
                                          <p:spTgt spid="28"/>
                                        </p:tgtEl>
                                      </p:cBhvr>
                                      <p:to x="100000" y="100000"/>
                                    </p:animScale>
                                    <p:animScale>
                                      <p:cBhvr>
                                        <p:cTn id="202" dur="26">
                                          <p:stCondLst>
                                            <p:cond delay="1312"/>
                                          </p:stCondLst>
                                        </p:cTn>
                                        <p:tgtEl>
                                          <p:spTgt spid="28"/>
                                        </p:tgtEl>
                                      </p:cBhvr>
                                      <p:to x="100000" y="80000"/>
                                    </p:animScale>
                                    <p:animScale>
                                      <p:cBhvr>
                                        <p:cTn id="203" dur="166" decel="50000">
                                          <p:stCondLst>
                                            <p:cond delay="1338"/>
                                          </p:stCondLst>
                                        </p:cTn>
                                        <p:tgtEl>
                                          <p:spTgt spid="28"/>
                                        </p:tgtEl>
                                      </p:cBhvr>
                                      <p:to x="100000" y="100000"/>
                                    </p:animScale>
                                    <p:animScale>
                                      <p:cBhvr>
                                        <p:cTn id="204" dur="26">
                                          <p:stCondLst>
                                            <p:cond delay="1642"/>
                                          </p:stCondLst>
                                        </p:cTn>
                                        <p:tgtEl>
                                          <p:spTgt spid="28"/>
                                        </p:tgtEl>
                                      </p:cBhvr>
                                      <p:to x="100000" y="90000"/>
                                    </p:animScale>
                                    <p:animScale>
                                      <p:cBhvr>
                                        <p:cTn id="205" dur="166" decel="50000">
                                          <p:stCondLst>
                                            <p:cond delay="1668"/>
                                          </p:stCondLst>
                                        </p:cTn>
                                        <p:tgtEl>
                                          <p:spTgt spid="28"/>
                                        </p:tgtEl>
                                      </p:cBhvr>
                                      <p:to x="100000" y="100000"/>
                                    </p:animScale>
                                    <p:animScale>
                                      <p:cBhvr>
                                        <p:cTn id="206" dur="26">
                                          <p:stCondLst>
                                            <p:cond delay="1808"/>
                                          </p:stCondLst>
                                        </p:cTn>
                                        <p:tgtEl>
                                          <p:spTgt spid="28"/>
                                        </p:tgtEl>
                                      </p:cBhvr>
                                      <p:to x="100000" y="95000"/>
                                    </p:animScale>
                                    <p:animScale>
                                      <p:cBhvr>
                                        <p:cTn id="207" dur="166" decel="50000">
                                          <p:stCondLst>
                                            <p:cond delay="1834"/>
                                          </p:stCondLst>
                                        </p:cTn>
                                        <p:tgtEl>
                                          <p:spTgt spid="28"/>
                                        </p:tgtEl>
                                      </p:cBhvr>
                                      <p:to x="100000" y="100000"/>
                                    </p:animScale>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30">
                                            <p:txEl>
                                              <p:pRg st="0" end="0"/>
                                            </p:txEl>
                                          </p:spTgt>
                                        </p:tgtEl>
                                        <p:attrNameLst>
                                          <p:attrName>style.visibility</p:attrName>
                                        </p:attrNameLst>
                                      </p:cBhvr>
                                      <p:to>
                                        <p:strVal val="visible"/>
                                      </p:to>
                                    </p:set>
                                    <p:animEffect transition="in" filter="wipe(down)">
                                      <p:cBhvr>
                                        <p:cTn id="212" dur="580">
                                          <p:stCondLst>
                                            <p:cond delay="0"/>
                                          </p:stCondLst>
                                        </p:cTn>
                                        <p:tgtEl>
                                          <p:spTgt spid="30">
                                            <p:txEl>
                                              <p:pRg st="0" end="0"/>
                                            </p:txEl>
                                          </p:spTgt>
                                        </p:tgtEl>
                                      </p:cBhvr>
                                    </p:animEffect>
                                    <p:anim calcmode="lin" valueType="num">
                                      <p:cBhvr>
                                        <p:cTn id="213" dur="1822" tmFilter="0,0; 0.14,0.36; 0.43,0.73; 0.71,0.91; 1.0,1.0">
                                          <p:stCondLst>
                                            <p:cond delay="0"/>
                                          </p:stCondLst>
                                        </p:cTn>
                                        <p:tgtEl>
                                          <p:spTgt spid="30">
                                            <p:txEl>
                                              <p:pRg st="0" end="0"/>
                                            </p:txEl>
                                          </p:spTgt>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30">
                                            <p:txEl>
                                              <p:pRg st="0" end="0"/>
                                            </p:txEl>
                                          </p:spTgt>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30">
                                            <p:txEl>
                                              <p:pRg st="0" end="0"/>
                                            </p:txEl>
                                          </p:spTgt>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30">
                                            <p:txEl>
                                              <p:pRg st="0" end="0"/>
                                            </p:txEl>
                                          </p:spTgt>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30">
                                            <p:txEl>
                                              <p:pRg st="0" end="0"/>
                                            </p:txEl>
                                          </p:spTgt>
                                        </p:tgtEl>
                                        <p:attrNameLst>
                                          <p:attrName>ppt_y</p:attrName>
                                        </p:attrNameLst>
                                      </p:cBhvr>
                                      <p:tavLst>
                                        <p:tav tm="0" fmla="#ppt_y-sin(pi*$)/81">
                                          <p:val>
                                            <p:fltVal val="0"/>
                                          </p:val>
                                        </p:tav>
                                        <p:tav tm="100000">
                                          <p:val>
                                            <p:fltVal val="1"/>
                                          </p:val>
                                        </p:tav>
                                      </p:tavLst>
                                    </p:anim>
                                    <p:animScale>
                                      <p:cBhvr>
                                        <p:cTn id="218" dur="26">
                                          <p:stCondLst>
                                            <p:cond delay="650"/>
                                          </p:stCondLst>
                                        </p:cTn>
                                        <p:tgtEl>
                                          <p:spTgt spid="30">
                                            <p:txEl>
                                              <p:pRg st="0" end="0"/>
                                            </p:txEl>
                                          </p:spTgt>
                                        </p:tgtEl>
                                      </p:cBhvr>
                                      <p:to x="100000" y="60000"/>
                                    </p:animScale>
                                    <p:animScale>
                                      <p:cBhvr>
                                        <p:cTn id="219" dur="166" decel="50000">
                                          <p:stCondLst>
                                            <p:cond delay="676"/>
                                          </p:stCondLst>
                                        </p:cTn>
                                        <p:tgtEl>
                                          <p:spTgt spid="30">
                                            <p:txEl>
                                              <p:pRg st="0" end="0"/>
                                            </p:txEl>
                                          </p:spTgt>
                                        </p:tgtEl>
                                      </p:cBhvr>
                                      <p:to x="100000" y="100000"/>
                                    </p:animScale>
                                    <p:animScale>
                                      <p:cBhvr>
                                        <p:cTn id="220" dur="26">
                                          <p:stCondLst>
                                            <p:cond delay="1312"/>
                                          </p:stCondLst>
                                        </p:cTn>
                                        <p:tgtEl>
                                          <p:spTgt spid="30">
                                            <p:txEl>
                                              <p:pRg st="0" end="0"/>
                                            </p:txEl>
                                          </p:spTgt>
                                        </p:tgtEl>
                                      </p:cBhvr>
                                      <p:to x="100000" y="80000"/>
                                    </p:animScale>
                                    <p:animScale>
                                      <p:cBhvr>
                                        <p:cTn id="221" dur="166" decel="50000">
                                          <p:stCondLst>
                                            <p:cond delay="1338"/>
                                          </p:stCondLst>
                                        </p:cTn>
                                        <p:tgtEl>
                                          <p:spTgt spid="30">
                                            <p:txEl>
                                              <p:pRg st="0" end="0"/>
                                            </p:txEl>
                                          </p:spTgt>
                                        </p:tgtEl>
                                      </p:cBhvr>
                                      <p:to x="100000" y="100000"/>
                                    </p:animScale>
                                    <p:animScale>
                                      <p:cBhvr>
                                        <p:cTn id="222" dur="26">
                                          <p:stCondLst>
                                            <p:cond delay="1642"/>
                                          </p:stCondLst>
                                        </p:cTn>
                                        <p:tgtEl>
                                          <p:spTgt spid="30">
                                            <p:txEl>
                                              <p:pRg st="0" end="0"/>
                                            </p:txEl>
                                          </p:spTgt>
                                        </p:tgtEl>
                                      </p:cBhvr>
                                      <p:to x="100000" y="90000"/>
                                    </p:animScale>
                                    <p:animScale>
                                      <p:cBhvr>
                                        <p:cTn id="223" dur="166" decel="50000">
                                          <p:stCondLst>
                                            <p:cond delay="1668"/>
                                          </p:stCondLst>
                                        </p:cTn>
                                        <p:tgtEl>
                                          <p:spTgt spid="30">
                                            <p:txEl>
                                              <p:pRg st="0" end="0"/>
                                            </p:txEl>
                                          </p:spTgt>
                                        </p:tgtEl>
                                      </p:cBhvr>
                                      <p:to x="100000" y="100000"/>
                                    </p:animScale>
                                    <p:animScale>
                                      <p:cBhvr>
                                        <p:cTn id="224" dur="26">
                                          <p:stCondLst>
                                            <p:cond delay="1808"/>
                                          </p:stCondLst>
                                        </p:cTn>
                                        <p:tgtEl>
                                          <p:spTgt spid="30">
                                            <p:txEl>
                                              <p:pRg st="0" end="0"/>
                                            </p:txEl>
                                          </p:spTgt>
                                        </p:tgtEl>
                                      </p:cBhvr>
                                      <p:to x="100000" y="95000"/>
                                    </p:animScale>
                                    <p:animScale>
                                      <p:cBhvr>
                                        <p:cTn id="225" dur="166" decel="50000">
                                          <p:stCondLst>
                                            <p:cond delay="1834"/>
                                          </p:stCondLst>
                                        </p:cTn>
                                        <p:tgtEl>
                                          <p:spTgt spid="3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P spid="14" grpId="0"/>
      <p:bldP spid="16" grpId="0"/>
      <p:bldP spid="18" grpId="0"/>
      <p:bldP spid="20" grpId="0"/>
      <p:bldP spid="22" grpId="0"/>
      <p:bldP spid="26"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0" y="-3592481"/>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822165" y="1910221"/>
            <a:ext cx="16643670" cy="6387685"/>
            <a:chOff x="-2901159" y="0"/>
            <a:chExt cx="18522814" cy="8516913"/>
          </a:xfrm>
        </p:grpSpPr>
        <p:sp>
          <p:nvSpPr>
            <p:cNvPr id="15" name="TextBox 15"/>
            <p:cNvSpPr txBox="1"/>
            <p:nvPr/>
          </p:nvSpPr>
          <p:spPr>
            <a:xfrm>
              <a:off x="-2901159" y="1663009"/>
              <a:ext cx="18522814" cy="4132413"/>
            </a:xfrm>
            <a:prstGeom prst="rect">
              <a:avLst/>
            </a:prstGeom>
          </p:spPr>
          <p:txBody>
            <a:bodyPr wrap="square" lIns="0" tIns="0" rIns="0" bIns="0" rtlCol="0" anchor="t">
              <a:spAutoFit/>
            </a:bodyPr>
            <a:lstStyle/>
            <a:p>
              <a:pPr marL="0" lvl="0" indent="0" algn="ctr">
                <a:lnSpc>
                  <a:spcPct val="150000"/>
                </a:lnSpc>
              </a:pPr>
              <a:r>
                <a:rPr lang="en-US" sz="7200" b="1" u="none" dirty="0">
                  <a:solidFill>
                    <a:srgbClr val="F6F6E9"/>
                  </a:solidFill>
                  <a:effectLst>
                    <a:outerShdw blurRad="38100" dist="38100" dir="2700000" algn="tl">
                      <a:srgbClr val="000000">
                        <a:alpha val="43137"/>
                      </a:srgbClr>
                    </a:outerShdw>
                  </a:effectLst>
                  <a:latin typeface="Faustina"/>
                </a:rPr>
                <a:t>III. MỘT SỐ THUẬT NGỮ VÀ KÍ HIỆU DÙNG TRONG NGHIÊN CỨU DI TRUYỀN</a:t>
              </a: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6" name="Group 6"/>
          <p:cNvGrpSpPr/>
          <p:nvPr/>
        </p:nvGrpSpPr>
        <p:grpSpPr>
          <a:xfrm>
            <a:off x="12347980" y="-3592481"/>
            <a:ext cx="10808939" cy="17365434"/>
            <a:chOff x="0" y="0"/>
            <a:chExt cx="14411919" cy="23153912"/>
          </a:xfrm>
        </p:grpSpPr>
        <p:sp>
          <p:nvSpPr>
            <p:cNvPr id="7" name="Freeform 7"/>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8" name="Freeform 8"/>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0" name="TextBox 10"/>
          <p:cNvSpPr txBox="1"/>
          <p:nvPr/>
        </p:nvSpPr>
        <p:spPr>
          <a:xfrm>
            <a:off x="9622305" y="2884364"/>
            <a:ext cx="6733674" cy="3603872"/>
          </a:xfrm>
          <a:prstGeom prst="rect">
            <a:avLst/>
          </a:prstGeom>
        </p:spPr>
        <p:txBody>
          <a:bodyPr wrap="square" lIns="0" tIns="0" rIns="0" bIns="0" rtlCol="0" anchor="t">
            <a:spAutoFit/>
          </a:bodyPr>
          <a:lstStyle/>
          <a:p>
            <a:pPr marL="0" lvl="0" indent="0" algn="ctr">
              <a:lnSpc>
                <a:spcPct val="150000"/>
              </a:lnSpc>
              <a:spcBef>
                <a:spcPct val="0"/>
              </a:spcBef>
            </a:pP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Con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sinh</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ra</a:t>
            </a:r>
            <a:endPar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lvl="0" indent="0" algn="ctr">
              <a:lnSpc>
                <a:spcPct val="150000"/>
              </a:lnSpc>
              <a:spcBef>
                <a:spcPct val="0"/>
              </a:spcBef>
            </a:pP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có</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đặc</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điểm</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giống</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bố</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mẹ</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lvl="0" indent="0" algn="ctr">
              <a:lnSpc>
                <a:spcPct val="150000"/>
              </a:lnSpc>
              <a:spcBef>
                <a:spcPct val="0"/>
              </a:spcBef>
            </a:pP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lvl="0" indent="0" algn="ctr">
              <a:lnSpc>
                <a:spcPct val="150000"/>
              </a:lnSpc>
              <a:spcBef>
                <a:spcPct val="0"/>
              </a:spcBef>
            </a:pP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có</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đặc</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điểm</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khác</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bố</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mẹ</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marL="0" lvl="0" indent="0" algn="ctr">
              <a:lnSpc>
                <a:spcPct val="150000"/>
              </a:lnSpc>
              <a:spcBef>
                <a:spcPct val="0"/>
              </a:spcBef>
            </a:pP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Theo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đó</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là</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tượng</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gì</a:t>
            </a:r>
            <a:r>
              <a:rPr lang="en-US" sz="32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000" b="1" dirty="0">
              <a:solidFill>
                <a:schemeClr val="bg1"/>
              </a:solidFill>
              <a:effectLst>
                <a:outerShdw blurRad="38100" dist="38100" dir="2700000" algn="tl">
                  <a:srgbClr val="000000">
                    <a:alpha val="43137"/>
                  </a:srgbClr>
                </a:outerShdw>
              </a:effectLst>
              <a:latin typeface="Asap"/>
            </a:endParaRPr>
          </a:p>
        </p:txBody>
      </p:sp>
      <p:sp>
        <p:nvSpPr>
          <p:cNvPr id="11" name="Freeform 11"/>
          <p:cNvSpPr/>
          <p:nvPr/>
        </p:nvSpPr>
        <p:spPr>
          <a:xfrm rot="5400000" flipH="1" flipV="1">
            <a:off x="12111311" y="4171942"/>
            <a:ext cx="10224076" cy="1840334"/>
          </a:xfrm>
          <a:custGeom>
            <a:avLst/>
            <a:gdLst/>
            <a:ahLst/>
            <a:cxnLst/>
            <a:rect l="l" t="t" r="r" b="b"/>
            <a:pathLst>
              <a:path w="10224076" h="1840334">
                <a:moveTo>
                  <a:pt x="10224076" y="1840334"/>
                </a:moveTo>
                <a:lnTo>
                  <a:pt x="0" y="1840334"/>
                </a:lnTo>
                <a:lnTo>
                  <a:pt x="0" y="0"/>
                </a:lnTo>
                <a:lnTo>
                  <a:pt x="10224076" y="0"/>
                </a:lnTo>
                <a:lnTo>
                  <a:pt x="10224076" y="1840334"/>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3" descr="Nền đứa Con út Trong Gia đình Người Châu Phi Tận Hưởng Thời Gian Vui Chơi  Với Những Người Thân Yêu Hình Chụp Và Hình ảnh Để Tải Về Miễn Phí -">
            <a:extLst>
              <a:ext uri="{FF2B5EF4-FFF2-40B4-BE49-F238E27FC236}">
                <a16:creationId xmlns:a16="http://schemas.microsoft.com/office/drawing/2014/main" id="{235BD3B1-340F-3B24-3626-62DC7F7BCD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5148" y="715603"/>
            <a:ext cx="4529606" cy="3818298"/>
          </a:xfrm>
          <a:prstGeom prst="rect">
            <a:avLst/>
          </a:prstGeom>
          <a:noFill/>
          <a:ln>
            <a:noFill/>
          </a:ln>
        </p:spPr>
      </p:pic>
      <p:pic>
        <p:nvPicPr>
          <p:cNvPr id="15" name="Picture 14">
            <a:extLst>
              <a:ext uri="{FF2B5EF4-FFF2-40B4-BE49-F238E27FC236}">
                <a16:creationId xmlns:a16="http://schemas.microsoft.com/office/drawing/2014/main" id="{0820E3C6-BCD8-8652-2805-76EC8968CB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8103" y="715601"/>
            <a:ext cx="4592365" cy="3818299"/>
          </a:xfrm>
          <a:prstGeom prst="rect">
            <a:avLst/>
          </a:prstGeom>
          <a:noFill/>
        </p:spPr>
      </p:pic>
      <p:pic>
        <p:nvPicPr>
          <p:cNvPr id="16" name="Picture 15">
            <a:extLst>
              <a:ext uri="{FF2B5EF4-FFF2-40B4-BE49-F238E27FC236}">
                <a16:creationId xmlns:a16="http://schemas.microsoft.com/office/drawing/2014/main" id="{81EDF354-BE83-6725-E214-60BDB4948A8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148" y="5600700"/>
            <a:ext cx="4592365" cy="3505200"/>
          </a:xfrm>
          <a:prstGeom prst="rect">
            <a:avLst/>
          </a:prstGeom>
          <a:noFill/>
        </p:spPr>
      </p:pic>
      <p:pic>
        <p:nvPicPr>
          <p:cNvPr id="17" name="Picture 16">
            <a:extLst>
              <a:ext uri="{FF2B5EF4-FFF2-40B4-BE49-F238E27FC236}">
                <a16:creationId xmlns:a16="http://schemas.microsoft.com/office/drawing/2014/main" id="{751E7FA0-D44F-3440-4FEF-1220D3858EE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7800" y="5600700"/>
            <a:ext cx="4492668" cy="3505200"/>
          </a:xfrm>
          <a:prstGeom prst="rect">
            <a:avLst/>
          </a:prstGeom>
          <a:noFill/>
        </p:spPr>
      </p:pic>
      <p:sp>
        <p:nvSpPr>
          <p:cNvPr id="18" name="TextBox 17">
            <a:extLst>
              <a:ext uri="{FF2B5EF4-FFF2-40B4-BE49-F238E27FC236}">
                <a16:creationId xmlns:a16="http://schemas.microsoft.com/office/drawing/2014/main" id="{B63968AF-EF65-EA52-DA2A-38D6B3AA454E}"/>
              </a:ext>
            </a:extLst>
          </p:cNvPr>
          <p:cNvSpPr txBox="1"/>
          <p:nvPr/>
        </p:nvSpPr>
        <p:spPr>
          <a:xfrm>
            <a:off x="495148" y="4805690"/>
            <a:ext cx="4572000"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Châu Phi</a:t>
            </a:r>
          </a:p>
        </p:txBody>
      </p:sp>
      <p:sp>
        <p:nvSpPr>
          <p:cNvPr id="19" name="TextBox 18">
            <a:extLst>
              <a:ext uri="{FF2B5EF4-FFF2-40B4-BE49-F238E27FC236}">
                <a16:creationId xmlns:a16="http://schemas.microsoft.com/office/drawing/2014/main" id="{839843AF-1B13-2334-07DE-F5C4AF3AE0C6}"/>
              </a:ext>
            </a:extLst>
          </p:cNvPr>
          <p:cNvSpPr txBox="1"/>
          <p:nvPr/>
        </p:nvSpPr>
        <p:spPr>
          <a:xfrm>
            <a:off x="5204377" y="4749489"/>
            <a:ext cx="4572000"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Châu </a:t>
            </a:r>
            <a:r>
              <a:rPr lang="en-US" sz="2800" dirty="0" err="1">
                <a:solidFill>
                  <a:schemeClr val="bg1"/>
                </a:solidFill>
                <a:latin typeface="Times New Roman" panose="02020603050405020304" pitchFamily="18" charset="0"/>
                <a:cs typeface="Times New Roman" panose="02020603050405020304" pitchFamily="18" charset="0"/>
              </a:rPr>
              <a:t>Âu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9B3352B-B11B-731D-B42B-3A7EA7A8702B}"/>
              </a:ext>
            </a:extLst>
          </p:cNvPr>
          <p:cNvSpPr txBox="1"/>
          <p:nvPr/>
        </p:nvSpPr>
        <p:spPr>
          <a:xfrm>
            <a:off x="505330" y="9309787"/>
            <a:ext cx="4572000"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Châu Á</a:t>
            </a:r>
          </a:p>
        </p:txBody>
      </p:sp>
      <p:sp>
        <p:nvSpPr>
          <p:cNvPr id="21" name="TextBox 20">
            <a:extLst>
              <a:ext uri="{FF2B5EF4-FFF2-40B4-BE49-F238E27FC236}">
                <a16:creationId xmlns:a16="http://schemas.microsoft.com/office/drawing/2014/main" id="{FFF068AC-B133-41B8-732D-FBF2C7C484A2}"/>
              </a:ext>
            </a:extLst>
          </p:cNvPr>
          <p:cNvSpPr txBox="1"/>
          <p:nvPr/>
        </p:nvSpPr>
        <p:spPr>
          <a:xfrm>
            <a:off x="5192345" y="9289942"/>
            <a:ext cx="4837981"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tạng</a:t>
            </a:r>
            <a:endParaRPr 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86478" y="1538369"/>
            <a:ext cx="15296466" cy="818750"/>
          </a:xfrm>
          <a:prstGeom prst="rect">
            <a:avLst/>
          </a:prstGeom>
        </p:spPr>
        <p:txBody>
          <a:bodyPr lIns="0" tIns="0" rIns="0" bIns="0" rtlCol="0" anchor="t">
            <a:spAutoFit/>
          </a:bodyPr>
          <a:lstStyle/>
          <a:p>
            <a:pPr marL="0" lvl="0" indent="0" algn="l">
              <a:lnSpc>
                <a:spcPts val="7347"/>
              </a:lnSpc>
              <a:spcBef>
                <a:spcPct val="0"/>
              </a:spcBef>
            </a:pPr>
            <a:r>
              <a:rPr lang="en-US" sz="4000" dirty="0">
                <a:latin typeface="Faustina"/>
              </a:rPr>
              <a:t>NGHIÊN CỨU THÔNG TIN SGK -160,161 THẢO LUẬN CẶP ĐÔI:</a:t>
            </a:r>
          </a:p>
        </p:txBody>
      </p:sp>
      <p:sp>
        <p:nvSpPr>
          <p:cNvPr id="3" name="TextBox 3"/>
          <p:cNvSpPr txBox="1"/>
          <p:nvPr/>
        </p:nvSpPr>
        <p:spPr>
          <a:xfrm>
            <a:off x="1455997" y="3481977"/>
            <a:ext cx="13878647" cy="5113195"/>
          </a:xfrm>
          <a:prstGeom prst="rect">
            <a:avLst/>
          </a:prstGeom>
        </p:spPr>
        <p:txBody>
          <a:bodyPr wrap="square" lIns="0" tIns="0" rIns="0" bIns="0" rtlCol="0" anchor="t">
            <a:spAutoFit/>
          </a:bodyPr>
          <a:lstStyle/>
          <a:p>
            <a:pPr algn="just">
              <a:lnSpc>
                <a:spcPct val="107000"/>
              </a:lnSpc>
              <a:spcAft>
                <a:spcPts val="800"/>
              </a:spcAft>
            </a:pP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1.Lấy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gene ở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4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2.Ở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đậu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hà</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lan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tiến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lai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giữa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thuần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chủng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thấp</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F1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100%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F2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cả</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thấp</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tỉ</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lệ</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3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1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thấp</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Hãy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hiệu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thuật</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mô</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nghiệm</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sơ</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lai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Dự</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đoán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trội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lặn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phép</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lai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4"/>
          <p:cNvGrpSpPr/>
          <p:nvPr/>
        </p:nvGrpSpPr>
        <p:grpSpPr>
          <a:xfrm>
            <a:off x="340436" y="9171194"/>
            <a:ext cx="17833473" cy="834543"/>
            <a:chOff x="0" y="0"/>
            <a:chExt cx="23777963" cy="1112723"/>
          </a:xfrm>
        </p:grpSpPr>
        <p:sp>
          <p:nvSpPr>
            <p:cNvPr id="5" name="Freeform 5"/>
            <p:cNvSpPr/>
            <p:nvPr/>
          </p:nvSpPr>
          <p:spPr>
            <a:xfrm>
              <a:off x="0" y="0"/>
              <a:ext cx="6374978" cy="1112723"/>
            </a:xfrm>
            <a:custGeom>
              <a:avLst/>
              <a:gdLst/>
              <a:ahLst/>
              <a:cxnLst/>
              <a:rect l="l" t="t" r="r" b="b"/>
              <a:pathLst>
                <a:path w="6374978" h="1112723">
                  <a:moveTo>
                    <a:pt x="0" y="0"/>
                  </a:moveTo>
                  <a:lnTo>
                    <a:pt x="6374978" y="0"/>
                  </a:lnTo>
                  <a:lnTo>
                    <a:pt x="6374978"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1584517" y="0"/>
              <a:ext cx="6374978" cy="1112723"/>
            </a:xfrm>
            <a:custGeom>
              <a:avLst/>
              <a:gdLst/>
              <a:ahLst/>
              <a:cxnLst/>
              <a:rect l="l" t="t" r="r" b="b"/>
              <a:pathLst>
                <a:path w="6374978" h="1112723">
                  <a:moveTo>
                    <a:pt x="0" y="0"/>
                  </a:moveTo>
                  <a:lnTo>
                    <a:pt x="6374979" y="0"/>
                  </a:lnTo>
                  <a:lnTo>
                    <a:pt x="6374979"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5799418" y="0"/>
              <a:ext cx="6374978" cy="1112723"/>
            </a:xfrm>
            <a:custGeom>
              <a:avLst/>
              <a:gdLst/>
              <a:ahLst/>
              <a:cxnLst/>
              <a:rect l="l" t="t" r="r" b="b"/>
              <a:pathLst>
                <a:path w="6374978" h="1112723">
                  <a:moveTo>
                    <a:pt x="6374979" y="0"/>
                  </a:moveTo>
                  <a:lnTo>
                    <a:pt x="0" y="0"/>
                  </a:lnTo>
                  <a:lnTo>
                    <a:pt x="0" y="1112723"/>
                  </a:lnTo>
                  <a:lnTo>
                    <a:pt x="6374979" y="1112723"/>
                  </a:lnTo>
                  <a:lnTo>
                    <a:pt x="637497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7402985" y="0"/>
              <a:ext cx="6374978" cy="1112723"/>
            </a:xfrm>
            <a:custGeom>
              <a:avLst/>
              <a:gdLst/>
              <a:ahLst/>
              <a:cxnLst/>
              <a:rect l="l" t="t" r="r" b="b"/>
              <a:pathLst>
                <a:path w="6374978" h="1112723">
                  <a:moveTo>
                    <a:pt x="6374978" y="0"/>
                  </a:moveTo>
                  <a:lnTo>
                    <a:pt x="0" y="0"/>
                  </a:lnTo>
                  <a:lnTo>
                    <a:pt x="0" y="1112723"/>
                  </a:lnTo>
                  <a:lnTo>
                    <a:pt x="6374978" y="1112723"/>
                  </a:lnTo>
                  <a:lnTo>
                    <a:pt x="6374978"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rot="-10800000">
            <a:off x="15009217" y="401801"/>
            <a:ext cx="2834283" cy="2772445"/>
          </a:xfrm>
          <a:custGeom>
            <a:avLst/>
            <a:gdLst/>
            <a:ahLst/>
            <a:cxnLst/>
            <a:rect l="l" t="t" r="r" b="b"/>
            <a:pathLst>
              <a:path w="2834283" h="2772445">
                <a:moveTo>
                  <a:pt x="0" y="0"/>
                </a:moveTo>
                <a:lnTo>
                  <a:pt x="2834283" y="0"/>
                </a:lnTo>
                <a:lnTo>
                  <a:pt x="2834283" y="2772444"/>
                </a:lnTo>
                <a:lnTo>
                  <a:pt x="0" y="2772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m3d="http://schemas.microsoft.com/office/drawing/2017/model3d" xmlns="" Requires="am3d">
          <p:graphicFrame>
            <p:nvGraphicFramePr>
              <p:cNvPr id="10" name="3D Model 9" descr="Domestic Shorthair Cat">
                <a:extLst>
                  <a:ext uri="{FF2B5EF4-FFF2-40B4-BE49-F238E27FC236}">
                    <a16:creationId xmlns:a16="http://schemas.microsoft.com/office/drawing/2014/main" id="{3951EC9E-5C46-1EBA-F9F4-50D6B2C44865}"/>
                  </a:ext>
                </a:extLst>
              </p:cNvPr>
              <p:cNvGraphicFramePr>
                <a:graphicFrameLocks noChangeAspect="1"/>
              </p:cNvGraphicFramePr>
              <p:nvPr>
                <p:extLst>
                  <p:ext uri="{D42A27DB-BD31-4B8C-83A1-F6EECF244321}">
                    <p14:modId xmlns:p14="http://schemas.microsoft.com/office/powerpoint/2010/main" val="1432139383"/>
                  </p:ext>
                </p:extLst>
              </p:nvPr>
            </p:nvGraphicFramePr>
            <p:xfrm flipH="1">
              <a:off x="15334644" y="4523021"/>
              <a:ext cx="2844245" cy="4746749"/>
            </p:xfrm>
            <a:graphic>
              <a:graphicData uri="http://schemas.microsoft.com/office/drawing/2017/model3d">
                <am3d:model3d r:embed="rId6">
                  <am3d:spPr>
                    <a:xfrm flipH="1">
                      <a:off x="0" y="0"/>
                      <a:ext cx="2844245" cy="4746749"/>
                    </a:xfrm>
                    <a:prstGeom prst="rect">
                      <a:avLst/>
                    </a:prstGeom>
                  </am3d:spPr>
                  <am3d:camera>
                    <am3d:pos x="0" y="0" z="61918799"/>
                    <am3d:up dx="0" dy="36000000" dz="0"/>
                    <am3d:lookAt x="0" y="0" z="0"/>
                    <am3d:perspective fov="2700000"/>
                  </am3d:camera>
                  <am3d:trans>
                    <am3d:meterPerModelUnit n="15771285" d="1000000"/>
                    <am3d:preTrans dx="5748591" dy="-17901538" dz="240076"/>
                    <am3d:scale>
                      <am3d:sx n="1000000" d="1000000"/>
                      <am3d:sy n="1000000" d="1000000"/>
                      <am3d:sz n="1000000" d="1000000"/>
                    </am3d:scale>
                    <am3d:rot ax="724765" ay="858343" az="181621"/>
                    <am3d:postTrans dx="0" dy="0" dz="0"/>
                  </am3d:trans>
                  <am3d:raster rName="Office3DRenderer" rVer="16.0.8326">
                    <am3d:blip r:embed="rId7"/>
                  </am3d:raster>
                  <am3d:objViewport viewportSz="57360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Domestic Shorthair Cat">
                <a:extLst>
                  <a:ext uri="{FF2B5EF4-FFF2-40B4-BE49-F238E27FC236}">
                    <a16:creationId xmlns:a16="http://schemas.microsoft.com/office/drawing/2014/main" id="{3951EC9E-5C46-1EBA-F9F4-50D6B2C44865}"/>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5334644" y="4523021"/>
                <a:ext cx="2844245" cy="4746749"/>
              </a:xfrm>
              <a:prstGeom prst="rect">
                <a:avLst/>
              </a:prstGeom>
            </p:spPr>
          </p:pic>
        </mc:Fallback>
      </mc:AlternateContent>
      <p:pic>
        <p:nvPicPr>
          <p:cNvPr id="12" name="Graphic 11" descr="Question mark">
            <a:extLst>
              <a:ext uri="{FF2B5EF4-FFF2-40B4-BE49-F238E27FC236}">
                <a16:creationId xmlns:a16="http://schemas.microsoft.com/office/drawing/2014/main" id="{30EA8BC9-8E23-8AAD-DB55-30D6A31974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305351">
            <a:off x="16563256" y="5052120"/>
            <a:ext cx="914400" cy="914400"/>
          </a:xfrm>
          <a:prstGeom prst="rect">
            <a:avLst/>
          </a:prstGeom>
        </p:spPr>
      </p:pic>
      <p:sp>
        <p:nvSpPr>
          <p:cNvPr id="11" name="TextBox 2">
            <a:extLst>
              <a:ext uri="{FF2B5EF4-FFF2-40B4-BE49-F238E27FC236}">
                <a16:creationId xmlns:a16="http://schemas.microsoft.com/office/drawing/2014/main" id="{4C7B561F-E415-6015-BDBE-9996C9E2060A}"/>
              </a:ext>
            </a:extLst>
          </p:cNvPr>
          <p:cNvSpPr txBox="1"/>
          <p:nvPr/>
        </p:nvSpPr>
        <p:spPr>
          <a:xfrm>
            <a:off x="5744442" y="2270041"/>
            <a:ext cx="15296466" cy="818750"/>
          </a:xfrm>
          <a:prstGeom prst="rect">
            <a:avLst/>
          </a:prstGeom>
        </p:spPr>
        <p:txBody>
          <a:bodyPr lIns="0" tIns="0" rIns="0" bIns="0" rtlCol="0" anchor="t">
            <a:spAutoFit/>
          </a:bodyPr>
          <a:lstStyle/>
          <a:p>
            <a:pPr marL="0" lvl="0" indent="0" algn="l">
              <a:lnSpc>
                <a:spcPts val="7347"/>
              </a:lnSpc>
              <a:spcBef>
                <a:spcPct val="0"/>
              </a:spcBef>
            </a:pPr>
            <a:r>
              <a:rPr lang="en-US" sz="4000" dirty="0">
                <a:latin typeface="Faustina"/>
              </a:rPr>
              <a:t>PHIẾU HỌC TẬP SỐ 2: </a:t>
            </a:r>
          </a:p>
        </p:txBody>
      </p:sp>
      <p:grpSp>
        <p:nvGrpSpPr>
          <p:cNvPr id="13" name="Group 7">
            <a:extLst>
              <a:ext uri="{FF2B5EF4-FFF2-40B4-BE49-F238E27FC236}">
                <a16:creationId xmlns:a16="http://schemas.microsoft.com/office/drawing/2014/main" id="{A41471EA-5569-C6F6-4B70-4CF8B669BFFD}"/>
              </a:ext>
            </a:extLst>
          </p:cNvPr>
          <p:cNvGrpSpPr/>
          <p:nvPr/>
        </p:nvGrpSpPr>
        <p:grpSpPr>
          <a:xfrm>
            <a:off x="12347980" y="-3592481"/>
            <a:ext cx="10808939" cy="17365434"/>
            <a:chOff x="0" y="0"/>
            <a:chExt cx="14411919" cy="23153912"/>
          </a:xfrm>
        </p:grpSpPr>
        <p:sp>
          <p:nvSpPr>
            <p:cNvPr id="14" name="Freeform 8">
              <a:extLst>
                <a:ext uri="{FF2B5EF4-FFF2-40B4-BE49-F238E27FC236}">
                  <a16:creationId xmlns:a16="http://schemas.microsoft.com/office/drawing/2014/main" id="{25EA7902-66C2-5C64-2E25-A66FF3089476}"/>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5" name="Freeform 9">
              <a:extLst>
                <a:ext uri="{FF2B5EF4-FFF2-40B4-BE49-F238E27FC236}">
                  <a16:creationId xmlns:a16="http://schemas.microsoft.com/office/drawing/2014/main" id="{1375945B-F943-5714-84F4-D24A4F08DFCA}"/>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6" name="Freeform 10">
              <a:extLst>
                <a:ext uri="{FF2B5EF4-FFF2-40B4-BE49-F238E27FC236}">
                  <a16:creationId xmlns:a16="http://schemas.microsoft.com/office/drawing/2014/main" id="{86E123E8-E193-11C7-7860-3F3A6DA7D697}"/>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grpSp>
      <p:grpSp>
        <p:nvGrpSpPr>
          <p:cNvPr id="17" name="Group 2">
            <a:extLst>
              <a:ext uri="{FF2B5EF4-FFF2-40B4-BE49-F238E27FC236}">
                <a16:creationId xmlns:a16="http://schemas.microsoft.com/office/drawing/2014/main" id="{908E6D97-D450-3C2F-0A6F-3AE16AC6644D}"/>
              </a:ext>
            </a:extLst>
          </p:cNvPr>
          <p:cNvGrpSpPr/>
          <p:nvPr/>
        </p:nvGrpSpPr>
        <p:grpSpPr>
          <a:xfrm>
            <a:off x="-4868919" y="-3415154"/>
            <a:ext cx="10808939" cy="17365434"/>
            <a:chOff x="0" y="0"/>
            <a:chExt cx="14411919" cy="23153912"/>
          </a:xfrm>
        </p:grpSpPr>
        <p:sp>
          <p:nvSpPr>
            <p:cNvPr id="18" name="Freeform 3">
              <a:extLst>
                <a:ext uri="{FF2B5EF4-FFF2-40B4-BE49-F238E27FC236}">
                  <a16:creationId xmlns:a16="http://schemas.microsoft.com/office/drawing/2014/main" id="{8EB9E300-C307-3A43-82A4-8C623FBA06BA}"/>
                </a:ext>
              </a:extLst>
            </p:cNvPr>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9" name="Freeform 4">
              <a:extLst>
                <a:ext uri="{FF2B5EF4-FFF2-40B4-BE49-F238E27FC236}">
                  <a16:creationId xmlns:a16="http://schemas.microsoft.com/office/drawing/2014/main" id="{7423B83F-F8A7-21E2-3D54-B5FCC3000C06}"/>
                </a:ext>
              </a:extLst>
            </p:cNvPr>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20" name="Freeform 5">
              <a:extLst>
                <a:ext uri="{FF2B5EF4-FFF2-40B4-BE49-F238E27FC236}">
                  <a16:creationId xmlns:a16="http://schemas.microsoft.com/office/drawing/2014/main" id="{B2E7EF83-646F-67B7-865E-0A6DDF72A8E9}"/>
                </a:ext>
              </a:extLst>
            </p:cNvPr>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grpSp>
    </p:spTree>
    <p:extLst>
      <p:ext uri="{BB962C8B-B14F-4D97-AF65-F5344CB8AC3E}">
        <p14:creationId xmlns:p14="http://schemas.microsoft.com/office/powerpoint/2010/main" val="113601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21"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ppt_w</p:attrName>
                                        </p:attrNameLst>
                                      </p:cBhvr>
                                      <p:tavLst>
                                        <p:tav tm="0" fmla="#ppt_w*sin(2.5*pi*$)">
                                          <p:val>
                                            <p:fltVal val="0"/>
                                          </p:val>
                                        </p:tav>
                                        <p:tav tm="100000">
                                          <p:val>
                                            <p:fltVal val="1"/>
                                          </p:val>
                                        </p:tav>
                                      </p:tavLst>
                                    </p:anim>
                                    <p:anim calcmode="lin" valueType="num">
                                      <p:cBhvr>
                                        <p:cTn id="34" dur="2000" fill="hold"/>
                                        <p:tgtEl>
                                          <p:spTgt spid="11"/>
                                        </p:tgtEl>
                                        <p:attrNameLst>
                                          <p:attrName>ppt_h</p:attrName>
                                        </p:attrNameLst>
                                      </p:cBhvr>
                                      <p:tavLst>
                                        <p:tav tm="0">
                                          <p:val>
                                            <p:strVal val="#ppt_h"/>
                                          </p:val>
                                        </p:tav>
                                        <p:tav tm="100000">
                                          <p:val>
                                            <p:strVal val="#ppt_h"/>
                                          </p:val>
                                        </p:tav>
                                      </p:tavLst>
                                    </p:anim>
                                  </p:childTnLst>
                                </p:cTn>
                              </p:par>
                              <p:par>
                                <p:cTn id="35" presetID="26"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40436" y="9171194"/>
            <a:ext cx="17833473" cy="834543"/>
            <a:chOff x="0" y="0"/>
            <a:chExt cx="23777963" cy="1112723"/>
          </a:xfrm>
        </p:grpSpPr>
        <p:sp>
          <p:nvSpPr>
            <p:cNvPr id="5" name="Freeform 5"/>
            <p:cNvSpPr/>
            <p:nvPr/>
          </p:nvSpPr>
          <p:spPr>
            <a:xfrm>
              <a:off x="0" y="0"/>
              <a:ext cx="6374978" cy="1112723"/>
            </a:xfrm>
            <a:custGeom>
              <a:avLst/>
              <a:gdLst/>
              <a:ahLst/>
              <a:cxnLst/>
              <a:rect l="l" t="t" r="r" b="b"/>
              <a:pathLst>
                <a:path w="6374978" h="1112723">
                  <a:moveTo>
                    <a:pt x="0" y="0"/>
                  </a:moveTo>
                  <a:lnTo>
                    <a:pt x="6374978" y="0"/>
                  </a:lnTo>
                  <a:lnTo>
                    <a:pt x="6374978"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1584517" y="0"/>
              <a:ext cx="6374978" cy="1112723"/>
            </a:xfrm>
            <a:custGeom>
              <a:avLst/>
              <a:gdLst/>
              <a:ahLst/>
              <a:cxnLst/>
              <a:rect l="l" t="t" r="r" b="b"/>
              <a:pathLst>
                <a:path w="6374978" h="1112723">
                  <a:moveTo>
                    <a:pt x="0" y="0"/>
                  </a:moveTo>
                  <a:lnTo>
                    <a:pt x="6374979" y="0"/>
                  </a:lnTo>
                  <a:lnTo>
                    <a:pt x="6374979"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5799418" y="0"/>
              <a:ext cx="6374978" cy="1112723"/>
            </a:xfrm>
            <a:custGeom>
              <a:avLst/>
              <a:gdLst/>
              <a:ahLst/>
              <a:cxnLst/>
              <a:rect l="l" t="t" r="r" b="b"/>
              <a:pathLst>
                <a:path w="6374978" h="1112723">
                  <a:moveTo>
                    <a:pt x="6374979" y="0"/>
                  </a:moveTo>
                  <a:lnTo>
                    <a:pt x="0" y="0"/>
                  </a:lnTo>
                  <a:lnTo>
                    <a:pt x="0" y="1112723"/>
                  </a:lnTo>
                  <a:lnTo>
                    <a:pt x="6374979" y="1112723"/>
                  </a:lnTo>
                  <a:lnTo>
                    <a:pt x="637497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7402985" y="0"/>
              <a:ext cx="6374978" cy="1112723"/>
            </a:xfrm>
            <a:custGeom>
              <a:avLst/>
              <a:gdLst/>
              <a:ahLst/>
              <a:cxnLst/>
              <a:rect l="l" t="t" r="r" b="b"/>
              <a:pathLst>
                <a:path w="6374978" h="1112723">
                  <a:moveTo>
                    <a:pt x="6374978" y="0"/>
                  </a:moveTo>
                  <a:lnTo>
                    <a:pt x="0" y="0"/>
                  </a:lnTo>
                  <a:lnTo>
                    <a:pt x="0" y="1112723"/>
                  </a:lnTo>
                  <a:lnTo>
                    <a:pt x="6374978" y="1112723"/>
                  </a:lnTo>
                  <a:lnTo>
                    <a:pt x="6374978"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rot="-10800000">
            <a:off x="15009217" y="401801"/>
            <a:ext cx="2834283" cy="2772445"/>
          </a:xfrm>
          <a:custGeom>
            <a:avLst/>
            <a:gdLst/>
            <a:ahLst/>
            <a:cxnLst/>
            <a:rect l="l" t="t" r="r" b="b"/>
            <a:pathLst>
              <a:path w="2834283" h="2772445">
                <a:moveTo>
                  <a:pt x="0" y="0"/>
                </a:moveTo>
                <a:lnTo>
                  <a:pt x="2834283" y="0"/>
                </a:lnTo>
                <a:lnTo>
                  <a:pt x="2834283" y="2772444"/>
                </a:lnTo>
                <a:lnTo>
                  <a:pt x="0" y="2772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3" name="Group 7">
            <a:extLst>
              <a:ext uri="{FF2B5EF4-FFF2-40B4-BE49-F238E27FC236}">
                <a16:creationId xmlns:a16="http://schemas.microsoft.com/office/drawing/2014/main" id="{A41471EA-5569-C6F6-4B70-4CF8B669BFFD}"/>
              </a:ext>
            </a:extLst>
          </p:cNvPr>
          <p:cNvGrpSpPr/>
          <p:nvPr/>
        </p:nvGrpSpPr>
        <p:grpSpPr>
          <a:xfrm>
            <a:off x="12347980" y="-3592481"/>
            <a:ext cx="10808939" cy="17365434"/>
            <a:chOff x="0" y="0"/>
            <a:chExt cx="14411919" cy="23153912"/>
          </a:xfrm>
        </p:grpSpPr>
        <p:sp>
          <p:nvSpPr>
            <p:cNvPr id="14" name="Freeform 8">
              <a:extLst>
                <a:ext uri="{FF2B5EF4-FFF2-40B4-BE49-F238E27FC236}">
                  <a16:creationId xmlns:a16="http://schemas.microsoft.com/office/drawing/2014/main" id="{25EA7902-66C2-5C64-2E25-A66FF3089476}"/>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5" name="Freeform 9">
              <a:extLst>
                <a:ext uri="{FF2B5EF4-FFF2-40B4-BE49-F238E27FC236}">
                  <a16:creationId xmlns:a16="http://schemas.microsoft.com/office/drawing/2014/main" id="{1375945B-F943-5714-84F4-D24A4F08DFCA}"/>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6" name="Freeform 10">
              <a:extLst>
                <a:ext uri="{FF2B5EF4-FFF2-40B4-BE49-F238E27FC236}">
                  <a16:creationId xmlns:a16="http://schemas.microsoft.com/office/drawing/2014/main" id="{86E123E8-E193-11C7-7860-3F3A6DA7D697}"/>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grpSp>
      <p:grpSp>
        <p:nvGrpSpPr>
          <p:cNvPr id="17" name="Group 2">
            <a:extLst>
              <a:ext uri="{FF2B5EF4-FFF2-40B4-BE49-F238E27FC236}">
                <a16:creationId xmlns:a16="http://schemas.microsoft.com/office/drawing/2014/main" id="{908E6D97-D450-3C2F-0A6F-3AE16AC6644D}"/>
              </a:ext>
            </a:extLst>
          </p:cNvPr>
          <p:cNvGrpSpPr/>
          <p:nvPr/>
        </p:nvGrpSpPr>
        <p:grpSpPr>
          <a:xfrm>
            <a:off x="-4718495" y="-3314700"/>
            <a:ext cx="10808939" cy="17365434"/>
            <a:chOff x="0" y="0"/>
            <a:chExt cx="14411919" cy="23153912"/>
          </a:xfrm>
        </p:grpSpPr>
        <p:sp>
          <p:nvSpPr>
            <p:cNvPr id="18" name="Freeform 3">
              <a:extLst>
                <a:ext uri="{FF2B5EF4-FFF2-40B4-BE49-F238E27FC236}">
                  <a16:creationId xmlns:a16="http://schemas.microsoft.com/office/drawing/2014/main" id="{8EB9E300-C307-3A43-82A4-8C623FBA06BA}"/>
                </a:ext>
              </a:extLst>
            </p:cNvPr>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9" name="Freeform 4">
              <a:extLst>
                <a:ext uri="{FF2B5EF4-FFF2-40B4-BE49-F238E27FC236}">
                  <a16:creationId xmlns:a16="http://schemas.microsoft.com/office/drawing/2014/main" id="{7423B83F-F8A7-21E2-3D54-B5FCC3000C06}"/>
                </a:ext>
              </a:extLst>
            </p:cNvPr>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20" name="Freeform 5">
              <a:extLst>
                <a:ext uri="{FF2B5EF4-FFF2-40B4-BE49-F238E27FC236}">
                  <a16:creationId xmlns:a16="http://schemas.microsoft.com/office/drawing/2014/main" id="{B2E7EF83-646F-67B7-865E-0A6DDF72A8E9}"/>
                </a:ext>
              </a:extLst>
            </p:cNvPr>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grpSp>
      <p:sp>
        <p:nvSpPr>
          <p:cNvPr id="22" name="TextBox 21">
            <a:extLst>
              <a:ext uri="{FF2B5EF4-FFF2-40B4-BE49-F238E27FC236}">
                <a16:creationId xmlns:a16="http://schemas.microsoft.com/office/drawing/2014/main" id="{8BDD8460-9E72-84C5-0E98-4C6D658DD2FE}"/>
              </a:ext>
            </a:extLst>
          </p:cNvPr>
          <p:cNvSpPr txBox="1"/>
          <p:nvPr/>
        </p:nvSpPr>
        <p:spPr>
          <a:xfrm>
            <a:off x="2800715" y="643175"/>
            <a:ext cx="1187739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ngữ</a:t>
            </a:r>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được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quát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SGK )</a:t>
            </a:r>
          </a:p>
        </p:txBody>
      </p:sp>
      <p:sp>
        <p:nvSpPr>
          <p:cNvPr id="24" name="TextBox 23">
            <a:extLst>
              <a:ext uri="{FF2B5EF4-FFF2-40B4-BE49-F238E27FC236}">
                <a16:creationId xmlns:a16="http://schemas.microsoft.com/office/drawing/2014/main" id="{DC6BE090-2EE5-5787-A0FD-F2F7ACDB9A95}"/>
              </a:ext>
            </a:extLst>
          </p:cNvPr>
          <p:cNvSpPr txBox="1"/>
          <p:nvPr/>
        </p:nvSpPr>
        <p:spPr>
          <a:xfrm>
            <a:off x="1989479" y="1336048"/>
            <a:ext cx="14963510" cy="8094524"/>
          </a:xfrm>
          <a:prstGeom prst="rect">
            <a:avLst/>
          </a:prstGeom>
          <a:noFill/>
        </p:spPr>
        <p:txBody>
          <a:bodyPr wrap="square">
            <a:spAutoFit/>
          </a:bodyPr>
          <a:lstStyle/>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Ở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đậu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hà</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lan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màu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màu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hạt</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hạt</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quả</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mọc</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chiều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tương</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phản</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Màu hoa tím và màu hoa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trắng</a:t>
            </a:r>
            <a:r>
              <a:rPr lang="en-US" sz="4000" dirty="0" smtClean="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Hạt vàng và hạt xanh.</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Hạt nhăn và hạt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trơn</a:t>
            </a:r>
            <a:r>
              <a:rPr lang="en-US" sz="4000" dirty="0" smtClean="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Thân cao và thân thấp.</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Màu sắc hoa: hoa đỏ, hoa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trắng</a:t>
            </a:r>
            <a:r>
              <a:rPr lang="en-US" sz="4000" dirty="0" smtClean="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smtClean="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Màu sắc quả: quả vàng, quả xanh.</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Chiều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cao</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thấp</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Ví</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b="1"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gene</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xét</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màu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gene AA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tím</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Kiểu</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gene Aa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quy</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tím</a:t>
            </a:r>
            <a:r>
              <a:rPr lang="en-US" sz="40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Kiểu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gene aa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2" name="Graphic 1" descr="Pencil">
            <a:extLst>
              <a:ext uri="{FF2B5EF4-FFF2-40B4-BE49-F238E27FC236}">
                <a16:creationId xmlns:a16="http://schemas.microsoft.com/office/drawing/2014/main" id="{33D68C62-B6DC-7888-7B13-405D42105E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254847" y="805193"/>
            <a:ext cx="545868" cy="545868"/>
          </a:xfrm>
          <a:prstGeom prst="rect">
            <a:avLst/>
          </a:prstGeom>
        </p:spPr>
      </p:pic>
    </p:spTree>
    <p:extLst>
      <p:ext uri="{BB962C8B-B14F-4D97-AF65-F5344CB8AC3E}">
        <p14:creationId xmlns:p14="http://schemas.microsoft.com/office/powerpoint/2010/main" val="23535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40436" y="9171194"/>
            <a:ext cx="17833473" cy="834543"/>
            <a:chOff x="0" y="0"/>
            <a:chExt cx="23777963" cy="1112723"/>
          </a:xfrm>
        </p:grpSpPr>
        <p:sp>
          <p:nvSpPr>
            <p:cNvPr id="5" name="Freeform 5"/>
            <p:cNvSpPr/>
            <p:nvPr/>
          </p:nvSpPr>
          <p:spPr>
            <a:xfrm>
              <a:off x="0" y="0"/>
              <a:ext cx="6374978" cy="1112723"/>
            </a:xfrm>
            <a:custGeom>
              <a:avLst/>
              <a:gdLst/>
              <a:ahLst/>
              <a:cxnLst/>
              <a:rect l="l" t="t" r="r" b="b"/>
              <a:pathLst>
                <a:path w="6374978" h="1112723">
                  <a:moveTo>
                    <a:pt x="0" y="0"/>
                  </a:moveTo>
                  <a:lnTo>
                    <a:pt x="6374978" y="0"/>
                  </a:lnTo>
                  <a:lnTo>
                    <a:pt x="6374978"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1584517" y="0"/>
              <a:ext cx="6374978" cy="1112723"/>
            </a:xfrm>
            <a:custGeom>
              <a:avLst/>
              <a:gdLst/>
              <a:ahLst/>
              <a:cxnLst/>
              <a:rect l="l" t="t" r="r" b="b"/>
              <a:pathLst>
                <a:path w="6374978" h="1112723">
                  <a:moveTo>
                    <a:pt x="0" y="0"/>
                  </a:moveTo>
                  <a:lnTo>
                    <a:pt x="6374979" y="0"/>
                  </a:lnTo>
                  <a:lnTo>
                    <a:pt x="6374979"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5799418" y="0"/>
              <a:ext cx="6374978" cy="1112723"/>
            </a:xfrm>
            <a:custGeom>
              <a:avLst/>
              <a:gdLst/>
              <a:ahLst/>
              <a:cxnLst/>
              <a:rect l="l" t="t" r="r" b="b"/>
              <a:pathLst>
                <a:path w="6374978" h="1112723">
                  <a:moveTo>
                    <a:pt x="6374979" y="0"/>
                  </a:moveTo>
                  <a:lnTo>
                    <a:pt x="0" y="0"/>
                  </a:lnTo>
                  <a:lnTo>
                    <a:pt x="0" y="1112723"/>
                  </a:lnTo>
                  <a:lnTo>
                    <a:pt x="6374979" y="1112723"/>
                  </a:lnTo>
                  <a:lnTo>
                    <a:pt x="637497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7402985" y="0"/>
              <a:ext cx="6374978" cy="1112723"/>
            </a:xfrm>
            <a:custGeom>
              <a:avLst/>
              <a:gdLst/>
              <a:ahLst/>
              <a:cxnLst/>
              <a:rect l="l" t="t" r="r" b="b"/>
              <a:pathLst>
                <a:path w="6374978" h="1112723">
                  <a:moveTo>
                    <a:pt x="6374978" y="0"/>
                  </a:moveTo>
                  <a:lnTo>
                    <a:pt x="0" y="0"/>
                  </a:lnTo>
                  <a:lnTo>
                    <a:pt x="0" y="1112723"/>
                  </a:lnTo>
                  <a:lnTo>
                    <a:pt x="6374978" y="1112723"/>
                  </a:lnTo>
                  <a:lnTo>
                    <a:pt x="6374978"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rot="-10800000">
            <a:off x="15009217" y="401801"/>
            <a:ext cx="2834283" cy="2772445"/>
          </a:xfrm>
          <a:custGeom>
            <a:avLst/>
            <a:gdLst/>
            <a:ahLst/>
            <a:cxnLst/>
            <a:rect l="l" t="t" r="r" b="b"/>
            <a:pathLst>
              <a:path w="2834283" h="2772445">
                <a:moveTo>
                  <a:pt x="0" y="0"/>
                </a:moveTo>
                <a:lnTo>
                  <a:pt x="2834283" y="0"/>
                </a:lnTo>
                <a:lnTo>
                  <a:pt x="2834283" y="2772444"/>
                </a:lnTo>
                <a:lnTo>
                  <a:pt x="0" y="2772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13" name="Group 7">
            <a:extLst>
              <a:ext uri="{FF2B5EF4-FFF2-40B4-BE49-F238E27FC236}">
                <a16:creationId xmlns:a16="http://schemas.microsoft.com/office/drawing/2014/main" id="{A41471EA-5569-C6F6-4B70-4CF8B669BFFD}"/>
              </a:ext>
            </a:extLst>
          </p:cNvPr>
          <p:cNvGrpSpPr/>
          <p:nvPr/>
        </p:nvGrpSpPr>
        <p:grpSpPr>
          <a:xfrm>
            <a:off x="12347980" y="-3592481"/>
            <a:ext cx="10808939" cy="17365434"/>
            <a:chOff x="0" y="0"/>
            <a:chExt cx="14411919" cy="23153912"/>
          </a:xfrm>
        </p:grpSpPr>
        <p:sp>
          <p:nvSpPr>
            <p:cNvPr id="14" name="Freeform 8">
              <a:extLst>
                <a:ext uri="{FF2B5EF4-FFF2-40B4-BE49-F238E27FC236}">
                  <a16:creationId xmlns:a16="http://schemas.microsoft.com/office/drawing/2014/main" id="{25EA7902-66C2-5C64-2E25-A66FF3089476}"/>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5" name="Freeform 9">
              <a:extLst>
                <a:ext uri="{FF2B5EF4-FFF2-40B4-BE49-F238E27FC236}">
                  <a16:creationId xmlns:a16="http://schemas.microsoft.com/office/drawing/2014/main" id="{1375945B-F943-5714-84F4-D24A4F08DFCA}"/>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6" name="Freeform 10">
              <a:extLst>
                <a:ext uri="{FF2B5EF4-FFF2-40B4-BE49-F238E27FC236}">
                  <a16:creationId xmlns:a16="http://schemas.microsoft.com/office/drawing/2014/main" id="{86E123E8-E193-11C7-7860-3F3A6DA7D697}"/>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grpSp>
      <p:grpSp>
        <p:nvGrpSpPr>
          <p:cNvPr id="17" name="Group 2">
            <a:extLst>
              <a:ext uri="{FF2B5EF4-FFF2-40B4-BE49-F238E27FC236}">
                <a16:creationId xmlns:a16="http://schemas.microsoft.com/office/drawing/2014/main" id="{908E6D97-D450-3C2F-0A6F-3AE16AC6644D}"/>
              </a:ext>
            </a:extLst>
          </p:cNvPr>
          <p:cNvGrpSpPr/>
          <p:nvPr/>
        </p:nvGrpSpPr>
        <p:grpSpPr>
          <a:xfrm>
            <a:off x="-4868919" y="-3415154"/>
            <a:ext cx="10808939" cy="17365434"/>
            <a:chOff x="0" y="0"/>
            <a:chExt cx="14411919" cy="23153912"/>
          </a:xfrm>
        </p:grpSpPr>
        <p:sp>
          <p:nvSpPr>
            <p:cNvPr id="18" name="Freeform 3">
              <a:extLst>
                <a:ext uri="{FF2B5EF4-FFF2-40B4-BE49-F238E27FC236}">
                  <a16:creationId xmlns:a16="http://schemas.microsoft.com/office/drawing/2014/main" id="{8EB9E300-C307-3A43-82A4-8C623FBA06BA}"/>
                </a:ext>
              </a:extLst>
            </p:cNvPr>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19" name="Freeform 4">
              <a:extLst>
                <a:ext uri="{FF2B5EF4-FFF2-40B4-BE49-F238E27FC236}">
                  <a16:creationId xmlns:a16="http://schemas.microsoft.com/office/drawing/2014/main" id="{7423B83F-F8A7-21E2-3D54-B5FCC3000C06}"/>
                </a:ext>
              </a:extLst>
            </p:cNvPr>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sp>
          <p:nvSpPr>
            <p:cNvPr id="20" name="Freeform 5">
              <a:extLst>
                <a:ext uri="{FF2B5EF4-FFF2-40B4-BE49-F238E27FC236}">
                  <a16:creationId xmlns:a16="http://schemas.microsoft.com/office/drawing/2014/main" id="{B2E7EF83-646F-67B7-865E-0A6DDF72A8E9}"/>
                </a:ext>
              </a:extLst>
            </p:cNvPr>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6">
                <a:alphaModFix amt="25000"/>
                <a:extLst>
                  <a:ext uri="{96DAC541-7B7A-43D3-8B79-37D633B846F1}">
                    <asvg:svgBlip xmlns:asvg="http://schemas.microsoft.com/office/drawing/2016/SVG/main" xmlns="" r:embed="rId7"/>
                  </a:ext>
                </a:extLst>
              </a:blip>
              <a:stretch>
                <a:fillRect/>
              </a:stretch>
            </a:blipFill>
          </p:spPr>
        </p:sp>
      </p:grpSp>
      <p:sp>
        <p:nvSpPr>
          <p:cNvPr id="22" name="TextBox 21">
            <a:extLst>
              <a:ext uri="{FF2B5EF4-FFF2-40B4-BE49-F238E27FC236}">
                <a16:creationId xmlns:a16="http://schemas.microsoft.com/office/drawing/2014/main" id="{8BDD8460-9E72-84C5-0E98-4C6D658DD2FE}"/>
              </a:ext>
            </a:extLst>
          </p:cNvPr>
          <p:cNvSpPr txBox="1"/>
          <p:nvPr/>
        </p:nvSpPr>
        <p:spPr>
          <a:xfrm>
            <a:off x="2483728" y="1130454"/>
            <a:ext cx="13582246"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hiệu</a:t>
            </a:r>
            <a:endParaRPr lang="en-US" sz="4000" i="1" dirty="0">
              <a:latin typeface="Times New Roman" panose="02020603050405020304" pitchFamily="18" charset="0"/>
              <a:cs typeface="Times New Roman" panose="02020603050405020304" pitchFamily="18" charset="0"/>
            </a:endParaRPr>
          </a:p>
        </p:txBody>
      </p:sp>
      <p:graphicFrame>
        <p:nvGraphicFramePr>
          <p:cNvPr id="23" name="Table 22">
            <a:extLst>
              <a:ext uri="{FF2B5EF4-FFF2-40B4-BE49-F238E27FC236}">
                <a16:creationId xmlns:a16="http://schemas.microsoft.com/office/drawing/2014/main" id="{983D0FB9-B350-B785-6813-FB1D6F155A77}"/>
              </a:ext>
            </a:extLst>
          </p:cNvPr>
          <p:cNvGraphicFramePr>
            <a:graphicFrameLocks noGrp="1"/>
          </p:cNvGraphicFramePr>
          <p:nvPr>
            <p:extLst>
              <p:ext uri="{D42A27DB-BD31-4B8C-83A1-F6EECF244321}">
                <p14:modId xmlns:p14="http://schemas.microsoft.com/office/powerpoint/2010/main" val="2386980466"/>
              </p:ext>
            </p:extLst>
          </p:nvPr>
        </p:nvGraphicFramePr>
        <p:xfrm>
          <a:off x="2457147" y="3096575"/>
          <a:ext cx="14953266" cy="5247064"/>
        </p:xfrm>
        <a:graphic>
          <a:graphicData uri="http://schemas.openxmlformats.org/drawingml/2006/table">
            <a:tbl>
              <a:tblPr firstRow="1" bandRow="1">
                <a:tableStyleId>{5940675A-B579-460E-94D1-54222C63F5DA}</a:tableStyleId>
              </a:tblPr>
              <a:tblGrid>
                <a:gridCol w="1977514">
                  <a:extLst>
                    <a:ext uri="{9D8B030D-6E8A-4147-A177-3AD203B41FA5}">
                      <a16:colId xmlns:a16="http://schemas.microsoft.com/office/drawing/2014/main" val="2650132986"/>
                    </a:ext>
                  </a:extLst>
                </a:gridCol>
                <a:gridCol w="3738317">
                  <a:extLst>
                    <a:ext uri="{9D8B030D-6E8A-4147-A177-3AD203B41FA5}">
                      <a16:colId xmlns:a16="http://schemas.microsoft.com/office/drawing/2014/main" val="3270600695"/>
                    </a:ext>
                  </a:extLst>
                </a:gridCol>
                <a:gridCol w="841121">
                  <a:extLst>
                    <a:ext uri="{9D8B030D-6E8A-4147-A177-3AD203B41FA5}">
                      <a16:colId xmlns:a16="http://schemas.microsoft.com/office/drawing/2014/main" val="2122351365"/>
                    </a:ext>
                  </a:extLst>
                </a:gridCol>
                <a:gridCol w="8396314">
                  <a:extLst>
                    <a:ext uri="{9D8B030D-6E8A-4147-A177-3AD203B41FA5}">
                      <a16:colId xmlns:a16="http://schemas.microsoft.com/office/drawing/2014/main" val="1218215784"/>
                    </a:ext>
                  </a:extLst>
                </a:gridCol>
              </a:tblGrid>
              <a:tr h="1311766">
                <a:tc>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Pt/c:</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cao</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thấp</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7489270"/>
                  </a:ext>
                </a:extLst>
              </a:tr>
              <a:tr h="1311766">
                <a:tc>
                  <a:txBody>
                    <a:bodyPr/>
                    <a:lstStyle/>
                    <a:p>
                      <a:pPr>
                        <a:lnSpc>
                          <a:spcPct val="107000"/>
                        </a:lnSpc>
                        <a:spcAft>
                          <a:spcPts val="800"/>
                        </a:spcAft>
                      </a:pPr>
                      <a:r>
                        <a:rPr lang="en-US" sz="4000" kern="0">
                          <a:effectLst/>
                          <a:latin typeface="Times New Roman" panose="02020603050405020304" pitchFamily="18" charset="0"/>
                          <a:cs typeface="Times New Roman" panose="02020603050405020304" pitchFamily="18" charset="0"/>
                        </a:rPr>
                        <a:t>F1: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                 100% </a:t>
                      </a: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cao</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4120086"/>
                  </a:ext>
                </a:extLst>
              </a:tr>
              <a:tr h="1311766">
                <a:tc>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F1 × F1:</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cao</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spcAft>
                          <a:spcPts val="800"/>
                        </a:spcAft>
                      </a:pP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cao</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5221873"/>
                  </a:ext>
                </a:extLst>
              </a:tr>
              <a:tr h="1311766">
                <a:tc>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F2:</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nSpc>
                          <a:spcPct val="107000"/>
                        </a:lnSpc>
                        <a:spcAft>
                          <a:spcPts val="800"/>
                        </a:spcAft>
                      </a:pPr>
                      <a:r>
                        <a:rPr lang="en-US" sz="4000" kern="0" dirty="0">
                          <a:effectLst/>
                          <a:latin typeface="Times New Roman" panose="02020603050405020304" pitchFamily="18" charset="0"/>
                          <a:cs typeface="Times New Roman" panose="02020603050405020304" pitchFamily="18" charset="0"/>
                        </a:rPr>
                        <a:t>       3 </a:t>
                      </a: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cao</a:t>
                      </a:r>
                      <a:r>
                        <a:rPr lang="en-US" sz="4000" kern="0" dirty="0">
                          <a:effectLst/>
                          <a:latin typeface="Times New Roman" panose="02020603050405020304" pitchFamily="18" charset="0"/>
                          <a:cs typeface="Times New Roman" panose="02020603050405020304" pitchFamily="18" charset="0"/>
                        </a:rPr>
                        <a:t> : 1 </a:t>
                      </a:r>
                      <a:r>
                        <a:rPr lang="en-US" sz="4000" kern="0" dirty="0" err="1">
                          <a:effectLst/>
                          <a:latin typeface="Times New Roman" panose="02020603050405020304" pitchFamily="18" charset="0"/>
                          <a:cs typeface="Times New Roman" panose="02020603050405020304" pitchFamily="18" charset="0"/>
                        </a:rPr>
                        <a:t>cây</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thấp</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100" marR="38100" marT="38100" marB="381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1383264"/>
                  </a:ext>
                </a:extLst>
              </a:tr>
            </a:tbl>
          </a:graphicData>
        </a:graphic>
      </p:graphicFrame>
      <p:pic>
        <p:nvPicPr>
          <p:cNvPr id="2" name="Graphic 1" descr="Pencil">
            <a:extLst>
              <a:ext uri="{FF2B5EF4-FFF2-40B4-BE49-F238E27FC236}">
                <a16:creationId xmlns:a16="http://schemas.microsoft.com/office/drawing/2014/main" id="{C5312BB6-F3C6-DF5E-02DA-502FBD0F32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254847" y="805193"/>
            <a:ext cx="545868" cy="545868"/>
          </a:xfrm>
          <a:prstGeom prst="rect">
            <a:avLst/>
          </a:prstGeom>
        </p:spPr>
      </p:pic>
      <p:sp>
        <p:nvSpPr>
          <p:cNvPr id="26" name="TextBox 25">
            <a:extLst>
              <a:ext uri="{FF2B5EF4-FFF2-40B4-BE49-F238E27FC236}">
                <a16:creationId xmlns:a16="http://schemas.microsoft.com/office/drawing/2014/main" id="{15D10A79-A59B-4806-828D-3A10EA15BE07}"/>
              </a:ext>
            </a:extLst>
          </p:cNvPr>
          <p:cNvSpPr txBox="1"/>
          <p:nvPr/>
        </p:nvSpPr>
        <p:spPr>
          <a:xfrm>
            <a:off x="2262364" y="1781623"/>
            <a:ext cx="670068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14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0" y="-3592481"/>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3124200" y="1896394"/>
            <a:ext cx="11878840" cy="6387685"/>
            <a:chOff x="-1230347" y="0"/>
            <a:chExt cx="15838453" cy="8516913"/>
          </a:xfrm>
        </p:grpSpPr>
        <p:sp>
          <p:nvSpPr>
            <p:cNvPr id="15" name="TextBox 15"/>
            <p:cNvSpPr txBox="1"/>
            <p:nvPr/>
          </p:nvSpPr>
          <p:spPr>
            <a:xfrm>
              <a:off x="-1230347" y="1354201"/>
              <a:ext cx="15838453" cy="5266398"/>
            </a:xfrm>
            <a:prstGeom prst="rect">
              <a:avLst/>
            </a:prstGeom>
          </p:spPr>
          <p:txBody>
            <a:bodyPr wrap="square" lIns="0" tIns="0" rIns="0" bIns="0" rtlCol="0" anchor="t">
              <a:spAutoFit/>
            </a:bodyPr>
            <a:lstStyle/>
            <a:p>
              <a:pPr marL="0" lvl="0" indent="0" algn="ctr">
                <a:lnSpc>
                  <a:spcPts val="15408"/>
                </a:lnSpc>
              </a:pPr>
              <a:r>
                <a:rPr lang="en-US" sz="14400" u="none" dirty="0" err="1">
                  <a:solidFill>
                    <a:srgbClr val="F6F6E9"/>
                  </a:solidFill>
                  <a:latin typeface="Faustina"/>
                </a:rPr>
                <a:t>Trò</a:t>
              </a:r>
              <a:r>
                <a:rPr lang="en-US" sz="14400" u="none" dirty="0">
                  <a:solidFill>
                    <a:srgbClr val="F6F6E9"/>
                  </a:solidFill>
                  <a:latin typeface="Faustina"/>
                </a:rPr>
                <a:t> </a:t>
              </a:r>
              <a:r>
                <a:rPr lang="en-US" sz="14400" u="none" dirty="0" err="1">
                  <a:solidFill>
                    <a:srgbClr val="F6F6E9"/>
                  </a:solidFill>
                  <a:latin typeface="Faustina"/>
                </a:rPr>
                <a:t>chơi</a:t>
              </a:r>
              <a:r>
                <a:rPr lang="en-US" sz="14400" u="none" dirty="0">
                  <a:solidFill>
                    <a:srgbClr val="F6F6E9"/>
                  </a:solidFill>
                  <a:latin typeface="Faustina"/>
                </a:rPr>
                <a:t>:</a:t>
              </a:r>
            </a:p>
            <a:p>
              <a:pPr marL="0" lvl="0" indent="0" algn="ctr">
                <a:lnSpc>
                  <a:spcPts val="15408"/>
                </a:lnSpc>
              </a:pPr>
              <a:r>
                <a:rPr lang="en-US" sz="14400" dirty="0">
                  <a:solidFill>
                    <a:srgbClr val="F6F6E9"/>
                  </a:solidFill>
                  <a:latin typeface="Faustina"/>
                </a:rPr>
                <a:t>Ai </a:t>
              </a:r>
              <a:r>
                <a:rPr lang="en-US" sz="14400" dirty="0" err="1">
                  <a:solidFill>
                    <a:srgbClr val="F6F6E9"/>
                  </a:solidFill>
                  <a:latin typeface="Faustina"/>
                </a:rPr>
                <a:t>là</a:t>
              </a:r>
              <a:r>
                <a:rPr lang="en-US" sz="14400" dirty="0">
                  <a:solidFill>
                    <a:srgbClr val="F6F6E9"/>
                  </a:solidFill>
                  <a:latin typeface="Faustina"/>
                </a:rPr>
                <a:t> </a:t>
              </a:r>
              <a:r>
                <a:rPr lang="en-US" sz="14400" dirty="0" err="1">
                  <a:solidFill>
                    <a:srgbClr val="F6F6E9"/>
                  </a:solidFill>
                  <a:latin typeface="Faustina"/>
                </a:rPr>
                <a:t>triệu</a:t>
              </a:r>
              <a:r>
                <a:rPr lang="en-US" sz="14400" dirty="0">
                  <a:solidFill>
                    <a:srgbClr val="F6F6E9"/>
                  </a:solidFill>
                  <a:latin typeface="Faustina"/>
                </a:rPr>
                <a:t> </a:t>
              </a:r>
              <a:r>
                <a:rPr lang="en-US" sz="14400" dirty="0" err="1">
                  <a:solidFill>
                    <a:srgbClr val="F6F6E9"/>
                  </a:solidFill>
                  <a:latin typeface="Faustina"/>
                </a:rPr>
                <a:t>phú</a:t>
              </a:r>
              <a:endParaRPr lang="en-US" sz="14400" u="none" dirty="0">
                <a:solidFill>
                  <a:srgbClr val="F6F6E9"/>
                </a:solidFill>
                <a:latin typeface="Faustina"/>
              </a:endParaRP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5053C8-9146-5F5A-BBE2-61D3C8D067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r>
              <a:rPr lang="en-US" sz="3600" b="1" dirty="0" err="1">
                <a:solidFill>
                  <a:schemeClr val="bg1"/>
                </a:solidFill>
              </a:rPr>
              <a:t>Câu</a:t>
            </a:r>
            <a:r>
              <a:rPr lang="en-US" sz="3600" b="1" dirty="0">
                <a:solidFill>
                  <a:schemeClr val="bg1"/>
                </a:solidFill>
              </a:rPr>
              <a:t> 1.</a:t>
            </a:r>
            <a:r>
              <a:rPr lang="en-US" sz="3600" dirty="0">
                <a:solidFill>
                  <a:schemeClr val="bg1"/>
                </a:solidFill>
              </a:rPr>
              <a:t> Trong di </a:t>
            </a:r>
            <a:r>
              <a:rPr lang="en-US" sz="3600" dirty="0" err="1">
                <a:solidFill>
                  <a:schemeClr val="bg1"/>
                </a:solidFill>
              </a:rPr>
              <a:t>truyền</a:t>
            </a:r>
            <a:r>
              <a:rPr lang="en-US" sz="3600" dirty="0">
                <a:solidFill>
                  <a:schemeClr val="bg1"/>
                </a:solidFill>
              </a:rPr>
              <a:t> </a:t>
            </a:r>
            <a:r>
              <a:rPr lang="en-US" sz="3600" dirty="0" err="1">
                <a:solidFill>
                  <a:schemeClr val="bg1"/>
                </a:solidFill>
              </a:rPr>
              <a:t>học</a:t>
            </a:r>
            <a:r>
              <a:rPr lang="en-US" sz="3600" dirty="0">
                <a:solidFill>
                  <a:schemeClr val="bg1"/>
                </a:solidFill>
              </a:rPr>
              <a:t>, </a:t>
            </a:r>
            <a:r>
              <a:rPr lang="en-US" sz="3600" dirty="0" err="1">
                <a:solidFill>
                  <a:schemeClr val="bg1"/>
                </a:solidFill>
              </a:rPr>
              <a:t>kí</a:t>
            </a:r>
            <a:r>
              <a:rPr lang="en-US" sz="3600" dirty="0">
                <a:solidFill>
                  <a:schemeClr val="bg1"/>
                </a:solidFill>
              </a:rPr>
              <a:t> </a:t>
            </a:r>
            <a:r>
              <a:rPr lang="en-US" sz="3600" dirty="0" err="1">
                <a:solidFill>
                  <a:schemeClr val="bg1"/>
                </a:solidFill>
              </a:rPr>
              <a:t>hiệu</a:t>
            </a:r>
            <a:r>
              <a:rPr lang="en-US" sz="3600" dirty="0">
                <a:solidFill>
                  <a:schemeClr val="bg1"/>
                </a:solidFill>
              </a:rPr>
              <a:t> P </a:t>
            </a:r>
            <a:r>
              <a:rPr lang="en-US" sz="3600" dirty="0" err="1">
                <a:solidFill>
                  <a:schemeClr val="bg1"/>
                </a:solidFill>
              </a:rPr>
              <a:t>là</a:t>
            </a:r>
            <a:endParaRPr lang="en-US" sz="3600" dirty="0">
              <a:solidFill>
                <a:schemeClr val="bg1"/>
              </a:solidFill>
            </a:endParaRPr>
          </a:p>
        </p:txBody>
      </p:sp>
      <p:sp>
        <p:nvSpPr>
          <p:cNvPr id="15" name="bang c"/>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p:cNvSpPr txBox="1"/>
          <p:nvPr/>
        </p:nvSpPr>
        <p:spPr>
          <a:xfrm>
            <a:off x="1656428" y="9095240"/>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cặp</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bố</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mẹ</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xuất</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phát</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9653357" y="7795743"/>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giao</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tử</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4"/>
            <a:ext cx="6975629" cy="1015663"/>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err="1">
                <a:solidFill>
                  <a:schemeClr val="bg1"/>
                </a:solidFill>
              </a:rPr>
              <a:t>Kí</a:t>
            </a:r>
            <a:r>
              <a:rPr lang="en-US" sz="3000" dirty="0">
                <a:solidFill>
                  <a:schemeClr val="bg1"/>
                </a:solidFill>
              </a:rPr>
              <a:t> </a:t>
            </a:r>
            <a:r>
              <a:rPr lang="en-US" sz="3000" dirty="0" err="1">
                <a:solidFill>
                  <a:schemeClr val="bg1"/>
                </a:solidFill>
              </a:rPr>
              <a:t>hiệu</a:t>
            </a:r>
            <a:r>
              <a:rPr lang="en-US" sz="3000" dirty="0">
                <a:solidFill>
                  <a:schemeClr val="bg1"/>
                </a:solidFill>
              </a:rPr>
              <a:t> </a:t>
            </a:r>
            <a:r>
              <a:rPr lang="en-US" sz="3000" dirty="0" err="1">
                <a:solidFill>
                  <a:schemeClr val="bg1"/>
                </a:solidFill>
              </a:rPr>
              <a:t>phép</a:t>
            </a:r>
            <a:r>
              <a:rPr lang="en-US" sz="3000" dirty="0">
                <a:solidFill>
                  <a:schemeClr val="bg1"/>
                </a:solidFill>
              </a:rPr>
              <a:t> </a:t>
            </a:r>
            <a:r>
              <a:rPr lang="en-US" sz="3000" dirty="0" err="1">
                <a:solidFill>
                  <a:schemeClr val="bg1"/>
                </a:solidFill>
              </a:rPr>
              <a:t>lai</a:t>
            </a:r>
            <a:r>
              <a:rPr lang="en-US" sz="3000" dirty="0">
                <a:solidFill>
                  <a:schemeClr val="bg1"/>
                </a:solidFill>
              </a:rPr>
              <a:t>.</a:t>
            </a:r>
          </a:p>
          <a:p>
            <a:pPr marL="514350" indent="-514350" defTabSz="1371600">
              <a:buClr>
                <a:schemeClr val="bg1"/>
              </a:buClr>
              <a:buFont typeface="Wingdings" panose="05000000000000000000" pitchFamily="2" charset="2"/>
              <a:buChar char="w"/>
              <a:defRPr/>
            </a:pP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4" name="cau hoi d"/>
          <p:cNvSpPr txBox="1"/>
          <p:nvPr/>
        </p:nvSpPr>
        <p:spPr>
          <a:xfrm>
            <a:off x="9653357" y="9090638"/>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thế</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hệ</a:t>
            </a:r>
            <a:r>
              <a:rPr lang="en-US" sz="3000" dirty="0">
                <a:solidFill>
                  <a:prstClr val="white"/>
                </a:solidFill>
                <a:latin typeface="Calibri" panose="020F0502020204030204"/>
                <a:ea typeface="Tahoma" panose="020B0604030504040204" charset="0"/>
                <a:cs typeface="Tahoma" panose="020B0604030504040204" charset="0"/>
              </a:rPr>
              <a:t> con </a:t>
            </a:r>
            <a:r>
              <a:rPr lang="en-US" sz="3000" dirty="0" err="1">
                <a:solidFill>
                  <a:prstClr val="white"/>
                </a:solidFill>
                <a:latin typeface="Calibri" panose="020F0502020204030204"/>
                <a:ea typeface="Tahoma" panose="020B0604030504040204" charset="0"/>
                <a:cs typeface="Tahoma" panose="020B0604030504040204" charset="0"/>
              </a:rPr>
              <a:t>đời</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thứ</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nhất</a:t>
            </a:r>
            <a:endParaRPr lang="en-US" sz="30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BF5F0-222F-A39F-EC05-F0A4C92F2E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pPr defTabSz="137160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2 : Trong di </a:t>
            </a:r>
            <a:r>
              <a:rPr lang="en-US" sz="3600" dirty="0" err="1">
                <a:solidFill>
                  <a:prstClr val="white"/>
                </a:solidFill>
                <a:latin typeface="Calibri" panose="020F0502020204030204"/>
              </a:rPr>
              <a:t>truyền</a:t>
            </a:r>
            <a:r>
              <a:rPr lang="en-US" sz="3600" dirty="0">
                <a:solidFill>
                  <a:prstClr val="white"/>
                </a:solidFill>
                <a:latin typeface="Calibri" panose="020F0502020204030204"/>
              </a:rPr>
              <a:t> </a:t>
            </a:r>
            <a:r>
              <a:rPr lang="en-US" sz="3600" dirty="0" err="1">
                <a:solidFill>
                  <a:prstClr val="white"/>
                </a:solidFill>
                <a:latin typeface="Calibri" panose="020F0502020204030204"/>
              </a:rPr>
              <a:t>học</a:t>
            </a:r>
            <a:r>
              <a:rPr lang="en-US" sz="3600" dirty="0">
                <a:solidFill>
                  <a:prstClr val="white"/>
                </a:solidFill>
                <a:latin typeface="Calibri" panose="020F0502020204030204"/>
              </a:rPr>
              <a:t>, </a:t>
            </a:r>
            <a:r>
              <a:rPr lang="en-US" sz="3600" dirty="0" err="1">
                <a:solidFill>
                  <a:prstClr val="white"/>
                </a:solidFill>
                <a:latin typeface="Calibri" panose="020F0502020204030204"/>
              </a:rPr>
              <a:t>kí</a:t>
            </a:r>
            <a:r>
              <a:rPr lang="en-US" sz="3600" dirty="0">
                <a:solidFill>
                  <a:prstClr val="white"/>
                </a:solidFill>
                <a:latin typeface="Calibri" panose="020F0502020204030204"/>
              </a:rPr>
              <a:t> </a:t>
            </a:r>
            <a:r>
              <a:rPr lang="en-US" sz="3600" dirty="0" err="1">
                <a:solidFill>
                  <a:prstClr val="white"/>
                </a:solidFill>
                <a:latin typeface="Calibri" panose="020F0502020204030204"/>
              </a:rPr>
              <a:t>hiệu</a:t>
            </a:r>
            <a:r>
              <a:rPr lang="en-US" sz="3600" dirty="0">
                <a:solidFill>
                  <a:prstClr val="white"/>
                </a:solidFill>
                <a:latin typeface="Calibri" panose="020F0502020204030204"/>
              </a:rPr>
              <a:t> × </a:t>
            </a:r>
            <a:r>
              <a:rPr lang="en-US" sz="3600" dirty="0" err="1">
                <a:solidFill>
                  <a:prstClr val="white"/>
                </a:solidFill>
                <a:latin typeface="Calibri" panose="020F0502020204030204"/>
              </a:rPr>
              <a:t>là</a:t>
            </a:r>
            <a:r>
              <a:rPr lang="en-US" sz="3600" dirty="0">
                <a:solidFill>
                  <a:prstClr val="white"/>
                </a:solidFill>
                <a:latin typeface="Calibri" panose="020F0502020204030204"/>
              </a:rPr>
              <a:t>? </a:t>
            </a:r>
          </a:p>
        </p:txBody>
      </p:sp>
      <p:sp>
        <p:nvSpPr>
          <p:cNvPr id="15" name="bang d"/>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p:cNvSpPr txBox="1"/>
          <p:nvPr/>
        </p:nvSpPr>
        <p:spPr>
          <a:xfrm>
            <a:off x="9653357" y="9090636"/>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phép</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lai</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9653357" y="7795742"/>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giao</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tử</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4"/>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cặp</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bố</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mẹ</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xuất</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phát</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4" name="cau hoi c"/>
          <p:cNvSpPr txBox="1"/>
          <p:nvPr/>
        </p:nvSpPr>
        <p:spPr>
          <a:xfrm>
            <a:off x="1659013" y="9090637"/>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err="1">
                <a:solidFill>
                  <a:prstClr val="white"/>
                </a:solidFill>
                <a:latin typeface="Calibri" panose="020F0502020204030204"/>
                <a:ea typeface="Tahoma" panose="020B0604030504040204" charset="0"/>
                <a:cs typeface="Tahoma" panose="020B0604030504040204" charset="0"/>
              </a:rPr>
              <a:t>Kí</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hiệu</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thế</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hệ</a:t>
            </a:r>
            <a:r>
              <a:rPr lang="en-US" sz="3000" dirty="0">
                <a:solidFill>
                  <a:prstClr val="white"/>
                </a:solidFill>
                <a:latin typeface="Calibri" panose="020F0502020204030204"/>
                <a:ea typeface="Tahoma" panose="020B0604030504040204" charset="0"/>
                <a:cs typeface="Tahoma" panose="020B0604030504040204" charset="0"/>
              </a:rPr>
              <a:t> con </a:t>
            </a:r>
            <a:r>
              <a:rPr lang="en-US" sz="3000" dirty="0" err="1">
                <a:solidFill>
                  <a:prstClr val="white"/>
                </a:solidFill>
                <a:latin typeface="Calibri" panose="020F0502020204030204"/>
                <a:ea typeface="Tahoma" panose="020B0604030504040204" charset="0"/>
                <a:cs typeface="Tahoma" panose="020B0604030504040204" charset="0"/>
              </a:rPr>
              <a:t>đời</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thứ</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nhất</a:t>
            </a:r>
            <a:endParaRPr lang="en-US" sz="30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9B50F-A54E-22BF-1C69-F8868AB059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TextBox 23"/>
          <p:cNvSpPr txBox="1"/>
          <p:nvPr/>
        </p:nvSpPr>
        <p:spPr>
          <a:xfrm>
            <a:off x="2077376" y="5424819"/>
            <a:ext cx="14075546" cy="1200329"/>
          </a:xfrm>
          <a:prstGeom prst="rect">
            <a:avLst/>
          </a:prstGeom>
          <a:noFill/>
        </p:spPr>
        <p:txBody>
          <a:bodyPr wrap="square" rtlCol="0">
            <a:spAutoFit/>
          </a:bodyPr>
          <a:lstStyle/>
          <a:p>
            <a:r>
              <a:rPr lang="en-US" sz="3600" dirty="0" err="1">
                <a:solidFill>
                  <a:schemeClr val="bg1"/>
                </a:solidFill>
              </a:rPr>
              <a:t>Câu</a:t>
            </a:r>
            <a:r>
              <a:rPr lang="en-US" sz="3600" dirty="0">
                <a:solidFill>
                  <a:schemeClr val="bg1"/>
                </a:solidFill>
              </a:rPr>
              <a:t> 3 : </a:t>
            </a:r>
            <a:r>
              <a:rPr lang="en-US" sz="3600" dirty="0" err="1">
                <a:solidFill>
                  <a:schemeClr val="bg1"/>
                </a:solidFill>
              </a:rPr>
              <a:t>Đâu</a:t>
            </a:r>
            <a:r>
              <a:rPr lang="en-US" sz="3600" dirty="0">
                <a:solidFill>
                  <a:schemeClr val="bg1"/>
                </a:solidFill>
              </a:rPr>
              <a:t> </a:t>
            </a:r>
            <a:r>
              <a:rPr lang="en-US" sz="3600" dirty="0" err="1">
                <a:solidFill>
                  <a:schemeClr val="bg1"/>
                </a:solidFill>
              </a:rPr>
              <a:t>là</a:t>
            </a:r>
            <a:r>
              <a:rPr lang="en-US" sz="3600" dirty="0">
                <a:solidFill>
                  <a:schemeClr val="bg1"/>
                </a:solidFill>
              </a:rPr>
              <a:t> </a:t>
            </a:r>
            <a:r>
              <a:rPr lang="en-US" sz="3600" dirty="0" err="1">
                <a:solidFill>
                  <a:schemeClr val="bg1"/>
                </a:solidFill>
              </a:rPr>
              <a:t>điểm</a:t>
            </a:r>
            <a:r>
              <a:rPr lang="en-US" sz="3600" dirty="0">
                <a:solidFill>
                  <a:schemeClr val="bg1"/>
                </a:solidFill>
              </a:rPr>
              <a:t> </a:t>
            </a:r>
            <a:r>
              <a:rPr lang="en-US" sz="3600" dirty="0" err="1">
                <a:solidFill>
                  <a:schemeClr val="bg1"/>
                </a:solidFill>
              </a:rPr>
              <a:t>độc</a:t>
            </a:r>
            <a:r>
              <a:rPr lang="en-US" sz="3600" dirty="0">
                <a:solidFill>
                  <a:schemeClr val="bg1"/>
                </a:solidFill>
              </a:rPr>
              <a:t> </a:t>
            </a:r>
            <a:r>
              <a:rPr lang="en-US" sz="3600" dirty="0" err="1">
                <a:solidFill>
                  <a:schemeClr val="bg1"/>
                </a:solidFill>
              </a:rPr>
              <a:t>đáo</a:t>
            </a:r>
            <a:r>
              <a:rPr lang="en-US" sz="3600" dirty="0">
                <a:solidFill>
                  <a:schemeClr val="bg1"/>
                </a:solidFill>
              </a:rPr>
              <a:t> </a:t>
            </a:r>
            <a:r>
              <a:rPr lang="en-US" sz="3600" dirty="0" err="1">
                <a:solidFill>
                  <a:schemeClr val="bg1"/>
                </a:solidFill>
              </a:rPr>
              <a:t>nhất</a:t>
            </a:r>
            <a:r>
              <a:rPr lang="en-US" sz="3600" dirty="0">
                <a:solidFill>
                  <a:schemeClr val="bg1"/>
                </a:solidFill>
              </a:rPr>
              <a:t> </a:t>
            </a:r>
            <a:r>
              <a:rPr lang="en-US" sz="3600" dirty="0" err="1">
                <a:solidFill>
                  <a:schemeClr val="bg1"/>
                </a:solidFill>
              </a:rPr>
              <a:t>trong</a:t>
            </a:r>
            <a:r>
              <a:rPr lang="en-US" sz="3600" dirty="0">
                <a:solidFill>
                  <a:schemeClr val="bg1"/>
                </a:solidFill>
              </a:rPr>
              <a:t> </a:t>
            </a:r>
            <a:r>
              <a:rPr lang="en-US" sz="3600" dirty="0" err="1">
                <a:solidFill>
                  <a:schemeClr val="bg1"/>
                </a:solidFill>
              </a:rPr>
              <a:t>phương</a:t>
            </a:r>
            <a:r>
              <a:rPr lang="en-US" sz="3600" dirty="0">
                <a:solidFill>
                  <a:schemeClr val="bg1"/>
                </a:solidFill>
              </a:rPr>
              <a:t> </a:t>
            </a:r>
            <a:r>
              <a:rPr lang="en-US" sz="3600" dirty="0" err="1">
                <a:solidFill>
                  <a:schemeClr val="bg1"/>
                </a:solidFill>
              </a:rPr>
              <a:t>pháp</a:t>
            </a:r>
            <a:r>
              <a:rPr lang="en-US" sz="3600" dirty="0">
                <a:solidFill>
                  <a:schemeClr val="bg1"/>
                </a:solidFill>
              </a:rPr>
              <a:t> </a:t>
            </a:r>
            <a:r>
              <a:rPr lang="en-US" sz="3600" dirty="0" err="1">
                <a:solidFill>
                  <a:schemeClr val="bg1"/>
                </a:solidFill>
              </a:rPr>
              <a:t>nghiên</a:t>
            </a:r>
            <a:r>
              <a:rPr lang="en-US" sz="3600" dirty="0">
                <a:solidFill>
                  <a:schemeClr val="bg1"/>
                </a:solidFill>
              </a:rPr>
              <a:t> </a:t>
            </a:r>
            <a:r>
              <a:rPr lang="en-US" sz="3600" dirty="0" err="1">
                <a:solidFill>
                  <a:schemeClr val="bg1"/>
                </a:solidFill>
              </a:rPr>
              <a:t>cứu</a:t>
            </a:r>
            <a:r>
              <a:rPr lang="en-US" sz="3600" dirty="0">
                <a:solidFill>
                  <a:schemeClr val="bg1"/>
                </a:solidFill>
              </a:rPr>
              <a:t> di </a:t>
            </a:r>
            <a:r>
              <a:rPr lang="en-US" sz="3600" dirty="0" err="1">
                <a:solidFill>
                  <a:schemeClr val="bg1"/>
                </a:solidFill>
              </a:rPr>
              <a:t>truyền</a:t>
            </a:r>
            <a:r>
              <a:rPr lang="en-US" sz="3600" dirty="0">
                <a:solidFill>
                  <a:schemeClr val="bg1"/>
                </a:solidFill>
              </a:rPr>
              <a:t> </a:t>
            </a:r>
            <a:r>
              <a:rPr lang="en-US" sz="3600" dirty="0" err="1">
                <a:solidFill>
                  <a:schemeClr val="bg1"/>
                </a:solidFill>
              </a:rPr>
              <a:t>đã</a:t>
            </a:r>
            <a:r>
              <a:rPr lang="en-US" sz="3600" dirty="0">
                <a:solidFill>
                  <a:schemeClr val="bg1"/>
                </a:solidFill>
              </a:rPr>
              <a:t> </a:t>
            </a:r>
            <a:r>
              <a:rPr lang="en-US" sz="3600" dirty="0" err="1">
                <a:solidFill>
                  <a:schemeClr val="bg1"/>
                </a:solidFill>
              </a:rPr>
              <a:t>giúp</a:t>
            </a:r>
            <a:r>
              <a:rPr lang="en-US" sz="3600" dirty="0">
                <a:solidFill>
                  <a:schemeClr val="bg1"/>
                </a:solidFill>
              </a:rPr>
              <a:t> </a:t>
            </a:r>
            <a:r>
              <a:rPr lang="en-US" sz="3600" dirty="0" err="1">
                <a:solidFill>
                  <a:schemeClr val="bg1"/>
                </a:solidFill>
              </a:rPr>
              <a:t>Menđen</a:t>
            </a:r>
            <a:r>
              <a:rPr lang="en-US" sz="3600" dirty="0">
                <a:solidFill>
                  <a:schemeClr val="bg1"/>
                </a:solidFill>
              </a:rPr>
              <a:t> </a:t>
            </a:r>
            <a:r>
              <a:rPr lang="en-US" sz="3600" dirty="0" err="1">
                <a:solidFill>
                  <a:schemeClr val="bg1"/>
                </a:solidFill>
              </a:rPr>
              <a:t>phát</a:t>
            </a:r>
            <a:r>
              <a:rPr lang="en-US" sz="3600" dirty="0">
                <a:solidFill>
                  <a:schemeClr val="bg1"/>
                </a:solidFill>
              </a:rPr>
              <a:t> </a:t>
            </a:r>
            <a:r>
              <a:rPr lang="en-US" sz="3600" dirty="0" err="1">
                <a:solidFill>
                  <a:schemeClr val="bg1"/>
                </a:solidFill>
              </a:rPr>
              <a:t>hiện</a:t>
            </a:r>
            <a:r>
              <a:rPr lang="en-US" sz="3600" dirty="0">
                <a:solidFill>
                  <a:schemeClr val="bg1"/>
                </a:solidFill>
              </a:rPr>
              <a:t> </a:t>
            </a:r>
            <a:r>
              <a:rPr lang="en-US" sz="3600" dirty="0" err="1">
                <a:solidFill>
                  <a:schemeClr val="bg1"/>
                </a:solidFill>
              </a:rPr>
              <a:t>ra</a:t>
            </a:r>
            <a:r>
              <a:rPr lang="en-US" sz="3600" dirty="0">
                <a:solidFill>
                  <a:schemeClr val="bg1"/>
                </a:solidFill>
              </a:rPr>
              <a:t> </a:t>
            </a:r>
            <a:r>
              <a:rPr lang="en-US" sz="3600" dirty="0" err="1">
                <a:solidFill>
                  <a:schemeClr val="bg1"/>
                </a:solidFill>
              </a:rPr>
              <a:t>các</a:t>
            </a:r>
            <a:r>
              <a:rPr lang="en-US" sz="3600" dirty="0">
                <a:solidFill>
                  <a:schemeClr val="bg1"/>
                </a:solidFill>
              </a:rPr>
              <a:t> qui </a:t>
            </a:r>
            <a:r>
              <a:rPr lang="en-US" sz="3600" dirty="0" err="1">
                <a:solidFill>
                  <a:schemeClr val="bg1"/>
                </a:solidFill>
              </a:rPr>
              <a:t>luật</a:t>
            </a:r>
            <a:r>
              <a:rPr lang="en-US" sz="3600" dirty="0">
                <a:solidFill>
                  <a:schemeClr val="bg1"/>
                </a:solidFill>
              </a:rPr>
              <a:t> di </a:t>
            </a:r>
            <a:r>
              <a:rPr lang="en-US" sz="3600" dirty="0" err="1">
                <a:solidFill>
                  <a:schemeClr val="bg1"/>
                </a:solidFill>
              </a:rPr>
              <a:t>truyền</a:t>
            </a:r>
            <a:r>
              <a:rPr lang="en-US" sz="3600" dirty="0">
                <a:solidFill>
                  <a:schemeClr val="bg1"/>
                </a:solidFill>
              </a:rPr>
              <a:t>?</a:t>
            </a:r>
          </a:p>
        </p:txBody>
      </p:sp>
      <p:sp>
        <p:nvSpPr>
          <p:cNvPr id="15" name="bang a"/>
          <p:cNvSpPr/>
          <p:nvPr/>
        </p:nvSpPr>
        <p:spPr>
          <a:xfrm flipH="1">
            <a:off x="1209497" y="7418133"/>
            <a:ext cx="7874660" cy="11310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bang c"/>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dap an a"/>
          <p:cNvSpPr txBox="1"/>
          <p:nvPr/>
        </p:nvSpPr>
        <p:spPr>
          <a:xfrm>
            <a:off x="1659011" y="7533299"/>
            <a:ext cx="6975629" cy="1384995"/>
          </a:xfrm>
          <a:prstGeom prst="rect">
            <a:avLst/>
          </a:prstGeom>
          <a:noFill/>
        </p:spPr>
        <p:txBody>
          <a:bodyPr wrap="square" rtlCol="0">
            <a:spAutoFit/>
          </a:bodyPr>
          <a:lstStyle/>
          <a:p>
            <a:pPr marL="514350" indent="-514350">
              <a:buClr>
                <a:schemeClr val="bg1"/>
              </a:buClr>
              <a:buFont typeface="Wingdings" panose="05000000000000000000" pitchFamily="2" charset="2"/>
              <a:buChar char=""/>
            </a:pPr>
            <a:r>
              <a:rPr lang="en-US" sz="3000" dirty="0">
                <a:solidFill>
                  <a:srgbClr val="FFC000"/>
                </a:solidFill>
                <a:ea typeface="Tahoma" panose="020B0604030504040204" charset="0"/>
                <a:cs typeface="Tahoma" panose="020B0604030504040204" charset="0"/>
              </a:rPr>
              <a:t>A</a:t>
            </a:r>
            <a:r>
              <a:rPr lang="en-US" sz="2700" dirty="0">
                <a:solidFill>
                  <a:schemeClr val="bg1"/>
                </a:solidFill>
                <a:ea typeface="Tahoma" panose="020B0604030504040204" charset="0"/>
                <a:cs typeface="Tahoma" panose="020B0604030504040204" charset="0"/>
              </a:rPr>
              <a:t>. </a:t>
            </a:r>
            <a:r>
              <a:rPr lang="en-US" sz="2400" dirty="0">
                <a:solidFill>
                  <a:schemeClr val="bg1"/>
                </a:solidFill>
              </a:rPr>
              <a:t>Lai </a:t>
            </a:r>
            <a:r>
              <a:rPr lang="en-US" sz="2400" dirty="0" err="1">
                <a:solidFill>
                  <a:schemeClr val="bg1"/>
                </a:solidFill>
              </a:rPr>
              <a:t>các</a:t>
            </a:r>
            <a:r>
              <a:rPr lang="en-US" sz="2400" dirty="0">
                <a:solidFill>
                  <a:schemeClr val="bg1"/>
                </a:solidFill>
              </a:rPr>
              <a:t> </a:t>
            </a:r>
            <a:r>
              <a:rPr lang="en-US" sz="2400" dirty="0" err="1">
                <a:solidFill>
                  <a:schemeClr val="bg1"/>
                </a:solidFill>
              </a:rPr>
              <a:t>dòng</a:t>
            </a:r>
            <a:r>
              <a:rPr lang="en-US" sz="2400" dirty="0">
                <a:solidFill>
                  <a:schemeClr val="bg1"/>
                </a:solidFill>
              </a:rPr>
              <a:t> </a:t>
            </a:r>
            <a:r>
              <a:rPr lang="en-US" sz="2400" dirty="0" err="1">
                <a:solidFill>
                  <a:schemeClr val="bg1"/>
                </a:solidFill>
              </a:rPr>
              <a:t>thuần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nhau</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hoặc</a:t>
            </a:r>
            <a:r>
              <a:rPr lang="en-US" sz="2400" dirty="0">
                <a:solidFill>
                  <a:schemeClr val="bg1"/>
                </a:solidFill>
              </a:rPr>
              <a:t> </a:t>
            </a:r>
            <a:r>
              <a:rPr lang="en-US" sz="2400" dirty="0" err="1">
                <a:solidFill>
                  <a:schemeClr val="bg1"/>
                </a:solidFill>
              </a:rPr>
              <a:t>vài</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trạng</a:t>
            </a:r>
            <a:r>
              <a:rPr lang="en-US" sz="2400" dirty="0">
                <a:solidFill>
                  <a:schemeClr val="bg1"/>
                </a:solidFill>
              </a:rPr>
              <a:t> </a:t>
            </a:r>
            <a:r>
              <a:rPr lang="en-US" sz="2400" dirty="0" err="1">
                <a:solidFill>
                  <a:schemeClr val="bg1"/>
                </a:solidFill>
              </a:rPr>
              <a:t>rồi</a:t>
            </a:r>
            <a:r>
              <a:rPr lang="en-US" sz="2400" dirty="0">
                <a:solidFill>
                  <a:schemeClr val="bg1"/>
                </a:solidFill>
              </a:rPr>
              <a:t> </a:t>
            </a:r>
            <a:r>
              <a:rPr lang="en-US" sz="2400" dirty="0" err="1">
                <a:solidFill>
                  <a:schemeClr val="bg1"/>
                </a:solidFill>
              </a:rPr>
              <a:t>phân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kết</a:t>
            </a:r>
            <a:r>
              <a:rPr lang="en-US" sz="2400" dirty="0">
                <a:solidFill>
                  <a:schemeClr val="bg1"/>
                </a:solidFill>
              </a:rPr>
              <a:t> </a:t>
            </a:r>
            <a:r>
              <a:rPr lang="en-US" sz="2400" dirty="0" err="1">
                <a:solidFill>
                  <a:schemeClr val="bg1"/>
                </a:solidFill>
              </a:rPr>
              <a:t>quả</a:t>
            </a:r>
            <a:r>
              <a:rPr lang="en-US" sz="2400" dirty="0">
                <a:solidFill>
                  <a:schemeClr val="bg1"/>
                </a:solidFill>
              </a:rPr>
              <a:t> ở F</a:t>
            </a:r>
            <a:r>
              <a:rPr lang="en-US" sz="2400" baseline="-25000" dirty="0">
                <a:solidFill>
                  <a:schemeClr val="bg1"/>
                </a:solidFill>
              </a:rPr>
              <a:t>1</a:t>
            </a:r>
            <a:r>
              <a:rPr lang="en-US" sz="2400" dirty="0">
                <a:solidFill>
                  <a:schemeClr val="bg1"/>
                </a:solidFill>
              </a:rPr>
              <a:t>, F</a:t>
            </a:r>
            <a:r>
              <a:rPr lang="en-US" sz="2400" baseline="-25000" dirty="0">
                <a:solidFill>
                  <a:schemeClr val="bg1"/>
                </a:solidFill>
              </a:rPr>
              <a:t>2</a:t>
            </a:r>
            <a:r>
              <a:rPr lang="en-US" sz="2400" dirty="0">
                <a:solidFill>
                  <a:schemeClr val="bg1"/>
                </a:solidFill>
              </a:rPr>
              <a:t>, F</a:t>
            </a:r>
            <a:r>
              <a:rPr lang="en-US" sz="2400" baseline="-25000" dirty="0">
                <a:solidFill>
                  <a:schemeClr val="bg1"/>
                </a:solidFill>
              </a:rPr>
              <a:t>3</a:t>
            </a:r>
            <a:r>
              <a:rPr lang="en-US" sz="2400" dirty="0">
                <a:solidFill>
                  <a:schemeClr val="bg1"/>
                </a:solidFill>
              </a:rPr>
              <a:t>.</a:t>
            </a:r>
          </a:p>
          <a:p>
            <a:pPr marL="514350" indent="-514350">
              <a:buClr>
                <a:schemeClr val="bg1"/>
              </a:buClr>
              <a:buFont typeface="Wingdings" panose="05000000000000000000" pitchFamily="2" charset="2"/>
              <a:buChar char=""/>
            </a:pPr>
            <a:endParaRPr lang="en-US" sz="3000" dirty="0">
              <a:solidFill>
                <a:schemeClr val="bg1"/>
              </a:solidFill>
              <a:ea typeface="Tahoma" panose="020B0604030504040204" charset="0"/>
              <a:cs typeface="Tahoma" panose="020B0604030504040204" charset="0"/>
            </a:endParaRPr>
          </a:p>
        </p:txBody>
      </p:sp>
      <p:sp>
        <p:nvSpPr>
          <p:cNvPr id="27" name="dap an c"/>
          <p:cNvSpPr txBox="1"/>
          <p:nvPr/>
        </p:nvSpPr>
        <p:spPr>
          <a:xfrm>
            <a:off x="1329182" y="9111740"/>
            <a:ext cx="7874658" cy="1015663"/>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3000" dirty="0">
                <a:solidFill>
                  <a:srgbClr val="FFC000"/>
                </a:solidFill>
                <a:ea typeface="Tahoma" panose="020B0604030504040204" charset="0"/>
                <a:cs typeface="Tahoma" panose="020B0604030504040204" charset="0"/>
              </a:rPr>
              <a:t>C. </a:t>
            </a:r>
            <a:r>
              <a:rPr lang="en-US" sz="3000" dirty="0" err="1">
                <a:solidFill>
                  <a:schemeClr val="bg1"/>
                </a:solidFill>
              </a:rPr>
              <a:t>Sử</a:t>
            </a:r>
            <a:r>
              <a:rPr lang="en-US" sz="3000" dirty="0">
                <a:solidFill>
                  <a:schemeClr val="bg1"/>
                </a:solidFill>
              </a:rPr>
              <a:t> dung </a:t>
            </a:r>
            <a:r>
              <a:rPr lang="en-US" sz="3000" dirty="0" err="1">
                <a:solidFill>
                  <a:schemeClr val="bg1"/>
                </a:solidFill>
              </a:rPr>
              <a:t>toán</a:t>
            </a:r>
            <a:r>
              <a:rPr lang="en-US" sz="3000" dirty="0">
                <a:solidFill>
                  <a:schemeClr val="bg1"/>
                </a:solidFill>
              </a:rPr>
              <a:t> </a:t>
            </a:r>
            <a:r>
              <a:rPr lang="en-US" sz="3000" dirty="0" err="1">
                <a:solidFill>
                  <a:schemeClr val="bg1"/>
                </a:solidFill>
              </a:rPr>
              <a:t>học</a:t>
            </a:r>
            <a:r>
              <a:rPr lang="en-US" sz="3000" dirty="0">
                <a:solidFill>
                  <a:schemeClr val="bg1"/>
                </a:solidFill>
              </a:rPr>
              <a:t> </a:t>
            </a:r>
            <a:r>
              <a:rPr lang="en-US" sz="3000" dirty="0" err="1">
                <a:solidFill>
                  <a:schemeClr val="bg1"/>
                </a:solidFill>
              </a:rPr>
              <a:t>để</a:t>
            </a:r>
            <a:r>
              <a:rPr lang="en-US" sz="3000" dirty="0">
                <a:solidFill>
                  <a:schemeClr val="bg1"/>
                </a:solidFill>
              </a:rPr>
              <a:t> </a:t>
            </a:r>
            <a:r>
              <a:rPr lang="en-US" sz="3000" dirty="0" err="1">
                <a:solidFill>
                  <a:schemeClr val="bg1"/>
                </a:solidFill>
              </a:rPr>
              <a:t>phân</a:t>
            </a:r>
            <a:r>
              <a:rPr lang="en-US" sz="3000" dirty="0">
                <a:solidFill>
                  <a:schemeClr val="bg1"/>
                </a:solidFill>
              </a:rPr>
              <a:t> </a:t>
            </a:r>
            <a:r>
              <a:rPr lang="en-US" sz="3000" dirty="0" err="1">
                <a:solidFill>
                  <a:schemeClr val="bg1"/>
                </a:solidFill>
              </a:rPr>
              <a:t>tích</a:t>
            </a:r>
            <a:r>
              <a:rPr lang="en-US" sz="3000" dirty="0">
                <a:solidFill>
                  <a:schemeClr val="bg1"/>
                </a:solidFill>
              </a:rPr>
              <a:t> </a:t>
            </a:r>
            <a:r>
              <a:rPr lang="en-US" sz="3000" dirty="0" err="1">
                <a:solidFill>
                  <a:schemeClr val="bg1"/>
                </a:solidFill>
              </a:rPr>
              <a:t>kết</a:t>
            </a:r>
            <a:r>
              <a:rPr lang="en-US" sz="3000" dirty="0">
                <a:solidFill>
                  <a:schemeClr val="bg1"/>
                </a:solidFill>
              </a:rPr>
              <a:t> </a:t>
            </a:r>
            <a:r>
              <a:rPr lang="en-US" sz="3000" dirty="0" err="1">
                <a:solidFill>
                  <a:schemeClr val="bg1"/>
                </a:solidFill>
              </a:rPr>
              <a:t>quả</a:t>
            </a:r>
            <a:r>
              <a:rPr lang="en-US" sz="3000" dirty="0">
                <a:solidFill>
                  <a:schemeClr val="bg1"/>
                </a:solidFill>
              </a:rPr>
              <a:t> </a:t>
            </a:r>
            <a:r>
              <a:rPr lang="en-US" sz="3000" dirty="0" err="1">
                <a:solidFill>
                  <a:schemeClr val="bg1"/>
                </a:solidFill>
              </a:rPr>
              <a:t>lai</a:t>
            </a:r>
            <a:r>
              <a:rPr lang="en-US" sz="2700" dirty="0"/>
              <a:t>.</a:t>
            </a:r>
          </a:p>
          <a:p>
            <a:pPr marL="514350" indent="-514350">
              <a:buClr>
                <a:schemeClr val="bg1"/>
              </a:buClr>
              <a:buFont typeface="Wingdings" panose="05000000000000000000" pitchFamily="2" charset="2"/>
              <a:buChar char="w"/>
            </a:pPr>
            <a:endParaRPr lang="en-US" sz="3000" dirty="0">
              <a:solidFill>
                <a:schemeClr val="bg1"/>
              </a:solidFill>
              <a:ea typeface="Tahoma" panose="020B0604030504040204" charset="0"/>
              <a:cs typeface="Tahoma" panose="020B0604030504040204" charset="0"/>
            </a:endParaRPr>
          </a:p>
        </p:txBody>
      </p:sp>
      <p:sp>
        <p:nvSpPr>
          <p:cNvPr id="31" name="bang b"/>
          <p:cNvSpPr/>
          <p:nvPr/>
        </p:nvSpPr>
        <p:spPr>
          <a:xfrm flipH="1">
            <a:off x="9203842" y="7418133"/>
            <a:ext cx="7874660" cy="11310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dap an b"/>
          <p:cNvSpPr txBox="1"/>
          <p:nvPr/>
        </p:nvSpPr>
        <p:spPr>
          <a:xfrm>
            <a:off x="9653357" y="7642444"/>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3000" dirty="0">
                <a:solidFill>
                  <a:srgbClr val="FFC000"/>
                </a:solidFill>
                <a:ea typeface="Tahoma" panose="020B0604030504040204" charset="0"/>
                <a:cs typeface="Tahoma" panose="020B0604030504040204" charset="0"/>
              </a:rPr>
              <a:t>B. </a:t>
            </a:r>
            <a:r>
              <a:rPr lang="en-US" sz="3000" dirty="0" err="1">
                <a:solidFill>
                  <a:schemeClr val="bg1"/>
                </a:solidFill>
              </a:rPr>
              <a:t>Trước</a:t>
            </a:r>
            <a:r>
              <a:rPr lang="en-US" sz="3000" dirty="0">
                <a:solidFill>
                  <a:schemeClr val="bg1"/>
                </a:solidFill>
              </a:rPr>
              <a:t> </a:t>
            </a:r>
            <a:r>
              <a:rPr lang="en-US" sz="3000" dirty="0" err="1">
                <a:solidFill>
                  <a:schemeClr val="bg1"/>
                </a:solidFill>
              </a:rPr>
              <a:t>khi</a:t>
            </a:r>
            <a:r>
              <a:rPr lang="en-US" sz="3000" dirty="0">
                <a:solidFill>
                  <a:schemeClr val="bg1"/>
                </a:solidFill>
              </a:rPr>
              <a:t> </a:t>
            </a:r>
            <a:r>
              <a:rPr lang="en-US" sz="3000" dirty="0" err="1">
                <a:solidFill>
                  <a:schemeClr val="bg1"/>
                </a:solidFill>
              </a:rPr>
              <a:t>lai</a:t>
            </a:r>
            <a:r>
              <a:rPr lang="en-US" sz="3000" dirty="0">
                <a:solidFill>
                  <a:schemeClr val="bg1"/>
                </a:solidFill>
              </a:rPr>
              <a:t>, </a:t>
            </a:r>
            <a:r>
              <a:rPr lang="en-US" sz="3000" dirty="0" err="1">
                <a:solidFill>
                  <a:schemeClr val="bg1"/>
                </a:solidFill>
              </a:rPr>
              <a:t>tạo</a:t>
            </a:r>
            <a:r>
              <a:rPr lang="en-US" sz="3000" dirty="0">
                <a:solidFill>
                  <a:schemeClr val="bg1"/>
                </a:solidFill>
              </a:rPr>
              <a:t> </a:t>
            </a:r>
            <a:r>
              <a:rPr lang="en-US" sz="3000" dirty="0" err="1">
                <a:solidFill>
                  <a:schemeClr val="bg1"/>
                </a:solidFill>
              </a:rPr>
              <a:t>các</a:t>
            </a:r>
            <a:r>
              <a:rPr lang="en-US" sz="3000" dirty="0">
                <a:solidFill>
                  <a:schemeClr val="bg1"/>
                </a:solidFill>
              </a:rPr>
              <a:t> </a:t>
            </a:r>
            <a:r>
              <a:rPr lang="en-US" sz="3000" dirty="0" err="1">
                <a:solidFill>
                  <a:schemeClr val="bg1"/>
                </a:solidFill>
              </a:rPr>
              <a:t>dòng</a:t>
            </a:r>
            <a:r>
              <a:rPr lang="en-US" sz="3000" dirty="0">
                <a:solidFill>
                  <a:schemeClr val="bg1"/>
                </a:solidFill>
              </a:rPr>
              <a:t> </a:t>
            </a:r>
            <a:r>
              <a:rPr lang="en-US" sz="3000" dirty="0" err="1">
                <a:solidFill>
                  <a:schemeClr val="bg1"/>
                </a:solidFill>
              </a:rPr>
              <a:t>thuần</a:t>
            </a:r>
            <a:endParaRPr lang="en-US" sz="3000" dirty="0">
              <a:solidFill>
                <a:schemeClr val="bg1"/>
              </a:solidFill>
              <a:ea typeface="Tahoma" panose="020B0604030504040204" charset="0"/>
              <a:cs typeface="Tahoma" panose="020B0604030504040204" charset="0"/>
            </a:endParaRPr>
          </a:p>
        </p:txBody>
      </p:sp>
      <p:sp>
        <p:nvSpPr>
          <p:cNvPr id="34" name="dap an d"/>
          <p:cNvSpPr txBox="1"/>
          <p:nvPr/>
        </p:nvSpPr>
        <p:spPr>
          <a:xfrm>
            <a:off x="9653357" y="9090638"/>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pPr>
            <a:r>
              <a:rPr lang="en-US" sz="3000" dirty="0">
                <a:solidFill>
                  <a:srgbClr val="FFC000"/>
                </a:solidFill>
                <a:ea typeface="Tahoma" panose="020B0604030504040204" charset="0"/>
                <a:cs typeface="Tahoma" panose="020B0604030504040204" charset="0"/>
              </a:rPr>
              <a:t>D. </a:t>
            </a:r>
            <a:r>
              <a:rPr lang="en-US" sz="2700" dirty="0" err="1">
                <a:solidFill>
                  <a:schemeClr val="bg1"/>
                </a:solidFill>
              </a:rPr>
              <a:t>Đưa</a:t>
            </a:r>
            <a:r>
              <a:rPr lang="en-US" sz="2700" dirty="0">
                <a:solidFill>
                  <a:schemeClr val="bg1"/>
                </a:solidFill>
              </a:rPr>
              <a:t> </a:t>
            </a:r>
            <a:r>
              <a:rPr lang="en-US" sz="2700" dirty="0" err="1">
                <a:solidFill>
                  <a:schemeClr val="bg1"/>
                </a:solidFill>
              </a:rPr>
              <a:t>giả</a:t>
            </a:r>
            <a:r>
              <a:rPr lang="en-US" sz="2700" dirty="0">
                <a:solidFill>
                  <a:schemeClr val="bg1"/>
                </a:solidFill>
              </a:rPr>
              <a:t> </a:t>
            </a:r>
            <a:r>
              <a:rPr lang="en-US" sz="2700" dirty="0" err="1">
                <a:solidFill>
                  <a:schemeClr val="bg1"/>
                </a:solidFill>
              </a:rPr>
              <a:t>thuyết</a:t>
            </a:r>
            <a:r>
              <a:rPr lang="en-US" sz="2700" dirty="0">
                <a:solidFill>
                  <a:schemeClr val="bg1"/>
                </a:solidFill>
              </a:rPr>
              <a:t> </a:t>
            </a:r>
            <a:r>
              <a:rPr lang="en-US" sz="2700" dirty="0" err="1">
                <a:solidFill>
                  <a:schemeClr val="bg1"/>
                </a:solidFill>
              </a:rPr>
              <a:t>và</a:t>
            </a:r>
            <a:r>
              <a:rPr lang="en-US" sz="2700" dirty="0">
                <a:solidFill>
                  <a:schemeClr val="bg1"/>
                </a:solidFill>
              </a:rPr>
              <a:t> </a:t>
            </a:r>
            <a:r>
              <a:rPr lang="en-US" sz="2700" dirty="0" err="1">
                <a:solidFill>
                  <a:schemeClr val="bg1"/>
                </a:solidFill>
              </a:rPr>
              <a:t>chứng</a:t>
            </a:r>
            <a:r>
              <a:rPr lang="en-US" sz="2700" dirty="0">
                <a:solidFill>
                  <a:schemeClr val="bg1"/>
                </a:solidFill>
              </a:rPr>
              <a:t> </a:t>
            </a:r>
            <a:r>
              <a:rPr lang="en-US" sz="2700" dirty="0" err="1">
                <a:solidFill>
                  <a:schemeClr val="bg1"/>
                </a:solidFill>
              </a:rPr>
              <a:t>minh</a:t>
            </a:r>
            <a:r>
              <a:rPr lang="en-US" sz="2700" dirty="0">
                <a:solidFill>
                  <a:schemeClr val="bg1"/>
                </a:solidFill>
              </a:rPr>
              <a:t> </a:t>
            </a:r>
            <a:r>
              <a:rPr lang="en-US" sz="2700" dirty="0" err="1">
                <a:solidFill>
                  <a:schemeClr val="bg1"/>
                </a:solidFill>
              </a:rPr>
              <a:t>giả</a:t>
            </a:r>
            <a:r>
              <a:rPr lang="en-US" sz="2700" dirty="0">
                <a:solidFill>
                  <a:schemeClr val="bg1"/>
                </a:solidFill>
              </a:rPr>
              <a:t> </a:t>
            </a:r>
            <a:r>
              <a:rPr lang="en-US" sz="2700" dirty="0" err="1">
                <a:solidFill>
                  <a:schemeClr val="bg1"/>
                </a:solidFill>
              </a:rPr>
              <a:t>thuyết</a:t>
            </a:r>
            <a:r>
              <a:rPr lang="en-US" sz="2700" dirty="0">
                <a:solidFill>
                  <a:schemeClr val="bg1"/>
                </a:solidFill>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5ADF5-FCB5-DA90-8D12-696C5B2EB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pPr lvl="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4 : </a:t>
            </a:r>
            <a:r>
              <a:rPr lang="en-US" sz="3600" dirty="0">
                <a:solidFill>
                  <a:schemeClr val="bg1"/>
                </a:solidFill>
              </a:rPr>
              <a:t>Trong di </a:t>
            </a:r>
            <a:r>
              <a:rPr lang="en-US" sz="3600" dirty="0" err="1">
                <a:solidFill>
                  <a:schemeClr val="bg1"/>
                </a:solidFill>
              </a:rPr>
              <a:t>truyền</a:t>
            </a:r>
            <a:r>
              <a:rPr lang="en-US" sz="3600" dirty="0">
                <a:solidFill>
                  <a:schemeClr val="bg1"/>
                </a:solidFill>
              </a:rPr>
              <a:t> </a:t>
            </a:r>
            <a:r>
              <a:rPr lang="en-US" sz="3600" dirty="0" err="1">
                <a:solidFill>
                  <a:schemeClr val="bg1"/>
                </a:solidFill>
              </a:rPr>
              <a:t>học</a:t>
            </a:r>
            <a:r>
              <a:rPr lang="en-US" sz="3600" dirty="0">
                <a:solidFill>
                  <a:schemeClr val="bg1"/>
                </a:solidFill>
              </a:rPr>
              <a:t>, </a:t>
            </a:r>
            <a:r>
              <a:rPr lang="en-US" sz="3600" dirty="0" err="1">
                <a:solidFill>
                  <a:schemeClr val="bg1"/>
                </a:solidFill>
              </a:rPr>
              <a:t>kí</a:t>
            </a:r>
            <a:r>
              <a:rPr lang="en-US" sz="3600" dirty="0">
                <a:solidFill>
                  <a:schemeClr val="bg1"/>
                </a:solidFill>
              </a:rPr>
              <a:t> </a:t>
            </a:r>
            <a:r>
              <a:rPr lang="en-US" sz="3600" dirty="0" err="1">
                <a:solidFill>
                  <a:schemeClr val="bg1"/>
                </a:solidFill>
              </a:rPr>
              <a:t>hiệu</a:t>
            </a:r>
            <a:r>
              <a:rPr lang="en-US" sz="3600" dirty="0">
                <a:solidFill>
                  <a:schemeClr val="bg1"/>
                </a:solidFill>
              </a:rPr>
              <a:t> F</a:t>
            </a:r>
            <a:r>
              <a:rPr lang="en-US" sz="3600" baseline="-25000" dirty="0">
                <a:solidFill>
                  <a:schemeClr val="bg1"/>
                </a:solidFill>
              </a:rPr>
              <a:t>1</a:t>
            </a:r>
            <a:r>
              <a:rPr lang="en-US" sz="3600" dirty="0">
                <a:solidFill>
                  <a:schemeClr val="bg1"/>
                </a:solidFill>
              </a:rPr>
              <a:t> </a:t>
            </a:r>
            <a:r>
              <a:rPr lang="en-US" sz="3600" dirty="0" err="1">
                <a:solidFill>
                  <a:schemeClr val="bg1"/>
                </a:solidFill>
              </a:rPr>
              <a:t>là</a:t>
            </a:r>
            <a:r>
              <a:rPr lang="en-US" sz="3600" dirty="0">
                <a:solidFill>
                  <a:schemeClr val="bg1"/>
                </a:solidFill>
                <a:latin typeface="Calibri" panose="020F0502020204030204"/>
              </a:rPr>
              <a:t>?</a:t>
            </a:r>
          </a:p>
        </p:txBody>
      </p:sp>
      <p:sp>
        <p:nvSpPr>
          <p:cNvPr id="15" name="bang b"/>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p:cNvSpPr txBox="1"/>
          <p:nvPr/>
        </p:nvSpPr>
        <p:spPr>
          <a:xfrm>
            <a:off x="9653357" y="7804177"/>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err="1">
                <a:solidFill>
                  <a:schemeClr val="bg1"/>
                </a:solidFill>
              </a:rPr>
              <a:t>Kí</a:t>
            </a:r>
            <a:r>
              <a:rPr lang="en-US" sz="3000" dirty="0">
                <a:solidFill>
                  <a:schemeClr val="bg1"/>
                </a:solidFill>
              </a:rPr>
              <a:t> </a:t>
            </a:r>
            <a:r>
              <a:rPr lang="en-US" sz="3000" dirty="0" err="1">
                <a:solidFill>
                  <a:schemeClr val="bg1"/>
                </a:solidFill>
              </a:rPr>
              <a:t>hiệu</a:t>
            </a:r>
            <a:r>
              <a:rPr lang="en-US" sz="3000" dirty="0">
                <a:solidFill>
                  <a:schemeClr val="bg1"/>
                </a:solidFill>
              </a:rPr>
              <a:t> </a:t>
            </a:r>
            <a:r>
              <a:rPr lang="en-US" sz="3000" dirty="0" err="1">
                <a:solidFill>
                  <a:schemeClr val="bg1"/>
                </a:solidFill>
              </a:rPr>
              <a:t>thế</a:t>
            </a:r>
            <a:r>
              <a:rPr lang="en-US" sz="3000" dirty="0">
                <a:solidFill>
                  <a:schemeClr val="bg1"/>
                </a:solidFill>
              </a:rPr>
              <a:t> </a:t>
            </a:r>
            <a:r>
              <a:rPr lang="en-US" sz="3000" dirty="0" err="1">
                <a:solidFill>
                  <a:schemeClr val="bg1"/>
                </a:solidFill>
              </a:rPr>
              <a:t>hệ</a:t>
            </a:r>
            <a:r>
              <a:rPr lang="en-US" sz="3000" dirty="0">
                <a:solidFill>
                  <a:schemeClr val="bg1"/>
                </a:solidFill>
              </a:rPr>
              <a:t> con </a:t>
            </a:r>
            <a:r>
              <a:rPr lang="en-US" sz="3000" dirty="0" err="1">
                <a:solidFill>
                  <a:schemeClr val="bg1"/>
                </a:solidFill>
              </a:rPr>
              <a:t>đời</a:t>
            </a:r>
            <a:r>
              <a:rPr lang="en-US" sz="3000" dirty="0">
                <a:solidFill>
                  <a:schemeClr val="bg1"/>
                </a:solidFill>
              </a:rPr>
              <a:t> </a:t>
            </a:r>
            <a:r>
              <a:rPr lang="en-US" sz="3000" dirty="0" err="1">
                <a:solidFill>
                  <a:schemeClr val="bg1"/>
                </a:solidFill>
              </a:rPr>
              <a:t>thứ</a:t>
            </a:r>
            <a:r>
              <a:rPr lang="en-US" sz="3000" dirty="0">
                <a:solidFill>
                  <a:schemeClr val="bg1"/>
                </a:solidFill>
              </a:rPr>
              <a:t> </a:t>
            </a:r>
            <a:r>
              <a:rPr lang="en-US" sz="3000" dirty="0" err="1">
                <a:solidFill>
                  <a:schemeClr val="bg1"/>
                </a:solidFill>
              </a:rPr>
              <a:t>nhất</a:t>
            </a:r>
            <a:endParaRPr lang="en-US" sz="2700" dirty="0">
              <a:solidFill>
                <a:schemeClr val="bg1"/>
              </a:solidFill>
            </a:endParaRPr>
          </a:p>
        </p:txBody>
      </p:sp>
      <p:sp>
        <p:nvSpPr>
          <p:cNvPr id="27" name="cau hoi c"/>
          <p:cNvSpPr txBox="1"/>
          <p:nvPr/>
        </p:nvSpPr>
        <p:spPr>
          <a:xfrm>
            <a:off x="1659013" y="9090638"/>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err="1">
                <a:solidFill>
                  <a:schemeClr val="bg1"/>
                </a:solidFill>
              </a:rPr>
              <a:t>Kí</a:t>
            </a:r>
            <a:r>
              <a:rPr lang="en-US" sz="3000" dirty="0">
                <a:solidFill>
                  <a:schemeClr val="bg1"/>
                </a:solidFill>
              </a:rPr>
              <a:t> </a:t>
            </a:r>
            <a:r>
              <a:rPr lang="en-US" sz="3000" dirty="0" err="1">
                <a:solidFill>
                  <a:schemeClr val="bg1"/>
                </a:solidFill>
              </a:rPr>
              <a:t>hiệu</a:t>
            </a:r>
            <a:r>
              <a:rPr lang="en-US" sz="3000" dirty="0">
                <a:solidFill>
                  <a:schemeClr val="bg1"/>
                </a:solidFill>
              </a:rPr>
              <a:t> </a:t>
            </a:r>
            <a:r>
              <a:rPr lang="en-US" sz="3000" dirty="0" err="1">
                <a:solidFill>
                  <a:schemeClr val="bg1"/>
                </a:solidFill>
              </a:rPr>
              <a:t>cặp</a:t>
            </a:r>
            <a:r>
              <a:rPr lang="en-US" sz="3000" dirty="0">
                <a:solidFill>
                  <a:schemeClr val="bg1"/>
                </a:solidFill>
              </a:rPr>
              <a:t> </a:t>
            </a:r>
            <a:r>
              <a:rPr lang="en-US" sz="3000" dirty="0" err="1">
                <a:solidFill>
                  <a:schemeClr val="bg1"/>
                </a:solidFill>
              </a:rPr>
              <a:t>bố</a:t>
            </a:r>
            <a:r>
              <a:rPr lang="en-US" sz="3000" dirty="0">
                <a:solidFill>
                  <a:schemeClr val="bg1"/>
                </a:solidFill>
              </a:rPr>
              <a:t> </a:t>
            </a:r>
            <a:r>
              <a:rPr lang="en-US" sz="3000" dirty="0" err="1">
                <a:solidFill>
                  <a:schemeClr val="bg1"/>
                </a:solidFill>
              </a:rPr>
              <a:t>mẹ</a:t>
            </a:r>
            <a:r>
              <a:rPr lang="en-US" sz="3000" dirty="0">
                <a:solidFill>
                  <a:schemeClr val="bg1"/>
                </a:solidFill>
              </a:rPr>
              <a:t> </a:t>
            </a:r>
            <a:r>
              <a:rPr lang="en-US" sz="3000" dirty="0" err="1">
                <a:solidFill>
                  <a:schemeClr val="bg1"/>
                </a:solidFill>
              </a:rPr>
              <a:t>xuất</a:t>
            </a:r>
            <a:r>
              <a:rPr lang="en-US" sz="3000" dirty="0">
                <a:solidFill>
                  <a:schemeClr val="bg1"/>
                </a:solidFill>
              </a:rPr>
              <a:t> </a:t>
            </a:r>
            <a:r>
              <a:rPr lang="en-US" sz="3000" dirty="0" err="1">
                <a:solidFill>
                  <a:schemeClr val="bg1"/>
                </a:solidFill>
              </a:rPr>
              <a:t>phát</a:t>
            </a:r>
            <a:endParaRPr lang="en-US" sz="2700" dirty="0">
              <a:solidFill>
                <a:schemeClr val="bg1"/>
              </a:solidFill>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3"/>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err="1">
                <a:solidFill>
                  <a:schemeClr val="bg1"/>
                </a:solidFill>
              </a:rPr>
              <a:t>Kí</a:t>
            </a:r>
            <a:r>
              <a:rPr lang="en-US" sz="3000" dirty="0">
                <a:solidFill>
                  <a:schemeClr val="bg1"/>
                </a:solidFill>
              </a:rPr>
              <a:t> </a:t>
            </a:r>
            <a:r>
              <a:rPr lang="en-US" sz="3000" dirty="0" err="1">
                <a:solidFill>
                  <a:schemeClr val="bg1"/>
                </a:solidFill>
              </a:rPr>
              <a:t>hiệu</a:t>
            </a:r>
            <a:r>
              <a:rPr lang="en-US" sz="3000" dirty="0">
                <a:solidFill>
                  <a:schemeClr val="bg1"/>
                </a:solidFill>
              </a:rPr>
              <a:t> </a:t>
            </a:r>
            <a:r>
              <a:rPr lang="en-US" sz="3000" dirty="0" err="1">
                <a:solidFill>
                  <a:schemeClr val="bg1"/>
                </a:solidFill>
              </a:rPr>
              <a:t>phép</a:t>
            </a:r>
            <a:r>
              <a:rPr lang="en-US" sz="3000" dirty="0">
                <a:solidFill>
                  <a:schemeClr val="bg1"/>
                </a:solidFill>
              </a:rPr>
              <a:t> </a:t>
            </a:r>
            <a:r>
              <a:rPr lang="en-US" sz="3000" dirty="0" err="1">
                <a:solidFill>
                  <a:schemeClr val="bg1"/>
                </a:solidFill>
              </a:rPr>
              <a:t>lai</a:t>
            </a:r>
            <a:endParaRPr lang="en-US" sz="2700" dirty="0">
              <a:solidFill>
                <a:schemeClr val="bg1"/>
              </a:solidFill>
            </a:endParaRPr>
          </a:p>
        </p:txBody>
      </p:sp>
      <p:sp>
        <p:nvSpPr>
          <p:cNvPr id="34" name="cau hoi d"/>
          <p:cNvSpPr txBox="1"/>
          <p:nvPr/>
        </p:nvSpPr>
        <p:spPr>
          <a:xfrm>
            <a:off x="9653357" y="9090638"/>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err="1">
                <a:solidFill>
                  <a:schemeClr val="bg1"/>
                </a:solidFill>
              </a:rPr>
              <a:t>Kí</a:t>
            </a:r>
            <a:r>
              <a:rPr lang="en-US" sz="3000" dirty="0">
                <a:solidFill>
                  <a:schemeClr val="bg1"/>
                </a:solidFill>
              </a:rPr>
              <a:t> </a:t>
            </a:r>
            <a:r>
              <a:rPr lang="en-US" sz="3000" dirty="0" err="1">
                <a:solidFill>
                  <a:schemeClr val="bg1"/>
                </a:solidFill>
              </a:rPr>
              <a:t>hiệu</a:t>
            </a:r>
            <a:r>
              <a:rPr lang="en-US" sz="3000" dirty="0">
                <a:solidFill>
                  <a:schemeClr val="bg1"/>
                </a:solidFill>
              </a:rPr>
              <a:t> </a:t>
            </a:r>
            <a:r>
              <a:rPr lang="en-US" sz="3000" dirty="0" err="1">
                <a:solidFill>
                  <a:schemeClr val="bg1"/>
                </a:solidFill>
              </a:rPr>
              <a:t>giao</a:t>
            </a:r>
            <a:r>
              <a:rPr lang="en-US" sz="3000" dirty="0">
                <a:solidFill>
                  <a:schemeClr val="bg1"/>
                </a:solidFill>
              </a:rPr>
              <a:t> </a:t>
            </a:r>
            <a:r>
              <a:rPr lang="en-US" sz="3000" dirty="0" err="1">
                <a:solidFill>
                  <a:schemeClr val="bg1"/>
                </a:solidFill>
              </a:rPr>
              <a:t>tử</a:t>
            </a:r>
            <a:endParaRPr lang="en-US" sz="2700" dirty="0">
              <a:solidFill>
                <a:schemeClr val="bg1"/>
              </a:solidFill>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0D19A-0691-21F4-F30D-9BBF88E6A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pPr lvl="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5 : </a:t>
            </a:r>
            <a:r>
              <a:rPr lang="en-US" sz="3600" dirty="0">
                <a:solidFill>
                  <a:schemeClr val="bg1"/>
                </a:solidFill>
              </a:rPr>
              <a:t>Trong di </a:t>
            </a:r>
            <a:r>
              <a:rPr lang="en-US" sz="3600" dirty="0" err="1">
                <a:solidFill>
                  <a:schemeClr val="bg1"/>
                </a:solidFill>
              </a:rPr>
              <a:t>truyền</a:t>
            </a:r>
            <a:r>
              <a:rPr lang="en-US" sz="3600" dirty="0">
                <a:solidFill>
                  <a:schemeClr val="bg1"/>
                </a:solidFill>
              </a:rPr>
              <a:t> hoc, </a:t>
            </a:r>
            <a:r>
              <a:rPr lang="en-US" sz="3600" dirty="0" err="1">
                <a:solidFill>
                  <a:schemeClr val="bg1"/>
                </a:solidFill>
              </a:rPr>
              <a:t>kí</a:t>
            </a:r>
            <a:r>
              <a:rPr lang="en-US" sz="3600" dirty="0">
                <a:solidFill>
                  <a:schemeClr val="bg1"/>
                </a:solidFill>
              </a:rPr>
              <a:t> </a:t>
            </a:r>
            <a:r>
              <a:rPr lang="en-US" sz="3600" dirty="0" err="1">
                <a:solidFill>
                  <a:schemeClr val="bg1"/>
                </a:solidFill>
              </a:rPr>
              <a:t>hiệu</a:t>
            </a:r>
            <a:r>
              <a:rPr lang="en-US" sz="3600" dirty="0">
                <a:solidFill>
                  <a:schemeClr val="bg1"/>
                </a:solidFill>
              </a:rPr>
              <a:t> F</a:t>
            </a:r>
            <a:r>
              <a:rPr lang="en-US" sz="3600" baseline="-25000" dirty="0">
                <a:solidFill>
                  <a:schemeClr val="bg1"/>
                </a:solidFill>
              </a:rPr>
              <a:t>2</a:t>
            </a:r>
            <a:r>
              <a:rPr lang="en-US" sz="3600" dirty="0">
                <a:solidFill>
                  <a:schemeClr val="bg1"/>
                </a:solidFill>
              </a:rPr>
              <a:t> </a:t>
            </a:r>
            <a:r>
              <a:rPr lang="en-US" sz="3600" dirty="0" err="1">
                <a:solidFill>
                  <a:schemeClr val="bg1"/>
                </a:solidFill>
              </a:rPr>
              <a:t>là</a:t>
            </a:r>
            <a:r>
              <a:rPr lang="en-US" sz="3600" dirty="0">
                <a:solidFill>
                  <a:prstClr val="white"/>
                </a:solidFill>
                <a:latin typeface="Calibri" panose="020F0502020204030204"/>
              </a:rPr>
              <a:t>?</a:t>
            </a:r>
          </a:p>
        </p:txBody>
      </p:sp>
      <p:sp>
        <p:nvSpPr>
          <p:cNvPr id="15" name="bang c"/>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p:cNvSpPr txBox="1"/>
          <p:nvPr/>
        </p:nvSpPr>
        <p:spPr>
          <a:xfrm>
            <a:off x="1656428" y="8909729"/>
            <a:ext cx="6975629" cy="969496"/>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2700" dirty="0">
                <a:solidFill>
                  <a:schemeClr val="bg1"/>
                </a:solidFill>
              </a:rPr>
              <a:t>Thế </a:t>
            </a:r>
            <a:r>
              <a:rPr lang="en-US" sz="2700" dirty="0" err="1">
                <a:solidFill>
                  <a:schemeClr val="bg1"/>
                </a:solidFill>
              </a:rPr>
              <a:t>hệ</a:t>
            </a:r>
            <a:r>
              <a:rPr lang="en-US" sz="2700" dirty="0">
                <a:solidFill>
                  <a:schemeClr val="bg1"/>
                </a:solidFill>
              </a:rPr>
              <a:t> con </a:t>
            </a:r>
            <a:r>
              <a:rPr lang="en-US" sz="2700" dirty="0" err="1">
                <a:solidFill>
                  <a:schemeClr val="bg1"/>
                </a:solidFill>
              </a:rPr>
              <a:t>sinh</a:t>
            </a:r>
            <a:r>
              <a:rPr lang="en-US" sz="2700" dirty="0">
                <a:solidFill>
                  <a:schemeClr val="bg1"/>
                </a:solidFill>
              </a:rPr>
              <a:t> </a:t>
            </a:r>
            <a:r>
              <a:rPr lang="en-US" sz="2700" dirty="0" err="1">
                <a:solidFill>
                  <a:schemeClr val="bg1"/>
                </a:solidFill>
              </a:rPr>
              <a:t>ra</a:t>
            </a:r>
            <a:r>
              <a:rPr lang="en-US" sz="2700" dirty="0">
                <a:solidFill>
                  <a:schemeClr val="bg1"/>
                </a:solidFill>
              </a:rPr>
              <a:t> </a:t>
            </a:r>
            <a:r>
              <a:rPr lang="en-US" sz="2700" dirty="0" err="1">
                <a:solidFill>
                  <a:schemeClr val="bg1"/>
                </a:solidFill>
              </a:rPr>
              <a:t>từ</a:t>
            </a:r>
            <a:r>
              <a:rPr lang="en-US" sz="2700" dirty="0">
                <a:solidFill>
                  <a:schemeClr val="bg1"/>
                </a:solidFill>
              </a:rPr>
              <a:t> F</a:t>
            </a:r>
            <a:r>
              <a:rPr lang="en-US" sz="2700" baseline="-25000" dirty="0">
                <a:solidFill>
                  <a:schemeClr val="bg1"/>
                </a:solidFill>
              </a:rPr>
              <a:t>1</a:t>
            </a:r>
            <a:r>
              <a:rPr lang="en-US" sz="2700" dirty="0">
                <a:solidFill>
                  <a:schemeClr val="bg1"/>
                </a:solidFill>
              </a:rPr>
              <a:t> </a:t>
            </a:r>
            <a:r>
              <a:rPr lang="en-US" sz="2700" dirty="0" err="1">
                <a:solidFill>
                  <a:schemeClr val="bg1"/>
                </a:solidFill>
              </a:rPr>
              <a:t>tự</a:t>
            </a:r>
            <a:r>
              <a:rPr lang="en-US" sz="2700" dirty="0">
                <a:solidFill>
                  <a:schemeClr val="bg1"/>
                </a:solidFill>
              </a:rPr>
              <a:t> </a:t>
            </a:r>
            <a:r>
              <a:rPr lang="en-US" sz="2700" dirty="0" err="1">
                <a:solidFill>
                  <a:schemeClr val="bg1"/>
                </a:solidFill>
              </a:rPr>
              <a:t>thụ</a:t>
            </a:r>
            <a:r>
              <a:rPr lang="en-US" sz="2700" dirty="0">
                <a:solidFill>
                  <a:schemeClr val="bg1"/>
                </a:solidFill>
              </a:rPr>
              <a:t> </a:t>
            </a:r>
            <a:r>
              <a:rPr lang="en-US" sz="2700" dirty="0" err="1">
                <a:solidFill>
                  <a:schemeClr val="bg1"/>
                </a:solidFill>
              </a:rPr>
              <a:t>phấn</a:t>
            </a:r>
            <a:r>
              <a:rPr lang="en-US" sz="2700" dirty="0">
                <a:solidFill>
                  <a:schemeClr val="bg1"/>
                </a:solidFill>
              </a:rPr>
              <a:t> </a:t>
            </a:r>
            <a:r>
              <a:rPr lang="en-US" sz="2700" dirty="0" err="1">
                <a:solidFill>
                  <a:schemeClr val="bg1"/>
                </a:solidFill>
              </a:rPr>
              <a:t>hoặc</a:t>
            </a:r>
            <a:r>
              <a:rPr lang="en-US" sz="2700" dirty="0">
                <a:solidFill>
                  <a:schemeClr val="bg1"/>
                </a:solidFill>
              </a:rPr>
              <a:t> </a:t>
            </a:r>
            <a:r>
              <a:rPr lang="en-US" sz="2700" dirty="0" err="1">
                <a:solidFill>
                  <a:schemeClr val="bg1"/>
                </a:solidFill>
              </a:rPr>
              <a:t>giao</a:t>
            </a:r>
            <a:r>
              <a:rPr lang="en-US" sz="2700" dirty="0">
                <a:solidFill>
                  <a:schemeClr val="bg1"/>
                </a:solidFill>
              </a:rPr>
              <a:t> </a:t>
            </a:r>
            <a:r>
              <a:rPr lang="en-US" sz="2700" dirty="0" err="1">
                <a:solidFill>
                  <a:schemeClr val="bg1"/>
                </a:solidFill>
              </a:rPr>
              <a:t>phấn</a:t>
            </a:r>
            <a:r>
              <a:rPr lang="en-US" sz="2700" dirty="0">
                <a:solidFill>
                  <a:schemeClr val="bg1"/>
                </a:solidFill>
              </a:rPr>
              <a:t> </a:t>
            </a:r>
            <a:r>
              <a:rPr lang="en-US" sz="2700" dirty="0" err="1">
                <a:solidFill>
                  <a:schemeClr val="bg1"/>
                </a:solidFill>
              </a:rPr>
              <a:t>giữa</a:t>
            </a:r>
            <a:r>
              <a:rPr lang="en-US" sz="2700" dirty="0">
                <a:solidFill>
                  <a:schemeClr val="bg1"/>
                </a:solidFill>
              </a:rPr>
              <a:t> </a:t>
            </a:r>
            <a:r>
              <a:rPr lang="en-US" sz="2700" dirty="0" err="1">
                <a:solidFill>
                  <a:schemeClr val="bg1"/>
                </a:solidFill>
              </a:rPr>
              <a:t>các</a:t>
            </a:r>
            <a:r>
              <a:rPr lang="en-US" sz="2700" dirty="0">
                <a:solidFill>
                  <a:schemeClr val="bg1"/>
                </a:solidFill>
              </a:rPr>
              <a:t> </a:t>
            </a:r>
            <a:r>
              <a:rPr lang="en-US" sz="2700" dirty="0" err="1">
                <a:solidFill>
                  <a:schemeClr val="bg1"/>
                </a:solidFill>
              </a:rPr>
              <a:t>cá</a:t>
            </a:r>
            <a:r>
              <a:rPr lang="en-US" sz="2700" dirty="0">
                <a:solidFill>
                  <a:schemeClr val="bg1"/>
                </a:solidFill>
              </a:rPr>
              <a:t> </a:t>
            </a:r>
            <a:r>
              <a:rPr lang="en-US" sz="2700" dirty="0" err="1">
                <a:solidFill>
                  <a:schemeClr val="bg1"/>
                </a:solidFill>
              </a:rPr>
              <a:t>thể</a:t>
            </a:r>
            <a:r>
              <a:rPr lang="en-US" sz="2700" dirty="0">
                <a:solidFill>
                  <a:schemeClr val="bg1"/>
                </a:solidFill>
              </a:rPr>
              <a:t> F</a:t>
            </a:r>
            <a:r>
              <a:rPr lang="en-US" sz="2700" baseline="-25000" dirty="0">
                <a:solidFill>
                  <a:schemeClr val="bg1"/>
                </a:solidFill>
              </a:rPr>
              <a:t>1</a:t>
            </a:r>
            <a:endParaRPr lang="en-US" sz="2700" dirty="0">
              <a:solidFill>
                <a:schemeClr val="bg1"/>
              </a:solidFill>
            </a:endParaRPr>
          </a:p>
        </p:txBody>
      </p:sp>
      <p:sp>
        <p:nvSpPr>
          <p:cNvPr id="27" name="cau hoi b"/>
          <p:cNvSpPr txBox="1"/>
          <p:nvPr/>
        </p:nvSpPr>
        <p:spPr>
          <a:xfrm>
            <a:off x="9653357" y="7795744"/>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a:solidFill>
                  <a:schemeClr val="bg1"/>
                </a:solidFill>
              </a:rPr>
              <a:t>Thế </a:t>
            </a:r>
            <a:r>
              <a:rPr lang="en-US" sz="3000" dirty="0" err="1">
                <a:solidFill>
                  <a:schemeClr val="bg1"/>
                </a:solidFill>
              </a:rPr>
              <a:t>hệ</a:t>
            </a:r>
            <a:r>
              <a:rPr lang="en-US" sz="3000" dirty="0">
                <a:solidFill>
                  <a:schemeClr val="bg1"/>
                </a:solidFill>
              </a:rPr>
              <a:t> con </a:t>
            </a:r>
            <a:r>
              <a:rPr lang="en-US" sz="3000" dirty="0" err="1">
                <a:solidFill>
                  <a:schemeClr val="bg1"/>
                </a:solidFill>
              </a:rPr>
              <a:t>sinh</a:t>
            </a:r>
            <a:r>
              <a:rPr lang="en-US" sz="3000" dirty="0">
                <a:solidFill>
                  <a:schemeClr val="bg1"/>
                </a:solidFill>
              </a:rPr>
              <a:t> </a:t>
            </a:r>
            <a:r>
              <a:rPr lang="en-US" sz="3000" dirty="0" err="1">
                <a:solidFill>
                  <a:schemeClr val="bg1"/>
                </a:solidFill>
              </a:rPr>
              <a:t>ra</a:t>
            </a:r>
            <a:r>
              <a:rPr lang="en-US" sz="3000" dirty="0">
                <a:solidFill>
                  <a:schemeClr val="bg1"/>
                </a:solidFill>
              </a:rPr>
              <a:t> </a:t>
            </a:r>
            <a:r>
              <a:rPr lang="en-US" sz="3000" dirty="0" err="1">
                <a:solidFill>
                  <a:schemeClr val="bg1"/>
                </a:solidFill>
              </a:rPr>
              <a:t>từ</a:t>
            </a:r>
            <a:r>
              <a:rPr lang="en-US" sz="3000" dirty="0">
                <a:solidFill>
                  <a:schemeClr val="bg1"/>
                </a:solidFill>
              </a:rPr>
              <a:t> F</a:t>
            </a:r>
            <a:r>
              <a:rPr lang="en-US" sz="3000" baseline="-25000" dirty="0">
                <a:solidFill>
                  <a:schemeClr val="bg1"/>
                </a:solidFill>
              </a:rPr>
              <a:t>1</a:t>
            </a:r>
            <a:endParaRPr lang="en-US" sz="2700" dirty="0">
              <a:solidFill>
                <a:schemeClr val="bg1"/>
              </a:solidFill>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4"/>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a:solidFill>
                  <a:schemeClr val="bg1"/>
                </a:solidFill>
              </a:rPr>
              <a:t>Thế </a:t>
            </a:r>
            <a:r>
              <a:rPr lang="en-US" sz="3000" dirty="0" err="1">
                <a:solidFill>
                  <a:schemeClr val="bg1"/>
                </a:solidFill>
              </a:rPr>
              <a:t>hệ</a:t>
            </a:r>
            <a:r>
              <a:rPr lang="en-US" sz="3000" dirty="0">
                <a:solidFill>
                  <a:schemeClr val="bg1"/>
                </a:solidFill>
              </a:rPr>
              <a:t> con </a:t>
            </a:r>
            <a:r>
              <a:rPr lang="en-US" sz="3000" dirty="0" err="1">
                <a:solidFill>
                  <a:schemeClr val="bg1"/>
                </a:solidFill>
              </a:rPr>
              <a:t>lai</a:t>
            </a:r>
            <a:r>
              <a:rPr lang="en-US" sz="3000" dirty="0">
                <a:solidFill>
                  <a:schemeClr val="bg1"/>
                </a:solidFill>
              </a:rPr>
              <a:t> </a:t>
            </a:r>
            <a:r>
              <a:rPr lang="en-US" sz="3000" dirty="0" err="1">
                <a:solidFill>
                  <a:schemeClr val="bg1"/>
                </a:solidFill>
              </a:rPr>
              <a:t>đời</a:t>
            </a:r>
            <a:r>
              <a:rPr lang="en-US" sz="3000" dirty="0">
                <a:solidFill>
                  <a:schemeClr val="bg1"/>
                </a:solidFill>
              </a:rPr>
              <a:t> </a:t>
            </a:r>
            <a:r>
              <a:rPr lang="en-US" sz="3000" dirty="0" err="1">
                <a:solidFill>
                  <a:schemeClr val="bg1"/>
                </a:solidFill>
              </a:rPr>
              <a:t>thứ</a:t>
            </a:r>
            <a:r>
              <a:rPr lang="en-US" sz="3000" dirty="0">
                <a:solidFill>
                  <a:schemeClr val="bg1"/>
                </a:solidFill>
              </a:rPr>
              <a:t> </a:t>
            </a:r>
            <a:r>
              <a:rPr lang="en-US" sz="3000" dirty="0" err="1">
                <a:solidFill>
                  <a:schemeClr val="bg1"/>
                </a:solidFill>
              </a:rPr>
              <a:t>nhất</a:t>
            </a:r>
            <a:endParaRPr lang="en-US" sz="2700" dirty="0">
              <a:solidFill>
                <a:schemeClr val="bg1"/>
              </a:solidFill>
            </a:endParaRPr>
          </a:p>
        </p:txBody>
      </p:sp>
      <p:sp>
        <p:nvSpPr>
          <p:cNvPr id="34" name="cau hoi d"/>
          <p:cNvSpPr txBox="1"/>
          <p:nvPr/>
        </p:nvSpPr>
        <p:spPr>
          <a:xfrm>
            <a:off x="9653357" y="9090638"/>
            <a:ext cx="6975629" cy="553998"/>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a:solidFill>
                  <a:prstClr val="white"/>
                </a:solidFill>
                <a:latin typeface="Calibri" panose="020F0502020204030204"/>
                <a:ea typeface="Tahoma" panose="020B0604030504040204" charset="0"/>
                <a:cs typeface="Tahoma" panose="020B0604030504040204" charset="0"/>
              </a:rPr>
              <a:t>Thế </a:t>
            </a:r>
            <a:r>
              <a:rPr lang="en-US" sz="3000" dirty="0" err="1">
                <a:solidFill>
                  <a:prstClr val="white"/>
                </a:solidFill>
                <a:latin typeface="Calibri" panose="020F0502020204030204"/>
                <a:ea typeface="Tahoma" panose="020B0604030504040204" charset="0"/>
                <a:cs typeface="Tahoma" panose="020B0604030504040204" charset="0"/>
              </a:rPr>
              <a:t>hệ</a:t>
            </a:r>
            <a:r>
              <a:rPr lang="en-US" sz="3000" dirty="0">
                <a:solidFill>
                  <a:prstClr val="white"/>
                </a:solidFill>
                <a:latin typeface="Calibri" panose="020F0502020204030204"/>
                <a:ea typeface="Tahoma" panose="020B0604030504040204" charset="0"/>
                <a:cs typeface="Tahoma" panose="020B0604030504040204" charset="0"/>
              </a:rPr>
              <a:t> con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41165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1798C-14E0-A2C2-C9D4-71DF3CB08B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pPr lvl="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6 : </a:t>
            </a:r>
            <a:r>
              <a:rPr lang="en-US" sz="3600" dirty="0">
                <a:solidFill>
                  <a:schemeClr val="bg1"/>
                </a:solidFill>
              </a:rPr>
              <a:t>Trong di </a:t>
            </a:r>
            <a:r>
              <a:rPr lang="en-US" sz="3600" dirty="0" err="1">
                <a:solidFill>
                  <a:schemeClr val="bg1"/>
                </a:solidFill>
              </a:rPr>
              <a:t>truyền</a:t>
            </a:r>
            <a:r>
              <a:rPr lang="en-US" sz="3600" dirty="0">
                <a:solidFill>
                  <a:schemeClr val="bg1"/>
                </a:solidFill>
              </a:rPr>
              <a:t> </a:t>
            </a:r>
            <a:r>
              <a:rPr lang="en-US" sz="3600" dirty="0" err="1">
                <a:solidFill>
                  <a:schemeClr val="bg1"/>
                </a:solidFill>
              </a:rPr>
              <a:t>học</a:t>
            </a:r>
            <a:r>
              <a:rPr lang="en-US" sz="3600" dirty="0">
                <a:solidFill>
                  <a:schemeClr val="bg1"/>
                </a:solidFill>
              </a:rPr>
              <a:t>, </a:t>
            </a:r>
            <a:r>
              <a:rPr lang="en-US" sz="3600" dirty="0" err="1">
                <a:solidFill>
                  <a:schemeClr val="bg1"/>
                </a:solidFill>
              </a:rPr>
              <a:t>kí</a:t>
            </a:r>
            <a:r>
              <a:rPr lang="en-US" sz="3600" dirty="0">
                <a:solidFill>
                  <a:schemeClr val="bg1"/>
                </a:solidFill>
              </a:rPr>
              <a:t> </a:t>
            </a:r>
            <a:r>
              <a:rPr lang="en-US" sz="3600" dirty="0" err="1">
                <a:solidFill>
                  <a:schemeClr val="bg1"/>
                </a:solidFill>
              </a:rPr>
              <a:t>hiệu</a:t>
            </a:r>
            <a:r>
              <a:rPr lang="en-US" sz="3600" dirty="0">
                <a:solidFill>
                  <a:schemeClr val="bg1"/>
                </a:solidFill>
              </a:rPr>
              <a:t> ♀ </a:t>
            </a:r>
            <a:r>
              <a:rPr lang="en-US" sz="3600" dirty="0" err="1">
                <a:solidFill>
                  <a:schemeClr val="bg1"/>
                </a:solidFill>
              </a:rPr>
              <a:t>và</a:t>
            </a:r>
            <a:r>
              <a:rPr lang="en-US" sz="3600" dirty="0">
                <a:solidFill>
                  <a:schemeClr val="bg1"/>
                </a:solidFill>
              </a:rPr>
              <a:t> ♂ </a:t>
            </a:r>
            <a:r>
              <a:rPr lang="en-US" sz="3600" dirty="0" err="1">
                <a:solidFill>
                  <a:schemeClr val="bg1"/>
                </a:solidFill>
              </a:rPr>
              <a:t>là</a:t>
            </a:r>
            <a:r>
              <a:rPr lang="en-US" sz="3600" dirty="0">
                <a:solidFill>
                  <a:prstClr val="white"/>
                </a:solidFill>
                <a:latin typeface="Calibri" panose="020F0502020204030204"/>
              </a:rPr>
              <a:t>?</a:t>
            </a:r>
          </a:p>
        </p:txBody>
      </p:sp>
      <p:sp>
        <p:nvSpPr>
          <p:cNvPr id="15" name="bang c"/>
          <p:cNvSpPr/>
          <p:nvPr/>
        </p:nvSpPr>
        <p:spPr>
          <a:xfrm flipH="1">
            <a:off x="1206914" y="8941938"/>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p:cNvSpPr/>
          <p:nvPr/>
        </p:nvSpPr>
        <p:spPr>
          <a:xfrm flipH="1">
            <a:off x="9203843"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p:cNvSpPr txBox="1"/>
          <p:nvPr/>
        </p:nvSpPr>
        <p:spPr>
          <a:xfrm>
            <a:off x="1656428" y="9095240"/>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a:solidFill>
                  <a:schemeClr val="bg1"/>
                </a:solidFill>
              </a:rPr>
              <a:t>Con </a:t>
            </a:r>
            <a:r>
              <a:rPr lang="en-US" sz="3000" dirty="0" err="1">
                <a:solidFill>
                  <a:schemeClr val="bg1"/>
                </a:solidFill>
              </a:rPr>
              <a:t>cái</a:t>
            </a:r>
            <a:r>
              <a:rPr lang="en-US" sz="3000" dirty="0">
                <a:solidFill>
                  <a:schemeClr val="bg1"/>
                </a:solidFill>
              </a:rPr>
              <a:t> </a:t>
            </a:r>
            <a:r>
              <a:rPr lang="en-US" sz="3000" dirty="0" err="1">
                <a:solidFill>
                  <a:schemeClr val="bg1"/>
                </a:solidFill>
              </a:rPr>
              <a:t>và</a:t>
            </a:r>
            <a:r>
              <a:rPr lang="en-US" sz="3000" dirty="0">
                <a:solidFill>
                  <a:schemeClr val="bg1"/>
                </a:solidFill>
              </a:rPr>
              <a:t> con </a:t>
            </a:r>
            <a:r>
              <a:rPr lang="en-US" sz="3000" dirty="0" err="1">
                <a:solidFill>
                  <a:schemeClr val="bg1"/>
                </a:solidFill>
              </a:rPr>
              <a:t>đực</a:t>
            </a:r>
            <a:endParaRPr lang="en-US" sz="2700" dirty="0">
              <a:solidFill>
                <a:schemeClr val="bg1"/>
              </a:solidFill>
            </a:endParaRPr>
          </a:p>
        </p:txBody>
      </p:sp>
      <p:sp>
        <p:nvSpPr>
          <p:cNvPr id="27" name="cau hoi b"/>
          <p:cNvSpPr txBox="1"/>
          <p:nvPr/>
        </p:nvSpPr>
        <p:spPr>
          <a:xfrm>
            <a:off x="9653357" y="7795744"/>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err="1">
                <a:solidFill>
                  <a:schemeClr val="bg1"/>
                </a:solidFill>
              </a:rPr>
              <a:t>Thuần</a:t>
            </a:r>
            <a:r>
              <a:rPr lang="en-US" sz="3000" dirty="0">
                <a:solidFill>
                  <a:schemeClr val="bg1"/>
                </a:solidFill>
              </a:rPr>
              <a:t> </a:t>
            </a:r>
            <a:r>
              <a:rPr lang="en-US" sz="3000" dirty="0" err="1">
                <a:solidFill>
                  <a:schemeClr val="bg1"/>
                </a:solidFill>
              </a:rPr>
              <a:t>chủng</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không</a:t>
            </a:r>
            <a:r>
              <a:rPr lang="en-US" sz="3000" dirty="0">
                <a:solidFill>
                  <a:schemeClr val="bg1"/>
                </a:solidFill>
              </a:rPr>
              <a:t> </a:t>
            </a:r>
            <a:r>
              <a:rPr lang="en-US" sz="3000" dirty="0" err="1">
                <a:solidFill>
                  <a:schemeClr val="bg1"/>
                </a:solidFill>
              </a:rPr>
              <a:t>thuần</a:t>
            </a:r>
            <a:r>
              <a:rPr lang="en-US" sz="3000" dirty="0">
                <a:solidFill>
                  <a:schemeClr val="bg1"/>
                </a:solidFill>
              </a:rPr>
              <a:t> </a:t>
            </a:r>
            <a:r>
              <a:rPr lang="en-US" sz="3000" dirty="0" err="1">
                <a:solidFill>
                  <a:schemeClr val="bg1"/>
                </a:solidFill>
              </a:rPr>
              <a:t>chủng</a:t>
            </a:r>
            <a:endParaRPr lang="en-US" sz="2700" dirty="0">
              <a:solidFill>
                <a:schemeClr val="bg1"/>
              </a:solidFill>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3"/>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a:solidFill>
                  <a:schemeClr val="bg1"/>
                </a:solidFill>
              </a:rPr>
              <a:t>Con </a:t>
            </a:r>
            <a:r>
              <a:rPr lang="en-US" sz="3000" dirty="0" err="1">
                <a:solidFill>
                  <a:schemeClr val="bg1"/>
                </a:solidFill>
              </a:rPr>
              <a:t>đực</a:t>
            </a:r>
            <a:r>
              <a:rPr lang="en-US" sz="3000" dirty="0">
                <a:solidFill>
                  <a:schemeClr val="bg1"/>
                </a:solidFill>
              </a:rPr>
              <a:t> </a:t>
            </a:r>
            <a:r>
              <a:rPr lang="en-US" sz="3000" dirty="0" err="1">
                <a:solidFill>
                  <a:schemeClr val="bg1"/>
                </a:solidFill>
              </a:rPr>
              <a:t>và</a:t>
            </a:r>
            <a:r>
              <a:rPr lang="en-US" sz="3000" dirty="0">
                <a:solidFill>
                  <a:schemeClr val="bg1"/>
                </a:solidFill>
              </a:rPr>
              <a:t> con </a:t>
            </a:r>
            <a:r>
              <a:rPr lang="en-US" sz="3000" dirty="0" err="1">
                <a:solidFill>
                  <a:schemeClr val="bg1"/>
                </a:solidFill>
              </a:rPr>
              <a:t>cái</a:t>
            </a:r>
            <a:endParaRPr lang="en-US" sz="2700" dirty="0">
              <a:solidFill>
                <a:schemeClr val="bg1"/>
              </a:solidFill>
            </a:endParaRPr>
          </a:p>
        </p:txBody>
      </p:sp>
      <p:sp>
        <p:nvSpPr>
          <p:cNvPr id="34" name="cau hoi d"/>
          <p:cNvSpPr txBox="1"/>
          <p:nvPr/>
        </p:nvSpPr>
        <p:spPr>
          <a:xfrm>
            <a:off x="9653357" y="9090638"/>
            <a:ext cx="6975629" cy="553998"/>
          </a:xfrm>
          <a:prstGeom prst="rect">
            <a:avLst/>
          </a:prstGeom>
          <a:noFill/>
        </p:spPr>
        <p:txBody>
          <a:bodyPr wrap="square" rtlCol="0">
            <a:spAutoFit/>
          </a:bodyPr>
          <a:lstStyle/>
          <a:p>
            <a:pPr marL="514350" indent="-51435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err="1">
                <a:solidFill>
                  <a:schemeClr val="bg1"/>
                </a:solidFill>
              </a:rPr>
              <a:t>Không</a:t>
            </a:r>
            <a:r>
              <a:rPr lang="en-US" sz="3000" dirty="0">
                <a:solidFill>
                  <a:schemeClr val="bg1"/>
                </a:solidFill>
              </a:rPr>
              <a:t> </a:t>
            </a:r>
            <a:r>
              <a:rPr lang="en-US" sz="3000" dirty="0" err="1">
                <a:solidFill>
                  <a:schemeClr val="bg1"/>
                </a:solidFill>
              </a:rPr>
              <a:t>thuần</a:t>
            </a:r>
            <a:r>
              <a:rPr lang="en-US" sz="3000" dirty="0">
                <a:solidFill>
                  <a:schemeClr val="bg1"/>
                </a:solidFill>
              </a:rPr>
              <a:t> </a:t>
            </a:r>
            <a:r>
              <a:rPr lang="en-US" sz="3000" dirty="0" err="1">
                <a:solidFill>
                  <a:schemeClr val="bg1"/>
                </a:solidFill>
              </a:rPr>
              <a:t>chủng</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thuần</a:t>
            </a:r>
            <a:r>
              <a:rPr lang="en-US" sz="3000" dirty="0">
                <a:solidFill>
                  <a:schemeClr val="bg1"/>
                </a:solidFill>
              </a:rPr>
              <a:t> </a:t>
            </a:r>
            <a:r>
              <a:rPr lang="en-US" sz="3000" dirty="0" err="1">
                <a:solidFill>
                  <a:schemeClr val="bg1"/>
                </a:solidFill>
              </a:rPr>
              <a:t>chủng</a:t>
            </a:r>
            <a:endParaRPr lang="en-US" sz="2700" dirty="0">
              <a:solidFill>
                <a:schemeClr val="bg1"/>
              </a:solidFill>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Freeform 2"/>
          <p:cNvSpPr/>
          <p:nvPr/>
        </p:nvSpPr>
        <p:spPr>
          <a:xfrm rot="5400000">
            <a:off x="490425" y="451783"/>
            <a:ext cx="2881680" cy="2787371"/>
          </a:xfrm>
          <a:custGeom>
            <a:avLst/>
            <a:gdLst/>
            <a:ahLst/>
            <a:cxnLst/>
            <a:rect l="l" t="t" r="r" b="b"/>
            <a:pathLst>
              <a:path w="2881680" h="2787371">
                <a:moveTo>
                  <a:pt x="0" y="0"/>
                </a:moveTo>
                <a:lnTo>
                  <a:pt x="2881681" y="0"/>
                </a:lnTo>
                <a:lnTo>
                  <a:pt x="2881681" y="2787371"/>
                </a:lnTo>
                <a:lnTo>
                  <a:pt x="0" y="27873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flipV="1">
            <a:off x="14746121" y="451783"/>
            <a:ext cx="2881680" cy="2787371"/>
          </a:xfrm>
          <a:custGeom>
            <a:avLst/>
            <a:gdLst/>
            <a:ahLst/>
            <a:cxnLst/>
            <a:rect l="l" t="t" r="r" b="b"/>
            <a:pathLst>
              <a:path w="2881680" h="2787371">
                <a:moveTo>
                  <a:pt x="0" y="2787371"/>
                </a:moveTo>
                <a:lnTo>
                  <a:pt x="2881680" y="2787371"/>
                </a:lnTo>
                <a:lnTo>
                  <a:pt x="2881680" y="0"/>
                </a:lnTo>
                <a:lnTo>
                  <a:pt x="0" y="0"/>
                </a:lnTo>
                <a:lnTo>
                  <a:pt x="0" y="2787371"/>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AutoShape 4"/>
          <p:cNvSpPr/>
          <p:nvPr/>
        </p:nvSpPr>
        <p:spPr>
          <a:xfrm rot="5400000">
            <a:off x="8806373" y="4566060"/>
            <a:ext cx="719905" cy="0"/>
          </a:xfrm>
          <a:prstGeom prst="line">
            <a:avLst/>
          </a:prstGeom>
          <a:ln w="28575" cap="rnd">
            <a:solidFill>
              <a:srgbClr val="191919"/>
            </a:solidFill>
            <a:prstDash val="solid"/>
            <a:headEnd type="none" w="sm" len="sm"/>
            <a:tailEnd type="none" w="sm" len="sm"/>
          </a:ln>
        </p:spPr>
      </p:sp>
      <p:grpSp>
        <p:nvGrpSpPr>
          <p:cNvPr id="5" name="Group 5"/>
          <p:cNvGrpSpPr/>
          <p:nvPr/>
        </p:nvGrpSpPr>
        <p:grpSpPr>
          <a:xfrm>
            <a:off x="5943601" y="1824073"/>
            <a:ext cx="7238995" cy="2705532"/>
            <a:chOff x="1149482" y="0"/>
            <a:chExt cx="4401722" cy="1859836"/>
          </a:xfrm>
        </p:grpSpPr>
        <p:grpSp>
          <p:nvGrpSpPr>
            <p:cNvPr id="6" name="Group 6"/>
            <p:cNvGrpSpPr/>
            <p:nvPr/>
          </p:nvGrpSpPr>
          <p:grpSpPr>
            <a:xfrm>
              <a:off x="1149482" y="425006"/>
              <a:ext cx="3972328" cy="1434830"/>
              <a:chOff x="0" y="0"/>
              <a:chExt cx="65202524" cy="23551561"/>
            </a:xfrm>
          </p:grpSpPr>
          <p:sp>
            <p:nvSpPr>
              <p:cNvPr id="7" name="Freeform 7"/>
              <p:cNvSpPr/>
              <p:nvPr/>
            </p:nvSpPr>
            <p:spPr>
              <a:xfrm>
                <a:off x="72390" y="72390"/>
                <a:ext cx="65057743" cy="23406782"/>
              </a:xfrm>
              <a:custGeom>
                <a:avLst/>
                <a:gdLst/>
                <a:ahLst/>
                <a:cxnLst/>
                <a:rect l="l" t="t" r="r" b="b"/>
                <a:pathLst>
                  <a:path w="65057743" h="23406782">
                    <a:moveTo>
                      <a:pt x="0" y="0"/>
                    </a:moveTo>
                    <a:lnTo>
                      <a:pt x="65057743" y="0"/>
                    </a:lnTo>
                    <a:lnTo>
                      <a:pt x="65057743" y="23406782"/>
                    </a:lnTo>
                    <a:lnTo>
                      <a:pt x="0" y="23406782"/>
                    </a:lnTo>
                    <a:lnTo>
                      <a:pt x="0" y="0"/>
                    </a:lnTo>
                    <a:close/>
                  </a:path>
                </a:pathLst>
              </a:custGeom>
              <a:solidFill>
                <a:srgbClr val="033F1A">
                  <a:alpha val="76863"/>
                </a:srgbClr>
              </a:solidFill>
              <a:ln>
                <a:solidFill>
                  <a:srgbClr val="003300"/>
                </a:solidFill>
              </a:ln>
            </p:spPr>
            <p:style>
              <a:lnRef idx="1">
                <a:schemeClr val="accent5"/>
              </a:lnRef>
              <a:fillRef idx="2">
                <a:schemeClr val="accent5"/>
              </a:fillRef>
              <a:effectRef idx="1">
                <a:schemeClr val="accent5"/>
              </a:effectRef>
              <a:fontRef idx="minor">
                <a:schemeClr val="dk1"/>
              </a:fontRef>
            </p:style>
            <p:txBody>
              <a:bodyPr/>
              <a:lstStyle/>
              <a:p>
                <a:endParaRPr lang="en-US" dirty="0"/>
              </a:p>
            </p:txBody>
          </p:sp>
          <p:sp>
            <p:nvSpPr>
              <p:cNvPr id="8" name="Freeform 8"/>
              <p:cNvSpPr/>
              <p:nvPr/>
            </p:nvSpPr>
            <p:spPr>
              <a:xfrm>
                <a:off x="0" y="0"/>
                <a:ext cx="65202526" cy="23551561"/>
              </a:xfrm>
              <a:custGeom>
                <a:avLst/>
                <a:gdLst/>
                <a:ahLst/>
                <a:cxnLst/>
                <a:rect l="l" t="t" r="r" b="b"/>
                <a:pathLst>
                  <a:path w="65202526" h="23551561">
                    <a:moveTo>
                      <a:pt x="65057747" y="23406782"/>
                    </a:moveTo>
                    <a:lnTo>
                      <a:pt x="65202526" y="23406782"/>
                    </a:lnTo>
                    <a:lnTo>
                      <a:pt x="65202526" y="23551561"/>
                    </a:lnTo>
                    <a:lnTo>
                      <a:pt x="65057747" y="23551561"/>
                    </a:lnTo>
                    <a:lnTo>
                      <a:pt x="65057747" y="23406782"/>
                    </a:lnTo>
                    <a:close/>
                    <a:moveTo>
                      <a:pt x="0" y="144780"/>
                    </a:moveTo>
                    <a:lnTo>
                      <a:pt x="144780" y="144780"/>
                    </a:lnTo>
                    <a:lnTo>
                      <a:pt x="144780" y="23406782"/>
                    </a:lnTo>
                    <a:lnTo>
                      <a:pt x="0" y="23406782"/>
                    </a:lnTo>
                    <a:lnTo>
                      <a:pt x="0" y="144780"/>
                    </a:lnTo>
                    <a:close/>
                    <a:moveTo>
                      <a:pt x="0" y="23406782"/>
                    </a:moveTo>
                    <a:lnTo>
                      <a:pt x="144780" y="23406782"/>
                    </a:lnTo>
                    <a:lnTo>
                      <a:pt x="144780" y="23551561"/>
                    </a:lnTo>
                    <a:lnTo>
                      <a:pt x="0" y="23551561"/>
                    </a:lnTo>
                    <a:lnTo>
                      <a:pt x="0" y="23406782"/>
                    </a:lnTo>
                    <a:close/>
                    <a:moveTo>
                      <a:pt x="65057747" y="144780"/>
                    </a:moveTo>
                    <a:lnTo>
                      <a:pt x="65202526" y="144780"/>
                    </a:lnTo>
                    <a:lnTo>
                      <a:pt x="65202526" y="23406782"/>
                    </a:lnTo>
                    <a:lnTo>
                      <a:pt x="65057747" y="23406782"/>
                    </a:lnTo>
                    <a:lnTo>
                      <a:pt x="65057747" y="144780"/>
                    </a:lnTo>
                    <a:close/>
                    <a:moveTo>
                      <a:pt x="144780" y="23406782"/>
                    </a:moveTo>
                    <a:lnTo>
                      <a:pt x="65057747" y="23406782"/>
                    </a:lnTo>
                    <a:lnTo>
                      <a:pt x="65057747" y="23551561"/>
                    </a:lnTo>
                    <a:lnTo>
                      <a:pt x="144780" y="23551561"/>
                    </a:lnTo>
                    <a:lnTo>
                      <a:pt x="144780" y="23406782"/>
                    </a:lnTo>
                    <a:close/>
                    <a:moveTo>
                      <a:pt x="65057747" y="0"/>
                    </a:moveTo>
                    <a:lnTo>
                      <a:pt x="65202526" y="0"/>
                    </a:lnTo>
                    <a:lnTo>
                      <a:pt x="65202526" y="144780"/>
                    </a:lnTo>
                    <a:lnTo>
                      <a:pt x="65057747" y="144780"/>
                    </a:lnTo>
                    <a:lnTo>
                      <a:pt x="65057747" y="0"/>
                    </a:lnTo>
                    <a:close/>
                    <a:moveTo>
                      <a:pt x="0" y="0"/>
                    </a:moveTo>
                    <a:lnTo>
                      <a:pt x="144780" y="0"/>
                    </a:lnTo>
                    <a:lnTo>
                      <a:pt x="144780" y="144780"/>
                    </a:lnTo>
                    <a:lnTo>
                      <a:pt x="0" y="144780"/>
                    </a:lnTo>
                    <a:lnTo>
                      <a:pt x="0" y="0"/>
                    </a:lnTo>
                    <a:close/>
                    <a:moveTo>
                      <a:pt x="144780" y="0"/>
                    </a:moveTo>
                    <a:lnTo>
                      <a:pt x="65057747" y="0"/>
                    </a:lnTo>
                    <a:lnTo>
                      <a:pt x="65057747" y="144780"/>
                    </a:lnTo>
                    <a:lnTo>
                      <a:pt x="144780" y="144780"/>
                    </a:lnTo>
                    <a:lnTo>
                      <a:pt x="144780" y="0"/>
                    </a:lnTo>
                    <a:close/>
                  </a:path>
                </a:pathLst>
              </a:custGeom>
              <a:solidFill>
                <a:srgbClr val="2CB892"/>
              </a:solidFill>
            </p:spPr>
          </p:sp>
        </p:grpSp>
        <p:sp>
          <p:nvSpPr>
            <p:cNvPr id="10" name="Freeform 10"/>
            <p:cNvSpPr/>
            <p:nvPr/>
          </p:nvSpPr>
          <p:spPr>
            <a:xfrm>
              <a:off x="4525941" y="0"/>
              <a:ext cx="1025263" cy="1036571"/>
            </a:xfrm>
            <a:custGeom>
              <a:avLst/>
              <a:gdLst/>
              <a:ahLst/>
              <a:cxnLst/>
              <a:rect l="l" t="t" r="r" b="b"/>
              <a:pathLst>
                <a:path w="1025263" h="1036571">
                  <a:moveTo>
                    <a:pt x="0" y="0"/>
                  </a:moveTo>
                  <a:lnTo>
                    <a:pt x="1025263" y="0"/>
                  </a:lnTo>
                  <a:lnTo>
                    <a:pt x="1025263" y="1036571"/>
                  </a:lnTo>
                  <a:lnTo>
                    <a:pt x="0" y="103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sp>
        <p:nvSpPr>
          <p:cNvPr id="14" name="AutoShape 14"/>
          <p:cNvSpPr/>
          <p:nvPr/>
        </p:nvSpPr>
        <p:spPr>
          <a:xfrm rot="5400000">
            <a:off x="3035953" y="6842513"/>
            <a:ext cx="3879172" cy="17594"/>
          </a:xfrm>
          <a:prstGeom prst="line">
            <a:avLst/>
          </a:prstGeom>
          <a:ln w="28575" cap="rnd">
            <a:solidFill>
              <a:srgbClr val="191919"/>
            </a:solidFill>
            <a:prstDash val="solid"/>
            <a:headEnd type="none" w="sm" len="sm"/>
            <a:tailEnd type="none" w="sm" len="sm"/>
          </a:ln>
        </p:spPr>
        <p:txBody>
          <a:bodyPr/>
          <a:lstStyle/>
          <a:p>
            <a:endParaRPr lang="en-US" dirty="0"/>
          </a:p>
        </p:txBody>
      </p:sp>
      <p:grpSp>
        <p:nvGrpSpPr>
          <p:cNvPr id="28" name="Group 28"/>
          <p:cNvGrpSpPr/>
          <p:nvPr/>
        </p:nvGrpSpPr>
        <p:grpSpPr>
          <a:xfrm>
            <a:off x="1543674" y="8027353"/>
            <a:ext cx="6339663" cy="1790458"/>
            <a:chOff x="0" y="0"/>
            <a:chExt cx="65202524" cy="23551561"/>
          </a:xfrm>
        </p:grpSpPr>
        <p:sp>
          <p:nvSpPr>
            <p:cNvPr id="29" name="Freeform 29"/>
            <p:cNvSpPr/>
            <p:nvPr/>
          </p:nvSpPr>
          <p:spPr>
            <a:xfrm>
              <a:off x="72390" y="72390"/>
              <a:ext cx="65057743" cy="23406782"/>
            </a:xfrm>
            <a:custGeom>
              <a:avLst/>
              <a:gdLst/>
              <a:ahLst/>
              <a:cxnLst/>
              <a:rect l="l" t="t" r="r" b="b"/>
              <a:pathLst>
                <a:path w="65057743" h="23406782">
                  <a:moveTo>
                    <a:pt x="0" y="0"/>
                  </a:moveTo>
                  <a:lnTo>
                    <a:pt x="65057743" y="0"/>
                  </a:lnTo>
                  <a:lnTo>
                    <a:pt x="65057743" y="23406782"/>
                  </a:lnTo>
                  <a:lnTo>
                    <a:pt x="0" y="23406782"/>
                  </a:lnTo>
                  <a:lnTo>
                    <a:pt x="0" y="0"/>
                  </a:lnTo>
                  <a:close/>
                </a:path>
              </a:pathLst>
            </a:custGeom>
            <a:solidFill>
              <a:srgbClr val="033F1A"/>
            </a:solidFill>
          </p:spPr>
          <p:style>
            <a:lnRef idx="1">
              <a:schemeClr val="accent5"/>
            </a:lnRef>
            <a:fillRef idx="2">
              <a:schemeClr val="accent5"/>
            </a:fillRef>
            <a:effectRef idx="1">
              <a:schemeClr val="accent5"/>
            </a:effectRef>
            <a:fontRef idx="minor">
              <a:schemeClr val="dk1"/>
            </a:fontRef>
          </p:style>
        </p:sp>
        <p:sp>
          <p:nvSpPr>
            <p:cNvPr id="30" name="Freeform 30"/>
            <p:cNvSpPr/>
            <p:nvPr/>
          </p:nvSpPr>
          <p:spPr>
            <a:xfrm>
              <a:off x="0" y="0"/>
              <a:ext cx="65202526" cy="23551561"/>
            </a:xfrm>
            <a:custGeom>
              <a:avLst/>
              <a:gdLst/>
              <a:ahLst/>
              <a:cxnLst/>
              <a:rect l="l" t="t" r="r" b="b"/>
              <a:pathLst>
                <a:path w="65202526" h="23551561">
                  <a:moveTo>
                    <a:pt x="65057747" y="23406782"/>
                  </a:moveTo>
                  <a:lnTo>
                    <a:pt x="65202526" y="23406782"/>
                  </a:lnTo>
                  <a:lnTo>
                    <a:pt x="65202526" y="23551561"/>
                  </a:lnTo>
                  <a:lnTo>
                    <a:pt x="65057747" y="23551561"/>
                  </a:lnTo>
                  <a:lnTo>
                    <a:pt x="65057747" y="23406782"/>
                  </a:lnTo>
                  <a:close/>
                  <a:moveTo>
                    <a:pt x="0" y="144780"/>
                  </a:moveTo>
                  <a:lnTo>
                    <a:pt x="144780" y="144780"/>
                  </a:lnTo>
                  <a:lnTo>
                    <a:pt x="144780" y="23406782"/>
                  </a:lnTo>
                  <a:lnTo>
                    <a:pt x="0" y="23406782"/>
                  </a:lnTo>
                  <a:lnTo>
                    <a:pt x="0" y="144780"/>
                  </a:lnTo>
                  <a:close/>
                  <a:moveTo>
                    <a:pt x="0" y="23406782"/>
                  </a:moveTo>
                  <a:lnTo>
                    <a:pt x="144780" y="23406782"/>
                  </a:lnTo>
                  <a:lnTo>
                    <a:pt x="144780" y="23551561"/>
                  </a:lnTo>
                  <a:lnTo>
                    <a:pt x="0" y="23551561"/>
                  </a:lnTo>
                  <a:lnTo>
                    <a:pt x="0" y="23406782"/>
                  </a:lnTo>
                  <a:close/>
                  <a:moveTo>
                    <a:pt x="65057747" y="144780"/>
                  </a:moveTo>
                  <a:lnTo>
                    <a:pt x="65202526" y="144780"/>
                  </a:lnTo>
                  <a:lnTo>
                    <a:pt x="65202526" y="23406782"/>
                  </a:lnTo>
                  <a:lnTo>
                    <a:pt x="65057747" y="23406782"/>
                  </a:lnTo>
                  <a:lnTo>
                    <a:pt x="65057747" y="144780"/>
                  </a:lnTo>
                  <a:close/>
                  <a:moveTo>
                    <a:pt x="144780" y="23406782"/>
                  </a:moveTo>
                  <a:lnTo>
                    <a:pt x="65057747" y="23406782"/>
                  </a:lnTo>
                  <a:lnTo>
                    <a:pt x="65057747" y="23551561"/>
                  </a:lnTo>
                  <a:lnTo>
                    <a:pt x="144780" y="23551561"/>
                  </a:lnTo>
                  <a:lnTo>
                    <a:pt x="144780" y="23406782"/>
                  </a:lnTo>
                  <a:close/>
                  <a:moveTo>
                    <a:pt x="65057747" y="0"/>
                  </a:moveTo>
                  <a:lnTo>
                    <a:pt x="65202526" y="0"/>
                  </a:lnTo>
                  <a:lnTo>
                    <a:pt x="65202526" y="144780"/>
                  </a:lnTo>
                  <a:lnTo>
                    <a:pt x="65057747" y="144780"/>
                  </a:lnTo>
                  <a:lnTo>
                    <a:pt x="65057747" y="0"/>
                  </a:lnTo>
                  <a:close/>
                  <a:moveTo>
                    <a:pt x="0" y="0"/>
                  </a:moveTo>
                  <a:lnTo>
                    <a:pt x="144780" y="0"/>
                  </a:lnTo>
                  <a:lnTo>
                    <a:pt x="144780" y="144780"/>
                  </a:lnTo>
                  <a:lnTo>
                    <a:pt x="0" y="144780"/>
                  </a:lnTo>
                  <a:lnTo>
                    <a:pt x="0" y="0"/>
                  </a:lnTo>
                  <a:close/>
                  <a:moveTo>
                    <a:pt x="144780" y="0"/>
                  </a:moveTo>
                  <a:lnTo>
                    <a:pt x="65057747" y="0"/>
                  </a:lnTo>
                  <a:lnTo>
                    <a:pt x="65057747" y="144780"/>
                  </a:lnTo>
                  <a:lnTo>
                    <a:pt x="144780" y="144780"/>
                  </a:lnTo>
                  <a:lnTo>
                    <a:pt x="144780" y="0"/>
                  </a:lnTo>
                  <a:close/>
                </a:path>
              </a:pathLst>
            </a:custGeom>
          </p:spPr>
          <p:style>
            <a:lnRef idx="1">
              <a:schemeClr val="accent5"/>
            </a:lnRef>
            <a:fillRef idx="2">
              <a:schemeClr val="accent5"/>
            </a:fillRef>
            <a:effectRef idx="1">
              <a:schemeClr val="accent5"/>
            </a:effectRef>
            <a:fontRef idx="minor">
              <a:schemeClr val="dk1"/>
            </a:fontRef>
          </p:style>
        </p:sp>
      </p:grpSp>
      <p:sp>
        <p:nvSpPr>
          <p:cNvPr id="36" name="AutoShape 36"/>
          <p:cNvSpPr/>
          <p:nvPr/>
        </p:nvSpPr>
        <p:spPr>
          <a:xfrm rot="5400000" flipV="1">
            <a:off x="11058682" y="7237413"/>
            <a:ext cx="4651380" cy="4"/>
          </a:xfrm>
          <a:prstGeom prst="line">
            <a:avLst/>
          </a:prstGeom>
          <a:ln w="28575" cap="rnd">
            <a:solidFill>
              <a:srgbClr val="191919"/>
            </a:solidFill>
            <a:prstDash val="solid"/>
            <a:headEnd type="none" w="sm" len="sm"/>
            <a:tailEnd type="none" w="sm" len="sm"/>
          </a:ln>
        </p:spPr>
      </p:sp>
      <p:grpSp>
        <p:nvGrpSpPr>
          <p:cNvPr id="50" name="Group 50"/>
          <p:cNvGrpSpPr/>
          <p:nvPr/>
        </p:nvGrpSpPr>
        <p:grpSpPr>
          <a:xfrm>
            <a:off x="9949207" y="5416844"/>
            <a:ext cx="6001024" cy="2023565"/>
            <a:chOff x="0" y="0"/>
            <a:chExt cx="65202524" cy="23551561"/>
          </a:xfrm>
          <a:solidFill>
            <a:srgbClr val="033F1A"/>
          </a:solidFill>
        </p:grpSpPr>
        <p:sp>
          <p:nvSpPr>
            <p:cNvPr id="51" name="Freeform 51"/>
            <p:cNvSpPr/>
            <p:nvPr/>
          </p:nvSpPr>
          <p:spPr>
            <a:xfrm>
              <a:off x="72390" y="72390"/>
              <a:ext cx="65057743" cy="23406782"/>
            </a:xfrm>
            <a:custGeom>
              <a:avLst/>
              <a:gdLst/>
              <a:ahLst/>
              <a:cxnLst/>
              <a:rect l="l" t="t" r="r" b="b"/>
              <a:pathLst>
                <a:path w="65057743" h="23406782">
                  <a:moveTo>
                    <a:pt x="0" y="0"/>
                  </a:moveTo>
                  <a:lnTo>
                    <a:pt x="65057743" y="0"/>
                  </a:lnTo>
                  <a:lnTo>
                    <a:pt x="65057743" y="23406782"/>
                  </a:lnTo>
                  <a:lnTo>
                    <a:pt x="0" y="23406782"/>
                  </a:lnTo>
                  <a:lnTo>
                    <a:pt x="0" y="0"/>
                  </a:lnTo>
                  <a:close/>
                </a:path>
              </a:pathLst>
            </a:custGeom>
            <a:grpFill/>
          </p:spPr>
          <p:style>
            <a:lnRef idx="1">
              <a:schemeClr val="accent5"/>
            </a:lnRef>
            <a:fillRef idx="2">
              <a:schemeClr val="accent5"/>
            </a:fillRef>
            <a:effectRef idx="1">
              <a:schemeClr val="accent5"/>
            </a:effectRef>
            <a:fontRef idx="minor">
              <a:schemeClr val="dk1"/>
            </a:fontRef>
          </p:style>
        </p:sp>
        <p:sp>
          <p:nvSpPr>
            <p:cNvPr id="52" name="Freeform 52"/>
            <p:cNvSpPr/>
            <p:nvPr/>
          </p:nvSpPr>
          <p:spPr>
            <a:xfrm>
              <a:off x="0" y="0"/>
              <a:ext cx="65202526" cy="23551561"/>
            </a:xfrm>
            <a:custGeom>
              <a:avLst/>
              <a:gdLst/>
              <a:ahLst/>
              <a:cxnLst/>
              <a:rect l="l" t="t" r="r" b="b"/>
              <a:pathLst>
                <a:path w="65202526" h="23551561">
                  <a:moveTo>
                    <a:pt x="65057747" y="23406782"/>
                  </a:moveTo>
                  <a:lnTo>
                    <a:pt x="65202526" y="23406782"/>
                  </a:lnTo>
                  <a:lnTo>
                    <a:pt x="65202526" y="23551561"/>
                  </a:lnTo>
                  <a:lnTo>
                    <a:pt x="65057747" y="23551561"/>
                  </a:lnTo>
                  <a:lnTo>
                    <a:pt x="65057747" y="23406782"/>
                  </a:lnTo>
                  <a:close/>
                  <a:moveTo>
                    <a:pt x="0" y="144780"/>
                  </a:moveTo>
                  <a:lnTo>
                    <a:pt x="144780" y="144780"/>
                  </a:lnTo>
                  <a:lnTo>
                    <a:pt x="144780" y="23406782"/>
                  </a:lnTo>
                  <a:lnTo>
                    <a:pt x="0" y="23406782"/>
                  </a:lnTo>
                  <a:lnTo>
                    <a:pt x="0" y="144780"/>
                  </a:lnTo>
                  <a:close/>
                  <a:moveTo>
                    <a:pt x="0" y="23406782"/>
                  </a:moveTo>
                  <a:lnTo>
                    <a:pt x="144780" y="23406782"/>
                  </a:lnTo>
                  <a:lnTo>
                    <a:pt x="144780" y="23551561"/>
                  </a:lnTo>
                  <a:lnTo>
                    <a:pt x="0" y="23551561"/>
                  </a:lnTo>
                  <a:lnTo>
                    <a:pt x="0" y="23406782"/>
                  </a:lnTo>
                  <a:close/>
                  <a:moveTo>
                    <a:pt x="65057747" y="144780"/>
                  </a:moveTo>
                  <a:lnTo>
                    <a:pt x="65202526" y="144780"/>
                  </a:lnTo>
                  <a:lnTo>
                    <a:pt x="65202526" y="23406782"/>
                  </a:lnTo>
                  <a:lnTo>
                    <a:pt x="65057747" y="23406782"/>
                  </a:lnTo>
                  <a:lnTo>
                    <a:pt x="65057747" y="144780"/>
                  </a:lnTo>
                  <a:close/>
                  <a:moveTo>
                    <a:pt x="144780" y="23406782"/>
                  </a:moveTo>
                  <a:lnTo>
                    <a:pt x="65057747" y="23406782"/>
                  </a:lnTo>
                  <a:lnTo>
                    <a:pt x="65057747" y="23551561"/>
                  </a:lnTo>
                  <a:lnTo>
                    <a:pt x="144780" y="23551561"/>
                  </a:lnTo>
                  <a:lnTo>
                    <a:pt x="144780" y="23406782"/>
                  </a:lnTo>
                  <a:close/>
                  <a:moveTo>
                    <a:pt x="65057747" y="0"/>
                  </a:moveTo>
                  <a:lnTo>
                    <a:pt x="65202526" y="0"/>
                  </a:lnTo>
                  <a:lnTo>
                    <a:pt x="65202526" y="144780"/>
                  </a:lnTo>
                  <a:lnTo>
                    <a:pt x="65057747" y="144780"/>
                  </a:lnTo>
                  <a:lnTo>
                    <a:pt x="65057747" y="0"/>
                  </a:lnTo>
                  <a:close/>
                  <a:moveTo>
                    <a:pt x="0" y="0"/>
                  </a:moveTo>
                  <a:lnTo>
                    <a:pt x="144780" y="0"/>
                  </a:lnTo>
                  <a:lnTo>
                    <a:pt x="144780" y="144780"/>
                  </a:lnTo>
                  <a:lnTo>
                    <a:pt x="0" y="144780"/>
                  </a:lnTo>
                  <a:lnTo>
                    <a:pt x="0" y="0"/>
                  </a:lnTo>
                  <a:close/>
                  <a:moveTo>
                    <a:pt x="144780" y="0"/>
                  </a:moveTo>
                  <a:lnTo>
                    <a:pt x="65057747" y="0"/>
                  </a:lnTo>
                  <a:lnTo>
                    <a:pt x="65057747" y="144780"/>
                  </a:lnTo>
                  <a:lnTo>
                    <a:pt x="144780" y="144780"/>
                  </a:lnTo>
                  <a:lnTo>
                    <a:pt x="144780" y="0"/>
                  </a:lnTo>
                  <a:close/>
                </a:path>
              </a:pathLst>
            </a:custGeom>
            <a:grpFill/>
          </p:spPr>
          <p:style>
            <a:lnRef idx="1">
              <a:schemeClr val="accent5"/>
            </a:lnRef>
            <a:fillRef idx="2">
              <a:schemeClr val="accent5"/>
            </a:fillRef>
            <a:effectRef idx="1">
              <a:schemeClr val="accent5"/>
            </a:effectRef>
            <a:fontRef idx="minor">
              <a:schemeClr val="dk1"/>
            </a:fontRef>
          </p:style>
        </p:sp>
      </p:grpSp>
      <p:sp>
        <p:nvSpPr>
          <p:cNvPr id="55" name="AutoShape 55"/>
          <p:cNvSpPr/>
          <p:nvPr/>
        </p:nvSpPr>
        <p:spPr>
          <a:xfrm>
            <a:off x="4970049" y="4926013"/>
            <a:ext cx="8447195" cy="0"/>
          </a:xfrm>
          <a:prstGeom prst="line">
            <a:avLst/>
          </a:prstGeom>
          <a:ln w="28575" cap="rnd">
            <a:solidFill>
              <a:srgbClr val="191919"/>
            </a:solidFill>
            <a:prstDash val="solid"/>
            <a:headEnd type="none" w="sm" len="sm"/>
            <a:tailEnd type="none" w="sm" len="sm"/>
          </a:ln>
        </p:spPr>
      </p:sp>
      <p:sp>
        <p:nvSpPr>
          <p:cNvPr id="56" name="TextBox 56"/>
          <p:cNvSpPr txBox="1"/>
          <p:nvPr/>
        </p:nvSpPr>
        <p:spPr>
          <a:xfrm>
            <a:off x="4127500" y="1238250"/>
            <a:ext cx="10033000" cy="1219200"/>
          </a:xfrm>
          <a:prstGeom prst="rect">
            <a:avLst/>
          </a:prstGeom>
        </p:spPr>
        <p:txBody>
          <a:bodyPr lIns="0" tIns="0" rIns="0" bIns="0" rtlCol="0" anchor="t">
            <a:spAutoFit/>
          </a:bodyPr>
          <a:lstStyle/>
          <a:p>
            <a:pPr algn="ctr">
              <a:lnSpc>
                <a:spcPts val="9600"/>
              </a:lnSpc>
            </a:pPr>
            <a:r>
              <a:rPr lang="en-US" sz="8000" dirty="0" err="1">
                <a:solidFill>
                  <a:srgbClr val="2E2E2E"/>
                </a:solidFill>
                <a:latin typeface="Faustina"/>
              </a:rPr>
              <a:t>Hiện</a:t>
            </a:r>
            <a:r>
              <a:rPr lang="en-US" sz="8000" dirty="0">
                <a:solidFill>
                  <a:srgbClr val="2E2E2E"/>
                </a:solidFill>
                <a:latin typeface="Faustina"/>
              </a:rPr>
              <a:t> </a:t>
            </a:r>
            <a:r>
              <a:rPr lang="en-US" sz="8000" dirty="0" err="1">
                <a:solidFill>
                  <a:srgbClr val="2E2E2E"/>
                </a:solidFill>
                <a:latin typeface="Faustina"/>
              </a:rPr>
              <a:t>tượng</a:t>
            </a:r>
            <a:endParaRPr lang="en-US" sz="8000" dirty="0">
              <a:solidFill>
                <a:srgbClr val="2E2E2E"/>
              </a:solidFill>
              <a:latin typeface="Faustina"/>
            </a:endParaRPr>
          </a:p>
        </p:txBody>
      </p:sp>
      <p:sp>
        <p:nvSpPr>
          <p:cNvPr id="57" name="TextBox 57"/>
          <p:cNvSpPr txBox="1"/>
          <p:nvPr/>
        </p:nvSpPr>
        <p:spPr>
          <a:xfrm>
            <a:off x="1543674" y="5762986"/>
            <a:ext cx="6152614" cy="1661993"/>
          </a:xfrm>
          <a:prstGeom prst="rect">
            <a:avLst/>
          </a:prstGeom>
          <a:solidFill>
            <a:srgbClr val="033F1A"/>
          </a:solidFill>
        </p:spPr>
        <p:txBody>
          <a:bodyPr wrap="square" lIns="0" tIns="0" rIns="0" bIns="0" rtlCol="0" anchor="t">
            <a:spAutoFit/>
          </a:bodyPr>
          <a:lstStyle/>
          <a:p>
            <a:pPr algn="ct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giống</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endPar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1" name="TextBox 61"/>
          <p:cNvSpPr txBox="1"/>
          <p:nvPr/>
        </p:nvSpPr>
        <p:spPr>
          <a:xfrm>
            <a:off x="10608555" y="7842844"/>
            <a:ext cx="2101743" cy="790575"/>
          </a:xfrm>
          <a:prstGeom prst="rect">
            <a:avLst/>
          </a:prstGeom>
        </p:spPr>
        <p:txBody>
          <a:bodyPr lIns="0" tIns="0" rIns="0" bIns="0" rtlCol="0" anchor="t">
            <a:spAutoFit/>
          </a:bodyPr>
          <a:lstStyle/>
          <a:p>
            <a:pPr marL="0" lvl="0" indent="0" algn="l">
              <a:lnSpc>
                <a:spcPts val="3120"/>
              </a:lnSpc>
              <a:spcBef>
                <a:spcPct val="0"/>
              </a:spcBef>
            </a:pPr>
            <a:r>
              <a:rPr lang="en-US" sz="2600" u="none">
                <a:solidFill>
                  <a:srgbClr val="FDFDFD"/>
                </a:solidFill>
                <a:latin typeface="Asap"/>
              </a:rPr>
              <a:t>Tên</a:t>
            </a:r>
          </a:p>
          <a:p>
            <a:pPr marL="0" lvl="0" indent="0" algn="l">
              <a:lnSpc>
                <a:spcPts val="3120"/>
              </a:lnSpc>
              <a:spcBef>
                <a:spcPct val="0"/>
              </a:spcBef>
            </a:pPr>
            <a:r>
              <a:rPr lang="en-US" sz="2600" u="none">
                <a:solidFill>
                  <a:srgbClr val="FDFDFD"/>
                </a:solidFill>
                <a:latin typeface="Asap"/>
              </a:rPr>
              <a:t>Chức vụ</a:t>
            </a:r>
          </a:p>
        </p:txBody>
      </p:sp>
      <p:sp>
        <p:nvSpPr>
          <p:cNvPr id="62" name="TextBox 62"/>
          <p:cNvSpPr txBox="1"/>
          <p:nvPr/>
        </p:nvSpPr>
        <p:spPr>
          <a:xfrm>
            <a:off x="12289048" y="7647378"/>
            <a:ext cx="2101743" cy="397545"/>
          </a:xfrm>
          <a:prstGeom prst="rect">
            <a:avLst/>
          </a:prstGeom>
        </p:spPr>
        <p:txBody>
          <a:bodyPr lIns="0" tIns="0" rIns="0" bIns="0" rtlCol="0" anchor="t">
            <a:spAutoFit/>
          </a:bodyPr>
          <a:lstStyle/>
          <a:p>
            <a:pPr marL="0" lvl="0" indent="0" algn="l">
              <a:lnSpc>
                <a:spcPts val="3120"/>
              </a:lnSpc>
              <a:spcBef>
                <a:spcPct val="0"/>
              </a:spcBef>
            </a:pPr>
            <a:r>
              <a:rPr lang="en-US" sz="2600" dirty="0" err="1">
                <a:solidFill>
                  <a:srgbClr val="FDFDFD"/>
                </a:solidFill>
                <a:latin typeface="Asap"/>
              </a:rPr>
              <a:t>Biến</a:t>
            </a:r>
            <a:r>
              <a:rPr lang="en-US" sz="2600" dirty="0">
                <a:solidFill>
                  <a:srgbClr val="FDFDFD"/>
                </a:solidFill>
                <a:latin typeface="Asap"/>
              </a:rPr>
              <a:t> </a:t>
            </a:r>
            <a:r>
              <a:rPr lang="en-US" sz="2600" dirty="0" err="1">
                <a:solidFill>
                  <a:srgbClr val="FDFDFD"/>
                </a:solidFill>
                <a:latin typeface="Asap"/>
              </a:rPr>
              <a:t>dị</a:t>
            </a:r>
            <a:endParaRPr lang="en-US" sz="2600" u="none" dirty="0">
              <a:solidFill>
                <a:srgbClr val="FDFDFD"/>
              </a:solidFill>
              <a:latin typeface="Asap"/>
            </a:endParaRPr>
          </a:p>
        </p:txBody>
      </p:sp>
      <p:grpSp>
        <p:nvGrpSpPr>
          <p:cNvPr id="65" name="Group 50">
            <a:extLst>
              <a:ext uri="{FF2B5EF4-FFF2-40B4-BE49-F238E27FC236}">
                <a16:creationId xmlns:a16="http://schemas.microsoft.com/office/drawing/2014/main" id="{7CB7B518-A1C4-B3C2-BB4E-E22B89DA6109}"/>
              </a:ext>
            </a:extLst>
          </p:cNvPr>
          <p:cNvGrpSpPr/>
          <p:nvPr/>
        </p:nvGrpSpPr>
        <p:grpSpPr>
          <a:xfrm>
            <a:off x="9992359" y="7800466"/>
            <a:ext cx="6001024" cy="2023565"/>
            <a:chOff x="0" y="0"/>
            <a:chExt cx="65202524" cy="23551561"/>
          </a:xfrm>
          <a:solidFill>
            <a:srgbClr val="033F1A"/>
          </a:solidFill>
        </p:grpSpPr>
        <p:sp>
          <p:nvSpPr>
            <p:cNvPr id="67" name="Freeform 51">
              <a:extLst>
                <a:ext uri="{FF2B5EF4-FFF2-40B4-BE49-F238E27FC236}">
                  <a16:creationId xmlns:a16="http://schemas.microsoft.com/office/drawing/2014/main" id="{4E042ECF-05DA-33A7-F2DC-58D1DC660EFC}"/>
                </a:ext>
              </a:extLst>
            </p:cNvPr>
            <p:cNvSpPr/>
            <p:nvPr/>
          </p:nvSpPr>
          <p:spPr>
            <a:xfrm>
              <a:off x="72390" y="72390"/>
              <a:ext cx="65057743" cy="23406782"/>
            </a:xfrm>
            <a:custGeom>
              <a:avLst/>
              <a:gdLst/>
              <a:ahLst/>
              <a:cxnLst/>
              <a:rect l="l" t="t" r="r" b="b"/>
              <a:pathLst>
                <a:path w="65057743" h="23406782">
                  <a:moveTo>
                    <a:pt x="0" y="0"/>
                  </a:moveTo>
                  <a:lnTo>
                    <a:pt x="65057743" y="0"/>
                  </a:lnTo>
                  <a:lnTo>
                    <a:pt x="65057743" y="23406782"/>
                  </a:lnTo>
                  <a:lnTo>
                    <a:pt x="0" y="23406782"/>
                  </a:lnTo>
                  <a:lnTo>
                    <a:pt x="0" y="0"/>
                  </a:lnTo>
                  <a:close/>
                </a:path>
              </a:pathLst>
            </a:custGeom>
            <a:grpFill/>
          </p:spPr>
          <p:style>
            <a:lnRef idx="1">
              <a:schemeClr val="accent5"/>
            </a:lnRef>
            <a:fillRef idx="2">
              <a:schemeClr val="accent5"/>
            </a:fillRef>
            <a:effectRef idx="1">
              <a:schemeClr val="accent5"/>
            </a:effectRef>
            <a:fontRef idx="minor">
              <a:schemeClr val="dk1"/>
            </a:fontRef>
          </p:style>
        </p:sp>
        <p:sp>
          <p:nvSpPr>
            <p:cNvPr id="68" name="Freeform 52">
              <a:extLst>
                <a:ext uri="{FF2B5EF4-FFF2-40B4-BE49-F238E27FC236}">
                  <a16:creationId xmlns:a16="http://schemas.microsoft.com/office/drawing/2014/main" id="{757F54CA-A3C9-7993-316B-7632EAF05CEC}"/>
                </a:ext>
              </a:extLst>
            </p:cNvPr>
            <p:cNvSpPr/>
            <p:nvPr/>
          </p:nvSpPr>
          <p:spPr>
            <a:xfrm>
              <a:off x="0" y="0"/>
              <a:ext cx="65202526" cy="23551561"/>
            </a:xfrm>
            <a:custGeom>
              <a:avLst/>
              <a:gdLst/>
              <a:ahLst/>
              <a:cxnLst/>
              <a:rect l="l" t="t" r="r" b="b"/>
              <a:pathLst>
                <a:path w="65202526" h="23551561">
                  <a:moveTo>
                    <a:pt x="65057747" y="23406782"/>
                  </a:moveTo>
                  <a:lnTo>
                    <a:pt x="65202526" y="23406782"/>
                  </a:lnTo>
                  <a:lnTo>
                    <a:pt x="65202526" y="23551561"/>
                  </a:lnTo>
                  <a:lnTo>
                    <a:pt x="65057747" y="23551561"/>
                  </a:lnTo>
                  <a:lnTo>
                    <a:pt x="65057747" y="23406782"/>
                  </a:lnTo>
                  <a:close/>
                  <a:moveTo>
                    <a:pt x="0" y="144780"/>
                  </a:moveTo>
                  <a:lnTo>
                    <a:pt x="144780" y="144780"/>
                  </a:lnTo>
                  <a:lnTo>
                    <a:pt x="144780" y="23406782"/>
                  </a:lnTo>
                  <a:lnTo>
                    <a:pt x="0" y="23406782"/>
                  </a:lnTo>
                  <a:lnTo>
                    <a:pt x="0" y="144780"/>
                  </a:lnTo>
                  <a:close/>
                  <a:moveTo>
                    <a:pt x="0" y="23406782"/>
                  </a:moveTo>
                  <a:lnTo>
                    <a:pt x="144780" y="23406782"/>
                  </a:lnTo>
                  <a:lnTo>
                    <a:pt x="144780" y="23551561"/>
                  </a:lnTo>
                  <a:lnTo>
                    <a:pt x="0" y="23551561"/>
                  </a:lnTo>
                  <a:lnTo>
                    <a:pt x="0" y="23406782"/>
                  </a:lnTo>
                  <a:close/>
                  <a:moveTo>
                    <a:pt x="65057747" y="144780"/>
                  </a:moveTo>
                  <a:lnTo>
                    <a:pt x="65202526" y="144780"/>
                  </a:lnTo>
                  <a:lnTo>
                    <a:pt x="65202526" y="23406782"/>
                  </a:lnTo>
                  <a:lnTo>
                    <a:pt x="65057747" y="23406782"/>
                  </a:lnTo>
                  <a:lnTo>
                    <a:pt x="65057747" y="144780"/>
                  </a:lnTo>
                  <a:close/>
                  <a:moveTo>
                    <a:pt x="144780" y="23406782"/>
                  </a:moveTo>
                  <a:lnTo>
                    <a:pt x="65057747" y="23406782"/>
                  </a:lnTo>
                  <a:lnTo>
                    <a:pt x="65057747" y="23551561"/>
                  </a:lnTo>
                  <a:lnTo>
                    <a:pt x="144780" y="23551561"/>
                  </a:lnTo>
                  <a:lnTo>
                    <a:pt x="144780" y="23406782"/>
                  </a:lnTo>
                  <a:close/>
                  <a:moveTo>
                    <a:pt x="65057747" y="0"/>
                  </a:moveTo>
                  <a:lnTo>
                    <a:pt x="65202526" y="0"/>
                  </a:lnTo>
                  <a:lnTo>
                    <a:pt x="65202526" y="144780"/>
                  </a:lnTo>
                  <a:lnTo>
                    <a:pt x="65057747" y="144780"/>
                  </a:lnTo>
                  <a:lnTo>
                    <a:pt x="65057747" y="0"/>
                  </a:lnTo>
                  <a:close/>
                  <a:moveTo>
                    <a:pt x="0" y="0"/>
                  </a:moveTo>
                  <a:lnTo>
                    <a:pt x="144780" y="0"/>
                  </a:lnTo>
                  <a:lnTo>
                    <a:pt x="144780" y="144780"/>
                  </a:lnTo>
                  <a:lnTo>
                    <a:pt x="0" y="144780"/>
                  </a:lnTo>
                  <a:lnTo>
                    <a:pt x="0" y="0"/>
                  </a:lnTo>
                  <a:close/>
                  <a:moveTo>
                    <a:pt x="144780" y="0"/>
                  </a:moveTo>
                  <a:lnTo>
                    <a:pt x="65057747" y="0"/>
                  </a:lnTo>
                  <a:lnTo>
                    <a:pt x="65057747" y="144780"/>
                  </a:lnTo>
                  <a:lnTo>
                    <a:pt x="144780" y="144780"/>
                  </a:lnTo>
                  <a:lnTo>
                    <a:pt x="144780" y="0"/>
                  </a:lnTo>
                  <a:close/>
                </a:path>
              </a:pathLst>
            </a:custGeom>
            <a:grpFill/>
          </p:spPr>
          <p:style>
            <a:lnRef idx="1">
              <a:schemeClr val="accent5"/>
            </a:lnRef>
            <a:fillRef idx="2">
              <a:schemeClr val="accent5"/>
            </a:fillRef>
            <a:effectRef idx="1">
              <a:schemeClr val="accent5"/>
            </a:effectRef>
            <a:fontRef idx="minor">
              <a:schemeClr val="dk1"/>
            </a:fontRef>
          </p:style>
        </p:sp>
      </p:grpSp>
      <p:sp>
        <p:nvSpPr>
          <p:cNvPr id="70" name="TextBox 57">
            <a:extLst>
              <a:ext uri="{FF2B5EF4-FFF2-40B4-BE49-F238E27FC236}">
                <a16:creationId xmlns:a16="http://schemas.microsoft.com/office/drawing/2014/main" id="{E9F9893A-9DDD-F57B-BAB1-0C9A92E657E8}"/>
              </a:ext>
            </a:extLst>
          </p:cNvPr>
          <p:cNvSpPr txBox="1"/>
          <p:nvPr/>
        </p:nvSpPr>
        <p:spPr>
          <a:xfrm>
            <a:off x="7363459" y="3391222"/>
            <a:ext cx="5257800" cy="478529"/>
          </a:xfrm>
          <a:prstGeom prst="rect">
            <a:avLst/>
          </a:prstGeom>
        </p:spPr>
        <p:txBody>
          <a:bodyPr wrap="square" lIns="0" tIns="0" rIns="0" bIns="0" rtlCol="0" anchor="t">
            <a:spAutoFit/>
          </a:bodyPr>
          <a:lstStyle/>
          <a:p>
            <a:pPr algn="l">
              <a:lnSpc>
                <a:spcPts val="3120"/>
              </a:lnSpc>
            </a:pP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6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sinh</a:t>
            </a:r>
            <a:r>
              <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endParaRPr lang="en-US"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 name="Freeform 10">
            <a:extLst>
              <a:ext uri="{FF2B5EF4-FFF2-40B4-BE49-F238E27FC236}">
                <a16:creationId xmlns:a16="http://schemas.microsoft.com/office/drawing/2014/main" id="{59D6F256-0D4B-49CB-ADA4-F453D8E5D15D}"/>
              </a:ext>
            </a:extLst>
          </p:cNvPr>
          <p:cNvSpPr/>
          <p:nvPr/>
        </p:nvSpPr>
        <p:spPr>
          <a:xfrm>
            <a:off x="6801285" y="4726134"/>
            <a:ext cx="1686130" cy="1507916"/>
          </a:xfrm>
          <a:custGeom>
            <a:avLst/>
            <a:gdLst/>
            <a:ahLst/>
            <a:cxnLst/>
            <a:rect l="l" t="t" r="r" b="b"/>
            <a:pathLst>
              <a:path w="1025263" h="1036571">
                <a:moveTo>
                  <a:pt x="0" y="0"/>
                </a:moveTo>
                <a:lnTo>
                  <a:pt x="1025263" y="0"/>
                </a:lnTo>
                <a:lnTo>
                  <a:pt x="1025263" y="1036571"/>
                </a:lnTo>
                <a:lnTo>
                  <a:pt x="0" y="103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72" name="Freeform 10">
            <a:extLst>
              <a:ext uri="{FF2B5EF4-FFF2-40B4-BE49-F238E27FC236}">
                <a16:creationId xmlns:a16="http://schemas.microsoft.com/office/drawing/2014/main" id="{3B993C80-233B-FF84-516E-3A366B3858BE}"/>
              </a:ext>
            </a:extLst>
          </p:cNvPr>
          <p:cNvSpPr/>
          <p:nvPr/>
        </p:nvSpPr>
        <p:spPr>
          <a:xfrm>
            <a:off x="15160091" y="7187619"/>
            <a:ext cx="1686130" cy="1507916"/>
          </a:xfrm>
          <a:custGeom>
            <a:avLst/>
            <a:gdLst/>
            <a:ahLst/>
            <a:cxnLst/>
            <a:rect l="l" t="t" r="r" b="b"/>
            <a:pathLst>
              <a:path w="1025263" h="1036571">
                <a:moveTo>
                  <a:pt x="0" y="0"/>
                </a:moveTo>
                <a:lnTo>
                  <a:pt x="1025263" y="0"/>
                </a:lnTo>
                <a:lnTo>
                  <a:pt x="1025263" y="1036571"/>
                </a:lnTo>
                <a:lnTo>
                  <a:pt x="0" y="103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73" name="Freeform 10">
            <a:extLst>
              <a:ext uri="{FF2B5EF4-FFF2-40B4-BE49-F238E27FC236}">
                <a16:creationId xmlns:a16="http://schemas.microsoft.com/office/drawing/2014/main" id="{044F7979-ECD4-8995-3074-B63CE324A852}"/>
              </a:ext>
            </a:extLst>
          </p:cNvPr>
          <p:cNvSpPr/>
          <p:nvPr/>
        </p:nvSpPr>
        <p:spPr>
          <a:xfrm>
            <a:off x="15018997" y="4875230"/>
            <a:ext cx="1686130" cy="1507916"/>
          </a:xfrm>
          <a:custGeom>
            <a:avLst/>
            <a:gdLst/>
            <a:ahLst/>
            <a:cxnLst/>
            <a:rect l="l" t="t" r="r" b="b"/>
            <a:pathLst>
              <a:path w="1025263" h="1036571">
                <a:moveTo>
                  <a:pt x="0" y="0"/>
                </a:moveTo>
                <a:lnTo>
                  <a:pt x="1025263" y="0"/>
                </a:lnTo>
                <a:lnTo>
                  <a:pt x="1025263" y="1036571"/>
                </a:lnTo>
                <a:lnTo>
                  <a:pt x="0" y="103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74" name="Freeform 10">
            <a:extLst>
              <a:ext uri="{FF2B5EF4-FFF2-40B4-BE49-F238E27FC236}">
                <a16:creationId xmlns:a16="http://schemas.microsoft.com/office/drawing/2014/main" id="{B352898B-ECBB-0E24-6C12-969EB2FBDD92}"/>
              </a:ext>
            </a:extLst>
          </p:cNvPr>
          <p:cNvSpPr/>
          <p:nvPr/>
        </p:nvSpPr>
        <p:spPr>
          <a:xfrm>
            <a:off x="6853059" y="7445483"/>
            <a:ext cx="1686130" cy="1507916"/>
          </a:xfrm>
          <a:custGeom>
            <a:avLst/>
            <a:gdLst/>
            <a:ahLst/>
            <a:cxnLst/>
            <a:rect l="l" t="t" r="r" b="b"/>
            <a:pathLst>
              <a:path w="1025263" h="1036571">
                <a:moveTo>
                  <a:pt x="0" y="0"/>
                </a:moveTo>
                <a:lnTo>
                  <a:pt x="1025263" y="0"/>
                </a:lnTo>
                <a:lnTo>
                  <a:pt x="1025263" y="1036571"/>
                </a:lnTo>
                <a:lnTo>
                  <a:pt x="0" y="10365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75" name="TextBox 57">
            <a:extLst>
              <a:ext uri="{FF2B5EF4-FFF2-40B4-BE49-F238E27FC236}">
                <a16:creationId xmlns:a16="http://schemas.microsoft.com/office/drawing/2014/main" id="{826C7ED3-A0E6-B587-7246-97CBCD8EBBFE}"/>
              </a:ext>
            </a:extLst>
          </p:cNvPr>
          <p:cNvSpPr txBox="1"/>
          <p:nvPr/>
        </p:nvSpPr>
        <p:spPr>
          <a:xfrm>
            <a:off x="12191865" y="8809201"/>
            <a:ext cx="3009332" cy="478529"/>
          </a:xfrm>
          <a:prstGeom prst="rect">
            <a:avLst/>
          </a:prstGeom>
        </p:spPr>
        <p:txBody>
          <a:bodyPr wrap="square" lIns="0" tIns="0" rIns="0" bIns="0" rtlCol="0" anchor="t">
            <a:spAutoFit/>
          </a:bodyPr>
          <a:lstStyle/>
          <a:p>
            <a:pPr algn="l">
              <a:lnSpc>
                <a:spcPts val="3120"/>
              </a:lnSpc>
            </a:pPr>
            <a:r>
              <a:rPr lang="en-US" sz="6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Biến</a:t>
            </a:r>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dị</a:t>
            </a:r>
            <a:endPar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6" name="TextBox 57">
            <a:extLst>
              <a:ext uri="{FF2B5EF4-FFF2-40B4-BE49-F238E27FC236}">
                <a16:creationId xmlns:a16="http://schemas.microsoft.com/office/drawing/2014/main" id="{0B59E540-39DA-2EA9-28C5-58F565459A4A}"/>
              </a:ext>
            </a:extLst>
          </p:cNvPr>
          <p:cNvSpPr txBox="1"/>
          <p:nvPr/>
        </p:nvSpPr>
        <p:spPr>
          <a:xfrm>
            <a:off x="9861227" y="5783490"/>
            <a:ext cx="6145940" cy="1661993"/>
          </a:xfrm>
          <a:prstGeom prst="rect">
            <a:avLst/>
          </a:prstGeom>
        </p:spPr>
        <p:txBody>
          <a:bodyPr wrap="square" lIns="0" tIns="0" rIns="0" bIns="0" rtlCol="0" anchor="t">
            <a:spAutoFit/>
          </a:bodyPr>
          <a:lstStyle/>
          <a:p>
            <a:pPr algn="ct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endPar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mẹ</a:t>
            </a:r>
            <a:endPar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7" name="TextBox 57">
            <a:extLst>
              <a:ext uri="{FF2B5EF4-FFF2-40B4-BE49-F238E27FC236}">
                <a16:creationId xmlns:a16="http://schemas.microsoft.com/office/drawing/2014/main" id="{C8B9D16D-E807-A603-8AED-1FAA7C1E6D7E}"/>
              </a:ext>
            </a:extLst>
          </p:cNvPr>
          <p:cNvSpPr txBox="1"/>
          <p:nvPr/>
        </p:nvSpPr>
        <p:spPr>
          <a:xfrm>
            <a:off x="3324951" y="8875000"/>
            <a:ext cx="3322018" cy="478529"/>
          </a:xfrm>
          <a:prstGeom prst="rect">
            <a:avLst/>
          </a:prstGeom>
        </p:spPr>
        <p:txBody>
          <a:bodyPr wrap="square" lIns="0" tIns="0" rIns="0" bIns="0" rtlCol="0" anchor="t">
            <a:spAutoFit/>
          </a:bodyPr>
          <a:lstStyle/>
          <a:p>
            <a:pPr algn="l">
              <a:lnSpc>
                <a:spcPts val="3120"/>
              </a:lnSpc>
            </a:pPr>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 </a:t>
            </a:r>
            <a:r>
              <a:rPr lang="en-US" sz="6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endPar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ircle(in)">
                                      <p:cBhvr>
                                        <p:cTn id="32" dur="2000"/>
                                        <p:tgtEl>
                                          <p:spTgt spid="70"/>
                                        </p:tgtEl>
                                      </p:cBhvr>
                                    </p:animEffect>
                                  </p:childTnLst>
                                </p:cTn>
                              </p:par>
                              <p:par>
                                <p:cTn id="33" presetID="16" presetClass="entr" presetSubtype="21"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1000" fill="hold"/>
                                        <p:tgtEl>
                                          <p:spTgt spid="71"/>
                                        </p:tgtEl>
                                        <p:attrNameLst>
                                          <p:attrName>ppt_w</p:attrName>
                                        </p:attrNameLst>
                                      </p:cBhvr>
                                      <p:tavLst>
                                        <p:tav tm="0">
                                          <p:val>
                                            <p:fltVal val="0"/>
                                          </p:val>
                                        </p:tav>
                                        <p:tav tm="100000">
                                          <p:val>
                                            <p:strVal val="#ppt_w"/>
                                          </p:val>
                                        </p:tav>
                                      </p:tavLst>
                                    </p:anim>
                                    <p:anim calcmode="lin" valueType="num">
                                      <p:cBhvr>
                                        <p:cTn id="44" dur="1000" fill="hold"/>
                                        <p:tgtEl>
                                          <p:spTgt spid="71"/>
                                        </p:tgtEl>
                                        <p:attrNameLst>
                                          <p:attrName>ppt_h</p:attrName>
                                        </p:attrNameLst>
                                      </p:cBhvr>
                                      <p:tavLst>
                                        <p:tav tm="0">
                                          <p:val>
                                            <p:fltVal val="0"/>
                                          </p:val>
                                        </p:tav>
                                        <p:tav tm="100000">
                                          <p:val>
                                            <p:strVal val="#ppt_h"/>
                                          </p:val>
                                        </p:tav>
                                      </p:tavLst>
                                    </p:anim>
                                    <p:anim calcmode="lin" valueType="num">
                                      <p:cBhvr>
                                        <p:cTn id="45" dur="1000" fill="hold"/>
                                        <p:tgtEl>
                                          <p:spTgt spid="71"/>
                                        </p:tgtEl>
                                        <p:attrNameLst>
                                          <p:attrName>style.rotation</p:attrName>
                                        </p:attrNameLst>
                                      </p:cBhvr>
                                      <p:tavLst>
                                        <p:tav tm="0">
                                          <p:val>
                                            <p:fltVal val="90"/>
                                          </p:val>
                                        </p:tav>
                                        <p:tav tm="100000">
                                          <p:val>
                                            <p:fltVal val="0"/>
                                          </p:val>
                                        </p:tav>
                                      </p:tavLst>
                                    </p:anim>
                                    <p:animEffect transition="in" filter="fade">
                                      <p:cBhvr>
                                        <p:cTn id="46" dur="1000"/>
                                        <p:tgtEl>
                                          <p:spTgt spid="71"/>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p:cTn id="51" dur="1000" fill="hold"/>
                                        <p:tgtEl>
                                          <p:spTgt spid="73"/>
                                        </p:tgtEl>
                                        <p:attrNameLst>
                                          <p:attrName>ppt_w</p:attrName>
                                        </p:attrNameLst>
                                      </p:cBhvr>
                                      <p:tavLst>
                                        <p:tav tm="0">
                                          <p:val>
                                            <p:fltVal val="0"/>
                                          </p:val>
                                        </p:tav>
                                        <p:tav tm="100000">
                                          <p:val>
                                            <p:strVal val="#ppt_w"/>
                                          </p:val>
                                        </p:tav>
                                      </p:tavLst>
                                    </p:anim>
                                    <p:anim calcmode="lin" valueType="num">
                                      <p:cBhvr>
                                        <p:cTn id="52" dur="1000" fill="hold"/>
                                        <p:tgtEl>
                                          <p:spTgt spid="73"/>
                                        </p:tgtEl>
                                        <p:attrNameLst>
                                          <p:attrName>ppt_h</p:attrName>
                                        </p:attrNameLst>
                                      </p:cBhvr>
                                      <p:tavLst>
                                        <p:tav tm="0">
                                          <p:val>
                                            <p:fltVal val="0"/>
                                          </p:val>
                                        </p:tav>
                                        <p:tav tm="100000">
                                          <p:val>
                                            <p:strVal val="#ppt_h"/>
                                          </p:val>
                                        </p:tav>
                                      </p:tavLst>
                                    </p:anim>
                                    <p:anim calcmode="lin" valueType="num">
                                      <p:cBhvr>
                                        <p:cTn id="53" dur="1000" fill="hold"/>
                                        <p:tgtEl>
                                          <p:spTgt spid="73"/>
                                        </p:tgtEl>
                                        <p:attrNameLst>
                                          <p:attrName>style.rotation</p:attrName>
                                        </p:attrNameLst>
                                      </p:cBhvr>
                                      <p:tavLst>
                                        <p:tav tm="0">
                                          <p:val>
                                            <p:fltVal val="90"/>
                                          </p:val>
                                        </p:tav>
                                        <p:tav tm="100000">
                                          <p:val>
                                            <p:fltVal val="0"/>
                                          </p:val>
                                        </p:tav>
                                      </p:tavLst>
                                    </p:anim>
                                    <p:animEffect transition="in" filter="fade">
                                      <p:cBhvr>
                                        <p:cTn id="54" dur="1000"/>
                                        <p:tgtEl>
                                          <p:spTgt spid="73"/>
                                        </p:tgtEl>
                                      </p:cBhvr>
                                    </p:animEffect>
                                  </p:childTnLst>
                                </p:cTn>
                              </p:par>
                              <p:par>
                                <p:cTn id="55" presetID="21" presetClass="entr" presetSubtype="1"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heel(1)">
                                      <p:cBhvr>
                                        <p:cTn id="57" dur="2000"/>
                                        <p:tgtEl>
                                          <p:spTgt spid="5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down)">
                                      <p:cBhvr>
                                        <p:cTn id="60" dur="500"/>
                                        <p:tgtEl>
                                          <p:spTgt spid="5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down)">
                                      <p:cBhvr>
                                        <p:cTn id="63" dur="500"/>
                                        <p:tgtEl>
                                          <p:spTgt spid="76"/>
                                        </p:tgtEl>
                                      </p:cBhvr>
                                    </p:animEffect>
                                  </p:childTnLst>
                                </p:cTn>
                              </p:par>
                              <p:par>
                                <p:cTn id="64" presetID="22" presetClass="entr" presetSubtype="4"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wipe(down)">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circle(in)">
                                      <p:cBhvr>
                                        <p:cTn id="71" dur="20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1000" fill="hold"/>
                                        <p:tgtEl>
                                          <p:spTgt spid="74"/>
                                        </p:tgtEl>
                                        <p:attrNameLst>
                                          <p:attrName>ppt_w</p:attrName>
                                        </p:attrNameLst>
                                      </p:cBhvr>
                                      <p:tavLst>
                                        <p:tav tm="0">
                                          <p:val>
                                            <p:fltVal val="0"/>
                                          </p:val>
                                        </p:tav>
                                        <p:tav tm="100000">
                                          <p:val>
                                            <p:strVal val="#ppt_w"/>
                                          </p:val>
                                        </p:tav>
                                      </p:tavLst>
                                    </p:anim>
                                    <p:anim calcmode="lin" valueType="num">
                                      <p:cBhvr>
                                        <p:cTn id="77" dur="1000" fill="hold"/>
                                        <p:tgtEl>
                                          <p:spTgt spid="74"/>
                                        </p:tgtEl>
                                        <p:attrNameLst>
                                          <p:attrName>ppt_h</p:attrName>
                                        </p:attrNameLst>
                                      </p:cBhvr>
                                      <p:tavLst>
                                        <p:tav tm="0">
                                          <p:val>
                                            <p:fltVal val="0"/>
                                          </p:val>
                                        </p:tav>
                                        <p:tav tm="100000">
                                          <p:val>
                                            <p:strVal val="#ppt_h"/>
                                          </p:val>
                                        </p:tav>
                                      </p:tavLst>
                                    </p:anim>
                                    <p:anim calcmode="lin" valueType="num">
                                      <p:cBhvr>
                                        <p:cTn id="78" dur="1000" fill="hold"/>
                                        <p:tgtEl>
                                          <p:spTgt spid="74"/>
                                        </p:tgtEl>
                                        <p:attrNameLst>
                                          <p:attrName>style.rotation</p:attrName>
                                        </p:attrNameLst>
                                      </p:cBhvr>
                                      <p:tavLst>
                                        <p:tav tm="0">
                                          <p:val>
                                            <p:fltVal val="90"/>
                                          </p:val>
                                        </p:tav>
                                        <p:tav tm="100000">
                                          <p:val>
                                            <p:fltVal val="0"/>
                                          </p:val>
                                        </p:tav>
                                      </p:tavLst>
                                    </p:anim>
                                    <p:animEffect transition="in" filter="fade">
                                      <p:cBhvr>
                                        <p:cTn id="79" dur="1000"/>
                                        <p:tgtEl>
                                          <p:spTgt spid="74"/>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77"/>
                                        </p:tgtEl>
                                        <p:attrNameLst>
                                          <p:attrName>style.visibility</p:attrName>
                                        </p:attrNameLst>
                                      </p:cBhvr>
                                      <p:to>
                                        <p:strVal val="visible"/>
                                      </p:to>
                                    </p:set>
                                    <p:anim calcmode="lin" valueType="num">
                                      <p:cBhvr>
                                        <p:cTn id="84" dur="1000" fill="hold"/>
                                        <p:tgtEl>
                                          <p:spTgt spid="77"/>
                                        </p:tgtEl>
                                        <p:attrNameLst>
                                          <p:attrName>ppt_w</p:attrName>
                                        </p:attrNameLst>
                                      </p:cBhvr>
                                      <p:tavLst>
                                        <p:tav tm="0">
                                          <p:val>
                                            <p:fltVal val="0"/>
                                          </p:val>
                                        </p:tav>
                                        <p:tav tm="100000">
                                          <p:val>
                                            <p:strVal val="#ppt_w"/>
                                          </p:val>
                                        </p:tav>
                                      </p:tavLst>
                                    </p:anim>
                                    <p:anim calcmode="lin" valueType="num">
                                      <p:cBhvr>
                                        <p:cTn id="85" dur="1000" fill="hold"/>
                                        <p:tgtEl>
                                          <p:spTgt spid="77"/>
                                        </p:tgtEl>
                                        <p:attrNameLst>
                                          <p:attrName>ppt_h</p:attrName>
                                        </p:attrNameLst>
                                      </p:cBhvr>
                                      <p:tavLst>
                                        <p:tav tm="0">
                                          <p:val>
                                            <p:fltVal val="0"/>
                                          </p:val>
                                        </p:tav>
                                        <p:tav tm="100000">
                                          <p:val>
                                            <p:strVal val="#ppt_h"/>
                                          </p:val>
                                        </p:tav>
                                      </p:tavLst>
                                    </p:anim>
                                    <p:anim calcmode="lin" valueType="num">
                                      <p:cBhvr>
                                        <p:cTn id="86" dur="1000" fill="hold"/>
                                        <p:tgtEl>
                                          <p:spTgt spid="77"/>
                                        </p:tgtEl>
                                        <p:attrNameLst>
                                          <p:attrName>style.rotation</p:attrName>
                                        </p:attrNameLst>
                                      </p:cBhvr>
                                      <p:tavLst>
                                        <p:tav tm="0">
                                          <p:val>
                                            <p:fltVal val="90"/>
                                          </p:val>
                                        </p:tav>
                                        <p:tav tm="100000">
                                          <p:val>
                                            <p:fltVal val="0"/>
                                          </p:val>
                                        </p:tav>
                                      </p:tavLst>
                                    </p:anim>
                                    <p:animEffect transition="in" filter="fade">
                                      <p:cBhvr>
                                        <p:cTn id="87" dur="1000"/>
                                        <p:tgtEl>
                                          <p:spTgt spid="7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down)">
                                      <p:cBhvr>
                                        <p:cTn id="92" dur="500"/>
                                        <p:tgtEl>
                                          <p:spTgt spid="65"/>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 calcmode="lin" valueType="num">
                                      <p:cBhvr>
                                        <p:cTn id="97" dur="1000" fill="hold"/>
                                        <p:tgtEl>
                                          <p:spTgt spid="72"/>
                                        </p:tgtEl>
                                        <p:attrNameLst>
                                          <p:attrName>ppt_w</p:attrName>
                                        </p:attrNameLst>
                                      </p:cBhvr>
                                      <p:tavLst>
                                        <p:tav tm="0">
                                          <p:val>
                                            <p:fltVal val="0"/>
                                          </p:val>
                                        </p:tav>
                                        <p:tav tm="100000">
                                          <p:val>
                                            <p:strVal val="#ppt_w"/>
                                          </p:val>
                                        </p:tav>
                                      </p:tavLst>
                                    </p:anim>
                                    <p:anim calcmode="lin" valueType="num">
                                      <p:cBhvr>
                                        <p:cTn id="98" dur="1000" fill="hold"/>
                                        <p:tgtEl>
                                          <p:spTgt spid="72"/>
                                        </p:tgtEl>
                                        <p:attrNameLst>
                                          <p:attrName>ppt_h</p:attrName>
                                        </p:attrNameLst>
                                      </p:cBhvr>
                                      <p:tavLst>
                                        <p:tav tm="0">
                                          <p:val>
                                            <p:fltVal val="0"/>
                                          </p:val>
                                        </p:tav>
                                        <p:tav tm="100000">
                                          <p:val>
                                            <p:strVal val="#ppt_h"/>
                                          </p:val>
                                        </p:tav>
                                      </p:tavLst>
                                    </p:anim>
                                    <p:anim calcmode="lin" valueType="num">
                                      <p:cBhvr>
                                        <p:cTn id="99" dur="1000" fill="hold"/>
                                        <p:tgtEl>
                                          <p:spTgt spid="72"/>
                                        </p:tgtEl>
                                        <p:attrNameLst>
                                          <p:attrName>style.rotation</p:attrName>
                                        </p:attrNameLst>
                                      </p:cBhvr>
                                      <p:tavLst>
                                        <p:tav tm="0">
                                          <p:val>
                                            <p:fltVal val="90"/>
                                          </p:val>
                                        </p:tav>
                                        <p:tav tm="100000">
                                          <p:val>
                                            <p:fltVal val="0"/>
                                          </p:val>
                                        </p:tav>
                                      </p:tavLst>
                                    </p:anim>
                                    <p:animEffect transition="in" filter="fade">
                                      <p:cBhvr>
                                        <p:cTn id="100" dur="1000"/>
                                        <p:tgtEl>
                                          <p:spTgt spid="72"/>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75"/>
                                        </p:tgtEl>
                                        <p:attrNameLst>
                                          <p:attrName>style.visibility</p:attrName>
                                        </p:attrNameLst>
                                      </p:cBhvr>
                                      <p:to>
                                        <p:strVal val="visible"/>
                                      </p:to>
                                    </p:set>
                                    <p:anim calcmode="lin" valueType="num">
                                      <p:cBhvr>
                                        <p:cTn id="105" dur="1000" fill="hold"/>
                                        <p:tgtEl>
                                          <p:spTgt spid="75"/>
                                        </p:tgtEl>
                                        <p:attrNameLst>
                                          <p:attrName>ppt_w</p:attrName>
                                        </p:attrNameLst>
                                      </p:cBhvr>
                                      <p:tavLst>
                                        <p:tav tm="0">
                                          <p:val>
                                            <p:fltVal val="0"/>
                                          </p:val>
                                        </p:tav>
                                        <p:tav tm="100000">
                                          <p:val>
                                            <p:strVal val="#ppt_w"/>
                                          </p:val>
                                        </p:tav>
                                      </p:tavLst>
                                    </p:anim>
                                    <p:anim calcmode="lin" valueType="num">
                                      <p:cBhvr>
                                        <p:cTn id="106" dur="1000" fill="hold"/>
                                        <p:tgtEl>
                                          <p:spTgt spid="75"/>
                                        </p:tgtEl>
                                        <p:attrNameLst>
                                          <p:attrName>ppt_h</p:attrName>
                                        </p:attrNameLst>
                                      </p:cBhvr>
                                      <p:tavLst>
                                        <p:tav tm="0">
                                          <p:val>
                                            <p:fltVal val="0"/>
                                          </p:val>
                                        </p:tav>
                                        <p:tav tm="100000">
                                          <p:val>
                                            <p:strVal val="#ppt_h"/>
                                          </p:val>
                                        </p:tav>
                                      </p:tavLst>
                                    </p:anim>
                                    <p:anim calcmode="lin" valueType="num">
                                      <p:cBhvr>
                                        <p:cTn id="107" dur="1000" fill="hold"/>
                                        <p:tgtEl>
                                          <p:spTgt spid="75"/>
                                        </p:tgtEl>
                                        <p:attrNameLst>
                                          <p:attrName>style.rotation</p:attrName>
                                        </p:attrNameLst>
                                      </p:cBhvr>
                                      <p:tavLst>
                                        <p:tav tm="0">
                                          <p:val>
                                            <p:fltVal val="90"/>
                                          </p:val>
                                        </p:tav>
                                        <p:tav tm="100000">
                                          <p:val>
                                            <p:fltVal val="0"/>
                                          </p:val>
                                        </p:tav>
                                      </p:tavLst>
                                    </p:anim>
                                    <p:animEffect transition="in" filter="fade">
                                      <p:cBhvr>
                                        <p:cTn id="108"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6" grpId="0"/>
      <p:bldP spid="57" grpId="0" animBg="1"/>
      <p:bldP spid="70" grpId="0"/>
      <p:bldP spid="71" grpId="0" animBg="1"/>
      <p:bldP spid="72" grpId="0" animBg="1"/>
      <p:bldP spid="73" grpId="0" animBg="1"/>
      <p:bldP spid="74" grpId="0" animBg="1"/>
      <p:bldP spid="75" grpId="0"/>
      <p:bldP spid="76" grpId="0"/>
      <p:bldP spid="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66E08-AABD-CD41-5D42-DFDC088D45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19"/>
            <a:ext cx="14075546" cy="2123658"/>
          </a:xfrm>
          <a:prstGeom prst="rect">
            <a:avLst/>
          </a:prstGeom>
          <a:noFill/>
        </p:spPr>
        <p:txBody>
          <a:bodyPr wrap="square" rtlCol="0">
            <a:spAutoFit/>
          </a:bodyPr>
          <a:lstStyle/>
          <a:p>
            <a:r>
              <a:rPr lang="en-US" sz="3600" dirty="0" err="1">
                <a:solidFill>
                  <a:prstClr val="white"/>
                </a:solidFill>
                <a:latin typeface="Calibri" panose="020F0502020204030204"/>
              </a:rPr>
              <a:t>Câu</a:t>
            </a:r>
            <a:r>
              <a:rPr lang="en-US" sz="3600" dirty="0">
                <a:solidFill>
                  <a:prstClr val="white"/>
                </a:solidFill>
                <a:latin typeface="Calibri" panose="020F0502020204030204"/>
              </a:rPr>
              <a:t> 7 : </a:t>
            </a:r>
            <a:r>
              <a:rPr lang="en-US" sz="3000" dirty="0">
                <a:solidFill>
                  <a:schemeClr val="bg1"/>
                </a:solidFill>
              </a:rPr>
              <a:t>Ở </a:t>
            </a:r>
            <a:r>
              <a:rPr lang="en-US" sz="3000" dirty="0" err="1">
                <a:solidFill>
                  <a:schemeClr val="bg1"/>
                </a:solidFill>
              </a:rPr>
              <a:t>đậu</a:t>
            </a:r>
            <a:r>
              <a:rPr lang="en-US" sz="3000" dirty="0">
                <a:solidFill>
                  <a:schemeClr val="bg1"/>
                </a:solidFill>
              </a:rPr>
              <a:t> </a:t>
            </a:r>
            <a:r>
              <a:rPr lang="en-US" sz="3000" dirty="0" err="1">
                <a:solidFill>
                  <a:schemeClr val="bg1"/>
                </a:solidFill>
              </a:rPr>
              <a:t>hà</a:t>
            </a:r>
            <a:r>
              <a:rPr lang="en-US" sz="3000" dirty="0">
                <a:solidFill>
                  <a:schemeClr val="bg1"/>
                </a:solidFill>
              </a:rPr>
              <a:t> </a:t>
            </a:r>
            <a:r>
              <a:rPr lang="en-US" sz="3000" dirty="0" err="1">
                <a:solidFill>
                  <a:schemeClr val="bg1"/>
                </a:solidFill>
              </a:rPr>
              <a:t>lan</a:t>
            </a:r>
            <a:r>
              <a:rPr lang="en-US" sz="3000" dirty="0">
                <a:solidFill>
                  <a:schemeClr val="bg1"/>
                </a:solidFill>
              </a:rPr>
              <a:t>, </a:t>
            </a:r>
            <a:r>
              <a:rPr lang="en-US" sz="3000" dirty="0" err="1">
                <a:solidFill>
                  <a:schemeClr val="bg1"/>
                </a:solidFill>
              </a:rPr>
              <a:t>tiến</a:t>
            </a:r>
            <a:r>
              <a:rPr lang="en-US" sz="3000" dirty="0">
                <a:solidFill>
                  <a:schemeClr val="bg1"/>
                </a:solidFill>
              </a:rPr>
              <a:t> </a:t>
            </a:r>
            <a:r>
              <a:rPr lang="en-US" sz="3000" dirty="0" err="1">
                <a:solidFill>
                  <a:schemeClr val="bg1"/>
                </a:solidFill>
              </a:rPr>
              <a:t>hành</a:t>
            </a:r>
            <a:r>
              <a:rPr lang="en-US" sz="3000" dirty="0">
                <a:solidFill>
                  <a:schemeClr val="bg1"/>
                </a:solidFill>
              </a:rPr>
              <a:t> </a:t>
            </a:r>
            <a:r>
              <a:rPr lang="en-US" sz="3000" dirty="0" err="1">
                <a:solidFill>
                  <a:schemeClr val="bg1"/>
                </a:solidFill>
              </a:rPr>
              <a:t>lai</a:t>
            </a:r>
            <a:r>
              <a:rPr lang="en-US" sz="3000" dirty="0">
                <a:solidFill>
                  <a:schemeClr val="bg1"/>
                </a:solidFill>
              </a:rPr>
              <a:t> </a:t>
            </a:r>
            <a:r>
              <a:rPr lang="en-US" sz="3000" dirty="0" err="1">
                <a:solidFill>
                  <a:schemeClr val="bg1"/>
                </a:solidFill>
              </a:rPr>
              <a:t>giữa</a:t>
            </a:r>
            <a:r>
              <a:rPr lang="en-US" sz="3000" dirty="0">
                <a:solidFill>
                  <a:schemeClr val="bg1"/>
                </a:solidFill>
              </a:rPr>
              <a:t> </a:t>
            </a:r>
            <a:r>
              <a:rPr lang="en-US" sz="3000" dirty="0" err="1">
                <a:solidFill>
                  <a:schemeClr val="bg1"/>
                </a:solidFill>
              </a:rPr>
              <a:t>các</a:t>
            </a:r>
            <a:r>
              <a:rPr lang="en-US" sz="3000" dirty="0">
                <a:solidFill>
                  <a:schemeClr val="bg1"/>
                </a:solidFill>
              </a:rPr>
              <a:t> </a:t>
            </a:r>
            <a:r>
              <a:rPr lang="en-US" sz="3000" dirty="0" err="1">
                <a:solidFill>
                  <a:schemeClr val="bg1"/>
                </a:solidFill>
              </a:rPr>
              <a:t>cá</a:t>
            </a:r>
            <a:r>
              <a:rPr lang="en-US" sz="3000" dirty="0">
                <a:solidFill>
                  <a:schemeClr val="bg1"/>
                </a:solidFill>
              </a:rPr>
              <a:t> </a:t>
            </a:r>
            <a:r>
              <a:rPr lang="en-US" sz="3000" dirty="0" err="1">
                <a:solidFill>
                  <a:schemeClr val="bg1"/>
                </a:solidFill>
              </a:rPr>
              <a:t>thể</a:t>
            </a:r>
            <a:r>
              <a:rPr lang="en-US" sz="3000" dirty="0">
                <a:solidFill>
                  <a:schemeClr val="bg1"/>
                </a:solidFill>
              </a:rPr>
              <a:t> </a:t>
            </a:r>
            <a:r>
              <a:rPr lang="en-US" sz="3000" dirty="0" err="1">
                <a:solidFill>
                  <a:schemeClr val="bg1"/>
                </a:solidFill>
              </a:rPr>
              <a:t>thuần</a:t>
            </a:r>
            <a:r>
              <a:rPr lang="en-US" sz="3000" dirty="0">
                <a:solidFill>
                  <a:schemeClr val="bg1"/>
                </a:solidFill>
              </a:rPr>
              <a:t> </a:t>
            </a:r>
            <a:r>
              <a:rPr lang="en-US" sz="3000" dirty="0" err="1">
                <a:solidFill>
                  <a:schemeClr val="bg1"/>
                </a:solidFill>
              </a:rPr>
              <a:t>chủng</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cao</a:t>
            </a:r>
            <a:r>
              <a:rPr lang="en-US" sz="3000" dirty="0">
                <a:solidFill>
                  <a:schemeClr val="bg1"/>
                </a:solidFill>
              </a:rPr>
              <a:t> </a:t>
            </a:r>
            <a:r>
              <a:rPr lang="en-US" sz="3000" dirty="0" err="1">
                <a:solidFill>
                  <a:schemeClr val="bg1"/>
                </a:solidFill>
              </a:rPr>
              <a:t>với</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thấp</a:t>
            </a:r>
            <a:r>
              <a:rPr lang="en-US" sz="3000" dirty="0">
                <a:solidFill>
                  <a:schemeClr val="bg1"/>
                </a:solidFill>
              </a:rPr>
              <a:t>. F</a:t>
            </a:r>
            <a:r>
              <a:rPr lang="en-US" sz="3000" baseline="-25000" dirty="0">
                <a:solidFill>
                  <a:schemeClr val="bg1"/>
                </a:solidFill>
              </a:rPr>
              <a:t>1</a:t>
            </a:r>
            <a:r>
              <a:rPr lang="en-US" sz="3000" dirty="0">
                <a:solidFill>
                  <a:schemeClr val="bg1"/>
                </a:solidFill>
              </a:rPr>
              <a:t> </a:t>
            </a:r>
            <a:r>
              <a:rPr lang="en-US" sz="3000" dirty="0" err="1">
                <a:solidFill>
                  <a:schemeClr val="bg1"/>
                </a:solidFill>
              </a:rPr>
              <a:t>thu</a:t>
            </a:r>
            <a:r>
              <a:rPr lang="en-US" sz="3000" dirty="0">
                <a:solidFill>
                  <a:schemeClr val="bg1"/>
                </a:solidFill>
              </a:rPr>
              <a:t> </a:t>
            </a:r>
            <a:r>
              <a:rPr lang="en-US" sz="3000" dirty="0" err="1">
                <a:solidFill>
                  <a:schemeClr val="bg1"/>
                </a:solidFill>
              </a:rPr>
              <a:t>được</a:t>
            </a:r>
            <a:r>
              <a:rPr lang="en-US" sz="3000" dirty="0">
                <a:solidFill>
                  <a:schemeClr val="bg1"/>
                </a:solidFill>
              </a:rPr>
              <a:t> 100% </a:t>
            </a:r>
            <a:r>
              <a:rPr lang="en-US" sz="3000" dirty="0" err="1">
                <a:solidFill>
                  <a:schemeClr val="bg1"/>
                </a:solidFill>
              </a:rPr>
              <a:t>cây</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cao</a:t>
            </a:r>
            <a:r>
              <a:rPr lang="en-US" sz="3000" dirty="0">
                <a:solidFill>
                  <a:schemeClr val="bg1"/>
                </a:solidFill>
              </a:rPr>
              <a:t>. F</a:t>
            </a:r>
            <a:r>
              <a:rPr lang="en-US" sz="3000" baseline="-25000" dirty="0">
                <a:solidFill>
                  <a:schemeClr val="bg1"/>
                </a:solidFill>
              </a:rPr>
              <a:t>2</a:t>
            </a:r>
            <a:r>
              <a:rPr lang="en-US" sz="3000" dirty="0">
                <a:solidFill>
                  <a:schemeClr val="bg1"/>
                </a:solidFill>
              </a:rPr>
              <a:t> </a:t>
            </a:r>
            <a:r>
              <a:rPr lang="en-US" sz="3000" dirty="0" err="1">
                <a:solidFill>
                  <a:schemeClr val="bg1"/>
                </a:solidFill>
              </a:rPr>
              <a:t>thu</a:t>
            </a:r>
            <a:r>
              <a:rPr lang="en-US" sz="3000" dirty="0">
                <a:solidFill>
                  <a:schemeClr val="bg1"/>
                </a:solidFill>
              </a:rPr>
              <a:t> </a:t>
            </a:r>
            <a:r>
              <a:rPr lang="en-US" sz="3000" dirty="0" err="1">
                <a:solidFill>
                  <a:schemeClr val="bg1"/>
                </a:solidFill>
              </a:rPr>
              <a:t>được</a:t>
            </a:r>
            <a:r>
              <a:rPr lang="en-US" sz="3000" dirty="0">
                <a:solidFill>
                  <a:schemeClr val="bg1"/>
                </a:solidFill>
              </a:rPr>
              <a:t> </a:t>
            </a:r>
            <a:r>
              <a:rPr lang="en-US" sz="3000" dirty="0" err="1">
                <a:solidFill>
                  <a:schemeClr val="bg1"/>
                </a:solidFill>
              </a:rPr>
              <a:t>cả</a:t>
            </a:r>
            <a:r>
              <a:rPr lang="en-US" sz="3000" dirty="0">
                <a:solidFill>
                  <a:schemeClr val="bg1"/>
                </a:solidFill>
              </a:rPr>
              <a:t> </a:t>
            </a:r>
            <a:r>
              <a:rPr lang="en-US" sz="3000" dirty="0" err="1">
                <a:solidFill>
                  <a:schemeClr val="bg1"/>
                </a:solidFill>
              </a:rPr>
              <a:t>cây</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cao</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cây</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thấp</a:t>
            </a:r>
            <a:r>
              <a:rPr lang="en-US" sz="3000" dirty="0">
                <a:solidFill>
                  <a:schemeClr val="bg1"/>
                </a:solidFill>
              </a:rPr>
              <a:t> </a:t>
            </a:r>
            <a:r>
              <a:rPr lang="en-US" sz="3000" dirty="0" err="1">
                <a:solidFill>
                  <a:schemeClr val="bg1"/>
                </a:solidFill>
              </a:rPr>
              <a:t>với</a:t>
            </a:r>
            <a:r>
              <a:rPr lang="en-US" sz="3000" dirty="0">
                <a:solidFill>
                  <a:schemeClr val="bg1"/>
                </a:solidFill>
              </a:rPr>
              <a:t> </a:t>
            </a:r>
            <a:r>
              <a:rPr lang="en-US" sz="3000" dirty="0" err="1">
                <a:solidFill>
                  <a:schemeClr val="bg1"/>
                </a:solidFill>
              </a:rPr>
              <a:t>tỉ</a:t>
            </a:r>
            <a:r>
              <a:rPr lang="en-US" sz="3000" dirty="0">
                <a:solidFill>
                  <a:schemeClr val="bg1"/>
                </a:solidFill>
              </a:rPr>
              <a:t> </a:t>
            </a:r>
            <a:r>
              <a:rPr lang="en-US" sz="3000" dirty="0" err="1">
                <a:solidFill>
                  <a:schemeClr val="bg1"/>
                </a:solidFill>
              </a:rPr>
              <a:t>lệ</a:t>
            </a:r>
            <a:r>
              <a:rPr lang="en-US" sz="3000" dirty="0">
                <a:solidFill>
                  <a:schemeClr val="bg1"/>
                </a:solidFill>
              </a:rPr>
              <a:t> 3 </a:t>
            </a:r>
            <a:r>
              <a:rPr lang="en-US" sz="3000" dirty="0" err="1">
                <a:solidFill>
                  <a:schemeClr val="bg1"/>
                </a:solidFill>
              </a:rPr>
              <a:t>cây</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cao</a:t>
            </a:r>
            <a:r>
              <a:rPr lang="en-US" sz="3000" dirty="0">
                <a:solidFill>
                  <a:schemeClr val="bg1"/>
                </a:solidFill>
              </a:rPr>
              <a:t> : 1 </a:t>
            </a:r>
            <a:r>
              <a:rPr lang="en-US" sz="3000" dirty="0" err="1">
                <a:solidFill>
                  <a:schemeClr val="bg1"/>
                </a:solidFill>
              </a:rPr>
              <a:t>cây</a:t>
            </a:r>
            <a:r>
              <a:rPr lang="en-US" sz="3000" dirty="0">
                <a:solidFill>
                  <a:schemeClr val="bg1"/>
                </a:solidFill>
              </a:rPr>
              <a:t> </a:t>
            </a:r>
            <a:r>
              <a:rPr lang="en-US" sz="3000" dirty="0" err="1">
                <a:solidFill>
                  <a:schemeClr val="bg1"/>
                </a:solidFill>
              </a:rPr>
              <a:t>thân</a:t>
            </a:r>
            <a:r>
              <a:rPr lang="en-US" sz="3000" dirty="0">
                <a:solidFill>
                  <a:schemeClr val="bg1"/>
                </a:solidFill>
              </a:rPr>
              <a:t> </a:t>
            </a:r>
            <a:r>
              <a:rPr lang="en-US" sz="3000" dirty="0" err="1">
                <a:solidFill>
                  <a:schemeClr val="bg1"/>
                </a:solidFill>
              </a:rPr>
              <a:t>thấp.Ở</a:t>
            </a:r>
            <a:r>
              <a:rPr lang="en-US" sz="3000" dirty="0">
                <a:solidFill>
                  <a:schemeClr val="bg1"/>
                </a:solidFill>
              </a:rPr>
              <a:t> </a:t>
            </a:r>
            <a:r>
              <a:rPr lang="en-US" sz="3000" dirty="0" err="1">
                <a:solidFill>
                  <a:schemeClr val="bg1"/>
                </a:solidFill>
              </a:rPr>
              <a:t>thí</a:t>
            </a:r>
            <a:r>
              <a:rPr lang="en-US" sz="3000" dirty="0">
                <a:solidFill>
                  <a:schemeClr val="bg1"/>
                </a:solidFill>
              </a:rPr>
              <a:t> </a:t>
            </a:r>
            <a:r>
              <a:rPr lang="en-US" sz="3000" dirty="0" err="1">
                <a:solidFill>
                  <a:schemeClr val="bg1"/>
                </a:solidFill>
              </a:rPr>
              <a:t>nghiệm</a:t>
            </a:r>
            <a:r>
              <a:rPr lang="en-US" sz="3000" dirty="0">
                <a:solidFill>
                  <a:schemeClr val="bg1"/>
                </a:solidFill>
              </a:rPr>
              <a:t> </a:t>
            </a:r>
            <a:r>
              <a:rPr lang="en-US" sz="3000" dirty="0" err="1">
                <a:solidFill>
                  <a:schemeClr val="bg1"/>
                </a:solidFill>
              </a:rPr>
              <a:t>trên</a:t>
            </a:r>
            <a:r>
              <a:rPr lang="en-US" sz="3000" dirty="0">
                <a:solidFill>
                  <a:schemeClr val="bg1"/>
                </a:solidFill>
              </a:rPr>
              <a:t>, </a:t>
            </a:r>
            <a:r>
              <a:rPr lang="en-US" sz="3000" dirty="0" err="1">
                <a:solidFill>
                  <a:schemeClr val="bg1"/>
                </a:solidFill>
              </a:rPr>
              <a:t>tính</a:t>
            </a:r>
            <a:r>
              <a:rPr lang="en-US" sz="3000" dirty="0">
                <a:solidFill>
                  <a:schemeClr val="bg1"/>
                </a:solidFill>
              </a:rPr>
              <a:t> </a:t>
            </a:r>
            <a:r>
              <a:rPr lang="en-US" sz="3000" dirty="0" err="1">
                <a:solidFill>
                  <a:schemeClr val="bg1"/>
                </a:solidFill>
              </a:rPr>
              <a:t>trạng</a:t>
            </a:r>
            <a:r>
              <a:rPr lang="en-US" sz="3000" dirty="0">
                <a:solidFill>
                  <a:schemeClr val="bg1"/>
                </a:solidFill>
              </a:rPr>
              <a:t> </a:t>
            </a:r>
            <a:r>
              <a:rPr lang="en-US" sz="3000" dirty="0" err="1">
                <a:solidFill>
                  <a:schemeClr val="bg1"/>
                </a:solidFill>
              </a:rPr>
              <a:t>nào</a:t>
            </a:r>
            <a:r>
              <a:rPr lang="en-US" sz="3000" dirty="0">
                <a:solidFill>
                  <a:schemeClr val="bg1"/>
                </a:solidFill>
              </a:rPr>
              <a:t> </a:t>
            </a:r>
            <a:r>
              <a:rPr lang="en-US" sz="3000" dirty="0" err="1">
                <a:solidFill>
                  <a:schemeClr val="bg1"/>
                </a:solidFill>
              </a:rPr>
              <a:t>là</a:t>
            </a:r>
            <a:r>
              <a:rPr lang="en-US" sz="3000" dirty="0">
                <a:solidFill>
                  <a:schemeClr val="bg1"/>
                </a:solidFill>
              </a:rPr>
              <a:t> </a:t>
            </a:r>
            <a:r>
              <a:rPr lang="en-US" sz="3000" dirty="0" err="1">
                <a:solidFill>
                  <a:schemeClr val="bg1"/>
                </a:solidFill>
              </a:rPr>
              <a:t>tính</a:t>
            </a:r>
            <a:r>
              <a:rPr lang="en-US" sz="3000" dirty="0">
                <a:solidFill>
                  <a:schemeClr val="bg1"/>
                </a:solidFill>
              </a:rPr>
              <a:t> </a:t>
            </a:r>
            <a:r>
              <a:rPr lang="en-US" sz="3000" dirty="0" err="1">
                <a:solidFill>
                  <a:schemeClr val="bg1"/>
                </a:solidFill>
              </a:rPr>
              <a:t>trạng</a:t>
            </a:r>
            <a:r>
              <a:rPr lang="en-US" sz="3000" dirty="0">
                <a:solidFill>
                  <a:schemeClr val="bg1"/>
                </a:solidFill>
              </a:rPr>
              <a:t> </a:t>
            </a:r>
            <a:r>
              <a:rPr lang="en-US" sz="3000" dirty="0" err="1">
                <a:solidFill>
                  <a:schemeClr val="bg1"/>
                </a:solidFill>
              </a:rPr>
              <a:t>trội</a:t>
            </a:r>
            <a:r>
              <a:rPr lang="en-US" sz="3000" dirty="0">
                <a:solidFill>
                  <a:schemeClr val="bg1"/>
                </a:solidFill>
              </a:rPr>
              <a:t>?</a:t>
            </a:r>
          </a:p>
          <a:p>
            <a:pPr defTabSz="1371600">
              <a:defRPr/>
            </a:pPr>
            <a:endParaRPr lang="en-US" sz="3600" dirty="0">
              <a:solidFill>
                <a:prstClr val="white"/>
              </a:solidFill>
              <a:latin typeface="Calibri" panose="020F0502020204030204"/>
            </a:endParaRPr>
          </a:p>
        </p:txBody>
      </p:sp>
      <p:sp>
        <p:nvSpPr>
          <p:cNvPr id="15" name="bang d"/>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p:cNvSpPr txBox="1"/>
          <p:nvPr/>
        </p:nvSpPr>
        <p:spPr>
          <a:xfrm>
            <a:off x="9653357" y="9090636"/>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err="1">
                <a:solidFill>
                  <a:prstClr val="white"/>
                </a:solidFill>
                <a:latin typeface="Calibri" panose="020F0502020204030204"/>
                <a:ea typeface="Tahoma" panose="020B0604030504040204" charset="0"/>
                <a:cs typeface="Tahoma" panose="020B0604030504040204" charset="0"/>
              </a:rPr>
              <a:t>Thân</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cao</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9653357" y="7795742"/>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a:solidFill>
                  <a:prstClr val="white"/>
                </a:solidFill>
                <a:latin typeface="Calibri" panose="020F0502020204030204"/>
                <a:ea typeface="Tahoma" panose="020B0604030504040204" charset="0"/>
                <a:cs typeface="Tahoma" panose="020B0604030504040204" charset="0"/>
              </a:rPr>
              <a:t>Hoa </a:t>
            </a:r>
            <a:r>
              <a:rPr lang="en-US" sz="3000" dirty="0" err="1">
                <a:solidFill>
                  <a:prstClr val="white"/>
                </a:solidFill>
                <a:latin typeface="Calibri" panose="020F0502020204030204"/>
                <a:ea typeface="Tahoma" panose="020B0604030504040204" charset="0"/>
                <a:cs typeface="Tahoma" panose="020B0604030504040204" charset="0"/>
              </a:rPr>
              <a:t>trắng</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3"/>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err="1">
                <a:solidFill>
                  <a:prstClr val="white"/>
                </a:solidFill>
                <a:latin typeface="Calibri" panose="020F0502020204030204"/>
                <a:ea typeface="Tahoma" panose="020B0604030504040204" charset="0"/>
                <a:cs typeface="Tahoma" panose="020B0604030504040204" charset="0"/>
              </a:rPr>
              <a:t>Thân</a:t>
            </a:r>
            <a:r>
              <a:rPr lang="en-US" sz="3000" dirty="0">
                <a:solidFill>
                  <a:prstClr val="white"/>
                </a:solidFill>
                <a:latin typeface="Calibri" panose="020F0502020204030204"/>
                <a:ea typeface="Tahoma" panose="020B0604030504040204" charset="0"/>
                <a:cs typeface="Tahoma" panose="020B0604030504040204" charset="0"/>
              </a:rPr>
              <a:t> </a:t>
            </a:r>
            <a:r>
              <a:rPr lang="en-US" sz="3000" dirty="0" err="1">
                <a:solidFill>
                  <a:prstClr val="white"/>
                </a:solidFill>
                <a:latin typeface="Calibri" panose="020F0502020204030204"/>
                <a:ea typeface="Tahoma" panose="020B0604030504040204" charset="0"/>
                <a:cs typeface="Tahoma" panose="020B0604030504040204" charset="0"/>
              </a:rPr>
              <a:t>thấp</a:t>
            </a:r>
            <a:endParaRPr lang="en-US" sz="3000" dirty="0">
              <a:solidFill>
                <a:prstClr val="white"/>
              </a:solidFill>
              <a:latin typeface="Calibri" panose="020F0502020204030204"/>
              <a:ea typeface="Tahoma" panose="020B0604030504040204" charset="0"/>
              <a:cs typeface="Tahoma" panose="020B0604030504040204" charset="0"/>
            </a:endParaRPr>
          </a:p>
        </p:txBody>
      </p:sp>
      <p:sp>
        <p:nvSpPr>
          <p:cNvPr id="34" name="cau hoi c"/>
          <p:cNvSpPr txBox="1"/>
          <p:nvPr/>
        </p:nvSpPr>
        <p:spPr>
          <a:xfrm>
            <a:off x="1659013" y="9090636"/>
            <a:ext cx="6975629" cy="553998"/>
          </a:xfrm>
          <a:prstGeom prst="rect">
            <a:avLst/>
          </a:prstGeom>
          <a:noFill/>
        </p:spPr>
        <p:txBody>
          <a:bodyPr wrap="square" rtlCol="0">
            <a:spAutoFit/>
          </a:bodyPr>
          <a:lstStyle/>
          <a:p>
            <a:pPr marL="514350" indent="-514350" defTabSz="1371600">
              <a:buClr>
                <a:schemeClr val="bg1"/>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a:solidFill>
                  <a:prstClr val="white"/>
                </a:solidFill>
                <a:latin typeface="Calibri" panose="020F0502020204030204"/>
                <a:ea typeface="Tahoma" panose="020B0604030504040204" charset="0"/>
                <a:cs typeface="Tahoma" panose="020B0604030504040204" charset="0"/>
              </a:rPr>
              <a:t>Hoa </a:t>
            </a:r>
            <a:r>
              <a:rPr lang="en-US" sz="3000" dirty="0" err="1">
                <a:solidFill>
                  <a:prstClr val="white"/>
                </a:solidFill>
                <a:latin typeface="Calibri" panose="020F0502020204030204"/>
                <a:ea typeface="Tahoma" panose="020B0604030504040204" charset="0"/>
                <a:cs typeface="Tahoma" panose="020B0604030504040204" charset="0"/>
              </a:rPr>
              <a:t>tím</a:t>
            </a:r>
            <a:endParaRPr lang="en-US" sz="30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CDEC9-CD71-9E6A-CE58-B438AD29DA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4" name="TextBox 23"/>
          <p:cNvSpPr txBox="1"/>
          <p:nvPr/>
        </p:nvSpPr>
        <p:spPr>
          <a:xfrm>
            <a:off x="2077376" y="5424819"/>
            <a:ext cx="14075546" cy="1200329"/>
          </a:xfrm>
          <a:prstGeom prst="rect">
            <a:avLst/>
          </a:prstGeom>
          <a:noFill/>
        </p:spPr>
        <p:txBody>
          <a:bodyPr wrap="square" rtlCol="0">
            <a:spAutoFit/>
          </a:bodyPr>
          <a:lstStyle/>
          <a:p>
            <a:pPr lvl="0">
              <a:defRPr/>
            </a:pPr>
            <a:r>
              <a:rPr lang="en-US" sz="3600" dirty="0" err="1">
                <a:solidFill>
                  <a:prstClr val="white"/>
                </a:solidFill>
                <a:latin typeface="Calibri"/>
              </a:rPr>
              <a:t>Câu</a:t>
            </a:r>
            <a:r>
              <a:rPr lang="en-US" sz="3600" dirty="0">
                <a:solidFill>
                  <a:prstClr val="white"/>
                </a:solidFill>
                <a:latin typeface="Calibri"/>
              </a:rPr>
              <a:t> 8 : </a:t>
            </a:r>
            <a:r>
              <a:rPr lang="en-US" sz="3600" dirty="0">
                <a:solidFill>
                  <a:schemeClr val="bg1"/>
                </a:solidFill>
              </a:rPr>
              <a:t>Ở </a:t>
            </a:r>
            <a:r>
              <a:rPr lang="en-US" sz="3600" dirty="0" err="1">
                <a:solidFill>
                  <a:schemeClr val="bg1"/>
                </a:solidFill>
              </a:rPr>
              <a:t>đậu</a:t>
            </a:r>
            <a:r>
              <a:rPr lang="en-US" sz="3600" dirty="0">
                <a:solidFill>
                  <a:schemeClr val="bg1"/>
                </a:solidFill>
              </a:rPr>
              <a:t> </a:t>
            </a:r>
            <a:r>
              <a:rPr lang="en-US" sz="3600" dirty="0" err="1">
                <a:solidFill>
                  <a:schemeClr val="bg1"/>
                </a:solidFill>
              </a:rPr>
              <a:t>hà</a:t>
            </a:r>
            <a:r>
              <a:rPr lang="en-US" sz="3600" dirty="0">
                <a:solidFill>
                  <a:schemeClr val="bg1"/>
                </a:solidFill>
              </a:rPr>
              <a:t> </a:t>
            </a:r>
            <a:r>
              <a:rPr lang="en-US" sz="3600" dirty="0" err="1">
                <a:solidFill>
                  <a:schemeClr val="bg1"/>
                </a:solidFill>
              </a:rPr>
              <a:t>lan</a:t>
            </a:r>
            <a:r>
              <a:rPr lang="en-US" sz="3600" dirty="0">
                <a:solidFill>
                  <a:schemeClr val="bg1"/>
                </a:solidFill>
              </a:rPr>
              <a:t>, </a:t>
            </a:r>
            <a:r>
              <a:rPr lang="en-US" sz="3600" dirty="0" err="1">
                <a:solidFill>
                  <a:schemeClr val="bg1"/>
                </a:solidFill>
              </a:rPr>
              <a:t>tiến</a:t>
            </a:r>
            <a:r>
              <a:rPr lang="en-US" sz="3600" dirty="0">
                <a:solidFill>
                  <a:schemeClr val="bg1"/>
                </a:solidFill>
              </a:rPr>
              <a:t> </a:t>
            </a:r>
            <a:r>
              <a:rPr lang="en-US" sz="3600" dirty="0" err="1">
                <a:solidFill>
                  <a:schemeClr val="bg1"/>
                </a:solidFill>
              </a:rPr>
              <a:t>hành</a:t>
            </a:r>
            <a:r>
              <a:rPr lang="en-US" sz="3600" dirty="0">
                <a:solidFill>
                  <a:schemeClr val="bg1"/>
                </a:solidFill>
              </a:rPr>
              <a:t> </a:t>
            </a:r>
            <a:r>
              <a:rPr lang="en-US" sz="3600" dirty="0" err="1">
                <a:solidFill>
                  <a:schemeClr val="bg1"/>
                </a:solidFill>
              </a:rPr>
              <a:t>lai</a:t>
            </a:r>
            <a:r>
              <a:rPr lang="en-US" sz="3600" dirty="0">
                <a:solidFill>
                  <a:schemeClr val="bg1"/>
                </a:solidFill>
              </a:rPr>
              <a:t> </a:t>
            </a:r>
            <a:r>
              <a:rPr lang="en-US" sz="3600" dirty="0" err="1">
                <a:solidFill>
                  <a:schemeClr val="bg1"/>
                </a:solidFill>
              </a:rPr>
              <a:t>giữa</a:t>
            </a:r>
            <a:r>
              <a:rPr lang="en-US" sz="3600" dirty="0">
                <a:solidFill>
                  <a:schemeClr val="bg1"/>
                </a:solidFill>
              </a:rPr>
              <a:t> </a:t>
            </a:r>
            <a:r>
              <a:rPr lang="en-US" sz="3600" dirty="0" err="1">
                <a:solidFill>
                  <a:schemeClr val="bg1"/>
                </a:solidFill>
              </a:rPr>
              <a:t>các</a:t>
            </a:r>
            <a:r>
              <a:rPr lang="en-US" sz="3600" dirty="0">
                <a:solidFill>
                  <a:schemeClr val="bg1"/>
                </a:solidFill>
              </a:rPr>
              <a:t> </a:t>
            </a:r>
            <a:r>
              <a:rPr lang="en-US" sz="3600" dirty="0" err="1">
                <a:solidFill>
                  <a:schemeClr val="bg1"/>
                </a:solidFill>
              </a:rPr>
              <a:t>cá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thuần</a:t>
            </a:r>
            <a:r>
              <a:rPr lang="en-US" sz="3600" dirty="0">
                <a:solidFill>
                  <a:schemeClr val="bg1"/>
                </a:solidFill>
              </a:rPr>
              <a:t> </a:t>
            </a:r>
            <a:r>
              <a:rPr lang="en-US" sz="3600" dirty="0" err="1">
                <a:solidFill>
                  <a:schemeClr val="bg1"/>
                </a:solidFill>
              </a:rPr>
              <a:t>chủng</a:t>
            </a:r>
            <a:r>
              <a:rPr lang="en-US" sz="3600" dirty="0">
                <a:solidFill>
                  <a:schemeClr val="bg1"/>
                </a:solidFill>
              </a:rPr>
              <a:t> </a:t>
            </a:r>
            <a:r>
              <a:rPr lang="en-US" sz="3600" dirty="0" err="1">
                <a:solidFill>
                  <a:schemeClr val="bg1"/>
                </a:solidFill>
              </a:rPr>
              <a:t>hạt</a:t>
            </a:r>
            <a:r>
              <a:rPr lang="en-US" sz="3600" dirty="0">
                <a:solidFill>
                  <a:schemeClr val="bg1"/>
                </a:solidFill>
              </a:rPr>
              <a:t> </a:t>
            </a:r>
            <a:r>
              <a:rPr lang="en-US" sz="3600" dirty="0" err="1">
                <a:solidFill>
                  <a:schemeClr val="bg1"/>
                </a:solidFill>
              </a:rPr>
              <a:t>trơn</a:t>
            </a:r>
            <a:r>
              <a:rPr lang="en-US" sz="3600" dirty="0">
                <a:solidFill>
                  <a:schemeClr val="bg1"/>
                </a:solidFill>
              </a:rPr>
              <a:t> </a:t>
            </a:r>
            <a:r>
              <a:rPr lang="en-US" sz="3600" dirty="0" err="1">
                <a:solidFill>
                  <a:schemeClr val="bg1"/>
                </a:solidFill>
              </a:rPr>
              <a:t>với</a:t>
            </a:r>
            <a:r>
              <a:rPr lang="en-US" sz="3600" dirty="0">
                <a:solidFill>
                  <a:schemeClr val="bg1"/>
                </a:solidFill>
              </a:rPr>
              <a:t> </a:t>
            </a:r>
            <a:r>
              <a:rPr lang="en-US" sz="3600" dirty="0" err="1">
                <a:solidFill>
                  <a:schemeClr val="bg1"/>
                </a:solidFill>
              </a:rPr>
              <a:t>hạt</a:t>
            </a:r>
            <a:r>
              <a:rPr lang="en-US" sz="3600" dirty="0">
                <a:solidFill>
                  <a:schemeClr val="bg1"/>
                </a:solidFill>
              </a:rPr>
              <a:t> </a:t>
            </a:r>
            <a:r>
              <a:rPr lang="en-US" sz="3600" dirty="0" err="1">
                <a:solidFill>
                  <a:schemeClr val="bg1"/>
                </a:solidFill>
              </a:rPr>
              <a:t>nhăn</a:t>
            </a:r>
            <a:r>
              <a:rPr lang="en-US" sz="3600" dirty="0">
                <a:solidFill>
                  <a:schemeClr val="bg1"/>
                </a:solidFill>
              </a:rPr>
              <a:t>. </a:t>
            </a:r>
            <a:r>
              <a:rPr lang="en-US" sz="3600" dirty="0" err="1">
                <a:solidFill>
                  <a:schemeClr val="bg1"/>
                </a:solidFill>
              </a:rPr>
              <a:t>Tính</a:t>
            </a:r>
            <a:r>
              <a:rPr lang="en-US" sz="3600" dirty="0">
                <a:solidFill>
                  <a:schemeClr val="bg1"/>
                </a:solidFill>
              </a:rPr>
              <a:t> </a:t>
            </a:r>
            <a:r>
              <a:rPr lang="en-US" sz="3600" dirty="0" err="1">
                <a:solidFill>
                  <a:schemeClr val="bg1"/>
                </a:solidFill>
              </a:rPr>
              <a:t>trạng</a:t>
            </a:r>
            <a:r>
              <a:rPr lang="en-US" sz="3600" dirty="0">
                <a:solidFill>
                  <a:schemeClr val="bg1"/>
                </a:solidFill>
              </a:rPr>
              <a:t> </a:t>
            </a:r>
            <a:r>
              <a:rPr lang="en-US" sz="3600" dirty="0" err="1">
                <a:solidFill>
                  <a:schemeClr val="bg1"/>
                </a:solidFill>
              </a:rPr>
              <a:t>trội</a:t>
            </a:r>
            <a:r>
              <a:rPr lang="en-US" sz="3600" dirty="0">
                <a:solidFill>
                  <a:schemeClr val="bg1"/>
                </a:solidFill>
              </a:rPr>
              <a:t> </a:t>
            </a:r>
            <a:r>
              <a:rPr lang="en-US" sz="3600" dirty="0" err="1">
                <a:solidFill>
                  <a:schemeClr val="bg1"/>
                </a:solidFill>
              </a:rPr>
              <a:t>là</a:t>
            </a:r>
            <a:r>
              <a:rPr lang="en-US" sz="3600" dirty="0">
                <a:solidFill>
                  <a:schemeClr val="bg1"/>
                </a:solidFill>
              </a:rPr>
              <a:t> </a:t>
            </a:r>
            <a:r>
              <a:rPr lang="en-US" sz="3600" dirty="0" err="1">
                <a:solidFill>
                  <a:schemeClr val="bg1"/>
                </a:solidFill>
              </a:rPr>
              <a:t>hạt</a:t>
            </a:r>
            <a:r>
              <a:rPr lang="en-US" sz="3600" dirty="0">
                <a:solidFill>
                  <a:schemeClr val="bg1"/>
                </a:solidFill>
              </a:rPr>
              <a:t> </a:t>
            </a:r>
            <a:r>
              <a:rPr lang="en-US" sz="3600" dirty="0" err="1">
                <a:solidFill>
                  <a:schemeClr val="bg1"/>
                </a:solidFill>
              </a:rPr>
              <a:t>trơn</a:t>
            </a:r>
            <a:r>
              <a:rPr lang="en-US" sz="3600" dirty="0">
                <a:solidFill>
                  <a:schemeClr val="bg1"/>
                </a:solidFill>
              </a:rPr>
              <a:t> </a:t>
            </a:r>
            <a:r>
              <a:rPr lang="en-US" sz="3600" dirty="0" err="1">
                <a:solidFill>
                  <a:schemeClr val="bg1"/>
                </a:solidFill>
              </a:rPr>
              <a:t>thì</a:t>
            </a:r>
            <a:r>
              <a:rPr lang="en-US" sz="3600" dirty="0">
                <a:solidFill>
                  <a:schemeClr val="bg1"/>
                </a:solidFill>
              </a:rPr>
              <a:t> </a:t>
            </a:r>
            <a:r>
              <a:rPr lang="en-US" sz="3600" dirty="0" err="1">
                <a:solidFill>
                  <a:schemeClr val="bg1"/>
                </a:solidFill>
              </a:rPr>
              <a:t>kiểu</a:t>
            </a:r>
            <a:r>
              <a:rPr lang="en-US" sz="3600" dirty="0">
                <a:solidFill>
                  <a:schemeClr val="bg1"/>
                </a:solidFill>
              </a:rPr>
              <a:t> </a:t>
            </a:r>
            <a:r>
              <a:rPr lang="en-US" sz="3600" dirty="0" err="1">
                <a:solidFill>
                  <a:schemeClr val="bg1"/>
                </a:solidFill>
              </a:rPr>
              <a:t>hình</a:t>
            </a:r>
            <a:r>
              <a:rPr lang="en-US" sz="3600" dirty="0">
                <a:solidFill>
                  <a:schemeClr val="bg1"/>
                </a:solidFill>
              </a:rPr>
              <a:t> ở F</a:t>
            </a:r>
            <a:r>
              <a:rPr lang="en-US" sz="3600" baseline="-25000" dirty="0">
                <a:solidFill>
                  <a:schemeClr val="bg1"/>
                </a:solidFill>
              </a:rPr>
              <a:t>1</a:t>
            </a:r>
            <a:r>
              <a:rPr lang="en-US" sz="3600" dirty="0">
                <a:solidFill>
                  <a:schemeClr val="bg1"/>
                </a:solidFill>
              </a:rPr>
              <a:t> </a:t>
            </a:r>
            <a:r>
              <a:rPr lang="en-US" sz="3600" dirty="0" err="1">
                <a:solidFill>
                  <a:schemeClr val="bg1"/>
                </a:solidFill>
              </a:rPr>
              <a:t>là</a:t>
            </a:r>
            <a:r>
              <a:rPr lang="en-US" sz="3600" dirty="0">
                <a:solidFill>
                  <a:schemeClr val="bg1"/>
                </a:solidFill>
              </a:rPr>
              <a:t>:</a:t>
            </a:r>
            <a:endParaRPr lang="en-US" sz="3600" dirty="0">
              <a:solidFill>
                <a:schemeClr val="bg1"/>
              </a:solidFill>
              <a:latin typeface="Calibri"/>
            </a:endParaRPr>
          </a:p>
        </p:txBody>
      </p:sp>
      <p:sp>
        <p:nvSpPr>
          <p:cNvPr id="15" name="bang a"/>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16" name="bang c"/>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dap an a"/>
          <p:cNvSpPr txBox="1"/>
          <p:nvPr/>
        </p:nvSpPr>
        <p:spPr>
          <a:xfrm>
            <a:off x="1659011" y="7835837"/>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
              <a:defRPr/>
            </a:pPr>
            <a:r>
              <a:rPr lang="en-US" sz="3000" dirty="0">
                <a:solidFill>
                  <a:srgbClr val="FFC000"/>
                </a:solidFill>
                <a:latin typeface="Calibri"/>
                <a:ea typeface="Tahoma" panose="020B0604030504040204" charset="0"/>
                <a:cs typeface="Tahoma" panose="020B0604030504040204" charset="0"/>
              </a:rPr>
              <a:t>A. </a:t>
            </a:r>
            <a:r>
              <a:rPr lang="en-US" sz="3000" dirty="0">
                <a:solidFill>
                  <a:schemeClr val="bg1"/>
                </a:solidFill>
              </a:rPr>
              <a:t>100% </a:t>
            </a:r>
            <a:r>
              <a:rPr lang="en-US" sz="3000" dirty="0" err="1">
                <a:solidFill>
                  <a:schemeClr val="bg1"/>
                </a:solidFill>
              </a:rPr>
              <a:t>hạt</a:t>
            </a:r>
            <a:r>
              <a:rPr lang="en-US" sz="3000" dirty="0">
                <a:solidFill>
                  <a:schemeClr val="bg1"/>
                </a:solidFill>
              </a:rPr>
              <a:t> </a:t>
            </a:r>
            <a:r>
              <a:rPr lang="en-US" sz="3000" dirty="0" err="1">
                <a:solidFill>
                  <a:schemeClr val="bg1"/>
                </a:solidFill>
              </a:rPr>
              <a:t>trơn</a:t>
            </a:r>
            <a:r>
              <a:rPr lang="en-US" sz="3000" dirty="0">
                <a:solidFill>
                  <a:schemeClr val="bg1"/>
                </a:solidFill>
              </a:rPr>
              <a:t>.</a:t>
            </a:r>
            <a:endParaRPr lang="en-US" sz="2700" dirty="0">
              <a:solidFill>
                <a:schemeClr val="bg1"/>
              </a:solidFill>
            </a:endParaRPr>
          </a:p>
        </p:txBody>
      </p:sp>
      <p:sp>
        <p:nvSpPr>
          <p:cNvPr id="27" name="dap an c"/>
          <p:cNvSpPr txBox="1"/>
          <p:nvPr/>
        </p:nvSpPr>
        <p:spPr>
          <a:xfrm>
            <a:off x="1659013" y="9090638"/>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a:ea typeface="Tahoma" panose="020B0604030504040204" charset="0"/>
                <a:cs typeface="Tahoma" panose="020B0604030504040204" charset="0"/>
              </a:rPr>
              <a:t>C. </a:t>
            </a:r>
            <a:r>
              <a:rPr lang="en-US" sz="3000" dirty="0">
                <a:solidFill>
                  <a:schemeClr val="bg1"/>
                </a:solidFill>
              </a:rPr>
              <a:t>50% </a:t>
            </a:r>
            <a:r>
              <a:rPr lang="en-US" sz="3000" dirty="0" err="1">
                <a:solidFill>
                  <a:schemeClr val="bg1"/>
                </a:solidFill>
              </a:rPr>
              <a:t>hạt</a:t>
            </a:r>
            <a:r>
              <a:rPr lang="en-US" sz="3000" dirty="0">
                <a:solidFill>
                  <a:schemeClr val="bg1"/>
                </a:solidFill>
              </a:rPr>
              <a:t> </a:t>
            </a:r>
            <a:r>
              <a:rPr lang="en-US" sz="3000" dirty="0" err="1">
                <a:solidFill>
                  <a:schemeClr val="bg1"/>
                </a:solidFill>
              </a:rPr>
              <a:t>trơn</a:t>
            </a:r>
            <a:r>
              <a:rPr lang="en-US" sz="3000" dirty="0">
                <a:solidFill>
                  <a:schemeClr val="bg1"/>
                </a:solidFill>
              </a:rPr>
              <a:t> </a:t>
            </a:r>
            <a:r>
              <a:rPr lang="en-US" sz="3000" dirty="0" err="1">
                <a:solidFill>
                  <a:schemeClr val="bg1"/>
                </a:solidFill>
              </a:rPr>
              <a:t>và</a:t>
            </a:r>
            <a:r>
              <a:rPr lang="en-US" sz="3000" dirty="0">
                <a:solidFill>
                  <a:schemeClr val="bg1"/>
                </a:solidFill>
              </a:rPr>
              <a:t> 50% </a:t>
            </a:r>
            <a:r>
              <a:rPr lang="en-US" sz="3000" dirty="0" err="1">
                <a:solidFill>
                  <a:schemeClr val="bg1"/>
                </a:solidFill>
              </a:rPr>
              <a:t>hạt</a:t>
            </a:r>
            <a:r>
              <a:rPr lang="en-US" sz="3000" dirty="0">
                <a:solidFill>
                  <a:schemeClr val="bg1"/>
                </a:solidFill>
              </a:rPr>
              <a:t> </a:t>
            </a:r>
            <a:r>
              <a:rPr lang="en-US" sz="3000" dirty="0" err="1">
                <a:solidFill>
                  <a:schemeClr val="bg1"/>
                </a:solidFill>
              </a:rPr>
              <a:t>nhăn</a:t>
            </a:r>
            <a:r>
              <a:rPr lang="en-US" sz="3000" dirty="0">
                <a:solidFill>
                  <a:schemeClr val="bg1"/>
                </a:solidFill>
              </a:rPr>
              <a:t>.</a:t>
            </a:r>
            <a:endParaRPr lang="en-US" sz="2700" dirty="0">
              <a:solidFill>
                <a:schemeClr val="bg1"/>
              </a:solidFill>
            </a:endParaRPr>
          </a:p>
        </p:txBody>
      </p:sp>
      <p:sp>
        <p:nvSpPr>
          <p:cNvPr id="31" name="bang b"/>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33" name="dap an b"/>
          <p:cNvSpPr txBox="1"/>
          <p:nvPr/>
        </p:nvSpPr>
        <p:spPr>
          <a:xfrm>
            <a:off x="9653357" y="7795745"/>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a:ea typeface="Tahoma" panose="020B0604030504040204" charset="0"/>
                <a:cs typeface="Tahoma" panose="020B0604030504040204" charset="0"/>
              </a:rPr>
              <a:t>B. </a:t>
            </a:r>
            <a:r>
              <a:rPr lang="en-US" sz="3000" dirty="0">
                <a:solidFill>
                  <a:schemeClr val="bg1"/>
                </a:solidFill>
              </a:rPr>
              <a:t>100% </a:t>
            </a:r>
            <a:r>
              <a:rPr lang="en-US" sz="3000" dirty="0" err="1">
                <a:solidFill>
                  <a:schemeClr val="bg1"/>
                </a:solidFill>
              </a:rPr>
              <a:t>hạt</a:t>
            </a:r>
            <a:r>
              <a:rPr lang="en-US" sz="3000" dirty="0">
                <a:solidFill>
                  <a:schemeClr val="bg1"/>
                </a:solidFill>
              </a:rPr>
              <a:t> </a:t>
            </a:r>
            <a:r>
              <a:rPr lang="en-US" sz="3000" dirty="0" err="1">
                <a:solidFill>
                  <a:schemeClr val="bg1"/>
                </a:solidFill>
              </a:rPr>
              <a:t>nhăn</a:t>
            </a:r>
            <a:endParaRPr lang="en-US" sz="3000" dirty="0">
              <a:solidFill>
                <a:schemeClr val="bg1"/>
              </a:solidFill>
              <a:latin typeface="Calibri"/>
              <a:ea typeface="Tahoma" panose="020B0604030504040204" charset="0"/>
              <a:cs typeface="Tahoma" panose="020B0604030504040204" charset="0"/>
            </a:endParaRPr>
          </a:p>
        </p:txBody>
      </p:sp>
      <p:sp>
        <p:nvSpPr>
          <p:cNvPr id="34" name="dap an d"/>
          <p:cNvSpPr txBox="1"/>
          <p:nvPr/>
        </p:nvSpPr>
        <p:spPr>
          <a:xfrm>
            <a:off x="9533672" y="9058081"/>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a:ea typeface="Tahoma" panose="020B0604030504040204" charset="0"/>
                <a:cs typeface="Tahoma" panose="020B0604030504040204" charset="0"/>
              </a:rPr>
              <a:t>D. </a:t>
            </a:r>
            <a:r>
              <a:rPr lang="en-US" sz="3000" dirty="0">
                <a:solidFill>
                  <a:schemeClr val="bg1"/>
                </a:solidFill>
              </a:rPr>
              <a:t>3 </a:t>
            </a:r>
            <a:r>
              <a:rPr lang="en-US" sz="3000" dirty="0" err="1">
                <a:solidFill>
                  <a:schemeClr val="bg1"/>
                </a:solidFill>
              </a:rPr>
              <a:t>hạt</a:t>
            </a:r>
            <a:r>
              <a:rPr lang="en-US" sz="3000" dirty="0">
                <a:solidFill>
                  <a:schemeClr val="bg1"/>
                </a:solidFill>
              </a:rPr>
              <a:t> </a:t>
            </a:r>
            <a:r>
              <a:rPr lang="en-US" sz="3000" dirty="0" err="1">
                <a:solidFill>
                  <a:schemeClr val="bg1"/>
                </a:solidFill>
              </a:rPr>
              <a:t>trơn</a:t>
            </a:r>
            <a:r>
              <a:rPr lang="en-US" sz="3000" dirty="0">
                <a:solidFill>
                  <a:schemeClr val="bg1"/>
                </a:solidFill>
              </a:rPr>
              <a:t> : 1 </a:t>
            </a:r>
            <a:r>
              <a:rPr lang="en-US" sz="3000" dirty="0" err="1">
                <a:solidFill>
                  <a:schemeClr val="bg1"/>
                </a:solidFill>
              </a:rPr>
              <a:t>hạt</a:t>
            </a:r>
            <a:r>
              <a:rPr lang="en-US" sz="3000" dirty="0">
                <a:solidFill>
                  <a:schemeClr val="bg1"/>
                </a:solidFill>
              </a:rPr>
              <a:t> </a:t>
            </a:r>
            <a:r>
              <a:rPr lang="en-US" sz="3000" dirty="0" err="1">
                <a:solidFill>
                  <a:schemeClr val="bg1"/>
                </a:solidFill>
              </a:rPr>
              <a:t>nhăn</a:t>
            </a:r>
            <a:r>
              <a:rPr lang="en-US" sz="2700" dirty="0"/>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2A27B-D66D-8D77-3694-ADD5051783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19"/>
            <a:ext cx="14075546" cy="1661993"/>
          </a:xfrm>
          <a:prstGeom prst="rect">
            <a:avLst/>
          </a:prstGeom>
          <a:noFill/>
        </p:spPr>
        <p:txBody>
          <a:bodyPr wrap="square" rtlCol="0">
            <a:spAutoFit/>
          </a:bodyPr>
          <a:lstStyle/>
          <a:p>
            <a:pPr lvl="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9 : </a:t>
            </a:r>
            <a:r>
              <a:rPr lang="en-US" sz="3300" dirty="0">
                <a:solidFill>
                  <a:schemeClr val="bg1"/>
                </a:solidFill>
              </a:rPr>
              <a:t>Khi </a:t>
            </a:r>
            <a:r>
              <a:rPr lang="en-US" sz="3300" dirty="0" err="1">
                <a:solidFill>
                  <a:schemeClr val="bg1"/>
                </a:solidFill>
              </a:rPr>
              <a:t>đề</a:t>
            </a:r>
            <a:r>
              <a:rPr lang="en-US" sz="3300" dirty="0">
                <a:solidFill>
                  <a:schemeClr val="bg1"/>
                </a:solidFill>
              </a:rPr>
              <a:t> </a:t>
            </a:r>
            <a:r>
              <a:rPr lang="en-US" sz="3300" dirty="0" err="1">
                <a:solidFill>
                  <a:schemeClr val="bg1"/>
                </a:solidFill>
              </a:rPr>
              <a:t>xuất</a:t>
            </a:r>
            <a:r>
              <a:rPr lang="en-US" sz="3300" dirty="0">
                <a:solidFill>
                  <a:schemeClr val="bg1"/>
                </a:solidFill>
              </a:rPr>
              <a:t> </a:t>
            </a:r>
            <a:r>
              <a:rPr lang="en-US" sz="3300" dirty="0" err="1">
                <a:solidFill>
                  <a:schemeClr val="bg1"/>
                </a:solidFill>
              </a:rPr>
              <a:t>giả</a:t>
            </a:r>
            <a:r>
              <a:rPr lang="en-US" sz="3300" dirty="0">
                <a:solidFill>
                  <a:schemeClr val="bg1"/>
                </a:solidFill>
              </a:rPr>
              <a:t> </a:t>
            </a:r>
            <a:r>
              <a:rPr lang="en-US" sz="3300" dirty="0" err="1">
                <a:solidFill>
                  <a:schemeClr val="bg1"/>
                </a:solidFill>
              </a:rPr>
              <a:t>thuyết</a:t>
            </a:r>
            <a:r>
              <a:rPr lang="en-US" sz="3300" dirty="0">
                <a:solidFill>
                  <a:schemeClr val="bg1"/>
                </a:solidFill>
              </a:rPr>
              <a:t> </a:t>
            </a:r>
            <a:r>
              <a:rPr lang="en-US" sz="3300" dirty="0" err="1">
                <a:solidFill>
                  <a:schemeClr val="bg1"/>
                </a:solidFill>
              </a:rPr>
              <a:t>mỗi</a:t>
            </a:r>
            <a:r>
              <a:rPr lang="en-US" sz="3300" dirty="0">
                <a:solidFill>
                  <a:schemeClr val="bg1"/>
                </a:solidFill>
              </a:rPr>
              <a:t> </a:t>
            </a:r>
            <a:r>
              <a:rPr lang="en-US" sz="3300" dirty="0" err="1">
                <a:solidFill>
                  <a:schemeClr val="bg1"/>
                </a:solidFill>
              </a:rPr>
              <a:t>tính</a:t>
            </a:r>
            <a:r>
              <a:rPr lang="en-US" sz="3300" dirty="0">
                <a:solidFill>
                  <a:schemeClr val="bg1"/>
                </a:solidFill>
              </a:rPr>
              <a:t> </a:t>
            </a:r>
            <a:r>
              <a:rPr lang="en-US" sz="3300" dirty="0" err="1">
                <a:solidFill>
                  <a:schemeClr val="bg1"/>
                </a:solidFill>
              </a:rPr>
              <a:t>trạng</a:t>
            </a:r>
            <a:r>
              <a:rPr lang="en-US" sz="3300" dirty="0">
                <a:solidFill>
                  <a:schemeClr val="bg1"/>
                </a:solidFill>
              </a:rPr>
              <a:t> do </a:t>
            </a:r>
            <a:r>
              <a:rPr lang="en-US" sz="3300" dirty="0" err="1">
                <a:solidFill>
                  <a:schemeClr val="bg1"/>
                </a:solidFill>
              </a:rPr>
              <a:t>một</a:t>
            </a:r>
            <a:r>
              <a:rPr lang="en-US" sz="3300" dirty="0">
                <a:solidFill>
                  <a:schemeClr val="bg1"/>
                </a:solidFill>
              </a:rPr>
              <a:t> </a:t>
            </a:r>
            <a:r>
              <a:rPr lang="en-US" sz="3300" dirty="0" err="1">
                <a:solidFill>
                  <a:schemeClr val="bg1"/>
                </a:solidFill>
              </a:rPr>
              <a:t>một</a:t>
            </a:r>
            <a:r>
              <a:rPr lang="en-US" sz="3300" dirty="0">
                <a:solidFill>
                  <a:schemeClr val="bg1"/>
                </a:solidFill>
              </a:rPr>
              <a:t> </a:t>
            </a:r>
            <a:r>
              <a:rPr lang="en-US" sz="3300" dirty="0" err="1">
                <a:solidFill>
                  <a:schemeClr val="bg1"/>
                </a:solidFill>
              </a:rPr>
              <a:t>cặp</a:t>
            </a:r>
            <a:r>
              <a:rPr lang="en-US" sz="3300" dirty="0">
                <a:solidFill>
                  <a:schemeClr val="bg1"/>
                </a:solidFill>
              </a:rPr>
              <a:t> </a:t>
            </a:r>
            <a:r>
              <a:rPr lang="en-US" sz="3300" dirty="0" err="1">
                <a:solidFill>
                  <a:schemeClr val="bg1"/>
                </a:solidFill>
              </a:rPr>
              <a:t>nhân</a:t>
            </a:r>
            <a:r>
              <a:rPr lang="en-US" sz="3300" dirty="0">
                <a:solidFill>
                  <a:schemeClr val="bg1"/>
                </a:solidFill>
              </a:rPr>
              <a:t> </a:t>
            </a:r>
            <a:r>
              <a:rPr lang="en-US" sz="3300" dirty="0" err="1">
                <a:solidFill>
                  <a:schemeClr val="bg1"/>
                </a:solidFill>
              </a:rPr>
              <a:t>tố</a:t>
            </a:r>
            <a:r>
              <a:rPr lang="en-US" sz="3300" dirty="0">
                <a:solidFill>
                  <a:schemeClr val="bg1"/>
                </a:solidFill>
              </a:rPr>
              <a:t> di </a:t>
            </a:r>
            <a:r>
              <a:rPr lang="en-US" sz="3300" dirty="0" err="1">
                <a:solidFill>
                  <a:schemeClr val="bg1"/>
                </a:solidFill>
              </a:rPr>
              <a:t>truyền</a:t>
            </a:r>
            <a:r>
              <a:rPr lang="en-US" sz="3300" dirty="0">
                <a:solidFill>
                  <a:schemeClr val="bg1"/>
                </a:solidFill>
              </a:rPr>
              <a:t> </a:t>
            </a:r>
            <a:r>
              <a:rPr lang="en-US" sz="3300" dirty="0" err="1">
                <a:solidFill>
                  <a:schemeClr val="bg1"/>
                </a:solidFill>
              </a:rPr>
              <a:t>quy</a:t>
            </a:r>
            <a:r>
              <a:rPr lang="en-US" sz="3300" dirty="0">
                <a:solidFill>
                  <a:schemeClr val="bg1"/>
                </a:solidFill>
              </a:rPr>
              <a:t> </a:t>
            </a:r>
            <a:r>
              <a:rPr lang="en-US" sz="3300" dirty="0" err="1">
                <a:solidFill>
                  <a:schemeClr val="bg1"/>
                </a:solidFill>
              </a:rPr>
              <a:t>định</a:t>
            </a:r>
            <a:r>
              <a:rPr lang="en-US" sz="3300" dirty="0">
                <a:solidFill>
                  <a:schemeClr val="bg1"/>
                </a:solidFill>
              </a:rPr>
              <a:t>, </a:t>
            </a:r>
            <a:r>
              <a:rPr lang="en-US" sz="3300" dirty="0" err="1">
                <a:solidFill>
                  <a:schemeClr val="bg1"/>
                </a:solidFill>
              </a:rPr>
              <a:t>các</a:t>
            </a:r>
            <a:r>
              <a:rPr lang="en-US" sz="3300" dirty="0">
                <a:solidFill>
                  <a:schemeClr val="bg1"/>
                </a:solidFill>
              </a:rPr>
              <a:t> </a:t>
            </a:r>
            <a:r>
              <a:rPr lang="en-US" sz="3300" dirty="0" err="1">
                <a:solidFill>
                  <a:schemeClr val="bg1"/>
                </a:solidFill>
              </a:rPr>
              <a:t>nhân</a:t>
            </a:r>
            <a:r>
              <a:rPr lang="en-US" sz="3300" dirty="0">
                <a:solidFill>
                  <a:schemeClr val="bg1"/>
                </a:solidFill>
              </a:rPr>
              <a:t> </a:t>
            </a:r>
            <a:r>
              <a:rPr lang="en-US" sz="3300" dirty="0" err="1">
                <a:solidFill>
                  <a:schemeClr val="bg1"/>
                </a:solidFill>
              </a:rPr>
              <a:t>tố</a:t>
            </a:r>
            <a:r>
              <a:rPr lang="en-US" sz="3300" dirty="0">
                <a:solidFill>
                  <a:schemeClr val="bg1"/>
                </a:solidFill>
              </a:rPr>
              <a:t> di </a:t>
            </a:r>
            <a:r>
              <a:rPr lang="en-US" sz="3300" dirty="0" err="1">
                <a:solidFill>
                  <a:schemeClr val="bg1"/>
                </a:solidFill>
              </a:rPr>
              <a:t>truyền</a:t>
            </a:r>
            <a:r>
              <a:rPr lang="en-US" sz="3300" dirty="0">
                <a:solidFill>
                  <a:schemeClr val="bg1"/>
                </a:solidFill>
              </a:rPr>
              <a:t> </a:t>
            </a:r>
            <a:r>
              <a:rPr lang="en-US" sz="3300" dirty="0" err="1">
                <a:solidFill>
                  <a:schemeClr val="bg1"/>
                </a:solidFill>
              </a:rPr>
              <a:t>trong</a:t>
            </a:r>
            <a:r>
              <a:rPr lang="en-US" sz="3300" dirty="0">
                <a:solidFill>
                  <a:schemeClr val="bg1"/>
                </a:solidFill>
              </a:rPr>
              <a:t> </a:t>
            </a:r>
            <a:r>
              <a:rPr lang="en-US" sz="3300" dirty="0" err="1">
                <a:solidFill>
                  <a:schemeClr val="bg1"/>
                </a:solidFill>
              </a:rPr>
              <a:t>tế</a:t>
            </a:r>
            <a:r>
              <a:rPr lang="en-US" sz="3300" dirty="0">
                <a:solidFill>
                  <a:schemeClr val="bg1"/>
                </a:solidFill>
              </a:rPr>
              <a:t> </a:t>
            </a:r>
            <a:r>
              <a:rPr lang="en-US" sz="3300" dirty="0" err="1">
                <a:solidFill>
                  <a:schemeClr val="bg1"/>
                </a:solidFill>
              </a:rPr>
              <a:t>bào</a:t>
            </a:r>
            <a:r>
              <a:rPr lang="en-US" sz="3300" dirty="0">
                <a:solidFill>
                  <a:schemeClr val="bg1"/>
                </a:solidFill>
              </a:rPr>
              <a:t> </a:t>
            </a:r>
            <a:r>
              <a:rPr lang="en-US" sz="3300" dirty="0" err="1">
                <a:solidFill>
                  <a:schemeClr val="bg1"/>
                </a:solidFill>
              </a:rPr>
              <a:t>không</a:t>
            </a:r>
            <a:r>
              <a:rPr lang="en-US" sz="3300" dirty="0">
                <a:solidFill>
                  <a:schemeClr val="bg1"/>
                </a:solidFill>
              </a:rPr>
              <a:t> </a:t>
            </a:r>
            <a:r>
              <a:rPr lang="en-US" sz="3300" dirty="0" err="1">
                <a:solidFill>
                  <a:schemeClr val="bg1"/>
                </a:solidFill>
              </a:rPr>
              <a:t>hòa</a:t>
            </a:r>
            <a:r>
              <a:rPr lang="en-US" sz="3300" dirty="0">
                <a:solidFill>
                  <a:schemeClr val="bg1"/>
                </a:solidFill>
              </a:rPr>
              <a:t> </a:t>
            </a:r>
            <a:r>
              <a:rPr lang="en-US" sz="3300" dirty="0" err="1">
                <a:solidFill>
                  <a:schemeClr val="bg1"/>
                </a:solidFill>
              </a:rPr>
              <a:t>trộn</a:t>
            </a:r>
            <a:r>
              <a:rPr lang="en-US" sz="3300" dirty="0">
                <a:solidFill>
                  <a:schemeClr val="bg1"/>
                </a:solidFill>
              </a:rPr>
              <a:t> </a:t>
            </a:r>
            <a:r>
              <a:rPr lang="en-US" sz="3300" dirty="0" err="1">
                <a:solidFill>
                  <a:schemeClr val="bg1"/>
                </a:solidFill>
              </a:rPr>
              <a:t>với</a:t>
            </a:r>
            <a:r>
              <a:rPr lang="en-US" sz="3300" dirty="0">
                <a:solidFill>
                  <a:schemeClr val="bg1"/>
                </a:solidFill>
              </a:rPr>
              <a:t> </a:t>
            </a:r>
            <a:r>
              <a:rPr lang="en-US" sz="3300" dirty="0" err="1">
                <a:solidFill>
                  <a:schemeClr val="bg1"/>
                </a:solidFill>
              </a:rPr>
              <a:t>nhau</a:t>
            </a:r>
            <a:r>
              <a:rPr lang="en-US" sz="3300" dirty="0">
                <a:solidFill>
                  <a:schemeClr val="bg1"/>
                </a:solidFill>
              </a:rPr>
              <a:t> </a:t>
            </a:r>
            <a:r>
              <a:rPr lang="en-US" sz="3300" dirty="0" err="1">
                <a:solidFill>
                  <a:schemeClr val="bg1"/>
                </a:solidFill>
              </a:rPr>
              <a:t>và</a:t>
            </a:r>
            <a:r>
              <a:rPr lang="en-US" sz="3300" dirty="0">
                <a:solidFill>
                  <a:schemeClr val="bg1"/>
                </a:solidFill>
              </a:rPr>
              <a:t> </a:t>
            </a:r>
            <a:r>
              <a:rPr lang="en-US" sz="3300" dirty="0" err="1">
                <a:solidFill>
                  <a:schemeClr val="bg1"/>
                </a:solidFill>
              </a:rPr>
              <a:t>phân</a:t>
            </a:r>
            <a:r>
              <a:rPr lang="en-US" sz="3300" dirty="0">
                <a:solidFill>
                  <a:schemeClr val="bg1"/>
                </a:solidFill>
              </a:rPr>
              <a:t> li </a:t>
            </a:r>
            <a:r>
              <a:rPr lang="en-US" sz="3300" dirty="0" err="1">
                <a:solidFill>
                  <a:schemeClr val="bg1"/>
                </a:solidFill>
              </a:rPr>
              <a:t>đồng</a:t>
            </a:r>
            <a:r>
              <a:rPr lang="en-US" sz="3300" dirty="0">
                <a:solidFill>
                  <a:schemeClr val="bg1"/>
                </a:solidFill>
              </a:rPr>
              <a:t> </a:t>
            </a:r>
            <a:r>
              <a:rPr lang="en-US" sz="3300" dirty="0" err="1">
                <a:solidFill>
                  <a:schemeClr val="bg1"/>
                </a:solidFill>
              </a:rPr>
              <a:t>đều</a:t>
            </a:r>
            <a:r>
              <a:rPr lang="en-US" sz="3300" dirty="0">
                <a:solidFill>
                  <a:schemeClr val="bg1"/>
                </a:solidFill>
              </a:rPr>
              <a:t> </a:t>
            </a:r>
            <a:r>
              <a:rPr lang="en-US" sz="3300" dirty="0" err="1">
                <a:solidFill>
                  <a:schemeClr val="bg1"/>
                </a:solidFill>
              </a:rPr>
              <a:t>về</a:t>
            </a:r>
            <a:r>
              <a:rPr lang="en-US" sz="3300" dirty="0">
                <a:solidFill>
                  <a:schemeClr val="bg1"/>
                </a:solidFill>
              </a:rPr>
              <a:t> </a:t>
            </a:r>
            <a:r>
              <a:rPr lang="en-US" sz="3300" dirty="0" err="1">
                <a:solidFill>
                  <a:schemeClr val="bg1"/>
                </a:solidFill>
              </a:rPr>
              <a:t>các</a:t>
            </a:r>
            <a:r>
              <a:rPr lang="en-US" sz="3300" dirty="0">
                <a:solidFill>
                  <a:schemeClr val="bg1"/>
                </a:solidFill>
              </a:rPr>
              <a:t> </a:t>
            </a:r>
            <a:r>
              <a:rPr lang="en-US" sz="3300" dirty="0" err="1">
                <a:solidFill>
                  <a:schemeClr val="bg1"/>
                </a:solidFill>
              </a:rPr>
              <a:t>giao</a:t>
            </a:r>
            <a:r>
              <a:rPr lang="en-US" sz="3300" dirty="0">
                <a:solidFill>
                  <a:schemeClr val="bg1"/>
                </a:solidFill>
              </a:rPr>
              <a:t> </a:t>
            </a:r>
            <a:r>
              <a:rPr lang="en-US" sz="3300" dirty="0" err="1">
                <a:solidFill>
                  <a:schemeClr val="bg1"/>
                </a:solidFill>
              </a:rPr>
              <a:t>tử</a:t>
            </a:r>
            <a:r>
              <a:rPr lang="en-US" sz="3300" dirty="0">
                <a:solidFill>
                  <a:schemeClr val="bg1"/>
                </a:solidFill>
              </a:rPr>
              <a:t>. Mendel </a:t>
            </a:r>
            <a:r>
              <a:rPr lang="en-US" sz="3300" dirty="0" err="1">
                <a:solidFill>
                  <a:schemeClr val="bg1"/>
                </a:solidFill>
              </a:rPr>
              <a:t>kiểm</a:t>
            </a:r>
            <a:r>
              <a:rPr lang="en-US" sz="3300" dirty="0">
                <a:solidFill>
                  <a:schemeClr val="bg1"/>
                </a:solidFill>
              </a:rPr>
              <a:t> </a:t>
            </a:r>
            <a:r>
              <a:rPr lang="en-US" sz="3300" dirty="0" err="1">
                <a:solidFill>
                  <a:schemeClr val="bg1"/>
                </a:solidFill>
              </a:rPr>
              <a:t>tra</a:t>
            </a:r>
            <a:r>
              <a:rPr lang="en-US" sz="3300" dirty="0">
                <a:solidFill>
                  <a:schemeClr val="bg1"/>
                </a:solidFill>
              </a:rPr>
              <a:t> </a:t>
            </a:r>
            <a:r>
              <a:rPr lang="en-US" sz="3300" dirty="0" err="1">
                <a:solidFill>
                  <a:schemeClr val="bg1"/>
                </a:solidFill>
              </a:rPr>
              <a:t>giả</a:t>
            </a:r>
            <a:r>
              <a:rPr lang="en-US" sz="3300" dirty="0">
                <a:solidFill>
                  <a:schemeClr val="bg1"/>
                </a:solidFill>
              </a:rPr>
              <a:t> </a:t>
            </a:r>
            <a:r>
              <a:rPr lang="en-US" sz="3300" dirty="0" err="1">
                <a:solidFill>
                  <a:schemeClr val="bg1"/>
                </a:solidFill>
              </a:rPr>
              <a:t>thuyết</a:t>
            </a:r>
            <a:r>
              <a:rPr lang="en-US" sz="3300" dirty="0">
                <a:solidFill>
                  <a:schemeClr val="bg1"/>
                </a:solidFill>
              </a:rPr>
              <a:t> </a:t>
            </a:r>
            <a:r>
              <a:rPr lang="en-US" sz="3300" dirty="0" err="1">
                <a:solidFill>
                  <a:schemeClr val="bg1"/>
                </a:solidFill>
              </a:rPr>
              <a:t>của</a:t>
            </a:r>
            <a:r>
              <a:rPr lang="en-US" sz="3300" dirty="0">
                <a:solidFill>
                  <a:schemeClr val="bg1"/>
                </a:solidFill>
              </a:rPr>
              <a:t> </a:t>
            </a:r>
            <a:r>
              <a:rPr lang="en-US" sz="3300" dirty="0" err="1">
                <a:solidFill>
                  <a:schemeClr val="bg1"/>
                </a:solidFill>
              </a:rPr>
              <a:t>mình</a:t>
            </a:r>
            <a:r>
              <a:rPr lang="en-US" sz="3300" dirty="0">
                <a:solidFill>
                  <a:schemeClr val="bg1"/>
                </a:solidFill>
              </a:rPr>
              <a:t> </a:t>
            </a:r>
            <a:r>
              <a:rPr lang="en-US" sz="3300" dirty="0" err="1">
                <a:solidFill>
                  <a:schemeClr val="bg1"/>
                </a:solidFill>
              </a:rPr>
              <a:t>bằng</a:t>
            </a:r>
            <a:r>
              <a:rPr lang="en-US" sz="3300" dirty="0">
                <a:solidFill>
                  <a:schemeClr val="bg1"/>
                </a:solidFill>
              </a:rPr>
              <a:t> </a:t>
            </a:r>
            <a:r>
              <a:rPr lang="en-US" sz="3300" dirty="0" err="1">
                <a:solidFill>
                  <a:schemeClr val="bg1"/>
                </a:solidFill>
              </a:rPr>
              <a:t>cách</a:t>
            </a:r>
            <a:r>
              <a:rPr lang="en-US" sz="3300" dirty="0">
                <a:solidFill>
                  <a:schemeClr val="bg1"/>
                </a:solidFill>
              </a:rPr>
              <a:t> </a:t>
            </a:r>
            <a:r>
              <a:rPr lang="en-US" sz="3300" dirty="0" err="1">
                <a:solidFill>
                  <a:schemeClr val="bg1"/>
                </a:solidFill>
              </a:rPr>
              <a:t>nào</a:t>
            </a:r>
            <a:r>
              <a:rPr lang="en-US" sz="3300" dirty="0">
                <a:solidFill>
                  <a:schemeClr val="bg1"/>
                </a:solidFill>
              </a:rPr>
              <a:t>?</a:t>
            </a:r>
            <a:endParaRPr lang="en-US" sz="3300" dirty="0">
              <a:solidFill>
                <a:schemeClr val="bg1"/>
              </a:solidFill>
              <a:latin typeface="Calibri" panose="020F0502020204030204"/>
            </a:endParaRPr>
          </a:p>
        </p:txBody>
      </p:sp>
      <p:sp>
        <p:nvSpPr>
          <p:cNvPr id="15" name="bang d"/>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prstClr val="white"/>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prstClr val="white"/>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p:cNvSpPr txBox="1"/>
          <p:nvPr/>
        </p:nvSpPr>
        <p:spPr>
          <a:xfrm>
            <a:off x="9653357" y="9090636"/>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3000" dirty="0">
                <a:solidFill>
                  <a:schemeClr val="bg1"/>
                </a:solidFill>
              </a:rPr>
              <a:t>Cho F</a:t>
            </a:r>
            <a:r>
              <a:rPr lang="en-US" sz="3000" baseline="-25000" dirty="0">
                <a:solidFill>
                  <a:schemeClr val="bg1"/>
                </a:solidFill>
              </a:rPr>
              <a:t>1 </a:t>
            </a:r>
            <a:r>
              <a:rPr lang="en-US" sz="3000" dirty="0" err="1">
                <a:solidFill>
                  <a:schemeClr val="bg1"/>
                </a:solidFill>
              </a:rPr>
              <a:t>lai</a:t>
            </a:r>
            <a:r>
              <a:rPr lang="en-US" sz="3000" dirty="0">
                <a:solidFill>
                  <a:schemeClr val="bg1"/>
                </a:solidFill>
              </a:rPr>
              <a:t> </a:t>
            </a:r>
            <a:r>
              <a:rPr lang="en-US" sz="3000" dirty="0" err="1">
                <a:solidFill>
                  <a:schemeClr val="bg1"/>
                </a:solidFill>
              </a:rPr>
              <a:t>phân</a:t>
            </a:r>
            <a:r>
              <a:rPr lang="en-US" sz="3000" dirty="0">
                <a:solidFill>
                  <a:schemeClr val="bg1"/>
                </a:solidFill>
              </a:rPr>
              <a:t> </a:t>
            </a:r>
            <a:r>
              <a:rPr lang="en-US" sz="3000" dirty="0" err="1">
                <a:solidFill>
                  <a:schemeClr val="bg1"/>
                </a:solidFill>
              </a:rPr>
              <a:t>tích</a:t>
            </a:r>
            <a:r>
              <a:rPr lang="en-US" sz="2700" dirty="0"/>
              <a:t>.</a:t>
            </a:r>
          </a:p>
        </p:txBody>
      </p:sp>
      <p:sp>
        <p:nvSpPr>
          <p:cNvPr id="27" name="cau hoi b"/>
          <p:cNvSpPr txBox="1"/>
          <p:nvPr/>
        </p:nvSpPr>
        <p:spPr>
          <a:xfrm>
            <a:off x="9653357" y="7795742"/>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3000" dirty="0">
                <a:solidFill>
                  <a:schemeClr val="bg1"/>
                </a:solidFill>
              </a:rPr>
              <a:t>Cho F</a:t>
            </a:r>
            <a:r>
              <a:rPr lang="en-US" sz="3000" baseline="-25000" dirty="0">
                <a:solidFill>
                  <a:schemeClr val="bg1"/>
                </a:solidFill>
              </a:rPr>
              <a:t>1 </a:t>
            </a:r>
            <a:r>
              <a:rPr lang="en-US" sz="3000" dirty="0" err="1">
                <a:solidFill>
                  <a:schemeClr val="bg1"/>
                </a:solidFill>
              </a:rPr>
              <a:t>giao</a:t>
            </a:r>
            <a:r>
              <a:rPr lang="en-US" sz="3000" dirty="0">
                <a:solidFill>
                  <a:schemeClr val="bg1"/>
                </a:solidFill>
              </a:rPr>
              <a:t> </a:t>
            </a:r>
            <a:r>
              <a:rPr lang="en-US" sz="3000" dirty="0" err="1">
                <a:solidFill>
                  <a:schemeClr val="bg1"/>
                </a:solidFill>
              </a:rPr>
              <a:t>phấn</a:t>
            </a:r>
            <a:r>
              <a:rPr lang="en-US" sz="3000" dirty="0">
                <a:solidFill>
                  <a:schemeClr val="bg1"/>
                </a:solidFill>
              </a:rPr>
              <a:t> </a:t>
            </a:r>
            <a:r>
              <a:rPr lang="en-US" sz="3000" dirty="0" err="1">
                <a:solidFill>
                  <a:schemeClr val="bg1"/>
                </a:solidFill>
              </a:rPr>
              <a:t>với</a:t>
            </a:r>
            <a:r>
              <a:rPr lang="en-US" sz="3000" dirty="0">
                <a:solidFill>
                  <a:schemeClr val="bg1"/>
                </a:solidFill>
              </a:rPr>
              <a:t> </a:t>
            </a:r>
            <a:r>
              <a:rPr lang="en-US" sz="3000" dirty="0" err="1">
                <a:solidFill>
                  <a:schemeClr val="bg1"/>
                </a:solidFill>
              </a:rPr>
              <a:t>nhau</a:t>
            </a:r>
            <a:r>
              <a:rPr lang="en-US" sz="2700" dirty="0"/>
              <a:t>.</a:t>
            </a: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795743"/>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3000" dirty="0">
                <a:solidFill>
                  <a:schemeClr val="bg1"/>
                </a:solidFill>
              </a:rPr>
              <a:t>Cho F</a:t>
            </a:r>
            <a:r>
              <a:rPr lang="en-US" sz="3000" baseline="-25000" dirty="0">
                <a:solidFill>
                  <a:schemeClr val="bg1"/>
                </a:solidFill>
              </a:rPr>
              <a:t>2 </a:t>
            </a:r>
            <a:r>
              <a:rPr lang="en-US" sz="3000" dirty="0" err="1">
                <a:solidFill>
                  <a:schemeClr val="bg1"/>
                </a:solidFill>
              </a:rPr>
              <a:t>tự</a:t>
            </a:r>
            <a:r>
              <a:rPr lang="en-US" sz="3000" dirty="0">
                <a:solidFill>
                  <a:schemeClr val="bg1"/>
                </a:solidFill>
              </a:rPr>
              <a:t> </a:t>
            </a:r>
            <a:r>
              <a:rPr lang="en-US" sz="3000" dirty="0" err="1">
                <a:solidFill>
                  <a:schemeClr val="bg1"/>
                </a:solidFill>
              </a:rPr>
              <a:t>thụ</a:t>
            </a:r>
            <a:r>
              <a:rPr lang="en-US" sz="3000" dirty="0">
                <a:solidFill>
                  <a:schemeClr val="bg1"/>
                </a:solidFill>
              </a:rPr>
              <a:t> </a:t>
            </a:r>
            <a:r>
              <a:rPr lang="en-US" sz="3000" dirty="0" err="1">
                <a:solidFill>
                  <a:schemeClr val="bg1"/>
                </a:solidFill>
              </a:rPr>
              <a:t>phấn</a:t>
            </a:r>
            <a:r>
              <a:rPr lang="en-US" sz="3000" dirty="0">
                <a:solidFill>
                  <a:schemeClr val="bg1"/>
                </a:solidFill>
              </a:rPr>
              <a:t>.</a:t>
            </a:r>
            <a:endParaRPr lang="en-US" sz="2700" dirty="0">
              <a:solidFill>
                <a:schemeClr val="bg1"/>
              </a:solidFill>
            </a:endParaRPr>
          </a:p>
        </p:txBody>
      </p:sp>
      <p:sp>
        <p:nvSpPr>
          <p:cNvPr id="34" name="cau hoi c"/>
          <p:cNvSpPr txBox="1"/>
          <p:nvPr/>
        </p:nvSpPr>
        <p:spPr>
          <a:xfrm>
            <a:off x="1659013" y="9090636"/>
            <a:ext cx="6975629" cy="553998"/>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3000" dirty="0">
                <a:solidFill>
                  <a:schemeClr val="bg1"/>
                </a:solidFill>
              </a:rPr>
              <a:t>Cho F</a:t>
            </a:r>
            <a:r>
              <a:rPr lang="en-US" sz="3000" baseline="-25000" dirty="0">
                <a:solidFill>
                  <a:schemeClr val="bg1"/>
                </a:solidFill>
              </a:rPr>
              <a:t>1 </a:t>
            </a:r>
            <a:r>
              <a:rPr lang="en-US" sz="3000" dirty="0" err="1">
                <a:solidFill>
                  <a:schemeClr val="bg1"/>
                </a:solidFill>
              </a:rPr>
              <a:t>tự</a:t>
            </a:r>
            <a:r>
              <a:rPr lang="en-US" sz="3000" dirty="0">
                <a:solidFill>
                  <a:schemeClr val="bg1"/>
                </a:solidFill>
              </a:rPr>
              <a:t> </a:t>
            </a:r>
            <a:r>
              <a:rPr lang="en-US" sz="3000" dirty="0" err="1">
                <a:solidFill>
                  <a:schemeClr val="bg1"/>
                </a:solidFill>
              </a:rPr>
              <a:t>thụ</a:t>
            </a:r>
            <a:r>
              <a:rPr lang="en-US" sz="3000" dirty="0">
                <a:solidFill>
                  <a:schemeClr val="bg1"/>
                </a:solidFill>
              </a:rPr>
              <a:t> </a:t>
            </a:r>
            <a:r>
              <a:rPr lang="en-US" sz="3000" dirty="0" err="1">
                <a:solidFill>
                  <a:schemeClr val="bg1"/>
                </a:solidFill>
              </a:rPr>
              <a:t>phấn</a:t>
            </a:r>
            <a:r>
              <a:rPr lang="en-US" sz="3000" dirty="0">
                <a:solidFill>
                  <a:schemeClr val="bg1"/>
                </a:solidFill>
              </a:rPr>
              <a:t>. </a:t>
            </a:r>
            <a:endParaRPr lang="en-US" sz="2700" dirty="0">
              <a:solidFill>
                <a:schemeClr val="bg1"/>
              </a:solidFill>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56424-B680-0AFD-F6F2-126F536DB0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20574000" cy="10287000"/>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p:cNvSpPr txBox="1"/>
          <p:nvPr/>
        </p:nvSpPr>
        <p:spPr>
          <a:xfrm>
            <a:off x="2077376" y="5424820"/>
            <a:ext cx="14075546" cy="646331"/>
          </a:xfrm>
          <a:prstGeom prst="rect">
            <a:avLst/>
          </a:prstGeom>
          <a:noFill/>
        </p:spPr>
        <p:txBody>
          <a:bodyPr wrap="square" rtlCol="0">
            <a:spAutoFit/>
          </a:bodyPr>
          <a:lstStyle/>
          <a:p>
            <a:pPr lvl="0">
              <a:defRPr/>
            </a:pPr>
            <a:r>
              <a:rPr lang="en-US" sz="3600" dirty="0" err="1">
                <a:solidFill>
                  <a:prstClr val="white"/>
                </a:solidFill>
                <a:latin typeface="Calibri" panose="020F0502020204030204"/>
              </a:rPr>
              <a:t>Câu</a:t>
            </a:r>
            <a:r>
              <a:rPr lang="en-US" sz="3600" dirty="0">
                <a:solidFill>
                  <a:prstClr val="white"/>
                </a:solidFill>
                <a:latin typeface="Calibri" panose="020F0502020204030204"/>
              </a:rPr>
              <a:t> 10 : </a:t>
            </a:r>
            <a:r>
              <a:rPr lang="en-US" sz="3600" dirty="0" err="1">
                <a:solidFill>
                  <a:schemeClr val="bg1"/>
                </a:solidFill>
              </a:rPr>
              <a:t>Điều</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sau</a:t>
            </a:r>
            <a:r>
              <a:rPr lang="en-US" sz="3600" dirty="0">
                <a:solidFill>
                  <a:schemeClr val="bg1"/>
                </a:solidFill>
              </a:rPr>
              <a:t> </a:t>
            </a:r>
            <a:r>
              <a:rPr lang="en-US" sz="3600" dirty="0" err="1">
                <a:solidFill>
                  <a:schemeClr val="bg1"/>
                </a:solidFill>
              </a:rPr>
              <a:t>đây</a:t>
            </a:r>
            <a:r>
              <a:rPr lang="en-US" sz="3600" dirty="0">
                <a:solidFill>
                  <a:schemeClr val="bg1"/>
                </a:solidFill>
              </a:rPr>
              <a:t> </a:t>
            </a:r>
            <a:r>
              <a:rPr lang="en-US" sz="3600" dirty="0" err="1">
                <a:solidFill>
                  <a:schemeClr val="bg1"/>
                </a:solidFill>
              </a:rPr>
              <a:t>không</a:t>
            </a:r>
            <a:r>
              <a:rPr lang="en-US" sz="3600" dirty="0">
                <a:solidFill>
                  <a:schemeClr val="bg1"/>
                </a:solidFill>
              </a:rPr>
              <a:t> </a:t>
            </a:r>
            <a:r>
              <a:rPr lang="en-US" sz="3600" dirty="0" err="1">
                <a:solidFill>
                  <a:schemeClr val="bg1"/>
                </a:solidFill>
              </a:rPr>
              <a:t>đúng</a:t>
            </a:r>
            <a:r>
              <a:rPr lang="en-US" sz="3600" dirty="0">
                <a:solidFill>
                  <a:schemeClr val="bg1"/>
                </a:solidFill>
              </a:rPr>
              <a:t> </a:t>
            </a:r>
            <a:r>
              <a:rPr lang="en-US" sz="3600" dirty="0" err="1">
                <a:solidFill>
                  <a:schemeClr val="bg1"/>
                </a:solidFill>
              </a:rPr>
              <a:t>với</a:t>
            </a:r>
            <a:r>
              <a:rPr lang="en-US" sz="3600" dirty="0">
                <a:solidFill>
                  <a:schemeClr val="bg1"/>
                </a:solidFill>
              </a:rPr>
              <a:t> </a:t>
            </a:r>
            <a:r>
              <a:rPr lang="en-US" sz="3600" dirty="0" err="1">
                <a:solidFill>
                  <a:schemeClr val="bg1"/>
                </a:solidFill>
              </a:rPr>
              <a:t>quy</a:t>
            </a:r>
            <a:r>
              <a:rPr lang="en-US" sz="3600" dirty="0">
                <a:solidFill>
                  <a:schemeClr val="bg1"/>
                </a:solidFill>
              </a:rPr>
              <a:t> </a:t>
            </a:r>
            <a:r>
              <a:rPr lang="en-US" sz="3600" dirty="0" err="1">
                <a:solidFill>
                  <a:schemeClr val="bg1"/>
                </a:solidFill>
              </a:rPr>
              <a:t>luật</a:t>
            </a:r>
            <a:r>
              <a:rPr lang="en-US" sz="3600" dirty="0">
                <a:solidFill>
                  <a:schemeClr val="bg1"/>
                </a:solidFill>
              </a:rPr>
              <a:t> </a:t>
            </a:r>
            <a:r>
              <a:rPr lang="en-US" sz="3600" dirty="0" err="1">
                <a:solidFill>
                  <a:schemeClr val="bg1"/>
                </a:solidFill>
              </a:rPr>
              <a:t>phân</a:t>
            </a:r>
            <a:r>
              <a:rPr lang="en-US" sz="3600" dirty="0">
                <a:solidFill>
                  <a:schemeClr val="bg1"/>
                </a:solidFill>
              </a:rPr>
              <a:t> li </a:t>
            </a:r>
            <a:r>
              <a:rPr lang="en-US" sz="3600" dirty="0" err="1">
                <a:solidFill>
                  <a:schemeClr val="bg1"/>
                </a:solidFill>
              </a:rPr>
              <a:t>của</a:t>
            </a:r>
            <a:r>
              <a:rPr lang="en-US" sz="3600" dirty="0">
                <a:solidFill>
                  <a:schemeClr val="bg1"/>
                </a:solidFill>
              </a:rPr>
              <a:t> Mendel?</a:t>
            </a:r>
            <a:endParaRPr lang="en-US" sz="3600" dirty="0">
              <a:solidFill>
                <a:schemeClr val="bg1"/>
              </a:solidFill>
              <a:latin typeface="Calibri" panose="020F0502020204030204"/>
            </a:endParaRPr>
          </a:p>
        </p:txBody>
      </p:sp>
      <p:sp>
        <p:nvSpPr>
          <p:cNvPr id="15" name="bang b"/>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p:cNvSpPr txBox="1"/>
          <p:nvPr/>
        </p:nvSpPr>
        <p:spPr>
          <a:xfrm>
            <a:off x="9653356" y="7634012"/>
            <a:ext cx="6975629" cy="969496"/>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B. </a:t>
            </a:r>
            <a:r>
              <a:rPr lang="en-US" sz="2700" dirty="0" err="1">
                <a:solidFill>
                  <a:schemeClr val="bg1"/>
                </a:solidFill>
              </a:rPr>
              <a:t>Mỗi</a:t>
            </a:r>
            <a:r>
              <a:rPr lang="en-US" sz="2700" dirty="0">
                <a:solidFill>
                  <a:schemeClr val="bg1"/>
                </a:solidFill>
              </a:rPr>
              <a:t> </a:t>
            </a:r>
            <a:r>
              <a:rPr lang="en-US" sz="2700" dirty="0" err="1">
                <a:solidFill>
                  <a:schemeClr val="bg1"/>
                </a:solidFill>
              </a:rPr>
              <a:t>tính</a:t>
            </a:r>
            <a:r>
              <a:rPr lang="en-US" sz="2700" dirty="0">
                <a:solidFill>
                  <a:schemeClr val="bg1"/>
                </a:solidFill>
              </a:rPr>
              <a:t> </a:t>
            </a:r>
            <a:r>
              <a:rPr lang="en-US" sz="2700" dirty="0" err="1">
                <a:solidFill>
                  <a:schemeClr val="bg1"/>
                </a:solidFill>
              </a:rPr>
              <a:t>trạng</a:t>
            </a:r>
            <a:r>
              <a:rPr lang="en-US" sz="2700" dirty="0">
                <a:solidFill>
                  <a:schemeClr val="bg1"/>
                </a:solidFill>
              </a:rPr>
              <a:t> </a:t>
            </a:r>
            <a:r>
              <a:rPr lang="en-US" sz="2700" dirty="0" err="1">
                <a:solidFill>
                  <a:schemeClr val="bg1"/>
                </a:solidFill>
              </a:rPr>
              <a:t>của</a:t>
            </a:r>
            <a:r>
              <a:rPr lang="en-US" sz="2700" dirty="0">
                <a:solidFill>
                  <a:schemeClr val="bg1"/>
                </a:solidFill>
              </a:rPr>
              <a:t> </a:t>
            </a:r>
            <a:r>
              <a:rPr lang="en-US" sz="2700" dirty="0" err="1">
                <a:solidFill>
                  <a:schemeClr val="bg1"/>
                </a:solidFill>
              </a:rPr>
              <a:t>cơ</a:t>
            </a:r>
            <a:r>
              <a:rPr lang="en-US" sz="2700" dirty="0">
                <a:solidFill>
                  <a:schemeClr val="bg1"/>
                </a:solidFill>
              </a:rPr>
              <a:t> </a:t>
            </a:r>
            <a:r>
              <a:rPr lang="en-US" sz="2700" dirty="0" err="1">
                <a:solidFill>
                  <a:schemeClr val="bg1"/>
                </a:solidFill>
              </a:rPr>
              <a:t>thể</a:t>
            </a:r>
            <a:r>
              <a:rPr lang="en-US" sz="2700" dirty="0">
                <a:solidFill>
                  <a:schemeClr val="bg1"/>
                </a:solidFill>
              </a:rPr>
              <a:t> do </a:t>
            </a:r>
            <a:r>
              <a:rPr lang="en-US" sz="2700" dirty="0" err="1">
                <a:solidFill>
                  <a:schemeClr val="bg1"/>
                </a:solidFill>
              </a:rPr>
              <a:t>nhiều</a:t>
            </a:r>
            <a:r>
              <a:rPr lang="en-US" sz="2700" dirty="0">
                <a:solidFill>
                  <a:schemeClr val="bg1"/>
                </a:solidFill>
              </a:rPr>
              <a:t> </a:t>
            </a:r>
            <a:r>
              <a:rPr lang="en-US" sz="2700" dirty="0" err="1">
                <a:solidFill>
                  <a:schemeClr val="bg1"/>
                </a:solidFill>
              </a:rPr>
              <a:t>cặp</a:t>
            </a:r>
            <a:r>
              <a:rPr lang="en-US" sz="2700" dirty="0">
                <a:solidFill>
                  <a:schemeClr val="bg1"/>
                </a:solidFill>
              </a:rPr>
              <a:t> gen </a:t>
            </a:r>
            <a:r>
              <a:rPr lang="en-US" sz="2700" dirty="0" err="1">
                <a:solidFill>
                  <a:schemeClr val="bg1"/>
                </a:solidFill>
              </a:rPr>
              <a:t>quy</a:t>
            </a:r>
            <a:r>
              <a:rPr lang="en-US" sz="2700" dirty="0">
                <a:solidFill>
                  <a:schemeClr val="bg1"/>
                </a:solidFill>
              </a:rPr>
              <a:t> </a:t>
            </a:r>
            <a:r>
              <a:rPr lang="en-US" sz="2700" dirty="0" err="1">
                <a:solidFill>
                  <a:schemeClr val="bg1"/>
                </a:solidFill>
              </a:rPr>
              <a:t>định</a:t>
            </a:r>
            <a:r>
              <a:rPr lang="en-US" sz="2700" dirty="0">
                <a:solidFill>
                  <a:schemeClr val="bg1"/>
                </a:solidFill>
              </a:rPr>
              <a:t>.</a:t>
            </a:r>
          </a:p>
        </p:txBody>
      </p:sp>
      <p:sp>
        <p:nvSpPr>
          <p:cNvPr id="27" name="cau hoi c"/>
          <p:cNvSpPr txBox="1"/>
          <p:nvPr/>
        </p:nvSpPr>
        <p:spPr>
          <a:xfrm>
            <a:off x="1612673" y="8905970"/>
            <a:ext cx="7696244" cy="923330"/>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C. </a:t>
            </a:r>
            <a:r>
              <a:rPr lang="en-US" sz="2400" dirty="0">
                <a:solidFill>
                  <a:schemeClr val="bg1"/>
                </a:solidFill>
              </a:rPr>
              <a:t>Do </a:t>
            </a:r>
            <a:r>
              <a:rPr lang="en-US" sz="2400" dirty="0" err="1">
                <a:solidFill>
                  <a:schemeClr val="bg1"/>
                </a:solidFill>
              </a:rPr>
              <a:t>sự</a:t>
            </a:r>
            <a:r>
              <a:rPr lang="en-US" sz="2400" dirty="0">
                <a:solidFill>
                  <a:schemeClr val="bg1"/>
                </a:solidFill>
              </a:rPr>
              <a:t> </a:t>
            </a:r>
            <a:r>
              <a:rPr lang="en-US" sz="2400" dirty="0" err="1">
                <a:solidFill>
                  <a:schemeClr val="bg1"/>
                </a:solidFill>
              </a:rPr>
              <a:t>phân</a:t>
            </a:r>
            <a:r>
              <a:rPr lang="en-US" sz="2400" dirty="0">
                <a:solidFill>
                  <a:schemeClr val="bg1"/>
                </a:solidFill>
              </a:rPr>
              <a:t> li </a:t>
            </a:r>
            <a:r>
              <a:rPr lang="en-US" sz="2400" dirty="0" err="1">
                <a:solidFill>
                  <a:schemeClr val="bg1"/>
                </a:solidFill>
              </a:rPr>
              <a:t>đồng</a:t>
            </a:r>
            <a:r>
              <a:rPr lang="en-US" sz="2400" dirty="0">
                <a:solidFill>
                  <a:schemeClr val="bg1"/>
                </a:solidFill>
              </a:rPr>
              <a:t> </a:t>
            </a:r>
            <a:r>
              <a:rPr lang="en-US" sz="2400" dirty="0" err="1">
                <a:solidFill>
                  <a:schemeClr val="bg1"/>
                </a:solidFill>
              </a:rPr>
              <a:t>đều</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cặp</a:t>
            </a:r>
            <a:r>
              <a:rPr lang="en-US" sz="2400" dirty="0">
                <a:solidFill>
                  <a:schemeClr val="bg1"/>
                </a:solidFill>
              </a:rPr>
              <a:t> </a:t>
            </a:r>
            <a:r>
              <a:rPr lang="en-US" sz="2400" dirty="0" err="1">
                <a:solidFill>
                  <a:schemeClr val="bg1"/>
                </a:solidFill>
              </a:rPr>
              <a:t>nhân</a:t>
            </a:r>
            <a:r>
              <a:rPr lang="en-US" sz="2400" dirty="0">
                <a:solidFill>
                  <a:schemeClr val="bg1"/>
                </a:solidFill>
              </a:rPr>
              <a:t> </a:t>
            </a:r>
            <a:r>
              <a:rPr lang="en-US" sz="2400" dirty="0" err="1">
                <a:solidFill>
                  <a:schemeClr val="bg1"/>
                </a:solidFill>
              </a:rPr>
              <a:t>tố</a:t>
            </a:r>
            <a:r>
              <a:rPr lang="en-US" sz="2400" dirty="0">
                <a:solidFill>
                  <a:schemeClr val="bg1"/>
                </a:solidFill>
              </a:rPr>
              <a:t> di </a:t>
            </a:r>
            <a:r>
              <a:rPr lang="en-US" sz="2400" dirty="0" err="1">
                <a:solidFill>
                  <a:schemeClr val="bg1"/>
                </a:solidFill>
              </a:rPr>
              <a:t>truyền</a:t>
            </a:r>
            <a:r>
              <a:rPr lang="en-US" sz="2400" dirty="0">
                <a:solidFill>
                  <a:schemeClr val="bg1"/>
                </a:solidFill>
              </a:rPr>
              <a:t> </a:t>
            </a:r>
            <a:r>
              <a:rPr lang="en-US" sz="2400" dirty="0" err="1">
                <a:solidFill>
                  <a:schemeClr val="bg1"/>
                </a:solidFill>
              </a:rPr>
              <a:t>nên</a:t>
            </a:r>
            <a:r>
              <a:rPr lang="en-US" sz="2400" dirty="0">
                <a:solidFill>
                  <a:schemeClr val="bg1"/>
                </a:solidFill>
              </a:rPr>
              <a:t> </a:t>
            </a:r>
            <a:r>
              <a:rPr lang="en-US" sz="2400" dirty="0" err="1">
                <a:solidFill>
                  <a:schemeClr val="bg1"/>
                </a:solidFill>
              </a:rPr>
              <a:t>mỗi</a:t>
            </a:r>
            <a:r>
              <a:rPr lang="en-US" sz="2400" dirty="0">
                <a:solidFill>
                  <a:schemeClr val="bg1"/>
                </a:solidFill>
              </a:rPr>
              <a:t> </a:t>
            </a:r>
            <a:r>
              <a:rPr lang="en-US" sz="2400" dirty="0" err="1">
                <a:solidFill>
                  <a:schemeClr val="bg1"/>
                </a:solidFill>
              </a:rPr>
              <a:t>giao</a:t>
            </a:r>
            <a:r>
              <a:rPr lang="en-US" sz="2400" dirty="0">
                <a:solidFill>
                  <a:schemeClr val="bg1"/>
                </a:solidFill>
              </a:rPr>
              <a:t> </a:t>
            </a:r>
            <a:r>
              <a:rPr lang="en-US" sz="2400" dirty="0" err="1">
                <a:solidFill>
                  <a:schemeClr val="bg1"/>
                </a:solidFill>
              </a:rPr>
              <a:t>tử</a:t>
            </a:r>
            <a:r>
              <a:rPr lang="en-US" sz="2400" dirty="0">
                <a:solidFill>
                  <a:schemeClr val="bg1"/>
                </a:solidFill>
              </a:rPr>
              <a:t> </a:t>
            </a:r>
            <a:r>
              <a:rPr lang="en-US" sz="2400" dirty="0" err="1">
                <a:solidFill>
                  <a:schemeClr val="bg1"/>
                </a:solidFill>
              </a:rPr>
              <a:t>chỉ</a:t>
            </a:r>
            <a:r>
              <a:rPr lang="en-US" sz="2400" dirty="0">
                <a:solidFill>
                  <a:schemeClr val="bg1"/>
                </a:solidFill>
              </a:rPr>
              <a:t> </a:t>
            </a:r>
            <a:r>
              <a:rPr lang="en-US" sz="2400" dirty="0" err="1">
                <a:solidFill>
                  <a:schemeClr val="bg1"/>
                </a:solidFill>
              </a:rPr>
              <a:t>chứa</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nhân</a:t>
            </a:r>
            <a:r>
              <a:rPr lang="en-US" sz="2400" dirty="0">
                <a:solidFill>
                  <a:schemeClr val="bg1"/>
                </a:solidFill>
              </a:rPr>
              <a:t> </a:t>
            </a:r>
            <a:r>
              <a:rPr lang="en-US" sz="2400" dirty="0" err="1">
                <a:solidFill>
                  <a:schemeClr val="bg1"/>
                </a:solidFill>
              </a:rPr>
              <a:t>tố</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cặp</a:t>
            </a:r>
            <a:r>
              <a:rPr lang="en-US" sz="2400" dirty="0">
                <a:solidFill>
                  <a:schemeClr val="bg1"/>
                </a:solidFill>
              </a:rPr>
              <a:t>.</a:t>
            </a:r>
            <a:endParaRPr lang="en-US" sz="2700" dirty="0">
              <a:solidFill>
                <a:schemeClr val="bg1"/>
              </a:solidFill>
            </a:endParaRPr>
          </a:p>
        </p:txBody>
      </p:sp>
      <p:sp>
        <p:nvSpPr>
          <p:cNvPr id="31" name="bang a"/>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p:cNvSpPr txBox="1"/>
          <p:nvPr/>
        </p:nvSpPr>
        <p:spPr>
          <a:xfrm>
            <a:off x="1659013" y="7621594"/>
            <a:ext cx="6975629" cy="969496"/>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A. </a:t>
            </a:r>
            <a:r>
              <a:rPr lang="en-US" sz="2700" dirty="0" err="1">
                <a:solidFill>
                  <a:schemeClr val="bg1"/>
                </a:solidFill>
              </a:rPr>
              <a:t>Mỗi</a:t>
            </a:r>
            <a:r>
              <a:rPr lang="en-US" sz="2700" dirty="0">
                <a:solidFill>
                  <a:schemeClr val="bg1"/>
                </a:solidFill>
              </a:rPr>
              <a:t> </a:t>
            </a:r>
            <a:r>
              <a:rPr lang="en-US" sz="2700" dirty="0" err="1">
                <a:solidFill>
                  <a:schemeClr val="bg1"/>
                </a:solidFill>
              </a:rPr>
              <a:t>tính</a:t>
            </a:r>
            <a:r>
              <a:rPr lang="en-US" sz="2700" dirty="0">
                <a:solidFill>
                  <a:schemeClr val="bg1"/>
                </a:solidFill>
              </a:rPr>
              <a:t> </a:t>
            </a:r>
            <a:r>
              <a:rPr lang="en-US" sz="2700" dirty="0" err="1">
                <a:solidFill>
                  <a:schemeClr val="bg1"/>
                </a:solidFill>
              </a:rPr>
              <a:t>trạng</a:t>
            </a:r>
            <a:r>
              <a:rPr lang="en-US" sz="2700" dirty="0">
                <a:solidFill>
                  <a:schemeClr val="bg1"/>
                </a:solidFill>
              </a:rPr>
              <a:t> </a:t>
            </a:r>
            <a:r>
              <a:rPr lang="en-US" sz="2700" dirty="0" err="1">
                <a:solidFill>
                  <a:schemeClr val="bg1"/>
                </a:solidFill>
              </a:rPr>
              <a:t>của</a:t>
            </a:r>
            <a:r>
              <a:rPr lang="en-US" sz="2700" dirty="0">
                <a:solidFill>
                  <a:schemeClr val="bg1"/>
                </a:solidFill>
              </a:rPr>
              <a:t> </a:t>
            </a:r>
            <a:r>
              <a:rPr lang="en-US" sz="2700" dirty="0" err="1">
                <a:solidFill>
                  <a:schemeClr val="bg1"/>
                </a:solidFill>
              </a:rPr>
              <a:t>cơ</a:t>
            </a:r>
            <a:r>
              <a:rPr lang="en-US" sz="2700" dirty="0">
                <a:solidFill>
                  <a:schemeClr val="bg1"/>
                </a:solidFill>
              </a:rPr>
              <a:t> </a:t>
            </a:r>
            <a:r>
              <a:rPr lang="en-US" sz="2700" dirty="0" err="1">
                <a:solidFill>
                  <a:schemeClr val="bg1"/>
                </a:solidFill>
              </a:rPr>
              <a:t>thể</a:t>
            </a:r>
            <a:r>
              <a:rPr lang="en-US" sz="2700" dirty="0">
                <a:solidFill>
                  <a:schemeClr val="bg1"/>
                </a:solidFill>
              </a:rPr>
              <a:t> do </a:t>
            </a:r>
            <a:r>
              <a:rPr lang="en-US" sz="2700" dirty="0" err="1">
                <a:solidFill>
                  <a:schemeClr val="bg1"/>
                </a:solidFill>
              </a:rPr>
              <a:t>một</a:t>
            </a:r>
            <a:r>
              <a:rPr lang="en-US" sz="2700" dirty="0">
                <a:solidFill>
                  <a:schemeClr val="bg1"/>
                </a:solidFill>
              </a:rPr>
              <a:t> </a:t>
            </a:r>
            <a:r>
              <a:rPr lang="en-US" sz="2700" dirty="0" err="1">
                <a:solidFill>
                  <a:schemeClr val="bg1"/>
                </a:solidFill>
              </a:rPr>
              <a:t>cặp</a:t>
            </a:r>
            <a:r>
              <a:rPr lang="en-US" sz="2700" dirty="0">
                <a:solidFill>
                  <a:schemeClr val="bg1"/>
                </a:solidFill>
              </a:rPr>
              <a:t> </a:t>
            </a:r>
            <a:r>
              <a:rPr lang="en-US" sz="2700" dirty="0" err="1">
                <a:solidFill>
                  <a:schemeClr val="bg1"/>
                </a:solidFill>
              </a:rPr>
              <a:t>nhân</a:t>
            </a:r>
            <a:r>
              <a:rPr lang="en-US" sz="2700" dirty="0">
                <a:solidFill>
                  <a:schemeClr val="bg1"/>
                </a:solidFill>
              </a:rPr>
              <a:t> </a:t>
            </a:r>
            <a:r>
              <a:rPr lang="en-US" sz="2700" dirty="0" err="1">
                <a:solidFill>
                  <a:schemeClr val="bg1"/>
                </a:solidFill>
              </a:rPr>
              <a:t>tố</a:t>
            </a:r>
            <a:r>
              <a:rPr lang="en-US" sz="2700" dirty="0">
                <a:solidFill>
                  <a:schemeClr val="bg1"/>
                </a:solidFill>
              </a:rPr>
              <a:t> di </a:t>
            </a:r>
            <a:r>
              <a:rPr lang="en-US" sz="2700" dirty="0" err="1">
                <a:solidFill>
                  <a:schemeClr val="bg1"/>
                </a:solidFill>
              </a:rPr>
              <a:t>truyển</a:t>
            </a:r>
            <a:r>
              <a:rPr lang="en-US" sz="2700" dirty="0">
                <a:solidFill>
                  <a:schemeClr val="bg1"/>
                </a:solidFill>
              </a:rPr>
              <a:t> </a:t>
            </a:r>
            <a:r>
              <a:rPr lang="en-US" sz="2700" dirty="0" err="1">
                <a:solidFill>
                  <a:schemeClr val="bg1"/>
                </a:solidFill>
              </a:rPr>
              <a:t>quy</a:t>
            </a:r>
            <a:r>
              <a:rPr lang="en-US" sz="2700" dirty="0">
                <a:solidFill>
                  <a:schemeClr val="bg1"/>
                </a:solidFill>
              </a:rPr>
              <a:t> </a:t>
            </a:r>
            <a:r>
              <a:rPr lang="en-US" sz="2700" dirty="0" err="1">
                <a:solidFill>
                  <a:schemeClr val="bg1"/>
                </a:solidFill>
              </a:rPr>
              <a:t>định</a:t>
            </a:r>
            <a:r>
              <a:rPr lang="en-US" sz="2700" dirty="0">
                <a:solidFill>
                  <a:schemeClr val="bg1"/>
                </a:solidFill>
              </a:rPr>
              <a:t>.</a:t>
            </a:r>
          </a:p>
        </p:txBody>
      </p:sp>
      <p:sp>
        <p:nvSpPr>
          <p:cNvPr id="34" name="cau hoi d"/>
          <p:cNvSpPr txBox="1"/>
          <p:nvPr/>
        </p:nvSpPr>
        <p:spPr>
          <a:xfrm>
            <a:off x="9653354" y="8935129"/>
            <a:ext cx="6975629" cy="969496"/>
          </a:xfrm>
          <a:prstGeom prst="rect">
            <a:avLst/>
          </a:prstGeom>
          <a:noFill/>
        </p:spPr>
        <p:txBody>
          <a:bodyPr wrap="square" rtlCol="0">
            <a:spAutoFit/>
          </a:bodyPr>
          <a:lstStyle/>
          <a:p>
            <a:pPr marL="514350" indent="-514350">
              <a:buClr>
                <a:prstClr val="white"/>
              </a:buClr>
              <a:buFont typeface="Wingdings" panose="05000000000000000000" pitchFamily="2" charset="2"/>
              <a:buChar char="w"/>
              <a:defRPr/>
            </a:pPr>
            <a:r>
              <a:rPr lang="en-US" sz="3000" dirty="0">
                <a:solidFill>
                  <a:srgbClr val="FFC000"/>
                </a:solidFill>
                <a:latin typeface="Calibri" panose="020F0502020204030204"/>
                <a:ea typeface="Tahoma" panose="020B0604030504040204" charset="0"/>
                <a:cs typeface="Tahoma" panose="020B0604030504040204" charset="0"/>
              </a:rPr>
              <a:t>D. </a:t>
            </a:r>
            <a:r>
              <a:rPr lang="en-US" sz="2700" dirty="0">
                <a:solidFill>
                  <a:schemeClr val="bg1"/>
                </a:solidFill>
              </a:rPr>
              <a:t>F1 </a:t>
            </a:r>
            <a:r>
              <a:rPr lang="en-US" sz="2700" dirty="0" err="1">
                <a:solidFill>
                  <a:schemeClr val="bg1"/>
                </a:solidFill>
              </a:rPr>
              <a:t>tuy</a:t>
            </a:r>
            <a:r>
              <a:rPr lang="en-US" sz="2700" dirty="0">
                <a:solidFill>
                  <a:schemeClr val="bg1"/>
                </a:solidFill>
              </a:rPr>
              <a:t> </a:t>
            </a:r>
            <a:r>
              <a:rPr lang="en-US" sz="2700" dirty="0" err="1">
                <a:solidFill>
                  <a:schemeClr val="bg1"/>
                </a:solidFill>
              </a:rPr>
              <a:t>là</a:t>
            </a:r>
            <a:r>
              <a:rPr lang="en-US" sz="2700" dirty="0">
                <a:solidFill>
                  <a:schemeClr val="bg1"/>
                </a:solidFill>
              </a:rPr>
              <a:t> </a:t>
            </a:r>
            <a:r>
              <a:rPr lang="en-US" sz="2700" dirty="0" err="1">
                <a:solidFill>
                  <a:schemeClr val="bg1"/>
                </a:solidFill>
              </a:rPr>
              <a:t>cơ</a:t>
            </a:r>
            <a:r>
              <a:rPr lang="en-US" sz="2700" dirty="0">
                <a:solidFill>
                  <a:schemeClr val="bg1"/>
                </a:solidFill>
              </a:rPr>
              <a:t> </a:t>
            </a:r>
            <a:r>
              <a:rPr lang="en-US" sz="2700" dirty="0" err="1">
                <a:solidFill>
                  <a:schemeClr val="bg1"/>
                </a:solidFill>
              </a:rPr>
              <a:t>thể</a:t>
            </a:r>
            <a:r>
              <a:rPr lang="en-US" sz="2700" dirty="0">
                <a:solidFill>
                  <a:schemeClr val="bg1"/>
                </a:solidFill>
              </a:rPr>
              <a:t> </a:t>
            </a:r>
            <a:r>
              <a:rPr lang="en-US" sz="2700" dirty="0" err="1">
                <a:solidFill>
                  <a:schemeClr val="bg1"/>
                </a:solidFill>
              </a:rPr>
              <a:t>lai</a:t>
            </a:r>
            <a:r>
              <a:rPr lang="en-US" sz="2700" dirty="0">
                <a:solidFill>
                  <a:schemeClr val="bg1"/>
                </a:solidFill>
              </a:rPr>
              <a:t> </a:t>
            </a:r>
            <a:r>
              <a:rPr lang="en-US" sz="2700" dirty="0" err="1">
                <a:solidFill>
                  <a:schemeClr val="bg1"/>
                </a:solidFill>
              </a:rPr>
              <a:t>nhưng</a:t>
            </a:r>
            <a:r>
              <a:rPr lang="en-US" sz="2700" dirty="0">
                <a:solidFill>
                  <a:schemeClr val="bg1"/>
                </a:solidFill>
              </a:rPr>
              <a:t> </a:t>
            </a:r>
            <a:r>
              <a:rPr lang="en-US" sz="2700" dirty="0" err="1">
                <a:solidFill>
                  <a:schemeClr val="bg1"/>
                </a:solidFill>
              </a:rPr>
              <a:t>khi</a:t>
            </a:r>
            <a:r>
              <a:rPr lang="en-US" sz="2700" dirty="0">
                <a:solidFill>
                  <a:schemeClr val="bg1"/>
                </a:solidFill>
              </a:rPr>
              <a:t> </a:t>
            </a:r>
            <a:r>
              <a:rPr lang="en-US" sz="2700" dirty="0" err="1">
                <a:solidFill>
                  <a:schemeClr val="bg1"/>
                </a:solidFill>
              </a:rPr>
              <a:t>tạo</a:t>
            </a:r>
            <a:r>
              <a:rPr lang="en-US" sz="2700" dirty="0">
                <a:solidFill>
                  <a:schemeClr val="bg1"/>
                </a:solidFill>
              </a:rPr>
              <a:t> </a:t>
            </a:r>
            <a:r>
              <a:rPr lang="en-US" sz="2700" dirty="0" err="1">
                <a:solidFill>
                  <a:schemeClr val="bg1"/>
                </a:solidFill>
              </a:rPr>
              <a:t>giao</a:t>
            </a:r>
            <a:r>
              <a:rPr lang="en-US" sz="2700" dirty="0">
                <a:solidFill>
                  <a:schemeClr val="bg1"/>
                </a:solidFill>
              </a:rPr>
              <a:t> </a:t>
            </a:r>
            <a:r>
              <a:rPr lang="en-US" sz="2700" dirty="0" err="1">
                <a:solidFill>
                  <a:schemeClr val="bg1"/>
                </a:solidFill>
              </a:rPr>
              <a:t>tử</a:t>
            </a:r>
            <a:r>
              <a:rPr lang="en-US" sz="2700" dirty="0">
                <a:solidFill>
                  <a:schemeClr val="bg1"/>
                </a:solidFill>
              </a:rPr>
              <a:t> </a:t>
            </a:r>
            <a:r>
              <a:rPr lang="en-US" sz="2700" dirty="0" err="1">
                <a:solidFill>
                  <a:schemeClr val="bg1"/>
                </a:solidFill>
              </a:rPr>
              <a:t>thì</a:t>
            </a:r>
            <a:r>
              <a:rPr lang="en-US" sz="2700" dirty="0">
                <a:solidFill>
                  <a:schemeClr val="bg1"/>
                </a:solidFill>
              </a:rPr>
              <a:t> </a:t>
            </a:r>
            <a:r>
              <a:rPr lang="en-US" sz="2700" dirty="0" err="1">
                <a:solidFill>
                  <a:schemeClr val="bg1"/>
                </a:solidFill>
              </a:rPr>
              <a:t>giao</a:t>
            </a:r>
            <a:r>
              <a:rPr lang="en-US" sz="2700" dirty="0">
                <a:solidFill>
                  <a:schemeClr val="bg1"/>
                </a:solidFill>
              </a:rPr>
              <a:t> </a:t>
            </a:r>
            <a:r>
              <a:rPr lang="en-US" sz="2700" dirty="0" err="1">
                <a:solidFill>
                  <a:schemeClr val="bg1"/>
                </a:solidFill>
              </a:rPr>
              <a:t>tử</a:t>
            </a:r>
            <a:r>
              <a:rPr lang="en-US" sz="2700" dirty="0">
                <a:solidFill>
                  <a:schemeClr val="bg1"/>
                </a:solidFill>
              </a:rPr>
              <a:t> </a:t>
            </a:r>
            <a:r>
              <a:rPr lang="en-US" sz="2700" dirty="0" err="1">
                <a:solidFill>
                  <a:schemeClr val="bg1"/>
                </a:solidFill>
              </a:rPr>
              <a:t>là</a:t>
            </a:r>
            <a:r>
              <a:rPr lang="en-US" sz="2700" dirty="0">
                <a:solidFill>
                  <a:schemeClr val="bg1"/>
                </a:solidFill>
              </a:rPr>
              <a:t> </a:t>
            </a:r>
            <a:r>
              <a:rPr lang="en-US" sz="2700" dirty="0" err="1">
                <a:solidFill>
                  <a:schemeClr val="bg1"/>
                </a:solidFill>
              </a:rPr>
              <a:t>thuần</a:t>
            </a:r>
            <a:r>
              <a:rPr lang="en-US" sz="2700" dirty="0">
                <a:solidFill>
                  <a:schemeClr val="bg1"/>
                </a:solidFill>
              </a:rPr>
              <a:t> </a:t>
            </a:r>
            <a:r>
              <a:rPr lang="en-US" sz="2700" dirty="0" err="1">
                <a:solidFill>
                  <a:schemeClr val="bg1"/>
                </a:solidFill>
              </a:rPr>
              <a:t>khiết</a:t>
            </a:r>
            <a:r>
              <a:rPr lang="en-US" sz="2700" dirty="0">
                <a:solidFill>
                  <a:schemeClr val="bg1"/>
                </a:solidFill>
              </a:rPr>
              <a:t>.</a:t>
            </a:r>
            <a:endParaRPr lang="en-US" sz="3000" dirty="0">
              <a:solidFill>
                <a:schemeClr val="bg1"/>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1355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1507906" y="-5898301"/>
            <a:ext cx="22373224" cy="9668853"/>
            <a:chOff x="0" y="0"/>
            <a:chExt cx="29830965" cy="12891805"/>
          </a:xfrm>
        </p:grpSpPr>
        <p:sp>
          <p:nvSpPr>
            <p:cNvPr id="3" name="Freeform 3"/>
            <p:cNvSpPr/>
            <p:nvPr/>
          </p:nvSpPr>
          <p:spPr>
            <a:xfrm rot="7188130">
              <a:off x="8612980" y="1118659"/>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85644">
              <a:off x="14695276" y="23510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671727">
              <a:off x="21800968" y="2980027"/>
              <a:ext cx="7850521" cy="9768748"/>
            </a:xfrm>
            <a:custGeom>
              <a:avLst/>
              <a:gdLst/>
              <a:ahLst/>
              <a:cxnLst/>
              <a:rect l="l" t="t" r="r" b="b"/>
              <a:pathLst>
                <a:path w="7850521" h="9768748">
                  <a:moveTo>
                    <a:pt x="0" y="0"/>
                  </a:moveTo>
                  <a:lnTo>
                    <a:pt x="7850522" y="0"/>
                  </a:lnTo>
                  <a:lnTo>
                    <a:pt x="7850522"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959113" y="2857764"/>
              <a:ext cx="7850521" cy="9768748"/>
            </a:xfrm>
            <a:custGeom>
              <a:avLst/>
              <a:gdLst/>
              <a:ahLst/>
              <a:cxnLst/>
              <a:rect l="l" t="t" r="r" b="b"/>
              <a:pathLst>
                <a:path w="7850521" h="9768748">
                  <a:moveTo>
                    <a:pt x="0" y="0"/>
                  </a:moveTo>
                  <a:lnTo>
                    <a:pt x="7850522" y="0"/>
                  </a:lnTo>
                  <a:lnTo>
                    <a:pt x="7850522"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7" name="TextBox 7"/>
          <p:cNvSpPr txBox="1"/>
          <p:nvPr/>
        </p:nvSpPr>
        <p:spPr>
          <a:xfrm>
            <a:off x="1522256" y="1214064"/>
            <a:ext cx="15243487" cy="1145051"/>
          </a:xfrm>
          <a:prstGeom prst="rect">
            <a:avLst/>
          </a:prstGeom>
        </p:spPr>
        <p:txBody>
          <a:bodyPr lIns="0" tIns="0" rIns="0" bIns="0" rtlCol="0" anchor="t">
            <a:spAutoFit/>
          </a:bodyPr>
          <a:lstStyle/>
          <a:p>
            <a:pPr algn="ctr">
              <a:lnSpc>
                <a:spcPts val="9016"/>
              </a:lnSpc>
            </a:pPr>
            <a:r>
              <a:rPr lang="en-US" sz="7513" dirty="0" err="1">
                <a:solidFill>
                  <a:srgbClr val="F6F6E9"/>
                </a:solidFill>
                <a:latin typeface="Faustina"/>
              </a:rPr>
              <a:t>Vận</a:t>
            </a:r>
            <a:r>
              <a:rPr lang="en-US" sz="7513" dirty="0">
                <a:solidFill>
                  <a:srgbClr val="F6F6E9"/>
                </a:solidFill>
                <a:latin typeface="Faustina"/>
              </a:rPr>
              <a:t> </a:t>
            </a:r>
            <a:r>
              <a:rPr lang="en-US" sz="7513" dirty="0" err="1">
                <a:solidFill>
                  <a:srgbClr val="F6F6E9"/>
                </a:solidFill>
                <a:latin typeface="Faustina"/>
              </a:rPr>
              <a:t>dụng</a:t>
            </a:r>
            <a:r>
              <a:rPr lang="en-US" sz="7513" dirty="0">
                <a:solidFill>
                  <a:srgbClr val="F6F6E9"/>
                </a:solidFill>
                <a:latin typeface="Faustina"/>
              </a:rPr>
              <a:t>, </a:t>
            </a:r>
            <a:r>
              <a:rPr lang="en-US" sz="7513" dirty="0" err="1">
                <a:solidFill>
                  <a:srgbClr val="F6F6E9"/>
                </a:solidFill>
                <a:latin typeface="Faustina"/>
              </a:rPr>
              <a:t>tìm</a:t>
            </a:r>
            <a:r>
              <a:rPr lang="en-US" sz="7513" dirty="0">
                <a:solidFill>
                  <a:srgbClr val="F6F6E9"/>
                </a:solidFill>
                <a:latin typeface="Faustina"/>
              </a:rPr>
              <a:t> </a:t>
            </a:r>
            <a:r>
              <a:rPr lang="en-US" sz="7513" dirty="0" err="1">
                <a:solidFill>
                  <a:srgbClr val="F6F6E9"/>
                </a:solidFill>
                <a:latin typeface="Faustina"/>
              </a:rPr>
              <a:t>tòi</a:t>
            </a:r>
            <a:endParaRPr lang="en-US" sz="7513" dirty="0">
              <a:solidFill>
                <a:srgbClr val="F6F6E9"/>
              </a:solidFill>
              <a:latin typeface="Faustina"/>
            </a:endParaRPr>
          </a:p>
        </p:txBody>
      </p:sp>
      <p:grpSp>
        <p:nvGrpSpPr>
          <p:cNvPr id="8" name="Group 8"/>
          <p:cNvGrpSpPr/>
          <p:nvPr/>
        </p:nvGrpSpPr>
        <p:grpSpPr>
          <a:xfrm>
            <a:off x="838200" y="4311205"/>
            <a:ext cx="4376896" cy="2947767"/>
            <a:chOff x="0" y="-19050"/>
            <a:chExt cx="6067878" cy="3930353"/>
          </a:xfrm>
        </p:grpSpPr>
        <p:sp>
          <p:nvSpPr>
            <p:cNvPr id="9" name="TextBox 9"/>
            <p:cNvSpPr txBox="1"/>
            <p:nvPr/>
          </p:nvSpPr>
          <p:spPr>
            <a:xfrm>
              <a:off x="486017" y="-19050"/>
              <a:ext cx="5581861" cy="742950"/>
            </a:xfrm>
            <a:prstGeom prst="rect">
              <a:avLst/>
            </a:prstGeom>
          </p:spPr>
          <p:txBody>
            <a:bodyPr lIns="0" tIns="0" rIns="0" bIns="0" rtlCol="0" anchor="t">
              <a:spAutoFit/>
            </a:bodyPr>
            <a:lstStyle/>
            <a:p>
              <a:pPr algn="ctr">
                <a:lnSpc>
                  <a:spcPts val="4320"/>
                </a:lnSpc>
              </a:pPr>
              <a:r>
                <a:rPr lang="en-US" sz="3600" dirty="0">
                  <a:solidFill>
                    <a:srgbClr val="F6F6E9"/>
                  </a:solidFill>
                  <a:latin typeface="Asap"/>
                </a:rPr>
                <a:t>1</a:t>
              </a:r>
            </a:p>
          </p:txBody>
        </p:sp>
        <p:sp>
          <p:nvSpPr>
            <p:cNvPr id="10" name="TextBox 10"/>
            <p:cNvSpPr txBox="1"/>
            <p:nvPr/>
          </p:nvSpPr>
          <p:spPr>
            <a:xfrm>
              <a:off x="0" y="965200"/>
              <a:ext cx="6067878" cy="2946103"/>
            </a:xfrm>
            <a:prstGeom prst="rect">
              <a:avLst/>
            </a:prstGeom>
          </p:spPr>
          <p:txBody>
            <a:bodyPr wrap="square" lIns="0" tIns="0" rIns="0" bIns="0" rtlCol="0" anchor="t">
              <a:spAutoFit/>
            </a:bodyPr>
            <a:lstStyle/>
            <a:p>
              <a:pPr algn="ctr">
                <a:lnSpc>
                  <a:spcPts val="3542"/>
                </a:lnSpc>
              </a:pPr>
              <a:r>
                <a:rPr lang="en-US" sz="2724" dirty="0">
                  <a:solidFill>
                    <a:srgbClr val="F6F6E9"/>
                  </a:solidFill>
                  <a:latin typeface="Asap"/>
                </a:rPr>
                <a:t>Em </a:t>
              </a:r>
              <a:r>
                <a:rPr lang="en-US" sz="2724" dirty="0" err="1">
                  <a:solidFill>
                    <a:srgbClr val="F6F6E9"/>
                  </a:solidFill>
                  <a:latin typeface="Asap"/>
                </a:rPr>
                <a:t>hãy</a:t>
              </a:r>
              <a:r>
                <a:rPr lang="en-US" sz="2724" dirty="0">
                  <a:solidFill>
                    <a:srgbClr val="F6F6E9"/>
                  </a:solidFill>
                  <a:latin typeface="Asap"/>
                </a:rPr>
                <a:t> </a:t>
              </a:r>
              <a:r>
                <a:rPr lang="en-US" sz="2724" dirty="0" err="1">
                  <a:solidFill>
                    <a:srgbClr val="F6F6E9"/>
                  </a:solidFill>
                  <a:latin typeface="Asap"/>
                </a:rPr>
                <a:t>lấy</a:t>
              </a:r>
              <a:r>
                <a:rPr lang="en-US" sz="2724" dirty="0">
                  <a:solidFill>
                    <a:srgbClr val="F6F6E9"/>
                  </a:solidFill>
                  <a:latin typeface="Asap"/>
                </a:rPr>
                <a:t> </a:t>
              </a:r>
              <a:r>
                <a:rPr lang="en-US" sz="2724" dirty="0" err="1">
                  <a:solidFill>
                    <a:srgbClr val="F6F6E9"/>
                  </a:solidFill>
                  <a:latin typeface="Asap"/>
                </a:rPr>
                <a:t>thêm</a:t>
              </a:r>
              <a:r>
                <a:rPr lang="en-US" sz="2724" dirty="0">
                  <a:solidFill>
                    <a:srgbClr val="F6F6E9"/>
                  </a:solidFill>
                  <a:latin typeface="Asap"/>
                </a:rPr>
                <a:t> </a:t>
              </a:r>
              <a:r>
                <a:rPr lang="en-US" sz="2724" dirty="0" err="1">
                  <a:solidFill>
                    <a:srgbClr val="F6F6E9"/>
                  </a:solidFill>
                  <a:latin typeface="Asap"/>
                </a:rPr>
                <a:t>các</a:t>
              </a:r>
              <a:r>
                <a:rPr lang="en-US" sz="2724" dirty="0">
                  <a:solidFill>
                    <a:srgbClr val="F6F6E9"/>
                  </a:solidFill>
                  <a:latin typeface="Asap"/>
                </a:rPr>
                <a:t> </a:t>
              </a:r>
              <a:r>
                <a:rPr lang="en-US" sz="2724" dirty="0" err="1">
                  <a:solidFill>
                    <a:srgbClr val="F6F6E9"/>
                  </a:solidFill>
                  <a:latin typeface="Asap"/>
                </a:rPr>
                <a:t>ví</a:t>
              </a:r>
              <a:r>
                <a:rPr lang="en-US" sz="2724" dirty="0">
                  <a:solidFill>
                    <a:srgbClr val="F6F6E9"/>
                  </a:solidFill>
                  <a:latin typeface="Asap"/>
                </a:rPr>
                <a:t> </a:t>
              </a:r>
              <a:r>
                <a:rPr lang="en-US" sz="2724" dirty="0" err="1">
                  <a:solidFill>
                    <a:srgbClr val="F6F6E9"/>
                  </a:solidFill>
                  <a:latin typeface="Asap"/>
                </a:rPr>
                <a:t>dụ</a:t>
              </a:r>
              <a:r>
                <a:rPr lang="en-US" sz="2724" dirty="0">
                  <a:solidFill>
                    <a:srgbClr val="F6F6E9"/>
                  </a:solidFill>
                  <a:latin typeface="Asap"/>
                </a:rPr>
                <a:t> </a:t>
              </a:r>
              <a:r>
                <a:rPr lang="en-US" sz="2724" dirty="0" err="1">
                  <a:solidFill>
                    <a:srgbClr val="F6F6E9"/>
                  </a:solidFill>
                  <a:latin typeface="Asap"/>
                </a:rPr>
                <a:t>về</a:t>
              </a:r>
              <a:r>
                <a:rPr lang="en-US" sz="2724" dirty="0">
                  <a:solidFill>
                    <a:srgbClr val="F6F6E9"/>
                  </a:solidFill>
                  <a:latin typeface="Asap"/>
                </a:rPr>
                <a:t> </a:t>
              </a:r>
              <a:r>
                <a:rPr lang="en-US" sz="2724" dirty="0" err="1">
                  <a:solidFill>
                    <a:srgbClr val="F6F6E9"/>
                  </a:solidFill>
                  <a:latin typeface="Asap"/>
                </a:rPr>
                <a:t>hiện</a:t>
              </a:r>
              <a:r>
                <a:rPr lang="en-US" sz="2724" dirty="0">
                  <a:solidFill>
                    <a:srgbClr val="F6F6E9"/>
                  </a:solidFill>
                  <a:latin typeface="Asap"/>
                </a:rPr>
                <a:t> </a:t>
              </a:r>
              <a:r>
                <a:rPr lang="en-US" sz="2724" dirty="0" err="1">
                  <a:solidFill>
                    <a:srgbClr val="F6F6E9"/>
                  </a:solidFill>
                  <a:latin typeface="Asap"/>
                </a:rPr>
                <a:t>tượng</a:t>
              </a:r>
              <a:r>
                <a:rPr lang="en-US" sz="2724" dirty="0">
                  <a:solidFill>
                    <a:srgbClr val="F6F6E9"/>
                  </a:solidFill>
                  <a:latin typeface="Asap"/>
                </a:rPr>
                <a:t> di </a:t>
              </a:r>
              <a:r>
                <a:rPr lang="en-US" sz="2724" dirty="0" err="1">
                  <a:solidFill>
                    <a:srgbClr val="F6F6E9"/>
                  </a:solidFill>
                  <a:latin typeface="Asap"/>
                </a:rPr>
                <a:t>truyền</a:t>
              </a:r>
              <a:r>
                <a:rPr lang="en-US" sz="2724" dirty="0">
                  <a:solidFill>
                    <a:srgbClr val="F6F6E9"/>
                  </a:solidFill>
                  <a:latin typeface="Asap"/>
                </a:rPr>
                <a:t> </a:t>
              </a:r>
              <a:r>
                <a:rPr lang="en-US" sz="2724" dirty="0" err="1">
                  <a:solidFill>
                    <a:srgbClr val="F6F6E9"/>
                  </a:solidFill>
                  <a:latin typeface="Asap"/>
                </a:rPr>
                <a:t>và</a:t>
              </a:r>
              <a:r>
                <a:rPr lang="en-US" sz="2724" dirty="0">
                  <a:solidFill>
                    <a:srgbClr val="F6F6E9"/>
                  </a:solidFill>
                  <a:latin typeface="Asap"/>
                </a:rPr>
                <a:t> </a:t>
              </a:r>
              <a:r>
                <a:rPr lang="en-US" sz="2724" dirty="0" err="1">
                  <a:solidFill>
                    <a:srgbClr val="F6F6E9"/>
                  </a:solidFill>
                  <a:latin typeface="Asap"/>
                </a:rPr>
                <a:t>biến</a:t>
              </a:r>
              <a:r>
                <a:rPr lang="en-US" sz="2724" dirty="0">
                  <a:solidFill>
                    <a:srgbClr val="F6F6E9"/>
                  </a:solidFill>
                  <a:latin typeface="Asap"/>
                </a:rPr>
                <a:t> </a:t>
              </a:r>
              <a:r>
                <a:rPr lang="en-US" sz="2724" dirty="0" err="1">
                  <a:solidFill>
                    <a:srgbClr val="F6F6E9"/>
                  </a:solidFill>
                  <a:latin typeface="Asap"/>
                </a:rPr>
                <a:t>dị</a:t>
              </a:r>
              <a:r>
                <a:rPr lang="en-US" sz="2724" dirty="0">
                  <a:solidFill>
                    <a:srgbClr val="F6F6E9"/>
                  </a:solidFill>
                  <a:latin typeface="Asap"/>
                </a:rPr>
                <a:t> </a:t>
              </a:r>
              <a:r>
                <a:rPr lang="en-US" sz="2724" dirty="0" err="1">
                  <a:solidFill>
                    <a:srgbClr val="F6F6E9"/>
                  </a:solidFill>
                  <a:latin typeface="Asap"/>
                </a:rPr>
                <a:t>khác</a:t>
              </a:r>
              <a:r>
                <a:rPr lang="en-US" sz="2724" dirty="0">
                  <a:solidFill>
                    <a:srgbClr val="F6F6E9"/>
                  </a:solidFill>
                  <a:latin typeface="Asap"/>
                </a:rPr>
                <a:t> </a:t>
              </a:r>
              <a:r>
                <a:rPr lang="en-US" sz="2724" dirty="0" err="1">
                  <a:solidFill>
                    <a:srgbClr val="F6F6E9"/>
                  </a:solidFill>
                  <a:latin typeface="Asap"/>
                </a:rPr>
                <a:t>trong</a:t>
              </a:r>
              <a:r>
                <a:rPr lang="en-US" sz="2724" dirty="0">
                  <a:solidFill>
                    <a:srgbClr val="F6F6E9"/>
                  </a:solidFill>
                  <a:latin typeface="Asap"/>
                </a:rPr>
                <a:t> </a:t>
              </a:r>
              <a:r>
                <a:rPr lang="en-US" sz="2724" dirty="0" err="1">
                  <a:solidFill>
                    <a:srgbClr val="F6F6E9"/>
                  </a:solidFill>
                  <a:latin typeface="Asap"/>
                </a:rPr>
                <a:t>thực</a:t>
              </a:r>
              <a:r>
                <a:rPr lang="en-US" sz="2724" dirty="0">
                  <a:solidFill>
                    <a:srgbClr val="F6F6E9"/>
                  </a:solidFill>
                  <a:latin typeface="Asap"/>
                </a:rPr>
                <a:t> </a:t>
              </a:r>
              <a:r>
                <a:rPr lang="en-US" sz="2724" dirty="0" err="1">
                  <a:solidFill>
                    <a:srgbClr val="F6F6E9"/>
                  </a:solidFill>
                  <a:latin typeface="Asap"/>
                </a:rPr>
                <a:t>tế</a:t>
              </a:r>
              <a:endParaRPr lang="en-US" sz="2724" dirty="0">
                <a:solidFill>
                  <a:srgbClr val="F6F6E9"/>
                </a:solidFill>
                <a:latin typeface="Asap"/>
              </a:endParaRPr>
            </a:p>
            <a:p>
              <a:pPr algn="ctr">
                <a:lnSpc>
                  <a:spcPts val="3542"/>
                </a:lnSpc>
              </a:pPr>
              <a:r>
                <a:rPr lang="en-US" sz="2724" dirty="0">
                  <a:solidFill>
                    <a:srgbClr val="F6F6E9"/>
                  </a:solidFill>
                  <a:latin typeface="Asap"/>
                </a:rPr>
                <a:t>(</a:t>
              </a:r>
              <a:r>
                <a:rPr lang="en-US" sz="2724" dirty="0" err="1">
                  <a:solidFill>
                    <a:srgbClr val="F6F6E9"/>
                  </a:solidFill>
                  <a:latin typeface="Asap"/>
                </a:rPr>
                <a:t>ưu</a:t>
              </a:r>
              <a:r>
                <a:rPr lang="en-US" sz="2724" dirty="0">
                  <a:solidFill>
                    <a:srgbClr val="F6F6E9"/>
                  </a:solidFill>
                  <a:latin typeface="Asap"/>
                </a:rPr>
                <a:t> </a:t>
              </a:r>
              <a:r>
                <a:rPr lang="en-US" sz="2724" dirty="0" err="1">
                  <a:solidFill>
                    <a:srgbClr val="F6F6E9"/>
                  </a:solidFill>
                  <a:latin typeface="Asap"/>
                </a:rPr>
                <a:t>tiên</a:t>
              </a:r>
              <a:r>
                <a:rPr lang="en-US" sz="2724" dirty="0">
                  <a:solidFill>
                    <a:srgbClr val="F6F6E9"/>
                  </a:solidFill>
                  <a:latin typeface="Asap"/>
                </a:rPr>
                <a:t> </a:t>
              </a:r>
              <a:r>
                <a:rPr lang="en-US" sz="2724" dirty="0" err="1">
                  <a:solidFill>
                    <a:srgbClr val="F6F6E9"/>
                  </a:solidFill>
                  <a:latin typeface="Asap"/>
                </a:rPr>
                <a:t>các</a:t>
              </a:r>
              <a:r>
                <a:rPr lang="en-US" sz="2724" dirty="0">
                  <a:solidFill>
                    <a:srgbClr val="F6F6E9"/>
                  </a:solidFill>
                  <a:latin typeface="Asap"/>
                </a:rPr>
                <a:t> </a:t>
              </a:r>
              <a:r>
                <a:rPr lang="en-US" sz="2724" dirty="0" err="1">
                  <a:solidFill>
                    <a:srgbClr val="F6F6E9"/>
                  </a:solidFill>
                  <a:latin typeface="Asap"/>
                </a:rPr>
                <a:t>ví</a:t>
              </a:r>
              <a:r>
                <a:rPr lang="en-US" sz="2724" dirty="0">
                  <a:solidFill>
                    <a:srgbClr val="F6F6E9"/>
                  </a:solidFill>
                  <a:latin typeface="Asap"/>
                </a:rPr>
                <a:t> </a:t>
              </a:r>
              <a:r>
                <a:rPr lang="en-US" sz="2724" dirty="0" err="1">
                  <a:solidFill>
                    <a:srgbClr val="F6F6E9"/>
                  </a:solidFill>
                  <a:latin typeface="Asap"/>
                </a:rPr>
                <a:t>dụ</a:t>
              </a:r>
              <a:r>
                <a:rPr lang="en-US" sz="2724" dirty="0">
                  <a:solidFill>
                    <a:srgbClr val="F6F6E9"/>
                  </a:solidFill>
                  <a:latin typeface="Asap"/>
                </a:rPr>
                <a:t> </a:t>
              </a:r>
              <a:r>
                <a:rPr lang="en-US" sz="2724" dirty="0" err="1">
                  <a:solidFill>
                    <a:srgbClr val="F6F6E9"/>
                  </a:solidFill>
                  <a:latin typeface="Asap"/>
                </a:rPr>
                <a:t>gần</a:t>
              </a:r>
              <a:r>
                <a:rPr lang="en-US" sz="2724" dirty="0">
                  <a:solidFill>
                    <a:srgbClr val="F6F6E9"/>
                  </a:solidFill>
                  <a:latin typeface="Asap"/>
                </a:rPr>
                <a:t> </a:t>
              </a:r>
              <a:r>
                <a:rPr lang="en-US" sz="2724" dirty="0" err="1">
                  <a:solidFill>
                    <a:srgbClr val="F6F6E9"/>
                  </a:solidFill>
                  <a:latin typeface="Asap"/>
                </a:rPr>
                <a:t>gũi</a:t>
              </a:r>
              <a:r>
                <a:rPr lang="en-US" sz="2724" dirty="0">
                  <a:solidFill>
                    <a:srgbClr val="F6F6E9"/>
                  </a:solidFill>
                  <a:latin typeface="Asap"/>
                </a:rPr>
                <a:t> </a:t>
              </a:r>
              <a:r>
                <a:rPr lang="en-US" sz="2724" dirty="0" err="1">
                  <a:solidFill>
                    <a:srgbClr val="F6F6E9"/>
                  </a:solidFill>
                  <a:latin typeface="Asap"/>
                </a:rPr>
                <a:t>tại</a:t>
              </a:r>
              <a:r>
                <a:rPr lang="en-US" sz="2724" dirty="0">
                  <a:solidFill>
                    <a:srgbClr val="F6F6E9"/>
                  </a:solidFill>
                  <a:latin typeface="Asap"/>
                </a:rPr>
                <a:t> </a:t>
              </a:r>
              <a:r>
                <a:rPr lang="en-US" sz="2724" dirty="0" err="1">
                  <a:solidFill>
                    <a:srgbClr val="F6F6E9"/>
                  </a:solidFill>
                  <a:latin typeface="Asap"/>
                </a:rPr>
                <a:t>địa</a:t>
              </a:r>
              <a:r>
                <a:rPr lang="en-US" sz="2724" dirty="0">
                  <a:solidFill>
                    <a:srgbClr val="F6F6E9"/>
                  </a:solidFill>
                  <a:latin typeface="Asap"/>
                </a:rPr>
                <a:t> </a:t>
              </a:r>
              <a:r>
                <a:rPr lang="en-US" sz="2724" dirty="0" err="1">
                  <a:solidFill>
                    <a:srgbClr val="F6F6E9"/>
                  </a:solidFill>
                  <a:latin typeface="Asap"/>
                </a:rPr>
                <a:t>phương</a:t>
              </a:r>
              <a:r>
                <a:rPr lang="en-US" sz="2724" dirty="0">
                  <a:solidFill>
                    <a:srgbClr val="F6F6E9"/>
                  </a:solidFill>
                  <a:latin typeface="Asap"/>
                </a:rPr>
                <a:t>)</a:t>
              </a:r>
            </a:p>
          </p:txBody>
        </p:sp>
      </p:grpSp>
      <p:sp>
        <p:nvSpPr>
          <p:cNvPr id="11" name="Freeform 11"/>
          <p:cNvSpPr/>
          <p:nvPr/>
        </p:nvSpPr>
        <p:spPr>
          <a:xfrm>
            <a:off x="2664009" y="3065907"/>
            <a:ext cx="915778" cy="925879"/>
          </a:xfrm>
          <a:custGeom>
            <a:avLst/>
            <a:gdLst/>
            <a:ahLst/>
            <a:cxnLst/>
            <a:rect l="l" t="t" r="r" b="b"/>
            <a:pathLst>
              <a:path w="915778" h="925879">
                <a:moveTo>
                  <a:pt x="0" y="0"/>
                </a:moveTo>
                <a:lnTo>
                  <a:pt x="915778" y="0"/>
                </a:lnTo>
                <a:lnTo>
                  <a:pt x="915778" y="925878"/>
                </a:lnTo>
                <a:lnTo>
                  <a:pt x="0" y="9258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8686111" y="3065907"/>
            <a:ext cx="915778" cy="925879"/>
          </a:xfrm>
          <a:custGeom>
            <a:avLst/>
            <a:gdLst/>
            <a:ahLst/>
            <a:cxnLst/>
            <a:rect l="l" t="t" r="r" b="b"/>
            <a:pathLst>
              <a:path w="915778" h="925879">
                <a:moveTo>
                  <a:pt x="0" y="0"/>
                </a:moveTo>
                <a:lnTo>
                  <a:pt x="915778" y="0"/>
                </a:lnTo>
                <a:lnTo>
                  <a:pt x="915778" y="925878"/>
                </a:lnTo>
                <a:lnTo>
                  <a:pt x="0" y="9258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14708213" y="3065907"/>
            <a:ext cx="915778" cy="925879"/>
          </a:xfrm>
          <a:custGeom>
            <a:avLst/>
            <a:gdLst/>
            <a:ahLst/>
            <a:cxnLst/>
            <a:rect l="l" t="t" r="r" b="b"/>
            <a:pathLst>
              <a:path w="915778" h="925879">
                <a:moveTo>
                  <a:pt x="0" y="0"/>
                </a:moveTo>
                <a:lnTo>
                  <a:pt x="915778" y="0"/>
                </a:lnTo>
                <a:lnTo>
                  <a:pt x="915778" y="925878"/>
                </a:lnTo>
                <a:lnTo>
                  <a:pt x="0" y="9258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8215330">
            <a:off x="-42674" y="-315807"/>
            <a:ext cx="2464115" cy="2689014"/>
          </a:xfrm>
          <a:custGeom>
            <a:avLst/>
            <a:gdLst/>
            <a:ahLst/>
            <a:cxnLst/>
            <a:rect l="l" t="t" r="r" b="b"/>
            <a:pathLst>
              <a:path w="2464115" h="2689014">
                <a:moveTo>
                  <a:pt x="0" y="0"/>
                </a:moveTo>
                <a:lnTo>
                  <a:pt x="2464115" y="0"/>
                </a:lnTo>
                <a:lnTo>
                  <a:pt x="2464115" y="2689014"/>
                </a:lnTo>
                <a:lnTo>
                  <a:pt x="0" y="26890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8020559" flipH="1">
            <a:off x="15935791" y="-311842"/>
            <a:ext cx="2464115" cy="2689014"/>
          </a:xfrm>
          <a:custGeom>
            <a:avLst/>
            <a:gdLst/>
            <a:ahLst/>
            <a:cxnLst/>
            <a:rect l="l" t="t" r="r" b="b"/>
            <a:pathLst>
              <a:path w="2464115" h="2689014">
                <a:moveTo>
                  <a:pt x="2464115" y="0"/>
                </a:moveTo>
                <a:lnTo>
                  <a:pt x="0" y="0"/>
                </a:lnTo>
                <a:lnTo>
                  <a:pt x="0" y="2689015"/>
                </a:lnTo>
                <a:lnTo>
                  <a:pt x="2464115" y="2689015"/>
                </a:lnTo>
                <a:lnTo>
                  <a:pt x="2464115"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2" name="Group 22"/>
          <p:cNvGrpSpPr/>
          <p:nvPr/>
        </p:nvGrpSpPr>
        <p:grpSpPr>
          <a:xfrm>
            <a:off x="6686290" y="4285332"/>
            <a:ext cx="4550909" cy="1601245"/>
            <a:chOff x="0" y="-19050"/>
            <a:chExt cx="6067878" cy="2134992"/>
          </a:xfrm>
        </p:grpSpPr>
        <p:sp>
          <p:nvSpPr>
            <p:cNvPr id="23" name="TextBox 23"/>
            <p:cNvSpPr txBox="1"/>
            <p:nvPr/>
          </p:nvSpPr>
          <p:spPr>
            <a:xfrm>
              <a:off x="486017" y="-19050"/>
              <a:ext cx="5581861" cy="742950"/>
            </a:xfrm>
            <a:prstGeom prst="rect">
              <a:avLst/>
            </a:prstGeom>
          </p:spPr>
          <p:txBody>
            <a:bodyPr lIns="0" tIns="0" rIns="0" bIns="0" rtlCol="0" anchor="t">
              <a:spAutoFit/>
            </a:bodyPr>
            <a:lstStyle/>
            <a:p>
              <a:pPr algn="ctr">
                <a:lnSpc>
                  <a:spcPts val="4320"/>
                </a:lnSpc>
              </a:pPr>
              <a:r>
                <a:rPr lang="en-US" sz="3600" dirty="0">
                  <a:solidFill>
                    <a:srgbClr val="F6F6E9"/>
                  </a:solidFill>
                  <a:latin typeface="Asap"/>
                </a:rPr>
                <a:t>2</a:t>
              </a:r>
            </a:p>
          </p:txBody>
        </p:sp>
        <p:sp>
          <p:nvSpPr>
            <p:cNvPr id="24" name="TextBox 24"/>
            <p:cNvSpPr txBox="1"/>
            <p:nvPr/>
          </p:nvSpPr>
          <p:spPr>
            <a:xfrm>
              <a:off x="0" y="965200"/>
              <a:ext cx="6067878" cy="1150742"/>
            </a:xfrm>
            <a:prstGeom prst="rect">
              <a:avLst/>
            </a:prstGeom>
          </p:spPr>
          <p:txBody>
            <a:bodyPr wrap="square" lIns="0" tIns="0" rIns="0" bIns="0" rtlCol="0" anchor="t">
              <a:spAutoFit/>
            </a:bodyPr>
            <a:lstStyle/>
            <a:p>
              <a:pPr algn="ctr">
                <a:lnSpc>
                  <a:spcPts val="3542"/>
                </a:lnSpc>
              </a:pPr>
              <a:r>
                <a:rPr lang="en-US" sz="2724" dirty="0" err="1">
                  <a:solidFill>
                    <a:srgbClr val="F6F6E9"/>
                  </a:solidFill>
                  <a:latin typeface="Asap"/>
                </a:rPr>
                <a:t>Tìm</a:t>
              </a:r>
              <a:r>
                <a:rPr lang="en-US" sz="2724" dirty="0">
                  <a:solidFill>
                    <a:srgbClr val="F6F6E9"/>
                  </a:solidFill>
                  <a:latin typeface="Asap"/>
                </a:rPr>
                <a:t> </a:t>
              </a:r>
              <a:r>
                <a:rPr lang="en-US" sz="2724" dirty="0" err="1">
                  <a:solidFill>
                    <a:srgbClr val="F6F6E9"/>
                  </a:solidFill>
                  <a:latin typeface="Asap"/>
                </a:rPr>
                <a:t>hiểu</a:t>
              </a:r>
              <a:r>
                <a:rPr lang="en-US" sz="2724" dirty="0">
                  <a:solidFill>
                    <a:srgbClr val="F6F6E9"/>
                  </a:solidFill>
                  <a:latin typeface="Asap"/>
                </a:rPr>
                <a:t> </a:t>
              </a:r>
              <a:r>
                <a:rPr lang="en-US" sz="2724" dirty="0" err="1">
                  <a:solidFill>
                    <a:srgbClr val="F6F6E9"/>
                  </a:solidFill>
                  <a:latin typeface="Asap"/>
                </a:rPr>
                <a:t>tiểu</a:t>
              </a:r>
              <a:r>
                <a:rPr lang="en-US" sz="2724" dirty="0">
                  <a:solidFill>
                    <a:srgbClr val="F6F6E9"/>
                  </a:solidFill>
                  <a:latin typeface="Asap"/>
                </a:rPr>
                <a:t> </a:t>
              </a:r>
              <a:r>
                <a:rPr lang="en-US" sz="2724" dirty="0" err="1">
                  <a:solidFill>
                    <a:srgbClr val="F6F6E9"/>
                  </a:solidFill>
                  <a:latin typeface="Asap"/>
                </a:rPr>
                <a:t>sử</a:t>
              </a:r>
              <a:r>
                <a:rPr lang="en-US" sz="2724" dirty="0">
                  <a:solidFill>
                    <a:srgbClr val="F6F6E9"/>
                  </a:solidFill>
                  <a:latin typeface="Asap"/>
                </a:rPr>
                <a:t> </a:t>
              </a:r>
              <a:r>
                <a:rPr lang="en-US" sz="2724" dirty="0" err="1">
                  <a:solidFill>
                    <a:srgbClr val="F6F6E9"/>
                  </a:solidFill>
                  <a:latin typeface="Asap"/>
                </a:rPr>
                <a:t>người</a:t>
              </a:r>
              <a:r>
                <a:rPr lang="en-US" sz="2724" dirty="0">
                  <a:solidFill>
                    <a:srgbClr val="F6F6E9"/>
                  </a:solidFill>
                  <a:latin typeface="Asap"/>
                </a:rPr>
                <a:t> </a:t>
              </a:r>
              <a:r>
                <a:rPr lang="en-US" sz="2724" dirty="0" err="1">
                  <a:solidFill>
                    <a:srgbClr val="F6F6E9"/>
                  </a:solidFill>
                  <a:latin typeface="Asap"/>
                </a:rPr>
                <a:t>đặt</a:t>
              </a:r>
              <a:r>
                <a:rPr lang="en-US" sz="2724" dirty="0">
                  <a:solidFill>
                    <a:srgbClr val="F6F6E9"/>
                  </a:solidFill>
                  <a:latin typeface="Asap"/>
                </a:rPr>
                <a:t> </a:t>
              </a:r>
              <a:r>
                <a:rPr lang="en-US" sz="2724" dirty="0" err="1">
                  <a:solidFill>
                    <a:srgbClr val="F6F6E9"/>
                  </a:solidFill>
                  <a:latin typeface="Asap"/>
                </a:rPr>
                <a:t>nền</a:t>
              </a:r>
              <a:r>
                <a:rPr lang="en-US" sz="2724" dirty="0">
                  <a:solidFill>
                    <a:srgbClr val="F6F6E9"/>
                  </a:solidFill>
                  <a:latin typeface="Asap"/>
                </a:rPr>
                <a:t> </a:t>
              </a:r>
              <a:r>
                <a:rPr lang="en-US" sz="2724" dirty="0" err="1">
                  <a:solidFill>
                    <a:srgbClr val="F6F6E9"/>
                  </a:solidFill>
                  <a:latin typeface="Asap"/>
                </a:rPr>
                <a:t>móng</a:t>
              </a:r>
              <a:r>
                <a:rPr lang="en-US" sz="2724" dirty="0">
                  <a:solidFill>
                    <a:srgbClr val="F6F6E9"/>
                  </a:solidFill>
                  <a:latin typeface="Asap"/>
                </a:rPr>
                <a:t> </a:t>
              </a:r>
              <a:r>
                <a:rPr lang="en-US" sz="2724" dirty="0" err="1">
                  <a:solidFill>
                    <a:srgbClr val="F6F6E9"/>
                  </a:solidFill>
                  <a:latin typeface="Asap"/>
                </a:rPr>
                <a:t>cho</a:t>
              </a:r>
              <a:r>
                <a:rPr lang="en-US" sz="2724" dirty="0">
                  <a:solidFill>
                    <a:srgbClr val="F6F6E9"/>
                  </a:solidFill>
                  <a:latin typeface="Asap"/>
                </a:rPr>
                <a:t> di </a:t>
              </a:r>
              <a:r>
                <a:rPr lang="en-US" sz="2724" dirty="0" err="1">
                  <a:solidFill>
                    <a:srgbClr val="F6F6E9"/>
                  </a:solidFill>
                  <a:latin typeface="Asap"/>
                </a:rPr>
                <a:t>truyền</a:t>
              </a:r>
              <a:r>
                <a:rPr lang="en-US" sz="2724" dirty="0">
                  <a:solidFill>
                    <a:srgbClr val="F6F6E9"/>
                  </a:solidFill>
                  <a:latin typeface="Asap"/>
                </a:rPr>
                <a:t> </a:t>
              </a:r>
              <a:r>
                <a:rPr lang="en-US" sz="2724" dirty="0" err="1">
                  <a:solidFill>
                    <a:srgbClr val="F6F6E9"/>
                  </a:solidFill>
                  <a:latin typeface="Asap"/>
                </a:rPr>
                <a:t>học</a:t>
              </a:r>
              <a:r>
                <a:rPr lang="en-US" sz="2724" dirty="0">
                  <a:solidFill>
                    <a:srgbClr val="F6F6E9"/>
                  </a:solidFill>
                  <a:latin typeface="Asap"/>
                </a:rPr>
                <a:t>.</a:t>
              </a:r>
            </a:p>
          </p:txBody>
        </p:sp>
      </p:grpSp>
      <p:grpSp>
        <p:nvGrpSpPr>
          <p:cNvPr id="28" name="Group 28"/>
          <p:cNvGrpSpPr/>
          <p:nvPr/>
        </p:nvGrpSpPr>
        <p:grpSpPr>
          <a:xfrm>
            <a:off x="12708392" y="4285332"/>
            <a:ext cx="4550909" cy="2050086"/>
            <a:chOff x="0" y="-19050"/>
            <a:chExt cx="6067878" cy="2733446"/>
          </a:xfrm>
        </p:grpSpPr>
        <p:sp>
          <p:nvSpPr>
            <p:cNvPr id="29" name="TextBox 29"/>
            <p:cNvSpPr txBox="1"/>
            <p:nvPr/>
          </p:nvSpPr>
          <p:spPr>
            <a:xfrm>
              <a:off x="486017" y="-19050"/>
              <a:ext cx="5581861" cy="742950"/>
            </a:xfrm>
            <a:prstGeom prst="rect">
              <a:avLst/>
            </a:prstGeom>
          </p:spPr>
          <p:txBody>
            <a:bodyPr lIns="0" tIns="0" rIns="0" bIns="0" rtlCol="0" anchor="t">
              <a:spAutoFit/>
            </a:bodyPr>
            <a:lstStyle/>
            <a:p>
              <a:pPr algn="ctr">
                <a:lnSpc>
                  <a:spcPts val="4320"/>
                </a:lnSpc>
              </a:pPr>
              <a:r>
                <a:rPr lang="en-US" sz="3600" dirty="0">
                  <a:solidFill>
                    <a:srgbClr val="F6F6E9"/>
                  </a:solidFill>
                  <a:latin typeface="Asap"/>
                </a:rPr>
                <a:t>3</a:t>
              </a:r>
            </a:p>
          </p:txBody>
        </p:sp>
        <p:sp>
          <p:nvSpPr>
            <p:cNvPr id="30" name="TextBox 30"/>
            <p:cNvSpPr txBox="1"/>
            <p:nvPr/>
          </p:nvSpPr>
          <p:spPr>
            <a:xfrm>
              <a:off x="0" y="965200"/>
              <a:ext cx="5835862" cy="1749196"/>
            </a:xfrm>
            <a:prstGeom prst="rect">
              <a:avLst/>
            </a:prstGeom>
          </p:spPr>
          <p:txBody>
            <a:bodyPr wrap="square" lIns="0" tIns="0" rIns="0" bIns="0" rtlCol="0" anchor="t">
              <a:spAutoFit/>
            </a:bodyPr>
            <a:lstStyle/>
            <a:p>
              <a:pPr algn="ctr">
                <a:lnSpc>
                  <a:spcPts val="3542"/>
                </a:lnSpc>
              </a:pPr>
              <a:r>
                <a:rPr lang="en-US" sz="2724" dirty="0" err="1">
                  <a:solidFill>
                    <a:srgbClr val="F6F6E9"/>
                  </a:solidFill>
                  <a:latin typeface="Asap"/>
                </a:rPr>
                <a:t>Những</a:t>
              </a:r>
              <a:r>
                <a:rPr lang="en-US" sz="2724" dirty="0">
                  <a:solidFill>
                    <a:srgbClr val="F6F6E9"/>
                  </a:solidFill>
                  <a:latin typeface="Asap"/>
                </a:rPr>
                <a:t> </a:t>
              </a:r>
              <a:r>
                <a:rPr lang="en-US" sz="2724" dirty="0" err="1">
                  <a:solidFill>
                    <a:srgbClr val="F6F6E9"/>
                  </a:solidFill>
                  <a:latin typeface="Asap"/>
                </a:rPr>
                <a:t>quy</a:t>
              </a:r>
              <a:r>
                <a:rPr lang="en-US" sz="2724" dirty="0">
                  <a:solidFill>
                    <a:srgbClr val="F6F6E9"/>
                  </a:solidFill>
                  <a:latin typeface="Asap"/>
                </a:rPr>
                <a:t> </a:t>
              </a:r>
              <a:r>
                <a:rPr lang="en-US" sz="2724" dirty="0" err="1">
                  <a:solidFill>
                    <a:srgbClr val="F6F6E9"/>
                  </a:solidFill>
                  <a:latin typeface="Asap"/>
                </a:rPr>
                <a:t>luật</a:t>
              </a:r>
              <a:r>
                <a:rPr lang="en-US" sz="2724" dirty="0">
                  <a:solidFill>
                    <a:srgbClr val="F6F6E9"/>
                  </a:solidFill>
                  <a:latin typeface="Asap"/>
                </a:rPr>
                <a:t> di </a:t>
              </a:r>
              <a:r>
                <a:rPr lang="en-US" sz="2724" dirty="0" err="1">
                  <a:solidFill>
                    <a:srgbClr val="F6F6E9"/>
                  </a:solidFill>
                  <a:latin typeface="Asap"/>
                </a:rPr>
                <a:t>truyền</a:t>
              </a:r>
              <a:r>
                <a:rPr lang="en-US" sz="2724" dirty="0">
                  <a:solidFill>
                    <a:srgbClr val="F6F6E9"/>
                  </a:solidFill>
                  <a:latin typeface="Asap"/>
                </a:rPr>
                <a:t> </a:t>
              </a:r>
              <a:r>
                <a:rPr lang="en-US" sz="2724" dirty="0" err="1">
                  <a:solidFill>
                    <a:srgbClr val="F6F6E9"/>
                  </a:solidFill>
                  <a:latin typeface="Asap"/>
                </a:rPr>
                <a:t>MenĐel</a:t>
              </a:r>
              <a:r>
                <a:rPr lang="en-US" sz="2724" dirty="0">
                  <a:solidFill>
                    <a:srgbClr val="F6F6E9"/>
                  </a:solidFill>
                  <a:latin typeface="Asap"/>
                </a:rPr>
                <a:t> </a:t>
              </a:r>
              <a:r>
                <a:rPr lang="en-US" sz="2724" dirty="0" err="1">
                  <a:solidFill>
                    <a:srgbClr val="F6F6E9"/>
                  </a:solidFill>
                  <a:latin typeface="Asap"/>
                </a:rPr>
                <a:t>đã</a:t>
              </a:r>
              <a:r>
                <a:rPr lang="en-US" sz="2724" dirty="0">
                  <a:solidFill>
                    <a:srgbClr val="F6F6E9"/>
                  </a:solidFill>
                  <a:latin typeface="Asap"/>
                </a:rPr>
                <a:t> </a:t>
              </a:r>
              <a:r>
                <a:rPr lang="en-US" sz="2724" dirty="0" err="1">
                  <a:solidFill>
                    <a:srgbClr val="F6F6E9"/>
                  </a:solidFill>
                  <a:latin typeface="Asap"/>
                </a:rPr>
                <a:t>tìm</a:t>
              </a:r>
              <a:r>
                <a:rPr lang="en-US" sz="2724" dirty="0">
                  <a:solidFill>
                    <a:srgbClr val="F6F6E9"/>
                  </a:solidFill>
                  <a:latin typeface="Asap"/>
                </a:rPr>
                <a:t> </a:t>
              </a:r>
              <a:r>
                <a:rPr lang="en-US" sz="2724" dirty="0" err="1">
                  <a:solidFill>
                    <a:srgbClr val="F6F6E9"/>
                  </a:solidFill>
                  <a:latin typeface="Asap"/>
                </a:rPr>
                <a:t>ra</a:t>
              </a:r>
              <a:r>
                <a:rPr lang="en-US" sz="2724" dirty="0">
                  <a:solidFill>
                    <a:srgbClr val="F6F6E9"/>
                  </a:solidFill>
                  <a:latin typeface="Asap"/>
                </a:rPr>
                <a:t> </a:t>
              </a:r>
              <a:r>
                <a:rPr lang="en-US" sz="2724" dirty="0" err="1">
                  <a:solidFill>
                    <a:srgbClr val="F6F6E9"/>
                  </a:solidFill>
                  <a:latin typeface="Asap"/>
                </a:rPr>
                <a:t>và</a:t>
              </a:r>
              <a:r>
                <a:rPr lang="en-US" sz="2724" dirty="0">
                  <a:solidFill>
                    <a:srgbClr val="F6F6E9"/>
                  </a:solidFill>
                  <a:latin typeface="Asap"/>
                </a:rPr>
                <a:t> </a:t>
              </a:r>
              <a:r>
                <a:rPr lang="en-US" sz="2724" dirty="0" err="1">
                  <a:solidFill>
                    <a:srgbClr val="F6F6E9"/>
                  </a:solidFill>
                  <a:latin typeface="Asap"/>
                </a:rPr>
                <a:t>được</a:t>
              </a:r>
              <a:r>
                <a:rPr lang="en-US" sz="2724" dirty="0">
                  <a:solidFill>
                    <a:srgbClr val="F6F6E9"/>
                  </a:solidFill>
                  <a:latin typeface="Asap"/>
                </a:rPr>
                <a:t> </a:t>
              </a:r>
              <a:r>
                <a:rPr lang="en-US" sz="2724" dirty="0" err="1">
                  <a:solidFill>
                    <a:srgbClr val="F6F6E9"/>
                  </a:solidFill>
                  <a:latin typeface="Asap"/>
                </a:rPr>
                <a:t>ứng</a:t>
              </a:r>
              <a:r>
                <a:rPr lang="en-US" sz="2724" dirty="0">
                  <a:solidFill>
                    <a:srgbClr val="F6F6E9"/>
                  </a:solidFill>
                  <a:latin typeface="Asap"/>
                </a:rPr>
                <a:t> </a:t>
              </a:r>
              <a:r>
                <a:rPr lang="en-US" sz="2724" dirty="0" err="1">
                  <a:solidFill>
                    <a:srgbClr val="F6F6E9"/>
                  </a:solidFill>
                  <a:latin typeface="Asap"/>
                </a:rPr>
                <a:t>dụng</a:t>
              </a:r>
              <a:r>
                <a:rPr lang="en-US" sz="2724" dirty="0">
                  <a:solidFill>
                    <a:srgbClr val="F6F6E9"/>
                  </a:solidFill>
                  <a:latin typeface="Asap"/>
                </a:rPr>
                <a:t> </a:t>
              </a:r>
              <a:r>
                <a:rPr lang="en-US" sz="2724" dirty="0" err="1">
                  <a:solidFill>
                    <a:srgbClr val="F6F6E9"/>
                  </a:solidFill>
                  <a:latin typeface="Asap"/>
                </a:rPr>
                <a:t>như</a:t>
              </a:r>
              <a:r>
                <a:rPr lang="en-US" sz="2724" dirty="0">
                  <a:solidFill>
                    <a:srgbClr val="F6F6E9"/>
                  </a:solidFill>
                  <a:latin typeface="Asap"/>
                </a:rPr>
                <a:t> </a:t>
              </a:r>
              <a:r>
                <a:rPr lang="en-US" sz="2724" dirty="0" err="1">
                  <a:solidFill>
                    <a:srgbClr val="F6F6E9"/>
                  </a:solidFill>
                  <a:latin typeface="Asap"/>
                </a:rPr>
                <a:t>thế</a:t>
              </a:r>
              <a:r>
                <a:rPr lang="en-US" sz="2724" dirty="0">
                  <a:solidFill>
                    <a:srgbClr val="F6F6E9"/>
                  </a:solidFill>
                  <a:latin typeface="Asap"/>
                </a:rPr>
                <a:t> </a:t>
              </a:r>
              <a:r>
                <a:rPr lang="en-US" sz="2724" dirty="0" err="1">
                  <a:solidFill>
                    <a:srgbClr val="F6F6E9"/>
                  </a:solidFill>
                  <a:latin typeface="Asap"/>
                </a:rPr>
                <a:t>nào</a:t>
              </a:r>
              <a:r>
                <a:rPr lang="en-US" sz="2724" dirty="0">
                  <a:solidFill>
                    <a:srgbClr val="F6F6E9"/>
                  </a:solidFill>
                  <a:latin typeface="Asap"/>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21" presetClass="entr" presetSubtype="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fltVal val="0"/>
                                          </p:val>
                                        </p:tav>
                                        <p:tav tm="100000">
                                          <p:val>
                                            <p:strVal val="#ppt_w"/>
                                          </p:val>
                                        </p:tav>
                                      </p:tavLst>
                                    </p:anim>
                                    <p:anim calcmode="lin" valueType="num">
                                      <p:cBhvr>
                                        <p:cTn id="54" dur="1000" fill="hold"/>
                                        <p:tgtEl>
                                          <p:spTgt spid="28"/>
                                        </p:tgtEl>
                                        <p:attrNameLst>
                                          <p:attrName>ppt_h</p:attrName>
                                        </p:attrNameLst>
                                      </p:cBhvr>
                                      <p:tavLst>
                                        <p:tav tm="0">
                                          <p:val>
                                            <p:fltVal val="0"/>
                                          </p:val>
                                        </p:tav>
                                        <p:tav tm="100000">
                                          <p:val>
                                            <p:strVal val="#ppt_h"/>
                                          </p:val>
                                        </p:tav>
                                      </p:tavLst>
                                    </p:anim>
                                    <p:anim calcmode="lin" valueType="num">
                                      <p:cBhvr>
                                        <p:cTn id="55" dur="1000" fill="hold"/>
                                        <p:tgtEl>
                                          <p:spTgt spid="28"/>
                                        </p:tgtEl>
                                        <p:attrNameLst>
                                          <p:attrName>style.rotation</p:attrName>
                                        </p:attrNameLst>
                                      </p:cBhvr>
                                      <p:tavLst>
                                        <p:tav tm="0">
                                          <p:val>
                                            <p:fltVal val="90"/>
                                          </p:val>
                                        </p:tav>
                                        <p:tav tm="100000">
                                          <p:val>
                                            <p:fltVal val="0"/>
                                          </p:val>
                                        </p:tav>
                                      </p:tavLst>
                                    </p:anim>
                                    <p:animEffect transition="in" filter="fade">
                                      <p:cBhvr>
                                        <p:cTn id="5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575171" y="7119030"/>
            <a:ext cx="2860244" cy="2797838"/>
          </a:xfrm>
          <a:custGeom>
            <a:avLst/>
            <a:gdLst/>
            <a:ahLst/>
            <a:cxnLst/>
            <a:rect l="l" t="t" r="r" b="b"/>
            <a:pathLst>
              <a:path w="2860244" h="2797838">
                <a:moveTo>
                  <a:pt x="0" y="0"/>
                </a:moveTo>
                <a:lnTo>
                  <a:pt x="2860244" y="0"/>
                </a:lnTo>
                <a:lnTo>
                  <a:pt x="2860244" y="2797838"/>
                </a:lnTo>
                <a:lnTo>
                  <a:pt x="0" y="2797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4900771" y="7138080"/>
            <a:ext cx="2860244" cy="2797838"/>
          </a:xfrm>
          <a:custGeom>
            <a:avLst/>
            <a:gdLst/>
            <a:ahLst/>
            <a:cxnLst/>
            <a:rect l="l" t="t" r="r" b="b"/>
            <a:pathLst>
              <a:path w="2860244" h="2797838">
                <a:moveTo>
                  <a:pt x="2860244" y="0"/>
                </a:moveTo>
                <a:lnTo>
                  <a:pt x="0" y="0"/>
                </a:lnTo>
                <a:lnTo>
                  <a:pt x="0" y="2797838"/>
                </a:lnTo>
                <a:lnTo>
                  <a:pt x="2860244" y="2797838"/>
                </a:lnTo>
                <a:lnTo>
                  <a:pt x="28602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V="1">
            <a:off x="575171" y="217977"/>
            <a:ext cx="2860244" cy="2797838"/>
          </a:xfrm>
          <a:custGeom>
            <a:avLst/>
            <a:gdLst/>
            <a:ahLst/>
            <a:cxnLst/>
            <a:rect l="l" t="t" r="r" b="b"/>
            <a:pathLst>
              <a:path w="2860244" h="2797838">
                <a:moveTo>
                  <a:pt x="0" y="2797838"/>
                </a:moveTo>
                <a:lnTo>
                  <a:pt x="2860244" y="2797838"/>
                </a:lnTo>
                <a:lnTo>
                  <a:pt x="2860244" y="0"/>
                </a:lnTo>
                <a:lnTo>
                  <a:pt x="0" y="0"/>
                </a:lnTo>
                <a:lnTo>
                  <a:pt x="0" y="2797838"/>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flipV="1">
            <a:off x="14900771" y="217977"/>
            <a:ext cx="2860244" cy="2797838"/>
          </a:xfrm>
          <a:custGeom>
            <a:avLst/>
            <a:gdLst/>
            <a:ahLst/>
            <a:cxnLst/>
            <a:rect l="l" t="t" r="r" b="b"/>
            <a:pathLst>
              <a:path w="2860244" h="2797838">
                <a:moveTo>
                  <a:pt x="2860244" y="2797838"/>
                </a:moveTo>
                <a:lnTo>
                  <a:pt x="0" y="2797838"/>
                </a:lnTo>
                <a:lnTo>
                  <a:pt x="0" y="0"/>
                </a:lnTo>
                <a:lnTo>
                  <a:pt x="2860244" y="0"/>
                </a:lnTo>
                <a:lnTo>
                  <a:pt x="2860244" y="2797838"/>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1" name="Diagram 10">
            <a:extLst>
              <a:ext uri="{FF2B5EF4-FFF2-40B4-BE49-F238E27FC236}">
                <a16:creationId xmlns:a16="http://schemas.microsoft.com/office/drawing/2014/main" id="{C9B5DF16-3B0C-A5B6-329A-08AAE4BAF339}"/>
              </a:ext>
            </a:extLst>
          </p:cNvPr>
          <p:cNvGraphicFramePr/>
          <p:nvPr>
            <p:extLst>
              <p:ext uri="{D42A27DB-BD31-4B8C-83A1-F6EECF244321}">
                <p14:modId xmlns:p14="http://schemas.microsoft.com/office/powerpoint/2010/main" val="1031835777"/>
              </p:ext>
            </p:extLst>
          </p:nvPr>
        </p:nvGraphicFramePr>
        <p:xfrm>
          <a:off x="914400" y="495300"/>
          <a:ext cx="15544800" cy="899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05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26"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50553"/>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grpSp>
        <p:nvGrpSpPr>
          <p:cNvPr id="6" name="Group 6"/>
          <p:cNvGrpSpPr/>
          <p:nvPr/>
        </p:nvGrpSpPr>
        <p:grpSpPr>
          <a:xfrm>
            <a:off x="12347980" y="-3627881"/>
            <a:ext cx="10808939" cy="17365434"/>
            <a:chOff x="0" y="0"/>
            <a:chExt cx="14411919" cy="23153912"/>
          </a:xfrm>
        </p:grpSpPr>
        <p:sp>
          <p:nvSpPr>
            <p:cNvPr id="7" name="Freeform 7"/>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8" name="Freeform 8"/>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0" name="TextBox 10"/>
          <p:cNvSpPr txBox="1"/>
          <p:nvPr/>
        </p:nvSpPr>
        <p:spPr>
          <a:xfrm>
            <a:off x="1028700" y="1028700"/>
            <a:ext cx="16230600" cy="1043555"/>
          </a:xfrm>
          <a:prstGeom prst="rect">
            <a:avLst/>
          </a:prstGeom>
        </p:spPr>
        <p:txBody>
          <a:bodyPr lIns="0" tIns="0" rIns="0" bIns="0" rtlCol="0" anchor="t">
            <a:spAutoFit/>
          </a:bodyPr>
          <a:lstStyle/>
          <a:p>
            <a:pPr algn="ctr">
              <a:lnSpc>
                <a:spcPts val="9600"/>
              </a:lnSpc>
            </a:pPr>
            <a:r>
              <a:rPr lang="en-US" sz="4000" b="1"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 HỌC SINH:</a:t>
            </a:r>
          </a:p>
        </p:txBody>
      </p:sp>
      <p:sp>
        <p:nvSpPr>
          <p:cNvPr id="11" name="Freeform 11"/>
          <p:cNvSpPr/>
          <p:nvPr/>
        </p:nvSpPr>
        <p:spPr>
          <a:xfrm>
            <a:off x="355704" y="6610197"/>
            <a:ext cx="3174409" cy="3221264"/>
          </a:xfrm>
          <a:custGeom>
            <a:avLst/>
            <a:gdLst/>
            <a:ahLst/>
            <a:cxnLst/>
            <a:rect l="l" t="t" r="r" b="b"/>
            <a:pathLst>
              <a:path w="3174409" h="3221264">
                <a:moveTo>
                  <a:pt x="0" y="0"/>
                </a:moveTo>
                <a:lnTo>
                  <a:pt x="3174409" y="0"/>
                </a:lnTo>
                <a:lnTo>
                  <a:pt x="3174409" y="3221264"/>
                </a:lnTo>
                <a:lnTo>
                  <a:pt x="0" y="32212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flipH="1">
            <a:off x="14757887" y="6610197"/>
            <a:ext cx="3174409" cy="3221264"/>
          </a:xfrm>
          <a:custGeom>
            <a:avLst/>
            <a:gdLst/>
            <a:ahLst/>
            <a:cxnLst/>
            <a:rect l="l" t="t" r="r" b="b"/>
            <a:pathLst>
              <a:path w="3174409" h="3221264">
                <a:moveTo>
                  <a:pt x="3174409" y="0"/>
                </a:moveTo>
                <a:lnTo>
                  <a:pt x="0" y="0"/>
                </a:lnTo>
                <a:lnTo>
                  <a:pt x="0" y="3221264"/>
                </a:lnTo>
                <a:lnTo>
                  <a:pt x="3174409" y="3221264"/>
                </a:lnTo>
                <a:lnTo>
                  <a:pt x="317440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0">
            <a:extLst>
              <a:ext uri="{FF2B5EF4-FFF2-40B4-BE49-F238E27FC236}">
                <a16:creationId xmlns:a16="http://schemas.microsoft.com/office/drawing/2014/main" id="{91EB0063-20F0-F48C-39ED-CBCDB8CDBB00}"/>
              </a:ext>
            </a:extLst>
          </p:cNvPr>
          <p:cNvSpPr txBox="1"/>
          <p:nvPr/>
        </p:nvSpPr>
        <p:spPr>
          <a:xfrm>
            <a:off x="666750" y="2289248"/>
            <a:ext cx="16563975" cy="1736053"/>
          </a:xfrm>
          <a:prstGeom prst="rect">
            <a:avLst/>
          </a:prstGeom>
        </p:spPr>
        <p:txBody>
          <a:bodyPr wrap="square" lIns="0" tIns="0" rIns="0" bIns="0" rtlCol="0" anchor="t">
            <a:spAutoFit/>
          </a:bodyPr>
          <a:lstStyle/>
          <a:p>
            <a:pPr algn="ctr">
              <a:lnSpc>
                <a:spcPct val="150000"/>
              </a:lnSpc>
            </a:pP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Hoàn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SGK.</a:t>
            </a:r>
          </a:p>
          <a:p>
            <a:pPr algn="ctr">
              <a:lnSpc>
                <a:spcPct val="150000"/>
              </a:lnSpc>
            </a:pP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Chuẩn</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37: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luật</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truyền</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dirty="0">
                <a:solidFill>
                  <a:srgbClr val="F6F6E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Mendel.</a:t>
            </a:r>
          </a:p>
        </p:txBody>
      </p:sp>
      <p:sp>
        <p:nvSpPr>
          <p:cNvPr id="15" name="TextBox 14">
            <a:extLst>
              <a:ext uri="{FF2B5EF4-FFF2-40B4-BE49-F238E27FC236}">
                <a16:creationId xmlns:a16="http://schemas.microsoft.com/office/drawing/2014/main" id="{73B7E0A0-6E55-C8A5-B1B1-6E3E5048B710}"/>
              </a:ext>
            </a:extLst>
          </p:cNvPr>
          <p:cNvSpPr txBox="1"/>
          <p:nvPr/>
        </p:nvSpPr>
        <p:spPr>
          <a:xfrm>
            <a:off x="358875" y="9513119"/>
            <a:ext cx="14016250"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3" name="TextBox 3"/>
          <p:cNvSpPr txBox="1"/>
          <p:nvPr/>
        </p:nvSpPr>
        <p:spPr>
          <a:xfrm>
            <a:off x="3729073" y="4409786"/>
            <a:ext cx="10829854" cy="1219200"/>
          </a:xfrm>
          <a:prstGeom prst="rect">
            <a:avLst/>
          </a:prstGeom>
        </p:spPr>
        <p:txBody>
          <a:bodyPr lIns="0" tIns="0" rIns="0" bIns="0" rtlCol="0" anchor="t">
            <a:spAutoFit/>
          </a:bodyPr>
          <a:lstStyle/>
          <a:p>
            <a:pPr algn="ctr">
              <a:lnSpc>
                <a:spcPts val="9600"/>
              </a:lnSpc>
            </a:pPr>
            <a:r>
              <a:rPr lang="en-US" sz="8000" dirty="0">
                <a:solidFill>
                  <a:srgbClr val="2E2E2E"/>
                </a:solidFill>
                <a:latin typeface="Faustina"/>
              </a:rPr>
              <a:t>Xin </a:t>
            </a:r>
            <a:r>
              <a:rPr lang="en-US" sz="8000" dirty="0" err="1">
                <a:solidFill>
                  <a:srgbClr val="2E2E2E"/>
                </a:solidFill>
                <a:latin typeface="Faustina"/>
              </a:rPr>
              <a:t>cảm</a:t>
            </a:r>
            <a:r>
              <a:rPr lang="en-US" sz="8000" dirty="0">
                <a:solidFill>
                  <a:srgbClr val="2E2E2E"/>
                </a:solidFill>
                <a:latin typeface="Faustina"/>
              </a:rPr>
              <a:t> </a:t>
            </a:r>
            <a:r>
              <a:rPr lang="en-US" sz="8000" dirty="0" err="1">
                <a:solidFill>
                  <a:srgbClr val="2E2E2E"/>
                </a:solidFill>
                <a:latin typeface="Faustina"/>
              </a:rPr>
              <a:t>ơn</a:t>
            </a:r>
            <a:r>
              <a:rPr lang="en-US" sz="8000" dirty="0">
                <a:solidFill>
                  <a:srgbClr val="2E2E2E"/>
                </a:solidFill>
                <a:latin typeface="Faustina"/>
              </a:rPr>
              <a:t>!</a:t>
            </a:r>
          </a:p>
        </p:txBody>
      </p:sp>
      <p:sp>
        <p:nvSpPr>
          <p:cNvPr id="5" name="Freeform 5"/>
          <p:cNvSpPr/>
          <p:nvPr/>
        </p:nvSpPr>
        <p:spPr>
          <a:xfrm>
            <a:off x="7125267" y="1911353"/>
            <a:ext cx="4037465" cy="1842552"/>
          </a:xfrm>
          <a:custGeom>
            <a:avLst/>
            <a:gdLst/>
            <a:ahLst/>
            <a:cxnLst/>
            <a:rect l="l" t="t" r="r" b="b"/>
            <a:pathLst>
              <a:path w="4037465" h="1842552">
                <a:moveTo>
                  <a:pt x="0" y="0"/>
                </a:moveTo>
                <a:lnTo>
                  <a:pt x="4037466" y="0"/>
                </a:lnTo>
                <a:lnTo>
                  <a:pt x="4037466" y="1842553"/>
                </a:lnTo>
                <a:lnTo>
                  <a:pt x="0" y="18425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52638" y="265515"/>
            <a:ext cx="1937725" cy="2179445"/>
          </a:xfrm>
          <a:custGeom>
            <a:avLst/>
            <a:gdLst/>
            <a:ahLst/>
            <a:cxnLst/>
            <a:rect l="l" t="t" r="r" b="b"/>
            <a:pathLst>
              <a:path w="1937725" h="2179445">
                <a:moveTo>
                  <a:pt x="0" y="0"/>
                </a:moveTo>
                <a:lnTo>
                  <a:pt x="1937725" y="0"/>
                </a:lnTo>
                <a:lnTo>
                  <a:pt x="1937725" y="2179446"/>
                </a:lnTo>
                <a:lnTo>
                  <a:pt x="0" y="21794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V="1">
            <a:off x="452638" y="7842039"/>
            <a:ext cx="1937725" cy="2179445"/>
          </a:xfrm>
          <a:custGeom>
            <a:avLst/>
            <a:gdLst/>
            <a:ahLst/>
            <a:cxnLst/>
            <a:rect l="l" t="t" r="r" b="b"/>
            <a:pathLst>
              <a:path w="1937725" h="2179445">
                <a:moveTo>
                  <a:pt x="0" y="2179446"/>
                </a:moveTo>
                <a:lnTo>
                  <a:pt x="1937725" y="2179446"/>
                </a:lnTo>
                <a:lnTo>
                  <a:pt x="1937725" y="0"/>
                </a:lnTo>
                <a:lnTo>
                  <a:pt x="0" y="0"/>
                </a:lnTo>
                <a:lnTo>
                  <a:pt x="0" y="217944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5400000">
            <a:off x="-1181511" y="4773313"/>
            <a:ext cx="4241722" cy="740373"/>
          </a:xfrm>
          <a:custGeom>
            <a:avLst/>
            <a:gdLst/>
            <a:ahLst/>
            <a:cxnLst/>
            <a:rect l="l" t="t" r="r" b="b"/>
            <a:pathLst>
              <a:path w="4241722" h="740373">
                <a:moveTo>
                  <a:pt x="0" y="0"/>
                </a:moveTo>
                <a:lnTo>
                  <a:pt x="4241722" y="0"/>
                </a:lnTo>
                <a:lnTo>
                  <a:pt x="4241722" y="740374"/>
                </a:lnTo>
                <a:lnTo>
                  <a:pt x="0" y="740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0800000">
            <a:off x="16086338" y="7842039"/>
            <a:ext cx="1937725" cy="2179445"/>
          </a:xfrm>
          <a:custGeom>
            <a:avLst/>
            <a:gdLst/>
            <a:ahLst/>
            <a:cxnLst/>
            <a:rect l="l" t="t" r="r" b="b"/>
            <a:pathLst>
              <a:path w="1937725" h="2179445">
                <a:moveTo>
                  <a:pt x="0" y="0"/>
                </a:moveTo>
                <a:lnTo>
                  <a:pt x="1937725" y="0"/>
                </a:lnTo>
                <a:lnTo>
                  <a:pt x="1937725" y="2179446"/>
                </a:lnTo>
                <a:lnTo>
                  <a:pt x="0" y="21794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800000" flipV="1">
            <a:off x="16086338" y="265515"/>
            <a:ext cx="1937725" cy="2179445"/>
          </a:xfrm>
          <a:custGeom>
            <a:avLst/>
            <a:gdLst/>
            <a:ahLst/>
            <a:cxnLst/>
            <a:rect l="l" t="t" r="r" b="b"/>
            <a:pathLst>
              <a:path w="1937725" h="2179445">
                <a:moveTo>
                  <a:pt x="0" y="2179446"/>
                </a:moveTo>
                <a:lnTo>
                  <a:pt x="1937725" y="2179446"/>
                </a:lnTo>
                <a:lnTo>
                  <a:pt x="1937725" y="0"/>
                </a:lnTo>
                <a:lnTo>
                  <a:pt x="0" y="0"/>
                </a:lnTo>
                <a:lnTo>
                  <a:pt x="0" y="2179446"/>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5400000">
            <a:off x="15416489" y="4773313"/>
            <a:ext cx="4241722" cy="740373"/>
          </a:xfrm>
          <a:custGeom>
            <a:avLst/>
            <a:gdLst/>
            <a:ahLst/>
            <a:cxnLst/>
            <a:rect l="l" t="t" r="r" b="b"/>
            <a:pathLst>
              <a:path w="4241722" h="740373">
                <a:moveTo>
                  <a:pt x="0" y="0"/>
                </a:moveTo>
                <a:lnTo>
                  <a:pt x="4241723" y="0"/>
                </a:lnTo>
                <a:lnTo>
                  <a:pt x="4241723" y="740374"/>
                </a:lnTo>
                <a:lnTo>
                  <a:pt x="0" y="740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5">
            <a:extLst>
              <a:ext uri="{FF2B5EF4-FFF2-40B4-BE49-F238E27FC236}">
                <a16:creationId xmlns:a16="http://schemas.microsoft.com/office/drawing/2014/main" id="{1511A282-682F-59DD-4D72-BD8A34A7B2C8}"/>
              </a:ext>
            </a:extLst>
          </p:cNvPr>
          <p:cNvSpPr/>
          <p:nvPr/>
        </p:nvSpPr>
        <p:spPr>
          <a:xfrm rot="10800000">
            <a:off x="7219617" y="6533095"/>
            <a:ext cx="4037465" cy="1842552"/>
          </a:xfrm>
          <a:custGeom>
            <a:avLst/>
            <a:gdLst/>
            <a:ahLst/>
            <a:cxnLst/>
            <a:rect l="l" t="t" r="r" b="b"/>
            <a:pathLst>
              <a:path w="4037465" h="1842552">
                <a:moveTo>
                  <a:pt x="0" y="0"/>
                </a:moveTo>
                <a:lnTo>
                  <a:pt x="4037466" y="0"/>
                </a:lnTo>
                <a:lnTo>
                  <a:pt x="4037466" y="1842553"/>
                </a:lnTo>
                <a:lnTo>
                  <a:pt x="0" y="18425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2000"/>
                                        <p:tgtEl>
                                          <p:spTgt spid="5"/>
                                        </p:tgtEl>
                                      </p:cBhvr>
                                    </p:animEffect>
                                  </p:childTnLst>
                                </p:cTn>
                              </p:par>
                              <p:par>
                                <p:cTn id="40" presetID="21" presetClass="entr" presetSubtype="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0" y="-3592481"/>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2015953" y="1896394"/>
            <a:ext cx="14545840" cy="6387685"/>
            <a:chOff x="-2708009" y="0"/>
            <a:chExt cx="19394452" cy="8516913"/>
          </a:xfrm>
        </p:grpSpPr>
        <p:sp>
          <p:nvSpPr>
            <p:cNvPr id="15" name="TextBox 15"/>
            <p:cNvSpPr txBox="1"/>
            <p:nvPr/>
          </p:nvSpPr>
          <p:spPr>
            <a:xfrm>
              <a:off x="-2708009" y="1706157"/>
              <a:ext cx="19394452" cy="3282951"/>
            </a:xfrm>
            <a:prstGeom prst="rect">
              <a:avLst/>
            </a:prstGeom>
          </p:spPr>
          <p:txBody>
            <a:bodyPr wrap="square" lIns="0" tIns="0" rIns="0" bIns="0" rtlCol="0" anchor="t">
              <a:spAutoFit/>
            </a:bodyPr>
            <a:lstStyle/>
            <a:p>
              <a:pPr marL="0" lvl="0" indent="0" algn="ctr"/>
              <a:r>
                <a:rPr lang="en-US" sz="8000" b="1" u="none" dirty="0">
                  <a:solidFill>
                    <a:srgbClr val="F6F6E9"/>
                  </a:solidFill>
                  <a:effectLst>
                    <a:outerShdw blurRad="38100" dist="38100" dir="2700000" algn="tl">
                      <a:srgbClr val="000000">
                        <a:alpha val="43137"/>
                      </a:srgbClr>
                    </a:outerShdw>
                  </a:effectLst>
                  <a:latin typeface="Faustina"/>
                </a:rPr>
                <a:t>BÀI 36: </a:t>
              </a:r>
            </a:p>
            <a:p>
              <a:pPr marL="0" lvl="0" indent="0" algn="ctr"/>
              <a:r>
                <a:rPr lang="en-US" sz="8000" b="1" u="none" dirty="0">
                  <a:solidFill>
                    <a:srgbClr val="F6F6E9"/>
                  </a:solidFill>
                  <a:effectLst>
                    <a:outerShdw blurRad="38100" dist="38100" dir="2700000" algn="tl">
                      <a:srgbClr val="000000">
                        <a:alpha val="43137"/>
                      </a:srgbClr>
                    </a:outerShdw>
                  </a:effectLst>
                  <a:latin typeface="Faustina"/>
                </a:rPr>
                <a:t>KHÁI QUÁT VỀ DI TRUYỀN HỌC</a:t>
              </a: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1507906" y="-5898301"/>
            <a:ext cx="22373224" cy="9668853"/>
            <a:chOff x="0" y="0"/>
            <a:chExt cx="29830965" cy="12891805"/>
          </a:xfrm>
        </p:grpSpPr>
        <p:sp>
          <p:nvSpPr>
            <p:cNvPr id="3" name="Freeform 3"/>
            <p:cNvSpPr/>
            <p:nvPr/>
          </p:nvSpPr>
          <p:spPr>
            <a:xfrm rot="7188130">
              <a:off x="8612980" y="1118659"/>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85644">
              <a:off x="14695276" y="23510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0671727">
              <a:off x="21800968" y="2980027"/>
              <a:ext cx="7850521" cy="9768748"/>
            </a:xfrm>
            <a:custGeom>
              <a:avLst/>
              <a:gdLst/>
              <a:ahLst/>
              <a:cxnLst/>
              <a:rect l="l" t="t" r="r" b="b"/>
              <a:pathLst>
                <a:path w="7850521" h="9768748">
                  <a:moveTo>
                    <a:pt x="0" y="0"/>
                  </a:moveTo>
                  <a:lnTo>
                    <a:pt x="7850522" y="0"/>
                  </a:lnTo>
                  <a:lnTo>
                    <a:pt x="7850522"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959113" y="2857764"/>
              <a:ext cx="7850521" cy="9768748"/>
            </a:xfrm>
            <a:custGeom>
              <a:avLst/>
              <a:gdLst/>
              <a:ahLst/>
              <a:cxnLst/>
              <a:rect l="l" t="t" r="r" b="b"/>
              <a:pathLst>
                <a:path w="7850521" h="9768748">
                  <a:moveTo>
                    <a:pt x="0" y="0"/>
                  </a:moveTo>
                  <a:lnTo>
                    <a:pt x="7850522" y="0"/>
                  </a:lnTo>
                  <a:lnTo>
                    <a:pt x="7850522"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7" name="Freeform 7"/>
          <p:cNvSpPr/>
          <p:nvPr/>
        </p:nvSpPr>
        <p:spPr>
          <a:xfrm>
            <a:off x="1401396" y="1057762"/>
            <a:ext cx="2997342" cy="2866549"/>
          </a:xfrm>
          <a:custGeom>
            <a:avLst/>
            <a:gdLst/>
            <a:ahLst/>
            <a:cxnLst/>
            <a:rect l="l" t="t" r="r" b="b"/>
            <a:pathLst>
              <a:path w="2997342" h="2866549">
                <a:moveTo>
                  <a:pt x="0" y="0"/>
                </a:moveTo>
                <a:lnTo>
                  <a:pt x="2997342" y="0"/>
                </a:lnTo>
                <a:lnTo>
                  <a:pt x="2997342" y="2866549"/>
                </a:lnTo>
                <a:lnTo>
                  <a:pt x="0" y="28665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438584" y="1030941"/>
            <a:ext cx="2997342" cy="2866549"/>
          </a:xfrm>
          <a:custGeom>
            <a:avLst/>
            <a:gdLst/>
            <a:ahLst/>
            <a:cxnLst/>
            <a:rect l="l" t="t" r="r" b="b"/>
            <a:pathLst>
              <a:path w="2997342" h="2866549">
                <a:moveTo>
                  <a:pt x="0" y="0"/>
                </a:moveTo>
                <a:lnTo>
                  <a:pt x="2997342" y="0"/>
                </a:lnTo>
                <a:lnTo>
                  <a:pt x="2997342" y="2866549"/>
                </a:lnTo>
                <a:lnTo>
                  <a:pt x="0" y="28665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3401550" y="976316"/>
            <a:ext cx="2997342" cy="2866549"/>
          </a:xfrm>
          <a:custGeom>
            <a:avLst/>
            <a:gdLst/>
            <a:ahLst/>
            <a:cxnLst/>
            <a:rect l="l" t="t" r="r" b="b"/>
            <a:pathLst>
              <a:path w="2997342" h="2866549">
                <a:moveTo>
                  <a:pt x="0" y="0"/>
                </a:moveTo>
                <a:lnTo>
                  <a:pt x="2997342" y="0"/>
                </a:lnTo>
                <a:lnTo>
                  <a:pt x="2997342" y="2866549"/>
                </a:lnTo>
                <a:lnTo>
                  <a:pt x="0" y="28665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2146501" y="1851488"/>
            <a:ext cx="1485900" cy="1254760"/>
          </a:xfrm>
          <a:prstGeom prst="rect">
            <a:avLst/>
          </a:prstGeom>
        </p:spPr>
        <p:txBody>
          <a:bodyPr lIns="0" tIns="0" rIns="0" bIns="0" rtlCol="0" anchor="t">
            <a:spAutoFit/>
          </a:bodyPr>
          <a:lstStyle/>
          <a:p>
            <a:pPr algn="ctr">
              <a:lnSpc>
                <a:spcPts val="9679"/>
              </a:lnSpc>
            </a:pPr>
            <a:r>
              <a:rPr lang="en-US" sz="8799" dirty="0">
                <a:solidFill>
                  <a:srgbClr val="F6F6E9"/>
                </a:solidFill>
                <a:latin typeface="Faustina Bold"/>
              </a:rPr>
              <a:t>I</a:t>
            </a:r>
          </a:p>
        </p:txBody>
      </p:sp>
      <p:sp>
        <p:nvSpPr>
          <p:cNvPr id="12" name="TextBox 12"/>
          <p:cNvSpPr txBox="1"/>
          <p:nvPr/>
        </p:nvSpPr>
        <p:spPr>
          <a:xfrm>
            <a:off x="8194305" y="1834697"/>
            <a:ext cx="1485900" cy="1254760"/>
          </a:xfrm>
          <a:prstGeom prst="rect">
            <a:avLst/>
          </a:prstGeom>
        </p:spPr>
        <p:txBody>
          <a:bodyPr lIns="0" tIns="0" rIns="0" bIns="0" rtlCol="0" anchor="t">
            <a:spAutoFit/>
          </a:bodyPr>
          <a:lstStyle/>
          <a:p>
            <a:pPr algn="ctr">
              <a:lnSpc>
                <a:spcPts val="9679"/>
              </a:lnSpc>
            </a:pPr>
            <a:r>
              <a:rPr lang="en-US" sz="8799" dirty="0">
                <a:solidFill>
                  <a:srgbClr val="F6F6E9"/>
                </a:solidFill>
                <a:latin typeface="Faustina Bold"/>
              </a:rPr>
              <a:t>II</a:t>
            </a:r>
          </a:p>
        </p:txBody>
      </p:sp>
      <p:sp>
        <p:nvSpPr>
          <p:cNvPr id="13" name="TextBox 13"/>
          <p:cNvSpPr txBox="1"/>
          <p:nvPr/>
        </p:nvSpPr>
        <p:spPr>
          <a:xfrm>
            <a:off x="14172911" y="1680275"/>
            <a:ext cx="1485900" cy="1254760"/>
          </a:xfrm>
          <a:prstGeom prst="rect">
            <a:avLst/>
          </a:prstGeom>
        </p:spPr>
        <p:txBody>
          <a:bodyPr lIns="0" tIns="0" rIns="0" bIns="0" rtlCol="0" anchor="t">
            <a:spAutoFit/>
          </a:bodyPr>
          <a:lstStyle/>
          <a:p>
            <a:pPr algn="ctr">
              <a:lnSpc>
                <a:spcPts val="9679"/>
              </a:lnSpc>
            </a:pPr>
            <a:r>
              <a:rPr lang="en-US" sz="8799" dirty="0">
                <a:solidFill>
                  <a:srgbClr val="F6F6E9"/>
                </a:solidFill>
                <a:latin typeface="Faustina Bold"/>
              </a:rPr>
              <a:t>III</a:t>
            </a:r>
          </a:p>
        </p:txBody>
      </p:sp>
      <p:sp>
        <p:nvSpPr>
          <p:cNvPr id="15" name="TextBox 15"/>
          <p:cNvSpPr txBox="1"/>
          <p:nvPr/>
        </p:nvSpPr>
        <p:spPr>
          <a:xfrm>
            <a:off x="1011998" y="4635119"/>
            <a:ext cx="3871617" cy="488788"/>
          </a:xfrm>
          <a:prstGeom prst="rect">
            <a:avLst/>
          </a:prstGeom>
        </p:spPr>
        <p:txBody>
          <a:bodyPr wrap="square" lIns="0" tIns="0" rIns="0" bIns="0" rtlCol="0" anchor="t">
            <a:spAutoFit/>
          </a:bodyPr>
          <a:lstStyle/>
          <a:p>
            <a:pPr algn="ctr">
              <a:lnSpc>
                <a:spcPts val="4160"/>
              </a:lnSpc>
            </a:pPr>
            <a:r>
              <a:rPr lang="en-US" sz="3200" dirty="0">
                <a:solidFill>
                  <a:srgbClr val="F6F6E9"/>
                </a:solidFill>
                <a:latin typeface="Faustina Italics"/>
              </a:rPr>
              <a:t>DI TRUYỀN VÀ BIẾN DỊ</a:t>
            </a:r>
          </a:p>
        </p:txBody>
      </p:sp>
      <p:sp>
        <p:nvSpPr>
          <p:cNvPr id="16" name="TextBox 16"/>
          <p:cNvSpPr txBox="1"/>
          <p:nvPr/>
        </p:nvSpPr>
        <p:spPr>
          <a:xfrm>
            <a:off x="1401396" y="6060948"/>
            <a:ext cx="3314700" cy="2261260"/>
          </a:xfrm>
          <a:prstGeom prst="rect">
            <a:avLst/>
          </a:prstGeom>
        </p:spPr>
        <p:txBody>
          <a:bodyPr lIns="0" tIns="0" rIns="0" bIns="0" rtlCol="0" anchor="t">
            <a:spAutoFit/>
          </a:bodyPr>
          <a:lstStyle/>
          <a:p>
            <a:pPr marL="0" lvl="0" indent="0">
              <a:lnSpc>
                <a:spcPts val="3600"/>
              </a:lnSpc>
              <a:spcBef>
                <a:spcPct val="0"/>
              </a:spcBef>
            </a:pPr>
            <a:r>
              <a:rPr lang="en-US" sz="2400" dirty="0">
                <a:solidFill>
                  <a:srgbClr val="F6F6E9"/>
                </a:solidFill>
                <a:latin typeface="Asap"/>
              </a:rPr>
              <a:t>- </a:t>
            </a:r>
            <a:r>
              <a:rPr lang="en-US" sz="2400" u="none" dirty="0" err="1">
                <a:solidFill>
                  <a:srgbClr val="F6F6E9"/>
                </a:solidFill>
                <a:latin typeface="Asap"/>
              </a:rPr>
              <a:t>Hiện</a:t>
            </a:r>
            <a:r>
              <a:rPr lang="en-US" sz="2400" u="none" dirty="0">
                <a:solidFill>
                  <a:srgbClr val="F6F6E9"/>
                </a:solidFill>
                <a:latin typeface="Asap"/>
              </a:rPr>
              <a:t> </a:t>
            </a:r>
            <a:r>
              <a:rPr lang="en-US" sz="2400" u="none" dirty="0" err="1">
                <a:solidFill>
                  <a:srgbClr val="F6F6E9"/>
                </a:solidFill>
                <a:latin typeface="Asap"/>
              </a:rPr>
              <a:t>tượng</a:t>
            </a:r>
            <a:r>
              <a:rPr lang="en-US" sz="2400" u="none" dirty="0">
                <a:solidFill>
                  <a:srgbClr val="F6F6E9"/>
                </a:solidFill>
                <a:latin typeface="Asap"/>
              </a:rPr>
              <a:t> di </a:t>
            </a:r>
            <a:r>
              <a:rPr lang="en-US" sz="2400" u="none" dirty="0" err="1">
                <a:solidFill>
                  <a:srgbClr val="F6F6E9"/>
                </a:solidFill>
                <a:latin typeface="Asap"/>
              </a:rPr>
              <a:t>truyền</a:t>
            </a:r>
            <a:endParaRPr lang="en-US" sz="2400" u="none" dirty="0">
              <a:solidFill>
                <a:srgbClr val="F6F6E9"/>
              </a:solidFill>
              <a:latin typeface="Asap"/>
            </a:endParaRPr>
          </a:p>
          <a:p>
            <a:pPr marL="0" lvl="0" indent="0">
              <a:lnSpc>
                <a:spcPts val="3600"/>
              </a:lnSpc>
              <a:spcBef>
                <a:spcPct val="0"/>
              </a:spcBef>
            </a:pPr>
            <a:endParaRPr lang="en-US" sz="2400" u="none" dirty="0">
              <a:solidFill>
                <a:srgbClr val="F6F6E9"/>
              </a:solidFill>
              <a:latin typeface="Asap"/>
            </a:endParaRPr>
          </a:p>
          <a:p>
            <a:pPr marL="0" lvl="0" indent="0">
              <a:lnSpc>
                <a:spcPts val="3600"/>
              </a:lnSpc>
              <a:spcBef>
                <a:spcPct val="0"/>
              </a:spcBef>
            </a:pPr>
            <a:r>
              <a:rPr lang="en-US" sz="2400" u="none" dirty="0">
                <a:solidFill>
                  <a:srgbClr val="F6F6E9"/>
                </a:solidFill>
                <a:latin typeface="Asap"/>
              </a:rPr>
              <a:t>- </a:t>
            </a:r>
            <a:r>
              <a:rPr lang="en-US" sz="2400" u="none" dirty="0" err="1">
                <a:solidFill>
                  <a:srgbClr val="F6F6E9"/>
                </a:solidFill>
                <a:latin typeface="Asap"/>
              </a:rPr>
              <a:t>Hiện</a:t>
            </a:r>
            <a:r>
              <a:rPr lang="en-US" sz="2400" u="none" dirty="0">
                <a:solidFill>
                  <a:srgbClr val="F6F6E9"/>
                </a:solidFill>
                <a:latin typeface="Asap"/>
              </a:rPr>
              <a:t> </a:t>
            </a:r>
            <a:r>
              <a:rPr lang="en-US" sz="2400" u="none" dirty="0" err="1">
                <a:solidFill>
                  <a:srgbClr val="F6F6E9"/>
                </a:solidFill>
                <a:latin typeface="Asap"/>
              </a:rPr>
              <a:t>tượng</a:t>
            </a:r>
            <a:r>
              <a:rPr lang="en-US" sz="2400" u="none" dirty="0">
                <a:solidFill>
                  <a:srgbClr val="F6F6E9"/>
                </a:solidFill>
                <a:latin typeface="Asap"/>
              </a:rPr>
              <a:t> </a:t>
            </a:r>
            <a:r>
              <a:rPr lang="en-US" sz="2400" u="none" dirty="0" err="1">
                <a:solidFill>
                  <a:srgbClr val="F6F6E9"/>
                </a:solidFill>
                <a:latin typeface="Asap"/>
              </a:rPr>
              <a:t>biến</a:t>
            </a:r>
            <a:r>
              <a:rPr lang="en-US" sz="2400" u="none" dirty="0">
                <a:solidFill>
                  <a:srgbClr val="F6F6E9"/>
                </a:solidFill>
                <a:latin typeface="Asap"/>
              </a:rPr>
              <a:t> </a:t>
            </a:r>
            <a:r>
              <a:rPr lang="en-US" sz="2400" u="none" dirty="0" err="1">
                <a:solidFill>
                  <a:srgbClr val="F6F6E9"/>
                </a:solidFill>
                <a:latin typeface="Asap"/>
              </a:rPr>
              <a:t>dị</a:t>
            </a:r>
            <a:endParaRPr lang="en-US" sz="2400" u="none" dirty="0">
              <a:solidFill>
                <a:srgbClr val="F6F6E9"/>
              </a:solidFill>
              <a:latin typeface="Asap"/>
            </a:endParaRPr>
          </a:p>
          <a:p>
            <a:pPr marL="0" lvl="0" indent="0">
              <a:lnSpc>
                <a:spcPts val="3600"/>
              </a:lnSpc>
              <a:spcBef>
                <a:spcPct val="0"/>
              </a:spcBef>
            </a:pPr>
            <a:endParaRPr lang="en-US" sz="2400" u="none" dirty="0">
              <a:solidFill>
                <a:srgbClr val="F6F6E9"/>
              </a:solidFill>
              <a:latin typeface="Asap"/>
            </a:endParaRPr>
          </a:p>
          <a:p>
            <a:pPr marL="0" lvl="0" indent="0">
              <a:lnSpc>
                <a:spcPts val="3600"/>
              </a:lnSpc>
              <a:spcBef>
                <a:spcPct val="0"/>
              </a:spcBef>
            </a:pPr>
            <a:r>
              <a:rPr lang="en-US" sz="2400" u="none" dirty="0">
                <a:solidFill>
                  <a:srgbClr val="F6F6E9"/>
                </a:solidFill>
                <a:latin typeface="Asap"/>
              </a:rPr>
              <a:t>- Di </a:t>
            </a:r>
            <a:r>
              <a:rPr lang="en-US" sz="2400" u="none" dirty="0" err="1">
                <a:solidFill>
                  <a:srgbClr val="F6F6E9"/>
                </a:solidFill>
                <a:latin typeface="Asap"/>
              </a:rPr>
              <a:t>truyền</a:t>
            </a:r>
            <a:r>
              <a:rPr lang="en-US" sz="2400" u="none" dirty="0">
                <a:solidFill>
                  <a:srgbClr val="F6F6E9"/>
                </a:solidFill>
                <a:latin typeface="Asap"/>
              </a:rPr>
              <a:t> </a:t>
            </a:r>
            <a:r>
              <a:rPr lang="en-US" sz="2400" u="none" dirty="0" err="1">
                <a:solidFill>
                  <a:srgbClr val="F6F6E9"/>
                </a:solidFill>
                <a:latin typeface="Asap"/>
              </a:rPr>
              <a:t>học</a:t>
            </a:r>
            <a:endParaRPr lang="en-US" sz="2400" u="none" dirty="0">
              <a:solidFill>
                <a:srgbClr val="F6F6E9"/>
              </a:solidFill>
              <a:latin typeface="Asap"/>
            </a:endParaRPr>
          </a:p>
        </p:txBody>
      </p:sp>
      <p:sp>
        <p:nvSpPr>
          <p:cNvPr id="17" name="TextBox 17"/>
          <p:cNvSpPr txBox="1"/>
          <p:nvPr/>
        </p:nvSpPr>
        <p:spPr>
          <a:xfrm>
            <a:off x="6034553" y="4139955"/>
            <a:ext cx="6129749" cy="1566006"/>
          </a:xfrm>
          <a:prstGeom prst="rect">
            <a:avLst/>
          </a:prstGeom>
        </p:spPr>
        <p:txBody>
          <a:bodyPr wrap="square" lIns="0" tIns="0" rIns="0" bIns="0" rtlCol="0" anchor="t">
            <a:spAutoFit/>
          </a:bodyPr>
          <a:lstStyle/>
          <a:p>
            <a:pPr marL="0" lvl="0" indent="0" algn="ctr">
              <a:lnSpc>
                <a:spcPts val="4160"/>
              </a:lnSpc>
              <a:spcBef>
                <a:spcPct val="0"/>
              </a:spcBef>
            </a:pPr>
            <a:r>
              <a:rPr lang="en-US" sz="3200" u="none" dirty="0">
                <a:solidFill>
                  <a:srgbClr val="F6F6E9"/>
                </a:solidFill>
                <a:latin typeface="Faustina Italics"/>
              </a:rPr>
              <a:t>MENDEL</a:t>
            </a:r>
          </a:p>
          <a:p>
            <a:pPr marL="0" lvl="0" indent="0" algn="ctr">
              <a:lnSpc>
                <a:spcPts val="4160"/>
              </a:lnSpc>
              <a:spcBef>
                <a:spcPct val="0"/>
              </a:spcBef>
            </a:pPr>
            <a:r>
              <a:rPr lang="en-US" sz="3200" dirty="0">
                <a:solidFill>
                  <a:srgbClr val="F6F6E9"/>
                </a:solidFill>
                <a:latin typeface="Faustina Italics"/>
              </a:rPr>
              <a:t>NGƯỜI ĐẶT NỀN MÓNG CHO DI TRUYỀN HỌC</a:t>
            </a:r>
            <a:endParaRPr lang="en-US" sz="3200" u="none" dirty="0">
              <a:solidFill>
                <a:srgbClr val="F6F6E9"/>
              </a:solidFill>
              <a:latin typeface="Faustina Italics"/>
            </a:endParaRPr>
          </a:p>
        </p:txBody>
      </p:sp>
      <p:sp>
        <p:nvSpPr>
          <p:cNvPr id="18" name="TextBox 18"/>
          <p:cNvSpPr txBox="1"/>
          <p:nvPr/>
        </p:nvSpPr>
        <p:spPr>
          <a:xfrm>
            <a:off x="7405033" y="5973477"/>
            <a:ext cx="3587157" cy="2261260"/>
          </a:xfrm>
          <a:prstGeom prst="rect">
            <a:avLst/>
          </a:prstGeom>
        </p:spPr>
        <p:txBody>
          <a:bodyPr lIns="0" tIns="0" rIns="0" bIns="0" rtlCol="0" anchor="t">
            <a:spAutoFit/>
          </a:bodyPr>
          <a:lstStyle/>
          <a:p>
            <a:pPr marL="0" lvl="0" indent="0" algn="ctr">
              <a:lnSpc>
                <a:spcPts val="3600"/>
              </a:lnSpc>
              <a:spcBef>
                <a:spcPct val="0"/>
              </a:spcBef>
            </a:pPr>
            <a:r>
              <a:rPr lang="en-US" sz="2400" u="none" strike="noStrike" dirty="0">
                <a:solidFill>
                  <a:srgbClr val="F6F6E9"/>
                </a:solidFill>
                <a:latin typeface="Asap"/>
              </a:rPr>
              <a:t>1. </a:t>
            </a:r>
            <a:r>
              <a:rPr lang="en-US" sz="2400" u="none" strike="noStrike" dirty="0" err="1">
                <a:solidFill>
                  <a:srgbClr val="F6F6E9"/>
                </a:solidFill>
                <a:latin typeface="Asap"/>
              </a:rPr>
              <a:t>Thí</a:t>
            </a:r>
            <a:r>
              <a:rPr lang="en-US" sz="2400" u="none" strike="noStrike" dirty="0">
                <a:solidFill>
                  <a:srgbClr val="F6F6E9"/>
                </a:solidFill>
                <a:latin typeface="Asap"/>
              </a:rPr>
              <a:t> </a:t>
            </a:r>
            <a:r>
              <a:rPr lang="en-US" sz="2400" u="none" strike="noStrike" dirty="0" err="1">
                <a:solidFill>
                  <a:srgbClr val="F6F6E9"/>
                </a:solidFill>
                <a:latin typeface="Asap"/>
              </a:rPr>
              <a:t>nghiệm</a:t>
            </a:r>
            <a:r>
              <a:rPr lang="en-US" sz="2400" u="none" strike="noStrike" dirty="0">
                <a:solidFill>
                  <a:srgbClr val="F6F6E9"/>
                </a:solidFill>
                <a:latin typeface="Asap"/>
              </a:rPr>
              <a:t> </a:t>
            </a:r>
            <a:r>
              <a:rPr lang="en-US" sz="2400" u="none" strike="noStrike" dirty="0" err="1">
                <a:solidFill>
                  <a:srgbClr val="F6F6E9"/>
                </a:solidFill>
                <a:latin typeface="Asap"/>
              </a:rPr>
              <a:t>của</a:t>
            </a:r>
            <a:r>
              <a:rPr lang="en-US" sz="2400" u="none" strike="noStrike" dirty="0">
                <a:solidFill>
                  <a:srgbClr val="F6F6E9"/>
                </a:solidFill>
                <a:latin typeface="Asap"/>
              </a:rPr>
              <a:t> </a:t>
            </a:r>
            <a:r>
              <a:rPr lang="en-US" sz="2400" u="none" strike="noStrike" dirty="0" err="1">
                <a:solidFill>
                  <a:srgbClr val="F6F6E9"/>
                </a:solidFill>
                <a:latin typeface="Asap"/>
              </a:rPr>
              <a:t>MenĐel</a:t>
            </a:r>
            <a:endParaRPr lang="en-US" sz="2400" u="none" strike="noStrike" dirty="0">
              <a:solidFill>
                <a:srgbClr val="F6F6E9"/>
              </a:solidFill>
              <a:latin typeface="Asap"/>
            </a:endParaRPr>
          </a:p>
          <a:p>
            <a:pPr marL="0" lvl="0" indent="0" algn="ctr">
              <a:lnSpc>
                <a:spcPts val="3600"/>
              </a:lnSpc>
              <a:spcBef>
                <a:spcPct val="0"/>
              </a:spcBef>
            </a:pPr>
            <a:endParaRPr lang="en-US" sz="2400" u="none" strike="noStrike" dirty="0">
              <a:solidFill>
                <a:srgbClr val="F6F6E9"/>
              </a:solidFill>
              <a:latin typeface="Asap"/>
            </a:endParaRPr>
          </a:p>
          <a:p>
            <a:pPr marL="0" lvl="0" indent="0" algn="ctr">
              <a:lnSpc>
                <a:spcPts val="3600"/>
              </a:lnSpc>
              <a:spcBef>
                <a:spcPct val="0"/>
              </a:spcBef>
            </a:pPr>
            <a:r>
              <a:rPr lang="en-US" sz="2400" u="none" strike="noStrike" dirty="0">
                <a:solidFill>
                  <a:srgbClr val="F6F6E9"/>
                </a:solidFill>
                <a:latin typeface="Asap"/>
              </a:rPr>
              <a:t>2. Ý </a:t>
            </a:r>
            <a:r>
              <a:rPr lang="en-US" sz="2400" u="none" strike="noStrike" dirty="0" err="1">
                <a:solidFill>
                  <a:srgbClr val="F6F6E9"/>
                </a:solidFill>
                <a:latin typeface="Asap"/>
              </a:rPr>
              <a:t>tưởng</a:t>
            </a:r>
            <a:r>
              <a:rPr lang="en-US" sz="2400" u="none" strike="noStrike" dirty="0">
                <a:solidFill>
                  <a:srgbClr val="F6F6E9"/>
                </a:solidFill>
                <a:latin typeface="Asap"/>
              </a:rPr>
              <a:t> </a:t>
            </a:r>
            <a:r>
              <a:rPr lang="en-US" sz="2400" u="none" strike="noStrike" dirty="0" err="1">
                <a:solidFill>
                  <a:srgbClr val="F6F6E9"/>
                </a:solidFill>
                <a:latin typeface="Asap"/>
              </a:rPr>
              <a:t>của</a:t>
            </a:r>
            <a:r>
              <a:rPr lang="en-US" sz="2400" u="none" strike="noStrike" dirty="0">
                <a:solidFill>
                  <a:srgbClr val="F6F6E9"/>
                </a:solidFill>
                <a:latin typeface="Asap"/>
              </a:rPr>
              <a:t> </a:t>
            </a:r>
            <a:r>
              <a:rPr lang="en-US" sz="2400" u="none" strike="noStrike" dirty="0" err="1">
                <a:solidFill>
                  <a:srgbClr val="F6F6E9"/>
                </a:solidFill>
                <a:latin typeface="Asap"/>
              </a:rPr>
              <a:t>MenDel</a:t>
            </a:r>
            <a:r>
              <a:rPr lang="en-US" sz="2400" u="none" strike="noStrike" dirty="0">
                <a:solidFill>
                  <a:srgbClr val="F6F6E9"/>
                </a:solidFill>
                <a:latin typeface="Asap"/>
              </a:rPr>
              <a:t> </a:t>
            </a:r>
            <a:r>
              <a:rPr lang="en-US" sz="2400" u="none" strike="noStrike" dirty="0" err="1">
                <a:solidFill>
                  <a:srgbClr val="F6F6E9"/>
                </a:solidFill>
                <a:latin typeface="Asap"/>
              </a:rPr>
              <a:t>về</a:t>
            </a:r>
            <a:r>
              <a:rPr lang="en-US" sz="2400" u="none" strike="noStrike" dirty="0">
                <a:solidFill>
                  <a:srgbClr val="F6F6E9"/>
                </a:solidFill>
                <a:latin typeface="Asap"/>
              </a:rPr>
              <a:t> </a:t>
            </a:r>
            <a:r>
              <a:rPr lang="en-US" sz="2400" u="none" strike="noStrike" dirty="0" err="1">
                <a:solidFill>
                  <a:srgbClr val="F6F6E9"/>
                </a:solidFill>
                <a:latin typeface="Asap"/>
              </a:rPr>
              <a:t>nhân</a:t>
            </a:r>
            <a:r>
              <a:rPr lang="en-US" sz="2400" u="none" strike="noStrike" dirty="0">
                <a:solidFill>
                  <a:srgbClr val="F6F6E9"/>
                </a:solidFill>
                <a:latin typeface="Asap"/>
              </a:rPr>
              <a:t> </a:t>
            </a:r>
            <a:r>
              <a:rPr lang="en-US" sz="2400" u="none" strike="noStrike" dirty="0" err="1">
                <a:solidFill>
                  <a:srgbClr val="F6F6E9"/>
                </a:solidFill>
                <a:latin typeface="Asap"/>
              </a:rPr>
              <a:t>tố</a:t>
            </a:r>
            <a:r>
              <a:rPr lang="en-US" sz="2400" u="none" strike="noStrike" dirty="0">
                <a:solidFill>
                  <a:srgbClr val="F6F6E9"/>
                </a:solidFill>
                <a:latin typeface="Asap"/>
              </a:rPr>
              <a:t> di </a:t>
            </a:r>
            <a:r>
              <a:rPr lang="en-US" sz="2400" u="none" strike="noStrike" dirty="0" err="1">
                <a:solidFill>
                  <a:srgbClr val="F6F6E9"/>
                </a:solidFill>
                <a:latin typeface="Asap"/>
              </a:rPr>
              <a:t>truyền</a:t>
            </a:r>
            <a:endParaRPr lang="en-US" sz="2400" u="none" strike="noStrike" dirty="0">
              <a:solidFill>
                <a:srgbClr val="F6F6E9"/>
              </a:solidFill>
              <a:latin typeface="Asap"/>
            </a:endParaRPr>
          </a:p>
          <a:p>
            <a:pPr marL="0" lvl="0" indent="0" algn="ctr">
              <a:lnSpc>
                <a:spcPts val="3600"/>
              </a:lnSpc>
              <a:spcBef>
                <a:spcPct val="0"/>
              </a:spcBef>
            </a:pPr>
            <a:endParaRPr lang="en-US" sz="2400" u="none" strike="noStrike" dirty="0">
              <a:solidFill>
                <a:srgbClr val="F6F6E9"/>
              </a:solidFill>
              <a:latin typeface="Asap"/>
            </a:endParaRPr>
          </a:p>
        </p:txBody>
      </p:sp>
      <p:sp>
        <p:nvSpPr>
          <p:cNvPr id="19" name="TextBox 19"/>
          <p:cNvSpPr txBox="1"/>
          <p:nvPr/>
        </p:nvSpPr>
        <p:spPr>
          <a:xfrm>
            <a:off x="12457496" y="4041103"/>
            <a:ext cx="4816529" cy="1566006"/>
          </a:xfrm>
          <a:prstGeom prst="rect">
            <a:avLst/>
          </a:prstGeom>
        </p:spPr>
        <p:txBody>
          <a:bodyPr wrap="square" lIns="0" tIns="0" rIns="0" bIns="0" rtlCol="0" anchor="t">
            <a:spAutoFit/>
          </a:bodyPr>
          <a:lstStyle/>
          <a:p>
            <a:pPr marL="0" lvl="0" indent="0" algn="ctr">
              <a:lnSpc>
                <a:spcPts val="4160"/>
              </a:lnSpc>
              <a:spcBef>
                <a:spcPct val="0"/>
              </a:spcBef>
            </a:pPr>
            <a:r>
              <a:rPr lang="en-US" sz="3200" u="none" dirty="0">
                <a:solidFill>
                  <a:srgbClr val="F6F6E9"/>
                </a:solidFill>
                <a:latin typeface="Faustina Italics"/>
              </a:rPr>
              <a:t>MỘT SỐ THUẬT NGỮ VÀ</a:t>
            </a:r>
          </a:p>
          <a:p>
            <a:pPr marL="0" lvl="0" indent="0" algn="ctr">
              <a:lnSpc>
                <a:spcPts val="4160"/>
              </a:lnSpc>
              <a:spcBef>
                <a:spcPct val="0"/>
              </a:spcBef>
            </a:pPr>
            <a:r>
              <a:rPr lang="en-US" sz="3200" u="none" dirty="0">
                <a:solidFill>
                  <a:srgbClr val="F6F6E9"/>
                </a:solidFill>
                <a:latin typeface="Faustina Italics"/>
              </a:rPr>
              <a:t> KÍ HIỆU DÙNG TRONG NGHIÊN CỨU DI TRUYỀN</a:t>
            </a:r>
          </a:p>
        </p:txBody>
      </p:sp>
      <p:sp>
        <p:nvSpPr>
          <p:cNvPr id="20" name="TextBox 20"/>
          <p:cNvSpPr txBox="1"/>
          <p:nvPr/>
        </p:nvSpPr>
        <p:spPr>
          <a:xfrm>
            <a:off x="13242871" y="6046390"/>
            <a:ext cx="3314700" cy="2261260"/>
          </a:xfrm>
          <a:prstGeom prst="rect">
            <a:avLst/>
          </a:prstGeom>
        </p:spPr>
        <p:txBody>
          <a:bodyPr lIns="0" tIns="0" rIns="0" bIns="0" rtlCol="0" anchor="t">
            <a:spAutoFit/>
          </a:bodyPr>
          <a:lstStyle/>
          <a:p>
            <a:pPr marL="0" lvl="0" indent="0" algn="ctr">
              <a:lnSpc>
                <a:spcPts val="3600"/>
              </a:lnSpc>
              <a:spcBef>
                <a:spcPct val="0"/>
              </a:spcBef>
            </a:pPr>
            <a:r>
              <a:rPr lang="en-US" sz="2400" u="none" strike="noStrike" dirty="0">
                <a:solidFill>
                  <a:srgbClr val="F6F6E9"/>
                </a:solidFill>
                <a:latin typeface="Asap"/>
              </a:rPr>
              <a:t>1. </a:t>
            </a:r>
            <a:r>
              <a:rPr lang="en-US" sz="2400" dirty="0" err="1">
                <a:solidFill>
                  <a:srgbClr val="F6F6E9"/>
                </a:solidFill>
                <a:latin typeface="Asap"/>
              </a:rPr>
              <a:t>Một</a:t>
            </a:r>
            <a:r>
              <a:rPr lang="en-US" sz="2400" dirty="0">
                <a:solidFill>
                  <a:srgbClr val="F6F6E9"/>
                </a:solidFill>
                <a:latin typeface="Asap"/>
              </a:rPr>
              <a:t> </a:t>
            </a:r>
            <a:r>
              <a:rPr lang="en-US" sz="2400" dirty="0" err="1">
                <a:solidFill>
                  <a:srgbClr val="F6F6E9"/>
                </a:solidFill>
                <a:latin typeface="Asap"/>
              </a:rPr>
              <a:t>số</a:t>
            </a:r>
            <a:r>
              <a:rPr lang="en-US" sz="2400" dirty="0">
                <a:solidFill>
                  <a:srgbClr val="F6F6E9"/>
                </a:solidFill>
                <a:latin typeface="Asap"/>
              </a:rPr>
              <a:t> </a:t>
            </a:r>
            <a:r>
              <a:rPr lang="en-US" sz="2400" dirty="0" err="1">
                <a:solidFill>
                  <a:srgbClr val="F6F6E9"/>
                </a:solidFill>
                <a:latin typeface="Asap"/>
              </a:rPr>
              <a:t>thuật</a:t>
            </a:r>
            <a:r>
              <a:rPr lang="en-US" sz="2400" dirty="0">
                <a:solidFill>
                  <a:srgbClr val="F6F6E9"/>
                </a:solidFill>
                <a:latin typeface="Asap"/>
              </a:rPr>
              <a:t> </a:t>
            </a:r>
            <a:r>
              <a:rPr lang="en-US" sz="2400" dirty="0" err="1">
                <a:solidFill>
                  <a:srgbClr val="F6F6E9"/>
                </a:solidFill>
                <a:latin typeface="Asap"/>
              </a:rPr>
              <a:t>ngữ</a:t>
            </a:r>
            <a:endParaRPr lang="en-US" sz="2400" u="none" strike="noStrike" dirty="0">
              <a:solidFill>
                <a:srgbClr val="F6F6E9"/>
              </a:solidFill>
              <a:latin typeface="Asap"/>
            </a:endParaRPr>
          </a:p>
          <a:p>
            <a:pPr marL="0" lvl="0" indent="0" algn="ctr">
              <a:lnSpc>
                <a:spcPts val="3600"/>
              </a:lnSpc>
              <a:spcBef>
                <a:spcPct val="0"/>
              </a:spcBef>
            </a:pPr>
            <a:endParaRPr lang="en-US" sz="2400" u="none" strike="noStrike" dirty="0">
              <a:solidFill>
                <a:srgbClr val="F6F6E9"/>
              </a:solidFill>
              <a:latin typeface="Asap"/>
            </a:endParaRPr>
          </a:p>
          <a:p>
            <a:pPr marL="0" lvl="0" indent="0" algn="ctr">
              <a:lnSpc>
                <a:spcPts val="3600"/>
              </a:lnSpc>
              <a:spcBef>
                <a:spcPct val="0"/>
              </a:spcBef>
            </a:pPr>
            <a:r>
              <a:rPr lang="en-US" sz="2400" u="none" strike="noStrike" dirty="0">
                <a:solidFill>
                  <a:srgbClr val="F6F6E9"/>
                </a:solidFill>
                <a:latin typeface="Asap"/>
              </a:rPr>
              <a:t>2. </a:t>
            </a:r>
            <a:r>
              <a:rPr lang="en-US" sz="2400" u="none" strike="noStrike" dirty="0" err="1">
                <a:solidFill>
                  <a:srgbClr val="F6F6E9"/>
                </a:solidFill>
                <a:latin typeface="Asap"/>
              </a:rPr>
              <a:t>Kí</a:t>
            </a:r>
            <a:r>
              <a:rPr lang="en-US" sz="2400" u="none" strike="noStrike" dirty="0">
                <a:solidFill>
                  <a:srgbClr val="F6F6E9"/>
                </a:solidFill>
                <a:latin typeface="Asap"/>
              </a:rPr>
              <a:t> </a:t>
            </a:r>
            <a:r>
              <a:rPr lang="en-US" sz="2400" u="none" strike="noStrike" dirty="0" err="1">
                <a:solidFill>
                  <a:srgbClr val="F6F6E9"/>
                </a:solidFill>
                <a:latin typeface="Asap"/>
              </a:rPr>
              <a:t>hiệu</a:t>
            </a:r>
            <a:r>
              <a:rPr lang="en-US" sz="2400" u="none" strike="noStrike" dirty="0">
                <a:solidFill>
                  <a:srgbClr val="F6F6E9"/>
                </a:solidFill>
                <a:latin typeface="Asap"/>
              </a:rPr>
              <a:t> </a:t>
            </a:r>
            <a:r>
              <a:rPr lang="en-US" sz="2400" u="none" strike="noStrike" dirty="0" err="1">
                <a:solidFill>
                  <a:srgbClr val="F6F6E9"/>
                </a:solidFill>
                <a:latin typeface="Asap"/>
              </a:rPr>
              <a:t>dùng</a:t>
            </a:r>
            <a:r>
              <a:rPr lang="en-US" sz="2400" u="none" strike="noStrike" dirty="0">
                <a:solidFill>
                  <a:srgbClr val="F6F6E9"/>
                </a:solidFill>
                <a:latin typeface="Asap"/>
              </a:rPr>
              <a:t> </a:t>
            </a:r>
            <a:r>
              <a:rPr lang="en-US" sz="2400" u="none" strike="noStrike" dirty="0" err="1">
                <a:solidFill>
                  <a:srgbClr val="F6F6E9"/>
                </a:solidFill>
                <a:latin typeface="Asap"/>
              </a:rPr>
              <a:t>trong</a:t>
            </a:r>
            <a:r>
              <a:rPr lang="en-US" sz="2400" u="none" strike="noStrike" dirty="0">
                <a:solidFill>
                  <a:srgbClr val="F6F6E9"/>
                </a:solidFill>
                <a:latin typeface="Asap"/>
              </a:rPr>
              <a:t> </a:t>
            </a:r>
            <a:r>
              <a:rPr lang="en-US" sz="2400" u="none" strike="noStrike" dirty="0" err="1">
                <a:solidFill>
                  <a:srgbClr val="F6F6E9"/>
                </a:solidFill>
                <a:latin typeface="Asap"/>
              </a:rPr>
              <a:t>nghiên</a:t>
            </a:r>
            <a:r>
              <a:rPr lang="en-US" sz="2400" u="none" strike="noStrike" dirty="0">
                <a:solidFill>
                  <a:srgbClr val="F6F6E9"/>
                </a:solidFill>
                <a:latin typeface="Asap"/>
              </a:rPr>
              <a:t> </a:t>
            </a:r>
            <a:r>
              <a:rPr lang="en-US" sz="2400" u="none" strike="noStrike" dirty="0" err="1">
                <a:solidFill>
                  <a:srgbClr val="F6F6E9"/>
                </a:solidFill>
                <a:latin typeface="Asap"/>
              </a:rPr>
              <a:t>cứu</a:t>
            </a:r>
            <a:r>
              <a:rPr lang="en-US" sz="2400" u="none" strike="noStrike" dirty="0">
                <a:solidFill>
                  <a:srgbClr val="F6F6E9"/>
                </a:solidFill>
                <a:latin typeface="Asap"/>
              </a:rPr>
              <a:t> di </a:t>
            </a:r>
            <a:r>
              <a:rPr lang="en-US" sz="2400" u="none" strike="noStrike" dirty="0" err="1">
                <a:solidFill>
                  <a:srgbClr val="F6F6E9"/>
                </a:solidFill>
                <a:latin typeface="Asap"/>
              </a:rPr>
              <a:t>truyền</a:t>
            </a:r>
            <a:endParaRPr lang="en-US" sz="2400" u="none" strike="noStrike" dirty="0">
              <a:solidFill>
                <a:srgbClr val="F6F6E9"/>
              </a:solidFill>
              <a:latin typeface="Asap"/>
            </a:endParaRPr>
          </a:p>
          <a:p>
            <a:pPr marL="0" lvl="0" indent="0" algn="ctr">
              <a:lnSpc>
                <a:spcPts val="3600"/>
              </a:lnSpc>
              <a:spcBef>
                <a:spcPct val="0"/>
              </a:spcBef>
            </a:pPr>
            <a:endParaRPr lang="en-US" sz="2400" u="none" strike="noStrike" dirty="0">
              <a:solidFill>
                <a:srgbClr val="F6F6E9"/>
              </a:solidFill>
              <a:latin typeface="Asap"/>
            </a:endParaRPr>
          </a:p>
        </p:txBody>
      </p:sp>
      <p:sp>
        <p:nvSpPr>
          <p:cNvPr id="23" name="AutoShape 23"/>
          <p:cNvSpPr/>
          <p:nvPr/>
        </p:nvSpPr>
        <p:spPr>
          <a:xfrm>
            <a:off x="1083961" y="5649913"/>
            <a:ext cx="3632212" cy="0"/>
          </a:xfrm>
          <a:prstGeom prst="line">
            <a:avLst/>
          </a:prstGeom>
          <a:ln w="28575" cap="rnd">
            <a:solidFill>
              <a:srgbClr val="F6F6E9"/>
            </a:solidFill>
            <a:prstDash val="solid"/>
            <a:headEnd type="none" w="sm" len="sm"/>
            <a:tailEnd type="none" w="sm" len="sm"/>
          </a:ln>
        </p:spPr>
      </p:sp>
      <p:sp>
        <p:nvSpPr>
          <p:cNvPr id="24" name="AutoShape 24"/>
          <p:cNvSpPr/>
          <p:nvPr/>
        </p:nvSpPr>
        <p:spPr>
          <a:xfrm>
            <a:off x="7327894" y="5649913"/>
            <a:ext cx="3632212" cy="0"/>
          </a:xfrm>
          <a:prstGeom prst="line">
            <a:avLst/>
          </a:prstGeom>
          <a:ln w="28575" cap="rnd">
            <a:solidFill>
              <a:srgbClr val="F6F6E9"/>
            </a:solidFill>
            <a:prstDash val="solid"/>
            <a:headEnd type="none" w="sm" len="sm"/>
            <a:tailEnd type="none" w="sm" len="sm"/>
          </a:ln>
        </p:spPr>
      </p:sp>
      <p:sp>
        <p:nvSpPr>
          <p:cNvPr id="25" name="AutoShape 25"/>
          <p:cNvSpPr/>
          <p:nvPr/>
        </p:nvSpPr>
        <p:spPr>
          <a:xfrm>
            <a:off x="13084115" y="5649913"/>
            <a:ext cx="3632212" cy="0"/>
          </a:xfrm>
          <a:prstGeom prst="line">
            <a:avLst/>
          </a:prstGeom>
          <a:ln w="28575" cap="rnd">
            <a:solidFill>
              <a:srgbClr val="F6F6E9"/>
            </a:solidFill>
            <a:prstDash val="solid"/>
            <a:headEnd type="none" w="sm"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par>
                                <p:cTn id="60" presetID="31"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ppt_w</p:attrName>
                                        </p:attrNameLst>
                                      </p:cBhvr>
                                      <p:tavLst>
                                        <p:tav tm="0">
                                          <p:val>
                                            <p:fltVal val="0"/>
                                          </p:val>
                                        </p:tav>
                                        <p:tav tm="100000">
                                          <p:val>
                                            <p:strVal val="#ppt_w"/>
                                          </p:val>
                                        </p:tav>
                                      </p:tavLst>
                                    </p:anim>
                                    <p:anim calcmode="lin" valueType="num">
                                      <p:cBhvr>
                                        <p:cTn id="63" dur="1000" fill="hold"/>
                                        <p:tgtEl>
                                          <p:spTgt spid="24"/>
                                        </p:tgtEl>
                                        <p:attrNameLst>
                                          <p:attrName>ppt_h</p:attrName>
                                        </p:attrNameLst>
                                      </p:cBhvr>
                                      <p:tavLst>
                                        <p:tav tm="0">
                                          <p:val>
                                            <p:fltVal val="0"/>
                                          </p:val>
                                        </p:tav>
                                        <p:tav tm="100000">
                                          <p:val>
                                            <p:strVal val="#ppt_h"/>
                                          </p:val>
                                        </p:tav>
                                      </p:tavLst>
                                    </p:anim>
                                    <p:anim calcmode="lin" valueType="num">
                                      <p:cBhvr>
                                        <p:cTn id="64" dur="1000" fill="hold"/>
                                        <p:tgtEl>
                                          <p:spTgt spid="24"/>
                                        </p:tgtEl>
                                        <p:attrNameLst>
                                          <p:attrName>style.rotation</p:attrName>
                                        </p:attrNameLst>
                                      </p:cBhvr>
                                      <p:tavLst>
                                        <p:tav tm="0">
                                          <p:val>
                                            <p:fltVal val="90"/>
                                          </p:val>
                                        </p:tav>
                                        <p:tav tm="100000">
                                          <p:val>
                                            <p:fltVal val="0"/>
                                          </p:val>
                                        </p:tav>
                                      </p:tavLst>
                                    </p:anim>
                                    <p:animEffect transition="in" filter="fade">
                                      <p:cBhvr>
                                        <p:cTn id="65" dur="1000"/>
                                        <p:tgtEl>
                                          <p:spTgt spid="2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1000" fill="hold"/>
                                        <p:tgtEl>
                                          <p:spTgt spid="19"/>
                                        </p:tgtEl>
                                        <p:attrNameLst>
                                          <p:attrName>ppt_w</p:attrName>
                                        </p:attrNameLst>
                                      </p:cBhvr>
                                      <p:tavLst>
                                        <p:tav tm="0">
                                          <p:val>
                                            <p:fltVal val="0"/>
                                          </p:val>
                                        </p:tav>
                                        <p:tav tm="100000">
                                          <p:val>
                                            <p:strVal val="#ppt_w"/>
                                          </p:val>
                                        </p:tav>
                                      </p:tavLst>
                                    </p:anim>
                                    <p:anim calcmode="lin" valueType="num">
                                      <p:cBhvr>
                                        <p:cTn id="76" dur="1000" fill="hold"/>
                                        <p:tgtEl>
                                          <p:spTgt spid="19"/>
                                        </p:tgtEl>
                                        <p:attrNameLst>
                                          <p:attrName>ppt_h</p:attrName>
                                        </p:attrNameLst>
                                      </p:cBhvr>
                                      <p:tavLst>
                                        <p:tav tm="0">
                                          <p:val>
                                            <p:fltVal val="0"/>
                                          </p:val>
                                        </p:tav>
                                        <p:tav tm="100000">
                                          <p:val>
                                            <p:strVal val="#ppt_h"/>
                                          </p:val>
                                        </p:tav>
                                      </p:tavLst>
                                    </p:anim>
                                    <p:anim calcmode="lin" valueType="num">
                                      <p:cBhvr>
                                        <p:cTn id="77" dur="1000" fill="hold"/>
                                        <p:tgtEl>
                                          <p:spTgt spid="19"/>
                                        </p:tgtEl>
                                        <p:attrNameLst>
                                          <p:attrName>style.rotation</p:attrName>
                                        </p:attrNameLst>
                                      </p:cBhvr>
                                      <p:tavLst>
                                        <p:tav tm="0">
                                          <p:val>
                                            <p:fltVal val="90"/>
                                          </p:val>
                                        </p:tav>
                                        <p:tav tm="100000">
                                          <p:val>
                                            <p:fltVal val="0"/>
                                          </p:val>
                                        </p:tav>
                                      </p:tavLst>
                                    </p:anim>
                                    <p:animEffect transition="in" filter="fade">
                                      <p:cBhvr>
                                        <p:cTn id="78" dur="1000"/>
                                        <p:tgtEl>
                                          <p:spTgt spid="19"/>
                                        </p:tgtEl>
                                      </p:cBhvr>
                                    </p:animEffect>
                                  </p:childTnLst>
                                </p:cTn>
                              </p:par>
                              <p:par>
                                <p:cTn id="79" presetID="31"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1000" fill="hold"/>
                                        <p:tgtEl>
                                          <p:spTgt spid="25"/>
                                        </p:tgtEl>
                                        <p:attrNameLst>
                                          <p:attrName>ppt_w</p:attrName>
                                        </p:attrNameLst>
                                      </p:cBhvr>
                                      <p:tavLst>
                                        <p:tav tm="0">
                                          <p:val>
                                            <p:fltVal val="0"/>
                                          </p:val>
                                        </p:tav>
                                        <p:tav tm="100000">
                                          <p:val>
                                            <p:strVal val="#ppt_w"/>
                                          </p:val>
                                        </p:tav>
                                      </p:tavLst>
                                    </p:anim>
                                    <p:anim calcmode="lin" valueType="num">
                                      <p:cBhvr>
                                        <p:cTn id="82" dur="1000" fill="hold"/>
                                        <p:tgtEl>
                                          <p:spTgt spid="25"/>
                                        </p:tgtEl>
                                        <p:attrNameLst>
                                          <p:attrName>ppt_h</p:attrName>
                                        </p:attrNameLst>
                                      </p:cBhvr>
                                      <p:tavLst>
                                        <p:tav tm="0">
                                          <p:val>
                                            <p:fltVal val="0"/>
                                          </p:val>
                                        </p:tav>
                                        <p:tav tm="100000">
                                          <p:val>
                                            <p:strVal val="#ppt_h"/>
                                          </p:val>
                                        </p:tav>
                                      </p:tavLst>
                                    </p:anim>
                                    <p:anim calcmode="lin" valueType="num">
                                      <p:cBhvr>
                                        <p:cTn id="83" dur="1000" fill="hold"/>
                                        <p:tgtEl>
                                          <p:spTgt spid="25"/>
                                        </p:tgtEl>
                                        <p:attrNameLst>
                                          <p:attrName>style.rotation</p:attrName>
                                        </p:attrNameLst>
                                      </p:cBhvr>
                                      <p:tavLst>
                                        <p:tav tm="0">
                                          <p:val>
                                            <p:fltVal val="90"/>
                                          </p:val>
                                        </p:tav>
                                        <p:tav tm="100000">
                                          <p:val>
                                            <p:fltVal val="0"/>
                                          </p:val>
                                        </p:tav>
                                      </p:tavLst>
                                    </p:anim>
                                    <p:animEffect transition="in" filter="fade">
                                      <p:cBhvr>
                                        <p:cTn id="84" dur="10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ppt_w</p:attrName>
                                        </p:attrNameLst>
                                      </p:cBhvr>
                                      <p:tavLst>
                                        <p:tav tm="0">
                                          <p:val>
                                            <p:fltVal val="0"/>
                                          </p:val>
                                        </p:tav>
                                        <p:tav tm="100000">
                                          <p:val>
                                            <p:strVal val="#ppt_w"/>
                                          </p:val>
                                        </p:tav>
                                      </p:tavLst>
                                    </p:anim>
                                    <p:anim calcmode="lin" valueType="num">
                                      <p:cBhvr>
                                        <p:cTn id="88" dur="500" fill="hold"/>
                                        <p:tgtEl>
                                          <p:spTgt spid="20"/>
                                        </p:tgtEl>
                                        <p:attrNameLst>
                                          <p:attrName>ppt_h</p:attrName>
                                        </p:attrNameLst>
                                      </p:cBhvr>
                                      <p:tavLst>
                                        <p:tav tm="0">
                                          <p:val>
                                            <p:fltVal val="0"/>
                                          </p:val>
                                        </p:tav>
                                        <p:tav tm="100000">
                                          <p:val>
                                            <p:strVal val="#ppt_h"/>
                                          </p:val>
                                        </p:tav>
                                      </p:tavLst>
                                    </p:anim>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5C4E"/>
        </a:solidFill>
        <a:effectLst/>
      </p:bgPr>
    </p:bg>
    <p:spTree>
      <p:nvGrpSpPr>
        <p:cNvPr id="1" name=""/>
        <p:cNvGrpSpPr/>
        <p:nvPr/>
      </p:nvGrpSpPr>
      <p:grpSpPr>
        <a:xfrm>
          <a:off x="0" y="0"/>
          <a:ext cx="0" cy="0"/>
          <a:chOff x="0" y="0"/>
          <a:chExt cx="0" cy="0"/>
        </a:xfrm>
      </p:grpSpPr>
      <p:grpSp>
        <p:nvGrpSpPr>
          <p:cNvPr id="2" name="Group 2"/>
          <p:cNvGrpSpPr/>
          <p:nvPr/>
        </p:nvGrpSpPr>
        <p:grpSpPr>
          <a:xfrm>
            <a:off x="-4868919" y="-3415154"/>
            <a:ext cx="10808939" cy="17365434"/>
            <a:chOff x="0" y="0"/>
            <a:chExt cx="14411919" cy="23153912"/>
          </a:xfrm>
        </p:grpSpPr>
        <p:sp>
          <p:nvSpPr>
            <p:cNvPr id="3" name="Freeform 3"/>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6" name="Freeform 6"/>
          <p:cNvSpPr/>
          <p:nvPr/>
        </p:nvSpPr>
        <p:spPr>
          <a:xfrm>
            <a:off x="348929"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2347980" y="-3592481"/>
            <a:ext cx="10808939" cy="17365434"/>
            <a:chOff x="0" y="0"/>
            <a:chExt cx="14411919" cy="23153912"/>
          </a:xfrm>
        </p:grpSpPr>
        <p:sp>
          <p:nvSpPr>
            <p:cNvPr id="8" name="Freeform 8"/>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grpSp>
      <p:sp>
        <p:nvSpPr>
          <p:cNvPr id="11" name="Freeform 11"/>
          <p:cNvSpPr/>
          <p:nvPr/>
        </p:nvSpPr>
        <p:spPr>
          <a:xfrm rot="-5400000">
            <a:off x="15250953" y="7241862"/>
            <a:ext cx="2538599" cy="2455517"/>
          </a:xfrm>
          <a:custGeom>
            <a:avLst/>
            <a:gdLst/>
            <a:ahLst/>
            <a:cxnLst/>
            <a:rect l="l" t="t" r="r" b="b"/>
            <a:pathLst>
              <a:path w="2538599" h="2455517">
                <a:moveTo>
                  <a:pt x="0" y="0"/>
                </a:moveTo>
                <a:lnTo>
                  <a:pt x="2538599" y="0"/>
                </a:lnTo>
                <a:lnTo>
                  <a:pt x="2538599" y="2455518"/>
                </a:lnTo>
                <a:lnTo>
                  <a:pt x="0" y="2455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5334643">
            <a:off x="331297" y="351085"/>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15292494" y="286434"/>
            <a:ext cx="2538599" cy="2455517"/>
          </a:xfrm>
          <a:custGeom>
            <a:avLst/>
            <a:gdLst/>
            <a:ahLst/>
            <a:cxnLst/>
            <a:rect l="l" t="t" r="r" b="b"/>
            <a:pathLst>
              <a:path w="2538599" h="2455517">
                <a:moveTo>
                  <a:pt x="0" y="0"/>
                </a:moveTo>
                <a:lnTo>
                  <a:pt x="2538598" y="0"/>
                </a:lnTo>
                <a:lnTo>
                  <a:pt x="2538598" y="2455517"/>
                </a:lnTo>
                <a:lnTo>
                  <a:pt x="0" y="2455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4" name="Group 14"/>
          <p:cNvGrpSpPr/>
          <p:nvPr/>
        </p:nvGrpSpPr>
        <p:grpSpPr>
          <a:xfrm>
            <a:off x="4046959" y="1896394"/>
            <a:ext cx="10194080" cy="6387685"/>
            <a:chOff x="-1" y="0"/>
            <a:chExt cx="13592106" cy="8516913"/>
          </a:xfrm>
        </p:grpSpPr>
        <p:sp>
          <p:nvSpPr>
            <p:cNvPr id="15" name="TextBox 15"/>
            <p:cNvSpPr txBox="1"/>
            <p:nvPr/>
          </p:nvSpPr>
          <p:spPr>
            <a:xfrm>
              <a:off x="-1" y="2531748"/>
              <a:ext cx="13592106" cy="2229328"/>
            </a:xfrm>
            <a:prstGeom prst="rect">
              <a:avLst/>
            </a:prstGeom>
          </p:spPr>
          <p:txBody>
            <a:bodyPr lIns="0" tIns="0" rIns="0" bIns="0" rtlCol="0" anchor="t">
              <a:spAutoFit/>
            </a:bodyPr>
            <a:lstStyle/>
            <a:p>
              <a:pPr marL="0" lvl="0" indent="0" algn="ctr">
                <a:lnSpc>
                  <a:spcPts val="15408"/>
                </a:lnSpc>
              </a:pPr>
              <a:r>
                <a:rPr lang="en-US" sz="7200" b="1" dirty="0">
                  <a:solidFill>
                    <a:srgbClr val="F6F6E9"/>
                  </a:solidFill>
                  <a:effectLst>
                    <a:outerShdw blurRad="38100" dist="38100" dir="2700000" algn="tl">
                      <a:srgbClr val="000000">
                        <a:alpha val="43137"/>
                      </a:srgbClr>
                    </a:outerShdw>
                  </a:effectLst>
                  <a:latin typeface="Faustina"/>
                </a:rPr>
                <a:t>I. DI TRUYỀN VÀ BIẾN DỊ</a:t>
              </a:r>
              <a:endParaRPr lang="en-US" sz="7200" b="1" u="none" dirty="0">
                <a:solidFill>
                  <a:srgbClr val="F6F6E9"/>
                </a:solidFill>
                <a:effectLst>
                  <a:outerShdw blurRad="38100" dist="38100" dir="2700000" algn="tl">
                    <a:srgbClr val="000000">
                      <a:alpha val="43137"/>
                    </a:srgbClr>
                  </a:outerShdw>
                </a:effectLst>
                <a:latin typeface="Faustina"/>
              </a:endParaRPr>
            </a:p>
          </p:txBody>
        </p:sp>
        <p:sp>
          <p:nvSpPr>
            <p:cNvPr id="16" name="Freeform 16"/>
            <p:cNvSpPr/>
            <p:nvPr/>
          </p:nvSpPr>
          <p:spPr>
            <a:xfrm>
              <a:off x="3664360" y="0"/>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a:off x="3664360" y="7389504"/>
              <a:ext cx="6263386" cy="1127409"/>
            </a:xfrm>
            <a:custGeom>
              <a:avLst/>
              <a:gdLst/>
              <a:ahLst/>
              <a:cxnLst/>
              <a:rect l="l" t="t" r="r" b="b"/>
              <a:pathLst>
                <a:path w="6263386" h="1127409">
                  <a:moveTo>
                    <a:pt x="0" y="0"/>
                  </a:moveTo>
                  <a:lnTo>
                    <a:pt x="6263386" y="0"/>
                  </a:lnTo>
                  <a:lnTo>
                    <a:pt x="6263386" y="1127409"/>
                  </a:lnTo>
                  <a:lnTo>
                    <a:pt x="0" y="11274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28700"/>
            <a:ext cx="15296466" cy="818750"/>
          </a:xfrm>
          <a:prstGeom prst="rect">
            <a:avLst/>
          </a:prstGeom>
        </p:spPr>
        <p:txBody>
          <a:bodyPr lIns="0" tIns="0" rIns="0" bIns="0" rtlCol="0" anchor="t">
            <a:spAutoFit/>
          </a:bodyPr>
          <a:lstStyle/>
          <a:p>
            <a:pPr marL="0" lvl="0" indent="0" algn="l">
              <a:lnSpc>
                <a:spcPts val="7347"/>
              </a:lnSpc>
              <a:spcBef>
                <a:spcPct val="0"/>
              </a:spcBef>
            </a:pPr>
            <a:r>
              <a:rPr lang="en-US" sz="4000" dirty="0">
                <a:latin typeface="Faustina"/>
              </a:rPr>
              <a:t>NGHIÊN CỨU THÔNG TIN SGK -159, THẢO LUẬN NHÓM:</a:t>
            </a:r>
          </a:p>
        </p:txBody>
      </p:sp>
      <p:sp>
        <p:nvSpPr>
          <p:cNvPr id="3" name="TextBox 3"/>
          <p:cNvSpPr txBox="1"/>
          <p:nvPr/>
        </p:nvSpPr>
        <p:spPr>
          <a:xfrm>
            <a:off x="992605" y="2075432"/>
            <a:ext cx="13525500" cy="3433889"/>
          </a:xfrm>
          <a:prstGeom prst="rect">
            <a:avLst/>
          </a:prstGeom>
        </p:spPr>
        <p:txBody>
          <a:bodyPr wrap="square" lIns="0" tIns="0" rIns="0" bIns="0" rtlCol="0" anchor="t">
            <a:spAutoFit/>
          </a:bodyPr>
          <a:lstStyle/>
          <a:p>
            <a:pPr algn="just">
              <a:lnSpc>
                <a:spcPct val="107000"/>
              </a:lnSpc>
              <a:spcAft>
                <a:spcPts val="800"/>
              </a:spcAft>
            </a:pP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xoăn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xoăn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1. Cho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kern="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4"/>
          <p:cNvGrpSpPr/>
          <p:nvPr/>
        </p:nvGrpSpPr>
        <p:grpSpPr>
          <a:xfrm>
            <a:off x="340436" y="9171194"/>
            <a:ext cx="17833473" cy="834543"/>
            <a:chOff x="0" y="0"/>
            <a:chExt cx="23777963" cy="1112723"/>
          </a:xfrm>
        </p:grpSpPr>
        <p:sp>
          <p:nvSpPr>
            <p:cNvPr id="5" name="Freeform 5"/>
            <p:cNvSpPr/>
            <p:nvPr/>
          </p:nvSpPr>
          <p:spPr>
            <a:xfrm>
              <a:off x="0" y="0"/>
              <a:ext cx="6374978" cy="1112723"/>
            </a:xfrm>
            <a:custGeom>
              <a:avLst/>
              <a:gdLst/>
              <a:ahLst/>
              <a:cxnLst/>
              <a:rect l="l" t="t" r="r" b="b"/>
              <a:pathLst>
                <a:path w="6374978" h="1112723">
                  <a:moveTo>
                    <a:pt x="0" y="0"/>
                  </a:moveTo>
                  <a:lnTo>
                    <a:pt x="6374978" y="0"/>
                  </a:lnTo>
                  <a:lnTo>
                    <a:pt x="6374978"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1584517" y="0"/>
              <a:ext cx="6374978" cy="1112723"/>
            </a:xfrm>
            <a:custGeom>
              <a:avLst/>
              <a:gdLst/>
              <a:ahLst/>
              <a:cxnLst/>
              <a:rect l="l" t="t" r="r" b="b"/>
              <a:pathLst>
                <a:path w="6374978" h="1112723">
                  <a:moveTo>
                    <a:pt x="0" y="0"/>
                  </a:moveTo>
                  <a:lnTo>
                    <a:pt x="6374979" y="0"/>
                  </a:lnTo>
                  <a:lnTo>
                    <a:pt x="6374979" y="1112723"/>
                  </a:lnTo>
                  <a:lnTo>
                    <a:pt x="0" y="111272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flipH="1">
              <a:off x="5799418" y="0"/>
              <a:ext cx="6374978" cy="1112723"/>
            </a:xfrm>
            <a:custGeom>
              <a:avLst/>
              <a:gdLst/>
              <a:ahLst/>
              <a:cxnLst/>
              <a:rect l="l" t="t" r="r" b="b"/>
              <a:pathLst>
                <a:path w="6374978" h="1112723">
                  <a:moveTo>
                    <a:pt x="6374979" y="0"/>
                  </a:moveTo>
                  <a:lnTo>
                    <a:pt x="0" y="0"/>
                  </a:lnTo>
                  <a:lnTo>
                    <a:pt x="0" y="1112723"/>
                  </a:lnTo>
                  <a:lnTo>
                    <a:pt x="6374979" y="1112723"/>
                  </a:lnTo>
                  <a:lnTo>
                    <a:pt x="637497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7402985" y="0"/>
              <a:ext cx="6374978" cy="1112723"/>
            </a:xfrm>
            <a:custGeom>
              <a:avLst/>
              <a:gdLst/>
              <a:ahLst/>
              <a:cxnLst/>
              <a:rect l="l" t="t" r="r" b="b"/>
              <a:pathLst>
                <a:path w="6374978" h="1112723">
                  <a:moveTo>
                    <a:pt x="6374978" y="0"/>
                  </a:moveTo>
                  <a:lnTo>
                    <a:pt x="0" y="0"/>
                  </a:lnTo>
                  <a:lnTo>
                    <a:pt x="0" y="1112723"/>
                  </a:lnTo>
                  <a:lnTo>
                    <a:pt x="6374978" y="1112723"/>
                  </a:lnTo>
                  <a:lnTo>
                    <a:pt x="6374978"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9" name="Freeform 9"/>
          <p:cNvSpPr/>
          <p:nvPr/>
        </p:nvSpPr>
        <p:spPr>
          <a:xfrm rot="-10800000">
            <a:off x="15009217" y="401801"/>
            <a:ext cx="2834283" cy="2772445"/>
          </a:xfrm>
          <a:custGeom>
            <a:avLst/>
            <a:gdLst/>
            <a:ahLst/>
            <a:cxnLst/>
            <a:rect l="l" t="t" r="r" b="b"/>
            <a:pathLst>
              <a:path w="2834283" h="2772445">
                <a:moveTo>
                  <a:pt x="0" y="0"/>
                </a:moveTo>
                <a:lnTo>
                  <a:pt x="2834283" y="0"/>
                </a:lnTo>
                <a:lnTo>
                  <a:pt x="2834283" y="2772444"/>
                </a:lnTo>
                <a:lnTo>
                  <a:pt x="0" y="2772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mc:Choice xmlns:am3d="http://schemas.microsoft.com/office/drawing/2017/model3d" xmlns="" Requires="am3d">
          <p:graphicFrame>
            <p:nvGraphicFramePr>
              <p:cNvPr id="10" name="3D Model 9" descr="Domestic Shorthair Cat">
                <a:extLst>
                  <a:ext uri="{FF2B5EF4-FFF2-40B4-BE49-F238E27FC236}">
                    <a16:creationId xmlns:a16="http://schemas.microsoft.com/office/drawing/2014/main" id="{3951EC9E-5C46-1EBA-F9F4-50D6B2C44865}"/>
                  </a:ext>
                </a:extLst>
              </p:cNvPr>
              <p:cNvGraphicFramePr>
                <a:graphicFrameLocks noChangeAspect="1"/>
              </p:cNvGraphicFramePr>
              <p:nvPr>
                <p:extLst>
                  <p:ext uri="{D42A27DB-BD31-4B8C-83A1-F6EECF244321}">
                    <p14:modId xmlns:p14="http://schemas.microsoft.com/office/powerpoint/2010/main" val="3598900269"/>
                  </p:ext>
                </p:extLst>
              </p:nvPr>
            </p:nvGraphicFramePr>
            <p:xfrm flipH="1">
              <a:off x="15334644" y="4523021"/>
              <a:ext cx="2844244" cy="4746748"/>
            </p:xfrm>
            <a:graphic>
              <a:graphicData uri="http://schemas.microsoft.com/office/drawing/2017/model3d">
                <am3d:model3d r:embed="rId6">
                  <am3d:spPr>
                    <a:xfrm flipH="1">
                      <a:off x="0" y="0"/>
                      <a:ext cx="2844244" cy="4746748"/>
                    </a:xfrm>
                    <a:prstGeom prst="rect">
                      <a:avLst/>
                    </a:prstGeom>
                  </am3d:spPr>
                  <am3d:camera>
                    <am3d:pos x="0" y="0" z="61918799"/>
                    <am3d:up dx="0" dy="36000000" dz="0"/>
                    <am3d:lookAt x="0" y="0" z="0"/>
                    <am3d:perspective fov="2700000"/>
                  </am3d:camera>
                  <am3d:trans>
                    <am3d:meterPerModelUnit n="15771285" d="1000000"/>
                    <am3d:preTrans dx="5748591" dy="-17901538" dz="240076"/>
                    <am3d:scale>
                      <am3d:sx n="1000000" d="1000000"/>
                      <am3d:sy n="1000000" d="1000000"/>
                      <am3d:sz n="1000000" d="1000000"/>
                    </am3d:scale>
                    <am3d:rot ax="724765" ay="858343" az="181621"/>
                    <am3d:postTrans dx="0" dy="0" dz="0"/>
                  </am3d:trans>
                  <am3d:raster rName="Office3DRenderer" rVer="16.0.8326">
                    <am3d:blip r:embed="rId7"/>
                  </am3d:raster>
                  <am3d:objViewport viewportSz="57360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Domestic Shorthair Cat">
                <a:extLst>
                  <a:ext uri="{FF2B5EF4-FFF2-40B4-BE49-F238E27FC236}">
                    <a16:creationId xmlns:a16="http://schemas.microsoft.com/office/drawing/2014/main" id="{3951EC9E-5C46-1EBA-F9F4-50D6B2C44865}"/>
                  </a:ext>
                </a:extLst>
              </p:cNvPr>
              <p:cNvPicPr>
                <a:picLocks noGrp="1" noRot="1" noChangeAspect="1" noMove="1" noResize="1" noEditPoints="1" noAdjustHandles="1" noChangeArrowheads="1" noChangeShapeType="1" noCrop="1"/>
              </p:cNvPicPr>
              <p:nvPr/>
            </p:nvPicPr>
            <p:blipFill>
              <a:blip r:embed="rId8"/>
              <a:stretch>
                <a:fillRect/>
              </a:stretch>
            </p:blipFill>
            <p:spPr>
              <a:xfrm flipH="1">
                <a:off x="15334644" y="4523021"/>
                <a:ext cx="2844244" cy="4746748"/>
              </a:xfrm>
              <a:prstGeom prst="rect">
                <a:avLst/>
              </a:prstGeom>
            </p:spPr>
          </p:pic>
        </mc:Fallback>
      </mc:AlternateContent>
      <p:pic>
        <p:nvPicPr>
          <p:cNvPr id="12" name="Graphic 11" descr="Question mark">
            <a:extLst>
              <a:ext uri="{FF2B5EF4-FFF2-40B4-BE49-F238E27FC236}">
                <a16:creationId xmlns:a16="http://schemas.microsoft.com/office/drawing/2014/main" id="{30EA8BC9-8E23-8AAD-DB55-30D6A31974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305351">
            <a:off x="16563256" y="5052120"/>
            <a:ext cx="914400" cy="914400"/>
          </a:xfrm>
          <a:prstGeom prst="rect">
            <a:avLst/>
          </a:prstGeom>
        </p:spPr>
      </p:pic>
      <p:grpSp>
        <p:nvGrpSpPr>
          <p:cNvPr id="11" name="Group 2">
            <a:extLst>
              <a:ext uri="{FF2B5EF4-FFF2-40B4-BE49-F238E27FC236}">
                <a16:creationId xmlns:a16="http://schemas.microsoft.com/office/drawing/2014/main" id="{4826FC12-2AA7-DA22-CA82-36B7553E56BF}"/>
              </a:ext>
            </a:extLst>
          </p:cNvPr>
          <p:cNvGrpSpPr/>
          <p:nvPr/>
        </p:nvGrpSpPr>
        <p:grpSpPr>
          <a:xfrm>
            <a:off x="-4868919" y="-3415154"/>
            <a:ext cx="10808939" cy="17365434"/>
            <a:chOff x="0" y="0"/>
            <a:chExt cx="14411919" cy="23153912"/>
          </a:xfrm>
        </p:grpSpPr>
        <p:sp>
          <p:nvSpPr>
            <p:cNvPr id="13" name="Freeform 3">
              <a:extLst>
                <a:ext uri="{FF2B5EF4-FFF2-40B4-BE49-F238E27FC236}">
                  <a16:creationId xmlns:a16="http://schemas.microsoft.com/office/drawing/2014/main" id="{6DE3F6BA-E651-81AE-947B-F63E01609909}"/>
                </a:ext>
              </a:extLst>
            </p:cNvPr>
            <p:cNvSpPr/>
            <p:nvPr/>
          </p:nvSpPr>
          <p:spPr>
            <a:xfrm rot="1788130">
              <a:off x="1908439" y="6798097"/>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4" name="Freeform 4">
              <a:extLst>
                <a:ext uri="{FF2B5EF4-FFF2-40B4-BE49-F238E27FC236}">
                  <a16:creationId xmlns:a16="http://schemas.microsoft.com/office/drawing/2014/main" id="{593559D2-84A3-3A3A-AF75-BB5210CCE9E2}"/>
                </a:ext>
              </a:extLst>
            </p:cNvPr>
            <p:cNvSpPr/>
            <p:nvPr/>
          </p:nvSpPr>
          <p:spPr>
            <a:xfrm rot="5528272">
              <a:off x="5459255" y="-779638"/>
              <a:ext cx="7850521" cy="9768748"/>
            </a:xfrm>
            <a:custGeom>
              <a:avLst/>
              <a:gdLst/>
              <a:ahLst/>
              <a:cxnLst/>
              <a:rect l="l" t="t" r="r" b="b"/>
              <a:pathLst>
                <a:path w="7850521" h="9768748">
                  <a:moveTo>
                    <a:pt x="0" y="0"/>
                  </a:moveTo>
                  <a:lnTo>
                    <a:pt x="7850521" y="0"/>
                  </a:lnTo>
                  <a:lnTo>
                    <a:pt x="7850521" y="9768749"/>
                  </a:lnTo>
                  <a:lnTo>
                    <a:pt x="0" y="9768749"/>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5" name="Freeform 5">
              <a:extLst>
                <a:ext uri="{FF2B5EF4-FFF2-40B4-BE49-F238E27FC236}">
                  <a16:creationId xmlns:a16="http://schemas.microsoft.com/office/drawing/2014/main" id="{78C64DC2-BA46-D82A-EBF2-ABD763D0A487}"/>
                </a:ext>
              </a:extLst>
            </p:cNvPr>
            <p:cNvSpPr/>
            <p:nvPr/>
          </p:nvSpPr>
          <p:spPr>
            <a:xfrm>
              <a:off x="4973372" y="13385164"/>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grpSp>
      <p:grpSp>
        <p:nvGrpSpPr>
          <p:cNvPr id="16" name="Group 7">
            <a:extLst>
              <a:ext uri="{FF2B5EF4-FFF2-40B4-BE49-F238E27FC236}">
                <a16:creationId xmlns:a16="http://schemas.microsoft.com/office/drawing/2014/main" id="{85E4EBD0-89BA-EABA-1AFD-C70B445C5FBD}"/>
              </a:ext>
            </a:extLst>
          </p:cNvPr>
          <p:cNvGrpSpPr/>
          <p:nvPr/>
        </p:nvGrpSpPr>
        <p:grpSpPr>
          <a:xfrm>
            <a:off x="12347982" y="-3539217"/>
            <a:ext cx="10808939" cy="17365434"/>
            <a:chOff x="0" y="0"/>
            <a:chExt cx="14411919" cy="23153912"/>
          </a:xfrm>
        </p:grpSpPr>
        <p:sp>
          <p:nvSpPr>
            <p:cNvPr id="17" name="Freeform 8">
              <a:extLst>
                <a:ext uri="{FF2B5EF4-FFF2-40B4-BE49-F238E27FC236}">
                  <a16:creationId xmlns:a16="http://schemas.microsoft.com/office/drawing/2014/main" id="{7DFB41D6-1198-AB80-F74B-B9C9DC9E51AC}"/>
                </a:ext>
              </a:extLst>
            </p:cNvPr>
            <p:cNvSpPr/>
            <p:nvPr/>
          </p:nvSpPr>
          <p:spPr>
            <a:xfrm rot="-9011869">
              <a:off x="4652959" y="6587067"/>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8" name="Freeform 9">
              <a:extLst>
                <a:ext uri="{FF2B5EF4-FFF2-40B4-BE49-F238E27FC236}">
                  <a16:creationId xmlns:a16="http://schemas.microsoft.com/office/drawing/2014/main" id="{991434A3-4259-7ED1-2ECB-8F4DE6EB5E86}"/>
                </a:ext>
              </a:extLst>
            </p:cNvPr>
            <p:cNvSpPr/>
            <p:nvPr/>
          </p:nvSpPr>
          <p:spPr>
            <a:xfrm rot="-5271727">
              <a:off x="1102143" y="14164802"/>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sp>
          <p:nvSpPr>
            <p:cNvPr id="19" name="Freeform 10">
              <a:extLst>
                <a:ext uri="{FF2B5EF4-FFF2-40B4-BE49-F238E27FC236}">
                  <a16:creationId xmlns:a16="http://schemas.microsoft.com/office/drawing/2014/main" id="{BB8089BC-E302-D2B5-ACED-E53189C632AA}"/>
                </a:ext>
              </a:extLst>
            </p:cNvPr>
            <p:cNvSpPr/>
            <p:nvPr/>
          </p:nvSpPr>
          <p:spPr>
            <a:xfrm rot="-10800000">
              <a:off x="1588026" y="0"/>
              <a:ext cx="7850521" cy="9768748"/>
            </a:xfrm>
            <a:custGeom>
              <a:avLst/>
              <a:gdLst/>
              <a:ahLst/>
              <a:cxnLst/>
              <a:rect l="l" t="t" r="r" b="b"/>
              <a:pathLst>
                <a:path w="7850521" h="9768748">
                  <a:moveTo>
                    <a:pt x="0" y="0"/>
                  </a:moveTo>
                  <a:lnTo>
                    <a:pt x="7850521" y="0"/>
                  </a:lnTo>
                  <a:lnTo>
                    <a:pt x="7850521" y="9768748"/>
                  </a:lnTo>
                  <a:lnTo>
                    <a:pt x="0" y="9768748"/>
                  </a:lnTo>
                  <a:lnTo>
                    <a:pt x="0" y="0"/>
                  </a:lnTo>
                  <a:close/>
                </a:path>
              </a:pathLst>
            </a:custGeom>
            <a:blipFill>
              <a:blip r:embed="rId11">
                <a:alphaModFix amt="25000"/>
                <a:extLst>
                  <a:ext uri="{96DAC541-7B7A-43D3-8B79-37D633B846F1}">
                    <asvg:svgBlip xmlns:asvg="http://schemas.microsoft.com/office/drawing/2016/SVG/main" xmlns="" r:embed="rId12"/>
                  </a:ext>
                </a:extLst>
              </a:blip>
              <a:stretch>
                <a:fillRect/>
              </a:stretch>
            </a:blipFill>
          </p:spPr>
        </p:sp>
      </p:grpSp>
    </p:spTree>
    <p:extLst>
      <p:ext uri="{BB962C8B-B14F-4D97-AF65-F5344CB8AC3E}">
        <p14:creationId xmlns:p14="http://schemas.microsoft.com/office/powerpoint/2010/main" val="73895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arn(inVertical)">
                                      <p:cBhvr>
                                        <p:cTn id="9" dur="500"/>
                                        <p:tgtEl>
                                          <p:spTgt spid="1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3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120E42-A108-DECE-943B-18AFA1A28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02820"/>
            <a:ext cx="6286500" cy="4667250"/>
          </a:xfrm>
          <a:prstGeom prst="rect">
            <a:avLst/>
          </a:prstGeom>
        </p:spPr>
      </p:pic>
      <p:sp>
        <p:nvSpPr>
          <p:cNvPr id="9" name="TextBox 8">
            <a:extLst>
              <a:ext uri="{FF2B5EF4-FFF2-40B4-BE49-F238E27FC236}">
                <a16:creationId xmlns:a16="http://schemas.microsoft.com/office/drawing/2014/main" id="{A04C9A0E-AE50-0CA3-A7C4-8E6D1BEC0618}"/>
              </a:ext>
            </a:extLst>
          </p:cNvPr>
          <p:cNvSpPr txBox="1"/>
          <p:nvPr/>
        </p:nvSpPr>
        <p:spPr>
          <a:xfrm>
            <a:off x="2109744" y="6062110"/>
            <a:ext cx="13428421" cy="523220"/>
          </a:xfrm>
          <a:prstGeom prst="rect">
            <a:avLst/>
          </a:prstGeom>
          <a:noFill/>
        </p:spPr>
        <p:txBody>
          <a:bodyPr wrap="square" rtlCol="0">
            <a:spAutoFit/>
          </a:bodyPr>
          <a:lstStyle/>
          <a:p>
            <a:r>
              <a:rPr lang="en-US" sz="2800" kern="0" dirty="0">
                <a:solidFill>
                  <a:srgbClr val="000000"/>
                </a:solidFill>
                <a:effectLst/>
                <a:latin typeface="Times New Roman" panose="02020603050405020304" pitchFamily="18" charset="0"/>
                <a:ea typeface="Times New Roman" panose="02020603050405020304" pitchFamily="18" charset="0"/>
              </a:rPr>
              <a:t>Di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hiện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truyền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đạt</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tính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trạng</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của</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bố</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mẹ</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tổ</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tiên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cho</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thế</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hệ</a:t>
            </a:r>
            <a:r>
              <a:rPr lang="en-US" sz="2800" kern="0" dirty="0">
                <a:solidFill>
                  <a:srgbClr val="000000"/>
                </a:solidFill>
                <a:effectLst/>
                <a:latin typeface="Times New Roman" panose="02020603050405020304" pitchFamily="18" charset="0"/>
                <a:ea typeface="Times New Roman" panose="02020603050405020304" pitchFamily="18" charset="0"/>
              </a:rPr>
              <a:t> con </a:t>
            </a:r>
            <a:r>
              <a:rPr lang="en-US" sz="2800" kern="0" dirty="0" err="1">
                <a:solidFill>
                  <a:srgbClr val="000000"/>
                </a:solidFill>
                <a:effectLst/>
                <a:latin typeface="Times New Roman" panose="02020603050405020304" pitchFamily="18" charset="0"/>
                <a:ea typeface="Times New Roman" panose="02020603050405020304" pitchFamily="18" charset="0"/>
              </a:rPr>
              <a:t>cháu</a:t>
            </a:r>
            <a:r>
              <a:rPr lang="en-US" sz="2800" kern="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10" name="TextBox 9">
            <a:extLst>
              <a:ext uri="{FF2B5EF4-FFF2-40B4-BE49-F238E27FC236}">
                <a16:creationId xmlns:a16="http://schemas.microsoft.com/office/drawing/2014/main" id="{78043010-F814-423D-BB22-96BA1A909894}"/>
              </a:ext>
            </a:extLst>
          </p:cNvPr>
          <p:cNvSpPr txBox="1"/>
          <p:nvPr/>
        </p:nvSpPr>
        <p:spPr>
          <a:xfrm>
            <a:off x="4876800" y="6619811"/>
            <a:ext cx="9829800" cy="2221442"/>
          </a:xfrm>
          <a:prstGeom prst="rect">
            <a:avLst/>
          </a:prstGeom>
          <a:noFill/>
        </p:spPr>
        <p:txBody>
          <a:bodyPr wrap="square" rtlCol="0">
            <a:spAutoFit/>
          </a:bodyPr>
          <a:lstStyle/>
          <a:p>
            <a:pPr algn="just">
              <a:lnSpc>
                <a:spcPct val="107000"/>
              </a:lnSpc>
              <a:spcAft>
                <a:spcPts val="800"/>
              </a:spcAft>
            </a:pP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DFC2F6E-5002-76F7-1ED8-D04FDCD2471F}"/>
              </a:ext>
            </a:extLst>
          </p:cNvPr>
          <p:cNvPicPr>
            <a:picLocks noChangeAspect="1"/>
          </p:cNvPicPr>
          <p:nvPr/>
        </p:nvPicPr>
        <p:blipFill>
          <a:blip r:embed="rId3"/>
          <a:stretch>
            <a:fillRect/>
          </a:stretch>
        </p:blipFill>
        <p:spPr>
          <a:xfrm>
            <a:off x="8722319" y="532898"/>
            <a:ext cx="6915902" cy="4610601"/>
          </a:xfrm>
          <a:prstGeom prst="rect">
            <a:avLst/>
          </a:prstGeom>
        </p:spPr>
      </p:pic>
      <p:pic>
        <p:nvPicPr>
          <p:cNvPr id="3" name="Graphic 2" descr="Pencil">
            <a:extLst>
              <a:ext uri="{FF2B5EF4-FFF2-40B4-BE49-F238E27FC236}">
                <a16:creationId xmlns:a16="http://schemas.microsoft.com/office/drawing/2014/main" id="{86F4445D-3E87-0B2C-AE9D-765E0D1070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547856" y="6006026"/>
            <a:ext cx="561888" cy="561888"/>
          </a:xfrm>
          <a:prstGeom prst="rect">
            <a:avLst/>
          </a:prstGeom>
        </p:spPr>
      </p:pic>
      <p:sp>
        <p:nvSpPr>
          <p:cNvPr id="6" name="Freeform 7">
            <a:extLst>
              <a:ext uri="{FF2B5EF4-FFF2-40B4-BE49-F238E27FC236}">
                <a16:creationId xmlns:a16="http://schemas.microsoft.com/office/drawing/2014/main" id="{0140A6D9-CD0D-B2A0-6F1E-86272E95B79E}"/>
              </a:ext>
            </a:extLst>
          </p:cNvPr>
          <p:cNvSpPr/>
          <p:nvPr/>
        </p:nvSpPr>
        <p:spPr>
          <a:xfrm>
            <a:off x="0" y="6162588"/>
            <a:ext cx="3340095" cy="4156227"/>
          </a:xfrm>
          <a:custGeom>
            <a:avLst/>
            <a:gdLst/>
            <a:ahLst/>
            <a:cxnLst/>
            <a:rect l="l" t="t" r="r" b="b"/>
            <a:pathLst>
              <a:path w="3340095" h="4156227">
                <a:moveTo>
                  <a:pt x="0" y="0"/>
                </a:moveTo>
                <a:lnTo>
                  <a:pt x="3340095" y="0"/>
                </a:lnTo>
                <a:lnTo>
                  <a:pt x="3340095" y="4156227"/>
                </a:lnTo>
                <a:lnTo>
                  <a:pt x="0" y="41562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5">
            <a:extLst>
              <a:ext uri="{FF2B5EF4-FFF2-40B4-BE49-F238E27FC236}">
                <a16:creationId xmlns:a16="http://schemas.microsoft.com/office/drawing/2014/main" id="{F04C0B5E-3C4A-ED58-27FA-94812165CCF3}"/>
              </a:ext>
            </a:extLst>
          </p:cNvPr>
          <p:cNvSpPr/>
          <p:nvPr/>
        </p:nvSpPr>
        <p:spPr>
          <a:xfrm rot="-5400000">
            <a:off x="12660797" y="3988903"/>
            <a:ext cx="8367370" cy="3818563"/>
          </a:xfrm>
          <a:custGeom>
            <a:avLst/>
            <a:gdLst/>
            <a:ahLst/>
            <a:cxnLst/>
            <a:rect l="l" t="t" r="r" b="b"/>
            <a:pathLst>
              <a:path w="8367370" h="3818563">
                <a:moveTo>
                  <a:pt x="0" y="0"/>
                </a:moveTo>
                <a:lnTo>
                  <a:pt x="8367370" y="0"/>
                </a:lnTo>
                <a:lnTo>
                  <a:pt x="8367370" y="3818564"/>
                </a:lnTo>
                <a:lnTo>
                  <a:pt x="0" y="3818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0907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5" name="Freeform 5"/>
          <p:cNvSpPr/>
          <p:nvPr/>
        </p:nvSpPr>
        <p:spPr>
          <a:xfrm rot="-5400000">
            <a:off x="11384063" y="3345600"/>
            <a:ext cx="9258300" cy="4611146"/>
          </a:xfrm>
          <a:custGeom>
            <a:avLst/>
            <a:gdLst/>
            <a:ahLst/>
            <a:cxnLst/>
            <a:rect l="l" t="t" r="r" b="b"/>
            <a:pathLst>
              <a:path w="8367370" h="3818563">
                <a:moveTo>
                  <a:pt x="0" y="0"/>
                </a:moveTo>
                <a:lnTo>
                  <a:pt x="8367370" y="0"/>
                </a:lnTo>
                <a:lnTo>
                  <a:pt x="8367370" y="3818564"/>
                </a:lnTo>
                <a:lnTo>
                  <a:pt x="0" y="38185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A04C9A0E-AE50-0CA3-A7C4-8E6D1BEC0618}"/>
              </a:ext>
            </a:extLst>
          </p:cNvPr>
          <p:cNvSpPr txBox="1"/>
          <p:nvPr/>
        </p:nvSpPr>
        <p:spPr>
          <a:xfrm>
            <a:off x="2904241" y="6493977"/>
            <a:ext cx="11582400" cy="523220"/>
          </a:xfrm>
          <a:prstGeom prst="rect">
            <a:avLst/>
          </a:prstGeom>
          <a:noFill/>
        </p:spPr>
        <p:txBody>
          <a:bodyPr wrap="square" rtlCol="0">
            <a:spAutoFit/>
          </a:bodyPr>
          <a:lstStyle/>
          <a:p>
            <a:r>
              <a:rPr lang="en-US" sz="2800" kern="0" dirty="0" err="1">
                <a:solidFill>
                  <a:srgbClr val="000000"/>
                </a:solidFill>
                <a:effectLst/>
                <a:latin typeface="Times New Roman" panose="02020603050405020304" pitchFamily="18" charset="0"/>
                <a:ea typeface="Times New Roman" panose="02020603050405020304" pitchFamily="18" charset="0"/>
              </a:rPr>
              <a:t>Biến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dị</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là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hiện</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tượng</a:t>
            </a:r>
            <a:r>
              <a:rPr lang="en-US" sz="2800" kern="0" dirty="0">
                <a:solidFill>
                  <a:srgbClr val="000000"/>
                </a:solidFill>
                <a:effectLst/>
                <a:latin typeface="Times New Roman" panose="02020603050405020304" pitchFamily="18" charset="0"/>
                <a:ea typeface="Times New Roman" panose="02020603050405020304" pitchFamily="18" charset="0"/>
              </a:rPr>
              <a:t> con </a:t>
            </a:r>
            <a:r>
              <a:rPr lang="en-US" sz="2800" kern="0" dirty="0" err="1">
                <a:solidFill>
                  <a:srgbClr val="000000"/>
                </a:solidFill>
                <a:effectLst/>
                <a:latin typeface="Times New Roman" panose="02020603050405020304" pitchFamily="18" charset="0"/>
                <a:ea typeface="Times New Roman" panose="02020603050405020304" pitchFamily="18" charset="0"/>
              </a:rPr>
              <a:t>sinh</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ra</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có</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các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đặc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điểm</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khác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nhau</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và</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khác</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bố</a:t>
            </a:r>
            <a:r>
              <a:rPr lang="en-US" sz="2800" kern="0" dirty="0">
                <a:solidFill>
                  <a:srgbClr val="000000"/>
                </a:solidFill>
                <a:effectLst/>
                <a:latin typeface="Times New Roman" panose="02020603050405020304" pitchFamily="18" charset="0"/>
                <a:ea typeface="Times New Roman" panose="02020603050405020304" pitchFamily="18" charset="0"/>
              </a:rPr>
              <a:t> </a:t>
            </a:r>
            <a:r>
              <a:rPr lang="en-US" sz="2800" kern="0" dirty="0" err="1">
                <a:solidFill>
                  <a:srgbClr val="000000"/>
                </a:solidFill>
                <a:effectLst/>
                <a:latin typeface="Times New Roman" panose="02020603050405020304" pitchFamily="18" charset="0"/>
                <a:ea typeface="Times New Roman" panose="02020603050405020304" pitchFamily="18" charset="0"/>
              </a:rPr>
              <a:t>mẹ</a:t>
            </a:r>
            <a:r>
              <a:rPr lang="en-US" sz="2800" kern="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10" name="TextBox 9">
            <a:extLst>
              <a:ext uri="{FF2B5EF4-FFF2-40B4-BE49-F238E27FC236}">
                <a16:creationId xmlns:a16="http://schemas.microsoft.com/office/drawing/2014/main" id="{78043010-F814-423D-BB22-96BA1A909894}"/>
              </a:ext>
            </a:extLst>
          </p:cNvPr>
          <p:cNvSpPr txBox="1"/>
          <p:nvPr/>
        </p:nvSpPr>
        <p:spPr>
          <a:xfrm>
            <a:off x="4044268" y="7017197"/>
            <a:ext cx="9829800" cy="1649491"/>
          </a:xfrm>
          <a:prstGeom prst="rect">
            <a:avLst/>
          </a:prstGeom>
          <a:noFill/>
        </p:spPr>
        <p:txBody>
          <a:bodyPr wrap="square" rtlCol="0">
            <a:spAutoFit/>
          </a:bodyPr>
          <a:lstStyle/>
          <a:p>
            <a:pPr algn="just">
              <a:lnSpc>
                <a:spcPct val="107000"/>
              </a:lnSpc>
              <a:spcAft>
                <a:spcPts val="800"/>
              </a:spcAft>
            </a:pP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F2D0DFF0-3195-E093-ED57-35AFAB50E627}"/>
              </a:ext>
            </a:extLst>
          </p:cNvPr>
          <p:cNvPicPr>
            <a:picLocks noChangeAspect="1"/>
          </p:cNvPicPr>
          <p:nvPr/>
        </p:nvPicPr>
        <p:blipFill>
          <a:blip r:embed="rId4"/>
          <a:stretch>
            <a:fillRect/>
          </a:stretch>
        </p:blipFill>
        <p:spPr>
          <a:xfrm>
            <a:off x="3821289" y="352425"/>
            <a:ext cx="8904111" cy="6010275"/>
          </a:xfrm>
          <a:prstGeom prst="rect">
            <a:avLst/>
          </a:prstGeom>
        </p:spPr>
      </p:pic>
      <p:pic>
        <p:nvPicPr>
          <p:cNvPr id="12" name="Graphic 11" descr="Pencil">
            <a:extLst>
              <a:ext uri="{FF2B5EF4-FFF2-40B4-BE49-F238E27FC236}">
                <a16:creationId xmlns:a16="http://schemas.microsoft.com/office/drawing/2014/main" id="{E95A1B9D-B4A4-F31D-83DD-06CA9B89A6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345925" y="6362700"/>
            <a:ext cx="536095" cy="536095"/>
          </a:xfrm>
          <a:prstGeom prst="rect">
            <a:avLst/>
          </a:prstGeom>
        </p:spPr>
      </p:pic>
      <p:sp>
        <p:nvSpPr>
          <p:cNvPr id="3" name="Freeform 7">
            <a:extLst>
              <a:ext uri="{FF2B5EF4-FFF2-40B4-BE49-F238E27FC236}">
                <a16:creationId xmlns:a16="http://schemas.microsoft.com/office/drawing/2014/main" id="{6D01ADDB-3BA5-468B-C41B-2A35F9688D17}"/>
              </a:ext>
            </a:extLst>
          </p:cNvPr>
          <p:cNvSpPr/>
          <p:nvPr/>
        </p:nvSpPr>
        <p:spPr>
          <a:xfrm>
            <a:off x="1" y="6581120"/>
            <a:ext cx="2971800" cy="3737695"/>
          </a:xfrm>
          <a:custGeom>
            <a:avLst/>
            <a:gdLst/>
            <a:ahLst/>
            <a:cxnLst/>
            <a:rect l="l" t="t" r="r" b="b"/>
            <a:pathLst>
              <a:path w="3340095" h="4156227">
                <a:moveTo>
                  <a:pt x="0" y="0"/>
                </a:moveTo>
                <a:lnTo>
                  <a:pt x="3340095" y="0"/>
                </a:lnTo>
                <a:lnTo>
                  <a:pt x="3340095" y="4156227"/>
                </a:lnTo>
                <a:lnTo>
                  <a:pt x="0" y="41562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339</TotalTime>
  <Words>2327</Words>
  <Application>Microsoft Office PowerPoint</Application>
  <PresentationFormat>Custom</PresentationFormat>
  <Paragraphs>224</Paragraphs>
  <Slides>37</Slides>
  <Notes>0</Notes>
  <HiddenSlides>0</HiddenSlides>
  <MMClips>41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Cambria Math</vt:lpstr>
      <vt:lpstr>Times New Roman</vt:lpstr>
      <vt:lpstr>Asap</vt:lpstr>
      <vt:lpstr>Tahoma</vt:lpstr>
      <vt:lpstr>Faustina Bold</vt:lpstr>
      <vt:lpstr>Faustina Italics</vt:lpstr>
      <vt:lpstr>Calibri</vt:lpstr>
      <vt:lpstr>Faustina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cp:revision>
  <dcterms:created xsi:type="dcterms:W3CDTF">2006-08-16T00:00:00Z</dcterms:created>
  <dcterms:modified xsi:type="dcterms:W3CDTF">2025-09-17T03:34:10Z</dcterms:modified>
  <dc:identifier>DAGIak-lvXA</dc:identifier>
</cp:coreProperties>
</file>