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7" r:id="rId3"/>
    <p:sldId id="257" r:id="rId4"/>
    <p:sldId id="264" r:id="rId5"/>
    <p:sldId id="258" r:id="rId6"/>
    <p:sldId id="268" r:id="rId7"/>
    <p:sldId id="260" r:id="rId8"/>
    <p:sldId id="269" r:id="rId9"/>
    <p:sldId id="261" r:id="rId10"/>
    <p:sldId id="272" r:id="rId11"/>
    <p:sldId id="262" r:id="rId12"/>
    <p:sldId id="263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DCD"/>
    <a:srgbClr val="009E47"/>
    <a:srgbClr val="007635"/>
    <a:srgbClr val="00B0F0"/>
    <a:srgbClr val="B7ECFF"/>
    <a:srgbClr val="97E4FF"/>
    <a:srgbClr val="61D6FF"/>
    <a:srgbClr val="00A1DA"/>
    <a:srgbClr val="1DC4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1134" y="-72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000427" y="2177216"/>
            <a:ext cx="5884542" cy="4555054"/>
            <a:chOff x="193701" y="1590291"/>
            <a:chExt cx="8653859" cy="5137079"/>
          </a:xfrm>
        </p:grpSpPr>
        <p:sp>
          <p:nvSpPr>
            <p:cNvPr id="37" name="Rounded Rectangle 3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0625" y="2526189"/>
            <a:ext cx="450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Write a sentence with one of these adverbs.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053525" y="396364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053525" y="45211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053525" y="5076161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53525" y="563366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053525" y="6197542"/>
            <a:ext cx="36576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99215" y="349820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99215" y="41841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01180" y="468668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99215" y="5292123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99215" y="5860794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968281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4044761" y="174606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831885" y="279229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795742" y="383991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4990394" y="494436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02485" y="605133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2012950"/>
            <a:ext cx="527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3085819"/>
            <a:ext cx="593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4068454"/>
            <a:ext cx="3814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5069587"/>
            <a:ext cx="5886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5501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25522"/>
            <a:ext cx="889296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5202496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1406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104798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14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577148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166175"/>
            <a:ext cx="329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093063"/>
            <a:ext cx="375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11357" y="4026356"/>
            <a:ext cx="354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94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654" y="574172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Make questions, and then interview your partner.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41027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The present simple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6894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Adverbs of frequency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37304" cy="228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We usually </a:t>
            </a:r>
            <a:r>
              <a:rPr lang="en-US" sz="2800" b="1"/>
              <a:t>go</a:t>
            </a:r>
            <a:r>
              <a:rPr lang="en-US" sz="280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/>
              <a:t>I </a:t>
            </a:r>
            <a:r>
              <a:rPr lang="en-US" sz="2800" b="1"/>
              <a:t>don’t like </a:t>
            </a:r>
            <a:r>
              <a:rPr lang="en-US" sz="2800"/>
              <a:t>school lunch very much.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225990" y="2766604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solidFill>
              <a:srgbClr val="FDE1D8"/>
            </a:solidFill>
            <a:ln>
              <a:solidFill>
                <a:srgbClr val="FDE1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202401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8" y="6676"/>
            <a:ext cx="6862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Nguyet is interviewing Duy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31" y="3680460"/>
            <a:ext cx="2041268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Miss Nguyet: </a:t>
            </a:r>
            <a:r>
              <a:rPr lang="en-US" sz="2200"/>
              <a:t>Tell us about your new school, Duy.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          Vy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Mis Nguyet: </a:t>
            </a:r>
            <a:r>
              <a:rPr lang="en-US" sz="220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77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27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731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58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105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351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3678" y="457112"/>
            <a:ext cx="314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Adverbs of frequency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before the main verb.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/>
              <a:t>Tom </a:t>
            </a:r>
            <a:r>
              <a:rPr lang="en-US" sz="2800" b="1"/>
              <a:t>usually </a:t>
            </a:r>
            <a:r>
              <a:rPr lang="en-US" sz="280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always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17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rarely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718</Words>
  <Application>Microsoft Office PowerPoint</Application>
  <PresentationFormat>On-screen Show (4:3)</PresentationFormat>
  <Paragraphs>159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62</cp:revision>
  <dcterms:created xsi:type="dcterms:W3CDTF">2020-12-09T02:04:09Z</dcterms:created>
  <dcterms:modified xsi:type="dcterms:W3CDTF">2023-09-14T01:57:56Z</dcterms:modified>
</cp:coreProperties>
</file>